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60" r:id="rId3"/>
    <p:sldId id="270" r:id="rId4"/>
    <p:sldId id="269" r:id="rId5"/>
    <p:sldId id="271" r:id="rId6"/>
    <p:sldId id="263" r:id="rId7"/>
    <p:sldId id="266" r:id="rId8"/>
    <p:sldId id="262" r:id="rId9"/>
    <p:sldId id="257" r:id="rId10"/>
    <p:sldId id="267" r:id="rId11"/>
  </p:sldIdLst>
  <p:sldSz cx="8459788" cy="10206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15" userDrawn="1">
          <p15:clr>
            <a:srgbClr val="A4A3A4"/>
          </p15:clr>
        </p15:guide>
        <p15:guide id="2" pos="266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ma Pillosu" initials="FP" lastIdx="1" clrIdx="0">
    <p:extLst>
      <p:ext uri="{19B8F6BF-5375-455C-9EA6-DF929625EA0E}">
        <p15:presenceInfo xmlns:p15="http://schemas.microsoft.com/office/powerpoint/2012/main" userId="a6295d4dc9e226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CBCB"/>
    <a:srgbClr val="C2C6C7"/>
    <a:srgbClr val="66615F"/>
    <a:srgbClr val="60483F"/>
    <a:srgbClr val="666260"/>
    <a:srgbClr val="5E210C"/>
    <a:srgbClr val="E5D27A"/>
    <a:srgbClr val="9F4104"/>
    <a:srgbClr val="A04103"/>
    <a:srgbClr val="C4C8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FD9F78-406E-4762-93F3-AF184393CED6}" v="521" dt="2021-03-17T10:13:14.9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2640" y="114"/>
      </p:cViewPr>
      <p:guideLst>
        <p:guide orient="horz" pos="3215"/>
        <p:guide pos="266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7CFD9F78-406E-4762-93F3-AF184393CED6}"/>
    <pc:docChg chg="undo custSel addSld delSld modSld sldOrd">
      <pc:chgData name="Fatima Pillosu" userId="a6295d4dc9e22643" providerId="LiveId" clId="{7CFD9F78-406E-4762-93F3-AF184393CED6}" dt="2021-03-17T10:13:48.350" v="2744" actId="1036"/>
      <pc:docMkLst>
        <pc:docMk/>
      </pc:docMkLst>
      <pc:sldChg chg="addSp delSp modSp mod">
        <pc:chgData name="Fatima Pillosu" userId="a6295d4dc9e22643" providerId="LiveId" clId="{7CFD9F78-406E-4762-93F3-AF184393CED6}" dt="2021-03-17T10:13:48.350" v="2744" actId="1036"/>
        <pc:sldMkLst>
          <pc:docMk/>
          <pc:sldMk cId="3684213085" sldId="256"/>
        </pc:sldMkLst>
        <pc:spChg chg="add del mod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2" creationId="{373E5E1B-1AA4-40B5-91E5-515293F7FBD3}"/>
          </ac:spMkLst>
        </pc:spChg>
        <pc:spChg chg="add del mod">
          <ac:chgData name="Fatima Pillosu" userId="a6295d4dc9e22643" providerId="LiveId" clId="{7CFD9F78-406E-4762-93F3-AF184393CED6}" dt="2021-03-16T16:58:40.180" v="1944" actId="478"/>
          <ac:spMkLst>
            <pc:docMk/>
            <pc:sldMk cId="3684213085" sldId="256"/>
            <ac:spMk id="2" creationId="{C38DCBA4-8A6B-410C-BD7F-FE0BE9F7F606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7" creationId="{AE4D01C5-7F77-4F8D-B299-AF3B795C5AFB}"/>
          </ac:spMkLst>
        </pc:spChg>
        <pc:spChg chg="add del mod">
          <ac:chgData name="Fatima Pillosu" userId="a6295d4dc9e22643" providerId="LiveId" clId="{7CFD9F78-406E-4762-93F3-AF184393CED6}" dt="2021-03-16T17:11:27.034" v="2105" actId="478"/>
          <ac:spMkLst>
            <pc:docMk/>
            <pc:sldMk cId="3684213085" sldId="256"/>
            <ac:spMk id="8" creationId="{F9A4A81A-9880-473E-AFA8-13245E16A893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9" creationId="{3F77544C-A45D-4775-92A7-8E0AF1FB866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9" creationId="{BD6817AD-70C3-4947-8719-F6909B76F65A}"/>
          </ac:spMkLst>
        </pc:spChg>
        <pc:spChg chg="add mod or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10" creationId="{694B9B8D-4A9F-44AA-86D1-24F5639A2389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1" creationId="{B9166CD5-039A-4C00-881D-CC92BF873CEA}"/>
          </ac:spMkLst>
        </pc:spChg>
        <pc:spChg chg="add del mod">
          <ac:chgData name="Fatima Pillosu" userId="a6295d4dc9e22643" providerId="LiveId" clId="{7CFD9F78-406E-4762-93F3-AF184393CED6}" dt="2021-03-16T17:06:18.884" v="2024" actId="478"/>
          <ac:spMkLst>
            <pc:docMk/>
            <pc:sldMk cId="3684213085" sldId="256"/>
            <ac:spMk id="22" creationId="{03EDC5AE-30A0-449A-A7C9-F2322B555072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2" creationId="{2FAB0B18-AD86-4CA1-93AE-2BCA706D8593}"/>
          </ac:spMkLst>
        </pc:spChg>
        <pc:spChg chg="add del mod ord">
          <ac:chgData name="Fatima Pillosu" userId="a6295d4dc9e22643" providerId="LiveId" clId="{7CFD9F78-406E-4762-93F3-AF184393CED6}" dt="2021-03-16T16:58:38.206" v="1943" actId="478"/>
          <ac:spMkLst>
            <pc:docMk/>
            <pc:sldMk cId="3684213085" sldId="256"/>
            <ac:spMk id="23" creationId="{5756323A-11BB-4B54-9891-6AE17AAA046F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3" creationId="{C5CC5502-67AB-4102-A2DE-5050965751EA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4" creationId="{DAEF17EC-8A2D-4CBA-9777-EA6678EEEB41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7" creationId="{3A0670F7-C65F-4E60-BEB9-A19397A85DE5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28" creationId="{390E3856-E8BD-476A-8E62-CFC03987FA45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8" creationId="{3FF65CDF-BCF9-4FCB-8ECD-63694DDED2EA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9" creationId="{8CE7B5E5-2754-4214-8BF5-A49ACA19905B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0" creationId="{BFE60C88-0F1D-470F-8D09-4713463A1DD7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1" creationId="{328C01B1-CDE7-4426-A2CB-253E503B1412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1" creationId="{B69F6C43-66A2-4A4E-8741-8B8679B7700D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2" creationId="{149664FA-7CC6-4917-BF26-AE5FD8CEE9D3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2" creationId="{7C2F03A9-F5B7-4068-A846-689502CA90C5}"/>
          </ac:spMkLst>
        </pc:spChg>
        <pc:spChg chg="add del mod">
          <ac:chgData name="Fatima Pillosu" userId="a6295d4dc9e22643" providerId="LiveId" clId="{7CFD9F78-406E-4762-93F3-AF184393CED6}" dt="2021-03-16T17:11:34.549" v="2107" actId="478"/>
          <ac:spMkLst>
            <pc:docMk/>
            <pc:sldMk cId="3684213085" sldId="256"/>
            <ac:spMk id="33" creationId="{DB54697E-E295-4F9C-8103-BBECC00DE030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3" creationId="{E186DA81-E747-45E7-AC77-5D38C4AB2E00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34" creationId="{580CFF50-F8ED-4009-9716-EC3DECD7EFE3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4" creationId="{FE051707-9973-4195-85C0-24146C8D745E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5" creationId="{5AF958D2-F7FD-405B-BF94-FDD059984D8A}"/>
          </ac:spMkLst>
        </pc:spChg>
        <pc:spChg chg="add del mod">
          <ac:chgData name="Fatima Pillosu" userId="a6295d4dc9e22643" providerId="LiveId" clId="{7CFD9F78-406E-4762-93F3-AF184393CED6}" dt="2021-03-16T17:09:22.583" v="2069" actId="478"/>
          <ac:spMkLst>
            <pc:docMk/>
            <pc:sldMk cId="3684213085" sldId="256"/>
            <ac:spMk id="35" creationId="{C9D03E1E-0EDD-4045-ADE7-5118DB2C4177}"/>
          </ac:spMkLst>
        </pc:spChg>
        <pc:spChg chg="add del mod">
          <ac:chgData name="Fatima Pillosu" userId="a6295d4dc9e22643" providerId="LiveId" clId="{7CFD9F78-406E-4762-93F3-AF184393CED6}" dt="2021-03-16T17:09:23.938" v="2070" actId="478"/>
          <ac:spMkLst>
            <pc:docMk/>
            <pc:sldMk cId="3684213085" sldId="256"/>
            <ac:spMk id="36" creationId="{29D05475-D61F-49E3-89F5-2C3FD4914874}"/>
          </ac:spMkLst>
        </pc:spChg>
        <pc:spChg chg="add mod">
          <ac:chgData name="Fatima Pillosu" userId="a6295d4dc9e22643" providerId="LiveId" clId="{7CFD9F78-406E-4762-93F3-AF184393CED6}" dt="2021-03-17T10:13:48.350" v="2744" actId="1036"/>
          <ac:spMkLst>
            <pc:docMk/>
            <pc:sldMk cId="3684213085" sldId="256"/>
            <ac:spMk id="37" creationId="{D5FB1C37-0126-4E8C-A3BB-3372B00CD4D5}"/>
          </ac:spMkLst>
        </pc:spChg>
        <pc:spChg chg="add del mod">
          <ac:chgData name="Fatima Pillosu" userId="a6295d4dc9e22643" providerId="LiveId" clId="{7CFD9F78-406E-4762-93F3-AF184393CED6}" dt="2021-03-16T17:09:24.739" v="2071" actId="478"/>
          <ac:spMkLst>
            <pc:docMk/>
            <pc:sldMk cId="3684213085" sldId="256"/>
            <ac:spMk id="37" creationId="{E2FBE4C1-53BC-4429-BD12-CEF77CD1CA98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38" creationId="{00788897-F636-49F1-B8F8-03B276FD99E5}"/>
          </ac:spMkLst>
        </pc:spChg>
        <pc:spChg chg="add mod">
          <ac:chgData name="Fatima Pillosu" userId="a6295d4dc9e22643" providerId="LiveId" clId="{7CFD9F78-406E-4762-93F3-AF184393CED6}" dt="2021-03-17T10:13:32.857" v="2728" actId="1076"/>
          <ac:spMkLst>
            <pc:docMk/>
            <pc:sldMk cId="3684213085" sldId="256"/>
            <ac:spMk id="38" creationId="{6D7EFF20-B30B-4EA4-A6FC-1127E93CA6A9}"/>
          </ac:spMkLst>
        </pc:spChg>
        <pc:spChg chg="add del mod">
          <ac:chgData name="Fatima Pillosu" userId="a6295d4dc9e22643" providerId="LiveId" clId="{7CFD9F78-406E-4762-93F3-AF184393CED6}" dt="2021-03-16T17:09:25.952" v="2072" actId="478"/>
          <ac:spMkLst>
            <pc:docMk/>
            <pc:sldMk cId="3684213085" sldId="256"/>
            <ac:spMk id="38" creationId="{FB01541F-19BE-40AE-BD65-EF95923AD9A8}"/>
          </ac:spMkLst>
        </pc:spChg>
        <pc:spChg chg="add del mod">
          <ac:chgData name="Fatima Pillosu" userId="a6295d4dc9e22643" providerId="LiveId" clId="{7CFD9F78-406E-4762-93F3-AF184393CED6}" dt="2021-03-16T17:09:26.678" v="2073" actId="478"/>
          <ac:spMkLst>
            <pc:docMk/>
            <pc:sldMk cId="3684213085" sldId="256"/>
            <ac:spMk id="39" creationId="{23DF33A9-2A58-43EF-B2C3-2AF755E81125}"/>
          </ac:spMkLst>
        </pc:spChg>
        <pc:spChg chg="add mod">
          <ac:chgData name="Fatima Pillosu" userId="a6295d4dc9e22643" providerId="LiveId" clId="{7CFD9F78-406E-4762-93F3-AF184393CED6}" dt="2021-03-17T10:13:21.741" v="2727" actId="20577"/>
          <ac:spMkLst>
            <pc:docMk/>
            <pc:sldMk cId="3684213085" sldId="256"/>
            <ac:spMk id="39" creationId="{5655B095-D6EB-4371-B09C-8B523DA53526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39" creationId="{6F4F6474-E0B9-4489-88E2-FE7F7508B870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0" creationId="{CCDE1729-196C-4E14-B48D-6E412BBAFA22}"/>
          </ac:spMkLst>
        </pc:spChg>
        <pc:spChg chg="add del mod">
          <ac:chgData name="Fatima Pillosu" userId="a6295d4dc9e22643" providerId="LiveId" clId="{7CFD9F78-406E-4762-93F3-AF184393CED6}" dt="2021-03-16T17:11:25.810" v="2104" actId="478"/>
          <ac:spMkLst>
            <pc:docMk/>
            <pc:sldMk cId="3684213085" sldId="256"/>
            <ac:spMk id="41" creationId="{1023B38F-59FC-40C0-AC39-3120C80832CC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1" creationId="{9E95E5A2-D3BD-4CAA-8359-A2F612735E9E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2" creationId="{1302D44C-C2BC-4EDE-9A3F-2CA1F2891781}"/>
          </ac:spMkLst>
        </pc:spChg>
        <pc:spChg chg="add del mod">
          <ac:chgData name="Fatima Pillosu" userId="a6295d4dc9e22643" providerId="LiveId" clId="{7CFD9F78-406E-4762-93F3-AF184393CED6}" dt="2021-03-16T17:11:23.031" v="2103" actId="478"/>
          <ac:spMkLst>
            <pc:docMk/>
            <pc:sldMk cId="3684213085" sldId="256"/>
            <ac:spMk id="42" creationId="{64DEC5FC-1147-42A3-864A-EE5141994BB7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3" creationId="{3FDD5BAC-092C-4394-9ED3-B46D239B7387}"/>
          </ac:spMkLst>
        </pc:spChg>
        <pc:spChg chg="add del mod">
          <ac:chgData name="Fatima Pillosu" userId="a6295d4dc9e22643" providerId="LiveId" clId="{7CFD9F78-406E-4762-93F3-AF184393CED6}" dt="2021-03-16T17:16:29.879" v="2165" actId="478"/>
          <ac:spMkLst>
            <pc:docMk/>
            <pc:sldMk cId="3684213085" sldId="256"/>
            <ac:spMk id="43" creationId="{BAD88CF7-CF13-49ED-8BB9-02D1FF1BCA11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4" creationId="{D0B9F63D-BDB7-48C9-8FD0-5496C0231A83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4" creationId="{EF72439F-4110-4220-A388-3BE16682A218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5" creationId="{36ECDD89-7A52-4876-B07D-7F332E186BE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5" creationId="{9A63D2B2-AECF-4621-B610-9FA9CEB217BC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5" creationId="{C2DA768F-715C-4E85-9B11-30C929B08CD4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6" creationId="{34C0DDE3-C9B2-4E20-AE1A-2476FCD23FDD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6" creationId="{35D1A542-1FC4-4DAC-9A3B-B38A82EF43E7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6" creationId="{747C5AAF-07D3-4290-98AA-6E95C8EC9656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7" creationId="{575C4B3E-4716-4198-BDF2-CBFA365A1339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7" creationId="{C7542B65-14E2-4279-B8D1-79C464FB726F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7" creationId="{F19F9FC2-A585-485A-B599-555CAD015311}"/>
          </ac:spMkLst>
        </pc:spChg>
        <pc:spChg chg="add del mod">
          <ac:chgData name="Fatima Pillosu" userId="a6295d4dc9e22643" providerId="LiveId" clId="{7CFD9F78-406E-4762-93F3-AF184393CED6}" dt="2021-03-16T17:15:23.079" v="2142" actId="478"/>
          <ac:spMkLst>
            <pc:docMk/>
            <pc:sldMk cId="3684213085" sldId="256"/>
            <ac:spMk id="48" creationId="{3781163E-7467-4D09-8A9C-2F93A8771871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8" creationId="{FFA05227-4313-4DE3-829F-358CD5D3478A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9" creationId="{8EC1EF0D-89C4-4121-9098-B6F5199C3EAD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50" creationId="{24DD83C1-BAAF-495B-B8FE-990534B0D95B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0" creationId="{DDC663D7-48E3-4C55-93F0-3797B639502C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1" creationId="{BF76E1A0-73DF-4A7B-8F6B-124A50E1562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2" creationId="{DB4FA88F-06A5-43EE-988D-BBE7C5B26D4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3" creationId="{0EADB125-8CEB-48BF-921D-0F6E74430EB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4" creationId="{6924283D-6A63-4A0B-9A9B-F961AC010D5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6" creationId="{2FDD245B-DBA0-4E24-8C51-0A149ACB4C29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58" creationId="{9CB07D1D-BF7C-44B6-BDB0-BDA88E0EB1E5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0" creationId="{4A0D069A-E762-4762-B9E3-064916DB5243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1" creationId="{6D215D5D-25B5-4305-8098-36A4ACE4E15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2" creationId="{3FEFA159-5372-4B91-9E7F-D0DA6745713D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2" creationId="{E1695456-17F1-4BCE-A050-2CA09A8A0BC1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3" creationId="{B4F61B61-6D00-44CE-9568-0113F203F05C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4" creationId="{2555CF7C-E62F-4C42-9787-F9DBF53D33D5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4" creationId="{A0007A75-36D8-40D0-8D83-37C3EA82F0EF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5" creationId="{C889CF80-4630-45BF-8A06-8D5B30637EAB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6" creationId="{570EDB08-EF88-4DAA-BEB9-29384638C4DB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6" creationId="{BDB21387-54B0-4BB1-80D5-FDB8C1A042F2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8" creationId="{196943D1-4601-4B3E-93D2-1026D10207FE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8" creationId="{F1EB2C78-FBE7-4AD8-8425-F89D4337A506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9" creationId="{0F163D4D-9C20-434D-99AE-9183C4FAB3F8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0" creationId="{A078C790-1FF7-4C03-B3FA-1E8981C76FD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2" creationId="{D5974EAB-F551-4A1E-9CBB-80C01F662E47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5" creationId="{C1EC4060-99C5-416F-8527-7F7535E6D412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6" creationId="{CE9593F1-C62C-48E3-A1F3-96901A0D73DB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8" creationId="{05DEADB6-604E-4D2E-8096-5A5E1EF6E4E8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9" creationId="{42C3FF19-C20A-41C3-8A7F-838F08A1B97C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0" creationId="{E5CA8041-AD2D-490E-AC25-B557321DF276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1" creationId="{23607F8F-09B9-4329-A82E-1B72EFA466B5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1" creationId="{F9C85460-7594-4A0C-B15E-90EC2663D4EE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2" creationId="{37794D9E-2F24-44FC-99FD-216FC5D1C9D1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2" creationId="{FA4C121E-B44D-470D-A47B-124A65E0DC07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3" creationId="{12D552C4-B940-484C-BA5B-8106A1FA6553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3" creationId="{F0E67B32-FC12-4523-871E-1D21E1747C86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4" creationId="{2298B397-DECB-44E1-8A31-EAB47AA6C45A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5" creationId="{2F5CD6B6-3C07-4151-9A73-1C42D6A3282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5" creationId="{83422FA7-3126-4E38-A519-B61844EB81A5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6" creationId="{5662C532-6089-4822-AC8E-8F70E8299780}"/>
          </ac:spMkLst>
        </pc:spChg>
        <pc:spChg chg="add del mod or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7" creationId="{177F7C07-F84F-468E-8233-5693D3D4C39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7" creationId="{57A5B132-258A-4E23-8CBC-598FE07FC14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8" creationId="{6A43BAE2-425F-422E-A5F1-9B4382E48CEB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8" creationId="{ECDB5F6F-A19A-49F2-B7FB-E4706A57FCBB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9" creationId="{94AAB77A-5AF1-417E-94F4-671BF838EF73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9" creationId="{A41CD527-5140-4FD5-9D7C-3399A0A1DAA0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90" creationId="{838F1543-C7C6-4D86-B1C2-30002745E90E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91" creationId="{1675E4EA-6671-424B-80FF-A2546F3174EE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91" creationId="{DF361856-F685-4E2E-AB50-874BF461904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5" creationId="{1B2B0B3E-EE67-4427-B7AC-18AFD7907608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6" creationId="{379B5709-5421-4F6B-984E-AAB5675A7FFF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7" creationId="{D5F5DE71-6A53-4BF6-B9BB-C57AD361F53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9" creationId="{227A35E7-3BF2-4495-9597-804F6DD42FB5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0" creationId="{B7631364-0408-4F9C-86C5-A8DEDF2BD77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1" creationId="{C82F431E-5E19-4E0E-96FF-14A9557CE05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3" creationId="{37A40865-051B-4DC5-ACAE-6A22FF2C203C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5" creationId="{AB08DAA4-DC24-4322-BED8-E87D94184122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6" creationId="{3C16A3B9-A628-4DD9-B15A-B0F7C5BF15C1}"/>
          </ac:spMkLst>
        </pc:spChg>
        <pc:spChg chg="mod">
          <ac:chgData name="Fatima Pillosu" userId="a6295d4dc9e22643" providerId="LiveId" clId="{7CFD9F78-406E-4762-93F3-AF184393CED6}" dt="2021-03-17T10:07:19.770" v="2595" actId="14100"/>
          <ac:spMkLst>
            <pc:docMk/>
            <pc:sldMk cId="3684213085" sldId="256"/>
            <ac:spMk id="108" creationId="{A7CC7C86-139C-4C91-9F3A-A85E2C27379F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09" creationId="{47A09AF6-97EE-4982-B03C-18A4B48952CE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0" creationId="{DD23591D-4F9B-4ED0-80D9-718C2004189B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1" creationId="{60A3F0DC-80D1-4E9B-BB0E-8376EF55A86E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2" creationId="{F27BD71E-92CC-4172-9B1C-865862196BFA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3" creationId="{1F302A7E-04C6-4D7F-A835-C4A16177B726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4" creationId="{48B01BFA-E143-4F3A-8206-84CBB1498D23}"/>
          </ac:spMkLst>
        </pc:spChg>
        <pc:spChg chg="mod">
          <ac:chgData name="Fatima Pillosu" userId="a6295d4dc9e22643" providerId="LiveId" clId="{7CFD9F78-406E-4762-93F3-AF184393CED6}" dt="2021-03-17T10:06:41.971" v="2482" actId="1036"/>
          <ac:spMkLst>
            <pc:docMk/>
            <pc:sldMk cId="3684213085" sldId="256"/>
            <ac:spMk id="115" creationId="{DEB82BD9-438B-4EAD-99DA-28F8CDC36F91}"/>
          </ac:spMkLst>
        </pc:spChg>
        <pc:spChg chg="mod">
          <ac:chgData name="Fatima Pillosu" userId="a6295d4dc9e22643" providerId="LiveId" clId="{7CFD9F78-406E-4762-93F3-AF184393CED6}" dt="2021-03-17T10:06:45.267" v="2494" actId="1036"/>
          <ac:spMkLst>
            <pc:docMk/>
            <pc:sldMk cId="3684213085" sldId="256"/>
            <ac:spMk id="116" creationId="{4766EBA1-07D8-4EDE-8F11-E190CEC9654B}"/>
          </ac:spMkLst>
        </pc:spChg>
        <pc:spChg chg="mod">
          <ac:chgData name="Fatima Pillosu" userId="a6295d4dc9e22643" providerId="LiveId" clId="{7CFD9F78-406E-4762-93F3-AF184393CED6}" dt="2021-03-17T10:06:49.111" v="2512" actId="1035"/>
          <ac:spMkLst>
            <pc:docMk/>
            <pc:sldMk cId="3684213085" sldId="256"/>
            <ac:spMk id="117" creationId="{0EF51292-76BE-4ECA-A7D3-9EF3AE32DFEF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7" creationId="{D9CBA561-69A8-442F-8CEB-F27B2113EE20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8" creationId="{1BA762ED-4A22-462A-A1D5-32E9A12E924D}"/>
          </ac:spMkLst>
        </pc:spChg>
        <pc:spChg chg="mod">
          <ac:chgData name="Fatima Pillosu" userId="a6295d4dc9e22643" providerId="LiveId" clId="{7CFD9F78-406E-4762-93F3-AF184393CED6}" dt="2021-03-17T10:06:52.493" v="2532" actId="1035"/>
          <ac:spMkLst>
            <pc:docMk/>
            <pc:sldMk cId="3684213085" sldId="256"/>
            <ac:spMk id="118" creationId="{B5AC50CA-0A96-467B-80E0-A24781A5D7C6}"/>
          </ac:spMkLst>
        </pc:spChg>
        <pc:spChg chg="mod">
          <ac:chgData name="Fatima Pillosu" userId="a6295d4dc9e22643" providerId="LiveId" clId="{7CFD9F78-406E-4762-93F3-AF184393CED6}" dt="2021-03-17T10:06:57.512" v="2563" actId="1035"/>
          <ac:spMkLst>
            <pc:docMk/>
            <pc:sldMk cId="3684213085" sldId="256"/>
            <ac:spMk id="119" creationId="{17F86A52-A783-4900-B4E3-24B3C39C1BE2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0" creationId="{8F565630-5611-4502-97E0-A95FF1712FCE}"/>
          </ac:spMkLst>
        </pc:spChg>
        <pc:spChg chg="mod">
          <ac:chgData name="Fatima Pillosu" userId="a6295d4dc9e22643" providerId="LiveId" clId="{7CFD9F78-406E-4762-93F3-AF184393CED6}" dt="2021-03-17T10:07:17.136" v="2594" actId="1036"/>
          <ac:spMkLst>
            <pc:docMk/>
            <pc:sldMk cId="3684213085" sldId="256"/>
            <ac:spMk id="120" creationId="{E002EB0E-DBFA-4C14-ACC5-1C16A8FC20AD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1" creationId="{379828D2-B0A4-464B-87C7-BF7780CC5089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21" creationId="{B4EA271B-66FD-494D-825A-034042BFD5CC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2" creationId="{1784B874-43C3-4BE7-B9AB-7D4E0B9B2583}"/>
          </ac:spMkLst>
        </pc:spChg>
        <pc:grpChg chg="add del mod">
          <ac:chgData name="Fatima Pillosu" userId="a6295d4dc9e22643" providerId="LiveId" clId="{7CFD9F78-406E-4762-93F3-AF184393CED6}" dt="2021-03-17T09:45:23.532" v="2362" actId="21"/>
          <ac:grpSpMkLst>
            <pc:docMk/>
            <pc:sldMk cId="3684213085" sldId="256"/>
            <ac:grpSpMk id="11" creationId="{CBD7BEF4-21B0-424F-B97B-177516F8B2D8}"/>
          </ac:grpSpMkLst>
        </pc:grpChg>
        <pc:grpChg chg="add del mod">
          <ac:chgData name="Fatima Pillosu" userId="a6295d4dc9e22643" providerId="LiveId" clId="{7CFD9F78-406E-4762-93F3-AF184393CED6}" dt="2021-03-16T12:17:01.479" v="562"/>
          <ac:grpSpMkLst>
            <pc:docMk/>
            <pc:sldMk cId="3684213085" sldId="256"/>
            <ac:grpSpMk id="25" creationId="{90913CBB-6130-4D33-9899-1FDC09AF6BC3}"/>
          </ac:grpSpMkLst>
        </pc:grpChg>
        <pc:grpChg chg="add del mod">
          <ac:chgData name="Fatima Pillosu" userId="a6295d4dc9e22643" providerId="LiveId" clId="{7CFD9F78-406E-4762-93F3-AF184393CED6}" dt="2021-03-17T10:07:48.605" v="2608" actId="478"/>
          <ac:grpSpMkLst>
            <pc:docMk/>
            <pc:sldMk cId="3684213085" sldId="256"/>
            <ac:grpSpMk id="37" creationId="{6F525C07-BA82-4980-8193-78C2957C8694}"/>
          </ac:grpSpMkLst>
        </pc:grpChg>
        <pc:grpChg chg="add mod">
          <ac:chgData name="Fatima Pillosu" userId="a6295d4dc9e22643" providerId="LiveId" clId="{7CFD9F78-406E-4762-93F3-AF184393CED6}" dt="2021-03-17T10:09:09.825" v="2648"/>
          <ac:grpSpMkLst>
            <pc:docMk/>
            <pc:sldMk cId="3684213085" sldId="256"/>
            <ac:grpSpMk id="77" creationId="{67167685-0C4B-42D0-9D49-BE230A45EFD3}"/>
          </ac:grpSpMkLst>
        </pc:grpChg>
        <pc:grpChg chg="add del mod">
          <ac:chgData name="Fatima Pillosu" userId="a6295d4dc9e22643" providerId="LiveId" clId="{7CFD9F78-406E-4762-93F3-AF184393CED6}" dt="2021-03-17T10:08:55.894" v="2647" actId="21"/>
          <ac:grpSpMkLst>
            <pc:docMk/>
            <pc:sldMk cId="3684213085" sldId="256"/>
            <ac:grpSpMk id="107" creationId="{4CAA4B30-7397-49E7-B7B9-A920427D38F0}"/>
          </ac:grpSpMkLst>
        </pc:grpChg>
        <pc:picChg chg="add del mod ord">
          <ac:chgData name="Fatima Pillosu" userId="a6295d4dc9e22643" providerId="LiveId" clId="{7CFD9F78-406E-4762-93F3-AF184393CED6}" dt="2021-03-16T17:01:42.021" v="1984" actId="478"/>
          <ac:picMkLst>
            <pc:docMk/>
            <pc:sldMk cId="3684213085" sldId="256"/>
            <ac:picMk id="3" creationId="{E5363C4C-C333-4086-B27F-77EE441DF719}"/>
          </ac:picMkLst>
        </pc:picChg>
        <pc:picChg chg="add del mod">
          <ac:chgData name="Fatima Pillosu" userId="a6295d4dc9e22643" providerId="LiveId" clId="{7CFD9F78-406E-4762-93F3-AF184393CED6}" dt="2021-03-16T15:05:27.545" v="1476" actId="478"/>
          <ac:picMkLst>
            <pc:docMk/>
            <pc:sldMk cId="3684213085" sldId="256"/>
            <ac:picMk id="3" creationId="{FEB2C314-2B8F-4756-A961-52D628086A34}"/>
          </ac:picMkLst>
        </pc:picChg>
        <pc:picChg chg="add del mod">
          <ac:chgData name="Fatima Pillosu" userId="a6295d4dc9e22643" providerId="LiveId" clId="{7CFD9F78-406E-4762-93F3-AF184393CED6}" dt="2021-03-16T17:01:48.829" v="1988" actId="478"/>
          <ac:picMkLst>
            <pc:docMk/>
            <pc:sldMk cId="3684213085" sldId="256"/>
            <ac:picMk id="4" creationId="{3B8DA481-E4E8-42D9-91C2-3F00700B0A2F}"/>
          </ac:picMkLst>
        </pc:picChg>
        <pc:picChg chg="add del mod">
          <ac:chgData name="Fatima Pillosu" userId="a6295d4dc9e22643" providerId="LiveId" clId="{7CFD9F78-406E-4762-93F3-AF184393CED6}" dt="2021-03-16T14:19:45.311" v="584" actId="478"/>
          <ac:picMkLst>
            <pc:docMk/>
            <pc:sldMk cId="3684213085" sldId="256"/>
            <ac:picMk id="4" creationId="{814597D9-6310-484A-BFAF-A707EEF76DC7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5" creationId="{11E8F78A-4991-4ABD-9A7A-959F3E7D52F2}"/>
          </ac:picMkLst>
        </pc:picChg>
        <pc:picChg chg="add del mod modCrop">
          <ac:chgData name="Fatima Pillosu" userId="a6295d4dc9e22643" providerId="LiveId" clId="{7CFD9F78-406E-4762-93F3-AF184393CED6}" dt="2021-03-16T14:41:32.687" v="1040" actId="478"/>
          <ac:picMkLst>
            <pc:docMk/>
            <pc:sldMk cId="3684213085" sldId="256"/>
            <ac:picMk id="5" creationId="{C1AFDD78-1349-404F-9577-B76519FAAFC8}"/>
          </ac:picMkLst>
        </pc:picChg>
        <pc:picChg chg="add del mod">
          <ac:chgData name="Fatima Pillosu" userId="a6295d4dc9e22643" providerId="LiveId" clId="{7CFD9F78-406E-4762-93F3-AF184393CED6}" dt="2021-03-16T15:05:28.088" v="1477" actId="478"/>
          <ac:picMkLst>
            <pc:docMk/>
            <pc:sldMk cId="3684213085" sldId="256"/>
            <ac:picMk id="6" creationId="{78E38C4D-4FE1-4AE8-93F5-95CAD2C6E398}"/>
          </ac:picMkLst>
        </pc:picChg>
        <pc:picChg chg="add del mod or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6" creationId="{80BDB118-786F-4603-AFB3-49A39BB2D027}"/>
          </ac:picMkLst>
        </pc:picChg>
        <pc:picChg chg="add del mod">
          <ac:chgData name="Fatima Pillosu" userId="a6295d4dc9e22643" providerId="LiveId" clId="{7CFD9F78-406E-4762-93F3-AF184393CED6}" dt="2021-03-16T15:16:46.445" v="1493" actId="478"/>
          <ac:picMkLst>
            <pc:docMk/>
            <pc:sldMk cId="3684213085" sldId="256"/>
            <ac:picMk id="7" creationId="{4C7E163A-C09E-4228-8117-E581DCEBD3F1}"/>
          </ac:picMkLst>
        </pc:picChg>
        <pc:picChg chg="add del mod">
          <ac:chgData name="Fatima Pillosu" userId="a6295d4dc9e22643" providerId="LiveId" clId="{7CFD9F78-406E-4762-93F3-AF184393CED6}" dt="2021-03-16T15:19:49.386" v="1523" actId="478"/>
          <ac:picMkLst>
            <pc:docMk/>
            <pc:sldMk cId="3684213085" sldId="256"/>
            <ac:picMk id="8" creationId="{75EDB330-BF01-428C-897D-0B057E8AC3A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" creationId="{F221F267-2508-43A7-8C63-8853935A5A4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" creationId="{5AE84521-F25B-4E8B-B721-77EDEAE2BEAF}"/>
          </ac:picMkLst>
        </pc:picChg>
        <pc:picChg chg="add del mod or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2" creationId="{01803000-C7FA-4C3A-A773-C20B74B0F493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3" creationId="{D1618BD2-4D43-409E-A742-C407B6562432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4" creationId="{2A65E067-0CB5-4164-91F9-36A6B8640427}"/>
          </ac:picMkLst>
        </pc:picChg>
        <pc:picChg chg="add del mod">
          <ac:chgData name="Fatima Pillosu" userId="a6295d4dc9e22643" providerId="LiveId" clId="{7CFD9F78-406E-4762-93F3-AF184393CED6}" dt="2021-03-16T17:21:59.319" v="2213" actId="478"/>
          <ac:picMkLst>
            <pc:docMk/>
            <pc:sldMk cId="3684213085" sldId="256"/>
            <ac:picMk id="21" creationId="{D93EAB97-A38E-4E80-8273-ADCDFA2A1E01}"/>
          </ac:picMkLst>
        </pc:picChg>
        <pc:picChg chg="add del mod">
          <ac:chgData name="Fatima Pillosu" userId="a6295d4dc9e22643" providerId="LiveId" clId="{7CFD9F78-406E-4762-93F3-AF184393CED6}" dt="2021-03-16T12:17:00.726" v="560" actId="478"/>
          <ac:picMkLst>
            <pc:docMk/>
            <pc:sldMk cId="3684213085" sldId="256"/>
            <ac:picMk id="26" creationId="{413AB4C2-DA16-4108-BAD1-CDD66F7C3EB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3" creationId="{1BE0ECAD-2AD4-45B1-B0B0-71B04D3986E3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4" creationId="{6446C534-8182-4D47-A2AF-775D0D1611F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5" creationId="{46E92BA9-A9C3-4A21-8084-C9E4D9C64556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5" creationId="{EF483797-710D-449E-90CC-FAB782C120A5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6" creationId="{2A37F9B4-1D27-461F-9241-2460EB0A2DCA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6" creationId="{4BC1AEF0-CAC4-440E-9206-42ABC4AF0A7E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7" creationId="{85F5BD5D-4D85-45D5-8255-B3959AB964D8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7" creationId="{A21B03D6-214E-4E4C-A68B-32157BC0F12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8" creationId="{88C3CABF-D253-4DDC-B857-61291EBDB16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8" creationId="{CAFA913C-B99E-4012-860D-2F56CABB8D8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9" creationId="{1B68E001-B03A-4A37-8DEB-4CCA76215D4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9" creationId="{819F48C6-1DE6-4F24-AD46-47017E4B65BE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0" creationId="{793A2355-6A1B-4547-B8DE-AD89E6278C33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1" creationId="{EF4A86F5-7CA4-4A95-B547-DF1C7405A42C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63" creationId="{ABA8DF29-BFBA-420D-BD6B-C8CD4209D0BD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5" creationId="{501E73A0-BCBF-4205-A2C6-F8DFF44AFB3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7" creationId="{5AA9D9F5-889E-4E76-A49C-CC7F347B050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67" creationId="{A89BF96E-06CE-496C-89F9-2B00DF77B642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69" creationId="{68D7994F-D3AA-4A1C-B647-78E1F23AC15B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0" creationId="{B8635EEC-F489-4C28-845D-750ECD4292D2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1" creationId="{1A852868-8D98-423C-8A1D-B755CE894A1B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1" creationId="{8D8BF82D-227C-4E0A-AE61-1A373543CD99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2" creationId="{78D5EF08-9E45-42E7-8AF2-AAA4A9FF43DA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3" creationId="{0F1556DF-1BAB-4345-B79A-B46049D96744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3" creationId="{5930237A-676C-4064-9EF6-6A036D2036BF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74" creationId="{6744C6C0-DA22-4540-9B38-5C1EF8B21036}"/>
          </ac:picMkLst>
        </pc:picChg>
        <pc:picChg chg="add del mod">
          <ac:chgData name="Fatima Pillosu" userId="a6295d4dc9e22643" providerId="LiveId" clId="{7CFD9F78-406E-4762-93F3-AF184393CED6}" dt="2021-03-16T16:59:15.101" v="1946" actId="478"/>
          <ac:picMkLst>
            <pc:docMk/>
            <pc:sldMk cId="3684213085" sldId="256"/>
            <ac:picMk id="74" creationId="{AAE95AA2-7121-4E7D-8DBF-CD9FC408C76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5" creationId="{02E5A7DE-C422-4C57-A70B-9211832DFDB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6" creationId="{5171F5E2-9EC9-478F-B3AE-E55C518F01D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7" creationId="{BD13DF30-9559-4A76-9F5B-2896831E8A15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8" creationId="{F99787F0-46A8-4629-B55C-DD63EEEEE52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9" creationId="{E31F1E23-90DC-4B7F-B5FB-C0F9DC2F9D24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0" creationId="{6F2D08C4-E63B-4FA2-8708-3A1B1A8A5991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4" creationId="{CC2FEAFD-8E41-4C24-8100-926B6CD6B809}"/>
          </ac:picMkLst>
        </pc:picChg>
        <pc:picChg chg="add del mod">
          <ac:chgData name="Fatima Pillosu" userId="a6295d4dc9e22643" providerId="LiveId" clId="{7CFD9F78-406E-4762-93F3-AF184393CED6}" dt="2021-03-16T16:58:16.694" v="1936" actId="478"/>
          <ac:picMkLst>
            <pc:docMk/>
            <pc:sldMk cId="3684213085" sldId="256"/>
            <ac:picMk id="86" creationId="{C2837241-297B-4B76-84DA-FC44B9F0C979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90" creationId="{96E6C92E-8DC8-4B98-82D5-8A201BE70E71}"/>
          </ac:picMkLst>
        </pc:picChg>
        <pc:picChg chg="add del mod">
          <ac:chgData name="Fatima Pillosu" userId="a6295d4dc9e22643" providerId="LiveId" clId="{7CFD9F78-406E-4762-93F3-AF184393CED6}" dt="2021-03-16T16:51:29.710" v="1872" actId="478"/>
          <ac:picMkLst>
            <pc:docMk/>
            <pc:sldMk cId="3684213085" sldId="256"/>
            <ac:picMk id="92" creationId="{722A9C78-855D-48AB-A1AA-83EE24401B72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3" creationId="{17E43A83-A7FE-4090-851D-A768816A0B5E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4" creationId="{6BCD7878-678E-4643-8FD8-66E10A2D96E5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8" creationId="{B4122036-9BDB-4D62-87F5-4890B9645A06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102" creationId="{3D272768-A62A-4CFE-8CA3-F7ABDB716F7E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104" creationId="{96D83551-9287-42B0-9D12-B896B0A4D026}"/>
          </ac:picMkLst>
        </pc:picChg>
        <pc:picChg chg="del mod">
          <ac:chgData name="Fatima Pillosu" userId="a6295d4dc9e22643" providerId="LiveId" clId="{7CFD9F78-406E-4762-93F3-AF184393CED6}" dt="2021-03-16T15:37:51.254" v="1666" actId="478"/>
          <ac:picMkLst>
            <pc:docMk/>
            <pc:sldMk cId="3684213085" sldId="256"/>
            <ac:picMk id="107" creationId="{0B90AFD6-6B61-4B23-819B-CCC6FEA5DAAB}"/>
          </ac:picMkLst>
        </pc:picChg>
        <pc:picChg chg="del">
          <ac:chgData name="Fatima Pillosu" userId="a6295d4dc9e22643" providerId="LiveId" clId="{7CFD9F78-406E-4762-93F3-AF184393CED6}" dt="2021-03-16T15:05:25.196" v="1475" actId="478"/>
          <ac:picMkLst>
            <pc:docMk/>
            <pc:sldMk cId="3684213085" sldId="256"/>
            <ac:picMk id="108" creationId="{9AEE1C67-E1B9-46A0-84BB-C52A4C415E0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9" creationId="{FD63E21C-6665-468E-8B56-887FCC1FC042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0" creationId="{5C6F38E7-96F0-474C-8BAC-2E9428E700CB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1" creationId="{780797B6-6B58-4CC4-A7D8-E7E677669A31}"/>
          </ac:picMkLst>
        </pc:picChg>
        <pc:picChg chg="del mod ord">
          <ac:chgData name="Fatima Pillosu" userId="a6295d4dc9e22643" providerId="LiveId" clId="{7CFD9F78-406E-4762-93F3-AF184393CED6}" dt="2021-03-16T15:51:00.832" v="1801" actId="478"/>
          <ac:picMkLst>
            <pc:docMk/>
            <pc:sldMk cId="3684213085" sldId="256"/>
            <ac:picMk id="112" creationId="{471CE55E-AB79-44CF-B71C-DA017ADD4D4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3" creationId="{798278E7-61DA-410D-A93B-3727DE220915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4" creationId="{023C55BB-BBD3-4C65-945A-3AE92EBF2ED9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5" creationId="{B0563170-56C3-4938-8B9E-49F00992B0A3}"/>
          </ac:picMkLst>
        </pc:picChg>
        <pc:picChg chg="del mod">
          <ac:chgData name="Fatima Pillosu" userId="a6295d4dc9e22643" providerId="LiveId" clId="{7CFD9F78-406E-4762-93F3-AF184393CED6}" dt="2021-03-16T15:38:04.882" v="1670" actId="478"/>
          <ac:picMkLst>
            <pc:docMk/>
            <pc:sldMk cId="3684213085" sldId="256"/>
            <ac:picMk id="123" creationId="{8C428145-E2C7-4744-B2B3-0C01664C0CA9}"/>
          </ac:picMkLst>
        </pc:picChg>
        <pc:picChg chg="del mod">
          <ac:chgData name="Fatima Pillosu" userId="a6295d4dc9e22643" providerId="LiveId" clId="{7CFD9F78-406E-4762-93F3-AF184393CED6}" dt="2021-03-16T15:51:01.895" v="1802" actId="478"/>
          <ac:picMkLst>
            <pc:docMk/>
            <pc:sldMk cId="3684213085" sldId="256"/>
            <ac:picMk id="124" creationId="{6B5195F8-E4AE-4BFA-9F04-6B5DE2580DD6}"/>
          </ac:picMkLst>
        </pc:picChg>
        <pc:cxnChg chg="add del mod">
          <ac:chgData name="Fatima Pillosu" userId="a6295d4dc9e22643" providerId="LiveId" clId="{7CFD9F78-406E-4762-93F3-AF184393CED6}" dt="2021-03-17T10:08:53.661" v="2646" actId="478"/>
          <ac:cxnSpMkLst>
            <pc:docMk/>
            <pc:sldMk cId="3684213085" sldId="256"/>
            <ac:cxnSpMk id="3" creationId="{747F5CE7-3050-4E8D-B4EF-79B1A3DD8759}"/>
          </ac:cxnSpMkLst>
        </pc:cxnChg>
        <pc:cxnChg chg="add del mod">
          <ac:chgData name="Fatima Pillosu" userId="a6295d4dc9e22643" providerId="LiveId" clId="{7CFD9F78-406E-4762-93F3-AF184393CED6}" dt="2021-03-17T09:45:23.532" v="2362" actId="21"/>
          <ac:cxnSpMkLst>
            <pc:docMk/>
            <pc:sldMk cId="3684213085" sldId="256"/>
            <ac:cxnSpMk id="13" creationId="{C9667B1F-B504-486D-BB31-514232843E63}"/>
          </ac:cxnSpMkLst>
        </pc:cxnChg>
        <pc:cxnChg chg="add del mod">
          <ac:chgData name="Fatima Pillosu" userId="a6295d4dc9e22643" providerId="LiveId" clId="{7CFD9F78-406E-4762-93F3-AF184393CED6}" dt="2021-03-16T15:55:27.262" v="1826" actId="478"/>
          <ac:cxnSpMkLst>
            <pc:docMk/>
            <pc:sldMk cId="3684213085" sldId="256"/>
            <ac:cxnSpMk id="16" creationId="{F03E07B6-7C32-4F98-A930-812361A275FE}"/>
          </ac:cxnSpMkLst>
        </pc:cxnChg>
        <pc:cxnChg chg="add del mod">
          <ac:chgData name="Fatima Pillosu" userId="a6295d4dc9e22643" providerId="LiveId" clId="{7CFD9F78-406E-4762-93F3-AF184393CED6}" dt="2021-03-17T09:45:22.055" v="2361" actId="478"/>
          <ac:cxnSpMkLst>
            <pc:docMk/>
            <pc:sldMk cId="3684213085" sldId="256"/>
            <ac:cxnSpMk id="19" creationId="{18B1C908-CB26-4F1D-A388-37A1D6CA9DB6}"/>
          </ac:cxnSpMkLst>
        </pc:cxnChg>
        <pc:cxnChg chg="add mod">
          <ac:chgData name="Fatima Pillosu" userId="a6295d4dc9e22643" providerId="LiveId" clId="{7CFD9F78-406E-4762-93F3-AF184393CED6}" dt="2021-03-17T10:09:09.825" v="2648"/>
          <ac:cxnSpMkLst>
            <pc:docMk/>
            <pc:sldMk cId="3684213085" sldId="256"/>
            <ac:cxnSpMk id="92" creationId="{EEE6C9AC-5467-4C44-A47F-2C691FB00459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6" creationId="{2F1EC83C-A6DD-424D-8FA7-D00841B29437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9" creationId="{DDE2A034-4F27-4128-8E89-772E6C7873DB}"/>
          </ac:cxnSpMkLst>
        </pc:cxnChg>
        <pc:cxnChg chg="add del mod">
          <ac:chgData name="Fatima Pillosu" userId="a6295d4dc9e22643" providerId="LiveId" clId="{7CFD9F78-406E-4762-93F3-AF184393CED6}" dt="2021-03-17T10:08:55.894" v="2647" actId="21"/>
          <ac:cxnSpMkLst>
            <pc:docMk/>
            <pc:sldMk cId="3684213085" sldId="256"/>
            <ac:cxnSpMk id="122" creationId="{F373F8CD-EB83-4FE9-B422-B316CDAD8788}"/>
          </ac:cxnSpMkLst>
        </pc:cxnChg>
      </pc:sldChg>
      <pc:sldChg chg="modSp mod ord">
        <pc:chgData name="Fatima Pillosu" userId="a6295d4dc9e22643" providerId="LiveId" clId="{7CFD9F78-406E-4762-93F3-AF184393CED6}" dt="2021-03-16T14:46:10.478" v="1097" actId="1076"/>
        <pc:sldMkLst>
          <pc:docMk/>
          <pc:sldMk cId="1370769275" sldId="257"/>
        </pc:sldMkLst>
        <pc:spChg chg="mod">
          <ac:chgData name="Fatima Pillosu" userId="a6295d4dc9e22643" providerId="LiveId" clId="{7CFD9F78-406E-4762-93F3-AF184393CED6}" dt="2021-03-16T14:46:00.483" v="1096" actId="14100"/>
          <ac:spMkLst>
            <pc:docMk/>
            <pc:sldMk cId="1370769275" sldId="257"/>
            <ac:spMk id="21" creationId="{1D15C141-05B2-4C3F-968D-16D813EE8CFD}"/>
          </ac:spMkLst>
        </pc:spChg>
        <pc:grpChg chg="mod">
          <ac:chgData name="Fatima Pillosu" userId="a6295d4dc9e22643" providerId="LiveId" clId="{7CFD9F78-406E-4762-93F3-AF184393CED6}" dt="2021-03-16T14:46:10.478" v="1097" actId="1076"/>
          <ac:grpSpMkLst>
            <pc:docMk/>
            <pc:sldMk cId="1370769275" sldId="257"/>
            <ac:grpSpMk id="39" creationId="{16E60D1A-1BB6-47AC-9B5A-A33485954AFA}"/>
          </ac:grpSpMkLst>
        </pc:grpChg>
      </pc:sldChg>
      <pc:sldChg chg="addSp delSp modSp mod">
        <pc:chgData name="Fatima Pillosu" userId="a6295d4dc9e22643" providerId="LiveId" clId="{7CFD9F78-406E-4762-93F3-AF184393CED6}" dt="2021-03-16T15:44:24.975" v="1739" actId="478"/>
        <pc:sldMkLst>
          <pc:docMk/>
          <pc:sldMk cId="489775896" sldId="262"/>
        </pc:sldMkLst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5" creationId="{07A53DDB-457F-4AEA-861E-3B726C1D4420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6" creationId="{850DF7A6-F3CE-46B1-9B98-1E8237398B8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7" creationId="{E2F75BB8-835B-40ED-A6F4-5A79B547761A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8" creationId="{1CA7D1BF-C352-48CA-A440-903CED4C120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9" creationId="{B6222A51-7918-4E12-848E-BC4CDE0DBE82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0" creationId="{F1ACF99C-4BAD-4BFF-BABA-957B21751B16}"/>
          </ac:spMkLst>
        </pc:spChg>
        <pc:spChg chg="del">
          <ac:chgData name="Fatima Pillosu" userId="a6295d4dc9e22643" providerId="LiveId" clId="{7CFD9F78-406E-4762-93F3-AF184393CED6}" dt="2021-03-16T15:39:50.947" v="1698" actId="478"/>
          <ac:spMkLst>
            <pc:docMk/>
            <pc:sldMk cId="489775896" sldId="262"/>
            <ac:spMk id="81" creationId="{E5705707-F7C4-44FB-A5C7-E5504DDCB96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2" creationId="{F459FD0C-B336-4530-AE32-8D7F1930EAD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3" creationId="{D34BABF9-C17B-408F-A2E3-1589C0BE069D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4" creationId="{14737281-F4CF-485D-B4ED-323B9096B1E2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5" creationId="{0A51E0BF-F4A3-45EA-9BE5-B21FD09DE20C}"/>
          </ac:spMkLst>
        </pc:spChg>
        <pc:spChg chg="del">
          <ac:chgData name="Fatima Pillosu" userId="a6295d4dc9e22643" providerId="LiveId" clId="{7CFD9F78-406E-4762-93F3-AF184393CED6}" dt="2021-03-16T14:44:37.910" v="1077" actId="478"/>
          <ac:spMkLst>
            <pc:docMk/>
            <pc:sldMk cId="489775896" sldId="262"/>
            <ac:spMk id="86" creationId="{8C79FEB7-7E16-43F6-9178-A8063603712E}"/>
          </ac:spMkLst>
        </pc:spChg>
        <pc:spChg chg="del">
          <ac:chgData name="Fatima Pillosu" userId="a6295d4dc9e22643" providerId="LiveId" clId="{7CFD9F78-406E-4762-93F3-AF184393CED6}" dt="2021-03-16T14:44:35.325" v="1075" actId="478"/>
          <ac:spMkLst>
            <pc:docMk/>
            <pc:sldMk cId="489775896" sldId="262"/>
            <ac:spMk id="87" creationId="{0B31EB6F-AE05-405E-8D8E-46F1029C4216}"/>
          </ac:spMkLst>
        </pc:spChg>
        <pc:spChg chg="del">
          <ac:chgData name="Fatima Pillosu" userId="a6295d4dc9e22643" providerId="LiveId" clId="{7CFD9F78-406E-4762-93F3-AF184393CED6}" dt="2021-03-16T14:44:34.082" v="1074" actId="478"/>
          <ac:spMkLst>
            <pc:docMk/>
            <pc:sldMk cId="489775896" sldId="262"/>
            <ac:spMk id="88" creationId="{68EB8A59-D136-484A-8B4E-A4812041EA90}"/>
          </ac:spMkLst>
        </pc:spChg>
        <pc:spChg chg="del">
          <ac:chgData name="Fatima Pillosu" userId="a6295d4dc9e22643" providerId="LiveId" clId="{7CFD9F78-406E-4762-93F3-AF184393CED6}" dt="2021-03-16T14:44:32.537" v="1073" actId="478"/>
          <ac:spMkLst>
            <pc:docMk/>
            <pc:sldMk cId="489775896" sldId="262"/>
            <ac:spMk id="89" creationId="{68444454-9D1A-4BCB-B36E-7EA24D49E232}"/>
          </ac:spMkLst>
        </pc:spChg>
        <pc:spChg chg="del">
          <ac:chgData name="Fatima Pillosu" userId="a6295d4dc9e22643" providerId="LiveId" clId="{7CFD9F78-406E-4762-93F3-AF184393CED6}" dt="2021-03-16T14:44:36.702" v="1076" actId="478"/>
          <ac:spMkLst>
            <pc:docMk/>
            <pc:sldMk cId="489775896" sldId="262"/>
            <ac:spMk id="90" creationId="{834C46D0-3AFE-4EF3-8307-254D0373C3A0}"/>
          </ac:spMkLst>
        </pc:spChg>
        <pc:spChg chg="del">
          <ac:chgData name="Fatima Pillosu" userId="a6295d4dc9e22643" providerId="LiveId" clId="{7CFD9F78-406E-4762-93F3-AF184393CED6}" dt="2021-03-16T14:44:44.779" v="1084" actId="478"/>
          <ac:spMkLst>
            <pc:docMk/>
            <pc:sldMk cId="489775896" sldId="262"/>
            <ac:spMk id="91" creationId="{30DDE83A-22F5-40CD-9684-501DD198A72B}"/>
          </ac:spMkLst>
        </pc:spChg>
        <pc:spChg chg="del">
          <ac:chgData name="Fatima Pillosu" userId="a6295d4dc9e22643" providerId="LiveId" clId="{7CFD9F78-406E-4762-93F3-AF184393CED6}" dt="2021-03-16T14:44:43.448" v="1083" actId="478"/>
          <ac:spMkLst>
            <pc:docMk/>
            <pc:sldMk cId="489775896" sldId="262"/>
            <ac:spMk id="92" creationId="{2E52B036-DAD4-4BE1-8435-70579C99D213}"/>
          </ac:spMkLst>
        </pc:spChg>
        <pc:spChg chg="del">
          <ac:chgData name="Fatima Pillosu" userId="a6295d4dc9e22643" providerId="LiveId" clId="{7CFD9F78-406E-4762-93F3-AF184393CED6}" dt="2021-03-16T14:44:29.688" v="1071" actId="478"/>
          <ac:spMkLst>
            <pc:docMk/>
            <pc:sldMk cId="489775896" sldId="262"/>
            <ac:spMk id="93" creationId="{B1F1312C-FBC2-4B1B-B962-15D00C649D70}"/>
          </ac:spMkLst>
        </pc:spChg>
        <pc:spChg chg="del">
          <ac:chgData name="Fatima Pillosu" userId="a6295d4dc9e22643" providerId="LiveId" clId="{7CFD9F78-406E-4762-93F3-AF184393CED6}" dt="2021-03-16T14:44:30.858" v="1072" actId="478"/>
          <ac:spMkLst>
            <pc:docMk/>
            <pc:sldMk cId="489775896" sldId="262"/>
            <ac:spMk id="94" creationId="{4E4C3DFD-808C-4D51-90D6-32C177FFD748}"/>
          </ac:spMkLst>
        </pc:spChg>
        <pc:spChg chg="del mod">
          <ac:chgData name="Fatima Pillosu" userId="a6295d4dc9e22643" providerId="LiveId" clId="{7CFD9F78-406E-4762-93F3-AF184393CED6}" dt="2021-03-16T14:44:41.779" v="1082" actId="478"/>
          <ac:spMkLst>
            <pc:docMk/>
            <pc:sldMk cId="489775896" sldId="262"/>
            <ac:spMk id="95" creationId="{0FBF436A-F45D-44EF-A835-31E587D14160}"/>
          </ac:spMkLst>
        </pc:spChg>
        <pc:spChg chg="del">
          <ac:chgData name="Fatima Pillosu" userId="a6295d4dc9e22643" providerId="LiveId" clId="{7CFD9F78-406E-4762-93F3-AF184393CED6}" dt="2021-03-16T14:44:28.334" v="1070" actId="478"/>
          <ac:spMkLst>
            <pc:docMk/>
            <pc:sldMk cId="489775896" sldId="262"/>
            <ac:spMk id="96" creationId="{4F073E9C-D45E-48F1-BCF4-0A8FFA27D5C0}"/>
          </ac:spMkLst>
        </pc:spChg>
        <pc:spChg chg="del mod">
          <ac:chgData name="Fatima Pillosu" userId="a6295d4dc9e22643" providerId="LiveId" clId="{7CFD9F78-406E-4762-93F3-AF184393CED6}" dt="2021-03-16T14:44:39.671" v="1079" actId="478"/>
          <ac:spMkLst>
            <pc:docMk/>
            <pc:sldMk cId="489775896" sldId="262"/>
            <ac:spMk id="97" creationId="{77A09D30-8181-48F6-8948-0869B12D4BC8}"/>
          </ac:spMkLst>
        </pc:spChg>
        <pc:spChg chg="del">
          <ac:chgData name="Fatima Pillosu" userId="a6295d4dc9e22643" providerId="LiveId" clId="{7CFD9F78-406E-4762-93F3-AF184393CED6}" dt="2021-03-16T14:44:50.043" v="1088" actId="478"/>
          <ac:spMkLst>
            <pc:docMk/>
            <pc:sldMk cId="489775896" sldId="262"/>
            <ac:spMk id="98" creationId="{FFE5AC9A-EA37-49EA-AC30-86C327D3BEBA}"/>
          </ac:spMkLst>
        </pc:spChg>
        <pc:spChg chg="del">
          <ac:chgData name="Fatima Pillosu" userId="a6295d4dc9e22643" providerId="LiveId" clId="{7CFD9F78-406E-4762-93F3-AF184393CED6}" dt="2021-03-16T14:44:48.547" v="1087" actId="478"/>
          <ac:spMkLst>
            <pc:docMk/>
            <pc:sldMk cId="489775896" sldId="262"/>
            <ac:spMk id="99" creationId="{4B853121-1B1D-4A4C-9DF1-DD273791CC26}"/>
          </ac:spMkLst>
        </pc:spChg>
        <pc:spChg chg="del">
          <ac:chgData name="Fatima Pillosu" userId="a6295d4dc9e22643" providerId="LiveId" clId="{7CFD9F78-406E-4762-93F3-AF184393CED6}" dt="2021-03-16T14:44:53.242" v="1090" actId="478"/>
          <ac:spMkLst>
            <pc:docMk/>
            <pc:sldMk cId="489775896" sldId="262"/>
            <ac:spMk id="100" creationId="{EE52F890-6B77-464F-AC7D-3628CAA63602}"/>
          </ac:spMkLst>
        </pc:spChg>
        <pc:spChg chg="del">
          <ac:chgData name="Fatima Pillosu" userId="a6295d4dc9e22643" providerId="LiveId" clId="{7CFD9F78-406E-4762-93F3-AF184393CED6}" dt="2021-03-16T14:44:27.066" v="1069" actId="478"/>
          <ac:spMkLst>
            <pc:docMk/>
            <pc:sldMk cId="489775896" sldId="262"/>
            <ac:spMk id="106" creationId="{336694FD-2596-4AB3-BA41-D8091571CF19}"/>
          </ac:spMkLst>
        </pc:spChg>
        <pc:spChg chg="del mod">
          <ac:chgData name="Fatima Pillosu" userId="a6295d4dc9e22643" providerId="LiveId" clId="{7CFD9F78-406E-4762-93F3-AF184393CED6}" dt="2021-03-16T14:44:46.734" v="1086" actId="478"/>
          <ac:spMkLst>
            <pc:docMk/>
            <pc:sldMk cId="489775896" sldId="262"/>
            <ac:spMk id="107" creationId="{36289C93-1CC9-4857-A117-D04EA752429F}"/>
          </ac:spMkLst>
        </pc:spChg>
        <pc:spChg chg="del">
          <ac:chgData name="Fatima Pillosu" userId="a6295d4dc9e22643" providerId="LiveId" clId="{7CFD9F78-406E-4762-93F3-AF184393CED6}" dt="2021-03-16T14:44:57.562" v="1092" actId="478"/>
          <ac:spMkLst>
            <pc:docMk/>
            <pc:sldMk cId="489775896" sldId="262"/>
            <ac:spMk id="108" creationId="{09F9381C-8ABE-4A65-9FD8-B92D3A17CD57}"/>
          </ac:spMkLst>
        </pc:spChg>
        <pc:spChg chg="del">
          <ac:chgData name="Fatima Pillosu" userId="a6295d4dc9e22643" providerId="LiveId" clId="{7CFD9F78-406E-4762-93F3-AF184393CED6}" dt="2021-03-16T14:44:56.006" v="1091" actId="478"/>
          <ac:spMkLst>
            <pc:docMk/>
            <pc:sldMk cId="489775896" sldId="262"/>
            <ac:spMk id="109" creationId="{DD4030DE-5493-4579-841E-785D3F642573}"/>
          </ac:spMkLst>
        </pc:spChg>
        <pc:spChg chg="del">
          <ac:chgData name="Fatima Pillosu" userId="a6295d4dc9e22643" providerId="LiveId" clId="{7CFD9F78-406E-4762-93F3-AF184393CED6}" dt="2021-03-16T14:44:51.760" v="1089" actId="478"/>
          <ac:spMkLst>
            <pc:docMk/>
            <pc:sldMk cId="489775896" sldId="262"/>
            <ac:spMk id="110" creationId="{7F258A4E-20AF-4350-A516-79436452E644}"/>
          </ac:spMkLst>
        </pc:spChg>
        <pc:picChg chg="add del mod modCrop">
          <ac:chgData name="Fatima Pillosu" userId="a6295d4dc9e22643" providerId="LiveId" clId="{7CFD9F78-406E-4762-93F3-AF184393CED6}" dt="2021-03-16T15:44:24.975" v="1739" actId="478"/>
          <ac:picMkLst>
            <pc:docMk/>
            <pc:sldMk cId="489775896" sldId="262"/>
            <ac:picMk id="2" creationId="{857EE9FA-FF37-4A79-92DD-0E2976D19F9B}"/>
          </ac:picMkLst>
        </pc:picChg>
        <pc:picChg chg="add mod ord modCrop">
          <ac:chgData name="Fatima Pillosu" userId="a6295d4dc9e22643" providerId="LiveId" clId="{7CFD9F78-406E-4762-93F3-AF184393CED6}" dt="2021-03-16T15:43:11.741" v="1712" actId="732"/>
          <ac:picMkLst>
            <pc:docMk/>
            <pc:sldMk cId="489775896" sldId="262"/>
            <ac:picMk id="3" creationId="{3FC1B50F-5AD4-4249-9CA1-73D41140C2BD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5" creationId="{9C9133B2-E638-4450-ACFA-9678D62BB787}"/>
          </ac:picMkLst>
        </pc:picChg>
        <pc:picChg chg="del">
          <ac:chgData name="Fatima Pillosu" userId="a6295d4dc9e22643" providerId="LiveId" clId="{7CFD9F78-406E-4762-93F3-AF184393CED6}" dt="2021-03-16T15:41:25.398" v="1700" actId="478"/>
          <ac:picMkLst>
            <pc:docMk/>
            <pc:sldMk cId="489775896" sldId="262"/>
            <ac:picMk id="7" creationId="{9003B654-B56B-4B89-85B4-EAED5E15047E}"/>
          </ac:picMkLst>
        </pc:picChg>
        <pc:picChg chg="add mod">
          <ac:chgData name="Fatima Pillosu" userId="a6295d4dc9e22643" providerId="LiveId" clId="{7CFD9F78-406E-4762-93F3-AF184393CED6}" dt="2021-03-16T15:44:17.710" v="1738" actId="14100"/>
          <ac:picMkLst>
            <pc:docMk/>
            <pc:sldMk cId="489775896" sldId="262"/>
            <ac:picMk id="45" creationId="{2DDD64F7-FE78-4BBF-A748-9D1F97A1C650}"/>
          </ac:picMkLst>
        </pc:picChg>
        <pc:picChg chg="del">
          <ac:chgData name="Fatima Pillosu" userId="a6295d4dc9e22643" providerId="LiveId" clId="{7CFD9F78-406E-4762-93F3-AF184393CED6}" dt="2021-03-16T15:41:23.903" v="1699" actId="478"/>
          <ac:picMkLst>
            <pc:docMk/>
            <pc:sldMk cId="489775896" sldId="262"/>
            <ac:picMk id="57" creationId="{BBFD4F8B-DE7A-4EB2-9306-EC1539E2BB5A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6" creationId="{8BC26355-2065-49FB-BB7A-457E03A51E6C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8" creationId="{5034CECD-8ADD-4769-89B5-4C005711199D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9" creationId="{CDBB21F8-436E-4FB7-B889-7736C3AF1402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70" creationId="{E59B21C1-04F2-4AA6-866A-F18255B3E9D7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3" creationId="{B456FB79-8341-4B30-8D6C-232354A9A74F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4" creationId="{F96D2E36-EC74-475F-AA95-83966E242693}"/>
          </ac:picMkLst>
        </pc:picChg>
        <pc:cxnChg chg="del">
          <ac:chgData name="Fatima Pillosu" userId="a6295d4dc9e22643" providerId="LiveId" clId="{7CFD9F78-406E-4762-93F3-AF184393CED6}" dt="2021-03-16T14:44:40.242" v="1080" actId="478"/>
          <ac:cxnSpMkLst>
            <pc:docMk/>
            <pc:sldMk cId="489775896" sldId="262"/>
            <ac:cxnSpMk id="102" creationId="{88C56188-B8A0-4BE3-815A-B67DABB609DD}"/>
          </ac:cxnSpMkLst>
        </pc:cxnChg>
      </pc:sldChg>
      <pc:sldChg chg="delSp modSp mod ord">
        <pc:chgData name="Fatima Pillosu" userId="a6295d4dc9e22643" providerId="LiveId" clId="{7CFD9F78-406E-4762-93F3-AF184393CED6}" dt="2021-03-16T17:04:54.893" v="2010" actId="478"/>
        <pc:sldMkLst>
          <pc:docMk/>
          <pc:sldMk cId="1946935707" sldId="266"/>
        </pc:sldMkLst>
        <pc:spChg chg="del mod">
          <ac:chgData name="Fatima Pillosu" userId="a6295d4dc9e22643" providerId="LiveId" clId="{7CFD9F78-406E-4762-93F3-AF184393CED6}" dt="2021-03-16T14:43:02.886" v="1061" actId="478"/>
          <ac:spMkLst>
            <pc:docMk/>
            <pc:sldMk cId="1946935707" sldId="266"/>
            <ac:spMk id="6" creationId="{C22861DE-9861-4C25-8E86-8F417034FB26}"/>
          </ac:spMkLst>
        </pc:spChg>
        <pc:spChg chg="del">
          <ac:chgData name="Fatima Pillosu" userId="a6295d4dc9e22643" providerId="LiveId" clId="{7CFD9F78-406E-4762-93F3-AF184393CED6}" dt="2021-03-16T14:42:31.242" v="1047" actId="478"/>
          <ac:spMkLst>
            <pc:docMk/>
            <pc:sldMk cId="1946935707" sldId="266"/>
            <ac:spMk id="7" creationId="{DA1E4FF8-8D18-4941-A8A4-7A633FAA69AA}"/>
          </ac:spMkLst>
        </pc:spChg>
        <pc:spChg chg="del mod">
          <ac:chgData name="Fatima Pillosu" userId="a6295d4dc9e22643" providerId="LiveId" clId="{7CFD9F78-406E-4762-93F3-AF184393CED6}" dt="2021-03-16T14:43:00.553" v="1060" actId="478"/>
          <ac:spMkLst>
            <pc:docMk/>
            <pc:sldMk cId="1946935707" sldId="266"/>
            <ac:spMk id="9" creationId="{05AA62AE-3C04-4EC7-9DFB-C6D0AA14FE18}"/>
          </ac:spMkLst>
        </pc:spChg>
        <pc:spChg chg="del">
          <ac:chgData name="Fatima Pillosu" userId="a6295d4dc9e22643" providerId="LiveId" clId="{7CFD9F78-406E-4762-93F3-AF184393CED6}" dt="2021-03-16T14:42:32.691" v="1048" actId="478"/>
          <ac:spMkLst>
            <pc:docMk/>
            <pc:sldMk cId="1946935707" sldId="266"/>
            <ac:spMk id="10" creationId="{2A459FAE-1617-4FDE-B7D6-900C9F36428E}"/>
          </ac:spMkLst>
        </pc:spChg>
        <pc:spChg chg="del">
          <ac:chgData name="Fatima Pillosu" userId="a6295d4dc9e22643" providerId="LiveId" clId="{7CFD9F78-406E-4762-93F3-AF184393CED6}" dt="2021-03-16T14:42:44.166" v="1052" actId="478"/>
          <ac:spMkLst>
            <pc:docMk/>
            <pc:sldMk cId="1946935707" sldId="266"/>
            <ac:spMk id="12" creationId="{C89E9259-D30E-4FB3-B658-460F26B4FC14}"/>
          </ac:spMkLst>
        </pc:spChg>
        <pc:spChg chg="del">
          <ac:chgData name="Fatima Pillosu" userId="a6295d4dc9e22643" providerId="LiveId" clId="{7CFD9F78-406E-4762-93F3-AF184393CED6}" dt="2021-03-16T14:42:46.730" v="1054" actId="478"/>
          <ac:spMkLst>
            <pc:docMk/>
            <pc:sldMk cId="1946935707" sldId="266"/>
            <ac:spMk id="13" creationId="{B72D0F52-A0D0-496A-92E2-0521A6C572BE}"/>
          </ac:spMkLst>
        </pc:spChg>
        <pc:spChg chg="del">
          <ac:chgData name="Fatima Pillosu" userId="a6295d4dc9e22643" providerId="LiveId" clId="{7CFD9F78-406E-4762-93F3-AF184393CED6}" dt="2021-03-16T14:42:42.736" v="1051" actId="478"/>
          <ac:spMkLst>
            <pc:docMk/>
            <pc:sldMk cId="1946935707" sldId="266"/>
            <ac:spMk id="14" creationId="{5320C646-6BCF-4AD2-BEB5-FE64680FC0CF}"/>
          </ac:spMkLst>
        </pc:spChg>
        <pc:spChg chg="del">
          <ac:chgData name="Fatima Pillosu" userId="a6295d4dc9e22643" providerId="LiveId" clId="{7CFD9F78-406E-4762-93F3-AF184393CED6}" dt="2021-03-16T14:42:54.190" v="1057" actId="478"/>
          <ac:spMkLst>
            <pc:docMk/>
            <pc:sldMk cId="1946935707" sldId="266"/>
            <ac:spMk id="15" creationId="{1E664129-C640-4C17-AFA6-7CA00A08BB07}"/>
          </ac:spMkLst>
        </pc:spChg>
        <pc:spChg chg="mod">
          <ac:chgData name="Fatima Pillosu" userId="a6295d4dc9e22643" providerId="LiveId" clId="{7CFD9F78-406E-4762-93F3-AF184393CED6}" dt="2021-03-16T14:42:39.735" v="1050" actId="14100"/>
          <ac:spMkLst>
            <pc:docMk/>
            <pc:sldMk cId="1946935707" sldId="266"/>
            <ac:spMk id="19" creationId="{DEAC4382-94E2-4B9F-8AE9-9B92C5BA73CE}"/>
          </ac:spMkLst>
        </pc:spChg>
        <pc:spChg chg="del mod">
          <ac:chgData name="Fatima Pillosu" userId="a6295d4dc9e22643" providerId="LiveId" clId="{7CFD9F78-406E-4762-93F3-AF184393CED6}" dt="2021-03-16T15:37:22.130" v="1664" actId="478"/>
          <ac:spMkLst>
            <pc:docMk/>
            <pc:sldMk cId="1946935707" sldId="266"/>
            <ac:spMk id="20" creationId="{D5CE56FC-7FF2-4039-90BF-813092F5F371}"/>
          </ac:spMkLst>
        </pc:spChg>
        <pc:spChg chg="del mod">
          <ac:chgData name="Fatima Pillosu" userId="a6295d4dc9e22643" providerId="LiveId" clId="{7CFD9F78-406E-4762-93F3-AF184393CED6}" dt="2021-03-16T15:37:23.611" v="1665" actId="478"/>
          <ac:spMkLst>
            <pc:docMk/>
            <pc:sldMk cId="1946935707" sldId="266"/>
            <ac:spMk id="21" creationId="{A896DB9E-F554-4453-88BC-C959C3D2E9B9}"/>
          </ac:spMkLst>
        </pc:spChg>
        <pc:spChg chg="del mod">
          <ac:chgData name="Fatima Pillosu" userId="a6295d4dc9e22643" providerId="LiveId" clId="{7CFD9F78-406E-4762-93F3-AF184393CED6}" dt="2021-03-16T17:04:53.618" v="2009" actId="478"/>
          <ac:spMkLst>
            <pc:docMk/>
            <pc:sldMk cId="1946935707" sldId="266"/>
            <ac:spMk id="25" creationId="{666D1123-4E4D-41BB-883E-3C2ECA76D530}"/>
          </ac:spMkLst>
        </pc:spChg>
        <pc:spChg chg="del">
          <ac:chgData name="Fatima Pillosu" userId="a6295d4dc9e22643" providerId="LiveId" clId="{7CFD9F78-406E-4762-93F3-AF184393CED6}" dt="2021-03-16T14:42:48.030" v="1055" actId="478"/>
          <ac:spMkLst>
            <pc:docMk/>
            <pc:sldMk cId="1946935707" sldId="266"/>
            <ac:spMk id="28" creationId="{20F62E3F-8D4A-4489-92C3-9D762A705CF4}"/>
          </ac:spMkLst>
        </pc:spChg>
        <pc:cxnChg chg="del">
          <ac:chgData name="Fatima Pillosu" userId="a6295d4dc9e22643" providerId="LiveId" clId="{7CFD9F78-406E-4762-93F3-AF184393CED6}" dt="2021-03-16T17:04:54.893" v="2010" actId="478"/>
          <ac:cxnSpMkLst>
            <pc:docMk/>
            <pc:sldMk cId="1946935707" sldId="266"/>
            <ac:cxnSpMk id="23" creationId="{32470C97-C747-4E4B-87C4-2E00F82EA09F}"/>
          </ac:cxnSpMkLst>
        </pc:cxnChg>
        <pc:cxnChg chg="del mod">
          <ac:chgData name="Fatima Pillosu" userId="a6295d4dc9e22643" providerId="LiveId" clId="{7CFD9F78-406E-4762-93F3-AF184393CED6}" dt="2021-03-16T14:42:44.933" v="1053" actId="478"/>
          <ac:cxnSpMkLst>
            <pc:docMk/>
            <pc:sldMk cId="1946935707" sldId="266"/>
            <ac:cxnSpMk id="29" creationId="{57C3CC20-413F-4C69-BA06-5A7AD20FB737}"/>
          </ac:cxnSpMkLst>
        </pc:cxnChg>
        <pc:cxnChg chg="del">
          <ac:chgData name="Fatima Pillosu" userId="a6295d4dc9e22643" providerId="LiveId" clId="{7CFD9F78-406E-4762-93F3-AF184393CED6}" dt="2021-03-16T14:42:48.621" v="1056" actId="478"/>
          <ac:cxnSpMkLst>
            <pc:docMk/>
            <pc:sldMk cId="1946935707" sldId="266"/>
            <ac:cxnSpMk id="34" creationId="{95E97FAA-5715-48AE-9DAA-9881B48C8674}"/>
          </ac:cxnSpMkLst>
        </pc:cxnChg>
        <pc:cxnChg chg="del">
          <ac:chgData name="Fatima Pillosu" userId="a6295d4dc9e22643" providerId="LiveId" clId="{7CFD9F78-406E-4762-93F3-AF184393CED6}" dt="2021-03-16T14:42:54.903" v="1058" actId="478"/>
          <ac:cxnSpMkLst>
            <pc:docMk/>
            <pc:sldMk cId="1946935707" sldId="266"/>
            <ac:cxnSpMk id="37" creationId="{CF48CB31-291A-4AF2-B671-4646016B2662}"/>
          </ac:cxnSpMkLst>
        </pc:cxnChg>
      </pc:sldChg>
      <pc:sldChg chg="modSp mod">
        <pc:chgData name="Fatima Pillosu" userId="a6295d4dc9e22643" providerId="LiveId" clId="{7CFD9F78-406E-4762-93F3-AF184393CED6}" dt="2021-03-16T14:45:41.338" v="1093" actId="1076"/>
        <pc:sldMkLst>
          <pc:docMk/>
          <pc:sldMk cId="3925843902" sldId="267"/>
        </pc:sldMkLst>
        <pc:grpChg chg="mod">
          <ac:chgData name="Fatima Pillosu" userId="a6295d4dc9e22643" providerId="LiveId" clId="{7CFD9F78-406E-4762-93F3-AF184393CED6}" dt="2021-03-16T14:45:41.338" v="1093" actId="1076"/>
          <ac:grpSpMkLst>
            <pc:docMk/>
            <pc:sldMk cId="3925843902" sldId="267"/>
            <ac:grpSpMk id="26" creationId="{81AD83B3-111E-4571-A167-89004A5CC3AC}"/>
          </ac:grpSpMkLst>
        </pc:grpChg>
      </pc:sldChg>
      <pc:sldChg chg="del">
        <pc:chgData name="Fatima Pillosu" userId="a6295d4dc9e22643" providerId="LiveId" clId="{7CFD9F78-406E-4762-93F3-AF184393CED6}" dt="2021-03-16T12:00:02.622" v="264" actId="47"/>
        <pc:sldMkLst>
          <pc:docMk/>
          <pc:sldMk cId="2603066377" sldId="268"/>
        </pc:sldMkLst>
      </pc:sldChg>
      <pc:sldChg chg="addSp delSp modSp new mod ord addCm delCm">
        <pc:chgData name="Fatima Pillosu" userId="a6295d4dc9e22643" providerId="LiveId" clId="{7CFD9F78-406E-4762-93F3-AF184393CED6}" dt="2021-03-16T17:01:56.387" v="1989" actId="2085"/>
        <pc:sldMkLst>
          <pc:docMk/>
          <pc:sldMk cId="1838584490" sldId="269"/>
        </pc:sldMkLst>
        <pc:spChg chg="del">
          <ac:chgData name="Fatima Pillosu" userId="a6295d4dc9e22643" providerId="LiveId" clId="{7CFD9F78-406E-4762-93F3-AF184393CED6}" dt="2021-03-16T10:57:24.393" v="37" actId="478"/>
          <ac:spMkLst>
            <pc:docMk/>
            <pc:sldMk cId="1838584490" sldId="269"/>
            <ac:spMk id="2" creationId="{57142D01-F6E8-4CF6-98E0-CAFF5A5C095D}"/>
          </ac:spMkLst>
        </pc:spChg>
        <pc:spChg chg="del">
          <ac:chgData name="Fatima Pillosu" userId="a6295d4dc9e22643" providerId="LiveId" clId="{7CFD9F78-406E-4762-93F3-AF184393CED6}" dt="2021-03-16T10:57:25.092" v="38" actId="478"/>
          <ac:spMkLst>
            <pc:docMk/>
            <pc:sldMk cId="1838584490" sldId="269"/>
            <ac:spMk id="3" creationId="{E8D02553-D024-4006-8F09-9A07749DF47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" creationId="{A39D5F76-047E-44E4-A370-69E186607A8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6" creationId="{936C7DFB-9AE7-4A2F-9F43-23D9E6BDCF0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7" creationId="{C94B1BE3-F5BB-450A-AD97-85167DEB5794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8" creationId="{B34D8F2A-E444-452F-BDC4-A7230FB213C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9" creationId="{AD0AD137-09E3-4CF9-A49F-856B7D8844F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0" creationId="{DDE2951C-6E5B-4494-8EF6-3D69556815C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1" creationId="{2458937F-ED5A-4901-9011-023EC012ADF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2" creationId="{A5B4C20C-87A0-4162-AAF3-95094C43BB51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3" creationId="{84F08275-08FB-40EF-9656-034F5AE2C63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4" creationId="{C8471F15-122A-4C43-9D44-E498D29F6A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5" creationId="{DBD0CEAE-F9C6-4979-937F-B836AC06CCE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6" creationId="{28FD9835-27E5-4336-AB66-1705438BEF2A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7" creationId="{6BDC4C10-9A45-406E-A51E-B8D6A3750D00}"/>
          </ac:spMkLst>
        </pc:spChg>
        <pc:spChg chg="add del mod">
          <ac:chgData name="Fatima Pillosu" userId="a6295d4dc9e22643" providerId="LiveId" clId="{7CFD9F78-406E-4762-93F3-AF184393CED6}" dt="2021-03-16T14:26:34.344" v="717" actId="478"/>
          <ac:spMkLst>
            <pc:docMk/>
            <pc:sldMk cId="1838584490" sldId="269"/>
            <ac:spMk id="18" creationId="{B38A1669-6B11-49AA-83E0-D09166548158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9" creationId="{22FAB05D-65BA-48F9-98EE-ACE798A8D65D}"/>
          </ac:spMkLst>
        </pc:spChg>
        <pc:spChg chg="add del mod">
          <ac:chgData name="Fatima Pillosu" userId="a6295d4dc9e22643" providerId="LiveId" clId="{7CFD9F78-406E-4762-93F3-AF184393CED6}" dt="2021-03-16T14:26:46.004" v="721" actId="478"/>
          <ac:spMkLst>
            <pc:docMk/>
            <pc:sldMk cId="1838584490" sldId="269"/>
            <ac:spMk id="20" creationId="{2AF3D791-64D2-4142-9196-1064FD4626B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21" creationId="{6172DD5B-0E43-4B55-B6B4-597EB4AFEB3F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22" creationId="{06DA781C-F82F-440B-8064-74F714E333A2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23" creationId="{764C00FA-9081-444B-9F7F-9A3B1249C067}"/>
          </ac:spMkLst>
        </pc:spChg>
        <pc:spChg chg="add del mod">
          <ac:chgData name="Fatima Pillosu" userId="a6295d4dc9e22643" providerId="LiveId" clId="{7CFD9F78-406E-4762-93F3-AF184393CED6}" dt="2021-03-16T14:30:15.789" v="759" actId="478"/>
          <ac:spMkLst>
            <pc:docMk/>
            <pc:sldMk cId="1838584490" sldId="269"/>
            <ac:spMk id="29" creationId="{EB2A9F41-5F3C-4038-B839-943C0CBC5C42}"/>
          </ac:spMkLst>
        </pc:spChg>
        <pc:spChg chg="add del mod">
          <ac:chgData name="Fatima Pillosu" userId="a6295d4dc9e22643" providerId="LiveId" clId="{7CFD9F78-406E-4762-93F3-AF184393CED6}" dt="2021-03-16T14:30:18.310" v="760" actId="478"/>
          <ac:spMkLst>
            <pc:docMk/>
            <pc:sldMk cId="1838584490" sldId="269"/>
            <ac:spMk id="30" creationId="{4A3AEAC7-527C-43B8-9E39-C2164BF71A6D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1" creationId="{C3D9898C-F0AF-438F-925F-1D8E61865604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2" creationId="{5E81FB58-C74C-4415-A899-E05B12562C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4" creationId="{A8A2E20C-9E80-4A00-9987-E3F6577C133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5" creationId="{6FDE23F9-7007-41F6-8230-6E23AC8D5A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6" creationId="{6A35645C-82C0-49E0-A4F7-B3C60180764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7" creationId="{62616D55-92BA-4752-9420-806CD36B6E7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8" creationId="{8F4B6839-FC51-41C5-AE23-ABF4076D268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9" creationId="{36EE37FB-CF00-47CE-8D05-BDB6C1BB9300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0" creationId="{9367C7DC-1662-48C8-8CCF-DA1DB7ADF588}"/>
          </ac:spMkLst>
        </pc:spChg>
        <pc:spChg chg="add del mod">
          <ac:chgData name="Fatima Pillosu" userId="a6295d4dc9e22643" providerId="LiveId" clId="{7CFD9F78-406E-4762-93F3-AF184393CED6}" dt="2021-03-16T14:32:42.290" v="782" actId="478"/>
          <ac:spMkLst>
            <pc:docMk/>
            <pc:sldMk cId="1838584490" sldId="269"/>
            <ac:spMk id="41" creationId="{2C661B37-4652-40E5-B432-9A3A4AE64BE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2" creationId="{A776783C-3723-4013-BC75-60B0EF40811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3" creationId="{7D6A25DE-C5AF-49A5-BF75-4A4249F42228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4" creationId="{B0E82A4C-5161-4830-BEC4-49963DB30606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5" creationId="{83A377DC-A9D5-4384-A023-A7A1D649510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6" creationId="{0D9270AF-1709-4AA9-83A3-869C8612174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7" creationId="{1ECDB9E5-F334-4FE2-9785-F819363CDE52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8" creationId="{193C4610-35E4-4535-912A-69339CDE740B}"/>
          </ac:spMkLst>
        </pc:spChg>
        <pc:spChg chg="add mod or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0" creationId="{40F977FD-E350-4413-9591-FA3E32D7EBC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1" creationId="{9A81F886-E502-4E63-B14A-885FC89469A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2" creationId="{3EBDC00A-44B4-481F-BABC-E656AB0192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3" creationId="{5B03309D-0D13-47FB-803A-D6450D52DD9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4" creationId="{26541050-4D38-40EC-AE59-1D33FB67C39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5" creationId="{201518CF-08CF-476A-BDC5-5889A1C752EE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56" creationId="{50B07229-8D7C-458B-98A0-08E3BE3AFC1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7" creationId="{3480F8B5-A98E-412D-8C7A-F335C4215754}"/>
          </ac:spMkLst>
        </pc:spChg>
        <pc:spChg chg="add mod">
          <ac:chgData name="Fatima Pillosu" userId="a6295d4dc9e22643" providerId="LiveId" clId="{7CFD9F78-406E-4762-93F3-AF184393CED6}" dt="2021-03-16T17:01:10.895" v="1983" actId="1076"/>
          <ac:spMkLst>
            <pc:docMk/>
            <pc:sldMk cId="1838584490" sldId="269"/>
            <ac:spMk id="58" creationId="{96EAB187-7E56-475F-846B-0FB680EDBBB9}"/>
          </ac:spMkLst>
        </pc:spChg>
        <pc:spChg chg="add mod">
          <ac:chgData name="Fatima Pillosu" userId="a6295d4dc9e22643" providerId="LiveId" clId="{7CFD9F78-406E-4762-93F3-AF184393CED6}" dt="2021-03-16T16:54:39.326" v="1922" actId="1038"/>
          <ac:spMkLst>
            <pc:docMk/>
            <pc:sldMk cId="1838584490" sldId="269"/>
            <ac:spMk id="64" creationId="{46AA85A0-6988-40FA-BD48-131A7204EC61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6" creationId="{88E9C372-691B-4CD8-A779-6BE9A1DF44E6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7" creationId="{601E78D5-A8A9-481A-AAF1-9AF05B943F48}"/>
          </ac:spMkLst>
        </pc:spChg>
        <pc:spChg chg="add del mod">
          <ac:chgData name="Fatima Pillosu" userId="a6295d4dc9e22643" providerId="LiveId" clId="{7CFD9F78-406E-4762-93F3-AF184393CED6}" dt="2021-03-16T15:23:09.117" v="1545" actId="478"/>
          <ac:spMkLst>
            <pc:docMk/>
            <pc:sldMk cId="1838584490" sldId="269"/>
            <ac:spMk id="68" creationId="{5CBE298F-28F3-4817-BE06-466FC46D534B}"/>
          </ac:spMkLst>
        </pc:spChg>
        <pc:spChg chg="add del mod">
          <ac:chgData name="Fatima Pillosu" userId="a6295d4dc9e22643" providerId="LiveId" clId="{7CFD9F78-406E-4762-93F3-AF184393CED6}" dt="2021-03-16T15:23:12.113" v="1546" actId="478"/>
          <ac:spMkLst>
            <pc:docMk/>
            <pc:sldMk cId="1838584490" sldId="269"/>
            <ac:spMk id="69" creationId="{8C42DB0B-12E9-4120-A7DA-93F1CF1CB539}"/>
          </ac:spMkLst>
        </pc:spChg>
        <pc:spChg chg="add del mod">
          <ac:chgData name="Fatima Pillosu" userId="a6295d4dc9e22643" providerId="LiveId" clId="{7CFD9F78-406E-4762-93F3-AF184393CED6}" dt="2021-03-16T15:23:06.062" v="1544" actId="478"/>
          <ac:spMkLst>
            <pc:docMk/>
            <pc:sldMk cId="1838584490" sldId="269"/>
            <ac:spMk id="70" creationId="{701E7705-425E-4A9C-A07B-6DABC833838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1" creationId="{EB0D3487-ECBA-4B5A-A1A8-4F323D908BD3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2" creationId="{F01E2BEB-0823-4C7C-A5E7-EE3E3E79746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3" creationId="{723A34DD-F79F-409D-AE70-29D4415F4432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4" creationId="{B7326700-7EB1-4237-AAB4-26DC7852811C}"/>
          </ac:spMkLst>
        </pc:spChg>
        <pc:grpChg chg="add mod">
          <ac:chgData name="Fatima Pillosu" userId="a6295d4dc9e22643" providerId="LiveId" clId="{7CFD9F78-406E-4762-93F3-AF184393CED6}" dt="2021-03-16T17:00:57.346" v="1981" actId="1036"/>
          <ac:grpSpMkLst>
            <pc:docMk/>
            <pc:sldMk cId="1838584490" sldId="269"/>
            <ac:grpSpMk id="2" creationId="{F6534CCE-C406-4BA9-AF57-8E7A229597A0}"/>
          </ac:grpSpMkLst>
        </pc:grpChg>
        <pc:picChg chg="add del mod">
          <ac:chgData name="Fatima Pillosu" userId="a6295d4dc9e22643" providerId="LiveId" clId="{7CFD9F78-406E-4762-93F3-AF184393CED6}" dt="2021-03-16T17:01:04.482" v="1982" actId="14100"/>
          <ac:picMkLst>
            <pc:docMk/>
            <pc:sldMk cId="1838584490" sldId="269"/>
            <ac:picMk id="4" creationId="{A2B79260-2843-4A96-9810-77DACA0397FD}"/>
          </ac:picMkLst>
        </pc:picChg>
        <pc:picChg chg="add del mod">
          <ac:chgData name="Fatima Pillosu" userId="a6295d4dc9e22643" providerId="LiveId" clId="{7CFD9F78-406E-4762-93F3-AF184393CED6}" dt="2021-03-16T14:29:41.409" v="747" actId="478"/>
          <ac:picMkLst>
            <pc:docMk/>
            <pc:sldMk cId="1838584490" sldId="269"/>
            <ac:picMk id="24" creationId="{97B218A7-D820-434B-BF38-FDBFBAF6C682}"/>
          </ac:picMkLst>
        </pc:picChg>
        <pc:picChg chg="add del mod">
          <ac:chgData name="Fatima Pillosu" userId="a6295d4dc9e22643" providerId="LiveId" clId="{7CFD9F78-406E-4762-93F3-AF184393CED6}" dt="2021-03-16T14:29:43.446" v="749" actId="478"/>
          <ac:picMkLst>
            <pc:docMk/>
            <pc:sldMk cId="1838584490" sldId="269"/>
            <ac:picMk id="25" creationId="{5D0BCEAC-E058-41F3-B001-38DA7C74A7D8}"/>
          </ac:picMkLst>
        </pc:picChg>
        <pc:picChg chg="add del mod">
          <ac:chgData name="Fatima Pillosu" userId="a6295d4dc9e22643" providerId="LiveId" clId="{7CFD9F78-406E-4762-93F3-AF184393CED6}" dt="2021-03-16T14:29:42.300" v="748" actId="478"/>
          <ac:picMkLst>
            <pc:docMk/>
            <pc:sldMk cId="1838584490" sldId="269"/>
            <ac:picMk id="26" creationId="{86CEFFA3-6C19-4D73-8FAF-DC2108CB6091}"/>
          </ac:picMkLst>
        </pc:picChg>
        <pc:picChg chg="add del mod">
          <ac:chgData name="Fatima Pillosu" userId="a6295d4dc9e22643" providerId="LiveId" clId="{7CFD9F78-406E-4762-93F3-AF184393CED6}" dt="2021-03-16T14:30:11.736" v="756" actId="478"/>
          <ac:picMkLst>
            <pc:docMk/>
            <pc:sldMk cId="1838584490" sldId="269"/>
            <ac:picMk id="27" creationId="{AF975E57-0F1E-4970-8C35-346B71DABFDF}"/>
          </ac:picMkLst>
        </pc:picChg>
        <pc:picChg chg="add del mod">
          <ac:chgData name="Fatima Pillosu" userId="a6295d4dc9e22643" providerId="LiveId" clId="{7CFD9F78-406E-4762-93F3-AF184393CED6}" dt="2021-03-16T14:29:48.331" v="751" actId="478"/>
          <ac:picMkLst>
            <pc:docMk/>
            <pc:sldMk cId="1838584490" sldId="269"/>
            <ac:picMk id="28" creationId="{6058FE78-C442-409F-BBB5-3D9589C739C0}"/>
          </ac:picMkLst>
        </pc:picChg>
        <pc:picChg chg="add del mod">
          <ac:chgData name="Fatima Pillosu" userId="a6295d4dc9e22643" providerId="LiveId" clId="{7CFD9F78-406E-4762-93F3-AF184393CED6}" dt="2021-03-16T14:29:40.265" v="746" actId="478"/>
          <ac:picMkLst>
            <pc:docMk/>
            <pc:sldMk cId="1838584490" sldId="269"/>
            <ac:picMk id="33" creationId="{F4DD4698-DFB1-4EF0-B630-00AF71858BB3}"/>
          </ac:picMkLst>
        </pc:picChg>
        <pc:picChg chg="add del mod">
          <ac:chgData name="Fatima Pillosu" userId="a6295d4dc9e22643" providerId="LiveId" clId="{7CFD9F78-406E-4762-93F3-AF184393CED6}" dt="2021-03-16T14:57:10.746" v="1283" actId="478"/>
          <ac:picMkLst>
            <pc:docMk/>
            <pc:sldMk cId="1838584490" sldId="269"/>
            <ac:picMk id="63" creationId="{1C3DED81-3B44-4A8B-A4DC-F4EDEDBB1A41}"/>
          </ac:picMkLst>
        </pc:picChg>
        <pc:picChg chg="add del mod modCrop">
          <ac:chgData name="Fatima Pillosu" userId="a6295d4dc9e22643" providerId="LiveId" clId="{7CFD9F78-406E-4762-93F3-AF184393CED6}" dt="2021-03-16T17:01:56.387" v="1989" actId="2085"/>
          <ac:picMkLst>
            <pc:docMk/>
            <pc:sldMk cId="1838584490" sldId="269"/>
            <ac:picMk id="65" creationId="{8B5C7F59-F6DF-4307-A8C8-9E75981D2D20}"/>
          </ac:picMkLst>
        </pc:picChg>
        <pc:cxnChg chg="add mod">
          <ac:chgData name="Fatima Pillosu" userId="a6295d4dc9e22643" providerId="LiveId" clId="{7CFD9F78-406E-4762-93F3-AF184393CED6}" dt="2021-03-16T16:54:44.313" v="1928" actId="1038"/>
          <ac:cxnSpMkLst>
            <pc:docMk/>
            <pc:sldMk cId="1838584490" sldId="269"/>
            <ac:cxnSpMk id="49" creationId="{66CC2919-E44F-45CC-AE5C-FEA5F15812DD}"/>
          </ac:cxnSpMkLst>
        </pc:cxnChg>
        <pc:cxnChg chg="add del">
          <ac:chgData name="Fatima Pillosu" userId="a6295d4dc9e22643" providerId="LiveId" clId="{7CFD9F78-406E-4762-93F3-AF184393CED6}" dt="2021-03-16T14:40:51.550" v="1039" actId="478"/>
          <ac:cxnSpMkLst>
            <pc:docMk/>
            <pc:sldMk cId="1838584490" sldId="269"/>
            <ac:cxnSpMk id="60" creationId="{5682A29A-98BA-4433-9582-BB2A03E0923F}"/>
          </ac:cxnSpMkLst>
        </pc:cxnChg>
        <pc:cxnChg chg="add del">
          <ac:chgData name="Fatima Pillosu" userId="a6295d4dc9e22643" providerId="LiveId" clId="{7CFD9F78-406E-4762-93F3-AF184393CED6}" dt="2021-03-16T14:40:50.528" v="1038" actId="478"/>
          <ac:cxnSpMkLst>
            <pc:docMk/>
            <pc:sldMk cId="1838584490" sldId="269"/>
            <ac:cxnSpMk id="62" creationId="{54711C82-C55E-479D-AFFD-D68C0EE2711A}"/>
          </ac:cxnSpMkLst>
        </pc:cxnChg>
      </pc:sldChg>
      <pc:sldChg chg="addSp delSp modSp new mod">
        <pc:chgData name="Fatima Pillosu" userId="a6295d4dc9e22643" providerId="LiveId" clId="{7CFD9F78-406E-4762-93F3-AF184393CED6}" dt="2021-03-16T16:55:33.264" v="1933" actId="113"/>
        <pc:sldMkLst>
          <pc:docMk/>
          <pc:sldMk cId="3413225395" sldId="270"/>
        </pc:sldMkLst>
        <pc:spChg chg="del">
          <ac:chgData name="Fatima Pillosu" userId="a6295d4dc9e22643" providerId="LiveId" clId="{7CFD9F78-406E-4762-93F3-AF184393CED6}" dt="2021-03-16T10:59:53.731" v="42" actId="478"/>
          <ac:spMkLst>
            <pc:docMk/>
            <pc:sldMk cId="3413225395" sldId="270"/>
            <ac:spMk id="2" creationId="{EBA6C6C9-7F47-469B-8C1D-7A75CF9DC09B}"/>
          </ac:spMkLst>
        </pc:spChg>
        <pc:spChg chg="del">
          <ac:chgData name="Fatima Pillosu" userId="a6295d4dc9e22643" providerId="LiveId" clId="{7CFD9F78-406E-4762-93F3-AF184393CED6}" dt="2021-03-16T10:59:52.242" v="41" actId="478"/>
          <ac:spMkLst>
            <pc:docMk/>
            <pc:sldMk cId="3413225395" sldId="270"/>
            <ac:spMk id="3" creationId="{692636D9-30E6-487D-AACF-17CB5EFCDB0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6" creationId="{FA7DC6D3-59A4-40FB-99A1-34685B4B586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8" creationId="{1CF0B0C9-AF5B-4BBF-A535-FFDCBF83AC27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1" creationId="{7EB7F601-C185-4590-8245-E2ABED3FB772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2" creationId="{3BC310A9-751D-419D-B0B1-41D5DF06F4BB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3" creationId="{B27E9B1C-46FD-4FA3-A5BA-20AE1EC51E24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4" creationId="{3A892531-9175-4DA1-A94A-6EEE02ECAF28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5" creationId="{920E7FFF-CFD1-4206-83A8-BFF43B1EBD4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6" creationId="{9788F6A1-F9A4-46FF-A4A0-9576D79969F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7" creationId="{087CE2B4-EA0E-477F-B243-4DAFB682B4F5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8" creationId="{6893E25A-0A89-4BA4-9F6B-AA21C58A9C0F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9" creationId="{EC0F003B-480E-4062-BFA8-619AFB1BB3E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1" creationId="{C02F69DC-5F77-4D09-8B2E-56C2724FCC4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4" creationId="{3E5BF154-4709-42AA-B7E9-011F0C6A41E6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5" creationId="{5B0C6997-12EB-4648-89F6-35673EF1D231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6" creationId="{649E04B6-8EDE-4DB8-9AE3-93072C41D5A8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7" creationId="{2BC47A2D-A9C6-4658-BEBA-833559015BFF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8" creationId="{F3CF8F3F-D4CF-4210-B60C-71CC3AB759B1}"/>
          </ac:spMkLst>
        </pc:spChg>
        <pc:spChg chg="add del mod">
          <ac:chgData name="Fatima Pillosu" userId="a6295d4dc9e22643" providerId="LiveId" clId="{7CFD9F78-406E-4762-93F3-AF184393CED6}" dt="2021-03-16T12:15:31.245" v="493" actId="478"/>
          <ac:spMkLst>
            <pc:docMk/>
            <pc:sldMk cId="3413225395" sldId="270"/>
            <ac:spMk id="39" creationId="{7D59A4F6-198C-4294-BE83-510B95D4899E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0" creationId="{CADC0A01-79A8-47A0-9D50-CE4359BE673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1" creationId="{1A51E6A4-FE64-45BB-A5B4-27B8729B4D5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2" creationId="{B21E8227-E773-4C0F-9160-FA3EE9B0178B}"/>
          </ac:spMkLst>
        </pc:spChg>
        <pc:spChg chg="add mod">
          <ac:chgData name="Fatima Pillosu" userId="a6295d4dc9e22643" providerId="LiveId" clId="{7CFD9F78-406E-4762-93F3-AF184393CED6}" dt="2021-03-16T15:06:19.081" v="1482" actId="14100"/>
          <ac:spMkLst>
            <pc:docMk/>
            <pc:sldMk cId="3413225395" sldId="270"/>
            <ac:spMk id="46" creationId="{FDA131F1-B627-4FFD-9152-EB53F78F8904}"/>
          </ac:spMkLst>
        </pc:spChg>
        <pc:spChg chg="add mod">
          <ac:chgData name="Fatima Pillosu" userId="a6295d4dc9e22643" providerId="LiveId" clId="{7CFD9F78-406E-4762-93F3-AF184393CED6}" dt="2021-03-16T15:18:33.055" v="1506" actId="14100"/>
          <ac:spMkLst>
            <pc:docMk/>
            <pc:sldMk cId="3413225395" sldId="270"/>
            <ac:spMk id="47" creationId="{D37482AB-C56A-47A9-A1F2-7FF23CF286B3}"/>
          </ac:spMkLst>
        </pc:spChg>
        <pc:spChg chg="add mod">
          <ac:chgData name="Fatima Pillosu" userId="a6295d4dc9e22643" providerId="LiveId" clId="{7CFD9F78-406E-4762-93F3-AF184393CED6}" dt="2021-03-16T15:19:13.353" v="1518" actId="1076"/>
          <ac:spMkLst>
            <pc:docMk/>
            <pc:sldMk cId="3413225395" sldId="270"/>
            <ac:spMk id="48" creationId="{37486FDF-066B-4DCD-9953-1C8BD42B0B0D}"/>
          </ac:spMkLst>
        </pc:spChg>
        <pc:spChg chg="add mod">
          <ac:chgData name="Fatima Pillosu" userId="a6295d4dc9e22643" providerId="LiveId" clId="{7CFD9F78-406E-4762-93F3-AF184393CED6}" dt="2021-03-16T15:18:59.968" v="1516" actId="1037"/>
          <ac:spMkLst>
            <pc:docMk/>
            <pc:sldMk cId="3413225395" sldId="270"/>
            <ac:spMk id="49" creationId="{67917802-924C-45B3-95E8-3805B56BB312}"/>
          </ac:spMkLst>
        </pc:spChg>
        <pc:spChg chg="add mod">
          <ac:chgData name="Fatima Pillosu" userId="a6295d4dc9e22643" providerId="LiveId" clId="{7CFD9F78-406E-4762-93F3-AF184393CED6}" dt="2021-03-16T15:19:22.697" v="1522" actId="1035"/>
          <ac:spMkLst>
            <pc:docMk/>
            <pc:sldMk cId="3413225395" sldId="270"/>
            <ac:spMk id="51" creationId="{54E5ED50-9E02-4F6B-9C45-4CD3BC195278}"/>
          </ac:spMkLst>
        </pc:spChg>
        <pc:spChg chg="add mod">
          <ac:chgData name="Fatima Pillosu" userId="a6295d4dc9e22643" providerId="LiveId" clId="{7CFD9F78-406E-4762-93F3-AF184393CED6}" dt="2021-03-16T15:19:17.850" v="1519" actId="255"/>
          <ac:spMkLst>
            <pc:docMk/>
            <pc:sldMk cId="3413225395" sldId="270"/>
            <ac:spMk id="52" creationId="{B172BBE5-617B-4923-A73F-C18F6C086644}"/>
          </ac:spMkLst>
        </pc:spChg>
        <pc:grpChg chg="add mod">
          <ac:chgData name="Fatima Pillosu" userId="a6295d4dc9e22643" providerId="LiveId" clId="{7CFD9F78-406E-4762-93F3-AF184393CED6}" dt="2021-03-16T14:21:33.867" v="603" actId="1076"/>
          <ac:grpSpMkLst>
            <pc:docMk/>
            <pc:sldMk cId="3413225395" sldId="270"/>
            <ac:grpSpMk id="33" creationId="{48502049-6224-486B-AF04-628706F0C545}"/>
          </ac:grpSpMkLst>
        </pc:grpChg>
        <pc:picChg chg="add del mod modCrop">
          <ac:chgData name="Fatima Pillosu" userId="a6295d4dc9e22643" providerId="LiveId" clId="{7CFD9F78-406E-4762-93F3-AF184393CED6}" dt="2021-03-16T11:14:49.367" v="71" actId="478"/>
          <ac:picMkLst>
            <pc:docMk/>
            <pc:sldMk cId="3413225395" sldId="270"/>
            <ac:picMk id="4" creationId="{3CFF13AE-64BF-4C04-B20E-166B74E53842}"/>
          </ac:picMkLst>
        </pc:picChg>
        <pc:picChg chg="add del">
          <ac:chgData name="Fatima Pillosu" userId="a6295d4dc9e22643" providerId="LiveId" clId="{7CFD9F78-406E-4762-93F3-AF184393CED6}" dt="2021-03-16T11:00:40.792" v="45" actId="478"/>
          <ac:picMkLst>
            <pc:docMk/>
            <pc:sldMk cId="3413225395" sldId="270"/>
            <ac:picMk id="5" creationId="{8A993695-E180-4BA9-AA1C-8805236405B8}"/>
          </ac:picMkLst>
        </pc:picChg>
        <pc:picChg chg="add del mod">
          <ac:chgData name="Fatima Pillosu" userId="a6295d4dc9e22643" providerId="LiveId" clId="{7CFD9F78-406E-4762-93F3-AF184393CED6}" dt="2021-03-16T11:21:19" v="86" actId="478"/>
          <ac:picMkLst>
            <pc:docMk/>
            <pc:sldMk cId="3413225395" sldId="270"/>
            <ac:picMk id="7" creationId="{E91CC6B9-26D8-4043-B263-30287CEB0D87}"/>
          </ac:picMkLst>
        </pc:picChg>
        <pc:picChg chg="add del mod">
          <ac:chgData name="Fatima Pillosu" userId="a6295d4dc9e22643" providerId="LiveId" clId="{7CFD9F78-406E-4762-93F3-AF184393CED6}" dt="2021-03-16T11:21:39.528" v="91" actId="478"/>
          <ac:picMkLst>
            <pc:docMk/>
            <pc:sldMk cId="3413225395" sldId="270"/>
            <ac:picMk id="9" creationId="{DAD38222-51AD-45FE-ABCB-55462D79B9DF}"/>
          </ac:picMkLst>
        </pc:picChg>
        <pc:picChg chg="add del mod">
          <ac:chgData name="Fatima Pillosu" userId="a6295d4dc9e22643" providerId="LiveId" clId="{7CFD9F78-406E-4762-93F3-AF184393CED6}" dt="2021-03-16T12:00:22.184" v="271" actId="478"/>
          <ac:picMkLst>
            <pc:docMk/>
            <pc:sldMk cId="3413225395" sldId="270"/>
            <ac:picMk id="20" creationId="{A08108D8-B3AE-4D9C-9855-BF25E6DBDBED}"/>
          </ac:picMkLst>
        </pc:picChg>
        <pc:picChg chg="add del mod">
          <ac:chgData name="Fatima Pillosu" userId="a6295d4dc9e22643" providerId="LiveId" clId="{7CFD9F78-406E-4762-93F3-AF184393CED6}" dt="2021-03-16T11:50:25.388" v="226" actId="478"/>
          <ac:picMkLst>
            <pc:docMk/>
            <pc:sldMk cId="3413225395" sldId="270"/>
            <ac:picMk id="22" creationId="{30974F71-63C8-4391-B67E-BC6649506FDF}"/>
          </ac:picMkLst>
        </pc:picChg>
        <pc:picChg chg="add del mod">
          <ac:chgData name="Fatima Pillosu" userId="a6295d4dc9e22643" providerId="LiveId" clId="{7CFD9F78-406E-4762-93F3-AF184393CED6}" dt="2021-03-16T11:51:56.458" v="254" actId="478"/>
          <ac:picMkLst>
            <pc:docMk/>
            <pc:sldMk cId="3413225395" sldId="270"/>
            <ac:picMk id="23" creationId="{4D6B84A2-F106-4C3C-977C-97AB5805A1FD}"/>
          </ac:picMkLst>
        </pc:picChg>
        <pc:picChg chg="add del">
          <ac:chgData name="Fatima Pillosu" userId="a6295d4dc9e22643" providerId="LiveId" clId="{7CFD9F78-406E-4762-93F3-AF184393CED6}" dt="2021-03-16T12:00:09.588" v="266" actId="478"/>
          <ac:picMkLst>
            <pc:docMk/>
            <pc:sldMk cId="3413225395" sldId="270"/>
            <ac:picMk id="24" creationId="{68B8C8EA-FCAD-49EC-9D71-62045F1583D0}"/>
          </ac:picMkLst>
        </pc:picChg>
        <pc:picChg chg="add del mod">
          <ac:chgData name="Fatima Pillosu" userId="a6295d4dc9e22643" providerId="LiveId" clId="{7CFD9F78-406E-4762-93F3-AF184393CED6}" dt="2021-03-16T12:02:55.124" v="275" actId="478"/>
          <ac:picMkLst>
            <pc:docMk/>
            <pc:sldMk cId="3413225395" sldId="270"/>
            <ac:picMk id="26" creationId="{B048DC53-7883-4C09-B46B-1C0B6ABC999B}"/>
          </ac:picMkLst>
        </pc:picChg>
        <pc:picChg chg="add del mod ord">
          <ac:chgData name="Fatima Pillosu" userId="a6295d4dc9e22643" providerId="LiveId" clId="{7CFD9F78-406E-4762-93F3-AF184393CED6}" dt="2021-03-16T12:11:21.593" v="359" actId="478"/>
          <ac:picMkLst>
            <pc:docMk/>
            <pc:sldMk cId="3413225395" sldId="270"/>
            <ac:picMk id="28" creationId="{4E298C53-78B3-417E-A511-502BF7972207}"/>
          </ac:picMkLst>
        </pc:picChg>
        <pc:picChg chg="add mod">
          <ac:chgData name="Fatima Pillosu" userId="a6295d4dc9e22643" providerId="LiveId" clId="{7CFD9F78-406E-4762-93F3-AF184393CED6}" dt="2021-03-16T12:16:25.784" v="554" actId="164"/>
          <ac:picMkLst>
            <pc:docMk/>
            <pc:sldMk cId="3413225395" sldId="270"/>
            <ac:picMk id="30" creationId="{1E861386-7CD5-4FC9-99EF-FA78BD69D21A}"/>
          </ac:picMkLst>
        </pc:picChg>
        <pc:picChg chg="add del mod">
          <ac:chgData name="Fatima Pillosu" userId="a6295d4dc9e22643" providerId="LiveId" clId="{7CFD9F78-406E-4762-93F3-AF184393CED6}" dt="2021-03-16T12:11:47.520" v="365" actId="478"/>
          <ac:picMkLst>
            <pc:docMk/>
            <pc:sldMk cId="3413225395" sldId="270"/>
            <ac:picMk id="32" creationId="{7DF258B9-1DCC-4C8E-B0F1-47CA99450B35}"/>
          </ac:picMkLst>
        </pc:picChg>
        <pc:picChg chg="add del mod modCrop">
          <ac:chgData name="Fatima Pillosu" userId="a6295d4dc9e22643" providerId="LiveId" clId="{7CFD9F78-406E-4762-93F3-AF184393CED6}" dt="2021-03-16T14:52:04.090" v="1165" actId="478"/>
          <ac:picMkLst>
            <pc:docMk/>
            <pc:sldMk cId="3413225395" sldId="270"/>
            <ac:picMk id="43" creationId="{9894983F-BFF2-40D0-BD84-BEB25A5B6656}"/>
          </ac:picMkLst>
        </pc:picChg>
        <pc:picChg chg="add del mod">
          <ac:chgData name="Fatima Pillosu" userId="a6295d4dc9e22643" providerId="LiveId" clId="{7CFD9F78-406E-4762-93F3-AF184393CED6}" dt="2021-03-16T14:44:08.946" v="1068" actId="478"/>
          <ac:picMkLst>
            <pc:docMk/>
            <pc:sldMk cId="3413225395" sldId="270"/>
            <ac:picMk id="44" creationId="{D8A45D14-6500-419B-BCBB-533E760A2803}"/>
          </ac:picMkLst>
        </pc:picChg>
        <pc:picChg chg="add mod modCrop">
          <ac:chgData name="Fatima Pillosu" userId="a6295d4dc9e22643" providerId="LiveId" clId="{7CFD9F78-406E-4762-93F3-AF184393CED6}" dt="2021-03-16T15:18:20.777" v="1504" actId="14100"/>
          <ac:picMkLst>
            <pc:docMk/>
            <pc:sldMk cId="3413225395" sldId="270"/>
            <ac:picMk id="45" creationId="{902B3729-7A97-4B70-B7DC-F7DFF01A66B9}"/>
          </ac:picMkLst>
        </pc:picChg>
        <pc:picChg chg="add del mod">
          <ac:chgData name="Fatima Pillosu" userId="a6295d4dc9e22643" providerId="LiveId" clId="{7CFD9F78-406E-4762-93F3-AF184393CED6}" dt="2021-03-16T11:40:47.504" v="214" actId="478"/>
          <ac:picMkLst>
            <pc:docMk/>
            <pc:sldMk cId="3413225395" sldId="270"/>
            <ac:picMk id="1026" creationId="{55710DAE-A56C-4EF6-BE3C-1D85B83A8AB2}"/>
          </ac:picMkLst>
        </pc:picChg>
      </pc:sldChg>
      <pc:sldChg chg="addSp delSp modSp new mod">
        <pc:chgData name="Fatima Pillosu" userId="a6295d4dc9e22643" providerId="LiveId" clId="{7CFD9F78-406E-4762-93F3-AF184393CED6}" dt="2021-03-16T14:46:36.398" v="1100"/>
        <pc:sldMkLst>
          <pc:docMk/>
          <pc:sldMk cId="1176231223" sldId="271"/>
        </pc:sldMkLst>
        <pc:spChg chg="del">
          <ac:chgData name="Fatima Pillosu" userId="a6295d4dc9e22643" providerId="LiveId" clId="{7CFD9F78-406E-4762-93F3-AF184393CED6}" dt="2021-03-16T14:43:41.568" v="1064" actId="478"/>
          <ac:spMkLst>
            <pc:docMk/>
            <pc:sldMk cId="1176231223" sldId="271"/>
            <ac:spMk id="2" creationId="{1242C074-63E0-4A9D-B4B2-FC23F7A110B8}"/>
          </ac:spMkLst>
        </pc:spChg>
        <pc:spChg chg="del">
          <ac:chgData name="Fatima Pillosu" userId="a6295d4dc9e22643" providerId="LiveId" clId="{7CFD9F78-406E-4762-93F3-AF184393CED6}" dt="2021-03-16T14:43:43.055" v="1065" actId="478"/>
          <ac:spMkLst>
            <pc:docMk/>
            <pc:sldMk cId="1176231223" sldId="271"/>
            <ac:spMk id="3" creationId="{BAACD4FC-521B-4E81-A802-064EAD3DF4B3}"/>
          </ac:spMkLst>
        </pc:spChg>
        <pc:picChg chg="add mod">
          <ac:chgData name="Fatima Pillosu" userId="a6295d4dc9e22643" providerId="LiveId" clId="{7CFD9F78-406E-4762-93F3-AF184393CED6}" dt="2021-03-16T14:46:36.398" v="1100"/>
          <ac:picMkLst>
            <pc:docMk/>
            <pc:sldMk cId="1176231223" sldId="271"/>
            <ac:picMk id="4" creationId="{B6DE6792-1B98-43B4-920E-21DACDB64F53}"/>
          </ac:picMkLst>
        </pc:picChg>
      </pc:sldChg>
      <pc:sldChg chg="delSp modSp add del mod">
        <pc:chgData name="Fatima Pillosu" userId="a6295d4dc9e22643" providerId="LiveId" clId="{7CFD9F78-406E-4762-93F3-AF184393CED6}" dt="2021-03-16T14:28:56.656" v="744" actId="2696"/>
        <pc:sldMkLst>
          <pc:docMk/>
          <pc:sldMk cId="1239885629" sldId="271"/>
        </pc:sldMkLst>
        <pc:picChg chg="del mod">
          <ac:chgData name="Fatima Pillosu" userId="a6295d4dc9e22643" providerId="LiveId" clId="{7CFD9F78-406E-4762-93F3-AF184393CED6}" dt="2021-03-16T12:00:00.373" v="263" actId="478"/>
          <ac:picMkLst>
            <pc:docMk/>
            <pc:sldMk cId="1239885629" sldId="271"/>
            <ac:picMk id="4" creationId="{270C18AE-C3BC-44FC-90AF-C2BFAD182856}"/>
          </ac:picMkLst>
        </pc:picChg>
      </pc:sldChg>
      <pc:sldChg chg="addSp delSp modSp new del mod">
        <pc:chgData name="Fatima Pillosu" userId="a6295d4dc9e22643" providerId="LiveId" clId="{7CFD9F78-406E-4762-93F3-AF184393CED6}" dt="2021-03-16T11:11:13.660" v="70" actId="2696"/>
        <pc:sldMkLst>
          <pc:docMk/>
          <pc:sldMk cId="4260578242" sldId="271"/>
        </pc:sldMkLst>
        <pc:spChg chg="del">
          <ac:chgData name="Fatima Pillosu" userId="a6295d4dc9e22643" providerId="LiveId" clId="{7CFD9F78-406E-4762-93F3-AF184393CED6}" dt="2021-03-16T11:07:11.943" v="60" actId="478"/>
          <ac:spMkLst>
            <pc:docMk/>
            <pc:sldMk cId="4260578242" sldId="271"/>
            <ac:spMk id="2" creationId="{47E53941-92CD-45C0-99F1-A41ECC4846AB}"/>
          </ac:spMkLst>
        </pc:spChg>
        <pc:spChg chg="del">
          <ac:chgData name="Fatima Pillosu" userId="a6295d4dc9e22643" providerId="LiveId" clId="{7CFD9F78-406E-4762-93F3-AF184393CED6}" dt="2021-03-16T11:07:12.739" v="61" actId="478"/>
          <ac:spMkLst>
            <pc:docMk/>
            <pc:sldMk cId="4260578242" sldId="271"/>
            <ac:spMk id="3" creationId="{C7FD7E7D-4216-4653-AB8E-E429B0FC2DE6}"/>
          </ac:spMkLst>
        </pc:spChg>
        <pc:picChg chg="add mod">
          <ac:chgData name="Fatima Pillosu" userId="a6295d4dc9e22643" providerId="LiveId" clId="{7CFD9F78-406E-4762-93F3-AF184393CED6}" dt="2021-03-16T11:08:25.807" v="64"/>
          <ac:picMkLst>
            <pc:docMk/>
            <pc:sldMk cId="4260578242" sldId="271"/>
            <ac:picMk id="4" creationId="{664A126A-5E0F-4200-B50E-7881763268DF}"/>
          </ac:picMkLst>
        </pc:picChg>
        <pc:picChg chg="add del mod">
          <ac:chgData name="Fatima Pillosu" userId="a6295d4dc9e22643" providerId="LiveId" clId="{7CFD9F78-406E-4762-93F3-AF184393CED6}" dt="2021-03-16T11:10:18.711" v="67" actId="478"/>
          <ac:picMkLst>
            <pc:docMk/>
            <pc:sldMk cId="4260578242" sldId="271"/>
            <ac:picMk id="5" creationId="{A61F558F-5F3F-444E-A9A0-ED9496ADFE42}"/>
          </ac:picMkLst>
        </pc:picChg>
      </pc:sldChg>
      <pc:sldChg chg="modSp add del mod">
        <pc:chgData name="Fatima Pillosu" userId="a6295d4dc9e22643" providerId="LiveId" clId="{7CFD9F78-406E-4762-93F3-AF184393CED6}" dt="2021-03-16T12:11:31.134" v="361" actId="2696"/>
        <pc:sldMkLst>
          <pc:docMk/>
          <pc:sldMk cId="2026049213" sldId="272"/>
        </pc:sldMkLst>
        <pc:picChg chg="mod">
          <ac:chgData name="Fatima Pillosu" userId="a6295d4dc9e22643" providerId="LiveId" clId="{7CFD9F78-406E-4762-93F3-AF184393CED6}" dt="2021-03-16T12:11:12.954" v="356" actId="1076"/>
          <ac:picMkLst>
            <pc:docMk/>
            <pc:sldMk cId="2026049213" sldId="272"/>
            <ac:picMk id="4" creationId="{A2B79260-2843-4A96-9810-77DACA0397FD}"/>
          </ac:picMkLst>
        </pc:picChg>
      </pc:sldChg>
      <pc:sldChg chg="modSp add del mod">
        <pc:chgData name="Fatima Pillosu" userId="a6295d4dc9e22643" providerId="LiveId" clId="{7CFD9F78-406E-4762-93F3-AF184393CED6}" dt="2021-03-16T12:11:25.999" v="360" actId="2696"/>
        <pc:sldMkLst>
          <pc:docMk/>
          <pc:sldMk cId="615741735" sldId="273"/>
        </pc:sldMkLst>
        <pc:picChg chg="mod">
          <ac:chgData name="Fatima Pillosu" userId="a6295d4dc9e22643" providerId="LiveId" clId="{7CFD9F78-406E-4762-93F3-AF184393CED6}" dt="2021-03-16T12:11:16.648" v="358" actId="1076"/>
          <ac:picMkLst>
            <pc:docMk/>
            <pc:sldMk cId="615741735" sldId="273"/>
            <ac:picMk id="4" creationId="{A2B79260-2843-4A96-9810-77DACA0397FD}"/>
          </ac:picMkLst>
        </pc:picChg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Costa Rica</cx:pt>
          <cx:pt idx="1">Hungary</cx:pt>
        </cx:lvl>
      </cx:strDim>
      <cx:numDim type="colorVal">
        <cx:f>Sheet1!$B$2:$B$13</cx:f>
        <cx:lvl ptCount="12" formatCode="General">
          <cx:pt idx="0">10</cx:pt>
          <cx:pt idx="1">10</cx:pt>
        </cx:lvl>
      </cx:numDim>
    </cx:data>
  </cx:chartData>
  <cx:chart>
    <cx:plotArea>
      <cx:plotAreaRegion>
        <cx:plotSurface>
          <cx:spPr>
            <a:ln>
              <a:solidFill>
                <a:schemeClr val="tx1"/>
              </a:solidFill>
            </a:ln>
          </cx:spPr>
        </cx:plotSurface>
        <cx:series layoutId="regionMap" uniqueId="{E581CDBE-794B-485E-83C0-35F98DD35C77}">
          <cx:tx>
            <cx:txData>
              <cx:f>Sheet1!$B$1</cx:f>
              <cx:v>Series1</cx:v>
            </cx:txData>
          </cx:tx>
          <cx:dataId val="0"/>
          <cx:layoutPr>
            <cx:regionLabelLayout val="none"/>
            <cx:geography projectionType="robinson" cultureLanguage="en-US" cultureRegion="GB" attribution="Powered by Bing">
              <cx:geoCache provider="{E9337A44-BEBE-4D9F-B70C-5C5E7DAFC167}">
                <cx:binary>rHpbs+Qmlu5fcfj5YANCgDra8yAplffMfam96/KiKO+qEhIIkBDo8uuHcnc7bM+cnok45yUrKkkk
WJdvfetb++9vy9/e1NfP4w9Lr7T729vyy49imuzffv7ZvYmv/Wf3U9++jcaZb9NPb6b/2Xz71r59
/fnL+HludfMzhoj8/CY+j9PX5cf/+Ht8WvPVXMzb56k1+tF/Hdenr86ryf2btf926Yc34/X0fXsT
n/TLj4Vx0+cfntq3zz/+8FVP7bS+W+3XX378089+/OHnvz7sv7z4BxXPNvkvcW/2U8YymGQowyjL
GGQ//qCMbv65Cjj5CWUpQgQlKSMYcf6vV98+93H7/+5Ivx3o85cv41fnfvjnv3/e+6cr/Hmpdab4
hx0K8/3ExdNvV/z5z3b+j7//5Yt46b988wdX/NVC/9PSXz1x8Lr5PK7/ssX/uxsI+wnRFHMGEeMY
Y0r/5AeU/URQtH5KKc9ImiD8r1f/ww3/i/P89z74feNfHPD793+1/uHl/4f1/++e+T1Wy8/T591v
Qf4H5/z71X959S9b/12u/CONjl9++REn5A+p8/0R/9z3Dwu/87p17e+J9/uOr5/d9MuPCP2UZhzT
jFCc8pSQ7Mcf5q/fV9hPKSYcZ5ySFMZUStCPP2gzTuKXH5O4RiBLGEoxzDIK4yZn/G9L8CdMIME8
wySlMCXsd2B5MGptjP7dEv/8/w/a9w+m1ZOLp4k3sf/42fdzMoyShLMEI8TSjKYxxuL62+enCF7f
f/1/xhRw0Q69zpfO6f1M+HqGiH4QbdMWzQqWnU7vtAvNifPxyazSF32b8osA+DVtZXJ0djXlH6z3
350J/pczxQvjFDJMISf0e0T/8UzYtRsUPrE519MLAgm7Aiy6XQoXtTcDHPbc+iVv+LI8bkuD956C
uvj3Z4jY9WezEBLtwTlFkCQw438xyyakqeHEdN6IVpYJcTnkiJylMNk+jIMonHRs5wj78u/fi34z
+J8cQmi8e3x9ypIUZiii7h8vTxnU1vBM5Vwm74w17lh3I648qpMCsjac6DR8U3Xor2ZiyUkngOXT
gLO8zyA6OdqYF2BIVtSG9Tsy0CseRcbyuSCrvzeyL/Vi6+uC3XL3Ut1cLbpKi+RhW4e12GJBeBVu
wDlR3SfG8HBy5It0EzkovohqAFTnRNQyZ9wmB8p7d5cNmEoH4YMcu343tz7bIwPmPJun4UBDMhbd
OPYVCyh9XXlSF4Nh2xG9jrNieZ94ewI6ulOzyZTCwk+1bvdewOVhzXwX94azpWx5aIk59Gg7aCzA
oW4+oWEuMm+/1LDu9qlozmSj3VPHE35Y9VLg9bUlGTu1GXmCHehyaJLtyO9hWEHeerhVk/Cqogls
8s1tb84j96zb1hSI8lIz0lydCM0VgybkHcweJi1EISazC/0KDmQO6tyAwHcDbKNtt048DomROdjq
UMFmte/mUfrThkiSZ1nf3P99nGTpXwIUU0Z5Gm9DCIkQgiNA/DFMFGmEWVMh86ald+uhuTHAL92A
TDno8yKgvkwBvUdgfJ/wen1se/WIxmTKTdusNyaMy5Gpx8KFJC5oYPK1B58AqtuTcutQ0ES4c3Cz
LaQVrrRJ3xU20DSHTdKVYFLmwvtNlcr5SqvGX5rW0z3sHM3l4HPTK9rEIOEV6XaJosnjouWb6oZ2
D8M7rkJ96Na6zXGddWdmsDgilO2TJvm2bCA9+1awE5rkrxyu7MJ0mPajRF0+OQpAnpj2oJe0mhYR
U7LpnsL6OCdbdzA1zimYzJnpnh90cNcePWw1GD6O0YXFshp1AGnjHhNkjop0QzEhMz9CIz8aZB/b
Qbq9H2y5uVDvCexOsOnbXKqE7+oVmVx3aX22Gj5qXstK6il5mqDXhSKWf2ylf2xd2ubEZ6TkCXAV
PQ+rrq+ssWWGn/uRuP8BKjFOk78GAousAKacRhhPcJJGdvDHQDCpWxdP6Jtg+LFdgSx9A7eSzjzi
YtbXMZzlpUfJ+kQIutfNSu9kP9V+K+ZtRhHLUHayAE95kkyfYi5VdIH1FU4xN7jQWekizO6NT+/d
kpzVxvtj6GSaMy9KH/x2nLkdc8jmR5K5g0kE2OEEgnO7ycelm9oSo+nLJkOOOwU++hZV0nfbjjYr
PJE+rIUXDS7nYMB+XNsX2BB0CIrJ0qkh5Nodmk4dbD3FSIYUluu2pCelXlaGk2eebknuyce2xfU9
wW6qaKvma1svx832SbmYbD4jr98njT+zDaK8s938OKt8QYTtbc1khf1YjBlenyfeTvkC0PaZLqwQ
HBSpbMRH1ihc0bSuQIhPHIx/l+qe7oh5DUn72Cc1Pq8MxCykulSryo46ZGuBVFjuGaPPBo58Jwdm
9+nUheO0raREpp+fwLic+wwnO0VJJfTMc6xjOmispxNSqSzWuWkKiInKWR9PuaC94HPRT/DzPJou
z8hUcgLHI4KwKXoIwx0v9FsEi61y4/ZZ+8lUyHYHvxzrET11lIJTiHVglAvY99iWy6j5A+oLoKas
amDaFnJxH3lnrg2awHFJMlKEdJqOduW7NbvQPk3vWTrAB1JPw7UP6JRKfSRaogPejCjS2rWPxPkd
YvO+Xx5n680l7bMcdfhBoXm5JbCVB6dJ2XQjzFU867vQb/Jm5+3Fabe9m0KQ5dINv+I6kHjH4TTM
xkQHpU1lpCns2jT7epCPswhDPrJmPki+FETb4WhtyIdUbNEVSh9XNZWC03NqY+lMJ/Ewh27IXd0V
adodWuz1NdaDW1JDXbi52Y0BRORvM5nbdUW7ZV721smxMOmsi2HlH0MSi6IL2XQZAjoMdesKgqU4
CQLPfavWfHbbr1YE8+KW0eViVqHcGnXnEA85TKuGdCL3SwfOBo2ubH27S1XQB02lfm+HVOdbrVWl
+eJzreTZAjKXbWb7fMxOI1HyPmUbum9poZLucdwM2ne+YMNxWKC6ha1by23WadlvBD6MU/1Rrd7l
BnJZGMVZLtsxT9rxdQ2QHzbyFRlD7hTYPHSdPw6hVnmdyq5c9TBUHOrcovAaCOgKP9l+3+j0se1A
fwOt2/I2eddDbPN6zebKrHW5LJ7noJXRaqo76MTaU8roF0M+qmT0OengUhgbcR0NdR4PXOGQTEcx
4WMvmkumWFM11t8lHtpijFlSZFMC8k3CEs+4PYr6a8jsdOIrf4gUbMkdqrsd6cANd4zn9QSGQiJq
CpHgGDZUXazT3wCg9RmqVu2C0NvJjRA+E7e+JlvzlnSYPBA6X1qUzkW6gve0oYUe9GPGdFcsm08f
ZbZ99pzzfcgCzEfP6GWc0XtRg2vjgNyb4GN+6SwWlj67AVyDakm77qFLwisdx+c+KJWvWaN2Pl2T
HK3ZtkcTfbZsGy5b6nLLhtucxOuYzE03HnEDkXGXkHh/AU4iid6xg+pPAdv5lhpXzjXPdkqlr3rN
cLFG7zxlLR7ugCwxn0EJoHbR2BpWU7v0D7Po+4etYaHK7DoVgxfgNiVfJoqnm0jDTjPaHmlNX0CY
37tAypC260n7Oex4Rqc9sNM3SQi7of5uVkfPCZdliFfbL11kEmF53/tmp1xYzokfWQETgPZ26paK
bpk7AehNUaN+LSaFhvOA0/7DlH7djGxfZvemGwOv1sVwmgatPyxZ+hGPXX3hkpRdZ9VRUfXi641X
SrL9Kk3YTTH2I7cBsiB1BG4TK1SeBOt3A0VjbkyyJ6JP8zFod+4ajg6J9K7QsKRWfWIjrAu5iSbv
e/TB6xoVQXRzTq2tLykXxagTvUuSWkcuatlBk++1vMOvOiL5nsI+TzUm13DskjWyautyx8l8ynTT
5zSz46OH3Zr7FSTltmmVhzomHZxyQEl9XPiIj7hLhhwPo3nQRod8yxJeZiY1OVUbrbIwLWVfiyrw
WC9HQWlOhnopJAbDOYEhPlGCoaox/6haqHYQyj5PbCx/IPuwNX3VMoNuwJ/qrrYVnQzKfTzkBhZQ
ZUSJakx0hbUrlD3TNYVHRvi8i0Uv6+xDK7i/r8mNsGat4pnGEnRQv1qUvKQRku7cEFYhtdkKdvue
dOpTHQFxvxAaGR7YPvF1HK4BOR5ToJ1KP4zwmpHsecWWXbGB3wbdgZd2JPjCJ1g0Aj1J4O1D//1D
BPhlMW2bp2uKSzELu7dDeOcz8HH1LLuC2A6XbBBfm4kMZVCuf56R+3Ub561Kt9Duk7RHVSMdKMaA
j4o7XQCRtcepr+pmthUbVNjhpS6nyNb3tUzeNwnf10CaW7+l5mampai3LbtJS+qcd4j+us6w8M7W
X5uZvm7SfTNzhg4bZ+v5t491cxWYgztZQdsT9cMVrX47kZm2uXP8qNTWFv1M7y4gv6MteVHDIp5R
V5chJLrolUgifs5zHou/eZHpcEwsXnK5Ne4+DqO7p3hRV7jhfXdLRzlW4wjgbpi4vkUCz/3Mq9Cq
rBojX9lBneGS4JFebISTLoHwEoPgVxG9s62sOY+gvgwD2fZ8EHnAIVRDrW8jCOHAMO5yYht9ls4u
eSTdWWzqYThZkjVFLEk1welh3T6hdWDnra1JsRC4HaeGf5ldqx57DdwpkdF9sYotB66YO7BRvWYk
kp7PfIgkDkNgL9tMyxo49doN7ip7LIrFRQI5gqy/+TAdYycbWQCg5cjlVBBqYkHHcp0PPPGPSifz
FSKoYzVv1hizTbGRft3pOg3xqipS/tbvWWKHm46dU+mnUVSI9vRkEciKrJvDByfcVJiYzOeedn6n
Amt2UW2TBet8eMF1BwuxWHthErOcJcP7zrfrB88IqWQ7N/tOkBBf0c972pxiO1B/BakUkaQK9IJq
u+xMZ3ZpM2x3PqYwTwiUXyJg5wLB5bPRtSx1W3cxQxOfz2SuD4Nd7gRx/UIE7Z/GLivrTOIiSF/v
ZL2aqxLWXL3HVybAesCM+Kq34zcZpvVMkH1IlAN7RNsmD9O0FYyOb60O8jCLxlW1iAYPYi7hVGdl
wryJd/SfUwPzTDXgeZWZfiRhLNexQWVGnLhTsp7rdNXvO2FOakLuimtzXMzUniBtaaTfJNnzafiQ
qXQ69Vkxu7NaBphjlbbvuYihV2v0QjCd44ngGSd+O5sY0SVBW1+6GnaPwrsSZVFBsl23B7wJRZeh
9lG2OG/GNn2k29WZ5RFsKhwCkC72E5wWNSS/TnRlx1qJuqpn2bzofnxrmt5+WdalUuywLkg/xyRf
Sr9ZVPYxzS44naplpvxAEe/PAzHn5QNtMnAlbdY9k0kVkqinFDB8rAdO87F27KQhiBictIcUrMk+
NpkRZqGAlVnsdoBDMkZiR1wha09usWEoY3KySHqpK3tk7DV26w9J0PWZj6rYVJ/tKUKR1K3PeFqS
S2oiv6x5G1mhQum+69okSgqNjFdgLg9Ux+LWL+gotve0r4dz4Ic+cqN9B2pcAdbAiHGi3wOvfq2F
kSfYwksyr2nR1Hgs2xjQ5dhMukA+NqDxLK5ox8E/iVU9O+2rVAzzLspbW45ZmpxwWscmeJtVmQ0Z
KK3t/SXKhDuSef2xi1kUC9HclN3sSAGwxHdr1ZY71t/FHMv45ko2CXGtg2tKxJUsG780R42btxlK
cdwQH+OTxdckrPTJMrY3LjLAbqV9xaVsDrYNycmu3ZO0IDsNbl2rdmM3yCf7zrQFgMMtKuPi2iv5
2odB77ZlIxebsBjeSVNBQMdiTsFhmIN+FklyXTh5zwNILn6C9lwPqtu5nshD7yHfBdTeUjaPTdQo
XsBswDlg1pXTgruHhchyNPUzB9NrKmpSDhFpdkkrs/2S2Y8mLHDvZkjzJUxtwbfQVUGs8oGr2C+m
3bxzZqI7PtD2YYCLK1DiVDl1/VUmlt9w6H0unJn3vOv6C41CU77gIhrAiOUU0tVVsh9jQiFvd51n
6bFptudeuJOoM3IC03qYW97chw03l15vH8Y1VTeM+jcEB30YGNvKnmxjyZeE3Vel5W6tYZRxsHjD
Tve/AiB13jkRgbUnxzZ0/LEZp8vMSH8Zs+Qlsr6h1C7ymUjGzzY2O1E7RhfXD3g3cCVyKcfTb8Wp
FzDSk0Q1p20UJ9Zg9TAGsj4aDHappF8UE91jP6wstw7gfAR+3fmNo/0gVJFEbG1yFUXbaYrfD31d
l77GaZnOabrX47RbYkP6axerHUpy3vvwDrdG7rq2XS5LOuXrStpHNTWsaLqvw2bdzmdrqGLZ6s7Z
dAsZxkcaBes9bu2662NHUSInkwfUWXFsePKx3cx80ryPWR07wHwckL1m0tv76Op1R02khRDM0TBa
3OAqpueZbF+CAO0lqlgwF8R314yZDzXo60dXpxUmSb+fSGjOXqP0YGVfeNOiC/ADODWJ/6h0sxRN
w9KoilxtOnTH2qJPUzM/kdTJGxX8o9768WJChE2/rqJEpIvBuip4pc5/3cjS7qkZDmu30SKZ00gh
5Lpdpk2fvdD2OH8/Su+WRzSECjSRxo2zB7F4bvAEIURFVrtwMi3U7+fY1yQ6tHkMq/mcSKPPI5my
qOXA9HMUPXPk8BHFuvOudy3bT0C2e1YT+8FLmrMPsXbBNwwEKtI+sBvRPD2zlNCC++GgOlLfJhnS
Y5jZUEQ2/NFwZl9d19O8UzM6q8SvpdGgrpIHKzJ+QA3Y3tEoQhWZAuKmmdhvbozQ6Hx3FsGRuC+l
FzIFejHdN2rpgTRY3GwcEBQdoaCIvh5+E7CqGaWwaCN12UE3qd1WZyCPM9TS4qlcOQBPVuGtoGBt
T7ypl2rSTX01Lqw5FvO9l7I9i3jLKsaNzdt+y86A2uw8xA69Eqm84h7TGyUTLAlPYrFvwz72Vlne
bFHxwVOPb8JMH2uY+Pu2TnGU4seri8p8nmRJ/yEZhd055Ia8JstYzpnYHhybQ8F1L3JMV3AdvQ5V
cHLYpRnjx62NulKfsqi4YXahc2iPmbNNMavG3DUbzD0InAeA+8hdPdiHiV5TbsG1W7qj7ch6GaIE
awTdHlqASYEHpPZqmLeTTSvotNqBGdYlBuSV0xCDZ6nNw7Z8asYoqHaxWWeMvqyxwb52bGJXKOQ5
gwM8cDmT89SzY+i/pz6n6yVoPuf9Ng/PoZH3dpYqqhm0fU91lJVWs/LSCaUKlUV1KMjxoe8UP0ib
ru/GTRdZlrdOdV9jd7nlBPb3sUa0EITw99DbAiR1VJBbUYooM5ULj3pqpF2VUHJ4HiGey4SjrRDM
y6jUzuy9b+PrWd3KXI0IXqIez48eq6aSTbIWNEMvDk0+h0iqs7Ic5HKUSSVEFvt05JLC4O9H9Quu
xtT2O7n0n3oE6JMRH3qa1BcL1Gtfk1gbaFR/TXZpunoH2Vom6yjeN8y8JJtJi26W666L0Xyal8QM
uaxpIRNBjrB+6hppd5MXw5N3UYQGtWkOFLtyHGzzfs7Gxyy++pjF5D6vS7aDqytm7dpXOM3fgl1v
q0hVya4WJO3D+P1jac1bSGq0zwAQF9Qft17W11bQLDI46c8LEnsyxBztFzAXA7YfEj9FBa1L0wM7
TzBNrwPp6NVuXwcdZwTAbKc0pvkuSqNrnmbuoYNDdg5doSNruG51vzPjFsUAs3aHEYMt5y7DByYb
fR+SNmeqT46b69Gpx+79EEhWyiWeOUhjXhkY9la7JrbunTxHJFueTEofzDq0t0hFP8VJlz17Mj5h
lTRPLMrWJjYK95EtL8T76QFviuQsavX5os1zuqVvZOGxO6ZtdmHb1EUkMGKn/CWW4PXkR/gkPeOH
qKp+i4Q9e2JsuUO5oXdUiaEYiZGPYcz9xrp9AkjIveTbWWRxhqR4icIWpTcQlgvaiLv1UUcu2u8K
OOFUHDrHYO7aYSjaZBieExx5uc3ap7lRJ5l07Q2EVNzI+tBFPT4HRrB9n07wYSb66ALdoiiEQUnA
vO7SFraR2Bhf+O/KnWZR6SarM+fJWl+g2dpIrsl4hdnU7TLl2zP3kD06r/soh9EpijcJuRiLn6Vu
6QsbJrWHkYUm9bbEgtKTd3pdswqxEGXktSv5vKFz7FZE3iB2HrUkFfRDGglcFxn0ROClddztYjvQ
F13K822G6gVNQzi2vXhVq4jjWbLQUsSWLrfJtsbmxe9j63vVaXckM69jdsGoCupZV3JK9wGBNO+8
vMW/ZAh5Jl2JI8xfzcbqiGLpMZNzna9Y2nwbxjgZEs2QDxIWGfT1kbjgSzj6SPnYSyPigAW141JA
WX+cY8eza0afRbkln3qnL/VGdkFvrkhG+8Rq7EuEmk+cgyafVQTktp6PYuhvAcBLI/NhTO5Gr12O
p2bZMXiaVdbsouwC8942+22DsrJkEUUTZYRz24qvYff9EzchKRYebaEucnWq8Na8bc16ydy+aZTO
mbQXxbN7qmlJMvimpEBX0MMul0kUiNKZgBxu5qRr8WRp97Eztq188xTqLPLxSIZKq6fDsOnYkmSR
HvRfajVHvhMHXaLlJ6q6IjDV7HmioxDaqvOYnnFQW7Ei1hd0ayMxHdo4RU9ft+/jFIUly1vD0iKd
Y//RcNcfZ21OFM7kk6VJE6fd7pAwkks29/s4P8UF6Pzd13Y+C/Mwm/mopF0OVOTz0Kwv22jXMqB5
rKa1KaGp7a4V0cAA31kcPuyXGF5FHCd5HK1bmymKm6FpY1FDx2wBYznIrD+0c2R6cTByj5IGzJlx
fWyi3WMEAV26AMqGf0z95vMoUcXfdfN6cdnE8ohtssrmk2qj221oQYVI/R4M+BLh/AtAZin6Ycwn
AoayU91tGFGpQKTuEUdu/TDX57U2+QxdVHtXPR/RsJYSXsbxs89mm/smm3aEAVQpGvMvlpNonVjy
kfRVG/vYigdnDwK7V41ac0x51NeducLOpGWMyvmMc2WB2MsItHkK4Vh6PCV5q1TU0r+PYV2U1lOb
NXkc1eZ4RNtOTVOcxTH0bYhjCGExuk7N+z7IZxHjprLjhPN58zcLYRzjuCjYIwojdbBdHI7o6Ou1
vveK51605km49T6HreQjuC60t++atiJT+uzF9qSGIaJl0G9R3oIFHejHyTYlN2m3z9aoL3dTFNS2
3KRDnAry/6TkvJol5bEu/YvoQDjBzVxg0tvjq24UdcoII4EQAgS//lt53ne6Z7rjGxNRkVF5yqQB
ae+91rPkvQVJDTFX0tfJR3mULfwi2Ar4vxfjbwZBWnyB8/dlVFVKdEK3jozzhU7BqdS/I1PrQ91j
CTpJ5+X1NOksxAB7StzvclD+sZHu1cLZq9ZKXvty/ha2etv6nrsha/XNm9bgwAZ+6UYn2NmOFREt
3Z0fo3qMfsw3U11msoZl27llvnpzm8ZkqTfWupmoqk2pq/jIey4z0Qtd4Dtnt6SLUYimCZeggxng
e0EqiAcTAFJ8bvhznZSyEGo6R3Y0eRvJLieMdo+pgBVWedDARndPcEMce17nIdqSXecsH+X4ENyI
3YwTg8ut6yaFKh5nCURbpfXRtHLcwvJJw1LYIrQuGjsZJdiynHVfjcGfehnmnd8J/jpB+nVXVAey
kG3VZi6vwmPojiv02/6bIzv/sDQsTss5pLkqe3FYFb8lKnWlKoJQPrn+qi+k97170/ZZ6Ksdg1t9
nUxycgLt7mMXm65COS+t52V+HbsAAcrz2JftZm7YafJGN4esVmAcgHUt8qFDbx+18O4G1PCiXcm0
icjQYfN8WQxN7o+2n3SUHJ24eR398CUUoINQzqLU+F5TuL2+uWoZ9/E8U0AE631Yy/ZUaVlmHV/T
aFguifLYeRlo9VyxbbVCrRjqp7maqk2k82GwHAYEB4rA3ZxYLEqb+GqvbfdTcX4KIiuw53H+1Pf3
pBcZoW38bBr5IQPzjOLupirgsDtdkVWL8LNGzt+WetSpEOiveOBYrNjpLMK0JdFuUHMMX79bYeZW
+eoHTbpid8yix0xbF5Wt/mD1+UXjhBeNdYEFuyTwZ+WtXgRPDSrOBhYqzQl1MdAP1VNUO1AF5ujS
aY2+Hap7yoDM5LIroeuO3E/DzvCiCk1Y2Giu0LCUH0FoxmKNQrutSYM5v+9vC4EVoUpTuLMo2rZv
Dh3IsdwKDxZIpSla5FbmvERBTBzU/jlyX5IoOhkxoIonmOPcwLnH5YhvmeNS6ERnmEE0pv/24JUU
DVAg844kU4ENfd6UvfnZyGjOHZrVb3Qmy61z+l+zgIVQT/MmTqZHdzBhgxtghLA9XVq1m9WSKYZv
LRjWEJuL9PLYdfblO2PB28z99cCX/ttKY3ARVObM6+sfsMOh7EWZO7k0AxQ0pqsUZxRwCXfPfMd1
t1hN3JwHHmaelfaEmQwbOjPVhWDGTUOv9go7xT1gKHtxStOkbtKse9qCi5hR8zJnWPszvFf4kJ8x
t+6uM1OmuAqvbSMDDJrenjbivZ1c/xaNhhzUXH36AmLnxEwaYdvLKF8/eeMWoZ+MRWK8t5gYgzuz
gzfjis+ZOebYsOZQCfZwZz3n1D0eXNASWRcBqDEUFqwDP6fDTJxV1vYb0g9DVpeVOIFHW4oSVFte
WfXMPQXJQ3rrPfIz5q2b0Z9W2NcBAAEauPsyTvYLIxQLJIE82/DmVI7uBdTZvW8YPYY09A62Mb9Q
o0XRTxi1Ejd69XxB8hFkYOo89pwmhuVZT00KK6C+28VFYz/UfDuH7aar17kQtP7FBStT8KlO0Yj1
1vo8nzTgGObVL5Ufq9xZD8nYP0undtKWifA0Luqn7NDnSEfXp7hHA2jfaifMGA/PMancYooXixrY
laicMFi0CDZAFJ5pF8wnmkQvHqxD6XllSolrNgn2mdSZ+Jw3nT9mMfcPU+M6UHsD9sI7vfMq+aOn
sr9T5dpr36G8R4r1b21ZFd5AWzTWYXsbk6E+kKaLMl6xW6Q791XT8cOUjfhFhb2KDl2ONCUYi45B
mwSJcPj63dfDXLfBYalLGI9qll5BLVAKIG/mGE1E78gSNWfRD+W2N4lzWaKOFj6UAMyTCSRxCCTw
I2Quuqjcq06yw1QBO2G6LfejNOsr/gZmv265fj2bq/J1McGeQw49zrF0X/Fy77TV3oV3Ad/IzjNZ
KWcKWDCI6rTtnKaYDJE7+AbLliV8ehN1eXZtZD87FgXp0Cz9jSYOUB4rM9WzOIMrNX12j4cKREwe
rNY7Ki+Ybl4/e6nrRcG+kw5sIK+98mGmr1bxcgcIgmyjqSmf2WKPaqjawzxp2sANwW9LEuO3ppfF
RDFarSAtc6cXXra2jpdHTU0XyIvMO3th55/pOB0ccCQH61enIAnmWzsIuleJVjkYQPY+YorKjBX+
oRxK9HgwfEEnRIeJw2aBjxZeezf82QnBP2q1Ag8dwBsaf+Ef2F5gs48EipFJZBZ0NTss4fd4pOWH
mW1wZDHq49fTivokD5eq30eujp6aKjoGDCOY1vWzH9XBzYnsu2+c+iNIOncLRcUp5sjWH87jNSoH
xR/z084x8DkphCt3quUHqwk7dDEPMkqJ+IjimufCF81Brrnvth1+4mUzlfOrpa25GE0x84Al+qio
iYuBDyxX3VintF5sbub4nrie/mgadqtjUj61/gJ4z9RvGNW9Q92iqbe4J47hPBOVNmEFRqOb6Ee7
NAtgIlQMjpkmKvVlstQrOovtDEZ4eAviWBVeb9Z8dZbwVjrdpg8X79iPcQgDpQvS0iRhWnK1bBtr
L0kobsEshy1osTMZBrgPVfT4fgMffmHXZ1NVpsxVzoWOrr4ljwfZBBOa+VWiaMFfmyA3VHNv4SgQ
e8WNCdt9jR8Yjbdt3aHcxLPfZA5PrpZY91jKJh0T1zktfpNiQ3Wvk6dtlOJmcPYAZt4dT7tXHUU0
XZUpt6VXnZbKQfc3BS56JOjMlde0t78eBhpflzjVWlNAQW6bA+SCEOsf+jr2drBVYVrI5Fr2SXX0
O3ryA1QU+jQ6kXucWDllwAHaTTBDG/ADbdLBXb/FEcxJDBZZiT6pKToB5VmjJnM9TBvKfXL9evBo
6V2dqH8GGTrubS/TGbUgazH7bTVf5kufwB/U9QCWBn5jk/jdSbjgu2IMTCSR8jJ3Ubgr236A4Qoc
a9pqBvCg7YB+udb3rmJdMIwTzLhLdwMy/GTqwL9+Paxj9DrXrkQ7X29b/o7vQVzCmnXX2KzdVSii
c0OdJe0a3JbNT+zS5jq/cMr+rDWMnditzSFa1ycfol4aAGDeaBnlXmewwhTMEafjZNtix91/8a5/
w/5/Q+F/ges/O7Xoipd/h2L++fR/vHQSv76iG//64SNT869n5/8Zxvk//q3t7+5B7g///pce7+af
/xfezN/v7gH8/29Pin/PHvw36YK/sj3/zR/+v0UPQvD6/wzt/Efy4D8jNg+o//Fv/soeYOv5xyMj
4MbUA2hG/QB/NH+FD5yY/gOQfRQSP6LYjsEX/509QGDBA+NMYIT7JPbDBP/m7+xB+I8gAXKcUIQS
SAQ+5P8neuA9yNR/ke5hGFHQrGHo4y6hbkjCfyPdHbmOrlgwxTsDVFSn2USTJEc3iE4+CLnI85dC
CQjLVRuXp8oP63TQ0Qv0Jn6alvnMLA/2Hu1vngNz3K/G96WHOBfFKs4bebdhvOTt0m9boBzH1o2v
fI2cj/8rsE/Jf3yOJInDCB8D3zK+nkdW438lcOHMiAFNsleoGV0h403mDmSBfyjYzs7erfWq4MCx
LkrD4jNouqDoia2LeRAftTuFW4MaKVTHD6AlDwhbeRmxBOitBZvgeeLPFwEkWJRGGnpYVQ5hToPk
mCTVh1NXJHdbWqwLn86yXE91NzQ7PwqPLn8mlYzRxkD3qiPZXqtRh1k/uVlMdQMpTsQZohNe1pmx
2caYTNsEXUCj//Sh+Vn6hGeh4L+CIfwYo9EpYATX2Hob9bSUyzUW5E597lzbcPLTJe4+sfsPqIbT
a/iRRE70w1mdXUWCKq05D1IO2yj1ghmjTtyf4kBlOvr0mwjSe4VuFPozcTdgOzAvkpWf5qh5rXr/
rSsbvHLtbupxrTc8CiDbJLqQI/CmB6WbNEHKqLO1Q7IUTTBj+53pNqmqbdeGDQam9cVGLc+DFohq
DN6lQQGKBqi7I++7NBngWSNzUXAmIWJ3SwVJQTaZP5bvJl6rXMnSpMRGP7RbATz3ylzZ5mfgTHQH
W8EEqcXbOdM5JkU/m/dyaLI4WZonsAdGbqGctWnlAXyEop5Rh1/9hN2YDVlKFCh7mywaNCwX+bwm
+w6lMI0dVHFvTHrMeOoarpCP6DIbRCLgpOvxNLDmFf77qVkLRr0JxpDj5v78vs7OiO+36yACBChX
CzB9NXY0nSSEmdlUkDniDlJZgChNArVrw/ySQDrGRwjMYzCeEBphRGST8e9s7b41hq1pqGJxRvuz
g398K8mYZADb6zRWBoxOghInxxGKMPNyPodlCpRLHsKw6dOkhd+BNMFQB+uJJD1JNZHTtVp0lIay
B+Sqqttg5QYopYZsqAyASr//Fhl3g2AQhJUW7ahfTn7uSb0pm0fBXdcat3L3e/bka+N0/Zv5E5bl
S5D4N78jUMA8kY6S15vKYKrwFrcraCviJo0rJg+EyPawlv20Fm43tYdxlBgAoW4scwJfsrMsDY1N
1kyLeSh8Hf6pCCuPvUu2ISWnGFc5X8hhSeLgDO1quGjN6b4dilj2VzZXzXZZ/FMH3YoEybkn0Vs1
kFcGsD7yLo50MGPJvGn9l0iL8xJl1F/283TUa1llYxgBEKiDs/LWPjWg6FILuZ6O+o21wQ8VuK+D
an/BzoXype5DPe0qQz48T92GcXjlRkDfEOA+BNuLtiVZ7Q7Rzhd4YYxED4rjde7n3TyuWAYJPIBR
AuuO6GmGmyw07oHkDiAl1cB8QD6QNGgMKK3obqsGXm5CthQgrumWkyFIWyGNc3QTCZUFE4mXhGHq
+MPTsI6AWNv2JyjC1HQZgI03LZ37bL/32mshKfobCP8H6ES5bFk2+tJPBcS+zLo1Bf7awWUTW7oS
2LxYhRaQ5r4r9dZdxjBzy5VmTH5wHwu39OKfXH4v1Yz2R8EM9r5VIDeRvJkL4kFiD027WxN6AwPW
Zp5mBUN3bgU5yr7eDU3wfZrVVWoYGIMyBdOAkRroy2zmmJJqswPP82KdhxqSWQtuBRGbDIxwkEbL
fEJgaaOwY2w6oT51VJ5KTwPoWOjnbBGOQnnKZtXqzIuDT1fPSFJFSA8j6aJFg2HXI1kTNRzZOu1k
ruudozK8OWy8+FWrNh3yAkCsh2+9S2Xaj5IVvFxZUWMX6oCXHnkz9Ts9mDiP6u0Kdu8FiMcTZNek
WDtHZF+VEclCHxkXCwg8hoNdq8pswc4AmzMWonknc1jHGq6ZsbvSp1Ck4z7OeONATVbi2HVmxSvO
E8ZxFBG6DMkJwNiQcluipvISMP5akEk+HIWRFkopuefl4gIDF+V3bw4+jEP0c9cg2xV12Ei0s/5q
6gW7qcbYWFmGuFA7O7uVBt3da2Yn7Xrmb6KB830wwjmsRXNvPLHn4BLReQpkyPBphFTlFbwE/EKL
5agqviPgV3DJXlRMblhM/qlh634Fc32TGFVlr8hdxSMUeOzs8KNAHHEdOoXDfP+dRvzU67U6+P7Q
b6mBag0B54dg8CIe3clLmbQ0DysEEyadVPnQqPkaKBjITdw1D7NcZM4ql/M4KT+vgjbJYHFMBW/V
cg2V729wD0NVFJPYUVOtCKTE0NGapE4JQkRPHJoNdlNSfoJtLdOgcyeACu56kKAYCk4jma9N5xwq
DChjLPVTS3SLleq8ALHerzNb3xa2PkAzN77YwIHVznu1HcTNCbW5VTNGF40g6Y4AlDhHsrqaqeO3
uoozyiR5otC2czuvTsHqX2vcufdq7b0nN0AzoGvQOCXLA6GGK4ie9YGQr8Xcl+VBx9WTx6uyQKhj
zqkm+o5IYAzHipUFlfdArMGxXeHmdXHcXSUAlyzw3e2kA/3mwm9wAPMFqg9yG8Rmr+dSY/uuAYpQ
6aXNcBdzhQSHPur+tYUIt5cgVtOh9VEAYEwWxiJ50MQM1bVh0AmbwqPTizPDbNHqghs1Lhwh4f7H
yPd1FFVxwrBbm0FsTDx7yLKdTOn4+MmIJRiooh3jMo8Je9ZLuyvXZFfLWqcSllFKL1E/nCLuFk7U
7JBMxX8Ggw0kkszj+EziysDpR9uxdN/cJNrMUVwAeiObcIQKU2NjV36yD4FH4pohrcnDWwhGowfv
pxMYvq032XSZhUb9pZ+DN54gY5y5Rz5jhW4yUb8g85YZRUgjb/ruQKyv0xpoY4t0Q1pPLqY/TyB0
Mv4ymEnTqVRlzuJIpMCWJpBbsLmjvpIp+hw3DussMt7ZBOJthAuysvoZ0rLJMKvC/DVz1tTQyROY
qOmIjCuvOLgIuAkqOOne9nCO3E/V+3+CBjYSkD6WRoHY4x596csJrWM859pOL6aqd8GqUquRb9Bl
ifRJCfgNOD5M+HRxwF81iYs8oRPvuEmeTFA9S1VDXLcVz5QjMz6DTyzjPbQhmQFp/gXK8Ffje222
1k2XBm19htH5Q0XKgeNoVAaikBz74fvqgz+pr7b9Ldl416OKYPrRV4lJOq6bXcd1nHNw7mOoUGOi
+ift4SdNhL6sHnpdAJqZhVcJO/dNBEymcGzfrRPeCbRSvfTvy4BYTglxiCz8B31C5rJNlypKtpVh
P9rJPlvX7Hv9BmvuZwW5Bx/UvmDcucJwumLVmgowcROcw2EEGIASiAyjycA9wsCosEHwXdLAK0gs
6GJrJ5gF6t0dqqooO3i0yLveVX2d3P4Ncd3tKPB2256YFDk4kvr1uiOOwTONxOYaLfC5OPYVYbaY
EtF6NWiWm9q9q4HPWVvKN1VH6A+mBe6iWZ6QVb/XC97klGx6HW5CR8NEJesBGegDOrxHoi8OcNfg
nZAogkCaJEVImz+MAREFbHIKkFzP5B6YpZ96q/zROZWbtrBiq3ZRe2yAxIs29nE7IWyu9hUtfy79
Q+8D2IU98cVfLIilBlVfOhhO9FSvmds3Z3SOKG0jQcpmOLlA+u/zxGETgkACWcz8o5lQopnU8buB
zVwg7FXlQefv1lkCz1VdlrRJf2pcd7yTTpwfvuvCVPABniraL7A883EY/Y/GWbdStu8V0g5nwAXm
pkL/vQMW3rF30RB+Dt3Ih7mPp2xmpPAwmFBZ7kvEjDLTmkll0o6wQAMYzUmb6bBnd9ay8ZBIU6VR
4yT3ZGVDNjbtsnVV0G6QbexzxBmSO49bPKAdxuxfhdvZW35HEZu24cJPnHrj2ZmDy4I9O16AW+np
txjjYZ+QWWbleJspH55dtrYvyZPVzS8cKdFcAHpDkoz7F492Zqua+J33UXfQnsWDrH+3omU7uCP1
E/fQnK+sC3ahHGG9PX42lX4eg/mF/AoPPgjqjV+BgUtYsEtqX10gAmFD6daTL9bdtCTvUReaHWer
PMddfKXrcAf+83OQML16WG6Iz6JErtGWr4gfU2d1v0VNTFLL6/HioeXVy9zlcZmwAgokBtSqPalo
mDJqidj36wTga9jAU/joZqTbZ13KzJud974Zx6KeFIYNP9mNHXI3cPNbYzdkoipXTk2yr+6IRIhZ
oGAgOuwh+s5Ce1kCkS3lWG1bNjw5uI1Sp8YSbxCwf0bHG8GN2waE+rhHYZUF0x7If1DUbflSq6KT
TbUxXF6oMPa2MPgoYuxY3i/1nH/907YFylCPf7y+5KhjT0AcYBBTx9+7XnsGCDluvrq1KhhB14QA
Lr2fWHcVlEwRbYaxnBBuac8xLMyladsbmKFsIo29Y+9EOhHplM0icEhISldp87qh8sWv3hput1ML
ABlIPppHqRnOBIiHX72C/OogNQz0CRnvZiKIoEh8LsSaWQihfoCU4ZcWAedoQfxv8uR2ciJ/P81x
mPqcAC8N3KtLvGvykGCM7TBBLfoKI4KfySgkS3twvtshcKJUVardjaxbMNj6tIgEaPKpJh8xrKTt
0Ho6A4qcPHIpfjov8rNV+lfXh8cSqOnHY16VFAg7gpfrxeBbtKpip6Hi1ySOyQuREq9SwxUL1sMy
8mnDlpvgye0RcTmyAJTn2uPKGr39uvTzAlhqCgGtxL3+1a6V2sjyAXg3MGUqU6KVZLraVtgB1mCJ
NqPxABWCjAFSjFsACRWTSkubYx3OZW7EmFXegJ4HnTAfAdbxGF411xQqM36Mcz+QElidO0lskEHV
rbZx0kxAyhDcQjzH5pUI561aGMYonTpWegDJaY1DCdo/ywQ7u10jONMWzjST9gLuLQH73f8cKmRD
XedFw2VHBw4uKcFYItyo8AHc/HXPDUEcIv9E09APWNa5kPbRHIpCjbEtIrWa3Sxs/WgVoD09kkmz
BmiwLtClZDm9OQgjnU0vPgIYcE+uCPMK5lXeNpU51gsMLZ/09IzDFA6lA8dl9BEURhSL3ehjNLCy
/Qk5kpzcRrVbH62zy4ZrEqFhCCEHPK7Xnk6IMa8CIzUE7zeYgPQwE7FDphIfiHmHtuHxxyL0bjAh
eVmSboajD4cbtP+WyXBKyej6F/q1NCkOXgCWzlKp62D/tSXI0quPGuEGbox4juSfniF08rXISRie
tC+bUw1hLNTdcOuD5F1pyGZwE55xBkWXahytkGkrw82CrPHZrtbFSEbLR/BaYXcg0d5x2t9f7z9k
ZLg7VVhI+dFZzDwVskgpCcZnWibOCaaBv5cr9rKyxbbUWQSrLQMIOoc6czqC0dmxzlGxR6IQpxyk
VbK+IJHpHHQXFh3i9GcEujYVnKWTjZ55n8eT7+/1GK9pqVd45g9dQrrJpxjsobF1mHuhBnUmRwRX
6jE4ds5zwxFmoC4w8J6BwaXBsJtjgWlb3X1WjkeXLb/MA/pTvMDgEWdKNPHFDTq1NWShmTfwp6/w
XLhGz5EbyJ19bLwxUgeOIPuBwet9fPe4z96HxfPvYu0f0xlL2YpEBLxEDJ9JjpMo4lxY8Ow4RePC
E/KnDOJu4z5ug2CU/s51WvjCdKD7Ppa7OOkRgnIAMqKJvvvrCuvIw7kEU1l4ZG23oVjNhdnmxesI
cP5qGfNBKdAZvdyS8ZEC5AYAH7EW1xnw9yTgj9cmuWGAxiTS7ehYQW547NtB2R3juMS4FhqeWwbL
rkqQMXVrFmbgvNmTN8BsZCuIShw1kNeS7ZsYvaiZe/lTBfvYv/glqwE2aZIuqobvKLDD+/BosKoh
kvXiM5ZWIUkrtkBEbKrsvBx7mFUQf/0JDhBSl1+7BBos9a2ZgiPykO0eFTA5ifWP0L57akL+0Qsz
7zB71Uc1TXFOF0TkXWS0shJ0UdbOc5fNpmGYlv0fPhPDlVuoMRrBEX9xdwiD6bvHMXM69va1rwtD
C+2KdYsio/I2BuVW+bPJvi7o14px0FeDZ35yNUu2y1SLre/Wr74LfZLr9sjdsr0R1KFcPRZZOIKJ
ToKmSCQaUuiuAVh2ew2bAffBNN7bARGJvvZ2YYKjXlwWhTkpHdjz6E23M47dSf3Jqfey5TPEBMSt
ENYYkZaPdBqV1XBChqEojQsAdSA+Jt8KyZ7+4ax+rUZERrBTR3ZBgrXdQSOcwDe1sASI/ARv0BRE
jH1RNbN69+iBuYtOAzPUz/OnH/hlMSKD8ML8H8SAebU1GfZzFHyjsxoOBoU0teWyY9C7sLHjBq8s
Irz9SPV24uqzWScCsgHtMeAOD6LkXjzWhLfSMDWY/f/6Rp0R0T9r5rH4aikAWM5bviAnaOMyxk0R
DoevDxILUW6xOK8kmoZvpbHQUxNPF6hMPJ9FRw61riC8wDQ49gjZQJNzy+ce9z9uv04d7MzbvYNv
Esdz6O5iHNFvaoSJoNTheId6jY+SCkJByUcRaHWMhyz0/uB4C3vuwfOfcXqG2KxyGrMpCsZdw0c/
g0S2FbD5rw72iidH6XMDqXHS/nzS/DHhY7zHkT2ut8NthOtTDe+sGexLsmePPQune9z6DqHEmF1K
Wm1DCDLXyqP0sHB4ig1kqkfzglTxNwzq4xGav5+7OFWh6OZF37El7Bn3xlsJS1L57hskswgLHSso
FICHxVAvP5v596qBGla9cm9tRFJYyM5bo+o1zRbuAo1cfKjv4ch2wlXf+dzkFfDum1f3mJwjCMyD
XNfDV8EnXQ/uqirPYIAQiLusA9BBnPchUifoJahcqDPJqOqMBU4LUBR7duKjM8BxPRnDXvddgUNk
odLbkkH/j8giNjhkQuRrP7cXqYuG9OQUhu0vkVCywYEkkJBKgH0GqfivtelT2MK0FBshgafpwcdF
11EWTYhCBLp8A0qWN84ZeSN1Nw5SO7TmOONjdvfuopDAagheZA4lYA/jd9DaIS5XXXlsg0rvzDBe
vxrPpU6GIwwUdAIr+rzI+T6YFqlo4eZft3lb8uQEbnL45QS13jsc+mrsqLc6XmG6cGb2VVPvHLv0
P2uBso5MMU7+6NlrpyTIi1I+OaB74BzQHPY9+4D4DkVfeLk/6ejiDPO9hSaF/Np6XFf7s5wTZ1+5
CcZh0sGFZzjpwucepNqehEfUXZ32qyx3QxhAwIwj4JOBofdaNRATu+gy+e9Tos2ddc0vjjjFeSA1
JIVHi0ESjkR7jxeDAHD70lCN0+6TKpm2ztwmmI8J3Y5S5bRBNMVz/amgrH2SyXxywlBu5GivYE9S
5Cb5+9fWbHoFzcTn8sQh/KUqHDiuZNF7dMC5ZSqEhiQwX9vqGvSBvVmLAHHvtAin1TQFiRWc4Sfg
iAYM5XmNWHHWq/rw9c5UyIO3ZB6e+cxvHKLmsaoBfMZNEYwzz75apSaJtwJJ7bPZBI97JfgO7+1k
h/9i78yW3EaybPtFKAMcgwOvQTKIGCRFSApNLzApU8I8O8av7wVV3SoGWiCtaXYf2qwfM2QJ0KcD
9+P7rE35UkbJgFFF00PqcRkyy4py+z69p4wNNETKvZeKIM7UFlA1axqfVFyx0ba5ecnr2j7mQo/5
kFZH0spv8ln9nTozso1lv4UA4SA1qjWK3Bx2ZczRtS0g7LTmbaYxL/s2OAL2Sm8QWXcpWhzbIrtv
DzpwFgF+yzK8loRlVPnu8MnRK+Tk0kOO0rXlLdp7229lSdLEPoQTBUtG8/h78y656L4d3UMiqcW2
7WneiyB/aNrI5FTY/jLLWfidJd/HVoPuroinvRXb/XGM410RNMGDFPpCJ3MRFiN7Umb70mqkMwgf
XIMuezQ04xHlUFFAusEJj7/38FziUe1YVt38ODmqu2sSxB+2lh2c3rA/mZyX92OuGr+zv5HNsV/K
5W6iScmriR44S89h6JgZYXbnstnrUBzeeXnavbH02tqhdL7lvrD/wGnfRH8OQ6mcnrWMatPB5hjf
Rxkye4keJYnLA9/6yO+ShjIQ48vvLW5EyXfdT2/Nqq93pbBZLsvolEMSPBSUZiNbqtXNib7gXzKM
U16geM3mA0pn2IaEjWdZphA6h4jXl91z6DlW2rsUPM+2PyLNeWq4NrCd+DkCKrH/vRcNTe9dqku5
zweLDcDyQf5dnPP7N+rLMU1oTXgcub8iG2kiKHmYKpW/H7iW+j/ZyDbd9efvf1okIAYahG3ZyE2p
2uF78YpYufwf/xSNCO8fpmOwBh0pUYyYizTkn5oRUKNwYBHrOZApSUnZ/xGNaIb8h0RNRzE2xYmO
Devy36oRTTj/8JB4mEwNYZom4ex/ohsxl592IhxxOZ9JidACZb40ddioKzhjq8mhS4jRXBNwfN+x
oZo78uCyar4Sr00y4PlUg0u98RC+uE+96q1on7lcd1NDCHaQ8qZOT9+if6XO3kYdGOwRBhrug+XA
THgAzUB0rVEYpC9uoVsWMKbAhJRRJ414KNIo/zVlPbV+3H266A+l+qi3GTrOhKxHuevisjV2WtX2
H72qs+WbvHWbZucaJncuxOw59ougyOsd6ZR8fODqDqiToPq/ubXc3iIEkmhBsTHkoX3jqUi2u8iO
y+eJPqfmgyt9quCtcB5vXC9AEtvx7UoPjkjz8RaSHUdMGdb9373o8r+62tW+NDpsthsjJfjtYuok
ki+mO3XlO/J8pX6YG2UF7CKt36UG5Ay1wYZvkyC9TuEpZdxrGm4a2fs0QtaF0Jvj6UGrx0ySuQnH
/KZL0uSDiG2Nj4/QbXl0+TQIhKBJwz+qzv00cDAdPpe61z7alCAhElXk95D8e2Z/m1ZQvW5qEltf
vT6uXfArWjLvh4pu5NAxxdU3l/NX9j2mtit7HGx22t8Ht81ajrKTW/y068oZxp1JCbKBXiaV9fQp
9YYpq3ceWKzsY+ESse7GKKPMwBwCM+Bo4VnVdGt2dQKsUQuF9VQZ1mB8za1Iiq+DAYzopi5IptwW
g21whzgX9ehPqH/lu0Azm4QSrrlQ6hNCgfIv3Q1ihqpzOFZlBXNuJ+06+hQbkfKDsaYcYK5GYE4W
7Cq1s2UzdHuPcllGs6Q8+02qSHYcuXSvb+3eCT8MntVRyBLJ8HPYWs7fGnm9n3NYG4nPQMT5gQaX
2TuuQ1oN3qFg11HaQr5FFs53dsgHtDHSKuJx54pkGigWqpcaPfYHHy07zFsqWwxBAyVZy0NpwJR5
y9W/1e2lYyn31p0s76Meksv9MtZGb30QhVfQPk8rp89oS7SeWxPNQZxdz8Zg7ZyCCtzdkIxTg3Ij
cvtjEDhRft+hQnI/xU0f9HxRiyyH1UhJQ6GrWP5ltlRG3pdhXiQvmW3M410OpgJyZR5OP7vBMdik
t2IsZmoCQy0N/CIfmupXElZx8ra1TMqshKdl7Z2ZVlToFByVX8ixcBNTjlb9XZvK9qthznp7QJNg
1tRaKaX0vyfbqDh+T2ObPGptD8qKbVrZ+RMFv+1DPrRtfkyyLtN3VdNxI85mjJMaKkyKUo+T01s2
N3uh6t8VHUVjHzgudBkVehb3Ni0FYaXvykTCfzPaySRJEASVeYhy253vOg/d6Dewql1+p5uVNrH+
M0ojMgRbf3t9FWV/URqa68izLb3ixr0p8uS5V2HdPART3yeUCQbV/FVDUAEpEFLXUsbUDUlCqbuV
DneiQIf/VafwEFlPAleN5IsVIjt5zo08StA9x/D5kMB0/pw71bdqsIf8PgkLisiWPazY13rflnvW
fe4HUxpz2p2g/FQU+4nchcclJtnupxKN6a3k7sUhu5SA5PDcYgjuuaAKwDEGJLOIXZSrgrCJ9PJD
retRcBOZTf/BK9xSe6J+iNy6VCMUgjaNczCZKHC9Q+yA7nBacAi3U1SK4Di0otQemy6CZjuQEpkO
6KZkT0FoOeUc2ieOAJk7BfkbS8JaOWhzyfUse/Kyu+080mPfW0UGari3ZdnXwV+S03gi9w03iCkV
GONcae70wR76yTIOhjfNatYACHCmRNnUTc17qgSs7qWIM615bNQwqNs4LAJaYDQN/Id4bnZo5E1u
l9qScvNZozJ+Z5OzIlfIxe1y35oBSGu0NJ9ucuFq76lPHz9klGARA6PJWRDL3HTtsskUFPYbTpW/
idpmQoIzy/Frn9eUy8WaHqvHoGxsLgEN66NuhdWz1gSy2mWC1C+yJpcyImGhqOIaUqPqL3dzLkgB
JaKZtDJNwNxNCa0+4wjGSwJ7RJXXknInkROyrT90gyRwA8AYYECXjR69GWaKFA5OXQ/p/5892f8i
ka5Aubq923ozfS/y783/o7L/xoPzP/yLDq4b/wANJEzgzL+FuICo/7nZ8gT/gD4IOoRp6DA02AX9
S6ErXOjg0oX4KlzHlI73n72W9w9HdwwHWr/uAIsFC/s/2Wqh9D3ZaGkCDOoCKDdXylzwdWNj1l3l
Nw6cX4B9+ZfKJGVwAbLNz/zj41fI2iKpQgq70wqRV1I9aoOHanOBp5IZKjwusk96+w9HluXH/kdm
/J9GLG8/IZtHopR91crKtwWzeEf1m/oS5SVs1aoVovO7GnQAp14NicX5N2512/L3kzcKUu+lU8+l
H2lcj+4GYVQPUdYV8/78841lg/unJpmvX1BTTBtZ2VT6Y9p4va86w2l9G5XFV/J8Krg3Qnv4iUNA
+FHLBvXFnKEAkuiNkuoOhF7z6fzP2GrmCs+uZZYGZxY1XV91DdzXBAH0gQoVCEfnX7A1P1b7+6hX
dkNSuvThQfcf4OMZv5KsdtlphBp4u+teshx0TwZrrJLCiRxyEHVc2BZi28x9l3I4QLuwcAXPv2Sj
q9aUbhhH7mhHoHsgGFPBwVf2yZ4L8XD+6Rv9JBaI/UkTyrhSvWo0Nh1NbL2kEyKrI6lu6vcnJJTi
eP4tW21YBQM99CLhuEHpI4XquU+1872eFfH7656+igVJolE/L5MKdnTdPddGVQ/7SDZOczj/fGOr
k5a/n3SSUVSjNWll5TvpNA7vqKSedKCDYWAeVJ7X0d00VOUDVV5kFYnDsbMjBRQ598DjY/3Bzlsr
PgSZHiCIm3MAiUpT7HYjPXXCCz/x9bH234FKLB1/8gunuBzgJBGoYJ1qCngU1U9I2UMr59qfsvlv
U2SFPdupojIfHanS8VBZMTWh53to6ek/BBWxCiq2FQ29m4aw+svGvR+mwHqewUADQnaqB6pwvR/n
37M1j8TrZnbIadJkSGo/LEMSqprL5XQEMM+9LvqKVdQI42pOSRdX1E1nFTRjo8hfkOW4F6Le1jxa
xQs1ON1oJlHtDw2KwbS3kw9a1CR/DVOdX4gWG6/4nfc4mQidETaZLlOKCL2pRa6v8WS9mQewKZGU
1y1nYxU0srmRXhG5lZ/EIka8a5to39J80Q2fH+etVqziBR/bOYgWsbVVagbHrwEB7r7L24aUboyS
7rq3rOKG0KmTzqQNgqO2qWun+IH8TctUzt6CFeWAdP41r/1A/r02f0eV0yFZio4DpRe+JYeRYmUD
WfwHyYWyfAODmUNcwBm1ueUaX+jPfTbN5ZVzYRUU+kivDRNNgO/0cfFRUkdj7jgz1YvPR0hx8vnm
Lb31h7VvrNa+2YwDTMqh9AFSQakDv2OWlLVSMlBxDjTiqb4BLTR9O/+2jQiw9nXpuTIS5ENqv2sr
tzggeCDzNEO5ernu+asIMFbkIK1SsG1N2Vjvk6ot/7YyPXQv9NbW71+FAC0ZK62o48qPKb26wden
3g9Olh3O//qNz8C6jKwcW+pc4Mf4g0GXUEoTGvF4EHjgyBfE1LPjp9hLoAdiO+c+pHXF0fcGit+l
78DGutVXgQFmZ28ZBqOjVb33JchN8Tc3NiPuAsrVLnxrNnpwsRQ7/dQ5miadupnYkzclOVZE09b9
EEj567ouXAWFIgMIAKC39t14SgH0d63lHcJMa4ObsKQs4caE1QV2I3ANqmjSKf0qA8f86/zLN9aS
vvTrSaiIKJSZIMxWvh4YIt9bThsBCEuNaXyOK23QUAOpsnx//mVbHbn8/eRllSbCgMompqKVzz/A
pYcvejPOl2yQlvH4Q1zQV3HBqQVVaKOqfZVN2h706eccgHwJwHRf1OVL5sTH8+3YmnTidTtyr4q6
aflou3afqoM59p1ETVqXULoMfVb7616zigwTl9GO1fR0F2mqm07WLwo/qxuvyq58wSo0mFmQtHXN
4CsPbPKNo0NTBPzY5wAtEeP8ON+MPw+L6y2h42TURQ2snOwWdBU7y4sXIzJRQoXU55g7BQNU3lIP
gm3WWFhwMc6/cplQ/30muN4qKuRuLEoTeKqvJ0bx3kwyAw5bb+btVbsFSotfN8nDLkC2OmcYbgHI
ivVcvw8HtxI6+bR2tOyn65qxigxhhp5RBUblm30JkqmlJozsf3VlI1ZLv8ybvPKW1cjFjvlQILfZ
V1wPfCynKL7qrOcuRdmnQx84KiZpyXGVYtYQAaIGJVQNH7Q2VrfXddFqzaNoduuljMKvRmhtDXiZ
26YOjQtP//NCpwTg9e/vWdF5HzYMQGuaD4JoAiE/2oG7urR73pqpqzWOI13tQZ9hjVPv8j3Xtb68
ybW4+HRd96xWuFuXLafekX1zPpXvStjgh9rDlu7m/OM3lra7WtrOrBlUfub8+mn4RU0OMpCi3Wfx
iERVBW8KLbrgIGYsP/gPK3qx7TydSVORIjYqQTRVRfI0i/gLQqVb4TZPbTo8Vn2Oo4H4xUcULr5B
2c755m0Mjrta5ok+BuRbPDJXSXzvJdqPmdq384/emFlkPF+1R1mtCkZ0J34kre4Qeguyq9KoZNVi
7cL6Xh71py5bre9u7LNAcPPqt2j18LeY98hHnDshvH3lWPXX8w3Z6qPVElclHBBUT6RzIjSQOF0h
BS7zen/+6VttWC1vyeVqY1Zs9cs6fkg0ZD6TEpSIRyJfFMfB3fnXbI3Gap0XTtj3I/kWP5xmatZy
iyrbmhMGRFNDRxJ0/i1bXbVa6/CAMhALdulz9XEQAxZsDrv/K0d7tdJreO0y4u7Jh7deGfNDsZj3
wNNJIPRe9fPlarFHhbJ6zxkqP3cXzHk+B2P/gK9YM/jnX7CRKUbl8HpRuFDGqwGnGZ+yM1xRYtHd
N5UubvK6oE45E9l7ExDNO67RrYNRoeluTCjgdteOn8//go0RkqsFb4/ctDZFyZJR1UTQL9v33aRH
j+efvhEt5WrNG3Lseuhppc/tm/aOyiEFgqkowX90vZdWO8r/ra/VPPb5dRNu0cS8CprQ9GaT60xf
INnEJ5P7Y/i3itV6e75FG+tGLv14srWzG7ByxhJiPEdpVIfYJYRxhTg0cYfj+VdsDckqAkSguSIE
7KTVqUzB9QNrNmSe4YWFvzUkq4WvqKUEJ02mxONS/EM+4dCgUN0YdQeBpfiBR0ZzYSw2IplcLf6q
GqU+wIzxRTQRjod52AHvGh5VaIUvFCPlh/P9tayVP0R9uYoDJXJqLxtG+gtUma+ARd1wVvlSWNG9
rbznuZ6Un9bK/nz+dRszYLnvO50BedsDuwiQEERxhYxjGo2F6jS6w4tWq6C9bhI4q8AwI95AtkPn
UVXk7ijEpnKBy8YLcWdjijnL5DiZxaq1Ij1PmWKsfXlbwS678xRWmdf10GrVU33Qm15BYA67rNx3
RWNzT25HvnTBiFz3itU6F1ppd6ZBYKG428DzsI6eyspD7pwVpbE//46tTlr+ftJJQqoEP04v89vW
xMaYY+4B+lt7oQWGvrHBc1brvMKMujXTtvBFhsNPb4e8Ce62n+vu/ChwRENqZM6Io4DrI8uRAKLb
bqePMv5Oub8yyGwVMt7XsgHiljaIBTHiMK33QI5SAEAJEpc9h6nhYz83FCG4qXXU7CS9l3PVvWTx
7EB+wxIuzqhSC2Ur/uqGtnnpmwE924SslBJTxb58BwIVFBEaGW5kM61/E4to4flVlEvsc+RHIbye
LMaPzsK6M+W2C0VRNt+LAJ6AYcHbzqe4+zIXILB3uqHyL3U+mvjSBDPuoY72Kxtq6r/cCogJFZP2
cLCqNLvPQjl/6sdafermsRSwpoXzLkXu8BJCBmySUf+BQd10z7uTb/kUuZ/RAIMIaO3Qj0ryEphc
VSBKRzaBthcc3X7Q/Sht1JELJv2hdPT0jtJ7F2KhNhW3FC2J95Iqp78b5B0vTiIg+8TaOJCj8jrA
0g5XuZSjmsAGLCnlx9hJ7Btcqea2uwlcFVa7VirnV1A18l7kSScOGYwlD+1N4DwNVok9nl1GzyFV
XDXyD9P9lDtmPd1hgFZSdtLnwU9qg6JL+YCNKGWv4sfYWpYLciT3FffOew2j5H0HxfoAFUhd2H9t
bV7WYLCC6vd5aPXMD2NTs+9BIabxbqY8vj7q4WhwOaaw4LgTndUEx8QNmnBfztoAxwRxEnPWDNzZ
vPBjluj7h4+As/qsVe2IqJNycL8KZ/VRwfKCJD59D4ZmBkShQwWHAwqxApSF9zZoKqAL56PERkc7
q68cNjAxdtRh6TtJrh9xVqhvcXABiJpk7YVovfWK1QfOplQsw8Wp9Gd8ShAtIs6HShlYX90WEtF1
7bBXn7W20V0nNGEXx64BpCMz1d+hlxcPs6e5l25pNiLq2gM5M1Jb6/HK9Wen0wXafqiTO9m51dfz
Y7H1/NVXQYF06q1wynwL8PkRVbzaqYiqo/NP35hiC77v9HtAxThIbIwPfC+wPwciKqkphKyl3JDK
9qwkj53poLCX/8yS3LowsbfatPpKULEUq6FNcVfW+/A26afmaBfAS863aWM3aK+WDYpsEJeUYAIS
kDOstSFRf0P7NJ6j2rSOjTNYzkI2coYLfbgxldeScC1AkGyKufWtMdUTLC5roNRWnLoe9+l59ul8
q7b6bLVgDBtrG4ssuJ+Wuf0QZDJ7wsqu+nH+6c6fQ421WikRsCbb9dAMU/cDYAKVIeJXKOrgcLoE
fHFZJU13YfS3skCgHF9NusJ27K7Dk5vSWgEGz6y4joMwSFXO9zGLXlq4CZjKVHcdu93BUs/nm7jR
gdZqfzgbHRZkcNY4EmTYioeadqxjt7nQqI1JYC0de7KxSu3WgwEmGl/HgC2/8XI3tA9ukFNwnWM0
Vl54zWbfrcNBVcnMi6vGtzynexiQadbfB7x9qge4+jK4H5YM8G0mvBRT8DiyTDCvc5Q8ddHYzBd+
xDJOf/gumavPQ+XgJsDFXOkXjdZ+i2f4TzcSvsQBTTZ5BVPVh9Rx1G1CXne8sKi3Rm/5+0n/UoBu
6DHXWn5Y19ZHg0rOJPMura2t2W++fnhQxibHuRq09OjIHXCVxbXLjA8dF+443H4+PwG3psgqLtlt
TEVGY4ZgIFlvO5Mw/jUDS2LtyyC37q97yWpsXNXZgiyBd7TiknfUmA1k6YhnUW6V+/Ov2BqKdSQa
8imvlQW6Iij6T8BJNXionrzwvdsYC3MViUZwjtJCdH8MKAf70peIjtj3CwVEv6Sg+tYkwVpdaMnG
iJirQOTVUMRdTXePlOyBsG/Z/WrabN6ES3HI+c7a+Bit5ayGiZRBVUPoj3pgxz9lz+X5PcqjYjji
mA39ryaTD4t5YG9y3RuXjj1ZKS1+nknt9bhYaDV0JgpVbdwQe1QDvSn4JunQFbAH8Rw4ReffuDEh
zFVM6ikezyI70Y5tiqBnp9weIFZuohi/8IXdesHy95MmRc0Y6GNKwG5g6ZqcVVSa7nP41fOFF2xN
hFUASMQsmgqX0yPaWXWbeqnnY2IxPrhJf2UAM1erv7ZFSZVKTifVZQFUZjL28L4vCTi2emi1Jm0r
pkTV0wrfHbPPFGzwgXOG4kLGc+PhayXpTP3wICzQdBoszHc2xNLbFiT5hb7fevpqEabc9jhpQMpA
k0nz0Hu65yssTC7MzQ0Nprvo5U/njhdmua0HuTh2oYMHvNQghS1G1V6KGjuq2QtOwCoeHROCrFMZ
As/gzLuXSZ/4CmMlPx5TbMa9/jOA9AsxYSPE/YZTn0xnsBy6GWID6pM+pNirksHwQ4k4fE6N1PkJ
whEfkvMrc2NeL4WRp413s2lovYYkTGXVMGBCGNBSNxYfwDi47nJ4rSAtQs3DnEiS4rE8KmN0TT1m
gy4+hiGF0de1YrU6ScogNiBy+tZAIkZJYPdznen+RKXNhSHZmoSr1RmIQXcpeEj8oUAGcltko5Xf
hACFxIVZvjXmq+9y3nTUCo68QG9l94lSO9PX2C5R6pXai+/HJVHLVkNWgSCJZ0GQCcajSptIx9ZH
4K3rYN8kL/TUxpRaC0Upjpo6J2oTH46a83ca6dZjl0mDTG5eOBc6a+sdq5BAfqtynCyIKQVLMDbQ
LT3b41NoT7uydJzvV80qYxUYJPxkUnoBI0LtPboMp4DZJ+QUA3zErFfuz79mY0CMZUKcLHYL0qYu
9DHxza6yDhbVw7tBl+6Vo7Fa4Cn4y7Acm8S33cR9VKA5FgtU4zlLaufLdQ1YGnbSANHDghwKXjE2
4nsdkTgJa+vNdc9erewsHJQjZJ74RdtWT+7o9jdwn9rrQtNa8zmAHJ7bxon5ltcSm9bSwnIjmbQA
f53EAAh2XSNWSzsJrRnyjRb7jh4phMauG4Lq0zCKuzCFNmLH77PgyQiQsMXW2nYjHzLUd6+dQbem
yaOFF8rQY+R9vhUbmaC1BLSSketOFKXQCvMttbU/h8ICix10+9o1PuM8Jm9CbOvxTD7/vo01vpZ8
VmnP4TXC6b7rHSTzUWeY+C+E6ps+9dfJ8jkAv566FBuKrNG4pYH/BWAumOURZOd8d74FGytbX63s
EcOv0RjC2IcApvkGtlQ+F8/mhf7ZGo/Vyg41aYROBkNazjX2wOXoKOs+jjrrhzKQGL+lXDx+Bp7n
fZtyfNgBL7kk6/3zTdsanKXJJzNOpdpQ9Q6nlt4Q451oeu1Z9X38UISJfDn/iiWW/yGJsJZ5GhTl
2inSIqQz6tC48mdBlfxNOKnvHpCpmykhmw0aprhukeridYscp0DUQlLG5yZkOGjG0H3GKuGiVn9r
LqxiQAluTZdYBvtAirwHG4+5veqxtjnfVxuHyN+3bSfDMQY1ZrmYdPh5CmV8zJ/sFrZuqJtfwNJ/
Llrrwnv+POxyrfGsnFFZKiIPUmpOuW8V7kJ6QB5kHKL6wjhsvWL1ac+7ScWurnO8L1Bo3DheDo6r
1iyKZmDwmFe+ZbXwG8sSfdW0pFp0vfah1LXpIfFyjO66KWsvbCD+POawSV5PqWFWVW9inn60TTWh
GK0fzWG6TjUslzLb0xUouc6OZdFp2ELb0NHq+F2WWwmQpuDC+tv69aslDgyvdxKXF4gW9BAGKM1d
ix3g8fyM3Xr66sPeZNXQG4nmHaO4jh/Ncdbv4E5dEu5uPX21mPMxzGaKtwBQq9y5lTBDEHw0+f66
375ay3Hu2NwUFaFvqvKXW2blznVweb/u4av9uUh6Cqy0VgMTCGKvCmKsmvU+vnBS31hdayWnWTdG
0QWzd4TWhldoLrux3mt5xNkWmEt+6WJyo//XMk4uB+eBKhpyGY4p/L4fwkPZDt1Vm0K51mt21PSa
XlJ6R5kAmAiUhxtkLoqrEqRUsr9eWIY7qlkFAQGoqdkU2H2ixh2EalDnUcFn4cI4b43Eav2GsxA9
oMjg6EzyV9hj/iAq401lYER01USCa/Q6QMAM4V4WBwrMftMbQ2HIKgP3ukI66a7Wb1wkfa1VXJY0
jjF8Sa0uOTQ2Jr84XKin6xqwWsRyVm4WJyasjWogPw1nvp2UcWX3r9ZwWdmUxs08vDbCF8OtHqw8
+GSh/T3/27dGd7WKg65EyORloV+hJb5r0TQ+sAeb/bGfLmmlN16x1ml6EyYosgBFYnbzczQV9/pU
3+HUdUn0vbGG1ypN5Tb4X8Wxd/SGJH0EizJlN2ajQfA830Vbz199gmsz7ClL4etYp6P9qVWx/V7V
7XC47umrVVxY1uCN2LAfoRCHjxLmlh91SIrPP315yn/fm8q14jKHbz+NI99GrRjShaXLpVAlx11S
3RehUV6IRFs9tPz9ZFcnChzJDIxPjzUYA5TvVVJj8z5Bez7fiq3nr9awAJqFeqThCw86+w4XecAq
+JKff/hWF61WbzzS2yLgE2DA6wXi3qKvCpznnoi0A61xIfewtQhWy1hUC5CL+gQmka6+lpWRtW/g
rglAvxx9LlWcbXXUajUnCwJ56PD9BvgICsfG7ykK5XhhmP+8eYeY8nqYHQ/GDzU/9JSNny7gRfO5
jkEOgw0+FDmO5TVmPBc28H8+VMm1wtLOLeFNEmVSlMT4x+Fudu+hY7qTZMEPjlEMdxBfpkOSFeaF
hbgxD9aqywmseG8pSJP4/LyH947sKwtvdVU/xR6E1POTbWOAnOXlJyuFPtVT2JXBUbgx/OTOiPeZ
3V1Kx289fZl8J0/H98rJEivSjr2azH3Seli/Zcq8sCXbevry95Onl0NQ45uteHpTyWPgUPjV48vy
9rqeWa1xBC5N5dZcvZlFiFE7GeViwOQ7kMmFJMeG4ABc0OvfD7INLh0MU3DQ/deu9D4rb64PuLs/
ZMPkW3lR7+F3fZym5F4Pxl/nm7W1Zlbrvh7q0psxwzpSt1U2SFQp27lX+FW1wM8jK7qZbPCMu3iy
R3GhoRuhxlkFASyzcW2LBw33XmxXPGzqfN3S6vcG5hUXXrGxVtZyNFPF5kwKEq+eKavA/SqRD7s8
aJ2vgua8HYq5udB/G7deci2VrN2A+Dyzeyj12one15NooI8bXT49VXqdPwWaVWFvB3R9BoIkgaK1
wqnBOsYU/h/DnDuwA1hEDMHCDsDxPoN+DpDZjC6qpjbWxVqOE6hJDSVAT/zcFF5XxtgsjgKXCgo3
RnMtxxkn1dhcKnIQMrtHTUUPetzdT3143RFlrRJt2olkaWgxPxH+f2tUSsWaLlX56fz0Xz4Nf9h/
rDWFnoGTsYFZw1Hh+2XN1o9G4jbqJB8hY+ITaQTPCj+jtxhsXZUplwtc9TRIWVXGacWqg2NrFh/m
aHzrePXbocZB7XyDNgZ7LTM0uUfPq1x5x9CjzkjYc3bUNMCg55++Mdj2KgjWiMvbEFU7Ng/1Lu7d
ZyfTnjlZX0rwbz1/FQIhdtnDJHvvGNTZ+87I77S+uAXCfWGxbj1+FeyGWCFxd1P2aeD/bly8SYAc
ddhi1hhinO+hrf5fBTdn6ONRlbTANdq/YsFEcpoL25uNX79WDqoei+WuI9JogWseZF0Gfm8VxSGe
vPDC7NyIm2u9IC7y7oJp5DA6RPIjLO/YN6XmPclm/OGk5qXL8o2PjrW08ORLbZb4VRQVaqBQD43D
WPewjuq+3JkCjz2RUNEpwu7Sd3VjRBZz7NOXuVEU1FZTkTysIuOrMGX+o44DeWHTsTUoqxWRBC33
dIIKAZtS6r1ejvOOXGJ5nJ3s0sZvqwGrReHJsEDDHbg4xTuwXQNHvNPJCh3PT9itsVitCeFYxVAA
jzw2cw2so+oKzx/DpiWLG/b7FJRvBrdXahciyFZjVusj10SX5j1LMHSc6diMFREws8oLq+833+gP
8XytaYt7LoGHMCOe62X70x7GzL6z9Hj8OafcGdwm2AEIvTo4kxE/eWYtwzsRBZO2WDSL6EhR21+y
89IGa8bSfvQ0A7x0ji+G2s8zPkxx27rWhZ+6MXHWirgkG+2uGnP3yDVp/HmoE+8DUtaWRH07Fv75
sd16xzLmJ+tsHLUO2zIJpz+2ult4wzYOwEV/qLWLmqKtVyyR5OQVmVmHyTD3LOUBBH/ohW+bQf4S
YXJh270RkdaKtxQi7GxPBqeeJjz0WTSA6UeMBnv/uQPIsD/fURuz0lz+ftIK3NFwC0hIckhDk3gS
jOVBj7H0ue7pqxjRK5lgSm0HR1Id7CXyUP8QYG34/vzTNxbwWu7G/Xohg6rzjqkF/1hrKDwKHXkz
ynkCUAvv1Qg/nX/TVi+tQoV0QzPOR8K2lIb7XY9DdSuqKPhw3dNXkaGzykEDhko7QveTbVfjuy5w
o4/nH74xjdbCuqq3Uj03+Cw7kXiA6fwId/6ho+5sCKxL0saN7lmDGltHK0ENs/XSqPO4leCvcBTD
LeJ8C7aevlrLMGBwasCz8+iZVnrME4yRKoyYDuefvrGM10K5ce4126o6pKxBrz6b8Ca/i7nTHupG
w6/4uncs7z5ZZFpcYnQ34GQyZk12V+YFdpN22R1KBvvCSttqxtJ5J69I82AqysJ2yZVl97ZVYL6U
fZV5faGXtsZgtZDxubCrQVXeMZsd+RBmKrsLqlS/7tAqVt95l1KQ2knZfElsY+9HiKhvBghNd7kx
IXYhkeQdrxuI1ToeEq5RpZaT0g3b7/mQf9F0PMfK/JKIeONQ9dtd5GQU4KoL8MU4LmJGU5S72Ua+
fhPXtiyORZV63o5yu9i+Y3z05jagyqAFw1+RazjfvI1RWt/hO3ga28YY4eYu2F16+aQ95lXQPF3z
dGd9c4/BoJkmkSWPiwpzX4eauQcJblz4Ym/EqbXmz3MC0gnNwOdUC3HFbCXHlFEVN7YzfhxJL17T
BoL162WidU5jBNrsHslpNd8xBJ59fe6nC+eUrTasIlWOXUwsXRahpWHrnozRzpGa72VUIIVWdJ3M
U67VfhO+9rmVcqsiwuJdM3gvXl6/rQLxscsQ/l3XT+uIFTk9Xmykq63cqw8Y1zvHxmuaC1ubjXlq
rIIVHPvZaIKWYFWHI1fguThETnzdt3rNfKSAZ3ByoeSxH/I23U15nCUIP/6Ls3PrjRPpvv4nQgLq
QHELdGO3Yye2EyeZG5QjFGfqABSf/l090ivNwz+dlvpqpJlRY6jTrr3XXj8YdN62yvaSvxKG+t1M
rcireS0OIPZNedU15uNtX363RY1eq+YtnERunQZlDBiOA1hMt7mjRnuZH7Kba9lEUDUs1SCPtZzb
w6LX7rZZs9f3AXisbcwxrkypJud6DPOzv+uVwsOF1bVX8+ke7uNKlCIfAL0hbTADJxo/0qixqePx
15s+/17O11GNaKOdonwqdP0ZeDHyvNhxvLLJXTil93I+RZC7AI+co5feW58BE1GZBx3kA6yj1JUj
7sLa2ts0hr71l9GvsMNpQXTSDWv1xjsJ+eNtH2i3dn2NuyP4JDwXywr4w6qUBMaSVerK/L/0iXaR
BoCQ4HOVSBP2wrKvGwWs2zWivB/XrXz++ytcesQu3DClmSh6IXDU4Ox9tVQWB7R91VkFuvaVt7g0
CrtVPEQ0loLgwlCEwwReiNZJOY/XMs9//nW+Ny2cwbPWQIvEoFtEB1wc/gmZ766M759XGUgL/3tC
UuDp23rFzXnpjAVrMQ6rexnMNh9WkwIc1LIrm8WfR4HvpW1zaZvNH/ESSHLfuTU6uHH6Gnfk+98H
+dI3Oj/2P6FYU6xda5oNV08Yh751vajroxGhaq+c9eeI4f/mW3h8fu5/fl9vfbt4NXJTPAozz6Pv
FrH+mLb2K2rWZ2xLPsXBjYHXbkkA7qggK+URkoYE1BXiKRAXXV/5/o1DsVsQkVegI2HA/WRagymZ
qy53gTisBb9pU+XxbjXQlfSLdRFWw4p8TFbFBqooGPzS28gUKNX+72AAwihaowQCr2juE5BRoxTU
+WvmWBdm6l7x1hCoZESJxYxidwXKYfPF+exzhNbxK9//wprba900sfU4rYh9SURf1l7Pxx4O/YM5
QxuBNL5pQewlb1Nj4CNhkK8CBghNVApNan4B6MTff/3f6PMP62GveSsWxwGDXFB4bGKA5mE2A0+n
tYzcmPAAjj0PIgBrBaJl4BvaXsBdop9a/jaOsad+o70h/FIuI6xfCyrG+xpKmB+Uqjg4iHjpbuuT
4XtnLfT9LkaA8ACE27Kd4o6KNVnWZbnW33Bhz9k7armG8k2RmiFN1CC5InzHvto26PzD3z/ypYm4
29OmzpK521aR9wP6UrMI42cTw3puATsDUeTKEXDhNfayPwZTwBUtXUhX9LP+VJBw/gqaG78Sn196
id1uJhRyv2UZYq1O1ROmDBJ2RD5U0rz8/SNd+ut3m5l2zuOj7kXut47D84N3bxrGWle2/Uu/vtvK
BOAzgQ+9UF6RCdyuOK7LJR2XaIuvLKRLD9htZRKUPYBtJ+TSpir+hcDQfRQ9mT/9/eNc+Ph7xV8L
uOwGX8k4H50YT2SZQKMHpBqAe8FvumLzveivgM0O+hMqpOuKpjRo6IEwOwGfC7zxv7/DhS+0t150
IWpyMXr28wGOKHm0guzQd/Ka+8WlL3Teo/9zrpdTFDeFhah2aEzalASXjPksbL4yvOcw6g/b5F72
F/ttaCO/Z3kwbPe8iEdQ7cM8UtOp6nSZVeNyU5DL94aLpOrXci48lqNtfsk7D8WPhlL/vWbbdONk
2q3kbqm9TbYKx/rSzp/Y7AVN0sopBmhmW70vfx/t+MIH2y3nVm8RqaolysOxZ/eLI/RXaJQGwHCO
Dl5s0Eu9vKKzq0iWoauPf3/ohSm219OB4QAtisBD/WhFcZZMBnDv8Vo5+8Ir7RV0E53oGp6lZiZ4
K1owwWNzF1dIbc/0AGvzLMLVVgVXNZoXZvRePtc6QDL1gMdRCsJDMpsFlqKeijq4pUb0yq5+6Yvt
ls1mFRg7K5ox6NDORym0umNjuPzz9/H4N7fyh2XDz+/2n1UJAuNCZyF4PjibWOYf3dKluv3mWpPM
hU6EpQ8mHO83sCmHUr1DWes2mTrn5zf+z6O7Dde4pY7Ojz4jZAsSJyBYwMRKq+LG6bZbSNzJdlSC
8hyG+iNSheRn0cS3uQbxvbhOGiC7iQkoqO/tdIArpk6BLG0THCpX7ieX5vPuTBxX8NUNHJdywopk
KttjQfwRyNb6rg59sHfWp3gTmSTXUhAXZ8PujETgaFSlkJNE/qrhedv4/XCorQQQnmzeWqcybLwi
acYaLF8xqmFNXbGhX4773fBpacIaTWeLX7ibpFp8L7oDn1526LRHypFD3AdoaJXi6nnNs/PC0trr
7BhaLqCSq3g+LeqIg+6tofpKSu3ST+8u+2grjueNIVfa8tUdYHY0p1ov1/Tb/6Kp/rBq9xoz7veT
oxtCMfSwCXsQrunKr/D8g4GLgPvvBLazF3zgpVReUkS0KO4BA4qWxK+UHyUe93wvBasrYJncdBgc
VRXDn66RITMntbn1u09ElIHP/YEVZgOGGFHqkC6wmOSHv288F/bOvWhNSQjKPClYPqjpLijaN7mu
VXIGvd8WzOxVa3IAiDyu6fkB9kdwZtUiJ3JbgxDfi9aac6qu3DiDz5GGP6H40W3lK6DhP/7+cS7N
nv3RHBnixwrX+lkwjb5dtWRe619rrD6fHH+aPLtdBVnAMIiU4jmwEOY9kkNNlaywlM0GWKwdXFfG
t+2+bLebMKnraGMRIqWZht8nVB/9tCEl5uTfP9OO6/7/IVt8L19Dnyg0sbCyyMsQiMuDx3rbpgEU
nR8DuKU8dWvr6EPbmd589pSsy0O7hf1TzbFzZaCGwFqFQaTjQExywktNaVWfgBc515grVSdglYqQ
OANbSXMARtxyrcHpwgjsNXFeFZaSFozlxsi38+Q/T5+onKekqufb7lN7ie5aFtsm+zDKGzQGbeA9
8dCmNPTMNbbBhUm6V+kOZI4h3ES+WhsKI19EPPdtFZIrR9+lX9/FJXEzl4C4+CzfkFqELV3cn+C3
W99W0OV7BR/YzzGOuvNt06/LHwuY3V2CXLJ/zfXhwvZGd4FHhKlk5mVlOLNolCzTWT/QRnESFP5t
NSFOd5sEzKXRb8QNz4sKcUiywJXoazUWzU2lRE53u4SLQN5rtMEAdOV0Typm0oib/ooq9NLw7raG
EUwlfzWaoYGNmNO2mvYOA36b9orvJXsgz7U9dMU0HwNaZYUXs0xs/o0X2b3MTmgwaUyPuUNg11fB
qbruygQAeVmeGmb5779vbhdm0N57DiL4DR13qJfZcJpfaRn5L1Ho5A8Y3ZX94e/PuJBqJ+f96T8R
OJwgIeZusEErFX1DMNfCMdQf4BW8dQ1FZFexXzYu5RcbLcF85ZkXRn6vvoMYDmV2nM35ElfVlHYB
HMARMiv66+/vdGFv3evuvHnqcddHJRDMw0kkympGUrpt8U8eDfSjg0jh7e9PujRCuzWOtlrclSqF
pGQjzZNERPMPh5L2pWh4f9si3AvxGsajYhpD1AQ9bu8ZcnoorQXNlYrmpRfYLfFejNp1fogXWHqm
0mpeiieYm4l/BGL9K2f0pSm2W+hoP5Ec1FCG4a4jNLLzcvtdDSGlCdtGF92XW9kWj4vCH5JskCZd
Q0FfmAZ7dV4raoKJ5bB9lfQ9H4cn00bZhkMR8XBdpn+fARfm8l6eBzygiGW/IOfEg/g96Sw9ji27
Jue99Ou7O0RMaYeZjAh2s0H1TtAyuLMVa66swwv5sr08r9LdOvd9QHLXRza18Bk9IcAKjsBn24My
cXGMRVHftlT2VnaE8tr1MGWHdGRsXVpVclgz+JBKGOxClnENVXRhQu/t7OAyZmFeX5JcYDGefTde
SdO2qVzFbetxjzxuacm2upxJrph092MtR0Bw6DV3tksDvjvRi7ZYAxv0NPeHZjw2M0Tk0eJPx9sm
6261j/DdB6u3pfm5ZXJKQjkHH1fAjq818lz663crvRlh9uqV+P2KvNAt6p7oJobb8gB7DRtUEDqo
yhphppo5lEf0lz6Djm/6MHvpGhLecABSiHQWudUPQSMleukHfuVPv7DO9k5187CuQT8jL+3rodvS
umg2AfXasGExUOrYMfJN/LmaQ/P9769zoWGB72VsRcGl3QJB8sbKQUDXbuHMgCSrNyfnfNWjHUQH
/EAIRKPORmKBwIArK3BB2SAtnRMKGoE+hBXuSkm8hNylNYdhOQIDBZRsUftwekLXKDmJzlS//v5H
X5g8/vnf/ycS8aTqkcoAeh5NQubgCp9lbTfdZnnC9zDmqobTEnitJF8iFPqSdewbk/ChdjdeJ/a6
O92iTNX5CzYeU6tsCjRNvb5fs5s+zl54F9bUGzaGCbMt4XyHpsjumXXNbXAcfOP//fTtIiL4Rvlh
Dm+bKQOcw5z6DeWTpq2vma1dCAL+5XX8Z3SXEZf+aaAh0njNe2cpRGahfORKfyx6aAg7OofH8Wo9
/sIpsJfiEQsZEo96ksNQh9wv1gvTtaDdncBbXYmcLkQXez3eXKNyouAYD/Fx3EUp7Zvxc+wXw5SS
voaBIPW5vnaoXXrW+aP+5+NpWOho25Eg71lrM+F3LPW70D0SYBC+i5m4K7PswmfbC/R4aYp6LaIw
19tmUMKAs4hJRKwrko6m1fNtu+1eqQdgvJn1ebotKPHegb1RZBW0JVde4rxf/CG3tRfpddZHA5Ym
fu51QqQV5VGGsbkm3r00FLuIv9VrqTlK+DnwVz0MRdyz9uclAy0ChdJrJvCXXmG/Hr020sD6hLh4
r/QTuveHNCrI8OmmvcTfRQFOVA3tBj/IuarnTyNt68dm7a6R4i4cdnud/NyLZt0GHeQiVjLZRoMs
o9FeYRNPl/5Hv5rmGQ3qXnGlVfLP34rtlfOShMzV84LnLQskCdR2KcrM5krB/c/DzfZqwIVRUChr
E+SNke2Bcvowtey4sMolUQQJ6C0jwva6QGdKIdp1DPLJK6dXB67xe6aXaznSP69qthcDqiEK46jD
O7jWycdVeuLBHwLXJegquk39w/Z2dxu6LlZQbUKE3SV9KZVpH0ceht9u+z7nsf/P/ldZMY+IW/wc
iPb22CHXlQVVc42HcOn77JY0waEdwIrFz1fdb8c2jludzMoVJ8BG0CRx2yvsl7QT8CYLrJ8vbVBk
HPy0h43Ot7Hz2F4EGDFVaqgDAnQa0vFz6W39J7TrXU2VXvpCu7heLAMb5qHAGmOLApuM6WwBDA5N
gLV/5Vr15zonWDX/O8QRq3Gx7RcMsTdGnwbEpOk6T2XCvWV+8CTpgVzzm5Me5+aTJe6a0vTCm+3V
gZHXlqPssBdKcDzCRE0T+x67wFTpCnjdevj74F/YRfbywIpqr4T9F44kR9x9ECzy4KF75bhspTr0
s7FXEv5/3nvZXie4yTrAdcLz86ABovFu6wC6ReN4b5tDYaN+OsCXoA5hCHwOUf/+ahe2X3H+sP9Z
mg2c8eax7/1cgqiJ1BHcvIyt1PG2X98t/C2KZuGXZ/P/VZfvB+0Fb61zy5U5d+lv3y18K7sSPnAy
zIPIqsPEqu/Acm5XPsylMd8teDZNoUb/L9bMEI356nvxXdc3G/oSI/EEE6nbDOOZ2J3mU49OhLAr
w1x1FPmzyQ1nK/RriW7C/rUM/L/xFBO7xe+J3u/g4xvmKynL3z5dGHKqwri6tTC7aHXzXk5IJ9yz
tZnXZFXO4Yo7eXJ7LXrdzpmrCuW/Z0sUh6lTfTcf4OG6Qt6HG3GRwhEF1Ihas0l/jtG36Sfc1XTO
fM/WyQprBVNVfkoFegmW+qtW7qGIiu5hiUnxLIh1z2Ap6bRX0ZwOc7UmSkwNDrYxSDwxLglack6r
1F+DyV+TPi6btKnmKeXM/RgbDwhFRZcT3+IBkvzhEXmdNYtRxsqKprhbqK0Sr/GmhHdDAZxaFB76
GBTHwbXpADXurPvPA/O9Y9OMP2eyrLC6b9CT6JXPctl+9VNxBuMFb8ypX6BcfmbG/2TChadNaLdk
9s2SBj7l6WCWd70OYcMW0O7ooQGaheDfQubbp2XNTvPgfeAVUVk/8w8grppE1erJTsFLE7BP7Qiv
ERYiCG1HzlIVTYAxc39Jy8F938p1Onn++kWgRfIQxYB1mqD/JNrmrYqb9zP++wG4VZWt4Trno+nj
dGod6ZPGWYDqvGZIiFzcW2l0mJcUJ0pd2se1YK+FXL37Cl7GyOGTJOT+cx3bNoFJ96ceKNR02ESJ
quo0ZSJiXqJn5R2H0v0YLNyhJfWHxPrcQMFSnmy8ykRGMIjT5HvNigX27uGvoaDPPu3YkzfYEyIk
CWcyAvGHJL/80JvgsdK2uZnjh2JcT62NTyB7/2Dt9tPT9F41HclXakQieQvCd7GF2YrANEFv04BX
HOZUVc03VYsgszN1yVTApQ7covq+i+CbjsQ+uwOQpTtVq66yQMr1QEjzNZLVO91rkXATsIQxYDho
WP1eKtokddiWz7YcX2AOVUODyLqkMdGUDChCJ1E9/YRDk8vM2M6HqPU/jdG8phi2FaDNxiYuHta7
VdsCBUItMmLbNgtwtUtMbd5CZl+nQr1nXgBJr0GOFutIoJYLwYQV1WsJxiPK07rJ2AZPbB/mwHm5
mdcAtmLJoOBWN1TblIxRYN5Rpx6xqH5Fo38XlZFI1bnFfwa2KfFJHB483c9J2JuPLe1wfwrGH5ax
b+jdQlrIsiGFGSr8hkOMoi3F17nv9KH3m+AwIkWRSloNCV2af6YwBi/Ws8i0TFuig85g0fW/6IB7
HlTET4oGz3MrANyct3tXzn0aR807RuMjzGKah02FZcoIMpPF7D24qt3u1KbfN7p62Tz6snEsGxT+
+3zwsOH5U/8zKC2BZLhXx0ELxLYDS1lk4qPHK5sFXr2lSwv10jiWXsrb7YcJ5ybxzob5gJ98MJP/
SUbx8xg6c+jAnUwqbE+p9SEaWTTU37o09MiL4adWSw3NqoI2ZpQM3DQ6py1cTpLN9mUaOnTuitCF
d2SUVTY4Wh2Nsy4NgBi4nwKuQP50fup19KnjVZW0PPoxOP5mpgLdJzDqxkyxNplhLpMHFKawsVjl
K9JJ7DRaT8tE+WgdGUnsfw6gnv2sihrU0qAI4D+iJiWfY1AfacpGHX6RrK011FKGPzot1ElaUh81
pCQvasJuY33TzWlEkcNOIzg+V8ns8fKI5V+6lPiz91bPwHFHJVElhiFUeRus9G6Es+zJnwb/TgNV
cpxJTXHicPwVxWa3U7OeWfFFgA10hYTiHoV388pco1QaF+g1CyGRROZtdMM7f1TINcqSSZqQBRql
BO608ZNv++b3VlXswYzQbCR6iIZ8AGAyo3isTCwn1QOzobybTRjZJMCV/INHaPC1q2b9AN1+9zuu
pvJZiZG9BqWoN7Cwg+C5jLV76gmi2VSwsXumovR+UrfMH8t+iTC6wnvPNtnkCzAsJc44Vj9oBwl3
0o+9e4xUo4fHEUAuoHgY77zEhIS8iyOz3Gki1/ZYeprcxZtxd6HV28dZxPaTAf74nefQFJ8A+ljz
pCvXIlPhmWUxOrZ1BxWK6VcEp3ObVHId4Z3vYDK42uLVO/e/Yod4qhb2YzKQoHST7tKgjetkNOMP
V0zLSzOuaAkh2iah76sPI1huJ/gEPaLT0iUkXHPBw89FS14FJlAC8z+FwwvvBFJan412evNCGWaw
uEHOW2P+MdF/2Srvx4aJ9EBL/WzrHsopmDp/bPwCk4RH8gQGR5EAhRMeRj/wk86hWQLb+AtrolPB
wjd0Xtqj6OCWLF3vTlJHYzItrE71BLxuO6Emj2buFduuVB+gn6YZg8Y1xZH3TdfyfeMha81VNKYQ
CgcPjiogPwXfUsKG53oA0LIbJojgexSrysl/YjwccJZjsU7gXN4PUftkgCVFL0fxcTWsA7A6PFCk
+DNjR4YDfFZpuEmXhLr/ocsY7a6O16l184xNvTM4/3EJaT2dd2SQ6cAnLwFI9andTJkWTeulKJl7
yRajP60byCfZOp1uPsKLwa7d/VBN31AZBpCqRMGzQ3SSOGLyhSPwn4TeUsmYSBcA0DLolT+ODr3l
dbvBN8xvvwk5Axk9mPIw1sEbTGCbpAqCFtrinmYLW3okS+M57Tz1jymCn7AOKBPdOJfFyrvjbBQg
zTd1ZmooAeFL+NbBGykZ2vDFD8hwQmMF5KOGuUfetQInLakdzIL6z2VkOryaio7VSpbjOIzNK4W+
NdnMmndl7x9nnG/QmBSPM1Spv9ZlUwkOef8OwoTq6IUjP06qZXdFFXrI4aOnJeaia1Ohx+hY+gZM
RpB0ygyMbVljl3f1+Dw0HtbFJBeU6DqwBJpHNpBe3Qn0rR/ldl4uuBeeSeeuZB/I6k8jegbgJpmy
RkcvmGRzFoZa3JM4OF/dZf9z3qb6nlf9dgclqju4pVTffF6NaTQI+0HMlJzCQoo7J7fhforZ9uqT
kL7X4Tq8FOD01klomPe9kHp4WQNaPMGXkx+9eKq+9OiVvQMts3gBdddkBvmO90Vc9b/gdVAdumra
HkVMzAMsF0s4Ck0oN/dFN6aFX8dtosIFO8QotteBUDi5ib57mN28aBzLwIgvmx8/+GXh5zD2WQ4L
zJefnZNLZuN2o9gZJ/uIuR5+0WWjP5Yj4puxrRGJ12RBa54bsYR59VYHqn41WxseutkJdMeSNsWo
IO6re2TFlB7Ig/A2djQNCzBl3fpY6rHILOH9pzmQ4tQOrJKJYBV6WHCSvxtKOcrjRoYmK+tSpCQq
whQNmnUGD7HyCDMohpJ3aA/h1pD7Lg7Hg6zMt7Hwih+9Xdcf7VLiO5UkPHDAab/HfInfx8gIYmbY
5pMBr+ZFdY06irgYDk3cV7k0zZidx/mxB8ILkUXUQyBaeHd6raa7drLoYqMKNjuELyd0MLcIdjZI
WFEkP1TAm6YIedZMjR19I/7GH2as3UxoMjyNs5ky6ZkFdYgu+GCg1E/12ZDONksEnSAPMxtx7zmO
GL9rDapQydbH2DLLogjftDTxdAdDHlDfDTfLAVDfVoJkGo1NElfa/8wN3IySDQ2kj3UdeafOr1t0
HY7+koTFXH6ot4U9o4Jsf9LV+G9LwMhDuwbFtzUsgs+h9OPgTbJyQMLXtSEIANpJ75+owcc8ToEr
+tTztAn/qeOgdZlc4+p7FQzz+CiDcRwPg0OXIJyJ4eqXyop5X4B5LVrcT8rmsySNhz6IEkmbUzAz
rz3I0vZFgmCd0Iw0pV1PmObtdCIC8NE0VH3F/GQkRf2bQpyDrdxr0HHYVpF0d8BP+jTRMVNVph06
7hGnhuN0WIIYHRDNUJWppXYK70AvgE+HBdO5/xU2YJ8/6NnVxV1bzIGXyFnO/0Tgnb5vIsPQKz7N
NX8oqePbUa1eUCcScV+VKEfH+XneaGi/GuTG1xSKEsRJQ69NfS/6IQ6SxYs6DalmiDOrB0QNoEl5
btybRNSgF7EscUUCb370M7cWK6ZfgyF48XAMwaG2UqAroC0+7vNAV9HPFobqS4pmymB450LoILKC
VnF3orYR/WnwjBiTvvMCk8bjNm1PtAhIg/bPIX43BBMCQ7kqS59pS9DJCsoPrgxbzAxOzchIvzt4
Stcoxrbe9hpPfQdOAiOoawtCN3uUHgnocebr+oKWfY98hyoVJemQTeBhA89L60OH8H04jnT1mufa
m1BH6de6KLJBBVwCdT/VUzqHM1f5EIxk+O7X1viIMAkJcPXYpG9fYJpH6lOjRonyzgSHmJOwQYAw
boGx7atr2lWclFcGXT45PWEQ6k7W630ftzS4L9rRiCekASIZJK1ewjhd4sXTiSUYtgQ6Ig5Qo6uH
CtfPTv2sxsj1j44xsz2FvAdCPNn8qnLfSU/qKi08gQ3B61UgTk3ZW5HEzK5QCIFUN8EPB9v7IVwN
bgY+bDCapPGq9m4KixLCdIQJwDwuncXeBefh4tCGHlSjOAmxKks54xyeF1T+XreS+N6XMyabHG0Y
IJj2m5rg2utG+sEWlsAfGeWLhC2eKB6Jo2GbVT32jbtBb8ucoCjeNZjt9YJJJcuYH5yqtYdsB+uH
ewEpsv+9AOblkTWdrxMCKjACJ8FMhXca4Ue0tUHsjj6oUCEu/UEvMb23eJoTPtl4weod4bWBnX8e
jzow5reWbP5uFJyUswWWtcVd3UMW/sQHLxSnMIS7Xwo1/zonCOPI+g78ry3IPD1W/aOcO2bgICHa
7r43RRcc7DqTHhA1Ndq3qHYB+RRqgj0Mp/ni0lmXwgdKs43KE8TusDemHv5xKGB+Hr4rK3941k2M
uiaum4U+4lTGvY8Q29SPtee86GQRcNWwNGhAAscSjOZ7dMnZj4Vu+WdPlnOFTE2oWTr7BYoRKRge
pT7iJj26H9tcEfqE4mk1/gIoJLC/YLqOP28AN+0QCi+WP8Kt7b8FDPfDDI1QhiRsddv8NPnoH3vf
rVD7pZoL4X0A/lfpTBTSSoRUfo9iOTqTHQ6DkOJcgPobGaZ1qNFjtOi+zBxiGWwFVlbyA/wxGvWl
9GHicpJ9OX5f61jKZ9qHEyiGTJnuMPR9a1LhisGdNmGaAAOlmhaNntKRxIUL2Z62YlxcPne9804t
d83nqZSmfJ4XNZPE2mUZ7zF3yJi4TcZVBp4JWw/BtgxLHk5N8JuMlf9LzwL/XxcgSMxxt9PROxXp
oMXte8FetHXWssdpRp/GvWVm8E8j2dbtnqpGzUefFl7/iBkTsBeUHCxyV+gVp6llfKEHHk7SZs3i
4y5PsNT/AWlWu1++D7nvxwqipi1B+rihuSA8hidiZOHUPrct9yF08jX8i5uqUw/U9GLLgsBE8sCX
ddTvGLebTAmnnrhvw477sMUbRJiPwYzLQIzkDW4enl62YwWs30+u22XI6DgoijPIVu071LgNOel1
NFjDG86rzHptww5FtFXxwZhhsDkScxZbfcEazHrYvVZJNeqVHkSt4vWAlo8JlwSYOngJKgq+SmyL
NOwDIgNavSsbXCnSWi3zlvnWo/QAEaL3NE+tlHlcoh0lGeRWoVIJGaJOdO/z+gFR82jucC2kOp/J
ULmsxY6Pm1i0lvJB9nRrMk+u4YZsWV/89onnLQdeT2GfyaFpv7asLt/QrDsEaeWG8HdUQaGWdLOt
TTZVEZmyyi7kGT0M06/zv0TcC75keWBV5TUZp0P5JYKzbJBsnLOvhvqNul/Dio+ZctOMvbdqvWBM
WavJb3T1L+wwowancI0vkFULSYXoCHnBsn9YYVPQHSNj6zrXmo3yBI8ljkEBbtSGqS0GI49DFFd8
S2oso+owaxj1vJw5HdW9KuGehC2Xl+rZxoA3pSgKBfxxWwd0FZVOrx5ED6tP0EBhunYOT7gIsyhT
Ed73qGFnixBcdAr3JwnnJUxA4FFgJT1tb+NcV4C148bPE0/Slf2jGnQ6fiCwIlyPFDY1zSs0qkFU
IlUG74NUSWNfonqADIkxeBd9bGtWq7u2RCvUYY7btr5XExwsfwasFMEphskwGp+Crqm/AHXddkfs
zxwpR9WHsKLHghwOXln7NKsXO5TvcYABG117nhj6BHaq8JVHAIKC/7sCstUldcBaYGHEdTz96AfC
h7ttjeSKxpZhGx5goriS807oqi7lOL5UgkN9lEmMaBMHdz3UyzOumyH+w//j6Mx260S2MPxESMzD
LbDnwbPj+AbZSRoooJiLgqc/n89Nq6VWOvbeULXWP2YCcmbfACY+MNG1+X4AYpriedLtmvY++vhT
wbRonV1DBv25BVl1z41dWkf6p8drTRStPLW15OyZbWdj/exxcu4caVEs1HeeA+nQepk8TsNYBeih
W+9lWbeOOb1uKx+AxZuAOyqVZbEQdjWlvuV6QK1LPQx/J282jZRPs8yeaK4DKpSt6720WPJbrhBQ
zh06i9zaQ5xOnIp4x0RK/lg5npewyz5KrtPiVtFo67Kcln0Qk5C8RXcvKnvE36vVzXEXhSp1cnu5
0KexNPHULu2xHyPrL4i4+Qi4HXzYzdr6XJ5Lv9NVr0izr/vt6WfIbeO1kAiVSh9UOpBT9FT069LG
WRcAHpduRTGpVzxHnu8Q8GKufwIZ5h9cK+oi6MR7zQzLZMQtZX/otq1nnhTjlrFAE2MoGivf20YR
7HxysG7m0mZTzKnE2+ty5tNYNhmXwVqE+YM/VsVuqDPxLfoFjKRap+BatCS+JOVseMCHmTZ3TWbO
I3dsZO4wQM/vjWXLmaVo8N7rEewiU4g+d2IQxi6YxuFc8b1CPoSDycOTRTD2o6CDliDZYN97emG3
pqQHz9M4P6yO3b9lVbPtPTAKea6ynKB2a55BllzD/ojyeZP7sW9qmIdiDG2WAg0ubIf2vDLxhOvR
31jFnjq36c+elbEXt6Z4NdqM5hGjFI+ZnIyTNmwewyiUt7xaPMpC/BBL47gEijNP2ne3hEHIlWV+
0Qo1HxaF5frnyH4TQnvpBvl98bZWXG3+Xs6arngJeu080TWSfZpD+5/swiJRi6vnOCIX/tivynRi
LsAF/HeJOCSMgARlh0sKDu2t2lw44sL0Z2K+enXdhB18D/7AgVN13j7K3fG7nuT4OfcyP09uMf2t
gxAkXof2hJOVDSjWodS3gCXliyBdmzNTL0O9X8cGHzKRormT2MHUrWm+YdNiaO1nN16VZ29xv1pF
cZrLsA53csj0cmrpuV/2rPN/xFa+idIddvjsnLvlb3WYWHixdh3CeiZB9rV90LWTuduwQAYx75sN
PrwuL+GWVx/aceo0moigykNVvJAZLf/r4GD+hNtk/5X1xvCqa7PiSvKG1OzHmh2pVsOpWMznKTQg
eUvnj81FfUM8BudcuusvpyqHxByikVwEd05rx+loXWqixFqM7M0Jyp/222rddsM6kxpYEEcFa6Ti
zQBZCmq/O9a1EwEsUL3Lj+vuNYvaLpLZZ2euGWTgEu61uZWAR2W95/6dPjAjMb+g6b/nW3YMtGfu
TE0tgWdsVayaGXN+HahPs8qNq+JjqyZzudTmuhznWQ7zDseAAVNEG96/H4ngt02o+G7EUrgbRzrN
prD19r5hmH3syTD4g1vYj+geHdo9Z4y7Gwx3vs6U55z6oI32U9mjHJGBm8BD8qezujpXpW+c/Tkc
T7Bv1nFtiOLSTFqk7Gg/teswe/O7aD5FpuXzWnos5ZiU/9ChLYOYu3f7qAxnoxmOag7+8PbXkRxW
lmR5CSA44ogI6xgKcmNimIx0Y5o4mAXL6eR046NvuuI0zttIAYzmbTQq90FSLFXDs4XdgQIxHTck
azYIIdrtmRHeSyU/8W5eVFGwtRvGo+x7dQmj3PmYi3m+FCxZiW4MES/VxAJtC6n/bOG2HCW9NVfD
Nr4bSwTvSmX6VY75U+iaM6Z+qK+21CU7EF1QJT/Ti1l7+Wn1uj4Jh6bfd33ffYDuh4+rV7QfkD6j
m4bK416hQDP1h8lvdr2nRvO1FQ3PkqmG+hAGTrgjfqNIkXBLUju9cNgxTLk7ZfTO81R7UYp1U54L
MW/MnFEZCxlYJMz84BnZ2EPluDrtNtu5T10+p029VHdASXkoLGmlVqS/cqaCG831xeNWKSfFZzAf
i8HWu0ay2kjLiJKgL76z1bkXY88OY1VOUrW6SmqKo35CufODa2dNOkyimmktD0CKZQawCKa+wmyY
dsRCZyx8janrFt6fpTeKW1RX9nnK/MUGdv4B/Rc729tIi9MSQo4frcz8RM2D+Dv4xRb7zlS9L4PN
uQTDdHKCKftXCGu8EObQnfvih4HD8eG+B6t24IkUq3wSdDmZzNlibTf90+Dr6RrdCGvnsykd98Pz
gm5ml8SynwQOzRO6tF8t0b40HkNzEoIWAXKXvaI4SsC7BJrjJe4kcbNx7hDmFVtdPxOJURP/vM75
8Jeqhu1iK1GlvW79GaZvpIYe4OU0hE5Gc/Vm7wtVn0Jznl4M34zerTUfv0sB19YznqYhkUmHZWsM
jH3lcGtnXkZcivLSuEZwamZR8JBMEBwVkMyLGzk1P6FBz2XN/xqNx9DvstqH3gvbcZfb+Qu5TNF+
MbS7QgSGwVkWUQQYYQhnFxL/+tm6FrlnlHMlHkglERWBcedFH+IAKP/P5hrmSy8d/+gaHITDskRn
RQ/EfmKRv2yOEdyA/cZbu46QTHZ1pLA1T4ht275A54qdOSvxaDr1W9NY9VmLvoIrH5fPoa+f8MnD
cnUDZVlobQ6tNNSJiWwVcW5t/l5s7lvLuRALp8+Ow8yBNUfK/l3UjfW2VotBYHtXffiuqA+ytiwm
Y1gNBGjrV2aazn+mH/6biG6Guej7IP3JVoDVieDWI9HsZ2mOt9rylr1HR1USeY1znznhuZ3a3DwK
MdYpghnsTnXkd4fwp0lHmqK9bOS5nZCI5J8RINeTKn1ymvu5+tTOpA5SeetLuPjdebMmYydk2T1E
3Wika2tiVK6itBrLbRe0JTKjSHzQNZTFCD3KNDR4We1SAwwXzNW2I4IHJIZ6nxVLfquz6DvwHfkU
tD8gU2T3y8XIA/9SzRXEH7jNk1t2y14JBcZfmk6TtIzcuyLv+Gb92iOr1eUcBKMDUcN0Ne6INhj/
4omy70YUGfvZL+tURBrJMhPxOfIsn2KCYHu3YOfY5kR4LYhsf++KsKWN19g5tJ+ljR01V9si7YC/
xMn/yDDcsIo7X0p08t4u9VNjru6DsOmmGcCartAF3m5oluLoepn3TsdS9OltY3ZfK8jJpuzbEy7K
7UZldXFGeWntTFPukJgEj4JZcGcYrTpYktsxtgeswKaEVmnn7HdDofO1Vbr92w4ALdoVYC6yGoAS
VbHbXGntlgH6TxbTvGcvzq5snMFxBGHc815w9wNEnfpiWf/pfiY8cdi8y9JAYwvJfW7mLqKAfvZP
Xr1KGJNyr/q13g/N4OxdRFsf5TgBPInw3fWr6IjtSN9R0kfpVg0i7md0N6gUYG1IxQz3CsUhc+Oq
bgCR7b1yxHg0wry6gFMU8TjXHWt0V/M+kKbWomZOxkjBOPhbnjZUnv3uB6iRoWzr1M4YgAgksJJl
BVMouF2uvhW91WR7I8AZh6sBkfCSK0o7Y6DA+WoXkbjqbvsKhsIg0CX7L1itXTs49bPlWBuRW3Ad
hm16cbNZzR71Byj9xhxWFONel5k+Dr766ruoB84b7QTOajlsW+ffcVkY4GCVqo9b6xq7YfP/8NII
soh1d41Gcz6yfy2MElV9AF12XwzoqBNOeOiDOvioPGo+M7zrrA5UKSobz/FqrsPJqn+IjRXaROtF
gml4c5yx6r82jT3GPqPpKWKNTWawg2+wI+hiuhA+giqs3tcfb3phEseSVaNxYeUITx4z8dOicus0
cDDt6eZETWOwaN7UFImnGrvrR6Dn8rEu6cAcfhRXWd7LE3R4fSuH/sGKFH6nfvvVMwjsQDjzpBk8
4zhl0X3012iPVObPXAZLauZ18W4wdTxUxJvtqwEuUwe1OmsogmNZuB+5xaufjbOyiYGpmhTSu0vD
0OEeKqb6H8Kr4VB4cFRGOE3H1Vi4JjA05hkDLoKB7e/c1r5D9IEIzmUYyXjZhPi3dXBgVlvI3eIS
RObbU723oDOZRITgdGczwO+Xn0wHBVQNECNYYgv5sPgO0HTuqwT11ghO5wRJacnuKjNvuA6izk6r
VvpgqpDseFngscMhfMVo18WhS4u95ds6UblhHdhEzMctpEBo8Xy/iwNAhI9FQEcHtTRSXchf22pX
fwJTE4oTKTe/mP0Sgo2MT6hagtivszINMu+fo4lS8u1gO4x5qVMxcczVYc1QKqdxv5l62LtZ9LsL
USQNIloSg10LKKubH+af31SX8ldYtuY+JADqOWyy6DZu/pD40wThVm7eOVrN3x6rEtjoCMCQNScT
/3MyGuWd/EgmTKubUqdZAEZJcGU6kx9NyDg7b8PrAOaY6gUUC/H+lmaybL7IEGwfwi7P4i1U+l1U
hN9bjlOeq9VoT3VY/bN9lTN4+28i8uxd4GgHDUrYp04HkjParbmzO5R4ktibq87mo0H69pOkhS4l
k1lwZfGqLWa+IuHgMFGKgBm/iBx+HdYM2NUq8TtVHKPKtrhd7OrqGBqYxeIeN02L2DJP/BstQyWe
CPNny+T8JLAKbV2mg3m/4SNLx3aAI6XmLd2QJp0adAwJUKsfy7ppz+NP4tTYafR8cC4xSLM8yaWe
D1LQHjEOHUYbSb5LYRbP5LEZ6EbkcNGea14nrfJP2474o6oHbhsIE5dunu2Xys/e5wa3TJYVJGF6
0/Q0c42fc6P57CO43Wna8F2UNW/WZtZp13s+BExYX2rD/va198vxYXt07lmxZaNMRXCwi6IMyRry
Z+4KoyOXSVrqbLqO/4B7Prgpr7JvFMIXSTmZT6Pw1clFZZiWUdSm6+DKy2QCVLizFjGm0pm6ewXO
kaNFd6vG5p6s/TiCRkMgYcoT2C5KIYuIQcdiRc2DUe1MF1WBpCnUX+RnJtAhoHUz4xzpSZyjkIgV
9ojEwP/OINnkt7Gco6vgEnwQfuUdC50tH2ZLTBFsh9U+/LTAxvPQKJ/DqQHI7Lx5ewvMkg0tV/YO
FMQcrgjvokfEY4gwLHsgMDBbjhuv9xkCb30kSaNAOWnu0TIMN5ln/ylh5a9Icbw0mLkMlW2JS0Ht
EkQjOXP5pIfnktjHZOxI1p4KQ+/BNrMrpKUVux68WmkZ3/kI4KeWlq1e57IlkkjqBrkU6aoIMb5n
ftlnaLT+VMx5mXjF9FQOfGHCbN6qZXIPokQlz1FQ/+TqfcFfiMT3jUvYsE1B/2O1d3FV6c/yR7ox
+2o6FH1RJ3xqNbSv5yL6FN8/jGtC1bzDVe9/hkv/7cK13kNfNAyg3YUE1vs8kM7kdTquq+5tdban
jSyy1F6QuDjhsA+M6dcYmG+9qcjk0owZ62Y8duuGcamWENmRnO88Ug7MgOMkXuv/k0NfHobQsBLX
AQinF3GKJbLIgxiLW6PLX8HCarSpro8D12//mRQZXpl96cFEh3F3wr5h+UXU+xFicn2Vup5MlK4R
61mFsV9xp/2yxmk8hL3qj15dRjsYFe+ohyhMKgMRBoJNJOXJVm3l37bsyEzeisVIXPjGgzEBkW5D
Plt3c4ItHdh4/oNW7259w1QgTcev4sxYujT6v1zMQV1VTGqgWLAaoJxcP0U2ZoN/eDmYahdMn5EZ
wgdPM+vBKtWziYrwi3y7+mvIh5+rXvmXIQd1QwCYGee1bRyGmxVtprJG919E88h/bd7S/dWiCuYC
89W71WDA4JAxKKM3xtk2U876dp9FmQutr4hZcAypvxSVVseQzjBy44L15BYKnY6/jfpp6vweon7p
94tbVYdsy82EubK+AnXaN6GX8rguQ8OIXY2omqkikXvLyfz/UDiUp6mC6BJ+N7ypqJyPwgiQoUiO
1qGKnKeWUf6sRxyey9guqbs16tVfzBWIkr8rDT1eVQNV//vgrcVf2EWiQEQTmQCZhMT/grKRb5RM
du9m4UU7Z3ZFOrfGcjFNs5vidqm2uMu78a+Ktm6I/clcrb2zlkjGKITdtt2ISpXgsarsmziXWXDE
2zH+oXUD1Javs2KJZhljkihurGbGxaAH8gomWSNYE5ONrHuL7K81ImoYuapYCHGqyofMh1Lk1umQ
WTBw3otwsg8NOb7PeT+aQeoRjQyiJMA52HbtOCxk/Y4aqZdw88HEMr4Sd3ddt9aMEiCeNkKuUcnl
CJHWfuncrN/byJxvJUoDlrsNaSypkqCpCTQkemy/b4Jl13hrBBXiBf3FbSa2Fsg7K4/NfipgdQoz
qneFqPMp6ZveXd/NhZk3jrSVB8kKaLOr1oahsOBVmxK3qxxAXU+4e8te1MxyUrV/ULYG/U9ss80a
0AVzkZjLMlNIlE9+m1ZyKncbcyDQTz2xKTAUz8fendvHbPSCHUyjc28bOKxTtgVRkHQIE/zbbAJM
M5oS8rdvfWlG8TBG1TmSOQ+wdmAFdr5UgGEOlYSCgXmBt+aFNX4LAMDmucoKUNNB8qUkI7iPSvu6
89oU26IK9wvlofP+Z9J7HK3WjXb94AyPCN2j0zTmQZtKPWxNgvLFiFJhGVDEtiprh3FyKr9cilG8
uGMAl7u1DvWCuGVbsRAIf4xOQVn6AVnQGFf5QOou6zOOtyFy/iAtnaqnEnhsjZHx2O5lDVvfTpCY
uWpHK1vWJCoQ4FtTO4kZlm9okL8B/W73cq7a4YjEvtYxgBqfU8Y5rlPfb53sbWrtMXvRMlzb34Vo
lNMgUlhqsfclrOEHHKueD0HJMDTRPL/24iC3yg7TTMnyXeR1/9gS6/NayiKoYwPU/j4YJT8l5yqj
khcWQZM2Vgus7fR6eIcncsoU1HPYToo2kS5p1qn4GIVlZ0lPx4s690sxrKnZ6ABqO1pG8Qea13Wf
AiswuwcnM7P6sKADI4J+NGr4A99Hskmp5A9Rstghl2mmf+TcK1M7bZnd9ubq1fxe2qo8FEbvppbd
26TPTs9VU/Cb5KY4ZpFsUmJ2ptcAeWg6Wf0TC7e++ES87AZXjwwc45Oo2gxhephrjAGe3OtZmLFE
65rSbgwKyw+agB+3901bDBRVs9L2R/Hog/Y6a42Z2MCc4Y13MNr6t7eqJy7E6ljaynkdXU+fXZWH
DyNlCpj3ehRNW9Yf8s7jyJ2d6W0DYoOQ1p+ziQAsrxAmy2Ip0hD6FVmmNuIitMWhIrjpZ0Yk861q
2xd4KMZNV1VP2jK6FD2C2odBsaW6bo3b4nYoNTzM2IvCTmloZCdME+3eFCKj9DVwmV2DwV7vE/vF
Qx5Ny7KL+sD6DVVpcsK20Fh21vUfk1jVqUMNQjCk0fdXdJLGkEiU1XbCgN6mYh7DnRGyEeCE4bCL
6z7LP5F4DteyYutDUWQt98hde4T3eh7+lSaQuYWy0krmKCwtzC41hoK6HDQiHktzTUTjsndGz36I
YDPAKXmg4GfVS+6N0061dNbgm3HR/tfi1Z77/DT4a3Ma1s77W7U2Q6Etuwe5Ft01Q4v14numf7EL
xa2x2PXIpcbCElvK7Yp9W7odiXq22tP2zcKGjI6yakLcGf/h4T51YFesVWG7XQattk93ANKKvXWN
dEwwZ5YKaLwTl+G4Y1d592w/69PBn6moo3Pve6iQ5HTdZL24TJ7sR3OQWtojrzZASe3lZvgegMof
7JICunUqn7PI+CT+pIKSq4o9Wbr3pmX+2NYtOLmE2u45GU8BsreUOMdsZ4JcsuW1fHntQzCIq6Ok
uRMmAkIhFwRsZjld2CSwRViBx8bqfLVliay/tetDq8YuFu74GLntnG6dEKmvZgJv5vC2SSbmPsrr
swgDP+knf02NaQww8XT3cLZvCId2Xe3I4zZVx6FYUhEg/GuH0bmTU/IoJWJqirze66JxCeptrV/U
rX2tcP2xq7owMVSBQirwXuE5l51BoOaO7vUvhEU3f9wO3iyDk2d018nz30KEraQu6QGqp7jxvK9g
0BIv0ZDb8ZpZw9EBY8rmOU9DR+y8pX6djep7KEymMwgR2srAS4uT7RXXbERwhRftBv8cxHlvmaew
W+ka46ibYjjCICWXxIW4cneZU06Mesbjjw4V3TuvGL5kp+9Pc1cUr6Xf3p1tmhOKcKvEcnLBfNI+
ZRqzV5sX8KF887EGa4UeGYsmFr1b7tweWV/PDQetlTv7cfw5fbzKLG9MOF+NW4KbcavsYO8UKrQx
AIlmT3OqzuC2An53M3WWg3vr2uUrtMouzaP1d4RKsIA4hZvOnVMZbaB8S+DtZTFg4Og7cAu37JMV
VvgECe/strBodvOEGctZuuBvJCG2Ao33h9he50LaVfdE0cD06ucCtEvpMiX/ZU6LxV1RqUY30a4b
L7ubR+9z5L13Tk2pBEvTvEc9c1Wm1b0ZQX0L1yZP0FhFdDX75u/VX7rvIswXpjJp3aCva3HFO8FZ
CCV9DVoPZNhgVFyzVeztDHH/hA1gHetfY9TrR3w/kMdoFxLt595ZO8o6OpGzfi6c/q+QaHkqenD7
qLQfZlxV0GCLGU9u0ENLlzYCyw4HUV98MWBjBMvHonweDNPCkYbkf5RBoZNFImu+ACnAFg7z94Rm
8exi55uUG+4zYSOwGuYngfSCay58Y3ZFLmIgRK9L3vUApj/31/noLv34Vw72duzs/ITP7eaytxwt
u6jvAkEJerDfoq3ezKz7XbX5RSIROkSoim+kM88peLRKw7ldf/PhWYeNgTo1munHr9NNxrmv5naO
zdWzb62NabGoeEuDZkXAh+ahuOIX55WceqyNk4soO3DsdK0j71gZi3ftw6C9wmwz5Rfz9CfozPxk
jH773+bxfPh26N8DTqQEy5S1R3pdJJUyXPDIubvWy7z9K4NRDMRgA+dBUvpIHKKsOIeuKD+VJHNC
ztQ2NdJpPxrBgegHFayZ9x/ehfyyBtr+D+pfn9siq4+SbRHZJJndDmGIx0kXVeJRE3MfoSf5K0Pv
VBrYFjFm5HU8UtZ5DVTGsmOWjfup7I2Zo6D29ZBNYyhuDS6WOqGL3Pyv2QLQNrdZ+vlZV4OFcERE
0btuRu8toLy3jPu2W2+t0ahjBNNYHqoePAj63CwfbTeS3zw4eX0JWid4zoNc+ygNPYx0GTlts79g
2fjJT7lkuvevhJBZTybK/TaRjdYEE5XmknqR7DEQ+MZ361OvqzFQrOxbuVeR3eQ0j2XdFJ8TO/VR
KbX9G7elv1ZRJeaUjT38pcqtMw+iWFdABoEmVpnBo81DO8aLmMHHFNYE5mHLfUUBFnlJKzcLWRr0
H7Na0XvgBUN/t1HZvVYGwIszdvUVn8J4AqtBPYZ36tZntnHbKtpnhqLsM8xug9R7Kyv8tDONceAz
D+xnhk5f02gSlb89lNOX2jXHUym99WCTdI0yZwqdGyLe5smZQ5mG/YK5YWqdmzEE1pURFV1CSUgC
6hXEMQteSez50fgqGXDTwvpB9Uwz7B479IpVsnTKT8d5qpPNtiEXphLC3lt/uzb736j76b0sQmPv
reLHN7WET4LNlxXHgSxZsMvvZa3/E35fPtUR5l0oxaz7J6yOaWJETc80TzZGbvY3y3bLs1fU+uz1
g0eskIurLmv1zbE3Y88zUu08P0SmvG1OOhE48y7qlTZH7v8HiOgXzxrLI0reDVlOOVrHynQV7lVg
eFTZf0xXArIUrGObVy9JqMD0eowYsVX7Lybm/bhTPX6/BfSld+z8FWGPd6ryzX4hsEXtxh4FvLWo
KVG1BXlUuPgTGIdwJ3frDq2cw7LG5zAAL/woFYDzen4ztnL2B47rV+WYTVq0lJBOOUp2ZvOWkcfP
TxYUK4cGgKpj2/aJKmCABH+dkgyx6uNgeXqNEZpYf7mG9H6saY/w5gEQ02BJp11bs1fUj2C+4Z7F
jMx9OCC0gwuii8i/liOgW18U0R96535QsUxfo6FQcWBnMLM0Ke/JWWFK96G+i22+N9taIub1GR6I
9klp/BHs5REEa2llD+g1loRvvjjMhXnNxfAA4SyAQ1FgiXFk5PdD58X9IfTqpvxPsd7EUlcEmqvC
4nUcy8OqGic2Ma0kk4m0CaW0tcsxIPKPzL93rd0gmYyC+1JZb1GkgqRFZfW48PF9ov34z/mxqMic
1c4qzUflyWIfBEj9wIWAPtlYYqsnNXpUKt8JRJssDKEBUhKsDz6JmK3Y0NBizOx/zBqjtWwxTcle
PJg89m4NNlcLdWOeaOIhX4jgXY6+RoqWe8jzrD46Drrijzksoq73U1Kv3RttTmXSKYyebk90aOZ2
XB9d8B8HAcVOjW7+NV6oDu7m/2UeHh56p+Tj3ABacFtMF5Xjbh4q85GqlvA4tWF/KsusisOu7Vl3
7ZGrHrlX6CC9we7EQASLI4064/HyRuteowE8CPS8SaVXGLyffvJyIcdIb91HNTc/HUuMkI10XydW
QB4QXxyWqIwgcNDhbqzIZ9rkPkgojBIutwsQ9MxvnssUcUKzCywaZLD/NQz8DiQ+7VF3gejxq5iN
oGRKmbyLEyz9MxGNxgNX83osh3lgw+0nVIy5x2GwIN+SCIMndvUD3r2nEL3QxfDCGqS+dhl+S9Y/
kNdTsyj5rJFXzbnpsSVxRkQTiOy8uU7i44WImY9K8rk85An46A5BWBi8vZHp/PLNtUngOnjTZath
67ENdJ0pgeC24FNFa3VcaCK6bwiWn3Wt5tSgEuru60DuSZilm5RFDSihHvlX7Su8Vg3a7qxYEwo7
qrs2dc7gJmRqh3ojM2VyjiQYvczbaKWmjn7yCVrv5mKYS1A0gxvb+NhY64tzXzY3tFMPXtXV+3LM
80OdWQ9V098M1GyJY+GMC3XLxQg4cxpN5F1rGU6/bKxxEA3NiBysEUftlkGsgmx9EFkrcH1KxsJl
jksUnJxsptpxat8W+QP+o6wdB4QzsqmCy7QF9utUsDbUilLfqeyghtYfw3TVAm0PEkBZGPMBlGo6
DKiyHiUB0uwkk4qFNT+gLv5lLIa5G+vMiJGijTeHzz0N3ObcOsUvVO9jYmrU153HODKs0x3QbXsZ
w6C7jmQ8dvb4qf2o31eYe4HdqHDRI+hn7tIVn9lMHxmHhrehE8MX8qw5QhNT6DeqLb+9klvcL3S3
R/aidrJq1MGpi1vmus5uDr0XL58Vm0d09Cu33m1VZO7NvM35Ovo3N+C/d3QYR438NVSoMhfPXncD
WIEXYJjrqRXYOahSjsFalWhsq+aUjcX4FijnYxu2Cj0D3IN0J8SXKvpr0Y/MKGfJxA148Natwt+O
vxd3eM0REeXdsXMj8LCyfHG0Hr6EK8++Xa5fGLWqS1bZ+dmyRZjiJiTHth2+OquyWdy8AbZ1dR7o
lVDfg26r/caK+VvUjrpIPA/7FmPiSz3gmPMGRNm5YaKScTwbN4b7QE4AFHcE8wcJHzvsadxUuAXd
2Ups33lgt2jIXQAlVBRe4006+tn/ODuv5bi1LNv+Ssd5RzU2sOFudNVDWqTPpJX0gpAoCd57fP0d
4KnuknhKYkeHEBmkKFJJmG3WmnNMeQV7ynpn2BaqdvOVZsPIuEcW/lTVwVFEzHFo58JlXSA7tjjr
SOuaNf72F3/IYibRdJ6puoUt4nrFvHrGmovqVI3OGrALNnIMrIWnYpIdlJM3davCb9ZO0OE0aZUz
yeXGuu1qirKNhnnS35pThBIvab+bzMCAOKxhPbLWXA089wvi4bWVY0dfcU6xsU/A0WI7hA+SxCJf
i2aMr2HYHJPU5g6Q3FW+wonAq/qpnLRHxsJPBp3Ujdc6ePgCRa5qs0WJxfYWyWkabpjHJ/qdsb/2
fWcR1YV+dvSARqDwHzFb8JAk7XSwY/NeL8Z+64/jTaC0A+iQo+qZ6DlOcZywZcd+XpQiO7B2K2d7
TZJTcvS6p7AlOKDWEBEIbUK1PZQf7bD+Dk4EnywSTFtpUTgknn+cPAygqJOmJeZHvD8lqbcWWbiu
zMxh2fqpSiuQBUyaYEwRU468CaHQQs/VkN5W/Rj4U0QlbzqzDZuXTl209NCirw2c0wu11o9J41eL
IKaHaY5KscwwQiyoWj/kuS4WjaddCWJHepJQc4wNiQuHEt3ST4OPPt33kIp2PKBVL5VlyL5rbce2
vUGgni2NNP3m5dPT5JjJhjCRueGTXGSolQhCC6R2MTrW0MBE6nglbVxt2gg5DRcnHs1lwLLpqdKn
dlkoncfTNforvaTda1WxvYGBUhzorGkLfPjmpqgw0NPkxULoaIfRr6wDyoKeRlkQblR0gYxK/Zey
7z2MZkOy1WXz1MXJtaScuOgois1u/NDVtPJzbquPQdBiSeyDaQmUM+GuppU9qjM3o360G6taW7LD
6jML9QuNfXWaskhKpye7BwDBDo8UCE+hQ2+o1XZCaUWkZkSJWXYpa7SqmOQ2SWs0wPgDHX2ljKwW
FkM88ZAoIgkvgaVyEQPdTF5wXdafqGRlFS13wwecOloHPEOMgPgjxUvImN6tKl1W6VZpS0WsRupT
+VYrVWQ/fqdAnLErp6F3ZWSRt+v9oAUlG4dWgEZnKLmOil45W8Noc+cse98YDkJU3VPvcfs+xGaH
3ERLvMZc5KbutRv65GFNx8GZeNSon5vUm1VEX6g/wveY379AK73NwvNaQ+iaxebaVEpk4o6jjl9s
fFTff8+F+gW2620O3qhMwzCoBl5pMaXoo4buSN2OVKIgH98Be4sZ1PRvuEdvo/D8ROvw7aJyC1Wp
CpdFdSS46yhyLUcEfGB78rAigy8zw88s9ouXqilHk5qep6WnSbRpsQXXMtx+/xv/AidlzX//A2eL
aAceaWpPWy/PWX85JROb0b+kZvdx0sd3OHu/4Ie9DdBTWFLENm34bZnJlOWj5z1pFGvCReJLvLlF
FPOMixLt+e9/qV/dJfPf//BL+UFpxUhRpy02N4oXSjKtWllp9/+3n/4G7yVUvac9W03brC3NFVse
6apqHr7D9/rVLfiG78VqQPW1yORcdTTI0Jyq+IkodlqW9x6f/Ven5w3aK6mcXLURlmxz4aRkl+FD
0VgTRsE7XOpf3VNvyV6ZyDDE4VUMylugtW4si9XIcqxX3kv0/MUN9TbrjyZKAp8rneC36S+lR09Q
nJUnXduUYZX/326it4l/yJdbdBCEQlexSQ1iNJS1RlfA/f1N9KvfYP77H27RATaHUajRxOJsbnUb
db4dAVVsUUyMK6MSHmiRsniHE/ir/+zNQx6jlwyNhgtSdwYJhipelxYywn70/XBjF2lG6arz/6Tf
/efL8P/8b/n1z6Gs/sd/8fkLNbcq9IPmzaf/OIUvVV7n35v/mr/tf/7Zz9/0j4c85Xj7T376Dn7w
P//j1efm80+frOk+N+Ot/VaNd9+oADevP523OP/L/+0X/+Pb6095GItvf/8DVljWzD+NsS/7459f
2n39+x8zpvU/f/zx//za+XPKt22rb99evr39998+183f/9Ccv/EU2Y6DEo/ypyG5NP23+SvC+Ztu
aaqO0dDG6mYJnsYsr5rg739I8TfLsKRqC6mptmNLHuA6b+cv6fJvloMIX9Ut3dANYZh//Pf7+unK
/OtK/UfWptc8RPTHu5mf+H/NRZYmbN6URcsXWTwCN3MejH64GyU1+VT6pkJzhb52aE4s0vXqTvbU
e4hiWmTNEK+pseUL+K7R1u6kWNZj9lAhCcRCljm0TBJGKz24wKICkQGYCMjBgA+o0FZq8WxNo/UO
XfHNBPrnm+ZkEh0haQdyIn5+01mi1pUYC+SlGI7WTdpf9IyOv4+fTfrf6krR14Vv6Cvd7q8+2oZF
PmCplEH7ziM8X6G/nD26pUh68Imj0n4zZOsqHAGYg8oiQly0ijH4LGkVV5upUZFxSelapfndoYa4
VBz2NdDb1ZXhTN9/uNn+eVF/vIg/j7Z/ng5H1UxDowlvWtqba+gFXo+WCG1wUozlomLw6D3lVBmk
HMvUfzcz/DWM9sd7RtNUhz6NIwyLO0c13pz+ztN9tqi4XihyteeiWQedJz8rXXWplCZeC42cn2zy
zYeI7jeavvGLpkbecaqb9DAKfmFT3ad9/xxYq5Zy6wGtNE1wMfdGe3RPgjR7LYHcHvf0Dsuo/ppT
PC9qIXZCMTTXxB/ApnNcVEN416llApuvaQ7sbJ/UdlD2uJd8N47gZzdRFN5jZQNalZoHpF+bUanP
ZMNselQ7VGjjcCMoPxwz+jh5lx7yKl0W9ykFzoe+sdZEOdvrGjzB0Uicp6bt5Ypi0NUIs4WeJg6b
IvpVXpiGq8A0AYUIHxeZ131vy3zYa/VdxL13pYQMvEjzT17Eck/L+i2uwGyphqJe1lZw30RzBw2A
zlIEXrxX0nhZTP2JnbVxqujne4nW7HpjcBWFILreSvvZNFcu+6remt44nVMJQwVdnbNNVP3cEJG+
McTcoIzVtVy0yhAc6spbDhnRyMLI/I2tIWCiJfcQdzl9+W2PRHlryPITjLx0S5v32dOgViZ18qno
6OOavemvHD+Ds+crPv4ztP+Zr3Qb6oLlIm7LeIfwSZ7Yjh0anVA1KD7knddRdjGG4qrYabhtclnv
naJ1B3scD6WSTbNd6XEwFe/gVN7Zy5VgI8ZG3VcGezS9Myi6OWW7jFVb29fPgmnzqaAj0QbauKF9
Mt43FhSxIEfoGTgVW8ymesh7Qz0PXaEdAFocrGqkBKKLfhvXFN5E64UbXVV8ijpGsJWRny41ulUb
VuX2VvH9D4jzRv5/47vnpN3edizKWHbeuT0O3c5DRt15TnVDzl7dZK98kKJ9GoVd7jFwFEuhpA5F
665YAxB03lmKvEYLvX3mbEcTunBszZCvQ+IP43SeWVoaFoQMyVDg3ol2rdZ0Bym9JYSxrWXAEddt
v9xU1qewyJUF0aneuUu0Wy9wp01p/9CH7S5CwHf1HopQs9ejSlOFl7xSu0NFb2tdPqh4IBk12fQr
zqS6Ptp/OxvDQ2tvfj9kiXmM+Pn3wQdtWrppmtJmFnqzUkQEKIO+BtDWlcgjJJ7rk3IH0AUYXylB
ita09rXQ2AFrxqDTHclsz7eK482bhvgduLHxdhhn0MQiLVUmVPoniJV+nk80YZD+EvJQMsqG654A
6wOODmRGo9+u60D4u7A0opPtmTvP7oPb0MkUAYd1p5nUWWYc0ZU1qX8zYyt0Uc8b6NvrCNJchqWo
FMYhcwS1OQLkgmUEEmttEsZzmox43zV1vbDWGn4YfC3iC20RmJSTX1/wYju0f1r8EDSCcDZ5Qbgv
6qncgbsvjwVN3e04etY5pC+xRvRZHZ3AlwtTDbYArDrEU8uiCbsPeodzUarP+PaK49jkKT1zq93+
/nrKeY758XpyCm3NEqYtDZzWzMk/n0I8muU42hlg1Aj4T2C1yJdE2uODqYNriKaAkUtIt6e/i1U3
bu/RBURLK6aSD+MRYQhFDNdRuvDWayMtN3xArunEwB2qCEyAiT4YB/XYoLLp84OmUYalCxw92lUV
UcxxpkPXKcPSQQguNqoUiIV8qKOZOoQfuhFSbT8nazSRY68E9JZlQR/oVJUyhy6Xgxbjsz7SnG2F
5G+ZWjHAroo9eh8HqMlTw7v5Nc3V35+012Snn08aCzxHCEeDhWLbbyfSQcnZteD8R5GQbFn05fcC
bsWFLtAur2f0cKRX7qycOwRp+RH4wqnjBv2gtMMRMuYHMCrHyhzkJS4dcIcQPk9Sk3iIkXsFwApx
2lIHqvtv+Ortd7K9X1Pifn7v6DlVoeJ/1m2HzuvPFzyCt6Y3JiLzrL6VfaE/tnlTbB2wOuvXT7O5
eI4b/lo6fYoowKZYOFvKzCI1UX96mks4z7BJ4Kx9GseNrNRDDYvzlCW7xOpNIHlxf/GngyRC3Bzi
7DbhtLj2IbLCQqvWedTGlBv9gbC3onuOVOt+CPV3LtBfRilp2ioCClY5rMZt+ZZF3nlY7pDNUhst
5LQN4qTfmaH5YTTyj9zYfz7blhxpa4F5lqqnHnzTG/aeRas2E9yUv79hjJ/37ZbG+xH0VHTejGFa
6utT+MMsYCLM86xyjJYKnLWNNxSoYYfkbix7sfCCJDiPau+fM8v854sBmnVJXbtcDsmwi7see1zQ
+Avroul69czthdiz5YGFelTBc4NAyapxYWuHxpfZtm3GbgOFwXqYTM0tvMjCwZ0hW/SU8mwq4mPl
NcZd4zBGl06VXJybkWv2s67UOcVepNUIUzHMNDzuklpnnvnpl9JyCOjp+jM7sHGbKM9l0uU7P7JT
aCe1uaUJQXU3sxsmaMW8xdHwDOxIPXSJLN8ZtF5Dq366h6mIz+MWhRvbMVXrzSTEgOzDDcIXGqmV
57YIzWgXeMOq1pPilBWTNas/+p3RHLJaX1hmOW6NUhaHPLVGJAOKWzkolHHT07Lq9WH5+6utv50j
Kb7AgaMUqKnoZ3mbPz9iaPHiaqjwAwXjnAVZRvaS5JySUdOotqonqwRlIsHliGU0VBlsOaCjj59K
sJqLSUsMpILmMI+DAkY0rpg8mO2Hzmid2HbOTxUy0B5dPAso6rXrtB+as8+WijWXMa41hVUEIIqn
ABrAMgIIfI+vWF91IMpmK6KDlQwBrgVp673H7i/zscXtp6PeEOChpW68mUzUFJavQFFPv7HtDm0O
lBImbrfu4MKG+gtGV4sVszz2BkIHGoPYc6FV/P7sm/N/8ubmYHutC4MtunCko/189hOM7jarfRYF
Q7BRtdg5NyO9d6PC6pQX/r4Pau2UBDZmI1/ZmmVibiwposeq8V8CMVRfcafu0QhVR1q18G8yFK3e
2A3QQOWXvLaym45W+9JOMfsTtpgHVFV0WPEB30/W2uhGqDTqWMCqrBHr1uMR/l9xZvEd72k5w6TA
QvXQFEjxdSfdxbgCN0HZyrUVFjvbblTysHTnQaHLsNCJcTjaRuQ9WBZjQK07+e71q1Il4Ro9bwSm
/S6wMIS1Yeu7WLkj189KY+UNunWB3Xv01aJ8smr5ItJAffSqLF45obhLyoqNBqiAUU1LV5eac2eW
r+FuyM1/f0HEv3tcwe5qdGYcFmzsdX++IiLs2hYkKIJBfVhNk++cbFk6p9ePCtneTH3fp/OBkVQT
OzobHACPONpkNzW7DjWG43LvNBtNuEozH+SrOah59fmo+i3JEzCuotYSCw3ezFk0Xg1lSkBOPSj1
xv84FOw050P1D7q+N16PuNuHmFfT+Qi9nS7mwxC7JtmNbN4cF7yBEC6H17igJGxvy+F5JCBsiWDL
iq1Zb8GBKVRmrS01+Sl0OZ+8qobL1i98ydAGGi4AN44m2CE8moYdwFIEd2C3zHIvy3037ZtpjxyB
I+aA3JEcwhZ67KH3jwlcUP1Q+8c/j3I66sV85NMxnY6WfYyn+RjTE4c/HSMVmdLvL6Hzb0Y0W6fo
ZTgMbPNU9vMVzKANFaPAyxboNS29oXbOpdgHuB8v2sAmKwojYuggVfZRbn+vO30Tt+hzAy+E5C6s
fB+ZSYBctwnvI++rREN7cpCMnV4/IodyPPhobseKfbSZhx+VVJX3Jl4P0sAa9W4aqQmx9ezdshrz
G3JlbFMol7TnPppdFKDeriPKVTcI0UtQjCivvg/1aRSwCzEb4eVtITQW9QsylOnShArqog61MzJS
idk+w3mJxGjRp6AypxBF7ip3UCc3/LIbBEbVGFMRyppHTdGt06jhsoysxjr5GN82aYUTpmuxrcvY
+ByZdCU1uBc4X+kcvm4iRGMBIui95taN1ncvmZxrlFbWouodqqwhtvpkyIzNwH+DVlDLXHmDUhui
e/QzZVt7ZY21N0bSHjv1ikwCH0Olpm+MAXKH1VUN82+XX0WqPDWTmb6EdvESATF7UDSPU3L7/a0g
394KbLSEUC1hqIbNn7e3QlLnSSgGKNgq8IAlj3tODIGd7kCGFJcx1bGWxkJC/OclQDC0iE1VrBvF
4IT6+SZWEeJpG1Okxd7OquBURBo2ES7opofKELXipdA76IZt6FzRXGN+xpTfS2tN7lAO1knVN5At
Dr3SjqeuNIv7CgLLsUkjVF1hpD/W8TBtFKF+t/QaR7Pee8+an8q1kgV4ZQvPe0YD/DGd8uoqbcaM
358eJro30w/nB7OWIxjnWAXobzfI1BAAq0DsQ1ozQcdUkf1ZSX1UGtpCvkAi3XjS36CyUR8r23gJ
B9zTDurMHDsItTjSOVNgeRevLEeGihqtXRciOph77WbqrURkaw/haD0rYszOVaMMdwX86A2SgHt/
UpdZbBpu0UAkUq0hu5uXnayNGhtiv4Dm4V3bcd2M3wrdMC9K31u3Ksn6sx4QjzB/hobms+Gk4wmE
jwCpZlLzmc+qOXMHha9fMjYoR6MVMOaJ4QIlgXIDDqWdgjA07xMsd6s6YhHSexH7/8r+rAfFLZP6
9M1nTxjBdZs0K7wNfXqpWOa4ULIyBESsy8K8D3cMXhi7Klu6JTJoyhujRCnckvGB634pBqU4paje
T6ldh2vKYYiBOvmdTQVLHvALC65JtgljQA5Oj42I7FMEsU5i3yBDzAGmTvFFKG4wtM0V8YZ3Rake
LSdn3DlZXZ3MAkyNQk1SAZO6cypZnjQKUivInsSGmzgHS0UFsJAu8sKCZaTRQy/m0yOwz4Hvku2m
xv362MD7VTJp3jsTzFodE0pJwkxctgTG2aV4uFeivOPKKsZdHlfmndXgLXZsgZqmgQvHcHunNGF1
7/WT7YIm8LBTjtUN/eWIJBBzE67VhaoV1UmTtn3TJHUz3RePQXhQLa0+WHpTH7T5o7CvrfcC8P6y
mQHqwURgClPXHfsvVRdiEXTPYg2+FIBqBMFZZ/I8jEXkTRUsm+QRXElw6O02puKLUolNv7dH2PDg
0Hq4sFxejw4YBr2b+s3kDXC6Ex0IZGKQ0JISuFJYQboqxJ0/bGViU3evKIWnJEVuhxCUVuFHXynd
U5XR+4WPPHOtNvIrxHCsUV1jr1huF2ueUWoKvfnkJOYxiKHMaA5b7dLCFU/BYukXzuROYz+sMz3M
oXAR02Jj3VyDANn2oKIAnGIXmvDvBdmHwEmYqYwj694Gn669Rh/zKDx45nNOKSO7jnUB/mg/IlMr
esojUdjd/35gMd+Ou9JWBSUHi+2jaWpCvkn+FBmKaCcm76AYEKL3qJ7076FjpPeRjsDPysL4VITK
tc1fKl2Nj68v1O/QVBaecM3e7q5l8z0esug81MZpGFBDyuGme7Z8qkYj2WElXVmdAJoR5vuw8oLr
TPaBDdekoO7HYqNlS2/U0quviY+lMakPU2VXKGuG8MvYXgO7w3GW1HjCyTi+xw9pLJhJMJgmzXcj
4mIDMyYbZgy0c1oP6oKZ4rV8o5c2qSO9Uy5SXJwPOWZ5HNT3dRpDtenyfaCFw5PZdWtsitZj2scf
FUO5orPsHoZ5Kd1537MMQNTvz7cQf6mMUQ3TNCYwg/26pb7dRxS2L33FTlBhVWsdlZA+HyApZioF
naIY+sl8pNVmhNCtULzaDMpmTLdI2sGiGM02JEyOIL5m68duKrbeCdr3ZG/j2DUqN41dq5oPvCtO
5TK2yMkNaldYro4bfKLY7ZrRzrJcEE4Oxqtop+CRtlyExGG8i2xXzbbDKrFdjsx2C9utVbey3VZF
DORyY3IArFD57totE1epXcvZtonrIPl9PTRtG3hbytAcdLPb16MLthzOtNHIOmAmnTZ1A6ZsM/qQ
btY47c11V47aMhpU5yaSBkVanNIjKlbAjMrXI8uJ29gW+bbkZ5mb+vUVjDtHESPGCkKEh50t668j
IMD4HQ2DPW/wftwAapqknsmTMtfnzL88KckMMS6V2S1hGA/wFNwarDqjgFO4uQ+0yw/klcLUDDwD
7aGoPjOJg9kKO/m3XpWw5tqs2zSRcYwqhGkkRtBASUlGUdGW6QvM+dW+kv795HXTs263d3k7qjcC
DZRbGtZXLRrSD7pqZq7as3Ij5GKPeDFBZMniVHaeskJdxXI0Hca715c5vRmsXn2xEuo9ddEckJTb
x6TNCrdLbX9Jw4kFFzzBcTAWqKyzuy4geDGDZbKpx4+ABYDeNFy1gb7UpscF9akm1sqKw+JpjNRp
gT50KSPN3pUDBn1RwVh1gDvBzVXA0jgAD22RnmJTphvZp0yWNrnCUAzI3R7BCMMZSHa+78l1Obbt
p44hXFVT/cmD2L6jAEJi3vz3Rlu7uDPMRz81iz20hXb5zjP5tmHKlbX1ueXt6JKq89tHkvDy1GJe
wpJf6xuGqfbZbM2TN7ATT6Y0WGPnyu5SH1ZUbfnaFVIvHNzekzurWkjs41uJlQAWPYLqwtHeUxeh
CZgH4Z9uPV3OAEAL4pD5bxZ/OlWfgCKisujpR8xWtiN+7WSfxeqG6K2JPt4k+mWvw06BsQtbUfrP
DWA1lofTY8nTCmRE37++VPjv9hndk1WpjpfYm7zDQBXxEOGCtL38Dv0JENzMCx4tXPLb0Ml5ChM/
PZkJ6km6qwvbplfqFGX8qMUmyS0pFeacxO20OMDnVRZEBZZPo5VBGclzkl/06oidJd4WTmhsZDZF
c/CD/kiIiu811cHT8mAe7ll8a2m1igLC1V4/e32pDD/dGC1NPY/VHls9W7hRkagPlDe9jYwlgQRM
X5tywiAZlkN6jBBWH1sPMg8FvPQus4aVz2ZyL2SurYyMVVdrZs9KXH5q4G8u/b4o9q2wumOg4lwe
jE6/aTRUl9JRnedssF9ASwxfQxOwZKLoz4GO+rFAlLpMtAH/wNRktBpr+m5afasMVVk7fTku+15N
HjPrC5FxbPHqdWMV010Zca/HmLd2ZuuZB1PRoj00t6+GKOItHFzhytDLVgC3NUTQfENbM76LkNaq
mRJ9QeSUXKmlWEajPay8qDEuYyG3oalTDw0CcXj9SM2f1aCtDkVhgluwSwl5Ulc4G63toikhVUKH
sd5gv12CCgGIBHD43jPbU05D3c9CPDckXhDjAdLRpmGgJrq2VIIwPMEBoCprIX0ilu97l2dLUQxE
dzmetkdECtqpschPgBOz6eHguzj4ylNd9AX0PcuCgiiCg8iagyQr8cLiHqnwEH2uQbbDrXK657iQ
L+Q43+APER6Y5us2raqdBwBz2Ue2ODRVosEm46NCQhmmA9A8K2eH1tyFS4ARmfCYUWvq5wAWMKEa
VJzTpNTupGVthnxwLmMeXmgaZYcoccANxsWhVirCfzCENSc9hY9PQMS3ybYa4Pattwf/nqx9aU/w
wqjiwQ+YSv1r6JefKPY0fgeHaGB/7wzynJdkE4e4EVdmMdEF2YSqPVzZhdHxX0pfX/s0dO7pCWcX
djkrPRtvej3mXyxU1gisp+paRGpwDMjlXr1+QTOv0so3Q2DqN1EJBwd3Hi+DED4zfY7GrXZ21hNW
kGMPUnLf2SDApS7axVAegRrtkwwIWI1XDpJzwmxfTd2yVKjaYg4MF2M56Wuhdx5xUROZwWlOLqTS
e5wAuFuUTDKxTXwj2uAnhOBk9MZSVqN/UWj40wWYvmEyXpZq7z14naoeKC/7S7NVKjA1BVDd3u4v
jX5GYiTOr5+AayeCDdQjZBxhnbswNnZ9EB2nOMuuPZv4czwg2NMqYBi1lHjBtVR11a4YD4jUxj1m
Z1wCuemmBXlOgTd0+64KMLA0o4DDh6+tV+3cLYIaJtvgJ+dBc/yVR6bOXkaWyZ6quWU+ZIcA6TxD
duuqRWktK8QnaDcy2LM5zJHeFMn30aXrba8Hw5E78JUfgiGmMNM5C0BiWyMEw4nms/y44deNj3Gm
PXbA6A7D/7wkxJTMyv96Dtu6hAiC7nRiNS5Sz55gLaefTcaXhTJzE1hnBrDY9PKA+5VkI1s5vbb9
pChwomJxbTcw1sc1Lk8HzUnjHOPc+gRNVmNjT5eM5L18F1rGZYoxl4DqyE6JmYZLTY/BQ2qA1Wj9
9Eu6z8ahCJjlNYOFidXuBwgyAaYy146t76/XoDBQrDhc49Vr67r1UjemrDJY9ge1UNjaVKW/Hnrt
u53HI2VDH5+C9tShZdsP80sDaWkRk/67oOXkuGE2GttyIKtR6S15TuL064gU/GzbUIB5TlmxcxV2
smjJloqs4c4m3yzTs+Gpd0bYWiItd31T1B8cpuRwtO+iiorDEBX6M4Sc+6RuGRek/qxHXGZdBRyO
p4YAnmnZab36lJXW2bSd8VJj2KEiMFwbzMcPvu6f2ad5q64W5WPgAE+zgxw0oaptJqvKz2J+MdjN
INp/Vr2OXLupOlGWAaoppkOK72yLp2baxJ18wbSVfQbicLGYkS/9qwwkwuanmACvG6c7Ygws1wo0
r3WTRf1RByqrERlzYy4oFzoC7xpv5dZyUmXFfftATIa6jgvRgJ0x0ReBRKN7Xd0DICUCJfYoaFek
CaCk2liiKA5MG1Sek9rYTE6TbuGO0OE1nOtowsSnX7IiNmgu5ioqJBp/pJcNKBGXTiLzae0HFD+9
pGwObR8/E3daMQgPGPpxqYB4GpoPZji96CGOppBMGuHQwTcqFXd4aQQ3zy88lkXEekWcu+VYk7fU
koaIssr33ZTchhOhlOZGb0Eahmi67LTUYB1AOoaODR6SejSrrn5nZRYDVAH4E5zIZ88Ymz0G9uwu
i5qLSqv/rKkdLsJh9NgEds2mMWbScPFUhEbxKVTK21DBe8zAmO2tRrGXXU6Maq20B2foQcLgQkXb
HOq3xFR2ST0iBKzomClYurKmLO/HeZo2DeVAWzHwLftzDNQFmnFB/apG6cTzAiO0PoxthXtNMFLH
+bghpcvewA1Sj2jP+gUWOZV4Jpt2e1UhEhnG6yRTb22U/ioj4GlTlkm2b1JhLJs8IAIE68i1IQdj
r+hsXcnq2baVrJ704nNoR/p9TUrHRskd86aGbF9Nq123DZ4bIeP+SFqVfYaMBUOc5/JL1RVL02eH
pvZTT70zQ8iTRcGj6YlrY3X+UidHjaiOMOKMzBw3kxTacSglnvfmIQxHhhT2IB2mHQIhRE1uBvb9
vc7I/ULeagYEk3aTWfd7Neijg1mPmzauyyPxT/4Vj49yqeWNe1D7gICnWCUW6wkwKFewDspFFneW
nu2BQZPUgpXF6iBJFW260iYVgmUWpJ8oXu0EspSVNnrmhgiBYu8M/ldKN8GBMnnqVi07LnUao0se
OVjiGQdOKHCGe8vuTyQ2smfIcYazcyFJBUPBK/AV7iwRI6ZNgJQcuUKqZmOEzILhlGZfezBqeZOS
uixbNVqqgJQXDSRipjogYt2UDxdiifUlcBVnYdTJyE6AOhpu3uRMGXR4Nj+Wk1U825SE8YWaa9tr
9z2QyIBkW8KeKEIMuOnMb2Yh8nOSO9wO1Z3vtOLwrxerDj23YYCKsLytS4G6qlDbRz8ws2MuK2WZ
p7SJPBJGYjF4LJ2y5Bjb5ae0m2qC15TuDEr5o2nQ2Sgl6NImT9Jtb+n69fUF1MmebDKb/VisXcrh
UzUq2jnIIudCsNLLoAGjsfrYY+0o3IaGy17nvloWRXsmCADnL4/xLUaksgu99ouSVrVr1Mp3T8Yw
EdP4q5CwSVMlrPZ5XlVum2nt0qlwiTpjkT6oVQWKwFG7Y1mYcpEMrQkrzU6P5MbIkyKQsgSDM52J
QRwXORriU6Ok7VKLRoidZDbluXm0piy6paq2iqpvkFyxBVIWRTiClvCK6pPiWmcqW6Zf/RB1KllC
XfYpEGzDFUrzc/2VWOiKQCt/JFLRksT9RX18HRXo1YkWtydrapq7Dnja68ns+8DcG+i2RGP7F+Yz
mqQU3BoKYS90UWlETfl6SEceXhRG17b6/ySdV3PjxhJGfxGqkMMrM8EoKusFtUrAIA+AQfr1PpSr
7qVXa3utQAA93V+fMzqHpHFPE9znCTHsmz8arCh2IDOzHvlXasYOS7iWQocz03oVRFKvY5WahCL1
pZF+0/kSmzJo5VJX9l3jDCtUr+fkXR2gAc7nRALkwXzT0yfn2+D9mpMMLkydKrDy83jE8T4eLewx
hjtVO5foza2i974z++/Onp2z0RablA7KMjUDpkSWybPES9x/KOGmoGXh3HbfRWVAEKhhUbU5rcwq
dpvr38s9kBvBxDzabRUckHUd21G1lxpRzqXfI62JNpzSHpWs5xcHuXJ+36mTlDLSic0QnZwRtvdf
sciYLfSGncyZ/pW6D9XqxAUTcX9JZHpIu6S7yL7xSYanat0YrraZ+6Jj9/9aj24GCbFWe2t0/0F+
yN6C4WWOSyBErlNtYhgeawUuYj3aVhTGWZPtJMD8hXKJWwo3Kr8t+2IJGT83sp9WZinVg0Ahsqha
yCplP0PRMug0AL9wV3I0cs4mZb5ppV7gmzEes3sPZtbt96TKs1Vn+2LjobU+wbTkvcrTQaajdZSA
+dfKnvsXCvEPDU9Ut4LU6r4WU1tvuhGDxt+Hg4MvwYPnfe566R+qKn6KvYYnQowunDU9FrLdZjhW
gCGDCjKsWzTPdcYaZswRbzHVHdppLecyMLOyDUUR31JzaC+B5+aX6TL2mX8QuecBsC9+EDz7W4hf
X0Uuflv2n0kAZskBgrRa3gv/lTR9OBDVcKroLBBo06kPkSCFXNUmhYxuXQJbSmA0nFc5v0FkF4l1
A7lPTVFjQzJMDeUpjxrXL5cKT/oW5VpMbJFHwF8J5XfJt5mk5c4r0hbPvF1ijSmCR0nraoDb+CKj
dES36l48qKsvCGz7kxw5EP79TQK/gUe0JMbm8UrG6TGXrngt0hhwZOqHaaRDRMuCYj1MoBVc1+nP
kNuYyrXJV99m+hmKCIfktKBjEZjHZtawHzGoC6GXdEDPxPRmGRyCZjE4YcfiJFO1edoWWR7yn2yO
dTr3T02J6MMB9be12e6/5Mnc7lJXwfBjdHYQ1hSvRaFnbx3+g8BObl3KOI7hHDRhb/S+pSPSdVY5
00ao9MkeJrDZc4nJhpwQvEvHu/ZW71+dqkxDF4aT1KZeW/TgUS92BQ/EB2PRJ3G093hfnTT5C/zt
kLipufGCznmIeoFlFyLcBhSXFf69tF3U72Ab7AHLRg+zLA9scx7AHROi1tu3hIQ5HikaAE6vp9NC
gX8Y6Cqy8AwpNakl1ZOTVyRNIabci1naLJDQmjQ7miribq/RtwAUtZpT+nZZ3QqM6newW6L6xwZh
Zp6pfUkW+cVsMKU3DWIb0jTuKlde8STZ/Mfl2b7WaaSOEigqm63rfmicnzRjH1iJH6ZdBMdi6Cra
nEybMs440QMTCPTuAHMLdUpWPIx19OPdPdq97RQ30n+9KADeZFiJA8VqiWt3D9zyGZvYvF8fuhIa
Xwl/DqMOjOspokep3198i9Rn3Afu3o1BFjNMat/KGNaF7X8w9Ewu4H6wmMm5XreibLFseE04sBa6
8aUpHvTcuA1KzK9Fh512bohPwOSgqHH1fNs4UKzcqHEvbI0DEeuKBErq9GzMjb3tiYoDqLcETxDl
2IfA6e+uCZaW9TkIAGP7Yp3fa+yk7x6ZtaOJBCzu3F/w2pSUgrn9bEhvevO58GhwzOV1LDlQVNKc
PkSafjt1SdkHPyiwhDrCr29OOYxTQ5+jUCJ5DKVe/epGU20tgJgD9gxbdfLUOfOaBl+/rIk4byGK
Owe3T9J1LabvgnYUi6H68BBpglNJXu/NtFFn1oXU2fU0daYxMa+cwc5PY8CKeQkJ+WkKqpvW20/N
NNhXNzDUU5thvCm0+VUOnA8xRcLMtcSRp3p6TDudMwjYgD4Zz6Lt9cNfkpp67GPQeu/oYF9dC19/
5ztgPAbw6lFanvKOC9k2huSCADS5KHjJstSLkwRXoNiueLERwjY0kn+ze0M+8f1kobHcP37T6fz0
tNHdGtocA8Y0i+pMqr4607PnexVw3KIxNpQUY4zbm23qyWyTGoa51R2tW2XcAXCqWNNbjV0eJH70
lEznPh6rM2DP/hRb/9pBFl/4LedFd8dj6MZDBsDgkTgT9DLd3UuffV/owlvwAOyxsyu1YGfdIxVd
ehek4d6lw5MS+hyP72/ohsv/rXMwcGHN45gEPaEByRb6MvunGym529jF9RbpGdcDYKrKeR7jjBQY
iXPNo3fEN3bt3JuYpLef6nzAF8EOGERtviceXeADqzA9cCq/g5k/zGtR5u46T3MyRZNJnzX26UgC
UpgrtgLvHyGv+GrLtl3d99wAL8z+a8I/unA1YPPeAFEhySqkAVhCToHmja/8URkga19H7Q1Ltd0k
gu4TXMZ0kZlKrOgrGCw1dw78U/POQ2jqhVLqvm1m68sEpMwe7BDUuajkrWOM48LoFg4huS+3B+lm
QNg5gfJ9S0ymMsHcKk6f0i6I0dFQYZFfncyi709sMTKLVFBneuVTjM7dsmqnZj2QOFkUWWWtcwty
6/27VwelS6uEbyFxv3+aNmZP2lB2r5FnP3QVKmH370K5v7CcyKMgHtyQGmaZjVX1Y/qka62mKp7B
v+SbxE6+AhITu9Kcq904+F+FQV5oAK315kvwDOh0stBrYe/4rjg7MNjPpQGsDSCIA3cl4+4/2mxK
wRym1ZfEJ/yV46uFpo4n7rqJPyI1TOdWd6wFS1L2Qec/CG10ODuMONYRNIwkgukbu34cFoEA8WcP
m9ybqBcFZ+P+1TOIKTBM6g5/v0qZ6x5UsTa4m/MGsuC4F312nUtNexhQb53klJxJL1Hhjo1Ghegi
JUIkeEImQNARW1FRGtZLVzRPPpvuN3cU7omQzJ0ML9C+0WrdFiYVrEkyaYW2xX2yGLsQ/ZivujMB
mASVDyaZExtriY/8AF+M3tZf+ojaUGAYCioHTl9mU2En1nnOA2zdAbCV2K9erJGBTBfn6v6AbZea
zKJD1et4KP1vSjrtyWEzbRP7LbrllBgzMhA6FqZVbEzOirwjPJZ/RnUBrqs9Gely0rgG9YFivyj8
TeMiNwsGp33V5zcyz6He9fkJKG/0IPW4u4qGGfnf4kAcf5pFkoRuMkWXUtkvhT1Q7af0wxb1RJSp
TYOTXsKVt4dEW1qBx2ruBKMS/yMLjHw5SdAP+2lW/NbQv2qmeulFqh8T2jNPIsvW8diD1+QO/NZ4
ZXCOIqE/4VNlI1PJ8fD3oSEKd9WgQd8KoqYMv/WToylz08TJxHY8AYZ7X/bvJbejnSssd80PBhb1
1BZ3OLlI1uTJUkbI9kTB2nzkdMy2QE7j5zii86Osise4lFsHNQUnlXvPOQAepPyeo3hc9dehaMsj
AzgKZN33d0Y6wCz3g12bOtNtMJMdm1T2upuL7H3ue2ZwkwHU2L4b1PphC7JMLHNp+1c8i86+H2lI
pXYQn/g8SLMBmmznqrgNhO/gvOvBLu9oQjHYgXBRSwCQj01UxfjW0urYkopAXkbjhQHsdG3piRIq
mJ6wmJuPVDdrKFOLebCbYw6YdosdPV1MtpbeZO53x5YbvzXMe9dLtXMB6/U4OuZb0XrdMRsmmkXD
x98HgRxe57Hfzb1lHP5eNLtjoVDqMmQ0dap8kb/bif0CCPyq8uhQa5V6AKI7vozTuk59/zkqEnyO
AySfBudgjcXF7HdpAAuGRwYTXE0LQohWYhdRw0DpKl7igcC2WcOxGagRToOrvZWRfhGVJb7jZL5M
Y/vhWIm1qlLnlziiceSkBPJsjqMXy//1J423DcxhsR8xK8C6E82WBKZ7YwUO0YZljqE7st7WKTnv
pe1FCyDSziNnIZh//TRsguo58Kv8hnmieZwbx6f8mgnEt7581DNbJ6pXeYzdyk05DP3RuhfXwuQo
g6KTX/H7cewLwrBEpVpXxtthTDFm3yNUfkVT1fUgxqXtZYp7QCmSfx4ETbBQYDEWE/42Fq4i4KJT
Mx8S+E40UoI7RBS18l+kyms6hpJVGyYzjWgTVB1Hiup1hgC1FhZvFCWEcYStrh8b3XN2ZS3Jb3WL
jnqCMrgJ2QHJL22R52dLfvSICI6u8j6kDWjJuRcMkAIoWZWZhc6Ay6qo6SFK+DPh34vTAfzpZNSs
/v6NPuLNWHVw3M0VAUNvlxXVPZFbBCsePG/SmOS2G3OOeOA/QxXfq+3slZ5ifvZyAokcFVHpTQlI
y8ozT5r3fxs7D4gzI5s6RVanPbBtJHk3pO6+YNaWLqHIAydzAX3D+QVhbu0ZC82fWplxDiJ7eikt
RxxZxMHxyKB+wSF9pDVn4330yoq2SmBtPPVD134KU2CPAEZrNiHKcg8nYcUmXwrm10OLoU1Xq8Wr
rpTu7rTCV+9KP0W4WqhwrHgl2GUgbUJ5lBIxvDL1n4+y0KGEiXhbkO9heda4J4AICt0n0HBs09Dw
6JhL79Eqen3bFBPTac7FRyzy3MZMlobtCkhN1Bn6IpsogxqBGjYznwrN8P6RIz9Erc/7ulYsQkn5
XihCniVXZcMbI+xMxMI7ilr04YU3h643BbB6Shw3/hDT52+oc7URd1TMIgUnj7Du65bZgsyWI/Kb
rSrnednSS790Gec8LaO10Srjymaw2Gh6F+0AWT97f4PkQNJOnqQf8j36gfy7s0hgXQjW75TjvNlp
i161Yq2ZK4HbJtF/iEyQHJmXV2fgUCekUTDGJ+/x79Hhc/ZeJrGzMjhLhVZp0u6752m0iPBYOkbJ
qqAFe4Yh/IR1Re3/PgJJ/Jpyqz/Gg00nTuIF/f9Xk/vEyoJ5xZ1br6cOhe8ce9HNHyQpniDlZl8n
3yoD3O53Y8hUplwxsSmv3LPVkjjyJ/hA9oXuM6qkPA6GVxCl5WelRNTvPV8dFXPzF8OwkmOQWTpA
RUaPsrCY5nusnNodk74g5ZrIsnbdWpmxHujg04qqPxs1DaGD6eJKVPyvvWl5TnVMOpuJd+W8RIH1
khmWs2tNMoqS7+tcHsmBuWfEZ/oFv4x+qQHuHnJHhB5E9ZXqSh21lnAQWOBhyB0JRhYl8bs5CLZn
xUQ1jD+TdIS+HfkyN4E7z5fSViUKReNWDrZ5ZfEhek7rGzWRs65r8k+plQrI+1O3bdnJwtDHh1VM
8LLTfXtrTLPxyO3pdywJEQcG8Hfls47jq7R/R+sDJiWfP+Xszksqr/JstdJeggYqYKoa2l5lMUdK
cE3XiKcD4UQzObdxd2lU358HLG0rz+2unjeNWxNw3wqyerxuRjNaDXFkHf9eHLO0jzBmmm05yX/Z
qGCS1fD5XU5M23400lcnblkYFzQC/z6UY7YDicthtX/ETlZ8ES18HQJ9WGaxNy39ezku5Nx9DHVJ
odVk+541rqsXje8M36OwkFV58okpuHM7PWARmR5sGrG1S+EeBO15zIlioDgrtlDE5IqbJLxGb86O
wf1FFIW+jhqIc0y1olNXn9yUMe8Qq70beHz091Kj8Kka8vYg5+Q1oD2Dw1YsKzjl5yj31rbhDVuQ
eWpjTo5cd9Iwb1MOPjryOCtW5V1GW+rGByzAZzkH6gL+9MsFCnxKyXusDAjDZq7qJzvzjpHeycvf
R6ouCVNoKUIO25/C2YTS05mKkbhtERQmh7uxZ9BNfy/4Od4AhSZhj+bippkT6BcvYcfZaVsyOHeK
oerGcYtNQtxsdJa3qJsPg1UfvKF47sqefi099AuUZC7vnMU/4rRJOOgcESpdZ5tiahayrafHMpj9
x5nhKOAxTk7EGPxHJnvWTnQs4DZgB9PEt47GbPaP1ky6AFjcz9z1yL+FpjFdzrlzgcpjJNzlL1qu
N0SdpfpkyrSvum4xYd9hmkgNlk1lcvr71d9LhVHmxEnluYeTsSmdfqMPyYI/D8p6pt98LabnUcYV
C7hJ/KOy7NFSlBi+YQOdiu7Tu7TuDyXBkVS4BVc5H/39fh5BG6+y3sdClZasKA32TmuArUJ1PUFL
YoSvlfptnDwGAcqpn3J4jcsotRFulWZAW9EbbhHfFVGYxjFOhuHWc/m5c3YqZantmYTxhOmZY/X1
j4coQ0+1cUVR5x/pzxHSw3H4kLmYhmefRgCSm9FUwzmJuwFRskTfXRfxBatQuWrbuYeD4B8HfoQn
03VF2HaoUad50vDslO2mdnO1jKO6JqLK0AJFm/8d4aNeaJGf7HIjlwda+sxUOq2iNZeOG+V1w4J8
iTra95c2NvW1NRLvjhp7U/S4edzKh1aJtI54adEhcLCqhjuDDVPXzp2Nz9rHOTeiJ3IImDsG7nR2
QxdlSMa3pvNZULu/s5jP74uET3hKuMxK18JT8vdLjmvNota9oNykrcXbuxZvLm9WpMZZdCo8zSSh
yc/470+hWa62zqM8VLagA2LQTFpa1Wjt/j6e8ZQdB5tJ+6Br3PfsenrJOvuJ3WInjPuJkdYEl9QB
f832CssakuqgKN1tUvvOwgCqrwMFWbKX5ZZ+OADWlQz/MxWve7I1i9rpbwFPRJYVlho+ZPZijCnb
Z2Vyy8biEgPh8GMmsx3XbRAtCpJqyLa3+pyts9k7ZxAuqslb981rO9JIODKWv446YmPSFWlxR8r2
ztFo3zIGMtNUMs/q9kQ4+sAK3d5X96zKQohqWVfTuvD6N7I5YYP/Ik8uRk8Ya/qwafCWtbPPbaRv
/cH314P7Ju5kdpZMfMNYZyz2KbYMZ7UbjJyfe/fDl7gStn32o0M875PurTI+rM68MgLkhpOsDfqX
uIkPQfVulxnQG3omAZ2WRK68ISzEEKo0ozPxGZ3mZpfVsBQN7jZ5yzGdfBZN4SZ6cUj7M4mc+E4k
xlrGj9XWo0a77ztJ6NlEqzh5D8ue/n8/e4+t/ETXtADaQVsA6Gmgtm3/5TRT6O0FdgwsB9TgMa5a
Mnzks/UAUbMZXP3vwcHINdMle0ZlrhvvEC12bR4awR6jDBRktijB2IvhgTO7p2YI9V/lPyj5IB8A
45arbCiA+Id+95FZ3TFwu2XLj5/H9Bp78RduN50sgHubsNR5drcSqlsF9eNsTqtE46xKSNViXN05
9Qlx3rJk2a4bNCrWAsNDvBtdFQI4WAB0x1FElgBPVdIx2c5pAStSb3pdrSfp7WZDQioOloLbf5dl
B0dgVzEA3uLsY2e1i14jw2QSRHqz5RCPLY77Hl+6BW12TsQeyDmU+HbZFMWd2Ey4KUvXKdLqtH5C
Kknno4w5pER7Jrm+0Z5m+syL2QWMjrRomSZ0PtnG9sZ8T4JJC9wPJtVHC4qG1Zvxgr7YP7331xIb
jvSjVaDRnkvdpcs5ZaEJ51gK6yeOWHUG1mSMG7CxS83auYqC0On9Z4Rp+6nOrgVadD8VsJ+4wgYe
+dlPxsVCFOpM522D9IxjmbZoHHNYWns1fU5k1EHbXuYyPkH0+zfoeHBE/DzpTFpiNgq7bQ61hFXY
yCHHnqfGUnKujPt2nyk2YkQMhtQmLpy+uzzTxvmHlNiT7kOvV9atQXVCvucfm+NMLsenPIjNMz+N
9Wx+gj9mjMIXBMwO+/aZrM6KFY+r3+WgHFug8Ej5uGZVBlHWQ6zT8mAvMU7WjbauJkKqxAIGK13J
MtsQZRnAT+QPfh+FiQexBwcPJ3BauoBjwDTXlbEKIrFOfQ5oHdjLqHoc3XovkB8V5HVSuNwZDbos
PgFVX0qybS6WBDdPwxbkRd9DqQqqICRdWIzcsQiJh2xvbXUGEHQ855eYWTrjlUNRovimAv8VFYDs
NLA+ylrj5zGehIiPqTaHbcI2q05r2pkf2BUPPXfgXc8tEj3qlknmri6SfcUDxh7YJwlC9uA2RlMS
wJpeGBoDjOqcnVv7q1QL+Z/m/qvzpz4YtqU0r8aK6gDuMgD+OFq20GDRrf9WbUTsyrmOhUeELudb
prhTOycyhs2CoOMj/YoYDn4jqO2ht24aXKQIzMLcKp5qFNb0JEiycCOHUp5rkMNkmqD2iFbUY68i
dqF4EyZvKTZMbTGDkrdymxEMDc6WBXfslo9Rbrz10LEFoywdoqo+9wdr8r5zXVv54/vo/Kua8nOY
WUXBaOSZM/eW3v2No2nTF8NKadqBS/DCiHMp6h+aRaTSjG0gkaKLV3yG9gL+8EY11VdmfWQ968C9
zTiovgjhaxRawYEE6sY24w+6G8vYcrkzOV2PGqnd9KmsVp2KGHbRr8Ngm/C2FX+WJBznwQoZ0Lou
m08gxcOun5vjQFTCU+Uyr0y6vAxfWjI4ctJgMLTrJClPCPhCS/PXXtTsSpTVQ2uuLLP4HLgDkf3e
tjG7URbMNVvbJHRxuBdnhnybIk5unBTsOj1qbIcEjKm1er7GlYTaXD43ZX8tiNpx+R+F4VwtiBWN
WW20EUhxOdLT8s6Fp//ktrfN0se4p3aOEto18CIjnB9RcMj6aacs8yXLmq3rEYgeIdecfOn/Dnqw
9UbGp62/HV1na/QFGiqeBapiqpSNNblE42pzEUmj3s9V+dvwGRP3X5RO/BgXw2892izaYva0VfoJ
wa5asUhIW7E0QysObrNBcDURiNKaVWRJLmJvMdvRvqEFCERjVVkWIb+OabT2rjw0lS7jAQCLO4Hv
2Qd6Mf3ERUEH5lM+pFH+gh2Vcor7lyEQ0nZhBAg7FTQAiixYFAkRaZf7tEZ2y6v2shZfdmJBxWcz
OTkXsbv0k4Hkdf7EQtrKUdm+zOQ21bVjhVItTXFdxxmbZg33JytzQ26+Dx5Yh4wjXoyxis7WD2fB
cDL0Ta35L73e/CMrmFXMLaKNHmm/mdEe67pZO16MRsN96JA+O/OIyWxkX8hZT0l9bn2NLoavh0En
l+X07Zjdyo5+J4vFzT7fiiI4ZYJlos7ZDJ68oMV9ZDN6AwP20jn0+SO8S/7NqM0dcuscBnxBcgHC
MC5XKb1nfQLsV50Ll6ZHAart7hPS0qPJAsmAEwnK323UYqJ94xolPUWsKnoGAtPjMBvvA6wHdg/t
ixRWwt9PqCSidVqU+7yC4+LX5rhDgldujZZt9ZrVIEFBWzBpQ916TuhQttrMp1ssUa2uonrYVhnj
jRS/UiaI4RC9rT9hM+/ppK0ddg1YATUd1oSczlxEjdw4g753YKlzqEP+xGw+Tr2lmX+6nN6xxa/q
Oghr81mwCxgBImvico2A8TWh/iy5ghqeKLV6KU1Km1jf49fbxDLZBA5qjLZhjwHXsOgvbhnfRhI0
8L13meY9EBgmJC1I8rYbRwJfoS9s6jEG8vKjcwLiz1r62wDC9dNgN9TscmYn3WkWFbAJsERh199y
X9xajx1+lHK05jn5jCMRqwRGVt+Jk67iRxvmA4ZQ0hAd+Kfc/8lRVi8NumSLIsjoYpLZsFP9d/Tq
53h2xFo19bTHUl6v5mb4N/T8lGfmX8zXPHJlii2Lm/DLcFJIBttyGSdUSFFX59sOIsCkOSud4QIB
QosiNGEkze7FguFicvK86lDM8lxE8jtjDWDpjtUl08RDPYIY9nLrJSaNoEqZLaRJ3Gqi7VsaQJbb
Ll5C4gltVDNLkj3flY3om9Q2fBIwtaO295OxXlsSA2jdLmhJ8YlMOWcJwFwL22vvlL9ft/HPntJ/
yV5VIMXQ/eVgvTNSZpFuHgxgDFmlv6kgvvMr3vTRf4S7jvWY4BbvFzQp9I1BNK7GiZhW5VzS3Luz
PtIRTl95ZGmTn34tBel4+vQdXpkm+yZLHi9f2rs9g8zXtwECbDmKMKASWgmDTZ2pZfJYTPR/G0ss
daeQpLw5eOI/WXLVOlPeLV1fY6DXsrqTe1tMcDZTfoN25qStiUjfHcEDu0pFs3bJm5pQy9nZqvhz
Gn63aT69goy7lmQr00L/pcPg1/LYXTtBsI/d7rcm3UCPhALIHuM0ZBQ3msOmNiKcvgY8knlo3twc
l4FGSmoi1V3wPBqSumObUrdwv+G+m/zXIM40AoMNcK7mONVGuhKW1S47qi8iHBm3HgR7k848K53G
NTvm6WItdXOL1pFyfkIPAxWFRyV8HSvPXu6jZGvWjRUT4XdMN/GWcPxbzn+svn8OZjxfnYGTsjOk
PyKJ76sYvdqKIwN11Dhl+lHSfll45X70qHSn2fmnT83e0pvL3yBOELKrZ8cgjMwMX3y0ll2uiDJz
ghiMl6mZTkXjEgZ0kcZNWK5Rla+aXnBJlo61nLXusyKbH9nf7njwO/GMAuvy928wMc4Xo3awY6wW
bvFPxcMN9NmxSnHxTrTqBIYGBjX3qAO+N94V/psWNZuW6dmCbsJF6s5vrbJ3bnM7BZWJ4AYlVuQc
2HPx6Mn228Ya3kYznujZGk8eyz787clnYGU/q9EjQmYiM00Mm9JNc3dVNeIByukW0rRbIgH7KnET
3ft1C9cApQEobqG65lsOTr0YCYDvcxJTwrEOvjE9mOWTjsUVP5dct5X/BcOqWOTB1dT019wbgSGw
drHUaLD1XRF6itUdXYuLhcFYFFEYWxiYoEXt4YwAf9irm+xrKJWBc7dPK2asp1SxCimg4ixr+iWS
Pm+XFnu7An7iTq/QOLxljryISWtyciJoNgkG88iIaJWQ/Cv08qefYLCkxfhbuZ+1adTYORwF3777
9mw4U3ezCzT1LH3OBfNdhjofGWFnkgKEenVLI0SW8BTwrM8p9+jLducUreIi0Io4zC+ey1BT5SlX
GgvfWRyKigAIAZEAX97MjgXhLL3Pzmh14JzRDRWW/RGnvAfq1l32I4NFR8N/QGa+zyiUI24ABX38
pTZQ61mD+pcitc5rhDsFjYcKasFCsnvH+ATi4hRiUZCHiYGFb2nDUjPacanF1WpiKX4BX9JjfrDC
LMGqh73IEPdt6LpwEHd4rJeWtUhN+VoHFG9WhBeb5aJtlCMmdJxn5uZsD/Vf1CHjcv5smAVz6pGw
V8rgU9d/dMDP95yKtYk0p1jo0sd8g8bGKVm9kTZHdVn980v3pYOtAM+131kTlQWxTyRGs3UBNcQb
4clr2nX+AGR6paTNLcZI0DA3T1WavPdCvQT2Q9/yxHSLtyyLyYf0PYgCJ6WcKguory2BpI4SG1GT
h+uH8hZR9Zy+ys4INUGfnb4yTAvG842nHzsJ3oW1nkt9/39vZUtzLJxFCblDJUyE9fKf43J+Ty3o
bEHKPXnKiHu4NGYgzV5V5Nz3py4GDd0s5URT29kDVIUkGc6D7+F5yQ9IkvYTIQDNGT9GdiuHACFf
gtEWO7vjkyrw7KvTxWsjzndCK18RWVdE9oe9MbLxAaQyHf6ZHbswPQREks6Jui+XuA6XrdWtZsMP
7p2FhSxYtnWk+hAFzDuTYUjTf3CXxPmsslsZoR13bUJKAUfYPnpPAs+kQcYSb+c5vHfNdFGzwO1K
+5qVExe4Zr813Pu66WvwtXdHTfuhf6gL7TTWbHek7mNSaJ8ZmTLNee5NGhCW8RWxJDC4/QZX0A3O
xgMmPDqesmEy27DfQA1hjc/C0J9Sfz6a0Xxjn+qYsJi4GHXeI37Kj7qeu12Lr6LWSRRrKQfVsgbz
6I18xOXe8lAfOXYPsGcHdojUVOs8jemqu8K+sdXyCbDhlvkkbMGFDFiB8n2Z2+ZKkFhcSvHlCibz
8ayGVT12L24F+SGoCBS51ZtRza99cuoK91ZQJbJ3gbWCeRLSl/tXJEsLhoiIv20DEU2VGKyRDe4W
SDQrS4b2aOQMkIEG0zJt3zj2kCqzLKyreEnxG2NxFooEVcRYqTnrhfEsWvV2/ysV7osmkWuS3moc
99EF06mU8cK61jpyks/R6j/KMiVWZ2UbTyNDMgwaduJy0VfDMSjyX43nflNU3PJQR2LJCRZ/XwOq
uEVZdQ8xYcq8hQM0noaeZ1R0/z5zSHqMG22PbOniD/qps9L9FI+cPIrPhoJBH61rZJJ97bp1k1Cp
ZMYQ0+b05wWZ+ZUleXbSJKvE8KQV1ZfFTxb2Bz6GmR4WC+U8tB5t0V0sKwNufH9P+06PkbNUYaeX
zAcqe+mYHHAsSBXyQXQaHuRC/2EAEQZNiXSdg1Wc3lwhv6g3aCPNv/eLvKXwyvU3q6FAmnq2pkvB
6Sr/HPr4NCDd61ORraoO73mmOCcSFJDtduTIReE0rAffpmFddJea95uQ5aehKLmi/AF28EZ1NLOM
+VhFAZ2M6lA1b2I21JIFKHI2afIkEStqIMvun6Nemt+BiP6V8A+gTH9BoGP9icPIaDbaYioMVmXu
GlZLrYzEXyrIkou+hiAyU7tyI86+/f8IO68dx5Ft2/7LeSdAE0HzcF4kUV5KpTcvRFZ1Fb0JevLr
76D2uffuUw3sBqIFZXaiUinRxFprzjEdP5Ywa/i4RDB+NMI+8oFecd0erJ4UTSI42VqRfUmM34ZT
fIei+ziDcivDpS0nGmNVFdZ2ps8l9JQPPsooiEPx1YglaR67TG92kiaWd5HLIe14KTt1E4V4ehld
lzFzvwrzttgVGiYE4tKICZSS2k0+kJf528BNhqvW/DBHZmcA/na1Q2CtRnpvLGATQrT5QL1AI7Do
Piwn+z1KTA8G/uB1WxNe6qppi5xqXLPXO/WIZ5nRnU17PJuEJpM7Ix+tiN5xrw82egY+n8wkxqO3
2weotk897pqqQ/umFRCYVMA7X7n6WU9JG+WqAsypcs9BD0I51WmvVQM2h5atbInEB2bGiiRnjWhI
8Ol1hw7RrKhdxknbEEHKpmUIftRiJAE3+REbduGXBVlDoyR/aPaYfAg1dzRM0bkJauy1EYIMC0sn
PKQHChzP9yqPiOryVMjmsRDmJWzSm4zqbzMkQ4gQ8mkTfuEiF6tAkPJHZunGG9A9DCAfm1wHB8UW
xXWyH2GuPZYdl6KCLjOStrxql/C+B4h7/aZtRLGu5zV9ORsAfnzN3eQ2ELawTqSi1SVeUig0uy4e
3G2jzwv6h/JqGvvXziFFbSgN5TuMmE/W4oIgufFQlnlw7HLd3YV5f43mSu4ixc3EMWAPKBFsK/p9
5M8fsDZQIGU6TX/GgcgP23gnERLreleeGvU1pYszoWd/QEwZw6JcO4xNfArJTmdnFw60Tr7mUv/R
e4L4Lo2fMaY9OCfTVy2bOhE5j64R6Gt9Bt2SJosbewTaMOF6GnvU5TQ7xyVwL7fDXwkD1pVb4rgO
6evp3niVHsNsiymHx8+mdvMdjBRuCqEtW6w8cH4Z7gcjfl7cG/wqba3rfbzWcrHLraLBW0mMkiPy
L7sJ3tDhYuEN511Mgb6bsmFpJbio3MjGBZj7YHnoD7qWyqpy0Uwwvaue6FyZftdMv4gG5p7J7Fmn
28vbmq37yh1WmaHOUmkjLy35jdbtqIoCMIqyVhmejVVhc99tRn8aBxT0gELAAsa/9RyfhiperUke
2W1TiwtV+qRpJcSz7lptOjaljnArnd5CqFDkOB37jo1PEVF0kff1hK4UWRsuM8WBCAJteK1xQnGH
6Nm2LIAF9tV4G+1daqaH0KTw0qTH200pWuDJiaBNRYxSEYezpSpIEe9KXEd9Eew9YaLCz94HBPt4
R4x3m/mxgG/ghbG2sSZAWCXsAMaDqFzESJUiumFlBhRFxKxJvADOaB+A/ZzpCl0MdNrVTGbyze7J
sSXe+bsNpqOpRyfbira5zjzfah5LPG2B5Z7VYv3hlxv90kWg7ya7Re5qt2RTSppKet1ube6IVsql
Uo3HjHZC/xD1TbOSKSEWKNAYkxwB9NRowbD1wFzaJIb9ga3+hxu3v9kefnpx8gM/wVpiUiQefVrF
jMdgPPPn6385/G3rIMyOXYfYr5grzPW02nQTj1GOatHpoG5JTJ8D8g/IADeF6nTdzutFcLa5/9/Y
WLJgpVphvAxbJmB1yIA9J7gDVSSxP1BuZn04kl2GGwtB5rzcnAon5LJkvKId/aETa78JY+tg18m3
S8oTDbjPLKv3hirOgTb7ula/ICjbCfaJ/dhclGWRDDe/J2n3Lmq1iake8bJSm1Nuo2Men+sMey/Z
1oQEJMecJiKnwfDlhNEuwDVgCppK3YDtFsTrymVKv+7zCIcRPqMVZYMXYta1n/MitlfS2eAJJddU
4U4uOVWMpn425wEf1Qw8zZXklI3DrWl20FFnfjw7lH36nBb5qzARJwK7zVcDMWQUlRJGQcGlN/7O
ZoMpMJpOnJbJ41xkj21rvhFUu3elus1Gpa0681ylOgewSXQmjSKKAGJjB/5JQ2/fJvun2Xfeqm6d
l6aKEORkzFuEp0GpsE4B51xA4ERAT7VrunNfxA9VCaHdDqdLO270JnsmzSHiT8uemqE7qjY40SxC
ufDmpRHbA7w2Mnbe5PBFOt2DZZcnTagXaJ9nM8TCXZGEPsy8GQN0OSCp38LqvmD7UPsltGJqzfMn
GE4rzY1npo3trdFHBuVsauF6OMs0TVPujV0E53gb4ePNiGFXD7Mw23WY6G81OlpPGhssbi2kEXbH
ccAmdiTKmeGx9iUyNnol3hJa5KssGpH2c2bblWQfNgafiUuIhfFoDRm33Nkr2Lfm08r9LAS9+CSG
0hf2nG3xRB+cg3sZsRHnJdHHMtujO9cET0nJZboYzwpWxlF5ziNWnd+Gqi6tO/0ER4PP23lJGsZz
jHNQx3bW3onQWYspiTGpON8QAF+TvudyuHyakHPhKqj0DYg/MxUuAMAxKXnKesDF41QvuLO/uo6g
0ipGiROQ3EDYwOwngS9AofsYPIMVjKB9UyUXyRZ8a7jurpyik2nRUZpbaiRiXWd1zjj9kxprAcEI
4wYcBT2QrRsG11HTjoOT0nt2jI+6xANtMpqMvtKmeWAbnK4QlHEwx+7RHBjhcefm1mjvTJm/2gm6
wCG5AZXZIIy4vReFZlC7VnjjKg/thEMdFuJQ9Nr+I9VF7ZstlMykVvk2nOYvFM8vOcF/DPLNn7nL
CJGYHD51UpvlULKpcO1dXwFrGkTkl0H9BggGXRuuvVOBJQT1rnbgvCMHUHEOhEm7Inl2wgRGf3ge
V7Zl/8Sm6gvaXoZX7D0sR6WlIw2YvkmDX7d2kaz6xULbWtXNiueNSm00CZH5mggo6LwpHzSrvjlh
d9oolI/Xt6dpdSgtRx2E0b93dpLsR7i9oW2rDSqbUzi4NfNARPptz5DFSEoE07QTsayvptTCx12Y
n3PgvitxtiMm0kaX0fVQ2rPbZRjtErYP1bGZpptbAWP2POIa+ugRw97SQQ6AvG292fgtqwHHheRT
y+dqV2v1yencd7N4CBsOoaGk+1TrnBsoXY5l714yx13lfWERc4HOJFdcIjRJnCgCS/of2UXLiOUs
C3+GlETt2jw6E7ZryW3IAZirwXO0nN3gvmZhSq6Ki6yirfRvE0FTnFbsLMLht+pIWV4wSqE+vLpm
dxkGkL89v0V6IVnRjp6uTPvMVZW2V231K9vF41Ib6gPnCft+s3/sc3tN4EbpV0H4PnbZk2fGJ8RY
pzlh1xV16cowC/yuULmACXMONYomY3iZKvI+64QWSm5mP/vewgaNB4DRth2ixQQGYLbTM4GKDskG
17qKHgc3xxXYvCm8XmtMUxzXZboiTJM2ptd+wa750iZfIX9e4W62B2jVes2FsXV0fH8Oeu+3xMg2
nu2d2YUTz53u5zYqCRXFz5IBljI1OuX4i2AtamjZ9IB9xf2fMbL3KTVecCWwZ7fLyxyavztmFtDJ
8y96G4CYhutUWx3bezw28aDeAtc6ocqzC1y6xJPzLuTGkxMaiF5peAzpCX4lTEua2ew423NEQ3AV
ixC+a3x05HTCRw7gLV0SiQ0NeV4C1Sd8j8rGJT/9OGTQC0P1zkDwYaq1H2jeqEpQJXnvS35x5HlP
yKy+h8b5WaEnmj3xV/gZmxTT2kTfTem4Ty0Toue4s/v0w0B7Ci6W48AhohCA2o+YGzyC8fhkZ4Pr
oxMncZQc4n2ulQk7KWQr4SZJ3lPFkRmb3ktoA9oXIPsa7q+VyejJEN1fpD+/KWIyEVaaOntJe5v1
6EFT7Bld0/zwGNNrHVGzQj12/fiLgchFBxADyGevGRUjDotYBaX2RLs/JSmJzdpSBAgiP3XFBrIj
ggov2/jEQE2jCsMlhmZHIXDJZJqt7fKzYPc/eop764QbXNsVEU4V1254HxLFTUardtlIxRzRRxKt
e2kyfYfZlhxTj6Tk0ujiY80we6Ci2sOEfgZ1Tj6pTZIx3QmxGWLu1u6UbMzebFZKpz2IwHDDa3+C
p4hSsK6erKy8BmHAGBnQTtI7JQHa2oY2bAONuKjXwQ/47rAAl/BfwmoiNsHlpUo94BShXIQt9rVM
uapwFFdswgo8plMdbefyLL3qa6wGLIU6u/XZIB3c0ZjXupYCE678vKlNf0q5qKZt+Jfdoc8OYPOR
9Hwjw5F6M0RbiPeesTTgUIbWbOOz9EnXXIAbylqs8tpqfOIY42JhUsFw3i2c/fYL8nPMpI4bE8Rm
GrutVTIecn4oRxAOL6+14s8MNVvtzF7/iXF6ucr0UKBDCCQEMBVjvGl7OoqAzdggGuKox/GbBEvL
VNnkz8w43jT02KvAstfUsPtcH35x5YeoET4SKgJqKGdmQbkYzll6DDVm2iEdL1w0yUzxNcyc/ACI
0AB3xoWpzJ6LRInxY2WFTK/R2VRshQP1MBaNRhSvQ/gzzMGt3tjNpSVPatUhpdoaSbcrY5eI5bZL
N/kIwSxU1yH3PtrYiDZowptYer4hyxZmoDtvaqT7GZbBQ2MRH58gAzGiFxLMUz8piMWQvOuBpqPC
SRVKa9fwaJWPAeqDufFLmmheAXuBzZYGwcOhn0jXC9VP/ZJR8Z+4uWwjmT1rpGLtDPIJ0Ih02mMj
A9h1Rky3CauWqF4sGlqnWOmYvgsz81PV4IKDqr3vHI6F2Clrqj7xg0iM3nctUVEMppEvIkbTepCc
GfyV7vDIBt7zrVD+VRdz4Rd9iD8kMp7MSEz7tuE0wJhC0lVHQLQhKhR2GXRKzQ0hytUPBUHGTTPQ
XQjY3DGaO1Zurl25uZP36k0w05bajpx2QebyJmGoc2Q/QHJ3S+SUiQjNyeOXXtDAQAYvN4BsjE3Y
hs4qN3pGqwaoMlM7sLVajVB4Vk7TFu9IFQl2iKFE9ZFA+NdGaF+mmUyjzxGp+TE1CIFiv71OnCr0
A2+eT+iv6WKkGRWHZ31HVmmspZg+46zMV/SdRj/SJ6wtU3mytU1r1NGuyDoO4VAGPoi+BC5WlL3i
kGPCYaXhDkV8dx5dEBVIE4PEbysYSgA9qCNajD0MaOubnct5VRmmtVNYnA+EJQcbxbDw1VXztnfM
qzZn+W+uTFu4OuI7GUlGCAs1XIIi/RnXHa0jQm5eTbOkoW2OzHq80PrXl8h9cnxBEAaBU11yQ0sJ
KbiJsJ4+QuV+eNZnM/5WQJKJUFqIy6n6wK+v4fN9EYaOVpy78Rmoe36AS01LOS1dv3La+CRotyI5
iElIC0r1Zjr5Yxj1xrrm31obldIe7g/o6LNDlEIfw367Qh5uvzI6qnz4WPWF8TdNOqC3qMjmI3Eo
4tzPQt5MfMjAptIPckG/tGa2z06SISfMDEK0h8o63x/mxEmQypbbIhDPUwOtF/oKOjM1vzczdSK5
TsWLRrvBVm737d0Qatc/m2XDKIMW2687T4ChUjBdQ/BrcIyHAN/EYzd4B9Df07UOwF4VzQcbMgT6
vW2+arUT7O9fppapdqDFuR52szjoBjcZ0xqYUIBVcbaJbNR+sjOD9qi86FOqDqVdjZc+yJJ10XbV
uZgG8GzCI4RmQreKveWzTU8eTEdnKQuYVScrKXT3XLrgP4keokyq2IUPhlXsE5g6K6kIuUd7LLm6
FZ+NAl0DkISEhlk8ekJql7DABFeOgGCNZlhgjCHxJqGrX7wyAI9gBR9RAAWFCGt9UyV9tcljauQm
csOXKhifFVHb35OOUL53MSWZdTlfdRLKjnRNe+ZfkXvCLYHgNRFsFTF2fFuacxNJrh6zan4xbBtq
QcfdGg+DwY2rHhNfQubcliaym1GLkNqNsENIyFnMkxn7vcTZIqoqHxIv6XeelkA+c2mReyr3HrqF
X8jIBPtqibLJa4HughB7KkXboJdzUWRWhMentYXODPm6j3OgZCA+pqQ+huJnp5X51TKD7Dr8v2dh
3ngHNh3/+r5lZfOhsLlEOuWYnTKg2b6lZ837QE8zNdrkL4/pcN+ukRW4pxQkjM9lfYHL1N1+tpGX
gMHNnkrED/6gWvLagjkGvhGJnWd3hNrWNAvB0kxJNB4ofTgbaQxw50fEtvBGB2A6r0bEbW1kTJ5H
5rsbICiNmV5TfcbrusnbG6aV6sBZryOGeVFBW95EU9FwWjjmZBOMoePwm2Lg6yV/TOWVj3oNbFTI
Ea1pWfEzDboIkLS+RhV1yVu6tN5Ir1VYAfPsIThmi01qjK9JCs46LyMCBLs4WwfjOG2dhppyACET
askx4UZzkt63ikYCBFoZvwR0CQUSFKZVQ7EJuhmB8fgujZJruj0GWw/aEv0iWNgkFPhRrXfbUc+c
Cx7geG0ZMz63NIftCgNC0QDiaWrbv6IwO+FAnPaOlQ9vLiEZSCLEBJJ9Ht6k1D5Bw8K4m/r4AKWs
3rjUA69TOS2EufbdGwzNV4iad24a5O8IKO1UIGfUR7G2ZC1XKoHNkgoPh4kJZtyzHuVidzGzstiF
PdUHuTXTumYYgSVhgpExhH7Ct059A+IwmeA3Jr02nZ2AKY4RTBtmQuHRVIzXh6w9tJZKtvePJx1/
5tYY3cw4vzVl0FzNTCPyMrT1Z4uLxkar0/IWDcRfIEkDgabwfcBzmtiU7pncE0EyiarYDRqccHN8
8zA+PRcdYxSyi6P9KOikOFo6bmjgYxocgodmTPttUGge+jsXdMOQNX4XSnRXnZY/mvVwGlE8U44U
zAQD5yK4HY3xawg/7mlCqwRW2fxmX6S9GjGvzzHqQ6Lr2m4UmcvHQzkTTF+q2oDJNJiQ/18DqG5z
mEnXPTXR4s2szGfdQc4yN80ewBPe0c62dyNN+oNFItCEdsyYggHfL3ojD4j0fgrnVw/P+U63R+dE
36Df1in77wpbRuZa3lqSRTqLJr7YovgI+tR6lgDy8WXhdA08Mz8rtyrO47idq4jkIAC87YP5SlnY
ZOfZtkaipnvvWLjCw4VetJAYhvEmgwpPhW3D6qNERhS5qYOGa8tSxtYIsh4HzBvIP6aCCVWxMUOF
gBQpUDRyX4Pr70udVkPAlBpJzVReU2U+o69Pd3fTU1Wg1iH7DjA8ft++dZqHCBRXaZo007CcRNZU
73rCUjHaGourlFFmS+CWKgWHQJkR9OmF5N3jZ2aqat8WsufWNnre3JYegOfRg9KsKOHWUx1Ne5Zn
uCoOxbViFr24kewufSDGyNmPEx3xuWP7KbL6AIWvBkJa08BAiQzZ3F66aTlqoV5BmneTtPSHhbFg
UoytbcfwjvcvUTEdaniTj1JW49nJVX8p9DI604BcI/IMQr19n3o5XcJKLe9aoJ+x52RbZZaoH9wh
3pgtEhitYHgjpmjAUcwnjNO332VR159wSfhAfaK3soQgk4cwc8hlC9/MUfvNgcgLXWQSYZgNZ7Bc
+nait/cYIHkEbzQZb4RHH9Sk74iEy17qzEmfx/hh0EuQ35mDPJMupjrndg/q3VFUDQ0YOCJAIHiC
RXwygiy8MLt+bkIOKzMdpzM9leGQsdFBrGjRx1h4UxQ8W5eU8pM+gHmdhRVuvS5L1y1KXnDNXf6m
dxIZ9NBurVrSVjLq8Yg1XNsysX4IFlMXrTpry7j0952x1KlmX9OI0mWUvrukyGnjPF2cctMZWogv
hOAtLm7nuFqw02rk9VEllV3wSgyG8wSvWFah9zzo3MJyszKfent6qIDRcYuim92VUMlcb6uTRLvp
dWyXquGYSErAeXX7bdZO+UCG4X6OeLv6+UeogxS0XXz5/WTZh7gLd/VykkeTG9NgayDrQwy+5e4B
4OtpYk51VXBzKUU1cQQn9pRV7Ic00nhusqcdnqXt8FJ4Fuik+Htu9OYdQSU6zw4AW+7g9CltlGLx
eCqxHSN4ydpd39JSEOOWv8u63Nk0+IgDbrso8YslsSc14uhyfxYLPjzaHHZSxa+tiIuTTjNkg6Qk
/2L//05DiSwn7dBOAg6fVAjeejq1XGrDFLLBytXm9EgSRv3cFY3DkZ7RlEVv3RbQW2ncXFVW19we
Jg/WDeTncBTttatc8zoKkN6BtxjVyFF5jrioz13NBEKCo2pp0q5sYmaf7GbCsVJ0IISavIMpbmCE
SIL8m4ydcx58D3S6S6+FXuKEBcnOizomjlDiDqdEk/wCqlx3eUD6m0GJ6G0MIHwJVoSI3XkWO9Qv
UECz8vtf19PlotqG5XgouCKvVAzvTeKO9DvHtZ9xb0CJsOK3XGqS4YS1FwzxNvYkwuPkJQnwQ/fa
WWl5LssWsQlCFLq0CrDOImXxyl9B6smdNffuxu0bIKoG0cJxrl4KuvWQ/i22vlANkAcP6fn+YIgA
8/bkMki2i/5ckf22hitvfM4VM6u6M6yrUSGPwlXzOXVS/5yQ0a0dNLxZXcH1Te43xETuBoR9tyxy
yJt2h+YDvOBbPCXJt3CjnV2nu0Xx9OTCM3gdbWThUF+f71/NiztyjMuX+1cwqIHGN69VXQ+rum4U
pXSRM6esmDZGhXrpEvJSWwe/WERP5tFpbYaEC2JK85Y9U5gZl1xE8ZYdVIqaLnfRZlWnXvTma013
WdA5JYHWnslRTfULcXgkI1pYsGgrpQzzs/RFRvqti13xi9DnDYUs5s9Hz9am76SjvUpbZ4voBj+u
GgPmsnXNm7A8FEgiTiPCfSxVNfJwsz7dn4G7ZJMQj8Br+T5xRaX1aUO1+41yTxPmb8w7PxmABjdu
W8ExiNzgUhjtOwA9fSFFBZdxiFoGu6X0waIlD8AMnMM8NC8kcyUPLkKAlSeafqcvqCU9nf+iDVi+
SXNanBKRvU+cOH3PKlBGgE7UVbTRK5BLik8NYvuoCefDndJXttXYuZClxELXHidDZ2iQoFnMPcHL
YB4QQFjLtSY4uVHWPUVD/0MuouZY1BItY6qf7g/p8kwTi0QI6bRveS3M5ZlRhWM2ci8L3XqtMy3e
TLMu93fevpZUySZH4L7PEqK6p1EdAoibTA49TqA8l3t8Isb5XkAYLfOltFIl/P+5JinSdLJVO+nJ
2erl+DSBD9FbHI1NDpZKj9vHNGvTfeImCTmUJJJkY/ldSESiZMv0j24s3weGgStjlOJznLJN2sZQ
T4LSOCrT6jfkXMtP0l0QpA3dozEZ8tpzHDDScMmrzbRui5kjfPCaKbwkdr/WmQU+3B9yl/rfTjxa
nr32KyVhyDcLo3uEWqc2rWs8cASe2ahOV12ldPdIuPqhM+jWM/p0aQr98b41LYhSO3KmzdoMy0rT
zSM6knyh/9Ppz6dPp6v/Ie1I/i1O0rIcWzdIdJCSR2fJ5fn36Nah6LMuJWXNCUj/maq8v5GNhNZ6
bJ96PWuftC7odlrsHsLM/ILPvndI8zzERZGeGKc/ZkuhF4eRwUCMj+3/f1nqZU8BX/1VVEeHIODv
alDeRtqTfRJ16j3kLrNPuMXyMBZM91uvSjGChOnl/kzvPDbfseQUtVR/1OaE8qJIzh613xMbzJ81
N9VdXHbeBsIFEEOjewnQ1wO/Ktxb4MAUi6AsrnPtNUVPmXP11oqG8DpXnNo2tl57NGi+yTTP4Apx
KZLK2mRj4m7+c6THn4kewhKW4RiC3aaA+qH/EZU61HMQJRKYAbRBdy9Fd/Q84zcNAQ3bB47G//zb
zL+FKFnCsXTBKUp+uevqf+QYdliHKSBGTE34SX7Cr19JN21/lgoLUwz5/mkavGgXifarahEgSwvm
5dT7tarCd6YSoXubGeseK2VYh1hkP6s0Q6MQZt4hkSSAmZ6Sj9U8pstO4x/Czu9h5mU2hWVx+Ou/
/4sMYctxXOnYUGAIEtbtP0JvhyQfHEYD/dprDRJUx/JI5RyVormxKQa8k3kW1T2fl6Vtee8sqK7V
+1SW3WVihjcn3OTyUdTrHHIBjoJa2wpbGj5VeYDI5TZluvwMbKU2FYFrvsoiXHCiTw8CJF8YjTFR
WOq33jALkYiE10Ormes80OigNtx7SlvMNBLiW5Co5qTNlUdweOOhyLLOwnSCN5sMpay0t3FO79ei
QeOzi9x6QzDQcMVn2alln1xBca6wvFIj6HKbN3rA2CS5CENuzSjSL7FJEBWpj+mmLvFr6l5GWILq
MeYbWOf/89GCMvuPOBdh0UJmIu5KYem6YS8RUf927qcGqCPDwuhh2cbV4oHWU+jRKuni7YhLD2cq
W9QOFh4xmIO719uJ/QnWpLxwG5SAxYbOk3pyHLKQgkoxa8wYDfaKmrRRXPiqcepvLWhz1CAILsNs
fq+dZF6Rsu1tuoIBC9hc+8jWtr3QaXNfQiOhw4ya1AY4jHm6fOjatjjIuo53KAu916apnsFVdT8z
9JMmzbH02syJ8YEKOsZwqbIfJiI6E7RKL5cuQtBol4mw6M6NzFPT58yqB/I8PZxmvgF3+IYF8MFs
Q2tF24Wyugn0p8SQxsOI5qKqN5HbwBos9RPgZUiuZqgd3bnSjr01hVBxaCcOg8voS3O9o611+iEf
4gE3Qb4MyMgT9OOG8DeID/UT3juywzBIWIFOlpudt9esNVHBxES6gpopsvJm6s05cuPq1egC46mt
7TXtPvfQW+iFMF08MLOLXy2lqYNpRhkdvCP9nHFHZg77n8ga9pBChD+EjCc8Ta+472MCDLlmPMfW
iJRCjwTZAzxDntQ9cCd2VxQRe811ixM4tfYfcsHFn1FVggg9YRg2Fz7dk8JcwiT/7QCrLMvoEJxD
kM71F9jExr3g8xu4XhQYOHa7od5bgHAxBpITnIK0XbWUaH7SqWDdWaFzLTV5iWHWxVP+Ec4Iwd35
G5TGtGQFxU6+H7Gvn6dW28DMYQ5BMEzR6sHDSDJJrovurMXvlhF4hL2trU55vGH6YpWHpBWJ2Pxq
EoAVzhEqzocmoXn3rkfzBVI84+Mw+ofQtb/da8GsuKbJ2+FaUhf2H29HkONcCdqmXMczhBVdkhGS
OiavuiH6M0IYva5ybB3/cJr/Lc/QpvCWpsvth/8M84+zvCpaUU/Y5/ldahfMZcQ2lVoIMEInyNIA
KSm2Zp9VoBngQhXzZB7EKD+B20B/bDSTUgYP1z+8qOVq/r+u9rwow/E8ySsSuiP+uNr3SVnX5oTP
PrFJQXZUd0lhaB9CakV/ImVgHxndeKiypEUNJw7D1L3+wyv4273S5uj0bENK0yLzV//jFbStDjKP
dsU6S3BAeYBwcbkEGPz5VQKFxa4Ukk5I2h+opziLovGd7ee+t0l/IGzI+ofwL7l8DH+8Ix7Hhe6S
Ie0ZrvNHuLjbMSA3s5h4hai7RHavdkXaJdg2Muczq+FkMxk/6EWcX+iKvIAyM96hQgIzToS8pNrs
HOE6vtv5EuksEOxAq4u2NiETNrOzE1btiPa+BxBUNkbnt0Yc3Mb+zZDRkLL1tqwD13/QV8xFZPDU
ykL77aoL6uHojTSnj9kccbMvgRbsxzQQq0l2Hofuo1o6HvcHz4ECkdvS3NvgzZ5qt/H8ZI5uGYXE
1SJVZ1XoY/wxWyigtKYbTvcO3P1Bi9tfws2D/WARAv2fP2dT/zO0bNkS6TqbMFMup52xXKT+7SLE
vIf6BL4pM6Zdqu/CBLc1kse9pfbDtG+woWB4o2cdH9xpWcF0qJwDNZebHKkMxuY4N8eCECbjiH4Y
mnU/nJriNKL4oZdEdNAA3/rMWgy5ybk3z26zLBVeZvPMgtzXQUgNLzVv6H31inTyZU33ZS2a6IsT
XMz7oxfg8Lvk1ZUZkeaBPtyq6ppoZK8QYnWNjUtXXYfqWmkXVn1frUZ0waVHlWjjg/Mbfua+BuPC
mnCfRxfdIOXzYkcXq14eM3EO7o96d2Z5Bm3QurIfIZ1Wn5OT6GvlNeVjjk8VVtKUPEOkMFfMjc3b
LKv3ymLsdCqsk1adu/DsVWeHJ/NZVufIO4Oh1tyzd19mfoGDzBqHCxHe/bCsdrjU99XYlzG9Kr6P
lw0mq31p02syoLIAfnMp0iug1pAQPFAO8vIYZBdXXuz70pLrgmcYmAleTHmZ+8t4X5O8WA47yEuX
/c8anTNLZRdsA61zFpgHxjP4TVZUnqfgxBqCU2YsK6hPLuqvGH4KxfvRik/aQBm2LLIRZjTqZPyw
PbYOsjvgz4vfh/zAqkmeMfdAcsAEjt2+QtACOAZqu4WDdPefD2rLWG4V/+tqwUHtmQKcsfQcCrI/
4lKVYfdCw3aL+QX2zHqiQwNBCDFEuKGuZVlqE9JWMzbxsAnsDWLrkIjtENWAD0d3QE7XkNHo982y
DOGPjW+JZcn7cjBvkxGn+fl9lQBJGN/cF16/jkNM8x10hBpdaR8/MKuWfisZ/WMCXNbIly2qa79v
fRjODPtN5HCtLwo/ImiTYRt8Dzgu1oYFZJ81Nv+z+njDYnblibXpke+1bvDq9muDjvl9hehYw2WR
c6ZVG5dcBH1Z9X1VGl7oTZD6hIO4qc9UjTWTDTH4I6GC6O4HHxdPay5rcn2kOBXfREvl+s19GTGG
GNIz/BEAA0nILoKQZcX3Fbo+lQXLui8YSSFp6vTZfVQb+MFZZuJDLNQTf0p8aOqOtynFRk6bXID5
Q6S1adpNVm5i3MrJJgmIkoc+AhFzHSxeljXyXKBSBTC7YhXsXaTz2Lf5XMPNnG2E2iCOjAYsinSk
N7Rt/w9h57XcuBVl0S9CFXJ4FUmAOSi1ul9Q7YSccZG+ftalPTNuySWVT8GSusumCBC495y910Za
A1cvddZmtMGPQi33GjnH3aZ8zSA8dhsM+cA7GDka84Ywr5wzOPMWbSILB5EsVvZycc8p43Rbspp7
lcumsxBrboS16aBh9rQ9ISVs0J5o95rhpSSyZEBxsqEZGZGaYABaWRtgy7o17ei+XA/lGrryQiqV
xz58RQelVeURfhwGT46lQ34xHBdImbJCwlIGWZ26brCSWrIqhT/islw72YaaOaGjPI6UvmnHjbgf
J86jzithrs2rktXeS038hJNO6Im7obVMpfxNBgggphImOZD5Np6z0YaNw3Br2KgawI/NDPixliXu
taQbl8g7JE/mujTXubk2CfaY1z1IYbA31TrmvHJ2Qx6mK22HVmpkXq6uvOGLVYP7YdXgGCb0Dse2
VIMAhfeRofVc5wWiIYJVQ92lOafGT6yIyVFsjQ14pGKLsjs+o/1RN45l8JTrNONNcW6Rhmo9tPwp
N5ab4xpV4Kr5brRsnpEDQikCTFZ3mv3/H3LCu1aO8+Y5b5l4KwT/mbclemvEmxa9GffC+Yjo4677
+Kbk32zzVSzfjPbVNWWF5qvD1+ELFc8vEIPjWzq/dPlLPr8g3XHMZ6rrnkX3HEfPaUSH+Im1jlU+
OfdyHfqQstLx0TBvXfZombfKwBOEvKuuCkgzie0+ZbOCQaAK/0ztpHzB7b1t0VNd3REpEGvLdJUD
B3z8/I78cfnmGBY7HNNjjW9a7vv2hTp0yAlCGlkWzHwgct3hfphzXDaE+626CtxsP836q1rbcAR6
SzuQ2fK99bhBY20x1iMPWlVjoN7hVcNPk6VvM+2utYsvcwcV9EFFw9nqhuZbIcrOtJKe6apQbyJf
eKJ72aGwJvV2/1HHtw8Ok3ZYFrGH3czFzaE42sZxE/dpnmCn9ais8zB9hStlHbBK/vuQaOtSIqyW
RnsY9JHlDFwPLLUR7DjFfXYFtIh8aLmHMCsivS0llakuXtoJb/fn7+t92fvuQUccONwdzTB02R36
dfU22XqYqe3CBd4wlZoJ9TuDZp13YA6oyduBZ168HZmhVNr/UxFaJ3Cz96q0LYUfOMzlccLgHwam
uxbnwkALTl5dQFMMh3ri+CS4UiZuoN5vS1lp5s+Nbxp+PPlIJ6iB6oL+XjAzHUBJhLslW6hxYtoC
Y4fUR+XWNqXqXRTvOIFhtBsIHZhkMRuYknIGyyboUTvx8X6oFGLzyMEUHcweUsuExCx98W5+6Ec6
BqNhRG6Wqxuebsg//9daOAMo1DMQJzS2pPFCAkAM9pkovtm9DmKER1PX81vSLqdBdYYgwoKCXs1d
DveDaHOVrgzMvYap1LZ1k/ES0ipEdqqbP3tdW9VIHdbmUokAGV92Ye+XXvg8/BETDrhlePjPj+4/
b9s2hKrWATmXf4A9+69Jn7FQpITTgHc9tAJXgwum51By2tiCzbPWvnnI0FZFiu4iSn+vOivdLOkc
PolRxzeQEJBqWqNLChP3N2J1r4MuQYOpWr7opWIexCApJG1ZvqhOop/c3+0OMWrVeNkPSC0/QzEX
v099eCQD2ntpw/Lp3meoS7R7irc4Wy/Rsa/0+ovW6c3N68r2L0sFXpmZ03TKLBSa/UJWe90X9fPn
p876uGM2TDY3jmVzp7dd9d02XiXrl+QinI5eI5+1pjfvlXGAb2I6ymqMxjdPw+ISxmIEdwUa38CH
eMZme7DJfTo6tGm2jSZGNHfDtziPZvx5qnnG/puuVcKviTDQ/+xhD5BiAVRzWlsxLSKrm+vnwd6r
hv0KDEIBt0fXOlG1l3SNDErzQYgrxMRcwwUkc5rXt1SlUahokG6a2Ml/AjiCSJ0RzdhkzmOUfAey
Y+9Cz2MdQKLEOTPj/aSa5V+pJty1glz2/Pn7dr/x/nIDsenBGyyVaUE5vG2yD/DvSx45pRaGWQW+
Aj0/vc0O+llU/Wg6mZ4tx4fWWIS7XFMPOj3iE0PaffVzJBwuw3mTuisb4ikaJrd8odn3Z5V+TxmA
6bH1ihVDX42DX4oSAmOv8fxVwadWTuitasflzk3S8N4eoXB06rzwhlkhxhOQaJ74brUdHu6KzOd5
IAdd4wUyhPuR2CyDZqAzecIYsu25R4NLZv0xgAAcgFqHqA5Q9hpF4CWeHoSaKwWs9m9VaoijprPw
N1ETq6pdvjKuvCqZVl9DQ4PLXh5VQ+kexZCca8b+X9yotQ/bbB58BrdqT8WVBRz1Xf8iwySpmmNU
r0w1GY7T4CS7NoO11mfeoWwS0DtmXKB7J5aEEJ9DFc3jUfTOz7xKyYFLnPam5W2yCqsMrTKoBVK/
RnuL8zj5qiH2X6+UcHU57CJghsHMr1cE+kKkkmCmIAzEE+DcGElLvCq8VHsOnfrniK7yKJrUYSXp
GhtIXruWCNuLt6hPdmmLTTUOOQvv9AfQKpSgokBl3oTGFy2yj8Mc29P5xzJBzaoIl2Rf718Xrpq1
etoNdoMp2IBAk2GH7HMH0vREOFQH799KxfTKPPGZuCy4cDN3OqVp/qpYpdxMWNrrpQMkYFnlSxIZ
e/rO9W94VEkbwyVgha+9DqKS7h8LFfOL/em9p/jrh44eDw1OzXJNHtvOu9eehpNUQtXdquBS8V2F
TUfdyjmAGjtrkTLd1DpPyCy24TEdpnmXKB2htIDIGfnYiOU89SiIeFmXMKe5NTk5mm6URYn8SolG
5SHvtHyLuCY/NeXE9mNwmORMM5+04oulHSsN3ul3v43j4S60dYcW3YdWIcICIm4jjzMRJ/PJNYh6
DmOuVeRT8Wry3HLXlmZ7cxBpYngEtYL+fzfQlD8Xs7YXXubcjKFJzxO90BUkZHbDVha7BD6TLSXt
0K33U2T9YxwPyxnZy/Js52Gzcm0S7/gvX9Q0ps/SNsYhw+b+QMR4uL5/a4f1nzg3y4NdNPYmVhIR
LHH1F+v55tqq51YFKtPUJfrPKTqGs15c06UN1zZzH6b96J5cTf8NRKa/KIr93ZpeR1FOW6vpXN9Q
7BTz2xCUatptEz0jrITtZG/i9aVTW1xIvDHQ9ToAkxAcY7UfNVKmCV7Z4uMVG93tELuwbth1sY7M
mltkxcQbCH4yXMvFNcB3RspGjbWCXoWnPTlrVQzzkya/boay50FVHetiyQn55WlFBlG2h+5cPk0N
/ieI/ozMiDGH0cu2Np+Hb6XUbBblcMiQymy8lg5NpZigvas/yKQfz+QIzMccW9KqSErJYPTazULy
yJrHrX6IZZwQNpuAScmE1ksD/G4s00+AmA/DaHEPm8nEKeaR5ZsSC0goTvpidqzBP39efRzIs0BT
dctxVJ2pieu+/+gkTUVWPAZ4U2+H3VhiwZuMbw3Yx3WelVFDmsE0BrPX5FvNyeaNEg/5mybd/L2O
PryagIJnuMAeKgsG3liOxc+M8a7KgOb3qLUOObPVvxQXc3Ja4+5HEDoQbt7V0UzO2cTkv8ddiXdK
bLsqebFGoX1nfjU9iHywzkQW6jcrq69OccZCuexV2uE8sOSXcdMvezOXzSak0yi6UsIJuswgN2+J
AtzudVAWNtmCdjOd9TJXL13TLXDIQ+8H61W60wsNxgXc8cJFv3fH0NhXKFVLeheMUz9/mzX5OPr1
M21rdIZZUbFfY1b+bjllZUYyIuGFl1CO5cFyh40xGd2ri3VsR+zfsobTNzzoTe0dqx5S3zwVT7o0
H7i8oFl5Y9Icm2HDvsvVTq7Ifvv89RnyNL9/fbaru5DZDddhAfPr3V8pa3jnC4PjBgbFyXWq26J2
YhNPjRPcU1D52EfrNnH/QNskfLc0JKSqxUgk46mn2ho2tmCC5RZDeKnoT8UmQ977gcwyfOGzWm3v
3/bVK5uCwNCBPPQEAD5G7ve2MFh5TGQUQOj3dkmNnqswl+TsqM6BZah7RmP2xZWvfdic2Laha67t
GhpiAFbYv/7KNkN1FbVKguS52N/3CHbYeKeRvK/0OkPv2YZRdSyzLjzDTN8Rtt0dDLnFmLTlJ5i3
N8AnKB+m/PbFuZDv9btzwZrGsW08tSa8x3fNVkCdsC1hFK4EmtOTonQe0Xq41Q0ykBna6HwG6Skz
qVl2HtjzdYMwri+/qwVEaSJu6Ygv83IUo2qc8VyVRKck5qq1XfME8NpiCIDE20FE4JfMg7mDgb5e
ph+poMVmAwpDbJNYjxM3nAeT6Ko10FgIww4J8T267M9/1/9YxtmWZbBWNizD8lgm/XoSmtY0O7S4
Cf1ke2WUCXLGXse9qDvKBRiAP4nWe4wbMmFwwx6mWInBDr9lhUFrr+6OSqcb53HqIWgUAv+TkkV+
pyXu5fOXqX88JY6OUoRlN20rjXX9ry+ziLG1cVWC9HPAjbBKZGrbzv3rEqJmLkhdjeZKv/HQ1m55
WiAPqbK1w6zqoc3CJ5bBKImqiqxHN7NQPkFCNudlJ8grIgCLg8XYHqmficfHI6T38xd/32X/ej2x
NpI9O9T30BXUdxc6SJwsb9oiX7W6++eyWM5pDLlrM8vXAM+aClENXu23sClvXqWbKwVt+zfNRvAZ
CisJqjrGbNDWbL6l1XOI3SfFmvEKWN9Jms5PGaqNVack0K7lt2NSOfskM8SjrbHZXdTCORau1W7b
HKNm1Om1syEWboPqIDa1nw5xnOOsHk1s7hU+YnP3+W9/n7e9++2Z+6vITgxVRxn17s6rJIqesK8E
EIGykzgmsAlCTM+955jHUSn+AMoDAhnTb97q1hpVjHYqk4YhVAr57PPX8p9ngjUqzRDXVBl0v7+M
MjPzNLMHcN6eCnACD1Xuza9jhEfIs6yRIDwwYEqV7zuX1c0Quc6BbKNXNfTQIaaJfswa17p5QgO0
60R/AJVWdnbZ6gQHxgw8tJzAhUYcRxljy1MwXVW6/Z2cp2MxIHqInSF5y4UargeDXlXWWNOxKOzv
BC05DPlauvZ4aX019mDQ5x0y6s9/fefjTohNEPtjGkFs3Fjn/PopmrkyYpIDy1UoiBdZ6kvWONEb
sJ38aBQELbo83YLQgqfOi59Wel29AevuT+pS4UTqcnLQY1I3+ylN3ryhwzVm5SdWUjsznz1IEwS6
WQowqyyrHIAh9MhcazqYfbiQnJGIl7HCUtjVM+L+FTfZDVm1xDyGho6HOiKAvdC8WwmvYm05tXPu
lKje049mMREJ9cksjO6BiJ/Jj0aLm27vlufI7FHCAJRUyWhVush4hYLzPcm658EIyRWGZvTQVF2H
g1Zrb4lT11sXT+YoOslI6p4NNXN2Gfx7XxeZtZ/harKqN77XRmgHdiZI+J2Lgl0305ce/fgmjbNu
ZxUyLGlT1t2y4Q2MgcF6A6yT0X71EneAEaotT5rCsADio/3VXus/boVyr4WyQ6Olh67i15Mo5sxJ
6JuSyNRaOA9C+1YO7R9qCfapxJYVZNa1WPQ66FKacyOemsKc9Bu8fePFRcYtynYP2Cx8nEhYJMfL
u+bEWR8qF1PnCKfn/h2ytOXh84vvP1Y47At1z4Wjxhbxg+CBMBaQjYLsDIN4rFYfbsbEDmvuok2m
1oR3cCq2JfEmO62ydnEMC7Tr0Px2RBatVMX2DvJbR57HbAj/DN0Rw08/k/ve6vW2Agm1SmeB7U0n
tXNQeycIDWhC9liy5uNq70GeHbTIza44BRgMNMsEREL/YST5gpa1s/atCd/k81/a/rjGQXJHE1Zu
6hGGuu+WEpNlt/WEyQQXIQElAPtkEIKyRx6hXE2gd2yIHHOVliYRTu0EO8UR3eGebNiRKxCEMwQf
4ZhwY9Qm3s4pwVB3R+zSJ1djueYK4TOKNiR+xT3sej8kuV0cC2s4kKDb/f0jTIZ85BRyySvuKof/
P8xGOTL2vAmaf2xPi/F7n6Lra2iWHvoxcV/YHGxsDP/fnYSOOYnUPxFmsQ41hvyxGQmlIa0PDBYW
gxSA94EEomaVY1oIFMMDnztEHp0f9zTh8k0zp9+orTA2me4CaKrj0mc5oZ/IBcImxKe4S9Agzs3T
QlhFila6HL+6Bj/u7DGRsZLBasH4Rn/fVHWVMkT5HecrVyJYZiOFZyH04Wwk07AZHDY7OBXglm2E
DWMDcGRNlxzJA5FwCqcLsKu2bMMZb/oCp2HVjwQtM2XRTTk3FgAuQ9nJ4P9brOO2prE/6/HNgSlo
tUt66XTICPggoydi4WDO46HsKgfCHCPSlFCFL6Qwmnyy/vrklXsJi39cS7X193eKrCc6vcAFjT/R
y2+22/2WFq7zvZFq8zjznH1RJ5INk+24zODgYwzdt67o9o7xMHUCR6YhYrI0hfPFbsz+eA9z0VTx
4mwEcpZmvXsQ0amDekpK7aoZ0yAeEK90vTI9WuoyH5QBIjec8Mf7jyKnZpiW2KSh5h0cqSQ6KbWt
0STIjYsa6ZcJeBqhjMlVc82/aowYJKXktp8h93vQUMI+tHm07JvaIbciDU9N1msPxqJ4l0HVqtME
1msVL8XyE83Vnnzr/FUfFXVLW396CN3ip4Z+/2bIg5PZP8gGiAnkG18zNf4dB1t5scgOIyCdZnBO
o6V2yFCtO5xXpfvSkvm2Jy2t3cS2Vm3LcWiZb7jRqUr6kIaWGuR1JVcSQvzQRJOcYRLv6tTG8BJd
FAYan9+LWHB9uB48zXYsk3cCC4D9/urnQzjaUwbms5vbYQsvgedyG88oiqDPRnI+knnlscA27BJZ
uDEXZd45U0UIk5mMzCNZX+rmVQxIQOKmMbbTgtQkgmFdDravEfz9h9FoP8PemribYyVf6ghHl9vq
EFVF/TQy5F+Akk6qMF5KmxlLLDz1D2PsHiYiwVaeQJc02lgiNASCK1vajoum1wK3N4tNruMlrodG
C7qmAFQ1TfVjx9vHvhAWQgR1kLS+rbaEiEuzhUD30oQnSzCrekSkK1Mmx1uHKQ63tIPPWw27tSG8
3xuv0vy0bs3bGKIgbYyjGgH9fhCD/EQkaDOyGITikqgzqxJMEuFQhaeKZFJsdr/ZRWYTkGNZjx5A
E3SmC8lA87ayhMoO3K1CBjfQLQVq9FMu3d9gxp2HUX4LBsMLKiYzWMQsabHXV4mbmkB3VOi/kGjR
n7TJpoMKf0UlOvqF3UT7jMSNAm8N+QYc7FglKERFvap1PV1pgFivrijf5j7UTuB9EsYVnQhki2dl
s5+8NFaCo6vS+Y+1+t4ieYubV58SbZTmEmqAGN5hETvpS7ZOcq3ciyWDrd+pjU/XyAomDNOBWWgJ
DZ1my8XmHQ15SJLZO04ml4KRl/M+aa3huVS2tooLeQKo/4yA8jdHsPo3xVYIyziN/3foVO3t8ysd
od/7K93VDJWbvKurtJI0892OqzKiWYlmD3FlczLVk0HfRpXlNCcJYmhOoSrldewCIu2Ewi67Vz2w
5PAL9h8tuL9T3Z4axHT5vt6N8J3b09CeZnR18WlqpcBOwQoQn2LzKMQxZS/DxSuOM1/nsnIEk/Oh
xPk8H9hGzPU/pdasQqBW7ql02Of3mos9QVuUqe1sBtxoZFFn3EvXthpwQJ9/d4UsUWw9YmfCoKVb
QwJJHdQOrKegdAI92arJNm+27gTkYbtYssZ4N9VoUnb6tFPv5TVgrXYOx2ZvNeBgOM37btlnOewt
WamQRSciR2B2JJR9iI59dLRrWW1ECiA0zmN5L9c9soCy3aN5r6k4kT04oO8rTn1xaosTuJS6OFXj
CdB6Nm4SDJDjKRlPeYGp6hQXpwieynByByBqJ886ucy5touTmMcutwy4wyNM+qMWn2pxbMUxMuWx
B77I17kszeE1Hw3nMM4Hi3d6PsQIj8KHoT5M9zKMPaVGB8vYJ8MeZlc27KNwl9zL0HZjv5tBBuTy
OHp8jLdMT0MUBP02QuAXcssPJiNYDFJYgm4MDJiZXUBwGxFqBQts2twJ2zlZye/lAPFtS431ro/h
se8E4ULTrk32tgWGcG83e7PZD8ue/mlBPN+y58MX30vBiGfgLTzkxgGVZWocEMgisWyio1HLqpZj
sRwX1Jfu0bpXstA+OGnukRK87XOg/tbxrvOWO2zA7ndBgJnuFytb40NDlY8Yy1rEvYiFPe99UwN1
f9HTb6hXTRFnOGgd/aksYHkSkOIccC6m59QqCXMgH3jb5BNgEZ1BlpBsQ1bz5gVXmQEXpca/a8xV
BzaA/aA65RdCwwwCoIfIF1psccVVud9Ztnchbrp5ILC4JQFbazeRB9aNSZh5cJQJRR1ol5PHFK/O
QgS1S0T4p1LVW3WoqrVdKPHr4ng0GZgPfDFyRlLx8XaDt4gNGSw8NjbuuwnjZGRtk/aktajD+u+a
7TVVRhuQ0PUbaUAMH8Jpo7RkS2+ieSNCWU7me/eKZ39kDD/7rumHpo9WxFF8714hDzeIGGWQg06H
ui0CNkvUrAWtwBQa6PfiYTKJIPcCVN2lR/ohm1ZZrRdYIoj0YCALS8DxDQo9sKEWS+WmW7L4CnhS
U6SixjEOOzIBiYBFqxI0tr8sPqA4bfGTXtZS+Nq9GnIV7U2kbnLGUGKTqJuKec+9QgRCLg0OWQVU
jk6WpcoCNWcpGCs32v3IjJiCZkRV3oaxKlnoQ+r31OjbQJdqv079Z559QBcMz3d1X/P8OQuoMQtE
FkzAG+7VtwHVtsE4yxJz0N2PzRxoVpCCuLSCYg4mK8iIAcRJ+L8VzYGFTWIKjEaW1gRzGixNwLqU
QpA/uD7VuzAG/FnzR+RYguh3nyhfyMOUFvvk/1GptiG4Mq43odgQ9Eil3wAj9d4atRfVguDq13Dk
WHp0zVob1uiuqMWWxbCcClviqDYKtCvyO01ZQ7iZ7tW3NIV81pATCEvTxwSnmDDIZIUK4fXId4K4
DJIoSLlY7gVtvywDVgDiXkTuWVowotbRglkEngYOJFA08J9BrAdk1YLLce8166hmSLUJKO9eCmg6
/hdcIfcqbX8k18oGAOErnX9OI38EsVP4ae+XkV/TwLI3ib3JuEqErOReY4Iibc1RQY+FBniWhUeP
moa1qcrKoerZ65Zu5r2wtSftJjE2yrjBYJV74Nd9qktRL8lqRl/RQb34nu7rnu/ovur5ExeJ5w9c
J1wSbSC4NrhaQAtwewjQd2C65U5ZtYFpBe38T9VzQJVcQVaQc/lw4cyy4nspU2A2gTcFIKgotQmm
NJiJt+MaSRk7BsLFd+Zzp3WF37jwyHxT+GVFawmznyw1hpW+oRSxQW8X1RtPbMCcpORuphvchZYh
SwE33hED+0X3z5CLnl+2gy7wJ2YtDjcpA8fou+ZnOhcY1OeuXdHj3t8DrmsChNEhT+h8AErD2jve
f5ygj/r7K80wJ5J2ivpx0SuxcjvrQbfG6LXpmvA06GBTcmBKb6YcTPY2eUlgDYh7URzUhW7Z7iZO
9WyABW7z+TFtTWJNovh8N3NbsYj2VbQuaSrsSQ9EftH17oNlK9/dTBdX4aXlk5FL19Ly/Pn68D92
Qq7myGmgx+AVC857lSGhsVGeggde2Tqpepmj8Yg1wjGwLfslkd/df6TTvKNdQmXmPo4Pw7CvGFQW
sqA2JfpukESsndPv7FyW421LsY30bS222bz1LFkOwK1459T06naENPgGK7EEyKIsd9nby35xSeje
j/mBEvlhEAfVkOVFx6Y5OtGRsERKeMeiOXaerLw8JdMpLU8do6Haj6ZTOJ4UW1aWn5N7Rfm5Hc5h
dnazNobp5yjDQzPpjBtoLK6jhb7GIYwOUSwrN/di2I/D3iH3utjH+k6EO7ZREGOMfOf2O4vf0EPp
JatiEd/IAuboWrJsfr14p0yyKnunJfvC3hE8kd0LrBesuYFfkMhkcYCkLcRhMWTVDX4Z8DVHczmq
zT5l10ncMjvSIxVPJyopT4rEM30hjsSV/fED4TIJNnliM1v6MOfTZjLO6hzoYlEoyNAHJWORUpiX
OCQpZahq42nqiMCObSbuLIFewXYSL5YsJJyMAMdQvxkRPL9cr7vAKJGQVrKtPuIo2xAt6lxEpO9L
y+meHV3tnzvg3cLo+rO9lNyxEsOfTK6Tylmqb26T+6kw/+zb5LWyvei50aoW2RyTCi3sN3aX/FkV
w/BbiWB9tlFzTIZXyYE9QaBRo5FeQ1fa5KbWj3pzrVUCApehVVi6QklPFJl3ZpntMx9Tm3U3gfNO
/4L2qVsLHagc2A9gzXFj02UklmqxynqVlESZkWl8jo1X5BRAOBcBzzyHKemOTgDugeST0rCuwF2I
LNOSbwBUnVPHxRJ57bk1aoWOB3z1mYk+JqlRfW1jfc8s0waLUdBdmMnCkUkIP3QltHbRbFxmddAO
Ilan6/2QNvA56oVlk2uGaLGyOLmItjzE86w+dY32jfdn3M9DAWM9sfDkdNrRNO0n8L1Am+uOPjgz
V0mBrdBTt9JLIYq9MSJuiETSPrV/DTPTDJf97PV+UOYo3BurdGyWlQAaf1B70/xW2wdWwOZb1Yf1
frYmUlnUKPkxV+o3tS7ycx9PlzmqoR6QU7fRl9YFftjBfBlaEBTo3KLQM3GnNIhU4pB0EJ6SOlZn
faxKIgpBGDuhojzUZmW/YaL8EwRN+ftUkd2QmhEjQOvkubizPr8Feh+WrMhOPGz3NmY5pgXvZScx
iRepcOi6VKJ6YfhT+IqDM8hiKP4wo5E4ar03AKEZ3oTaDrgRp+V4P8QVuyu6moN+nfRr18qjaK9D
dFW1C+U16IAv47kxuatfHO3saecIzt61s8EEI+qKgdBaRGc0khi7Z8Ea/1RiBWQ/3PON1bftXzDl
DmHh4baLM5uxpWJe+ds/h0ZAyyhrjDANI2lZtvZoxE9mL0u/l2M9ZcUzNczPSfEcKf/U0r6E4XNn
vkztS2O+lPkrVZkvxfxKpflrq4CzIXziW6m8UkCUWQIVw/ighMTWeMB9b15cBW1Uez+KAkM7LLM3
28xjHxpTj4eh/aJZrasf7k/cFywYCQASdB3vrNyC/UsRqFm6UjUZOBPNxhO/d9o9+DRChMYCN+Le
4E0yDxx70giTYwhPTDtG3bFTjhZioINQjm196hZZk3eyyzMDM8p0z2F5Hkrc5RfXhR11oRbYgN6l
9i5NdW3pjS7X6V7LcnVDWXVzC0NOAxEst56vtVvEkJHlWFw92wuZFKVZPHd9Ye70jJZBy4Imae1m
F9VOfImqDOwJa89K3ykP0OdUmW+yV3jahDtqIaHoXjF51N4+zA+Um/PYPfTkApsHuzm28TEKj7Uq
yyhPlFae1Ok0E14AQy8/U+Sn6flZ2OcuGHl8ZpfGPs/DxckutX0Zh0tpy8ryK5Xk13S8Vo6seLwW
zjVzrn1xo+zp1hY3c5LVWGtMY/p0y72bOt3s6jH1br026AePhOZMGDy/JHUA9VW8JpgZ9bmSDgfU
cgi0HDUKdNTuN13BdRsJOjZAdR7V5dEqH417aeUjFTqEVTy6zo2rDIE2/EDTuZnZLR9lqdk/VVrX
vyu3rl5CsPjVuR/j/mIkV6W7mMalSi5A7orkkvXnLLkk/ZmKekYcZ2GeenHiWItTl8mCwcSO2R6P
5r1yYii8Q4vqXz1k7SFpDzF2yPhQjvux3OeYIkmDT78ggfyHlYZJpuSlsHXGov0eSVNExEW0sYmT
X4+rp7jCdzf0Kt49uD0I8kV7DjuPXye3npDDqBtDSrXbUQiyhk1BMyDeasinDvcf3Q9kvhsn0zgk
s+XZaxC54gHQ8UrJh+UWe253VgRLdA0uRzwTh5OrAPzGqJp/xKyObS1zv6Ut00g+mfjGGthT8udO
Qfro3Lv2lslF8vffV+mOxna3jxDM+xlZdQ+mUw+X+6GEzHZJBjMKer2zH+bqbUF5y5Oxya8wv8Ae
Zb/bZpN/E1NHzEzxhYrpo55YKmbgALDkh/nB0PXXuwctnySH71GtrMV6TrPUwxS+sCWBOJiMzB9Y
oazdpW1AXpXnuMTjghz1wZ6jp2oqpifdtl5cy8puEM4SiymFkYkNCxaLeDuiHCYy6S7IqXOSYb6Y
Dn3U6vHKLcA4SMI8zfgwp3BtnhSimAC7i1gE/dKiGmz1lxxiEaZGyD1ZUdtXYrnJy/OiVwsAyYMG
cPTBoSfFqnYo/XIiwsfRQXf1LEEbGR77+QNU//gAhexgYcfFlGtjAHvX80mdZUZhDd++n0mNq2xp
BYvcaCtU7H+gyJ3zDNldaoY3o1qm0KqreZXJOEFw1IpfWm9WU7A51YQJYBwHJsrNY+oBJNHn8DtO
nUtfLeIL8cBHuRdvLU9+E2sJzhLzvQxyATHpuTFZGLEI65fUhcI+jW3KYCUcN2ZnYNNAa34K7c4H
/aqe9YE5fNrpDOPd+YeaCAJ0QiaflWkjhgA/zA7HZSY86V+90o8qbHZm7C91BxABb/F7eeCkLoOV
6iy5HdtR1oCVduhy1SOeL/CuFIavhChl7BDS6SIL21BUyMLwtYQEdwWVIe1efzu+FEhISYDdq1dl
/e34wutlrD2F9oz0fP1t+OLY5QGfB5UGrx387flqEgxNsrB9leDXLen5SmIEMbIwfP1dyBcoOue9
tbPjPW6X0kw9eiUKMQ96Az2u1Hb/w9iZLceNZNn2V9ryHdWYh2udZdaBmIMzRYnkC0ykKMxwDA44
gK+/C8GslsSszmwzMCzmEYS7n7P32my1cYjlIZeHVDJf3ifFIeXjoAkCzCj3tbGf5F4r9irasU3R
rqD0bO1irGti2aJkB7SZrdO3jtySQginOt3k+ZbN4YPwsawt5pT3re92bPO8bKSfIKn3VfCJlJjE
//td7M/LKvQOeFSBOlEPBcHwobmr1xPsUHavUBkmy0Ik5PCITXFtpMSDbWb+fYN1Q3202PC7tu2m
Pm/lSPQtRZBla5EYX6YNMr7trLYjvS9r2QZqPFQBc5Q5Oy/YEsBm50gkdla786dlK9xddt5Usu/P
m+bwde3ZGCRIQ1dq74i9dd46tacri7JxFnuh9qPYD8Slq+U0VXsp9rHa2/G+pnMrUD/uC4HHbwcH
SJ23xNmZ486oJ5CjwLfA2m/SpiuuHd5eu7Pgz7a7YNqZ7a50d860y91det6GZC/PW5vsfbFsdbIf
1L7iSrUntClam2KPsrdW+0ksW6X2BUJfsWwZd+FDxHuNINx4Hwx7I95DaRvpPsb7IV7OxM6OLbKX
baYXS6Vq3LHEitYCyki2K7Id6QRsuU/+9rJN5E5VW9VvVbLtE3asvzmk/9mV5bHywrSsu4FnmMFH
MFpReEU1NCZcbYkORi9zMh+yUt4bjD0VEOE9y1j/3vUyFrRyTu85fBH8odJy79DbP2YN7cbcJGmo
HSb5DNDx1Ll4xxJJSN3kzcZ1Ej8FREBB8Zyu6mmQF7VVxZfJjI+2FkHyqCvFD5SQIUpHWYaRAZVw
0CHyACl1r320L8emk9Y2D4b8IfaL1+VvCMYuZATwrlF7kM5VQYzo9QCy72AfTacm6RiJaV3q3Ul3
vxoLn7yQPqkmMYeiOZlI+Zli6yl2tG/jpMsXZjk3qtRek8yZ70TOY+2+zm/g5Gp/J5j98/AE54by
1qISw15gfRj9PdJsCr/X+Tpzd9j3zpQcJZ4RyI3pvQMsWKfl0LTB/EXEaQ3lBPAOydcD2pw0J24K
m0Rjudbe7prps0g6kMkOQLPBiXBCJcOlk2uEAUor+ptZy5/VopCOsbjrNgd/ukvnUeGnNU/Cj1nb
Ok183/YgIU6xHY4lMxXNapojVEfsdGN2yFJ3uMOWEuwM8TCPvn1bqVH7m77On0XH6GYC1DOmbhu4
hD7y0ox8nO1c5doqrydc5EktLt06fWUu72+dwqrINAcqnAaSQlhB8Cy89pLOQquw2+7O88nMWqLX
+5x8HG9eAdg1Qdh17iFznRRmxBw8ycK+9dug/htdNz70j8Ut4ssIlQIP6BnI7N0PMkEZV0VXjVYc
qjnSmzAGh0rnXpvWvt4YCCZ7WKliWcYo2wR5wklvAcxIXNKxzzcIBxdSWoL7IQlyawyee5wHq4F+
JoJ1VpUVoN2Y0SYxu2trOematrvu0/kbsTPOtuk8ebJU3p/O53pDPQrVyZ0riegSbvYFjcJ06AX5
8DVlMA3U5qkRQ3SS9gCgKcpoARETTle2CCDxwqtZnc9WetkddW+LZqX074UIRrGLa03f9L3pEFlV
OxfkS1cEEOUMjB1E7vN105TVa6qAyXpeqNGjcJG5GT6GiaQ1rjI/gqM7uYRTJVZy00BID+N2IDgF
ecvN+breFME1bWat+9cVGbATlg8e+SW+JPYXSEfkc6Q1+Jx0NywPkC8nbp2v8OITwjOP1Pm9+lYv
CdDWdfIuM9ExsvXdVYu4+JRYRnMDZp6kwpHc+YIGoJRGv7cjIT8ZFuGNg/AJ9nHe0goITDFD6G/T
fNyrQPdIyemsdTXRdkODPoBrpR9jWQsxWe5iSwqiOsD9ewWBtBzEjiMLbSee7fsysgCJZPDYChcV
Va6RzLhAPgknJNiwN006dgHLWrfLHl2lvPVoAlHqmZFDeWWYzD39U+e38U1laeZnO/hqO275UIIP
j9PI2ud2lxwVLuPj+dzQU8Y4n6vLJuDoOzTvokSvxF3RyNo/1PWsCACZFoeTHE4YIfpTD5jrVMKQ
J8pnDuiFFquONc1zgZhvO4BvPsw5tnCAfV8ABl+WSYa4NRos1IVdRGvBnvIjoS46cGxg1WRnty96
gOSvm/yrKc1YYJeVvPKZkJwvNVM5r/0GJ69baPIi5liF+M+RBu4swmmTFiWNhkFIxtMnT2cVZGTJ
jQyQlLruTH6T2wkmzHAfBNyMwRLqCFVRHUF1/HHO7Ed1rAJ2YkMlDLh82ttB1vOt3xuvmt3ZRxSl
0+379UWHYUAEF+dL5+snQDl+KkmdoXHgRYA6ZFBMNyl6xKNhMo5PLko0RrbbwPMg1BvM52OriY55
PJCsOeszgRMFQOVVulybnq8lHw5WOtWWs7TaI8RiR5GToN/F8vR+0g3zttIW17hwOooq6CUA8+EQ
tLQIlBzAJJ1D2wo5Jcnd9eCNdGXd62You8tAh98glL6naMvnMb/Mkc0X55pyobp7x6Y5nC/0+ndc
JM5Bn3rb2Mf2wi1QBknxxfTUTEn5oNFfZCD3H9sRDWqdqkOpafYFKIwsboITqtRsWJ2vmjFTXJxP
+vS5UT5A7cYekvUZ+q6WLIDOGffVErymyBUK+vqPE3+56AcEEjW5rXb9ODcn2Yhv/QLIZc+swIzm
+sZd5JGq9UkPKpvrM6RdizNa7WljsywkGj3WgIy7WElX0q0N1tEw8P3Eig/SZzwwK7e+0Un4Tgsa
Ncyk3zxYj3eNRRo8TNLuIifC7Yjr4x5IV4eX2sse/AqXdNZp8JMtiB5lQi8/4AX3s0lMnj0F8jKo
sjQ0Ib6xn+vWtKKsEq864j+IyIj1U9L08yknF+44E9aIK2iidphB8lrOnU9iUzGrnawZxI/3xdfS
ak/uK8ocrXUu7cq0jpUYHnxD0kJyvCmsoU+ECD3nk3fOC/VnQeS7a36uy/JL42KkTaSZw32KYEfU
NqXgMTlZomuPuhxEaOM0W2PbJzNWRsB6pE9PgjAP5i5CB9WX6hUSQKuhrNI0m14WhN73aGprJ0ZV
h79fkl+AdxXGHJgVby3G6WiVZOtFpCZdDfUgrjQ7j6884hSNkEz6ftbqTTIodAVBR5lYIY7KPNK6
rcbw9gnsz9VgEzseafSgzic9sWyrphnII3DmcPTjdhkpErkXZflqL/8LmRPAshR1tc8J47qOnZIY
cGYWEMSSexc984s32m8I6eynwXYRhcRT8rlJD1HNrzH5HlKxrJjfT7QyarXQKf3Q43/gEMd1Rgpw
vYR15yAIZtHSOVtFs0ODz6R5s7bpPu2z0Fll+fg1SJOERNEuuYl7dCep5hxrR0V3lJMvjA4KsqEN
zhbL43g1LrkB0zSPa78nItuf9UPkNWDx/VGFWm5XWzCAzXryaEZn+DMv86w8GGU/QWUa3gKNxZhd
Z9CO6e+GmPvvDCuGu5fZEZ1d1KC43zZjhsAy78mtM+w4vQfRD0xtcW5XSRfdd0nzoueZ9+LEFYzn
mKTpISCGcQmhsf3BvzABta6bkXS8MdGfaxmIb11rX4jISx6LaKB/7iJVLxwrNNtS8QOTU0I7D1Xm
/5zURAaeshoBCl4Ad+PE1uvs2vW9PdrWwbAITRNkwOw0vptTn2oeO7V5NxqUskXqUR1HWrlnvhmv
8o5+59+Ukf48TQsC6ke471yqMszUfq3SCWOWPseGktk3LMbIK55BzaYIcOmMQ7ByrJY+i9V86Yeq
5uefuyu+2WCXWBUQs6KIH8sxMFbbTetmVLCByR4SN/F2OpSFmzKYHgzbKddObBAgj4wzueqLJrmq
i8b7m3rYv6ksEXyr00rFuchw+FFsTvqZ68ueNLCkseurpDX37Bv6Wodb4qcC+0x/suiGhTyWxN4A
Tzc2v4oY4ZDV4nTZZNkzYbx92AzBvejMZ91hNffXX/a/kYViI4VyTV3UoaPyURYqvYEcd6eDiRkj
9U8li+xopqLsQ+p4rHTjdQaUsau1zFkxs9fvMxRTBWamDeRS7RKn4C71kxi5+S2bUd4Ki8CrAfTr
6ceJXC5SHWXKT8l7Z0XpfSEM75mENzcUGolFUvXBLcfSN1X7l7HzEBSfo+mzV3zO4i/JeWvkF8vF
AbhsnSImaVeKx1wQy/ZEXKJlPA7jkzxv7fiEhKNAGaA6ceUNor3vnODmr783zHofFxOQZAOM0xQ7
sbNgoPt1L1UN0SjOVFaw6rTr1k2GLWlp7m5wDPXkA/cl/wiXVD4YW5tRmc6MVwC5Ho59dtPWPmCC
lrgowxYb/FBoyqUBOGHCipmkyYvld/FNnaF/jkHrXHe9B7G/wqnV6jhgHMe7cE1rfHKU5YIfMFd1
w/eReBDyCAqQd7GnPQd46JHZINfMzFISpOG8RbpfhLM7n2wN2E1udFe2K9FmWDViKtFaeyciBLYt
o/tZZtaX3pz2pVbpr4b/4useZiOfGPJmOZGimS7KwvXI0TJLYgthM095+gB1IXkI4luyigtkhWQ2
mXkWumNbXQc9NeCKMI1wcHv6U46rLvV0LC+YouPzL9+IcRg/dWXa7JwcPQiDjdjbvhbfGDSfV3hk
KCrZpHmrnIGyr+dXYYvnQeIX4l9JIm1KiHftCUdvi2F6JuO7DnsNSleYFRUob3yNfT09u6kSW6XF
+n7cqBp0wVl4cz5xDTNb5Qoy1N/tKh/3FPo3kFep2nIsIGlg8aT8tH7nyftaBW0f4m4liy/SPtuD
+p7MWJgIMOsvWU4JcOq7PHBVWPes6v76Dfy57cFhCIETb4Gd1Tc+ajFjMgU6g/5OaKUR9qrYOUqv
wW8tu4gOHKDFypn3c1ajxWpo1/ueWqc9wlDQEM1amfF6IDiJBaq/8funUi65qCxVbbRlKn7F1VTi
aprqu57UtL9+53/SrPOmOSR5FG0o13AM/fWbS+BQDQYl/xAfA3UuF5pCWhLXC+MIXan1jaXOdKn1
ZvH+jf3n6/j/4jdx864A6/75X1x+FfXUpnEiP1z85+5NXH0t37r/Wh71P/f69TH//CRKtr+8y2X6
2opOfJcf7/XL8/Lqf7y79Vf59ZcLm0qmcrrt3/D3vHV9Ic/vgc+x3PP/euN/vJ2f5dNUv/3+26vo
K7k8W5yK6rc/bloiCJDH/efPz/7HTcv38Ptv/13Fovj64e5vXzv5+2+m/Y8zWJudbCmwnO3c6m25
xTD+4boeR4fzT/h+SyVamfz+m2b/gxq3E1AApQiKFcugHtOJ/nyb4f9DXxoyPz3uX2/sl5/vx8/5
H6RY3QiwJd3vv6Fj++V/0EfMgZoJi6XOKIxdPvigG5hwE/ZT5m89Zyzw+tjddkLXhOxGkPpJY22T
QT0I3ZpkhSkoWEPbzobJxqqqCdVyym4Knd6aWcEk5ambm/JU97Qz6hYUzXLV+YT2THmivGKToWxr
2OOKHNB/DpGhU11+FFaXnMq4eRsVuk1fs+1i5WLWP1JPIZmyo+XSuJ8o4fbHHyclAIsFnm+tdKD4
R7uuiAGLHaY5q/fzxO/+6+pG1SwN2tEANGpNx2bop6XKAJshLV4z23JYQPcOagIPu5V+42gS303S
oC8OPYRO5rKIyJwFEs2SjOQQa+XqCfDOdt4lftvyZi1Uz5so7bSwu5QDmlGVl9euGI0tOMfJKsPA
I+tw0HAqtiXapTwjITm4mUYsrsKi4WgX9gvV1M8yZgbRVgKWaTbe+In+VfXldaNcIkR7sljNzyy/
ZhJAGw5FVnnQ6oTIAkM8U3QmOTkKyO2JBmrNbn6hO8zMyf95DjJLoUE+skjCcRNaQvPCGAnEYDf4
o6t1l+mP1jChmfWh7GLf8Egqq6nevUxeySAaJA8cKe6CcvRB6JEMr5nVVVTT6M3HEZrDUM2IYd2X
yh8AtvKvFerurIPAjhmmifqVhVprPhD1yPFgRfa0FGstfinLKVqZImHhjPWO9jyxnWOnr+aoICYb
5dBgIB6JXbHYqbND4wqSw+YNCDG5yWfrCgbig4ZBQuQQ142J2GTb2HpG+p0FmbeO4eWR9sk37Ufk
SM5++dnudPIBkk+zVj40Dmol0iuwBvDrWOOlq+kQOrIbiFM3pksOVYwCgCRzBuyBVg2qp+uozN+y
sfrqNf5lNOponOzPuqcTmcundAPCH7H8rZveqlf1eBwSulOB2b5pvnZBSrd20gqCS+AyE2pYbZC5
RKvGcrbo8S6hdCUsipgbiNzctu3arRmBIeD6pRFGFeXMTF85XbKOS+/KbPsSx2tM5F76LCP8gcpu
YLPr/rOre9WtWwA8NTdBo14at7idKlLFaCgjHgejsJookeoqCGcFdCcWm2Q2+bJm8qs1tP1Z0q6A
Oj7ODT/uxB2q+LEXtAIhAuIZQrmC86dM1omNO4X6aO6ODwOkokt2PLeKACK05Jb4g56vuwVWVZsd
+MBkr01qvo2QDK4HuiSZZ58SNXIQKNFy8Zmsl6yvLjLdVVeYQRGy1X2FlpaT1i2yldD7Wxi2G3J4
tWNSLHmEZHKhwoxfXFbCW69OyQfADWwFn/okk9/TQvscmXCNvbjsTi59KyzG28T1WZC3OXGBPr1Q
vdcgsOT5CrqPOMT6vRET7hJPPeRg/9lJbfM+QOvsTwWr5jHa69bCVe7BTahBB2Abv0xWk65HrY1X
KYWBnT1m47FjVeD0RbKxMvafvM1r7ECuWiVB/cUs+G0GxxR46tJot7z3FYyqOZxUr29UgKVe10HG
2xlRN6aJn6wprnQszw6eu4PpXzvOcE9+KQ/w4V6h1W2vFVXdi9Kct3pUpXvEpk+ysWkUe8U3cr4O
8MasY9AScTF7zbitLBD78aibjyBy1gFNiA2O2t2kBrU2q8x/ShttT8RV/jA7aj5ZlU1xIZH1ThKb
swUZQjmNf2Z2U4pTGX1S02RyOzuPCXmbndvuB0vLgVlzwAWLhAxaGN/TnBqNoY/fg8TT+caJdUqS
icK1zz9Kg69N9jeJSy9Rg9NZR0bow3q80lG1F/5VMeXa1RIuc6V9Z0FUX3nuKa2ZYUVkxo4eNH45
JCJkbstyIPUfJ5iB2zJSkB+8psW1T+9hhpj2FpifnAbOVTmZAaGUtXbrVQC1Mye/MwwaVF6bMW7V
8aeh9ca7SDuVouy+Bt1sbSTZKHizggRnmdmuEoojc9W1ZIxiUcm1vDq2pl58TqW2pazdH7JGJwtU
uWrnk86H36nurqJWNCHYUverzIbLfCqt1YyJf6NjCAo9e3wiDTtZDQlG8KK0DjMB3LdtLnfAWcxr
T4u70BQmae29zO59maRXpDghlyQ3hvgfICEMMpfjcjL1jIn+HE0biJ6oVxupnZRLVJoarEtT6iu7
IeTdTD2suImqqSkLhLQmydSUzPZeLXcsmiJSWRxz23dkqqUFpMmagTNMewjrw9CbMBlRtsaOXAvg
NASeG4ycevpczIOJWHd+crAHmhRuvqZE8zm8+XOg9E+TrD/mMr/OXT5MXRYDFZ02m0hWSIGYxn6d
BJuMyZmbW9ddlLjruB7jgy7NJx2WR2+STeT5Ubyp/NekU3SaJD32iLBqingcT2rkiIBfsYRUn4Pc
z9AQkhCrzDbaonJ+9Sl7rVRk4vF02ufRiqg0ZZ8H13sNaEItx903W079pfJ7/CsJEPIpHtmHx5Zv
psdOnIYlMLl1PMXZTUoq1m6wIFNgqMdcmWUWar95uostbbqL7F5fKWgQK+k09INSwQ9nQNj66y8L
z/avawbf0AE2ERblGnxVtu2clVQ/rba0CMwnZbIXLHOMJXN1KOPgthOqJHyDKV7Ul8z4+K7hT0OA
IBnjdhbiU1wWN5pWEgZayTUZWmK99ImaRXVhlqHZyGxt94ZcAzhZszRq1jakoG2CKnGYtnEp15Au
cuQcBdA2Ea0JoV3A9clK89CoZE77GgS0/qizQfHD3he3uLmHlMCBwrwfZHY3CVUDeIe1l4yroGkf
csUUoaftbx1Kj3jRwFOsgK3pVVgkQXljf6Xi5GbMGaRkP770YVzU9cptBurXHuowlWjbloOFZyaI
8LHm+sq6mt3GOlCXpD3ebk25VA+08RtwTf3YN82D8EmLZa3H+7e9btu3J40Q9FXgN4R1D1/qgTkE
Tcg3Ur3XAZTSdRvrN7D3dnNetBubdTpfb3Jp9oUL3MbHApnVT6L/rlt9SxIWWSEQBisvuPNBlIWu
FmbG+Bo5zjenb70wq42HUQWkjJjlXdanF0luvZrikdbq5KhkUxHtahV2eiVcSmpZ708YwSqyg0gu
Sq86VZXbuKucFQg/VAhdJLlyOVG9qY6ehqp2KJo/bni/DxyfkKfAm7w8wyRqg6lzTx+t1Sa563Wz
GJGJYMcyc4sj59QQr0TQeXrlCpQvUydezi9wflPvb2K5sTDR2GXV9U/v4/2sGxc3kwe4+/yo95dD
KFGFE7gS9gQbttz5NaTBoatpW+v9U/x46vN9oDLpx1ITB3H+oOc39H42GGng6hhHfjzCLQxzPQBT
DjO9qK+sqPksDVfbi8ajDxCP4up8/fvFTsKa70n0Wm48X3++x/kiTb6blEQtRlqe53zVj7vJoLya
vBjz0vLI88kce3A6TUM7TaZoj8ozn0zqx6EujWrVNWQxAUsM9TK4jDQNiU7fW2E+pG+dMQRbYWCQ
LEi9mijb3sdOp28MHCIuIfP0Q4APDgtB2a0MhiU83cWwWWLiVkPpHP2+JTkjtvcDkWctM+a4Nu40
ia3NT00D+DGyhdw3H0tl90yQYn0bkJ/R5UxyiEMo66ReFVb6aYCQjTP35NioLYKywldOKQ1R6ZnR
mIW1MRY7MQxLflv7NdfKfdbYeBi1yF5nwUjOiOAJKurllNrXBpyObaS6EJLukgP7hdzPB8cuizUF
ttu5ay7Mpv9etq4Rtl8k6OhtYV/nzKU3FAKJ34bHc1lL+3Nhhroo8YJozQKSzbxQ6eSxFtDCfM3c
EHjb3xAGF4LMGldUWKGWjv2LbFmRZt6O+cFNEpu3EAaZrMI9oIbiq7Vra9/d8m4KYM0GFRiayBIk
QRrGuDHTEutIWRO6G80bX43jOk8EKiQHY2xRrawkIsG4Xg4LpYappnzy2ipfutUk2tNM3HpRPt1o
Q7fKgEWiDnpMk9Q4zeJYgiFfMYw+OlV1KWtLsk8Ae67Ug+all32ptWtbtx/Tkgm7pznDKieOgdCk
YaOVIn4Wjc1XbBZ1mFdgSjEFlEtr+wUIKPrMeGsrO9rOYxLRLXjRE+N6wJHaLkkCtjeuM7d+aXI6
itKskFpk1S0D/b3bRsZ92jxEUDWeIEU92TZhL15esXs4TGUjIkS8FoWC8EZyemMfYyPTmlUVaHdu
XFdP7kLJbGhVMAEaAF3FxCjnsT+unNKKIT5jdgUAMC9HyQjn6giSGxyXNMJ0MoCrR319SUbfk2lP
n/NO8ZMF5ffZlO2xxXfWGsDUaK7upWzjk8VR2yLjfWxd8almJZqOqyJWHr2Nclppvtxj/ZFPY0GW
BX4Pz5oq2vZusi7laIS2Mb3VHWSLfLBG6KMZlqo57deOc1l3ZLPmU+pcu5pK0bTyj0aR4qGBZiS6
Ab2XkiEY9nZN3OATQ5217cYY7h7xjakKHufIvI51OuQU7OoQ0nkFLqwbw6GndSdIMJFpnG0sI2Qs
0R/SAG2d3hOCZ+XHaGQopZZ7YxnV8wBs/NpP8YtX3rNnXtcNSZ6dmUlIwTrydO3kiOuKssrB8hAW
ME/HV4uJWAwVUNz4YJsL5rlVcqW6RUavqtsx9s09cG6hscikzPbCMgkXTyIUSbn2xL0lud0JBtWE
xYnez/eiqL4hCiZNRurVui2JrclM8gBiZ2bkHIdvMQX4NRBICEbMwtFap8dp5p+0jno/bLL6u93y
3SBV7LFk1IoOdaz5X6EQk75kD/uRjjC1ClGxdw8XbqYBr7ercb3kdRaFXx2dVor3c+eLHfq2g+bs
DeUNx4S23KryrceicZ/OAWeUm1D4qu6YenlWcPQiQNRcqkaacMUxmKFer5Kas++3n8+ebzrf83zu
fPf3e54v/7jP+5Xn23/cPT+/0I/neH94rF7aCUh4pmFoOZ/0vpHMoVhsre9n82n+5abzvdAKxnP4
0wP+4tqqVMR7fLzD/+2xP71OGWPO6+FuG0ZZ0ZTDwqqzCx17aTJ9OV+u54pXOt+uzteez/64//vt
H+/646n+97ufbzm/3Mdn+7eXf3r187P/u4f/uA6JEAhcv9lmvlUdk+UkLXJvxlzN5/vprNF1Gqnh
y7Uz1s85tGfXP7TNWhqqPY5a0h3P5/oGv1V3PnFSQRzVcvZ85flmo4DPR6beL49hIs49f9zp/Jj6
fOX57I8nPp/7ePNPz/nTa/zbFz5f6U0Dkzd7xPxB9Oy/3u753Mcr3596nDWC/7YjNPO+Ku97atuh
IbxHb6oANBhY/sFY3I0sn9a6XSDiEZIjrXnR+ynLidi3IAoVVhhoJ5SQHo0oG4cF8lohs02rW6yr
XouaYownaIOp0tskrf5C9OQGqR0d/ZnlUOZNxTbun8vZePBMppaqTbaxbOhXlSZyFRT7sxd14Zxp
64Qp9K6Ib3Lw2EdKAU/Kb8etxCrH+nn+BCoJ52ACJSoFyivBaGkdskHyNr8bndkdey25SjSMsnJi
bQCUXveYXBSNmsEsIX1E/E6bsCaVEHl6H3PYHJaCpBGJ5witHqqDOdQbQGgO2Q9bdyK0wLXyTdyO
zNCh3oKCo9jSJYUexlAdpBwKviR1J0gy3WT+q603HGC9BlNNO7I+974Pg/UoBCIdFoWHVH3FPpcS
/UCsdR15+VqXQUqV2GxDu9hHDYjCwC/XGbXc/eQXX2ajOvG0FbHlbk5WWnxrp843co6eC4bvdacs
PryFc3E2qJC2ArpANJLunjRr2vLXJch0xPPUDFSgHXvBKCU9403oM8nr2ilx9VfRIa4nqePNCvpX
mUQ3FkU7pEMXViK6lZa4zobYAkJ/WZtJW3KVI5G76jrks5JJD8DLTZNmHsPK8OwG0NNNyIVY3BnC
HH04GCQc8F7oZvUGqBRHGGvK5HT/PfugC/1GMm3awdIqWR1gpswyH3/8OOyVQCLWorjZ5Sw06P05
BMQAv5oq2nW6u2NGiX4zJXavsFinwMK1VQJuPiiiY+z10bGd4pKRh4QsCrsz5D6FeAoZ0qqz4mIH
T7FZjQkJUn1Z47NoGXSFue8sysXlAAko6NW6vkh7oIpVtYhASIIkRRe0TUzFJBpReVMCJGG1NIl2
M/Nv+tSQ357WQAI9SjlMJ1czQ3maf+l7EVEZ16dtbum0QYr2U57Kh1EM1rErom1ddHT+5pHmcYL4
p5huc4Rsa22aXCLMkufMVi9z0p+0TIPI7o0XlU7iXa0jnOxmsqg7eYvZmXGeRfuqRgrLlJkbZ9kP
O8Fen0UZvkZSnleLcupbrqVpaGn6kjkZQcksvwnhvNUtuu8E727sOncjgkFkZEpbKQFQLyqpYdt5
clW4kbM2sCw4DsETri53gCyjEBUVRdRchiLowiC4Nj273ngmUWpTXm6I+9HpmDAClRVNV21l64VH
cM28Gz1FGvIkr/soM/eG5l4Xka4QWU5MgSFCzTVs2lzfa3qnLzvE02DaO6N3gUtSseC/s12PQDQZ
1BJyoeuElMPegqsZALX1mO1tnEErV44kPk8mehQ6WFCwE+v0roA22oX/4hYzxaJhvh9G52AjXFpR
YzJQzInHpEhQ0z71rE7WLOhFGPkGuwZLitkrmIrFajvb+HiMBkKzk62NeQpJEJhDXx+Hld77cteZ
88SXzFE1KCpeVVLNn5jF8y86BNnetUqy9JqI484cHaaK9oRJJ8YES7fVoCUhvhWfrJegb/vw/Cxl
NOsrI2HP7VDDJxxAae6BC9c7mxoeBppEh+bd2l+K1qGbZ9+WURZdOSOF4ryiz60TJRQyeRsuCn4o
2fhHE7HQpnKaaeN6SbtpMzSDdS0vlIqtLSFk66Jo8H41KapiFRUbJu30jeDWKMsu1p2AotAWROIx
qGJN8qf95JJ4Id1MP+SJup0HF+JKjMkks3syEekKruyg40A822No4GoedNwrNgOoOkVuhCONQIoV
aTBfNIsKSBAQKGvc9SnMFebYwzrSWNdZUk+xplN8iyYJ9LplbZaQONLEaFJLbc8w9jxOcX/jF+nT
WLFyrMFMEvlLfgrFoLCstOIeOHe8EvYi4p8aWkRRXu68WBtXlTCjtV6xErIc0HBBk73IWpAhVJKU
XiYCXzGF7iUdIULOsRr8OLjHivHU6Tc4AbptTtAQcnfrONuPM0JrQ3cPKbPItcJvEJp1Uz564lum
j6HlqOKTNKO7xpWwQuMGf2AO2wGgX7ofZJ5dBiW6NVVvBaS6QUeyZK96F4y8GMEUxlJn0JgBRpTl
yuqdF8vLW5w2UgsLsNNAch/mGP9UNHbxrqxRXww576JhH4hQh6BZCfi6OnLpzCbfxjRr1srrMvTW
/rcoNWB8LOCXnkQKt9G6w+x1OXKJot72doWnAPP3/yfqzJYi1bY1/ERE0E+4JZPs1dS0K2+IUkv6
btJNePrz4d5x9o1hucpamgmTMf7WLjBFxS96TD5KMdM9YpIapNYDvzK856qz3QP1zBX8G7Jw3Yf8
cmo72/IAp/+dA6tBOZ46IJaq1k4xFrXA1CDVlgoSMTbsJy0tz3lWU9Be0TMvCLIOfLshIpwAiKG3
mWoS62nRG+dYwS8YjlTboZSEzZn6gyaN29Kpi+HUMcqZ8k9SUNu7CDTChjqZOiWbBN/O7+Mbfv8u
6EpkiQArxIwmzd6Yok/dJOjFLuLzmBKLFNO52cakQIi8jDadzw/taDkJugkmoX+JEhTe5JMXdIbz
VhsorElmdo9J04aRAMCvyugrH4izahyi/NCbUhSKsLPCtRq0tDpciPgwgxIXPYJXzR7JpMbzQvI9
CVH5WJ7tohiPCkAVJZqzK1PrfWyTPTnxF2tws5NGM3JQGtWmLshp4SWPdrkpSY5zsCb53q2c+D9W
Lss5Z2FQAhJ1EVxswm42+3LBaO9/u9z6qjQJArCMJBw1HRm0sZ6yjnd0Zu8lTnm+ARiy/yuv2NLf
zkoxLc1urPG+aZRoYibdQfQSKpYRr9MsHZl/MqUywP1DNDp5Nl37vNA7udWc/Asw888ImSOrttqi
Rr/qjeFBaAtr4xUUaomKomm7i0qqsXzy+/puPxcFfg/1SOf1sjE9bGFYHmae5/1Oy9rvvCi0vQZt
a6cjM2+/tNtBghKghz8S8SwM/Lckdr/GMiEENI3ULa7NJ3JYttXQmqtPIyMjuYQSkYlGhCg9N6M5
bMVU0GaCL01fxKuIuHucfnKPXM0vA0qqwNCmeEsrzv1gShHoxN3kdt1vRZOUdIdMKT+S/oxMv9ka
qO4PnQ3lNDFfGeLbMygmj8ax2jiGGs5OTtWr5QonwDT/Trg50/gwzMGQFypkKvWDbNIOsp2vSAwL
MHDgqwQxxgYAt8YvBdqBkeqAWIn9PbcPWVLcpI4D1dU/PIffoFrabu0/HOKsIXuts7dtFaaFRYmI
68RoaoMsJtILjxZcaJS+6dq9SHxa2m3tqxAe8asRu84KkrCVz95eX2OTp4o3u/CmZj8TneDWKWLv
fgh07L107sR9EKE2rnrjpmtiOApKOwUaCAwdSR+iWpt2ZTF+1FY+0SVtKkZjuc1Pack0kQDgBeju
IXDiOA9637prEyL5R6qAGeETE+2Da59ju9YCkxgjCbQUZNV85Thuz8OqI6ispQlGOSeBSmeadz+4
/AberYyTBAM0fLFados/Mc226nvKmXPyOWa/IOQUK8cShXpBMlL8kdYjsVQi5irwTulS6MFs4iZG
n09KDPJ8hSJC7WOWzp1rjjw2cI4A32+rurRXzThB+pWBa8xoHnjoELq3MAhUDaMGy0RQNO3ZntqR
uNrx3eMeVFTrhWI9QKe+ecAQ/ZjnEHHUl9xImblUs3uBWm5Yl/ApLAYOqJYmCx4RW3MkbyUT4iWO
059Ip542NrIdlZAzo6o2b9DfgVjz6NR7J3CUwybn1n/Tof5beKurktoi6khMWmyN8kna6cNsyqdO
NeNm8GlIaCe8MEgrJZVNuyJGZGLlxjog/jSdTcDQmjj+6jqjjWK/bgIp3c1kibcoKT8xp+xTAoGx
Hzqh1hR/6Vm4DgL82qoCAMmVZv4TY+3fmhbBRwv53J2tApHO2W4kBtGNCd6n7TBW83drQnc7QnvP
XeM1cro3xvHKZG5UovDQEbUTLblcgPa0ydSQg2WDcfdW/Fr7hP1nsbgthOmNnvaoEbaP34uDyHiD
lBAAenipgOPv0p7ZkGx5onp7K98al4wRiGsHmYuaHRmQW1onS/xISPJmrCgNsEVtbuNo3BGJVp6m
uX+siuF9WDCmeE5bc659K996GiQgnjQo8858/82HIqiqyflB1RTMMzn5DWtQ1dsflj29CbcPqf/A
QHvFMuiHNhYwjuXlztCwIWfjSBi2TIOptZqTR99PLkYncB9z3PrMaQitBwcJFqnOuSdKZAG/333A
vCIoN8yOA97/japK7MQz8pRck93ORUoQ+uN+jLIgncR8MOilLZPQj+hGj6g8U9NIWLo9FaFbT49V
bw4X7dMg6+SOFlVH0hE1+bEdtt3wxbL6NaWWtjdzYwii2L9mWQFvsMQPVqaf+gR9U2JDY7T4+Yvh
X6dku5MavbNyHHCGLzx6kiw5K0HsX+nru8Gf0sCuHMYJt3vpB8DSMhFH5ZHkEenvXaKg7TRrgBt0
PTgu1FdR391lBei76TzOZauIdPciHs9c61M8rFqb5mCSIMGROaeHxHCGADeWYCw9x9HQhsLjKZlZ
kWCXg/asRHWBcXC2JfPwJnbkrtGiAOsPUXiabmCiBD2YXNfcO/2h0iFEii5Hi58Yz70t9D3NcX/w
QKRbAuK0UbvDHfGNPOjTEf4QjFr11KwY5jiqnUcEp5bVO0M1C+oXpqeBZmgMcH6xYax2loVCPXeh
9qzF7I1CNdX0hmbFrCGOxO0D1SD8MxDABosVhYSUw52Wddh6mc8QPrwBX3Nl41se7sjiAuQW1MPg
ptTCITHUbu4Jv8qAmIEOfsrFOjRCczlQe9o+UnySSmezXjs+1ifLsIxZAHVEAFdqMy0VVFhShuQs
yZF6BmLVsv6cm1iCWPsBhKrjnMNpTJMDkVMXZpBEqIf6Vedn1d4lcwca1jsfer/W83CIIVtXvIIC
6D8xIS8H5dBC65ec3+b4suTVtaqXD9Nlrmk7kiXjH4BgeZmpHd3YzkpRU0WeDFyx5pxn+66BGcYu
c6h1SiPa3Do60PlbRyfUt3DgtLqJVHCreLZrkvkWEHRLUIcU6+9x/SQzDSkHIA5zm/UtUHCx2gMl
tpEM6Dn8SkuWmDX/nzOzC5U23DMIeGx26gOBd7H1lf6Wx81flT+hT7tP5/prMQdEHaPIGaL1V8Ol
BFQrxU22Lr0cBeXmY4qZKUabhFacHTcvlx3/tzpSR/tVNfl7F9HFrmYwz2Xc5+ncw/6nFI+2kNry
L2p9c2tJLBcG+wuKif6xhAdj4uU6sqK/8D05S595E91xVOKxJMFYleTaL/p9xOqI8DN+QvWxo9VF
bkaHlmZZ5g+yclGUrElz6CeQDhLVVXgCl+T4vvTUvVtLP2/tyuPtWIf3jDuQsLySRBnxDZoRQlGw
FZrOSZBYp+rlWk79V0YhnSba42ygzvFTcUoI/4dw2Y/rKe7gJ9qXpdxZRvRAXoy37QvzCx6/2cz1
z4wJczeONRWI3M1YJ/NdVrREJYZGTLxZYzevskvRdoi7hIXXG6P3tDVG0EyIub4PBEq0UPfIW9Uh
NupHES1vZsySLcF0pkmjsa7ZLjRGLJW5l4bzPNkoLuyBdkhyLg5ohoIqWyasLoa2SaflpsfNjuka
mVFrlnznj73QSK9xKpeLVpPe2H0N6fxmSUMPyp6JThTZrz0QBSAoVN0jUZ2x33ux8VIvPul26wfV
MR3/fgZ8p5+Swb8ZNLvvrNjHpObNxnTIDAYPpXmbpqPDsCEL5wAIcIjzpCXQEmY/UBVLbg1NxKnH
F3ltQFvdScBNEHJ2iGqawx2YrUOdTUePmwJFXOktYfoLssdtlAfFolBdtOLWjou3mTP/HoYwDnwt
oQyTyOI8btccTbgYy4egkbrDFdhMM4yehro281cC5/c/uTBz64/knSX+rn3taMNCaRbUTrRSOaW2
hDKv+L7aMageyDnYk5z3tSbufGXZ3STCst3NcCVedahaOOiMuPK2NoOK+OIaDySqPhL4KyI30Pc6
Y2HuEgJKGDZTXNqTWYdNVNHlwLDLlOButJTgF3o2S9QmFZhQVbHQSbc76sP8ErvDcnUX5IX9pZ/p
6Y3SmZIWOz7pylxBOEDRuqGkFXmSWWnjhmC7FbLXIZvx+OK1tzye2AY03VSoHV2nIwmL/kC14uQC
qs1tYOqknLtQ2jX2ACQ6IEhaxhPUSJs/sam4LQwC/4PZ6fFTFaJFIIZsoW6bjZXDmwduN7enone5
efVs7VRBtuP5VKDNz4U3vqcZj5k4y7YeZpttmvVZMM6UOYLHhlgrXpbW3IpKwGga797UbjXc4D1v
wd5RZDmu//bvB5y18r//r98/M1HIkzZNBNZ0zh7rP+TJ+iGOWgls15xUjEzC/Q+D4RlAFLX9zUZ2
//v137/arX/f9NN07zYwtaZQZ0r3SsS7hh9Wh3Hl1FAGVCf1/5/9fq00nCMhp2K/us82blpUGwBO
fpoWu2mk6f/97PdrDgEWm7RxBC7otUchtbnCyezIFFWi6H63fmb/7VL9SXFXkDC1TMQ4tPV2ISB3
o9sTjcLDZ1sn9daLBWBzb9iB3zvR3pumKaANEPPpVN0pnMRkFyANzjr9RuVsQ8Mtuo2MOHOgijPP
FE59RYGRSeYNDUmfujT/OapJtrI5g9Eipx3bZtvnVozu9oMX8KVL5luMyY7xJQYHEf+w+I0hTtTX
WNS3TZ1oN3u5L6V1nYYFjCV5NRcSePzxhiH7YunVNwo+vjlFkulX6GzZPapO35LJBUXYHERcU+6h
qVtuErgpJ/SuXHV+rf74i0tKt94NTHDGQ0vbWZEuOTcspLPWYbTx5RWP/f2YJ2yu6M+WwXka4vQ5
oddLrUlOANOEBdMmYcDFQ0mETuXEHI3WU6eP18yB7u3G80RTz6bnZQvjKUo2yb2czDYAbbMJpW5/
jMG69zpCdLGKbf0yocKhYIQYlzFI5/h7GhyeP1UVLoZ8T6GalJaddDJJfdXC9vtoSxaXyb3dMYv9
6YYIyUrc6affD8mYGUfLNp46SkuTQylXdWnkftU6PQizOf3LGwzPSW0+01/0NVnOrUL/sekzCtIT
cY2d/HuBXgsby6Lxgj01rt5JDGST0lZvGwq0Tbt4d0nWJjxOvI02yW2HAq/X2htVJw9Lnmhbp0C1
vXa1CYJXd9KNgamVg826fHDM8aZNJqm45t1i5S/SNl9n+6eEdz40FNQ0aK4Bmqk0HPFjY1ZImFts
FhrP4lga6EHRuGYny9cChfar8JrAjPpxm2e0TdKDdseLxRCGjoBDXCfRHCgoYTuzc3s3Vz3Jh8o/
NLP4A7oVyQZBsqy0a5evSfQMcZyS2DzLZSajPacOLR1SynaUOromSCuIB/7P3A5rm6ulFObFMuaL
P1ZPvUg2hbkcxgacLacsNhgLnieqISKSpAx6JihoXOt86tAUIwPiaPOhqprT7x//8zUUdiQErl9M
C3BMo3X/kSwUb8zupkcFRe0Dc6Roxx9bN5fQT/MThcdirwbrkrXlvo2W7VCLLL3oh3Ku46OGsgGn
R4aFPSZDubnWsunDHu8ydGX2d5Epn3jta9agRcm7hfTvwjjZMr1Jo30qkQo7brfpMA7gOUm+ksQT
GzuWQEdqmzjgJ3mhX1OR3DWjQTEMQxRRfN8NOn50pnoAuUMfdpsRf+z/OL7Mt6Od3gQP0DHTvtHl
88M59pund9vJxUuP7M8N3EFs/QUNyUKrz8Ez8otTEP2RW+Avi2cbZz9TjEE14z9qKnEZ7BaBqydS
7mtMB3g0IcGqaFPWQsdBsPhbSm3+aIUYXzBTbkuA9LCgWGpHOON4+t9jy+vLdN+3JnNzsep0LV62
gR1sU6VwZMu4HQiLeSTdZW1fd14ADgcolH6kpUZ9ol+qdlFS+acsoQ0ngS9BK7pr6jbdc06RqFXc
u+U8HmfK6RBPxbtRB76DgDU4HDg1fcwUTJ+OS6B6ZOBIiPprYmfacbK0o7NmWJhiOVZrll1cZRiN
IGQvg4A2Wzz3lM3p2QHh15h1jkZ+YunRj2Zj1huwp2VbNCTCtBaVCJExPoLf+/vFMP7NXjScROaR
+Q9P58XkKPcVhT++QXy+0o2FRzY7ma6jWOp9bDANk0Q/13NQON6/hrATvR6KcMohCEtpZBvWqz+u
GHe1iy8nmUrvEevkXlqxG1iUvR+zyfns/eZF8+wDxBBTm+WQMUhfK2nZDkYaepdx9DcvBh1TG2Iy
vpWD1oHHV3+TuXlFf3NSDTvhwk2P0RVLx0xCic6uPJ1QhGwY9bkzKKIb8qMrsJWy30wL9chi+Vc5
0026HNhtZKESmb7L8U9cRv/cSXtNrBmwv8kAQMrvyImPfmn5YbSUH2U4L/ojWU2vZQsV6sOM2NVf
s8zhfycwGw+3U57+cy1BInpBkAmlpVF0P8ta23syCdqEvsrVc9S55WEs1aW1AUgqGKpA1taF/K5j
5eIWINWoRhRgQn2UlAmykWeflVY9cFLU2XLTMnEHWRLM6br6iE8bAZwea/sscc+RTxy5a1+ykdQG
JUlAkt3WRYOPbyb5tmPrsy51EsFpKdfGmUqxtNu1AwnBQypcqHGspI7Fdjq/dS53TDTdMp+4I+mC
Mo078B9WeP8RPqbe0kJ4I0rrYUQpYXFvbUXhv/q2urp+t+OJGvp19Ki7+RMLlARfAVwqoOFFfVIC
86oTaT4B0vGThFeRQBW+eZHeR9SqRw4uOrK2Lr6SAGwK557JDCudbqPHjxMsWijwvm/Hnr1Wxhq2
I/vU0z5gDzRfLO1pgQ3HUVB9Zm7x4rb+xTZJriBdYFvfMZ8+LIVzHunEsCE1+5HicJdEglggurDL
5WZVBdOMV6Dy686VGnapY/0tc2aXYej7cPR8vhFSW0M1wA/ErNyycpcNKrjVhdUqSMserhlyI9V3
ee0f6TLbUdbW0ws2E+wg44PnLnCc9ghD0JNUmqEAzh3ikRHjc8E61fvk3Lpl/GhT/rW6TgNCOCDE
Mvkpcl1sujoOS137N1oGhF/BFYXZ6Fp5+SeBiuu/ONhsAr4IrNlCH0hDGUKOCW6gfpiL5cotB+4y
ge9Kh3d+6D/SKeN5GtPraA7vfe5+kTrqhlY7e2Hbcy8pmaZ4FEG1CpGc5tkiea/H8t01jFI5poIp
earoJysktSbR7H01pIyAayHHtvKPtEF5mUTsknT5Eh/rIlxtCLOiYSO3KY6Gb9w0oBehRbuXiMVP
7rNY68PO78mdBYVqO8s4JZBjc4qjz68HWqNs9WEjoz1h9DvUyj5XwKYBlqeMMEG0xpFSX9gIHqLp
aEbiNovqG8MxZEZfvvcKMoi7O5DmgAMywTfZYU1jzLr6wyI3MZVh0lu2hibAWulJNJhik6XhuzOe
5bqWbHNsZ5igXnzij3bz6B5i8LYgVWg1eZ5QRtf9oS7vfX2TajlVG8+EfvCpQZkdgiM984IsKDL+
OB1vVoa1RzNehW18TVC00+rCZyGjta/AFkB4tFVqCBvU1J6MKIIz4FiRGdx/n0dvoIDDVtPbz7hy
/i3mFzXoPzy7/7oOEawgyMacPXBVXxJ6g3ZFPj55xdU1UbfOeadBk+LBceOTG5s/uvNIJDxaa0nX
XXT1F/FE0SVLcaQ96rXH9URhbUQxFN3z17KbH2yzUoElkUSA7rSwVHAa4F6oWLKwIb/RMI1dr5XP
XqPti077KzwVBY0POTu4T6qqef28YI4Sjn6upSZX7/WSf5AI8A2nDkRAPUSD6+gTf26/cV/HdeGw
Nx1B2D5CHBYJBv2M6YUckI3tU7zSWZCw2iEy2nitLbB3+hTR3cTVUtqwWhiOcMOCRe/GnpOo6ttN
JaOGijpruXjxOtXpB7JLXjWrsc95pO9x9vH2tBw8oo5ueVI+9ClaMtgHfR2VisAz0JMsBqk/3hjD
VjSZsTUN585NSydQhXbJLdJ2+oc+4SnNeuMqrGjNs4YjbrN0zIBTT5UPTImbZFGgNR6BUDJ5zkjb
kbm8d/rxEWvGXg6Uz0zGSXGPxBKvDrUoRGRO5fMyre02Y/kDjvA6adkPI8+/JjG5TGz1d9ZEOJW8
himjmVtY8CQ5JJBKGuQZnAzlzI/pe0x0MlfnaP6YM/cjddv3qZQf49QtTNW8QNRQ0YZliUMmo8cW
lC/JxL8iIWq6hzEHr/oguwxeoa9fVMf6Pvo0ipFjUbnZgQwXNDoR+pvpPhHtm5DFbiA2gaue8dvr
T0XNd1j6wIz3nY4k1opSnhuZPfWyONkqDkUNRTXGPFuHpnlqAeWA+AxWhWonppEyqqj6tKt+z4jX
hVlrXtuB6Qm33XPNPt46wg7TKH+ZtOpgFPMHt+h4wElF9cKjpJ6buc7/8lPoMjHgdFnuSSfogqbq
o4MW97tVzS0SxH7ZjqSdh8qTYa01G9uuEUTY2Gh2GJUORkdDY22AoDhR9GVw+HW69yWpRhcNLrwO
WMikPZbicPWTDtlLkfN6dWbzMJfpJ7zDtSyGU1zN79gaQ1BGoCORvowcdDDb070OYLO+VnFiUaAW
/at8F3E/9RFsV8xtdlDS9zF7U2BSsyBV+2LmuLbbgeYfBIFbZym+TchpdALNwcLWbHf+uxUlH15c
fjqG8TA1zF0JLmcFKLSgSyd5br++lIacb3PcdaEX+XTvDdveXomIOX6xfR6eDKE1DX6y5bcB6D5b
iLhA3F5h23+bMM/IKF6WKYezQY3HO7frQDprFHstFC7lgZGP+9waxWNDh2Bv9UBoZGm0FB+hDYhU
f8nAnze2195+78Jx4Wo3CR4MdPOtR3CZD915qoewd4z31i9IdEE02WoTJ537uCTJS5f5d3oB/ydH
kCMnqs82lBy62T7HxQ1Q1lVF6CyQDLMz/2D+OM/ZPELTxqz7vUKWhdFcVQPO8fZDdnQaWf6kbXTn
flHITDql/XFthTTLyS4qznVMY4LMLoJWTqii1+YLr0MLafwslWw27E2EXjVWc/79kFYDqMgAioWK
KAEiqGC7TYiIXnmo8GvP3hSziQu0baqNLc17JKAVTYldenZHIz0TdZ2e27LG1+q2OAi19sTMxcXz
++kvAoX7KmCQxg3mEgHYd9nJAmQseAzS2mu2+iFyUnr5ekc7xy6fjRmTiBFT8+fa2t6Z1dGqdM4p
v/X9EwMnkXsjqAmxe+URDB2rk0DL8ouS9dze0F98+P2jSexsME5RGrpD5iFddMUJww3P6CkjqqtD
Ip85OR/GSKG2W2Dd16+ZsoD9//309+/YGZmOmcNAxwyy0VW1XlikgWmr8vn3Q1NiVwmiVQn+++eU
qEOdcIcis9TZW5UuSc8S1QlFxqWfn9Mk4/Hx+2lfUn7DbLojnxs1Neq5/6JwcXQYi7K8ZhFGI1Ja
7pgnpbK3M2kx2NrG5sk360BTiRaKPv5bijK6//3Q9CoiuWAtYpun1yaeNlLpvFQIyjBE20+WhM4Y
hmPVF/WZm5ThVnrV+fePzJOXpCvMY9dP2llS5GPFXnbvS2IYFmfOQj/znYsyyCs3W3kRy3Rt+v5z
hpo3vaE+4V3KbklT7FozwZvQzfUONXOK1kJ+l4P+qtuIBv2/qDjJh4MUR1JJgHGv+yexvruFrj3P
hFmVk44tzP4eiP3hKp/pZzOrP5lFZy2c0oefNObG670vy1MJ6kgBKGWX+PjrXUvCWtRg0Gpg27Yq
MSlwS8SrYSw6KkG2eBGTm5cmvROmVZcRniHuvdbatDFFCQS42buh4f011cqZFXpzmhafWej3U4Lr
18CMIhz0qDz8768Y698T6HuCiYGcu3P50v0+3gn1EUclPrLOMxCuTId+aIy7ukPDkBDcFv6CrdHS
wPfUHJpWnfuB4OK30zY+zgrGN3MRh5GPXJHgNwyB01zLeO32qECOwcLW8p9Qa3kNBNae3dS1KPdT
uc5P+UlaaULvQLbgkn53xmEiGTv/ikmGSmY5bh0P7QfWmHX1yHnGUiQItTbdG/ODVZASEEmCj6i1
8U8x4yUdByzOWfqExzNMCqK43TSfN6KqSPLFP6cAiUk/ZJ0inf9n8dKDlbak9wnvjrdcP1TcOElD
2YxlFv3OVM609ZlzqXq4Ct/mRZG8AAI5Iv6nM1jZhHSHRW/S0+5aNBGjoxtdpnjh1hdUWNSmzjXl
lfZ2NMHUDE7wJlriuwU67CzqnnTBpTt18XyRLM1HLTaDuYRFWRZX4CSN30ReR2/kUr7rJkRW3M8k
vhvaQuqm1yKEwT8ZZ9LdT94+LmrrlvdI2EoGgAAh5UHwaj86JWoBvW2vWqT+NNnbVLb1aWod/xFL
2rdPpOVJY5KpG5ZNBL3NqOpHIwYLaHVJ9R/qpZMD2qC7ALOlavzQ0QD6oGIljXs5xj2rewAuvvOQ
G3COq4OcDETOto5QDE/G3jLTN5VWj7lyP1aTdqogAa1MIXsvzCdGcm1DhIKz01U/7qfGVYGBoNyP
j0aZfw7s5lvl6tgWCeRCv+00d6k2czCCAhJ9DksYSVa5dkk/rFI9LZFj3w395B0Nm2+ay1KcbWGU
22H+FolNoF6qL8eulWGRo13Cuta/sKuYZ9NDagIG17/4PKCJa3iePfNDrsEXiBf7p9Lnb9t00pXr
B3R5R9OtqY6eFZGviZ69ojejNwnTJYGrd5Y3aSeoZm1bVJStwB6nD0A+V9Jboiffvdrox89Kw5Ve
TEW6c0jwQBKLyHnuXW0PNcNRY82f+YIetaEsat/ZuCunRr17boTTnKsGHX5zUPiHCaD2gHxLvfnq
FkVUzF6WifFjd9072Uh8h+bqmwIQ4AKKECqzo2JgQY/pNkhuJi7c59Ky7wkh8Y4srSfPr4JGt+yv
PrO+ZqgefAbqmtULuaTDfGuL3Kejlhtp5jUocvOVPSTedJU57W0/mx/xh7y1+UioCKGZnL0uENYc
5yH9gSh+dS978hmRfhMKeFa++yXe1NxlSxSd9Rwt2mPdwhQTE9dzPEL6RL190ROkAH7n68/wid8m
Ul+uE7yUKV2PaTz90dPkgj2uu1MU0M25BfCpyXOL2luWTvQYacZCcDynxDI+956a35fOv5uaMjtz
UgRq8arQd8lfUHrbXQ2XncGRth1qVQp3q0v9tdbNcGl0egqLhenUQErG/gFKs6D0Y2xM7xEDBJ5p
WZeiXiVESXIa5PiEiuvf0GXyUnu44zQi7wP9jLmdEHqvzEKv8sjPsbsKN/Cs3Shfe4jISqxmIyFp
jOORsFxcpjrOc56lRAsqgh7t1SbhtVJc9I5bos5Zstqa63wa3S9ndvO7EYelpeaczPRhuHodlZdI
wK/sbx9aY+bXJUZMmVMBxyoBRJD46EFawExtXn3zJTJPtAbw6zXBp5n1IBXRD5VJ86Xf+AdY+vzV
dMVHJlmUVereTXCX/MwDlNto54cq/c5ickDG7ottIw5JSK13BBxmtST5qE8hb4oyf26X7IwTHIRC
iPG+5e05sB/qe5iOhac/7g7SgBe61F8r1+UZGyP8tfvGfasHSPLW6moaVQgpQhegnuw0pmIXaHtL
qVwX2JH2RoFQYKNnhh2jibLoixSLMjL9hF9n2ww2srRmuCjEXFU5RDuinTDNslI9+LV7KRPsm5op
TDxWyrx4Ei9/72Fd8RL88r0T20EjUd5rHoSOI6Du+45fHZMBqTjFNzUw+tl0qBaR0/BNBFh6L3uV
3jsAIslEE2cbz/coHN2dYLXcAYucSm5z5OWWAA1QUCAEVKAF78NscXmm6Hd5rcWn2In9oDHq8pA7
GokXBF2MWu9daO/hM5pkwkYvLx3+GOBrKz30TeaHYkXuJPqhTZ4xGltTFhqpM4TdOBnXaW2CreT2
94OczQddr2ksRXE91cTpcPh6XwN5fW9uXLEoecSKOMMXgainYoEq7Ls+CefqDndEfVyMwf0e3fqO
XOEt9ghyD9f319T9ZkscQMAcYIPXEmQ4CBK7ZhDzLRc5t5LziqjnRcZ/HEE0e4mnY1Nm2ltJY84+
6lLqiS1U53GTBiLSxx0ytnzLDGKFoog+2+45JqTmgOiYX4o8n21r2D86OM7JMttiiwjXmj8aRT2K
ltx1o5NczHYmV3n47YKoDsNCfJmkcSbvCkoQsoaeEgfiFS2whoKvOti5SapWA4EiAQMmyxQ37C+3
pDJIBXImnw72LOPgxbsxmONbZdTmiwAsxx9iT6QRbX8fI6Rs8tyzNW0DNo/LWFnNEwIo1IUyd076
gHaT5DkznFqdsuGkocYm7ZNN6oAwacVEK3M6o8Stpuc8wiwurcl597PisRSZs8smWlTqtqaJXMKM
Zhg+Msf9C4c5hDL1ti5JFI1laluL5X/GhrsVdSoPOiLVyq9uZoEJZchc93ngzgXDR1laGnOYLnBQ
/oCATlnLXmMigMKl7I/ktJOWT/t5ffvMrCOHYJjhAtlsBzdISSz5C1t0q8jyipe/NkxL2PpZf7D5
hQDQk6c86ufAhmnY4ua2TjYRbhvuwO6UV4N/dTgMhv9j7sx241ayLPov/c4CZwZfk8w5NaUmSy8B
WZY5BOeZ/PpeVF/AVRddDXQ/daEgyLYk++ZAxjl777WF255jfXgfVQIjXbTwHJr8ArbTw19WEjsv
NHyhLVhZB5F1Z8nXLu0nkmlMmOns3+uzPKJe1xuJlQCYvo5QNxrNQWCQJVyOlxXQCbEXAkne2mgL
85sfNeLHnwRccrm0+1YAGe5Fhd00vy7jlJLtweYhRxvHd9MwKBMnTzsZXaelwqyWyoA8KosOthMH
nzB/ws0G10UdvUlpIgeaG9OfZ/haLN69jpW21/qAiVJ6hNircbrWDwbL1tAE6MGrRmFwAgy1ksub
0Em66YhmrT0oG1KPBoqiNX6WlV79Ns3qTcn6FcO39jjW9lOMUezLopo5t7suzFnn39ij+vRl6r4o
neC+k8/9bZYmIKF40Dbkx429wU7nSjUQh3UqRn+52UNUq/5rWEjuj+s9uW39q9ZyXhnrRpz1lB7o
hhVVwHf/5k3bXHwrBQhReMTLJ7LiCzTzoyrSe9JiO6v3vHurE2+0a2FeRCeAOxKpewddOM1mGTac
ns4cIZwbkFJjmOMG4HQ82veWe59yU3ob60KhNLOh5PSKIOHbOG05PQ6GX6HIYqpNVRYMPPi7YeRZ
4BRo3zuIvuhIrcHrxfxyEf/CbsB4weRsBZD3g8g0llOpxa+0XMAbaaA+t13+K2dDDl9CW8Kamswg
qXM/wEsxcYjq4VKM0vmhG9xvIt9mpQwp+9yI6rdSrbMtPXBqAvUPLcq8j0W308l27VqqE+hZ4a5b
TWqrCeO3m3ZcfcSJJcUbTh5FkDzBxdJpJw7wEAPM4jWP8OZURMs2RZ3rW8ru75u58E6GFXs7xEmD
c9h0TYkkhd8XZLfU70TrJBQoQaMYYCGG2Cg5KRVc2qrya8kaLSyhYyVccIduGk6LTiKnqvs7Kbn4
VBE3i3hJXxiIBrp4iV0VhEahgFjhtHRPZgXxD7cc2xyFSYe1AY5XB+uvOS0QGuKUQOuwY21G+LWg
5t2wsWXp0jOOjm5dGKnEi/TfVc9Qwdk2PuLUZ03Ga6VtuxRVlNtE4mfJHrxOcRNfxYhUR0ynOZb+
c+vk8sgWYQz1pTSuMnaS87xa+w3DLG+6j5wWo1qmfuA4lr0hLgEwyBnh7TocPLWyeS6r+Cz00sMG
i2dYE5PNtsoo7qMgJzCKfZ67ku3vXTV697Jc7rQZCa3ETZI2ffaYzINA/Yyvid90N6CLnouJcorI
7K9oVyPZCKwykdKWPSmwV6G04p5HJoi8FRU5dwMU44xfmsgTyAnHvnWgpIsjHvCSnF5F7KvDWiRJ
562PaKBFrnNrREYfctdOLyBv4eS7NJyo1rUf3bFdI13JPjXIM1SOPwV9LN2TKpWE1uBqR5M95WaY
4KuNbfQ2a7Mkcj2d59ia7gt+giL0idEoBjRfasfFpr3Yr8z2rXauEhbRQ1Igb7RT88sbi+jcFgxn
LAfimvtyZZq4E0RTUcA47sxM5yDZq89GpfIsk5gNTsrBucixHbbY/gK4b9Br+nwkE6r/rlNdv6pu
RJQgS2dr4pKXM88JuV8YEjnh3/K69PVX2vGKIMORfxX0ymeqinG1zhYvdpYjuVqwn+sGxnWyjjvs
vyfdMsu9qTdIPeVtpdnz1YbPtDXT6ZCynIS8SW0MulrkNcmlUJgIHKO6Ul+Ax7zLCfuj1BNPRtVq
1W1hGb/7enG30hqGEOGDhAn9Crx18XMN8aQfnVT/Ii7Y30z++DDiPJNtJXdWPh9SL4L56XMbrrzJ
O+iYgTduYzQPncCPXBp1ESzRUgW1yQA56oTrcTXZ6GEtx82UBhINPheTLqUaMrlCAHusdFts6SQ6
QvMAB6MmbQcrct92NuSxgjOtRHYcyUhABapIj2N4C+fezQImO8k3sa/PvaTgEgGeOkrvkBnInGJO
x/OcnEvuqUe3elB1ZUCQ93BXlDXvlKX9ojZlDG2LAkapLkOU2LsyUWpbm/ZNmTqAiiIKaVw0sxov
Ib7UINZpDh+50JZUxFiKx8oi50IyC8RKb37601ThlFxeLC3DcO6zJew1HAGkGmokUNsJkQfxescm
5L/iPStb3nJSO7plfq/nrcPeyttTotfBXbJGr9pGGtbjcrn0+WI/DG2zm4HhHw1vDmHzUR3ryMdu
Muuj32e3k4JiOi4E/8tOxEf2LSQeSJhvespM7pYqcnD6JhC/emxeHMyCUsS/pewjPL4IN7euaxth
pfWoYUq/sDlYOysMd2Mn06ka+mrnFChgsyvMnWFZIsgqRQJNYw9iC4O92JTv4uadaabe+pT3jPNl
rMih5g2rqRpjPwNAzjHhNK1zHLftsZUZ1e+Dvu1wQBp9a5AltN7rSSvPcuK5tAD6Hm2j+LCdcrgh
m93fqKq0AmQuMm26PVwSLDiXSSW31tTMh+9fUe9SYHw7S4+BH2YcKScWWi2KdY8HeOra47ikgmeL
TLrfynnXqbpZv1VuPVcatPv0SzhXNhtWeq3Rsun5zkVybwKg2tliQX4Hh0rvbBSFcTQ3NNmNd7Ep
XhNfZDe96d8SV6ouLjg1dkqGvTVdm+mrzm7M+GPkzfLQjfYjfp27aZqfAa6ltyX4Mtml68bkpcoX
9VQoLb7Ximnrmpm6VHH7uGTZ9DCsd1PQ6Wr+jhSmINFc5ttp9rdt4dtXkORn0eDlntPlWBegBSSS
8gEwLoNInGwt6l4HRQpL6xpyKWP9Xmq+d3Ybr4NB69lc/Xx1obaCvHptHFNVDbvFiEEL61m4WEId
lIXHp++07TwznZiG+9no7L7JcKU7ixs0TQ9DvsssPJ6+O1tndzZulD6Js9VfitiAA4aVJk4InBux
jgnNZSjPYvKAQ8sUqmZsZlXzhf4JMrhsva0xJC1pSwvVUzo7fywJjzZg51Aqq65iq8X8P9SgKaqK
wHcyCuMh1hCYeTZvfHquyPaDBG2uWTbulaSUCqRNbhXV3p0ZpgoPt1BnQPHrM1j41PNsqtGtdpNT
Xbt6NHam68ttz6UYH6h+THxWbwnkz7lLlzAV2dUrFwpXiP45qfwZL3p7azU9lINsuEkH5rE0iW4S
q/wRsa3g702a7WCllCX3JrlUcFaJY447tRh0vRDVwMxN77Ful/qN5iGLLDpcWaQeBwhfRx8UJKg2
6OU4n5nSawYbG3/TgKqbIWdus8K7oDvre00Rl/aKiRwVPuWHTCfxOckRNQm0GMRExGRAZeCVP+La
2Ft5V58tlwOYclwttH0OQqWwQGKRltt2aKKb0uqqMyv3W7gA+t7QiOLGso02UhC5z5LVhM2Aci5n
cKxD7ZyaEeeeu0AHpXQKAxLVlV7THxugWJc6GebLwukPbWsV4E3cy2buBnMjqI/XG/tHek2avthq
NoNW3vk2AFTOleXMMBuzLcIuhWJQ8KhTWo+/uKSBek595mi8pJytyAK2BkHNFsIkBeONETIRP1dK
ywIIWv4uSZ8n0VGRZDSbyolABA89wjn0bpajLDwa9VzUuAjdjtw53umwmSws5EXWbhfHG0kKF/p+
mbOXXtqf4PHQYknoCAN5JXeQrfU8vxQdV7u4MSzqxAhGDm2SPfR687IY3VtmMfSgjog0P02pe2zF
KN/80aFdK22SW58CSb+KjDsTJximO8d+d3Nyxl7JH4BPyZGBZmsFTN/FCBF3Nq5+kXjNgykkRM+8
TraFPXfcbNYaI2/9oJI6PTqmIPTdvilu4gexKP0WhuVy6yFQmUMk9wkuKfp9F24G07JwIU+0+OLm
+fNAfg+kaJlcLN/KzoPzgKoIpnf98N0X+f0ZmmiEf2FlVYy614cuJ0ZcUBLugegPwuOeFw/4g3MX
r3Jcez0dt/WDn0f8l3XVbz2ivqpkxQrQAhBs7GhkJumjCqWjphuCzSGqbfmkUyTWlNnv3F9myLqN
IA2T8zLj/MgbiMIvouA+fiit3CQN59SpmY6+ao1704OIt/4ome9Y+2Zn7vvUSNSfzZzIXd0YHEml
pJYmcExNuxl6L4EdatV7pvVwkFp7yhfQLKoV0d4xllcQKdElX4rbnHXjYWkJYxjrBw/rc4jyVAZt
7KTn7w+e7v8a60hH25DjCYF+OTQ8QpEYqAmromMxL2Fkc6iLqfMuVfVaJRLco5bsgTrZu2pKPLAm
6GCjzeiZR1hgm6uaqdLx0XgkOybZgrCIenJpmJzPWUL+zHDbvduXP1M9fccVwu6DZd6QOFM4lXLc
iFGEi8vmM0HDiou6DtzJQRV3wqyzmp22AHiBHZ0mZDfrSCO2i/Nhsx7iXNv+iEFujln2Uo22H+oC
t6Y9EkyvcTrpLpndqXPY33H5gaRvEYDsxrHeOfZ2XPrPtG2IL5X7OiIv6vT5C8t3XCMlNoAcXjkN
Ojio9AWjjnaRmQcGA3wgRUz7agKTwmxxMA0PyTFyT23MIb9SPDql/plJprN03OhIQsyT/cWLMYFW
5GAW5M9YxyEpJ++9sSHYOZpGzvRNU3q+73V3V1ui4RqCqS2xKGmaFvO2SoablmKoElaybTW8r83x
rRakYyubfDc2FQ6xabvhivxzFtjcVcYegb9pjOy3Gu/4Bs9btVl847HBIwPF1Tt1s/HGq8jZ8s/b
O0p8JW2DAOrW73LAvMt1AK50dcbiU20z+9OJkucsFdPWO1KwSSXawBMSu0/2WID1tYEzScfl8CEP
Zem9S98mpVzFT5qnP7F3IiLdQs+IcKL0tXfV4HNyF5dkeyZA1ncUv7mMK2BPVv+ns43ZaWBRui3W
cFHnNbAm6oh28pETJpe4JAMYZPeCIaZA0NXiU5IQKAMYFdQY84V08CvByJAC3TGPxnMX3yvwqr3/
OlNkGUTEiDe9y6lz0q4pNPSrzVwbLDYxlmih3dnyXvxFAwyRvGBXXzb2bN8DMrsnQrIHdvPDn4tz
q7DG0lT3XFfeO0j6oO40EQgPodoSzGU9/luDKGRLejdNCDqDIEGmI3GMs/qD7hQuA8sYjqpeMMGQ
n0+Mh0hvcPIAr5qEjuPQj7ep+YvAGG7ABBIQSsSF69NdlkleEvoYFIZqAtfu9rZtPjc5p8zivJiJ
TTzP4g6/AtyjZl/P1YPjYKwo8+qo9Tip4BFsFpjBIH86mGFsnimblBvOOU9UnEHc+JiMibxOx6Za
1G99aeAqwgRv9aPclg1+Nd3MnjpNvrpZ9WrK5K0p0qvUiekTy0OVjEABdCiqqZOFGTAK5hJAB9qP
MTN/r24UI/v0MurBx5F+oTS6mQFOHjos6dZkA5xtoy39rTemq6hiLsngUQqTKeujzQkHqSi9aF16
S0XfI4FYHCn5+Ipp5oBg/DJE86OCTyvI/AvFecqrqJ6xa7geIn4WEzCRsSHoZ67aqQtVKH2bOpGG
bUs+eWLsbAqpb6Y1Wcew/dp2lD6mpXGqlXjOS5BQVOXBqmwDTjteEGN431Fb+IZ6fm3Kaa+UT5hQ
YMqLPIeyAA6y9mpP9wld0IzjIGDjMa1/N1X5Mfvj3q2ZCGZDf/XYsOAt02k0hiolDxGXxSzGOxIb
tE4usJFyyDy2/9vraDdPDVD8/YQPakImSNL2YtXxznFA1US2uCfmFgVGDhO7g5si4ybC06KeVdOK
oIlRT5asvcwOU45vmToW37siNW/iBOFeJeZBpODPyghzHRYNe+tH5EkSgkaYCav3zp0OdWtOYZk1
dzlAOL9M0F1YkG3lNXI7Cp6q5KmA7cTkj5PQr+kM5ySbE8dz2Kh7CmSD14zNXnPwO+TsnbedU354
scMmLaB9oPI8dIsUztXiMPx5DyLHVJr1RJ9zQCZMlExnTrotKpx/kclVVJu/xomaELffQcIbwtxv
872o83BIsN0NYu259SLOpT6lVKn3QCR3O3UmNRCDyi62XLF0S/nUZtwlpvirnbXpZLfc+PWYbCC5
WqL0PBiR3/EfSgeibIitrAV61BDsMMJuq5yWUkvUD62esAtpOvpuEc214qNz7vVSG18NXjyZw76R
uOFXD3suHdlU9NZ6pPgaat4JNRhYKyq5AuNjaRGFgX7WXHH3rVHXG712cU1SyG1F5lNm+FdoYTwh
rAZBpzkXqbdiZ1RzFvLATDCG9ak8fuuVhmG8pG1MiA4NG8HANECOup1B24Y0voC6o0LTO4gkvGH1
ugjGcfU06ninx0Y8V869qOw31nVyS3PsdohMTv8LRQXGrO4mj0jyrJGPXwyY07Qz7xlb24VXvCow
8uhcYg37Fgtz3U8TzVTqU9U8T+zLblWhaEDuixSc8XZwOXCxj3jWfQ74aS5fSro9MFY2D0KaV5Iz
mLtdeCzOeIcc+aaabIYTDxqsjn4NEQtHMfNi7cgk1P3X4m+aGiKT1urL1kEFpViiooobh3U15D+x
IvGmmIyHlBKXcqiO0ULCiXWZfWrXD9+fLTh+SHRqb6ntOVtvTTSma9ySM29zKmuFke37U0CAfPrn
j74/E98pyO8PnMKmavV1pHBA5QoD/f6sGI2/Pvv+vb/98r/7kj+/9/3FeCyK059v+9vv0f4DQ2cp
jMBZJJmG1bz250MSmf/8y+8/+P499a9/8OfrVNKsieH1x+Tfn/75o//5x/7tr//bt/0vf+z3P++f
vufPPzz1nPivf9+fv/G/fvNvf+Wf7/nzH/tvv+S/fsL3F/7br/nbf/+fn/r9ByJx2m0Wt7+Ip31N
/iS3M5XkI5bQQ5NPqIE5/HdaQILUal5F1pS7fp6boDNdap/17fdL7PuD0wAnWNaF/5z/Yic2Hbq8
PYwWTcdd9sHbqySeCWrFVP50kj3Z49qot/VkvWRMqKeija3d2GtXiBxflVjiXVtySOoXtkYTeniQ
tNgQ/abg4ufD8Uuq8vTnQ5INY7CImMCBrvYVnq1Dy3qG026J8RbySe9n+8zKdkKH3gL+kA642KM1
VT1qkzXvnLHhXpMX7r5vGnuf/Zhszz44sR7Gg5nt8e7fDElfn8ZRPfik0UFw4LKz1xi7TgP6IckB
BUzGD24B+a5INSyfbQTA8vta567LVBAgTY6gQRDzZBM9OrIHYnAlza6tH5yYou90dnM2tLI7yeUh
0mILkBv+PP39+82zOM5fb1A4TexcdI3cUgNciqMCMcdljULi7KAk6/tTi97f1iEFLfruZ1JJIsKe
jmsw9rkNpeZAlxExx5m2IuT8F+Rglp0K2wU4Fr9ixBIVnjIdSv2YA3OZ3hKrw+Kk0p0snGaTsL2q
jG1cay8LwZCAZf1938Pe6irSEUO6h2vDs9fnK5WJoyxwFm6JwyU3xlPMVZf5gPIVbUk/apw16xRy
SZjl6KRVENFvxr7v90PW5QR7jkqXB0m10aZLFvsynt0qIRLiR8xH+XkEuEqPOEc/D+RKiAsY2cRg
PuMeXORYVQGFIZ/G01OXl3gHNXMMqKS4Md7kEH045JCx54tPL8qCzK5a6J+8givpiLAy4xyn5XDH
i3EIbXC5qhmdi230L9G0hjzZUx+FNf2eSFPx4PwWmJSREdOTdFKGBy3+mQ32szGl76x838mxMHSj
NKixYxkPTXQz6zVXXLgzCAxJEHU4hlrDuLfoLjHc5FDpw9U15tfFnX7FevmagvVMB26u67EEROhL
DaXbzJZDbgtMncXwqmiZTlVxWy71E3t36wLE4CbqhxDXVRrmJuq+nha4lPAUA5ABMsLiKj2256yI
4q1LWjUo6OhJHR+Bs3A+zRE41yAYjZngzl6xw9U1gweY0KacUZxGpZixorncWsK/lYAyN3XJ6JWa
r64ms1BhCQk0a8LDPTwwWBBVMaujrsznUTNwqrTFvUMuso69L8nyUVXZvKnIR22TcaSbETosdkvw
Lbnz2NDnsK9Mriqjts3c/KEZObsOPVknJPgDaTfSnLLbao31oQHXY+N2ddPmzhiH+DH9okjn1dRS
0oBD+yhsUKdS4aUhtKY4Agzi2ZmTjiff/yotKFf1M2aek9KN19Lk/Evq5AMcKw0I9fCW6ry9XQyf
4B4wpfuEAamBwYwP+csDkcSW6Tbl2LLqQ+7WBVsR6CJ6mTtT39K8u28dnLEgiVxOj/HObFtEtIx/
cCTtE4uci+poTOa0EbPhdezQ5CxCZubU6Q5byp6LM8HXvVPxjBNTXaDNBwllceWQAHCL7l3VAZqZ
z1H1mXMBon1urs6Ia6d8wuUeJdOtm7CSF5yptuwxQruZYpbkU8LCxKJ5AUzYvNykFSdqD1RRNfEv
iawyyEiBQEVRbzNPSZBhtxCGfmtU/qVq8l1J18nsM6Hwpoj2ptbi+VR3rTu7ATPOre8UGhCFwQ4k
pjsUmhHZZfipCzs7GoP3qub4IY4/XDe5YwGzadeIFhTkkYYfIy6A60zHsrePlII/pDK2ODiIu6yg
bSBu7GBqqztOWyef/DajdvFcz9P7BAcXX7d9UpjwIWtRWWgkr5EmA7tjAay37W3XpNtS7z6bGOWk
4wXCqQ+QdGtk0GZEd7Hm6bWtc/fU+eBM0HgzgIlsXsEXEdnMzY9lkcUhxx24Mdf0t50ZX3oBNZvz
9vJQ5v7bsh53B0b5kBqiix/j4MiAsOri0pi/pO2/VqDs7ky9ulGYRzZ6bFDhzjxqlllA/OQAC1Ud
F/rBuwRg1lS9CYfU1UgvF3eOfLc46h1fowboZ77hip33HFgJJZ1733pLlmUJQN22w1sVUUTIbRwL
UvTZmyDmmK5e+8TFELIfOmoNbCjaG1EsqDq3s8JCDKaPm6J978XdR7vu05s5/0RK+SlK67fuVsR3
1/1lrLwTAchDXLiv9TC/+K1zcVdnddUSHCjNiiJlCnAacgNkFA5GWfS7Ya4hcWTGJnPXy2VJ4ULB
5iClYj40XC8n/7BsMUAw5NXFw0ShAj7zc+5Yr67EqGfYNUp+/WqUHR0Teg3SRsqzI1761H6yZjsG
OthfHcRY4NnuL99eYcEEeP1RMb0Y6Qd40fyAoofmr9/QZxRONY5sY7Et8o8cDqrohB3kolreTNw2
H5LGPx/aoSoeYsGM1U1sjIcF9abIaDJZ0jsSuBFhBu9kDdFtJ9Q+6pOwq1D1Gx8sqjvf5XpMGURt
J9h4fqs4JufFS24qJASFtaiINVmdSwBITpGtNqtr5HQm8DjGErOJTzU+YaLV2b5pJVjWHqoj4XqY
kaO3sSPvq4wphDCJqsxJM+/b+rNNGI64Wd6WwsvIAMe7OJ+eCeCDW81AdKTydz/ZzgF58lA3ydke
xG+osuLQG8OxkfFuRg9CL/reRlv5/6Fnlv5Y/v/3cth/6Zz9txWy//JV/66w9v9hzyxFZv/U67X2
2P5L0+yhL6KPZv7nqtnv7/irbNb8h/AxQumm7riCwha6XP8qm3X/wYQs1v85NpRZmz/5q2zWFv9w
hOPSNmuyNPfd9R/wV9es7fzDsy3X0C3K2gUwWPEf/4uqWUv3/tZfr5u2bzmuT7GtCaLLsv/WDB6l
bZrahVcH2aCIx64pLT1zftiueZNXNa0l+A4ylFEQmJBIOspnp7rcZQkQ81KR0qgI7KRSnewcj4C+
1u8MvROFtRCsJ2SzUzrtIvptXRislCJIgMQaqYnHyF6v6QhOtLwXWLW1er0VJcKUDZGR+b7LtmXX
OWHNFxha/GLYsPdaz+NMiJFqHKp0i9OqBUdQch7IvDQkh4N7N8dGJBaMAlBgEf4Zh3AGEw+ccQtY
89DhFSHmrvAfDdva6VkKtTbjrrfTEtplY99+pzF2OEi6FMhxYbjMDVZSvoRFUigycok2PCbTMxVx
oR5FETqnDzaZCJ9ZbA38nLDaKrIpYGhjjzW55ycnlr8sMypDY4lXdxCpZ05p1ITCZLwo+v7YvOjB
3P70Xd9Y23Q5bmrjAZ3fYx+Qx9RNUdKOIKQNBFIE7lCYf/Dy2ONKwgB4kIq3bBkPIlZfWTc+WSN8
jXLuPzzou0EMqCfkOKHl05fwuP1TaRgHCpMVVpjQd/zf0ihveRliCyznIwXXSYhLdq+nMdGgKHKC
dkJ6qRz9bXE/MyuVW5nHe0uCpaBEcbNoPNssran4czcNnXJES9hUZvHJwJRJwzsjFTF0jmuYfvW2
f6iwHVq+i5PLoa8XKyiaS7eCHz1KFUgB1gBaAiX60KDlAhBfjPvOiljax96D1WPFHOfh1QKMvFlg
HOCt0hkgWT9FkeA6XS7cMkQZokqAopjHn0Vj/bZZpgZGEz8T2v1hyDco6LymqBkmsrLhndFtK0HE
RK58Bk6lGpzYbk8B1LRze43DKm5nAMosYzqdqM7ovgDbeE40/76r1FNKJw6QGzbpeV/SdWe9Zxpj
b0x/IGl+/P4uyo0ChArQG323zzhR9ASd8hiR2jbxQjRDFnbTKz6t4VgM/u3UxF8C6ku43NFjnuzk
QOGvJHgWmICHeUZx8LVIvTYrxmZg+YYSrO7N/meKyStu6xWbNeehTQQppxaXIc2ysQrTcGm/oTyb
oZE3p0ovnUCbNMoaCrwgzjhuVUfKULnNbomM16yMim0xYaTgTOXtjMbLA+TWQzLAoZvGn0Jk96YA
c2Yg4A/dCiA3aVeIa4RD7Zcv6+WctkwRS4MHvY/ql4Kt8C6nrYGQ76LtTAhGKEbgq8gqhsnEwGKY
c3FAzmLBPCB/dxXCSZ6Qs1rEV6a0A0wG2Cg+1nvLV/BZCduEmUf73ByhEC6++9Px1aNMK7FzdT3d
Z/QJs75Dq2oJlg6jDw14joeT7sOltV5szOfHDl8SV2LM2i1YDQbPh24q3vSYJTBaOS8lzwoyRVbL
aVl4Exp/sTEPbaui+Mi07G0kqhjEXp9sAId/KCxbfRq/VsQCt2Xv8JR79p10xpT0Xb7zIboBQO8L
HMA4cXHsvYJjhZm+EJ9fqnrXwugPjOnWaxGxrFnTDijyi0PHipHuvRhWN5bickMTLCJIDUqgH9ar
GeTqGvd2sRSoISPrXGqjj3bSvFvSIHRSzYznpFIbU/Mwk9lF0IyZvcHh2oS0PHG+gOjZY51Yq7AT
MAIbIapwLOF16MmPuaAiZklKjiC52EszAlPChSKQpO9cbCVnrKeXSc+QdAflbYf5vgNOd1HDs0rY
mtdaRym3+LkA+tgkrQ8foKx/Jb3BaOndO3r25sUaqBBVX0RtH+NhRilsMx6ndW50LN649pr6t5P4
mWUtMEVfehBNVbZ96E3AGc6K6bMUoMaS5rZhmJ6inmtAj0S/IRaXQ3d+qDPtdoILEQCm4nSnJc9k
Y6hRxoMpElw2S6G9GlmxL3iTYpMDVPFjWLFWvUvcSoMc4H1KAbi2645j4R20jt6GzkGv8UiNrmSr
rxUtN5rOr15roQ0P1Dp47e3SnzSTnYvl0FOudCAR2nBbdWtwXZYNqZSO5me60HCEnn3PAEXpYKND
PXuAHc/CWwS8XciJ9ctWi3hXz1F2X5pcF9iDILA45g88HQ4MhoVK1YVg7uipvVGKhwmkTo3/bttb
RRlyit1nk/uI1Yt1uYhORj2duU/+sAuZb9r+18S2KhzFW6aBfheGz7heVUGcEqSgUZNUJ68bJacV
xgEJvfASutiyHzI2HkXaR+EwkkFrC2I8vYv1iptdiDB8NWeYmlPPxMVbOIPngxcDJ3kDWdeY8hfh
dr8iB13G93KMyt7nbDQpXXML8hMRgkjCPaaxY6eN9SYWKYbBnu2Fzz0dCYrjAj2/DI3OAbXioFP+
ENgTiCzMbjeGzw+EtvmLjNqWnBFJhxFjK69h4gTU/biO/BEtjON5dEoq9WDyVG5YEFyKsngektQP
Xd5cGyKrp6aTEOAyD2hjVu5MA7hgLYYTdyeIFKUrAwgibFqTQwHhJHRc4FCmwem/9Mc8iIqFPQ1i
t4i7C03rj9pifUEiu68kfUmyuYma5ocNJgTJc3UD+9211njcdAC2TnM3ck7gXZDt/BjBHnc8qxoa
cxawUJl94zp2vZ119rIYXYxgEu+UcuPlzYY6IPj+E4H/zos4Mi3TZIVJMhwHRQoE5S1GBNk0doYt
sUppzimaNy4HmE6Tbe7qx7avXVxUCB5m013BaZPu0BB3sKNSWngkxMObBhXbq8Ghl9T3lLHZhXTA
OASykpEwYhP07XUYo2EXjwZOSIMlAO1FgepRm6qSCcfR7rWu4/rfGKe0h0Jk+jbsKJluZ5cXTZFc
85n6lbS9qQuOGGwkSeLF20xO4GedYVuUXJA9VzH+Z/KxxmPMW91Gi+vtszVOW4XRtBCluVkfR2ds
X30tT7kTwacQ48OMQ6Ra0pDzMAHtrrlocrnOXgdIFE5B0juf5TTzPPcQQHCn+lLc1GItrMjfzSy9
M1q6gqzauZBdQSEu/DRsYDyXDlsU19H2Bdd0SBLqJGzYMFKt7IWrzW0ZEOBQ7TVCfmhdbaDRxMep
TLvxFxNAHq/SZf5R6BWrvpl4j70+EpRdTfYkL57LI5sT22CJkY2hgJc/pnAccNPrNDopgb/CtRYj
aGFj2cZT7SbippAYd+d4vFu0d5srFV6S6EX0+bGqXQJfU5+DMBaBv5SXCfaD1eOMHuZfwNl5/bZX
3yAqGHOMcOSXsnDBOVxDfOZ2AmvTIN9mnX/zXGlELhI0/MGFzA/iKvSN6lHiHa7SjwI/+H+Sdx5L
kiNddn4V2qyJIeAOOIDF0IyhIyO1rtzAUlRBS4d++vnQM0NWJzuzjb1lb/7+y7oCERCO6/ee852V
loDjlrImUUzWI3bDKWiDSiYrvBQMfhlyhU5E5TC0v3zRbBVEtBWSFXyZ48lp1RslGFVrpM9gwYRb
wTjbjlCLDBDTxuCeKHoEO3b6OsuE3rpgfjA9maZTbnD+0cASEokUNpE6I9gjc4r78hWy4s8pok0O
lrjd4NdZx3mOahLzVaDu3IoBX9CaAMJL7xCnZAFiZAQqPCWHRBnnrW7Ugbbus0zBK0g0Kn3Fcx+W
ybsPGHPKope0wpJCIUUBveSOjpNgIdT3ssx/ZIie1sw1SeMEzdrhEnTmKt3PctC4e57NvhP4DzCX
Vv2wLYT7TtwP70w8bEOoEdhZr3Y630VtuagS54/kBwlM+NzHYG+6rI11RR5Ci8FohcgqWk+mvpBj
cNIaNoyt87M+wINWY/8jwijGy+f8HHOIbOiC5FEPvBaZTZMgsWZgDQ0mY2kwyncvND8QeUzbKKkI
eWD8SrL2Sk10PvAfzhtUf5deWsS7kqyz0kT9NuRRtrXUm/Iqk9NYok4xun1qd866IoSbZnM6bHtq
WTFFZPeh+d0BjecdKfCDh+SE+xn+MpgTVmwRvUy4kuViDCZWGo8fZg9v5DR1oDriTuenCIiP28s9
sJdT6Ew+p9UZ93YCSUHcJyVCpMQKSDzRfYlgFrUU4uZXZyqprmvqRVJCmT4Rljx4T5LKFzTI9WA4
xOuSVyHUjTU6v0BV35G4vcoEPBBFZFUNJh/vFfELTZJdaa7Cirh5dzVkEFNJddtV3vARGKRnqTy4
CExsPYPm5KFROgaJkW3KhoW1nmmsxvCxitQhjAVMRNqewyRcD7GzdLeJdEpFTL4Qm8soTm6SMrvr
M9YCWSb5xm1dWuJknNc5CdxE5FkzxgKy+jjr5yOxCKhNaLb1qT5kORJyvzoXeXhKbKxulXGv3eKq
xG0vOM4qoB0HPtsCmLVDznjANYV0pePZcOL43Fm0/M5HHoMxdFX+oaklECTNd4whtgnhjQlbRKjT
72x8WafT8n72pLVTafDWDO7b6I00dVP3gYSRFW3ylm1bBu+SXffo0w/ogjA9ZILEuTYB4qjPB8eK
DqB/mALZzPHdFASnYZZ6HcFS3Uwh0aaRLw4zg8YCmO/O5/chclX9LhHhAjjLdmDS0W1PAl1KjkAN
hJBXde4O9z3dfIAB5GBct2Fz2TSkrCUx4XhD7bHO4A4bwF4GhgfYzDHR+zj2jZX6vAh0Q1J5vi96
XjwGxBFsyzO3VWHBBEuITEvCl04A4UKKw6ZiQMarO9zwU/9DFP5b+CTlgNq4juJNGdTP9pLsoNVw
YzFkAY/nM2adoOcJNhPFMKNpM2FMzCPaaIv+SD8DoWlTxiVkao1gxfsbgaxsO0e3ccY7gyS+mHf1
LMjGS5654S/MOETSNx68uLuiX33I+hNSz32UZhcNdnOmjligRJDBpmZLXuRcb9LkmaJy3tesf7dy
uvI9DNrZBse2BbTC7ORWZf6hGZ3DxdFO6Z8WytxNZJ5py7iuMQfNXX9D7Fqg1R1GMlJevIvQ6X6h
Rvfi8DZLCeXzbfTLyoqPhOfsmvLMM2noqLI6Vl5KOKLSF+hh7vNk2PljBN2M9yowr2d0J2+BSNZl
maIFA8C2NtgLpYnI1ojx3uoOQoUVHBMxXiEHuabXzlO5NQVJBWG2rWe4W6N4aesl6tCfbjowOVno
nspE/fKpbQlxYqjdnUYvvyk6SBpVdtYP/REYAfYMfzP7LYY92I3BbUVaSd3Jqy7TP6kCLx23OIWu
dw3QgUZTmj8quCDxcOHL/igkdPY+2humcVODiuI96PruOWscEzMgfihe5yvk1s2K+Lh3258PiL54
rTbEZYXHmhf/Jhs1mV4r2+xOfZ7f1mZ9ImEMn+sIgqd0nyw7uikn676h/p0R/4CiKTZ2iYpy8gw0
WOyRmXpG83Cq8H9lFAlpc2Jk4Qp/Bgnl7fOlwYzL0CG0C6vY8v5rBPOeyDBRpoeEZcOp3ZU2pJog
ztXWsVjU9YK34t8oqZOTFQwJOML0Nr9gyWek5E7n9nALlZIOBBtw+ChnvnIfktCC3dCSf43EP16V
MeMXWMzwhJlVm7HxMQjep6qib0Da9XZWH52W52E5nkeDvzN61GMNOY4DmX+1GZIvJcIflS3OnECQ
EwcWFNS5rHBKT6RlosrZibr96fbecc6KU9/au4Sj1lHwRqDzr9mkgeMCmjINvjLJeUQAEBd6i/QR
e7AI7ijVTlXbkgUJp1ClJ3NCijZa3oXSDN0FFRQMeyh7kFRQMd8QWPueTyhKC+PIxm0XKA8cZmn/
AHF9ZEJ5JK42V/nDaGPNyIjscA0J6RgXdzRfW551GGyGLxVws0Q/AQhgV2QOB8NDBjH0ycGw5UVq
4Pt89nBdS7Xthfvk+h4haZjQ4Vcs0knlrfs4ZgkyvTtR0Zns5U3kO8FFLWpgmN3jqCBgq+u8h0QZ
UfLHKiOswtmPc87q6+WPcwDnTZZklDRsCpMi3+SBt46spiQknWdpqvaerOGWFjciNR57zHf9Hh3o
tZcjzNOlFIeWhlJsm7/8TrEW185Tk/nuNq/p6Jaw7sOMRhA2E3/jjc8du2HL0+zKs5FgLobt23DS
5G35bKOcomK04ZPjMFN/sk/cpclkoyQMH7VFzjF+p6Akm0BzrynP2fQ1xDJVzuAmRusoKA6gd7pr
vHa8CmR9aVQWJ5j9HFPRJ1U7h5GSADrAcFvlHeQO2kW6nPqXNHgtVQtz2ndvtETg79XEVxGjs9UZ
1RhtnazFK0Q/knhJJvmiADjxmo7OuAr8tGYBZbSbgVC1EYUnjU/HO+Q3yVE86Ny/LDo2n4HzixbK
yczJPmk100xkck2Ieji0qSarUmHaGvNuy3uMQLqmG6G5O+2mnIqIHMAF5taFb3hPaKvHEO0dLr/w
GYhhvi6IIao+EPC+kJiUHHhzbLtmYgVjib/ODB3i8kheE6mv4XFs/FTeV7XDLtSkx02KZHOsE/cJ
4/twYfKmqx12Q3HoXOmFE8dez4aERTtnnUYxM2m5vNBjjEXVcOF4pbcxU75KmIv8EDX4Obgcl/mY
4sLIgcdmFZ3lKNiAQpjWSEAwlzoOTGwLBpRVOzi2zfEjpicXwivYNZo3ceO0b3Kgh4qqn1aSrt4J
WZXIAeUmwXyvKbavq56Ht8vMFwa6b2XeB+t+pAksEv8jr50dZOHBBNCiGtYMoMvWCk/C/ZAFzSVC
7DWl8oDQjrpWJ/pjMq17rVm5AqXOSuiyG1P14SpLCVCxEEAz063oS7LB+AO15mjwnpnipDoNvMos
ZgErApS1paw3ZF34qzoIrG1SEMqWXFCh/Ur6ZQudEr0ZAgYBlTzgscoJkcLokWwkYbyQVjyuEdva
lAbFnlk2U710oASKG5BiNE2GlO7/aE40H4Uk5GmcFammFLmyfyiJhb8xuMErtN/2FF4aLiobfjsi
8dQ0sMdC2VM0hgy6MvtB8o6oq35vtDiH6rZg8o+tCnic2mWheg2deN/7uAezqnoV6Gcl4P31PEk4
/bH9s1OwxCpcsCzmIDXGUmDxYhDsINUt5wJIbVchLurJzRDoKMqJVoNW0QaH3gTvuMMMG77XSQTz
XbU7v2YjqwN3RquCpsYb3xRhaTQfUjxsnUlooi3Xfg+UnajFGjkUS2ltQ7iBW25WiQC0SDLAPNEj
cxokySnJu7DQsPJbavrwi9ClegN2JAKLjTi7QkivoI+My4gBAA0PtM9GGsHtSeJsEyabIuo+LKUu
0hqkeU2hOXTFUfH2PZ87RFvVkHISW7xhIH2wyDWX2ga04tPi23bKO69ldO4l5lUaUPhpVFo5g2+o
fytspCgpNA81rZ89Jwh0gb0ShxzT906xIcS4yAkYobXv2jq7lvVwWRLcFjbonT1WeHayRoBEwQTl
xJx+rJ7iujsTi4jPXDw0qesfKusmuDJjr7tmaobMmQvIOKq6V7kn4aE7TEuQZZUIn8PO8w4L/SRG
xwPoOq71QhRanCNUL3G3Ql0ao/trUH/AFnPi+Sxo8dLEvYKNmVn9Wa1MPJOGDK+sWd2KBA1bR6mN
JUNZR+3GN/jbhjU3zEpD7AW+8xIHyJ0MrLOldUrBJ12G0EIbn0e/XSD6NBYamCPexsHduAI7eGko
p0US3hP9tJSqHtL6OIjV0naVeKuoISwkSR0UFBRlbI8beBAYb5gc9cCq2+zOiiMmYdN0NtIrreiq
rqL4wmrzei1tWA+xlV6Qr3BIzVSdJp69GpDzClyEt3dp/q9JIb5yDOyk9M7go6TnmtBU/trOCzez
FaR7E0AYyOiJ8FVdj/vEmKM1nl+SuCLjxpE8q30h5AJw2fUEAaydnmFqlDqvnfZ7fFd9xw96DSVd
eLpF4yE3IVwKE+iFOTHlG/lKMn/2jWlloJfY9POT6XspLpRG0LF1D7YhGRRwE6/qMbvKq1bwihI1
KszXmZ3csjX4CaloXJk4UTGpu6+matjx+N11ZoNczoYSnH9Nh3Sc0w8vGh+qeFnJKQJTd/bJE+p3
I+hsgnGaQ4Mcee201Q9WFIOWAZnFZOX1mJvR1euKOW9aI0hLhx35HB1Gs3xrkegxAm8Kx7MW9/2K
NIrntJHVfp4tH+3j4iKZcEgg/vJLpg+xjj5SiYKmZQeGBvMnwQTBWdCQ05waPOQumzyb4cc8Vf7a
Co3LJG9C8FVhtR+86CF0KxqAvfTAK5rYeO3bSbVEaDe5zzZcEFWwbM6IOmZo6L2kFthfWCByXU4R
Ac9uek7OdLVjJEnPt7kgqgZen00eZ8yOHcUpkdLEZ1W0EvBetIjpAvhbFuPvkICHRQu/ngdvi2uL
P6ieLcXbINL0fUFh4is29VnStO8FttNdTpOTxo1+iANcmNoKyxWZypjZ+xGFGYUWE2PmlL3CZhYy
oSDta0uKh7VygIKsZMRWgHt2baQ29wJKSIrsO89pbiRmFRiyeC6z9rExunsvCtnS4wyMO4qnKLYX
iNAyrebpPQQErXPXLXAn1LSIxlD3sBp0FSMJM9P7XlF5+bmBLUMZ1o6ZNLMDk71qmgXeTiDWawzj
TJWWujAr+2cVQ/2vXQmwawrPkri480KtDrXwXvqMzqzn9AVRTeEWWltLUqfC3BoS5EIBO3jlfZ8F
V47FrmjwHkTCkNKeHny7u5qK9BYlLGXdLhdDv+UUbM0eF5ByWfiNEpxp5s+XQY0WVt2GLp411HfS
YYdMDs8tsO2OEAOEAJBVG2u49v1tjGlnHRm5s53ceeeW8BI9t3vHlH004vIh9bxHHHAsB1b+ULU9
MXLpycra2z4vL/Iy2WGex7ZSXAiRbcM4f69U/6vUzcdk1T9oT4P6mO9weqATNOhp2WomYY6Wax9a
2UUoaQ1WiAXJpSZ8feiIJoZJx8NuedQEC1SS1dxihBZlOCeNJgarliWPCWE9qRk+Ais6RF56GpoJ
QaQeFDrU26RGWqjz0eHU+z8xWJyJiT0o0ZyRHbA3y2tz39eXtFXvOjHhN1HU4CMMQ97OxEJA7Zu3
fUu6aMZkel3nFRtHlR5il3RIr/aOaz8tSnoyQ7myEuUeI4mgQGRSbCOzh0BEhPu9rgl6Y+xyJnGz
bKXL8DynM3VlFQx7IUmjyxun9qSJGIda2yJBpdJUeKMPdkVcMvnX8TaM2uckTdS5m9n3Zpnmh5xX
37qxK2PXTrF/GZKRzh9tDPQyl2qo13mLXrJgKrlvu+k+m23nkgViLxUxhV2YFyvHD4Jd7C8TOI9U
yhzjyWL+RxO20H4lpbgL9+Mc6Mm8x06/TANNdeGaD+R+QtHaK6SF7kSdpN3A3tDPvWVKNO/MmQDW
YEbNyiyDolTv/JziYo6a/QhcNIsrvOUurJSIffzgDrduHHcb5NiYCbHKzwlcx1ZnCvbWXgcMAmnf
M6caaLdMft8iXmFTzt5hib+IO2msqsZ4TVxo2IOMfgiKI7fzIe9Inh6ixNlPKmTgxFsYjQ3GbqRC
lYS+bBkt2ZuM+hcvElR+YeunJsD0Oti09+IUKXHQ4KEKve7ZX7z1y2zKauPiGqYuHaTirjPBGmnJ
m5ksnv2INefkRyPuKcyrxJdxwsgAJfGoc/y9CrCOUrVDPlexCO/DsH3yrQWOO9jpJvD6mzImc3Ww
xnuGMrRhGCB4RbrLI/IvZFY6B5XF50NtFgePwOuTgOZFV5vscxT6j2X401DjTD4dqLZ6rvF8F+xw
B0yrVjX0bKFnWrDYHHv6A+t6sAX72WxmuTEJgPO6+uBNBKAShNPwxj56odi5QeduHAPvndc6u8bA
vjMG9SHwKVmbTt6S6bPLtNueDzYI28pFFhoj4KKdjqpIuS457imTPUDkV0EC8bnW03wpu3IEIx2A
H5t5myadlR/JMNzLZKRDMIYQ+IePZGCeZszmPir3XSrcRSJEgpJl0HVpaM6W+TCexrK6NzXdKIf2
21kWkEygIG7h0KdzhqXJGMi6Hhc8fTYfU0lmDohWJxgfMEk+yA7puc+iboXSvw0rkmocETjrQbV0
tNpu7SjbuMBDscoSzcbEJV8npEo+EDd8SRu7349E562tmb1zEjJLqgDoQTsl0m6JN4G7cRJWHl7k
JmGoNlNWoljc+TzsUWjZ8NEXFv18hrl+A3pmPK+IxNtCOaEtpZmYu4WJ4ZWwnG1mDs85ecMg49sZ
Sdr1uJSzltbNVsrpAdr6sAvqFkvcT9VgLk26iEAFHSYHDc1rVYCLyWzjMTVIcOga+opjMP1IicDc
8lx1wPXCRxVSJRtzTGwHke4KDy5hb97B5247WE+G6z3qEII/3V685kuHmgSdYx+SZKUxl25Luj4T
s2cjgQ7T8PhT+CNwj9DaZnWPzGhwIKEVEC988ByEd9NEwarQCyjaXQfQ44oFIuE/44uDuHTXZk17
unYoYHus3XkMkYvN18mti45uanZpKgKq+taFPq6OLZCdFSNqKguPvElpINYzy2u3Ns+DocBbq7dy
UseRKcNkG4fJc6HteXg4oaegnX6dq0VvEMnX0OLNXPfG1qq9s1FQcC+VYWIkT67zpHyXLpWzoN3H
M1IhVqRO5LskpAL1F9mJcEiac9zoTURsIIss3Jt592Czo6zog8syvPaMcd5aCPBzS9+YjQedD6lD
BWNZZ3pD9qdtQcaYBlHvMqdPzkJezlFRSeaBDdC3rARhj2YXxzHWSyIb0P36mwVPZQJy2TOdOvTd
eMzc54SVoY5DXiOcQu6aTTmbSPAT2FU+O6jZQPsnYtyXSQ++V3kTE+QIVi0vL2EzlXCAzpObBiqJ
UeMeXN0+QOIGucWA7VBO26Ghz2Vj7E7jYdMa1g+q/mo9BKipswJUs5teRQRdr4AbhMeEpMitQ9+F
VlwBnyOwVYojUuxR7Ez4b7hDzXihslVIw/rQX4+mQfvLoYUHigJs48T4NE3IREjPh2ly7oJ0umym
4cDWiyImuUJ4E4LXM6+kiQTHks5ZKnP61G26hZp3zZiIYrFycAQl7YJHobviT5tpNN4yBhhIf/gC
3XQ+wVCkbvNwEVjFr1Y6t30RIuSyEcIhnNjoKTyHuN3uuhZOn1kXR5mhXrFZHiL1ZDlYWAAl4xAo
eSjM0aacIE2ycfaujVPDKDIPT/SlbrL4ImPSu+nN+QI/Aq5YTb4EOmzDJ9vKQ/1sY0WNOqji0KqM
fWO7T77LXeBI60Jhx4JpE4FYaKOzNGZgrMihWLdVBZO9ia5JWfDg6rJ18BCgZJQTuRLizG+sYlPS
RqU81TWCpybeAbNBBsNoBGTkKceBxt9KS3bnlkzZmU/GTURFsVaQKjzff8yXuhVdOjvJtH/1faqm
LmU2h4pvJfLoyWsZ5JuNz7jPgLfkSQjw8biztHVlRG5/HFAOSla9U02/hMKjuuxGMFgkKY9pdjam
yauXJYt1mI2uLCXu7Th5zEkUOrjtyG3GEmDmtrmLPHUZ+GgdiBxkFGmjuzdUeE9dXGE3I5KnahEC
1ITp2Co6wb//MCs3RkNY7mPxmLkBOnm8vAy2JOqH+nbqzauMFZUQ+eZM0pZap76hty6xiTALNq3p
9+sZzgWrkF1suLU+2pRBLjv81zJIn5tYOluKRcKMYB6j5nKtjS0p9IhjBG+LhAymzt5vCGGdfV7i
2NGafRYAHRjYV6PXuKzoFCJooJdb+YzXcjoEBWQ+Bfl0XzSEX8Vt/GDVQfgUe8WtiQGNH7XuQKXs
zFaWe191FQ1GLjs78a0zsjR5EXJ80DvAu2U0Ut0MeHjraEWuHLy6jlhTGYF+n6gI133JU1ZiddlH
fr/NMUulOcixAFCfKVHBsac8UargHe9Fh2u4XztZ1Z+w1+cVkjQcThetnfZkI9CbnlDZ4/9hGxGq
/YgBXE8mchvGBCk+aBHwrFUWY+oSvCHoYsXAJiXrWeL+WA2VQ3BChzFFzjAFJeQ4AAKXFNLVJmtN
WuTJs7UIjTWSKSxSh7kPLgy02itGsFd+Xo1rMpJNZrao6tJkdLBXlK+FEUzrZM90wbLKbd54jJpY
/gZl3Nou8DvXASs/oxizR/ARVUp+k4F53Ioapn+stEGlTiqOfkwBzFxASi/ZHMfrLkVkCu+f3ny8
ZjG4scNLE6jLqhj9m15R2maDQK2G/8cm5w7lm5/ANIU/D/A5yutzN6ZDIvvsivQocx1bDNfomMSp
fV213luZ2hdM3xEGCLx7uK4oSFLkUEkO6aiCEzrB6dYFyPokJ79AlPcNPXZUTORRx9xL2PcxC7ZT
eN9NARtjK7SRwnRMkaxmX/rWtd2NzBxC4gHtvEsACVTg8lEPExi8z4ykXfWtUV1iKBJMF2hLxGHx
4rgUEjE8R5jW9A7wjVnhBWmGx6kirMbqXjXN/tXoRWe00F51PdlnZRPf87/HvKxHYuF/+TgyN1nm
/pAlUHepPW5VX0OkKaAwoXq0kDyAI9635kgKSyT2c6HQJ3PiUWeuYHFgHlt8gqk0NzS8uPu4Qj2C
u9VoOftCRTtvnNdRVBwa6KzLjuCXkIuPiIJHZBd+jRHMmYnfY8c9AQckTn7jWuNHCzBnHACj29L7
Rfn6I/AyBHT0ux3J7i+amYd5BLj6h0katxnaFRaCoFzXkMqKfmAW1dRMZzLGSHlwVxSs34lByHAv
PwyIaGTtbZSJjTJdtvVWZR+bvN7K0Uc93AfQBgJ0ZH3jH0rCmgDpQyS1JYT9uCAiKgLYhsTHiboH
I5uRqxEwizaCFKksb9RNxiTSgOrCWKa9mt0tMQDJPTN4H1F1yD54rtA6oDBQ1oLKnWKoBMDP2BV2
PFER50Z7gmACgaV1LLJTkKrruKMpHYY5sIUuvyBPyUdqazyojBxfZbAQTv1mhoSMcJhtxJAX69IX
2UaNrIScIqtBJiNFBa3MQzLo1SzhoVOfl274y1tIB1g8ng3D3Hk2BfVY6g8jJ/3NHSbsau7LXL4a
lfPhmtRhecFMZzDngxxCOr9Rc52r/gXS+lXrokF2+/IWMDnXFy5IsihEJiQCTVYkIA42bZnZhy5/
aGFmW8BjiAJBr8CZXTkJyloiIt/DBkB16vfzvrZ/ZnBrnQjtNn+AGYw3jD3T/PPrgQrToZ7P2Qal
ZUL0OxuFrvoVq+AS+vJ0EDNeLp1213ZcSizKLtKDsHpcOj56wFcVpWuwM4chQvca9Omdno2K2Zt8
CfjEwZcPgyfS3Zgw+PALiLKFxVsyhe1V+3a8tV28YdhpsA6jucx9ihxv9O6DpNmac4QjdrofShT5
VgUraiKaK2MHZNpH7twKadycrSvVvIJBcXbz2AKNRq/PuLE/5Fb4Ygy4IdAAMOiSb0E6vvRoBBKw
y2snlaekbj6CUutVx6lj/GOdkoyw9jIlibrKHiJjLLcO9A40APFOS6bfRqAYXWJgtJ35qbVSAk0t
89A0pnMJLPqoyEFbcDW3ntM9+uiyNqnh0yvo42qf6m6PDxZ/7WQABUqZoqZGrNadP121zOakoSQq
RlrUEELRQfC015G6EVlp7t3Urw+NqN1VEC15ajbKxQqf2KbkgS41okI0puYhnBjp+aXemDr54Qrr
sqJXs7Jz9Wa3FluPKv5pe2SbyNjZ65ziyxtq9hDzfWx50QUaUXqNlX3Ru4fBMu7zklF1YN4aQxNt
ZZfsyBwHKxdiqtFsW0eabIwIT42uaoa89IR6cx9iGW5RgRLwUayh2gG5mw5BfjmWxT1knPdKKP9M
cbOU/LmTh86BceOy3TZPraapLOQLiDVFKoP/ZJg49/AD8TJj7uTExiVXAEk6LHOq85ohyfTq2v11
Po4vPq0iNDzoQR1n3GhHnYcGcuood1/F1J/ZZDiT7+4lq9qA3hkP5ltll1SRkx/uIlKtbcNPztvg
RZDHugv8+SmeYlp1cJhKK5yOcRhtZuNiphM2BDy4nozY7Q3zWVQl5q4w3Az8PEDroKmvS8e9/cNb
ttjewp/lNSq6sCz0H5au95L6iE9rP/3f//n/ownPMTGu/Y//srr9Xya8/1W0r817G7+//u7D++Mv
/XzV7b/9i+WZ/2W8M/749/+02hGZ8q+O5TjCV1I4ypPO//HaGZ7/rz7/mKZnuZ6Lq8/+fzHb4eer
/uN6Hj/+7V8MYYGe8HD82fz5++ttXISa7/XfaT2pekhkt+8FcbLDyrEfygyK0uKHms5/+9X/eXf8
t6LLr8u4aPnrfNm/PIb88zFGx+EHlBzDGnk032V9U8Mmyqe7crr1OhKFnr8/jsXZ+8sDiT8fyCZh
vIoHu9tL7MBub6D+Z4UQUGrFrnOPqUM7Rd5KuirfH3A5SX918qw/H6+pTLMbBccrzDuEhuhozb/5
5K8uy/ILf7ssSQmqNjaRpWKvYjd+OXY/SYK1UFykH99/d+evv7u7XKzfjhDhwOgTVkB4/Ps4pkGP
x04Eu+8//IsTgw/0Tx8OaqxxzYoPnwbskjjUrESs/9lHL2fst+9NuK+OleDMDJ0fvfpEAOGnZ/j+
/acvX/Avrqj76byTaF+nk4B2OwaFq45FQH+NxDHpTkvCmhs3ZoKaRlXmPbGcEOyYaoT4S78/uFju
m786+mKH/e23OWTdCRpW/b6LniNxYsQaFa9+TwjYMaiumwQREYlfgBEFGVnJm9dgwdp7xo1uYcf+
aOC1Wxhtkv33X+eLe9Bd7pzfvo1W8yCk4tvQK8HkTiqn+0h6cjxThgWbf3aM5Qb67RgMO2apIULz
BOU+u5423+Lq824jFEfPgDdzPHAdfrvvj/bVbflpISJ/3iQIa6j3bj89S2uYVxXG/b/58K8eKPHn
n5K0nW8HHam55oT1zxwZyKMrP+kyK/7hU/VpufGMoHdkAA9Vw9jaoFd/Yazjbr8/N8s99hf3nvq0
HuCQjrrZ0WxLp7q6MQMx70mPdu+Z2RfyIN2hDC6/P9IXV0F9Whxi4gULvAz0ACEM0xaFGAXw3cgo
Qr8/wBc3rvq0RKSMn7UY4m7v9FGw71xIyUJXUNxDJnSDHK0tRI3xb87bVwf7/MwyUNeyrhr0KQPd
byPpLoe2NS/9PJXocxm8dPHk7b//ZV8sT+rTI0mpqCxZGM1+Ht23YZzs806oZC2wUWxlCwzeprn+
WOa2/Jtf99UBPz2fPZz7SmO130uzjkKs2a4batoUA61SoVO3OkIjKmgT14lvPUgyKyeKoP9dKl3/
x533e9HwxV3ifLpL5ijsW9H39qEuS9IjhjnMojuCKjya498fYTlpf3XHf1oN/KI1C7Is9T434AYN
PTOvsZnfw3ku/+ZyffEb1KclQXq6rOJMTQejbzA9VihEJk/Ju++//1fX5tNykE30o4RoBDmW4/SY
JEYgjKMzK+i/R7wputuGCBnqhxmINuMT1ZJ+cPj+0F8tFp9eky22pMFzyukgQ78eryxvHKyDBTEq
e8zmYgifZ66UuP7+YF+cxaUG/v0dEYdtBLkkIc/dDBCsQ/rsLlFbIjv6Z5//abmwYvxKqTbVwZWm
+R6jOSy2eVqBJ/pnn/9phdDcWbE2oQQnxD4chHCcM4G+9fT9p39xFzuflgRUhq5PgJnC25SHOx87
5Al3bU8Msuu/fX+IL5Y459Mi4LhzVNu1zo6mxviDKc4iWaTMnsjIQXRX929RNqFv//5g1ldH+/RY
EsE+pq3lV0dOWlHiAZWtj1CrbGd1EwKOjWzUxd04S5wPw9DRdR7TJnkpoR/b9drxpg79itd2SARy
JBz5JUN8HI7HQLl2yhSNJSRHhkSe5Ks1jF7zz95q9qfrYPlDA3y4n46YZvEKK0eD1u7nxSH8/Yn5
6kKLPz8GswGdF7q5PjIiSFB5GXY0ZD9tRgfY7BVm4OafHunTwmLZiemLiBFmjldvW9K22PRh0m5t
m4bl9z/mq2f60wJiDw7py54ejxoq3GruERKWXp79zad/carsTysGWe1zU5XNeGSCwSTSxoxKqBd+
2sXo+v0P+OoQn15PZet2kSLG6khu0YtDFC7SPEzPZQiM+/sjfHGKFgLP78ueWcMjmGSMPxlByJqw
dyb6yE3/ZgX/6vt/WpRiKWAdxnN3zOO6yl8NWqw4r63UQ0ORjlTeN//sV3xaO9j7OTJmBnm0UU2F
hxnMr6R2DWsLc8L3h/jqp8g/nyjPRig6DwknKpjLE5eiIgSkz26xHwW33x/iq2vx6dmro566h1cC
yM3WE1t0GOBGvdLPkr+52NZXP+LTMzcXvWGUdTcfoeY0sj6EzErDn55PlkhN7sjYEPnZIIdu32YV
zM1rVqOLRJpBgOP8FCZGqw/uHNTxy+ggQ8ovfJo9zW1VtGl1NS4Ak933Z+KL7yk/XU+0bwkKJEXc
k4vJEMkoLUwEommC3gyEWhnaf/PW/6LEEMsX+H1nmOJxDMosxa2UeWgzanfWXrCaaKRqeDMaTRlD
N5J52r+5BF8c0P60JLmgGiOSZ+2jMRcVXlzdN7h8yOIM61sQCD4SxRqAYf0374svDic/rVFQknLY
BLE4wgwBpe138b9zdh7NbfNcFP5FnAFIsGArS7IlxSUuiZMNJ3Ecgijs/dd/h1n5xWeKM1pk48kQ
Qrto9zxHDTeA4iVIEgQOjrzEceJfuEnwrGgVZmJQIo+cgwDRGsTJOMGtBYE9jQQof8vSNIp/nh8f
CzPl39XGh24zkaROWYcIvR0So1mi+kfk6TiXDQrPionCaaHKgJb+gERUDzJ+/DMRPOBjDAqQbqLR
e+EJU3Tcnq/N0mifO+9Dbaqu7niKZ/oDPj2vH60CoKjjQHqAS+/BzOeyYqyxDrkJiCFB2B5UJ0JI
QyOCfVbYBwxW7DAZHnfni6FLY86KlPB3HBFRCo7s/QLJ5kLspaQQ+vD7UrT7ouRHyGxuE9iOoqZH
/PdsNxtVTqb5kQTwrR7N1xaCxpVfs7DR86ygyqA8iJD0wW8AbP/jBTgoh+kekAq4C7d4Th3ARjN/
kdT5tcgiZNbmAKEPzXAYFOhc0BwzuNaY0XnlafPr/C9aGLueFYMHV2KauB6fhQ0vtY6LHXzX1+4t
lyK8Z8UXnDJ82Eul+qBpihsCpDIzPTnwNiYKGjZ4cpawKEdSGZV3APbgMZEg32TYSw9mpV9hAz3x
vWRmNgQlFW6Gj6FIkXm1LWsSj7c0x2Fw5bqezh3wycHYtULTkPHQN5hUN64zTldwCX8VMgTobMwf
Qai6ywHdbCugJKn+ndD83vE65P8g7WhlNix0g2sFq0z7Hogj3BwmZHUgaciZBbU+qdnKpF6YBa4V
RHB7KyG0KfVBAJ9xUyZ8OgnRI78ymF8K2oavTLeletjBAzQFBfWlPMBCuvnluC3k5XBVpysLyNLn
579/iE2Kei3NXE0PoHDzFAtjQZvrMiamWmmnheDnWtGCOeABThMowL0A53VWWEXTvu0zhnfruHRy
ent+2i2VY8UB35GQCXayhP1igAxpoxPkJCEVFCgCX0Ead+GwsuZfF1Q6wBVndaikQFpVLGanLRpD
83u+Ggv9Qa1Zk+RuOiJlsjoA6pZd02DWANZwrWou/L41LUBfhUlzqatDS8Y+vkvjlgaPgx61sxKQ
lypgzYveK5vKhDBcAw8fGXSiUlm9z5oJEJXzLbTQ0f+WpQ8jFidUJNJjah9qDylbuEZAYqSAOAgZ
DvWFjTQX/aEID9Y9ECeCtNADYPdc+ky/TYmT7M9XYKmF5r9/+HopZKJTKZoDXkX8b5IXxR/EPfJ4
/utLz5fUmnA+dxtITXh7qEtcrPigqz8Y7AqRP5XE4++MIsJCBgeoOwd4E4idoYPJ5JxAdr78pdq5
/60d/KQGInkT46bEb9+jDKYHD+BnpvVF83x+r/5v66lSJmVWp8csDSL4IPgZUxBYZjUssQrz47JK
WGs4iBrJKPwuPCDv2oGasDbNrxC2OSsjYGHt+Nd1H0YAGIlR5bcNgGUtqG+5atv94FF9Dw3SS5QD
hnC+FnPM+GQFnhG7HweaqgZkLrez92FtGGuuAKw07Z+IsApPjpEfwUgeeItyB1lCne+LvNfeXVbL
Dluiy36AFWzAHgFOrjWz6VlQIZ0yValR1x3YqxriWSTgwtiCIw8GplxdEE0vI66fyRN8egH3O/8L
FkYjsaIRwEi9rn2HH5CqFtaHrO9I9jjC6GLtyP15AcR+8PLiCmzhAS4ZUYcd1RYZrwbZq36k+5Ua
LOxv5xyRj51YGzXAcUDEBworql1Yw3vI5xJG8jPRJA856HNeufaY8XltKLECX+EEDrQ2bQxzc6gw
czhlbXxgSM/3xdzrnw3HudAPox4C+ZwI+AQfmCHywFN4a+CyE0luY11/aXhV4EKHvWmIG1fG/8JK
QaxIOI59U0yDBKVcyyF6w/0utAN4SZXqYezznq3cnS81mhXxkCjZ0jJg4lhUVRghDcxB8pruoWw9
325L1bCCUWaiovZgUXakRdvBekZH1xBoyFnYUF2fL2KpCtauBledkXKZBDfThKo5aGxrqusCJ1Sy
UsDndSDcCkVicjIGDB4/TDASx31IU7tf4cxrFMiLJfl+SS2gDP/vAJMR0py7sRsOyPdNj6AQD4/I
AM0v2ikTPk/QD8NXeEDk4dqjPMTAFj1PFfPf3b4nz+d/+1IDWdPch8SI+0h6B7hBQGY6qQGUI6jB
ByTAy+r3+UI+X3cInwv/UAXgPwqcGtP0OHF1zMC9dmfNSxPlv5EnuHK5slQRa9JxHK6JVr05Gj8D
+0TmbHjC7o9DV9X58sf5inw+XvGO8N+KOM0ALalvqoMWgVN8c52C6+9Z5pfO2kF7qRrWpEMJTLXU
Ncc8j6HJwrVq9dsXbPzj6chbqYU7T6//j4jEzmFQqpE5juT1EU9vDgjKkP0R/Yq0J2gavgQR1+Wt
4+XAv251ifRwsFJg7ujeS+knxX0Ix3qyw3PVMD1VfpWCRVeNGftbAVzTAAQy4NubJMKD13tDiwa0
8lYheHzjQAxX9JqmDhUre/5PIzuJQmvwQsyiOwk2yK2OhNB/MfAGwAbl5AXVPUwASg0sQgQ6ugu/
jNSVt7rmpbOyPn46FFC2PaYH8HBhtzg+QtkT/XRJOv4iXu68nh9onw4DfH0u9cOMmaq4KgqeT4/t
oIujBv8KlMyQ5geNl3Gxsk36dFqiEGvK4OkkZnUjyKNhJfsaAyb5FAgQrQVIE/uxBsvqfGWWusma
NVkY13hhhXhw43npmL2xCR4cT5EaWv9HGjVjc+eaLtIgTUjCgp+MFaO3MkI+H+qoozWfKOxdQb7g
3W3YYKf76nStp78WnfFAu89K4/U/u36sGwCRRRmCax93kYlwY9PJqA6O+M88dDZIDxkB58jAaQvh
9JuqeDaB0463r2WU9u0V1TXG9kabJpC/JRi60bSDDQGdvO8cAKO03J5vyc8PWfACsqpTJxUMa6oC
DtvAWP6qWjBFI9o+NymsaFl1bEsHBolwDg3K7hH686fzxS6MRvtxwfHo2JXBBB0t66FCvwKMT2b3
vdf3EZTQHvTg58tZmlPWdgCX7lUAiMMM9apqlR8Fkhmd54jlvl4ZDwtD3t42486sg/pXq++wbXcA
NtT+V6eFBBrOsA546ATp72spaQuVsYMskWUAwMDkPYqmj/DuLYAl84XH2pXGWugUO08Mp3momRqR
PY2kjV+iSaq/QVX1TwLxOdmc75ClMuZm/BCGDORgo0gG9likKTD0AzDxj3kyuKB2hmylS5bKmP/+
oQwtKFJxgrR4Iryc6LZrK/haFFqwfiZcdBfdm0JoaUXUsS1EyETuPSIFfDrgJqr+7lQSOqMInn1F
38rL1oXACqqsCv2p9triSTKH8U3txmB3dXGgV3b93lJ7WdFUCII8cZeZ766rSkhJ4DHSpVDLlo6A
wwG2u8DGww+iUNBpweXmlAwOcBUuvFEpyNGmYwzpcCkDpiDssBHwrhoHajugbABeCq46yF+cH/CZ
i2FA33YqaZ8h5MI1EawyHCf8g0mvoYkUyB132a07ctHAmGx+fpypOrkDbM4AIrX3Ho+9496FfTT4
dwUwDjGg46yPIfUYK4900Rbq1C4RP4shdqG5hZWkDwgVPuuX5R76sBhSvfODeN4o/99uh0T2W6UL
ywMDfhb7XaYFUXd96Argo+pSNzHwAVNSlWBRmaEG9coUGQNt/aJyAytWw14siNpKeI+E9s2Pviwh
F4c79BcZ9cE9BN4J3F5MvjKLlqKNFTrb0SNuSmP+KNJ+eKz5QGBxUIBisTtfmYXAaaexyb6qwHBX
/LGZ5DRsnIjQB7dmEKWOudvvIWrM/pwvaaEmdupkEIw5RSKm+tHnSG7bQmHdDX/9lJDpwgKsA1VZ
x0FbygkQXpCWkFtD8EqJ1Fc+/jxfgaVF2reiJt6meTZNvf/CU6iU4OxBAmwIgDUxMN2WTovkmxsO
0yUwrZVCopv3lQGq2jsg2qQtpM+uU7q9c3P+1yyECzvDrin8DDR5x3mE66z7mvlgYEHT1w/FfTAN
+f35QtylTpv//iGItzmNC6FL71vGgtIlD9PYmIbtOCTRlfdQ6B7i42MJ/Jx3DMEggRcVLKqqtjmF
btb8kEEbQXftlqUENHScBgDIjoUafQmstgMBa/EEwyUCemALHwJnvEauYzge/SgxVQZWSzj1YHk0
DNsiGrpB/52wGor3uPPKESzYugVqfW1J5J9HEztTDigfAkZHqV+BZwZoU3dQcFfwVXGEfmTcDDk9
MALpO9smdTNGTwixbKpu+gjbp6/nW3tpgDGrtWeilq+AJf3VOE7zNnEf+dvCYRomXpHzkzgi+8sR
44BwTihsL+E/CRx2w8HoO/8DFnqbWWtc0HhhpWqnQnOLLMhffScQ6gagpNa9vqgE3yphzLx8QNps
+KhrAauPEMsHbEa6rl0Jl0vhzFpEQRkI66HkwUsVNw0MEeZMo/xYhXBqg+B66OGZTV04Ia0Ut7AE
+dZS0Ea1O2jaBo+ViMDFFhmMyKrKi+4znK9vlQ4caJ3Hgq1Mx4X+8a3FAC4cDhhIof+I23dJ9xH1
IZE3MDMPry7qHjtFkToJyZkW/qMIgW7aDkj5AGcdYK7ny74/nyQ/hBPPE1qGY+8/ViplfyDz92e8
Ut92K1uChe63sxO9ikwUTIPqR4aYAd5+4IYJCMygPw1FtClacEL3dAYL/z5fn8UZay0JVVbJASmW
yY8BB41IbQB9lNkLriZYCLNoHHiPnfaKSH4FY7+HT0kT9YzvQchuwi+tX4S0eDz/SxaGhp1Lpcou
kH1MYrGhPASxJVCu4d9GmCJWK7dLC2PdznLy+zjhA82Lt36ATdV3t6uYPDrt6PByGymdQE9HRFp4
Rw1kLklXZtjCMudZDUzMlLsMry5vnEw8h/VrOvXvakzSrQBjC/4e55tvYeD825R/GJiQjnC8yZHx
TfWsUztVoJveWzhHwT2ZOFi9TnHu4UJhe1lxcy9+KK73E7Dx2Ri8gXxg5LUUOLXSDQA2SXgfwE44
/KKzgU1vl5VmBd0aF3M1HabmbfBhw/2cdpNCMpUDfz3kx7v50MHjNuq5Aaf7fIFLQ8X9b/WQeG/y
VlTVnxo2eo4ALToFBRN2csNsWFRA0evC5GYySv0CMM0BJuKycq1wPIubqJ+O/C3zYtVBvpeZADvb
Arc5YMOqrAU/qktQexgQDzB5ii+srxWX42acxDRV3VswSc7rfZWBZH0dgWVO/V1HMYp6kGzKRv0Z
CP62spYutPL/JUQFaTplbZX8KeqRDw74MG0a3jEnpWMLQRlAE+QaDV4DXhq2vrwoAYdEdiIU3AZo
QNLJe5PIhhsOXVQFiQJ1u4Zn0eAQFV6U8I+C5np/mCQj87DDA1n4Dfj1XO7gssnYvkoH3I1llT+W
K824cIvpWhFmqOLJkVOq/0xB7aoedqhZCD61y4cSoTohXkSbL2WcwgPEA8wb2ViDGtnovJwfswuR
x84o1k0X9w24xe/gSgX8CX49cKuGo2bkk5eANx2WLWm4XNODLqwT/zb6Hxo1hK1jE8IC/Q+cZZts
A3oIEfsUQgpnZQ4uBGw7PyuCGw7zcHX4FqZjlex97rmwugMZFKygJnLSlSm31GxWiFG10QM1JX1D
7miag9xCmZ8fEmwpgldlXAWcV9hMdbFS3FKzWZEFq3viE6CV3kGkHIZb7gs6wJgGmFWAx88PhKWG
s4IIlxVSCpHK8x4kEam+qx4wbOjfRdveghjVxLvzxSxEDTshTMm67OAErP8Y5I5HYEeDgQ8DSQIn
JuCKxizSP1muiZduK9YP3v6yUq2NH9HMlKoOuz9gCo4jSFMZVnV+6ujoSGefDljLYROLV4vE2QMK
Tunr+XIX+u2fnOvDcK96WuExJNDv2KT1/Vek6+b1CQZ5UJWcL2BpB2inj3WgPU2shhENrAYrWLXl
cZxW9xPFi4faAp/Pav82QWYW6JpG5iL8DskAab7g7O4TYMWEAx+ulam3VNl5ZH2obDLCMylOawU4
KhIuHxhRZk6KlPDleDhf26US5r9/KMGhlTO6yMb7Exbh2F6LnrjgMmlPV0COni9i6crBzjfDbYMM
897AQDEUisDjtgVHJiC3jRgT9TqYWap4m3KPy+EOzDwsechmDOURzPSgdXZVGbTtuB9h6wafwjKc
dxs7QNQFGE2dJoX3zROjYcDisFGFsKDwGxD3Abdvahisgj4E7v9UYKsy+xGPFJg5eNq0MgBlEhex
wKMhYq5cKH3amthJWjPexT11idQIecwVTOivnMRDvEq5NCt754XvR/NVx4feMi1O2oBCJEccUnS8
LfzCd05hA3nH9nxffRqyYA1qzWrcyeClDQbmR1Mii3g04Jzy2bKMwu3mfAlLVbD2AJluZcIFns0L
GDZ2W+PiDL9jBYkvS83E+8F/22gAmrmsWwnzKljH3/UZkOhh5+uVYPvpKoUGsmakHkOZgylvjjCb
fXS7koNlCJ0nAu49AWb6fBv92xD930U4Spkb70M/S0UJyfqhP/AoncKHNvOl7veJEmN2G+dk8GBE
oMbSPCVIaQCq2MCuG7akvIPQZlPC7jK5iR3DXJiI1Y0+yKrzg7coCsS0ASjeCZ097taD9pHCfzP4
5ZQFcZ6RzhBUAdimw0juswRy2O9dArjgfQFne3jDRIwz8yWM5PTVJU5IX2gA6elKzubSqLAONIgN
SdnUMGjNRQu2JMErpgfzd3CdVyLpgtgAm8//NmkmR7AeJWYi70vcvsMeIzRA9kWlK91ndzDCe3em
voMrSJlNuvvbOZR0D1ONV2UDZGlDxUHGXQ+moo6a0l05gi/NN2sXAouzjCcj2L8RhbtG0dbiKlcA
A8K9vl0ZsUtNa8Wkokw5xEsj8MKwRQN8XSMjGlyX8yN14eM23cfx21ZqUarj7PtxCHCpCq8jUa4s
TgutY+N9QC/ThHQFqDSQE2XR3nfdVO3CAc6B7Ebk4ENelpNM7LdAAwfGHpaf/FAZHBEYnvP35eiY
lT3LUj2smDdRUMaNG7AD5LCufhybundegxCn2Afskxrsni7rDSv08fkhO5k9+0LlsasMjpIbgRuP
lYG0VIv57x+CEtbd3h8LOKVNpE2eMfmj9CbqHerftb3ffbusClbkg81oDfPsRB9dXky3nZn4T3A/
4Jxw/vNLdbDijNfozPilUMcBdyOgfbKu++tov/gZd3Cyv3BSWKEGREXJChOoI08F7CuiqKQazkN9
/3y+EkuTzgoaoP9UDI++xRHJYcAK6Vz5z27arWHUltrIChheXkPaHPTZcQALt7+uvCGrt1UPLNAX
lDyw3UW1sLMi3IlTKouxOAJqCWPvVnamPDY6JGtrykI9Ams2DA4ujulk6mNdB3V3BLo/YPVWj24I
NxuCpjPVyqha6BAbl1PLBK/qQR4foBOWv5tC8seRkXHljWCpHtaUqKHPb+DQ5h0NS7NnzUIYkug+
VA8U5Ed62Zi1ETKVgPVNWbjRgbiT/hW00OvCASnzpwu/b41ZHgcOFwBLHKOA5DdFynCjxUARvQy5
RQJr0LK8rzo2Mn7ALSw1VzgDKHHNwcRfe1Zf6GP7Wd1xJXQSIu+Oukkg/x84HDbh7S6BGr1oPtiv
6Z4HRhiHzeQB2eESzgdM/AwDqr9f9nVrCeqELCULWIC9YA0PvBRQhm4TwPan215WgDXbnMIYEO4d
tM9YTvUVHfriO0E22mUSaWK/jscmoP4QZv0xDTP6W6uk+4YTYf/Hdfzw/XwVFiaazZ9JwS+IMu1B
GF8W+XOKjfY3CnOne8qaNZbS0iiy1h8ZwJRb9mI8ejCBLJHsWtUZHDZ59/V8FZa+by09cmAw2EZK
w7GCmZ7GFmBsjrDyStZuzZaayJrGCR7ABjrBFQqmjTX7EiYc4Net48dNd5Pl6QB75ssqYs1n7Iol
Hv7kcGRlmt0DxgDDdBi/xGsVWWgo+12UE4gkmqYdjvDgHe9CPLjOrgXg8V/085l1jhZ4t8jCKRuO
Pcngsw27ehgIcicRh8u+b01nr84bn1QpOzaKul/ThIgSUh8DFtFl37dmc8rBNJk492BYnBFY4aZI
ZoP7E6y6VtaD+Yd+csK1kzPAus87p6/N137oMhiQK3g55vsK3lIZDAP9TpVwTIFuqb9WpZpdic/X
a6nYeTh82MNCz04ZXBdAxgJycxeA5b7DU5p7xeoat17Sq5410WZ/vrCFyWInX/iTB8CGrNmRNrgb
+Echf4/TUD9krBArIvqlMtz/Vgi7mRK+ctI/hrCnpPswhT3qlVvLZniRscCN9vmqLE0Xa96nDbwg
RyamY+1oXCQbOBLya8fxs8uYk5AN/bcexM0KAitackQOroLn0FBCNp3qTuvtRTWwcwthdDhJAv8M
mMVU2P9DmQ+QPtwx0/zmsgKsKe8h0anAjTs55kBowfumMfSlQi77Gjdm/s4nM8Z+redNWoRIgHEf
eI10fHiS9yybgEXHU48Hf4zcDRx4qLStKPKbbpCpuIfzuVzlpS0MNPvZPoL7VpMHyAqrvcJ5F1EK
d9MIOeZ3ntfA4ex8Gy4VMv/9w/QMwjRFwhgNYMad5PfIXQKlhGResW9AR3m7rAwrBJhmcPyoqfP7
yBvD4MkzuOOKrqLaiPww9iLUF950etZaT7nuGxZO0CZEhUl2PAmMA3NTIDzPV2RhTtpcEwqzNTdv
HO9hGnSZ34txkMWxcKHqWYlfn7+EILHEmvXVaKLUmzQ/AnPXVuRKh51xvucM3vSzW72cst1YBPmw
z4YoHb5EDgcACGpNpVWxxZmLrSWBLY0LKzoASqa7gfjsWAeFSK4iuJI61/AvSaM9ST2lLpvC9vu7
ysOSS+2GSGeP624zBGXwCFRO9u2iDrPf2ZOikEoE2jv2k9eHG9qbvMKrdJm/n//+QivZz+uIOi5v
KNYCKuN6B/AdJPxGe8P1VI96TTK7MOrsx/W20BWQUiw6TpPf6COc4ORrV2slHs5XYun7VggQCiYi
QVlhZ1MP8imPGg6npYzCbOiy71vTPzY4+Jg8Do+QmsOFLct5O+4gKU6C7WUFWNO+H1rAFEoSPiRO
TsDHlFGid6Ktw5Vpv9TL1opfDH1QG+ghHkCqzZ9dRgS5oq4TwUIpgfZ7pZkWNko2XwuOn1HZu5Q/
qDYLKBTksEeZVDTG2xje1e2+z7yddvL492WNZk1wVxBPTIqDsVWB2AdAt1D0MNR4bNmdL2Ch1exH
8rrvk7iBxcrRGVIcsU1L/9aNhzTkRuPqZqXR5t3xJ0s0tbYAWe23Drih/MEjGj3BcWNWjrzGnrIi
12RS42WvJf/3Bl443YQk8eihA1sYPs258Z1rwkdYop9vrYXet5/AEycWKVj04mHqcjg1SFjlTc1V
CZhp/wo0WlJ5Ow6Qfw2fA9jew4LyfLELc/8f0urD8o/XkAL7S6FOuRFCbRUQG3ddHSRrMM2l789/
//D9SDkd3r5yecqmHN5cdTj53U/sPPGkdb4CSwPAmvsdrb0UHhtwji0K+NJm7rOSMvwzxdI7CHie
rM3OpdHs/rciXoC7NNoSmImSDPZx8PccrimfQgDISeg+X1YZa/WHleboTwVPT31Mk0pvdcKq8i7C
/h8PnmPn53AqFWDJrDyFLXWOFQIAGK6Q3ZP7jySfwhORBbLJtelg63W+OgttZrNOjBlN4OQsPsKE
GNgbhezeX7PhobxqNYypVkpZGAHECgFJVnGg2Xt1gnsi27RIPpW3UFaR6phCjpXfxB3QU+crtNBg
NrmEwr+qGloqTzLD5GSAuJ4cN61eL/v6XMEPc4UZ3P0SGDOd4haWuZs2grz5CibS49pCvNRScz99
KCAqkS2tm4A9pmYs/KtyyANAVX1wX1yO99hN12dZuz1fmaWy5ib8UNZMrzIS2vYHkw/hU6zhE3OT
Bz5tnmOfVa6CmUUMx92ry0qzooCreEwhKPYfSzhTvyR9kN74HmsO8ASHK6tp+WVnf2JFAcXx3oq3
Jf9PX+GB91suYVHnwZEL+ZuvyHlmzYVZIcSKBLBtaVQ0wci86sFo2Sh4yY5gJIYGUgJWB2szdM5i
+WT5JFYE6MuKAsU6hn/wJM6vzVTEO9lAyr0Zeta8c0eFGwLE3Y8mnzxYENfNymXap5EB5JH593wY
HV1HgWJvWnUHM2bePcMTu69+5MQJuhOsgvXaDfm/q4b/qx/KsWKDrpF9J7JEvrgpch3oBkZ1Pr83
Duxp733Pb+M34Cmy9EZyRwfbSggaueAzKN/bprjZ1bsYpsx0V1aDS+C+W+lxyxEBkuuAw4Lv2u1L
FQTXfk1rJ4CnXJ/BPNUvoGeTZqDjjpGO4iGS81YAC+nWouph2AgVKlyY8Hp1g8RiSQ6pgx+3zYOO
NMdCwrVy18MUanxixu9mf6DCaZ/gSddlMCVO4i5FQtYYpnKHzZQLlKIQab5rkaSt2y0MttP2/fyc
mtvok7aLrCHot8GI7RtTR1BV+m+1yd/LAVnEMPBt6t/xFL65eqwfxFjGFw6KeWv0YVAQBeFdzqv6
LsuNA3Amcn36dIBRdRGkzzVVg/t2vmafxiaMCivQDtD2JqarpxsD9vO0SWkee7BT7sDmujZsYoxt
pgaS4bUn8E+XDZRnxV3hjwPU4VKfCtrTZ43x8a0ZM/X3fG2Wvm5F2qIquxyJkOoEB0M8G3P4yXdX
GZzjV0TVS61lxVZQZQ1Axip9j2u8Ohwa6I2KfQt2af02tMhaekbeU9h9v6wyVoCd0iEIgj7WpzpT
5q3QwxRejWVd/D7/+c/vV9AV1qAGoiEdDenzE/AJNTZvyIukHvDWrMRpy0zUC69DaH+cbcLhdJ9M
2sl+ZZnH6H0Re8Ml1CL8CCvqJtngQYVWlSdVClbv6joNkxPUK9XagXhp6lrhNYgamPxUUYmsTs/F
WbvDfvI59dqR1RvhhHUT7DnUkd6DCjOVNzeaBO200sQLw9HOZ2wkDsks85xDVY4Jv3VaOeGhB3Tl
tXeqpcpZYUKN6aigVuc3nh/1V94YnwaZqO6qK/x40zcaq2UQqudq4ull/WXnN7oNXFbwxhreMGSa
/nb7Lg12FYUTxc35UbnUZFZ8wFoP/VDnJ0esMPCMzqAFxtNb2cO37bICrBABqwyTuaIpT2XcDdG9
H03hcA/hS5GthO6lGlgxAgaEMBmgfnVqfR88cgiiwvguih3p/jpfg8+TCYERswKDY+jEXd9TR7wY
ldMmGroWXBJkgx5gMjY9OnBYvQHMv/Y3GfyIdzEvE72hVRvfc8AGyiuvLPML43lkzd86wb1iXMfu
TQJNDbK+WFzm2xzX3PvzlV1oTTvFD4JIdBCMTU6mraviG66dM3WicQ335MsKmKfWh5WWsp70oYFz
PYevbrHJu6Dfey7Iz5eNt9CaonWEbTEEccONbgCrgZt9hatsWQuxMiEXliSbbUVM6gAV3zWngIEt
ByVTUF67hc9g1VgN+9AD2+qyhrJmZqfaCY5jAAjBD4J6NdyoVRtkVxGEee3DZUVYc7OR2CKOiCkn
DQbBtsWeb5vX5JJrK+Dx7HnpKFjJyKI/lUChAITCZf8Gz6JoZWuwNFCtSTk4nmhxH9GdaK8zf9Nh
HF1FHe3WJtq8Xn2yBbUBVVqCOdSkifteqsZ8nSbAqr66yHPJr2iL6fZLGc3hdtzEg7nHC51hdwNO
Fv3r+Z6ZR+tnpVvTnJVwlUt4OtzAE0u7ch8zGn2LXO3hoSKsWowKeKP7TbpJYw6azflC55H1SaE2
hMmPYWyE6RMfSdFk1Q9YVgECBJ2n5OTGGbEnfb+sHCsESN+Np6Ly6AkmU95jLifyQkLdPErYAHw7
X8TC6LDTDVMNuJmZTHXieIwvfkcTNONfdAI/pe35Apbaag4PH8JY7setBuZiOHnwh4X2A6TBGyE9
Sq+gG5Iri7M7D+bPesSKAbiRy0dZN9MpHqnK640PxVxPN2XnyelHnQnivgiQRJrbNArK8ntXgJMD
qWqE03J5baB4C068zkiVXIm6ocMLIi/Vs3i26aGZwR2cZt+dHku/d9OBm1dke7yJuY1/pZK8z/1t
FnYpyTZG0dY/6KRPumh3vv2WdsM29wki6aLIU92c3EhPfxNR0HzY+VSO7RE2bFW/oczLfPjIxqw6
JC6wJXszg8TNFWshy1pTwy4NFCtKIS0LBgmpV55MCRgtXtRhNb41jbkMOku4nWoZDSDqC9KNJ2oa
hME8Kds3MmieAw3lVmsymKXhaJ8twlBNwdBNJ7+qumLj6757zWIfxq0KoeSiO0jUxYpKuspSWNkW
4tTVdZdisxhPQCJ0OUCO50fFQm/YaZfwHjIhPMfKU4zLyPgmkKU//azqtK1XZtRCO9lplwMlhUgb
Up8KwD1w+SiUTsfbiQRBsus0dbtLpFvgW1q7kDFLCZAOGN08iSuzAerFhdNtU1Z/LmsoK/yw0Cng
9qEo+jsfX4fJN2IjsmHN2WepH6y4k5CE68iQ5hRPUdIcTN71xQlKaxKsdPRSP8wFfwifIoxJXTLc
E5Qh5c8BLoXzTTM57de+8tKVNWBui0+Cp82qgSQvhvS7E78zbdx0q/qyYfeq9Ar/WrYyz67AvjBr
5+qlClnbkVyFUYsbg/EEB6uZogTzymLT9No84uZZtSsr9FK/WNO8pmXBpjrLv/RRIug11mRUhjOq
Xi4bVtYEDyAci/2kI5DYljjWVhzqfePi5X+l2xe6xM7D7NMyMCZMuvsBfAn6Q2uZ6u2AP0TvUZoy
89TCdaT5fr4yCzs4OytTKw16Quq6104Is2G8YbviRTm8+mLC2QWEQjbzOBmh70cRMYRnEezPF7ww
FmyKTQQ8XzVF/XCaREgfcBPhT+ArtN112gHOszIUlgqZm/jDDKrgy8aiICF4enLINwIEiQEuh9ZH
ZLqpC+OxnbcZNzXgjD1hpymvihRW3V7FAbNS6YW3AzYxq/cF5BRT4p+6goL8qmFrK68cY+gaHWJh
I21nZYa9D897kaJ/SZfvvFq23hU8y/jOjfEQlMRu83WqcnclLC91ihUF+gDTpk4JhWBAee/ICk7y
TdAW4WPcDlG/0vMLQcBmzRpapE0M190vtPeqp6BUlb9hU9iuQaSWKmEFATj+Nspwp/5SmEjrTd1m
7VVROMmvMBTN7vwUmbf6n8RmOz/T9HBJBj+w+QIwZV98KcbINOoqaL0guo3GXAx3oT/EUlyNXqnJ
6/Q/zq5kuU6d3T4RVahDMIXduY2dxE6cCZVWIAQIhADx9HftM8q/bxxXZXKqTioxBkmfvmY1cxr3
6vj3Z/+Ha/jTwy/qjzTAS247q6sgzXx2pZU/reFV7k0HxyNK+vhbbQjG3f2S3Op1hPLUMjb607qW
JMlXU7OrWEuBBC5O26Ol7Vbvkom1b2ktvBK3LqGfVZvGme+AWZJlNvaPPN5KeI5MiVtSkitmIXIH
jz0C0ZhiBG3VDDtQPWruC8a0697aZa/sgksEqLLIxVoLVbRt1rzLKzSx7lORof5cx4h/+PtSvPaQ
85//FsRSUPgxnYBk7ZCCkMxzCQKoZjnI4nRZcx13c/rW1flaF+/SY5InYl2njae3M4UFuNvJhcxa
7mDOFni9K1fYxdCcKLXwo6gdip37jNUdyiRjJwpFiCRsJs1HkIzm+ACgQlm/ZYf+2ldg//sV9LRA
4MdV822iYKSoCwxG4+wq4ZHvkzzy7VC+0ZJ57UEX4UlsGXThEKNuJeWzyrHJ+m+gkNRfG5hu/uPF
dAkjlV3qXReG8VYmLv3u4OVdHypG2pdRjuW/6RBml7Z3jfS9h27fdttz4IhytuIibNLuTUDcKzH2
Ehu6WWkjpsX2U1vTIlPUdnSHJpNpt//7zn/tARcxKGkhLgXdouXWQ1QvvY9VqTjNq0w0XO7+/ohX
VvsSIArrmRL9q2S5re3Z7mkx3P0QZSnWvJy7f+OOwHnhIg+RqNINZWn1i3ld+ndjXXf1t5Gw+S0N
htde4/znv8WIBIgzyBBA3zOv4wHzMkjWbfMJCnXr1bStLnljjPDaY84L9dtjgN6m2kBdAXSwcUpR
GYJ/lI15RWCTBUkAyBQt6o2Fee0CutRYqiDHDJVL1tyVSEJi82wJmf1wiiAbmu0SnwK0uh/YUmVo
vUwzFEUK1aTlz2SdQvwMzZR4uS9tN0+/Sg5K1sGMM9jZee8awusiTVPp7lmr1JtQjde+zUXcgIdb
5qC8Iq+VCD6pCii6MgJHZw1lvxkd6XXg/8QcxXa6qHA2KHQPtFmT21SDgF54B6mE+zkk6q11fu3g
XWQ3bWZMJPgQPUTO89Nox7aCaUbTtvt/OnWX0NPU+QnwuVACPTMo/TC3tqoeRlgcTVm+KHyo5Y1a
6pVFuYSfKudaYI3H8TbpSkD0yDqJB1iH1RAvXqvljVPxyte6xJ4uVFkDEAMeIpWqsQ1Hle4qV49v
TlRfyXYuwadLEKors3Z8XMOQ8vjTzCyAc2rTtmz3pFPDfCoV7fqv3aLT4Qi2NbTKdz30AvScO+42
Zfdxo8ohhwhbQiHbFwdf21t8mlBXuUVlBCmiqIZ1+6eIN3ECHacuALN1G5KFpimSp4ip+paYOu7t
bgw6W668bCJIyUVepb4rFLEbkpJyTDafowlP4a/VWZsmFLaS7VyyIoXQ29pgzIShx57CaEr28H8g
auY5xYBAXLN1EPoumWyCXzSqm3H5UmdwFbym5TDIPXDDVYRhWAmUVVUsRtXdbTOJADnQRUE0uc/b
c6p0rZNxjQqX1oiJyPlrXn9UBsYw/mg5NdwfU9P3sT8GAAvGE6cujq6zNYvCC/QIunCb1c499OmC
6rSQZ6PoH34dAxRWITyaiR/VPA/rfcKAQBmLuJ8AX8yZg59Vla9QKzFPviNlig3Gu87d9kktqlM/
t7Q6zXIkmEPUZZKStSjLmCXXI6xJO0jRz8hcTQ7WgEg26OeMpf0OX5sqcQW4qz5giJY4kdmuACBp
aF+iNgFyrvC8X7XfJfAIUy7HWkYtZFOAL/meOMCVXV6H2VXiKnY6yuoPEHcy5VuAaEgHI+r/oUS4
BHZmdSbAfOjJrUmWln07S8EAqsrbFKU8KY2aoxxU5FaGfKtmy9C94Gm0R37chS/gaaUoJ8YKrfoK
bn588HtMDDf4+EG6qobO6oo9JL8wBmmCZwoLNP5pSk2a5iX0Whg2FfY+3CAtMoMaAC4QDGBh0tTz
+nUYrWUw+V0mQp9BC9jWa2+Fbr+GOAHJexeYqGx5hG6DWOscrHtA63cT4TDZza2VMrS7Fb4qA1An
w6bqKNcunuE/Dx5Z+3mqkW27PCsFG5v9GJklCXtWwh2+PLXt5mqWr8RBjXSX+hLk1iKsUK2FGwHb
YEkHdh3rll84xXr9MHLfxgbgxOCG5UTdWI8wmdHlWt0bF3cwrmtQRPB4F9r/ysuIKqIfx8Bm/kNH
UOir8oAJWNLeLaakZ+lRNDsEzfUAwRNeRFh7dHCWJmk8aH0Zgdl5kS0V/sGur4QOXxXLtq2/WlpT
r6EodQyUA74o7ZePWk3J0Bbw74KTzy5d216aK+dAdiiv1qQCH38HCCTcqvaL77DFDuXW19XZdFyV
3XW7UqXfJ8MaZ7ctQatH3psBWq+sYMuIKWpBRYRjd96dbfLUD2XSLIe2gQLtbVnFg3+CmtOI46jI
JkShqIMzM/j5Q0zbvE0Q0TFww9sociAVXHngZeXlCDPOca0x4tzrtNm25zZF/b8WSWUkWfYjJiR+
OUwoz9VPaP5NS7xLx8XZ2y3eZE8L23IGDgfduvhnCQPO7gO1lZAPQ5atCFS2SSCdcGoGz/mcj0O2
0k8Jj0nzAKnOrhHYghEohgW8+ao03lfO4+bZ0YmAgVpOFYwHcjUmMa+qfICXuiv3JIKmHsZMsHnM
BKhwYs2qPZjkpl7wy6DHzz7/y2WbXqLbUO561sV+fujWxPmCwlrK50Zn7sfq5+WNif+f78D00mE0
wxgbLdyNPJTGLuvOD+OMWNVMw+lfXiIj5wv+t8wza6GHpsDxfEB7VGJpxviJKhXdBhXeAka90gUj
51f7/RGVojE0/5OHqGXJg0EE3CVx658G0/FDmYr2RxaX9I3v9VpiclHOwmKgg29M1tyAscfHQwvR
xAj4tpCSb3WGrfFvXdb/6vzf3omuC9OLaGJwllT3kSSjW0+RkZwsuRR8M9//vjrnguwPNwG5SEjn
DRBKkFLkI58aP320DKYI+5DqGbce7l4NPdmtzXh6GG1imnFvFTAb4z8mkxfJ6uDhCgHzLfWYcUjf
1/cbi2ho8zqZz9tbTwnEX//+mn/e5NklX2JlYYxDt4XHKZOaXjEDeY8Nip4NcW8hKl7ZF5cMhgyj
NkLdIh6ALohd3k8m3vOeuucR5mn/dpYu3VEXvvStdLN4mMusTn8wzhNAr9GAj5r92gA79RbH4LWX
Of/5b7svEF+mq+TmEVd5xA91w6gBohNU0qsWdrVvjBFfObfxxbltVvgC2UFSDBFMiV6plD+AQOFP
STXww4ZUFZ+Rrs0b0kOvtcguDVKhDO3R56/id1kqo+uUQm8IgSkGA3cTL2XW67lAE7Ltd6MTtimm
nlhoU/btOzh52s/eIfy+EUNee/GLinMG+j9W/cAeQjeQLzWMkQ4ALbR7CBiah9DP9FpYXM3/tvcv
jrjHVW2QO4RPypA1zSlkPBtc5yr59fef/9peuTjFJhtW+ByV3eOZqP8xQsMZCFXVLUnhKY2Hf+GH
xOklr6GEvTrTJvEPSYuqZQccAPkWIj9X+3qEytMbw4fkj+EQQnz/u+9xoc8C0hPzQ0I5iPRL6Oar
KgTxtKYWAxUtq38ivON9zlvjtxMm22RVcqXrp3iNuAew1kDV+9wc+CdzYzzg/Iq/PWAuVzZCRmF7
6GUlq10HTzXQKigqkze+1Z9jappdXIS6kcZ12cwehnGTy07j401HTxvxluvBnzdWeml7il6DiBh8
hB44sEjPsDq0Ve5K7p9AdaVviNz++f5LL1HrsqXWeNKEB5Ml9S/kpzA1q+QMABrgH7cV5Cs/AeKS
3Xs20DeC+CtxKL0EqUPpeR4gRK8f6lok61cmmzCpnHURjBdyQAgBaNpnIi7DFVtmNGhzOKBq/xRk
rN0NTCVqboqqjErxAanb+PT3U/zKal6q8cKfAyric08eohFlNwFEghUZbdF9/vvPf+VkXYLXk7pk
FilfeCghDfao5qHJChU8fLfbYY7eQasfHaS/P+q1V7k4WuijRPUSdPswoLEKgWSO9j/aIUG8he56
ZWNeotZdV4711jj+ILSQGaYqNboGXax9t+dVws3x397j/PjfTjAkyFbjNhE/eO3dR1CokhfQZP+t
wZZeyvImJWTGsw5huwd+ZD53LrIJ6goZ88sdlDHlm7ZN/+WS/z/HBMbyf98jnhq3BcjlPWwlKE3Z
HuC4ikIY6Zzj/gQzuwXmzzBuiNlZNmAeeIIW71rrwxxUNH2VCZCT6JgwgmH6G1vkv+rjT78T/d/f
CSExBvaw1vcenfaqubVdQB981aKZd/MMzpncjzDolEte19DfvVIOk6Vwg3R1gYkSGJh2fjcsvbF0
X88N0v6c+8ZXvsAcrknaou6bun9rQ7+23y5ucK7jdBZrP3xyrGcqT0ZlP7EoEd9DpOwbKclrz7i4
xTOdWJcmTt1ZC+kVlVvCRvZVRNO2PaX9SugbWdgrh/MSgb9ssuWCbvX9KqB5X1gRFD0Kr0CR//up
eSXQXOrskpSNLfW+fB/3mINegX4ZC5mjqxk5s/PdOgHf12WY4LyB1H7teRfRhvqo7Ac0Ie9m2gww
AqHjIhZZwCKuWkyhxBjGL7RqzhaVf3/BV1aKX2xdp9GyhCVH+y1kTQMIJOhTLnxrepyjByeapHtj
pf6bcf3hjFyWoAS4xEE0DpK4jeKm+R7kho70zSyczd4RSFuwaM+mFKD0ayohpHLFrEqiCTbriezn
nVRwqlZ5u3a9eNdDrUqPt9DlBHTwZEAf3/QvDUfOedptTd10LocpT7S9X/pptNAEjftxlEeAP7b1
MTFp5/sHqzK1hmPmI2V8MTb4/08NxNaH5LMQToph//cP/MqKXtbEC48ERPw7ixZjeZYOR1Mc7i5Q
bgkYLNs9H2zWkEJXab/ZN0L9K2nIfzDi30K9g3LXVDGPVj56CF1sjnyYFgmTwRU7q91D5AsSo2AA
heQeuh9uemdWTbO3hOT+G6r8YaUvy2NAQzo4DrlwB9asrz+76TyNeNliyJyOHyLaNvwwCMyu5OPA
dZLROnd1b4ejhJu7RH+Mzh1f7xbYs5bVNbry0G0s0FBYXb1bRVUmcs5bCQy3L0wUj7K/xTUjxuZB
RmHR7VuU69dcty/b2rPnWX/+bipPQSJYlucaxlJVuUs3FuqXlkOXJc0xXx3we2EG3prtvg8x2qtX
0IcYO3Vwfbd13ckus6u39ww4IVLfKmmz2O0cErO6Oo0OYmjfkLlRTnYdF7Cyv0cHkgN/l4MIrdbu
2WFqI+Y3NiPlr1lOXHYWYEzaRzDv8DZXmH7QpoHBfaFhJWzo8oGhUW/xWiG2QyN3FJ64NbW53ja4
6R456cDbOELpfe7j3IqFr0dZi3mMdjyzUlidQytMBL1HtcAWcnUekcxLUQNxy8fdHHsyk7zvtar6
oqz70eyBXqmXG5OxFrjoekjFetKVQsegcDyD/VIBZzsfxkNYptV/4ynZBsydyr6s41z6VJRjPgHv
72E4akLqZAFPRMLJlZlEFoMKHp294H3dePdIoGIuyXU1kmpm+dKKSSwFFiGdqnzqYD50nFvhyhcu
E6p4sWRkoS8rGESY5Qnh53Kv0I5dww4tZDhF2rZJIZaRbL0ZcbYxjmrrE+uwN9rcQXQyQAgmi8OK
KUK06lSf1LIZVcDbV2e/1sot8XZg6yibQysXPe77CHQSW7g2YbLdM+z0gDre16IEriWrKu0OAty6
9d1QEYD+71p4RMTD3bRiEhSuE2F6DuBTjxr5BhCDrv8yr+hbv8NgGMDwvMXICp17TpV/MLFOu2sW
rTKFM0iPwRC5oiCvR49rMkOVb4cHdITkgcjZhEezbJMlV1DuCOn3EJeILUU9R5N65nB+RF4fmRn8
9x4cfogqln2twifaVlD53vVgxdgP2RCl6ooJCerPyWmAUMp83aogMDOc9PK1DOgD6pz1CexG8HXh
8cCLZiVpdRcpGiqFDn0iwwMGHw0o36pFXUWKBTZ88hYjCG9ufAYg/DOANG1tCmHiqT7xKtaYD6S8
DILn09r5FMT/bpBPJgGM6rZ3k7fJAbLdZNhP8Pjq24IBJ7rulikjqilgvODwc3qCqqXczaEExAtj
iWaZij5rbBLlmWGYKGzA3DUtjFIXT+crDBeaDVOGinY6R8snTvdNzz39xp0pzSmStlZfNOah2cdy
0OfymTcQpnwHsgk8FaKMSUnyRPcprG1T1zfveZu187uSYGXfp8Ku8iuCwgIVAwVKS/l9Bre2HA/b
NKMeAogaUHdMWj3HhdrkbKpS8bgOoY7DEXdkzeHYuYax00fXOjh44i5yyZZe6dhnkt9kZRXpr74N
oVtPa9Y37XAF19ks3s2wbzEcw1gRgchZjaCnqU045b63tRiA3k6roZ4PMJ5BLbNrpdmivIIJ5Gbz
1kPLFEI81tkUs2ga1fXdOlEbZ3tG/psCtUTaONkNfkuHG49M14wHAxFS/biAQxaznWFzlIJuA0I0
GfN5glDccwaRDVhCJC2O/XQQoPrAKtacMd/g8sCdxcN+/Wwvm9egnUGiB45jqT0EiqyiKxZZ1ssB
4QJD7kKfASZRnmxNF2DuiJAl927RsA/J62XLtrvJ9HF/7xraYZemWbmMHxtueAmZBzhzqQferhBo
tTXsLsddrDmv0zwJGGzfW63g05y3GNxRDU3pmIenyJUzsrdSOR+OdlWs+TCNE8z0IOsiAOJsouC7
Jw6QZzgkbF38XntET1rMka/VVMgVjOaPJDgDAcsOwk1TriccYnugHvIwP2S1NKrCL8CkR3C0Z4eX
oWgTu7Jfaor9MBfKDFTm0wQ7RJ9DKVpgCG7hWe52llYc2GtYr2LEca3wmdJiIykmjVMAYeolEQpS
AnnHFj8MhWar2R7AurMyKQIGGXB3olKT8bopOZA4easorGkLMjgWn8Bwj9Ccrygf3gkIdRhgSQxV
3Q+7glN/zKBwCdj0kFivx7yMwUh9jxNajlveVSGZ4Ne+QNPgE6b/Rt4vGEvaKw2+3Yx5uyQi/uzg
r10/Ut1GUiCN7Xi3U52Mxsesxnga8hS9xyYLtbDYrlsYmu/GAiX1BH5D05foe0MT9kcCyVjoSfTp
QLuvGoSqajggvoKsnhjLuhNA15Ts4tq08mkYSxEOIoYky2Gcqr6DB2sJtwx4g9bjWGd72LFP1QkX
HeH3jexlnR4jFpfplw1WkS3G1TDxiL5OFI3w+Jgsfaq7s4uWrMocULE4rrD0uEAPGVxVyHe3pQ4s
HDUjZc8RsKDGWYLo5jdY7MCH99SmM8QYbsRUJc1dA91p9mkOAgbPe3TfsVQAgPABE0qYMi4KMECJ
0fFNEo0s3FiPHPoTFtX3P/u4DriX09AOd8zapcYsE1Xrs42quQz7Hp385Wrrk8yaHahmzXQ8i4GQ
OI9lhJsNtbYSn+vEquV2BhCNP2rd8+wD0lxmTc4Aa6xgHcsThg4oojp6pPk6D/My5Jb5prqJ+l50
p7jHYfoAh446PE2TaxykMoDabsYdfOjhDpKLZKq0Lmq4lwq6EzQdoR7VLtDN35P0bP2D/a2lUXk0
000Cjg8e4NXm24jtJRSN3ZNSqwZFeAFJ/DzXFRNXT7hD6XgPH2gEnhyLCxLfddltYiEHXiY0OQ7g
6Irrre/7SO7QPTGPG7C/Ju9AoHE5rfyMRKTEmOG5w2S7cUgIQCKE8dwWOsH2k2ij2ua4IlDX72Ye
xkoeeg8ifHYTiTNrvpuMx2ZtG7PVEqMDSbofNS399IybZarNnpx/+k2/kVZ/i5Q2pc41a9vBHLqG
Tr4+bo1tcTYp64nMDvUWM/l+a0aGT7HUwjS/VI9pwHXgHi6sEZRIJgxoTQZs3a5tfUNfCLY19jsf
3ehvJjKM0DRcDW7nvRxw3/9Y6y3ij3ZOzwhvbTIhrsgwQ9Nnl7TwvN53cJHMboBrrflHM4ho+Bmk
8Po0abj0Jod2ijR/yoTzw3FZM9hEUdMEdeuxLN0hQZx2L4MVg3qYNw8KSi6VBrAdHbGEB7hTsKof
72A3kLobnLZfixsj8VASYJ2Gw8ZFo791joRbkFjDckqWkah9P1lF7xww6WFPBJzFb2rIJ9qhCCVr
+2kXfHD+0AIWROxjiVOEDeGxxvY+4wCJb6epFC50OYPgLgFKSYbIYNpTAl7yHtMWDqAlSlTuXlqi
9PB59MDhzfu0IsGUOZwXut4UrGpL8oPOa0uSPYg0ECnPhy6AkFrES5hVAgWxCOiCPfxGWQ/fTeIy
wHdWKvuftkEYSo5aN7C2ugHtcpttQZsIgkT7ls8YFd5B5tAEdeyylas7U1UCyYbFHTZvOXQQ9TYc
CXHVSk8jGedoeMd9GpJhB3xHD6cgbdcoPDcBw/qv8KsFhnTnMYKWS7GMIUrsvnWlRlfZkzVeKhwz
hGdUl4qLTtuCx1CHxXWK/7KfmJxz7a+XLOXb7bpFMv648WmE+RYSX+rea8gjTct7TXAvV4VI2zRz
p6gqSfxcrdvgIXCIZMPs/dAsjFyVrslIv6/TnkLMA1CxNtoOS4Dzyo8lRqe7L8BRW830Ad6wRE0n
jntXl0ChhT7eHibUZvAWSicDI5v32cAhSXFAF7ydR+TvjMTXPtIDBXjNtLFLTxCc6oFXR+sS27XW
Yd3NjtUgd20q7jxytbkSvNy3eGvzqdroyL6QtZ8mlvOh7wmMlxIaL7nHlHMJ+7KdRiLzbKuH9anX
XUvja2gedG19mHjSMQYtKdQ/mKbYap5MvuggmCq8n3mW7NMEosi2mGRIBVSk7TwBgbLjacsgyqnT
JU7BqF82iE/lwnVwId4tcdvNQMZknWPh0GoeRV2+lSOd1JVH/6PLZWuXFhI2mmnmdlMItdqKxeL6
3UHob+3s0ZRI2mjewJUJjEZka8apWzhJBnQJgM7y40vQGzqaiNamAf2U5ehXNuAkBdSuy6mEnWby
RTEQIe9Til68AH4rNmmWo/oFu/Mzykgvqo8IbxS5YTx6OT9CQR0qW7u+l3wy72qc2wRFlqEmkle9
g3FhsoeAYyz8i87muTxEI/wYn1fA4vh1pbtseUykidd9Oihk/nnFOZHoJanN2gHpXwLWwlHgxim/
2IRs8KZcy8pCAQwKBADgA2cGq+TtQzZ6Oye7EvA605x651sCdBlBtlGjJ68j+m2YTKK+R8igk6/w
V26iuEBaAhH7YYPCZA2K+DpXD4C9VeIEwWGTPaFqxk7JdSmW4X5wYuAfkcm02RFvjxBU9BxbGLFa
VauAcYpW0XKdRIosOw9mlN5NNpsC++mgmYvkvm6qajqwrR/og/BVr9J7NCKxzDd2ptaN7+FARHqa
D4kB2KdQbh5oewf6qANQOibpUBextx2pdzaDbWR/t8EeN/plfRzCXkTLGO94slE35CNgeVt8XOZy
7h9bRCKPU24TSN3sIMQ0sqQACYhLV6A3ww3qTc9BrEHZtL1jo5v9p0HIBh/fOycWVnhkY/ITsqDG
415JNsPFoYzo0F331Nb+NsW4Gsav3TZXt46m8IXIPbaEjE8d/LIJzpNtgVTZIsbApF5kbYcfvcjW
8c7y9awykcFmKAxwwVin8qfx2QpNGZCuYYzBg2EJuUM/ZgzfsUWBcAVoL8XNlYSyg3gjsKiD2dMh
BTSqQLuqT8POxjBAupYIYfO0V02MFBZe79UKNaE26foKuCwJX+iTJVu66QJok81+UzZId6DdNsz3
aD0ssC5jLkX2jUII6VGRxCNx6+24VDrUBe4O1Yp3OmZLN3xcQBsVpAgOGr/NO9zzClYFyL77pNt7
QoSMryGI3UX+QOCSxkXepDNEO6N87sOGzpHJqrnK8iDm1LhiTVofUH3C74fVx2lJK5btow1d7Gbn
KWaPyKhHqMiwkx+huakLvBP6NYCU9iL8yMhUZs0TTAciC53OxpSc0XcISqrUdxmtVt7nSqPuuYGd
GqdlXldrC4xbPwVL6G6j7So/9LGGi2gN5n70A55oKQKZpxgN7Wfdsu1jD7BjgiYAXXBKc+Fjvppi
Hfs5u0cLPyph6d0OfLlZABlcXqKRbM+i42hdRgpXJwDFyCL9sXZRz94HgAM8ugIuzcB66EgWvwwU
IJkXEYfkXHdGdbcUzZQwMD1VmLZuuB36Utv3cFwV09U8yWR8pjKCoOuDQ8Y4vRBNZ4Oys+zcZnep
RAjad+AZteZY02lDa9pHFnDezWOKswFVkmAquButgFpY0ZMJZeyCmiZedxA13zp2DUFiyE/OToI2
UdR14ump87TkVyvEjoZrtYyUomQbJz01xymUcjDXxkG6fnhIQjTLD7VOgUAbYaaL5Hn2shxehO9X
HnLYBxPJC4Gg6e7Tpl1nv0sZjuIhigcRvrFuwFVa9BOZFMpWbT3frRxidOvOjYh56OPpeC2RecKw
bj5I0CnQ77I0CuFnKrHraLGNcLeDJxWFtzDy6Qxe1PK0WQLAd75tsBH/VqF+TwJ2I4kl2TESpRsK
jLHEjO1KZIp35X6eF9N3KAZwaCY05LsS55YCp6XifUj4klyVUk7ABdlthFxiTjctu/YEfRBWiXxZ
dWVf4spKRCKctlF8WwC7MeGsJI124Zpjtk7bW9g36kh98STrO32l2mYw29dFlzA7e876BAPQU1xb
xeYiw32ASJfIdmDTAcRdllVHOPum0KQCjktB1WPWC81RjUfvAEh3hhwHJWb3XCtIfruiN8bIfpcF
2fHrkC5LgB19QsXXiDbljNyIzfamtXU3f05xTrbjCrehvs1BljN0w78jsB9slKlGt0PF4tcPGYPy
7gv6sHMLbTTC0xH6tYuZ/T6C2x+/S+D33fcHmkqQ8fKyA2mlQFEw6KEAli+dPrO1TSbAxpd+6N/X
cKUzP13ZBveSAkjbfASBnNZQHOy1c3mazHr7WKH/nIGypdbWPmOs1Ps2t8uAnCQA7rohRY3EWW+6
G1U7Xk0Z5U13PUe4qd0+IE/OxCEi6bRNByXw08mxrzbQpSBRuypOzNNgYR4Iad8oppodIcmqybp3
s/Y9/wjwbLpN+3HNMvctCIuAfIgR1uUTRZ7LmmLbJtbcDLHQaX3ANUfqX71ZmXoskUquxSiYgcpL
1mftozKK8qnoakno17DG45xnQ610mYOTUJcozJvGMUjOo1LGD5sHTGixRqGyfL5jMzghX+BsifYV
6gOasttuxt+vjgPcXcVRcb9amaMzp0EekJmtF4dGd8j0uYKdEehnjkVAtxb3zxz25+2W3Q9xWZtr
XpMJvai+A6jb7imwYu2TdzMKgx18FpNyAyYeRQEafCRtP0J+kkR3sJAgqt1vk7DqTvW+jgQmHai3
ssMmSIdFT+fG+uOikKrI/YKuIK5AslWDKpD1VZ6h40TSOL2eptLbg0alN34SCsTF2xLeTt7sWQJ7
HHbGJWdUfsCO6MpvCzDT3VY0MaiObZ6WCfr0h8BTSPXn/8fYme3GzaRp+lYa/3lUc18aXQ0MyVyl
TO2W7RPCluXgvga3uPp50l0zPVVHgyoY1i9bTqVIxve9K/Pv5njRYtlCxhVx11kyVaxVEyC8V4UH
vGYh12TWTHSDcV7nFR0roR0oI2odqcOYKMAbb+OV5owvZZna4KQVh+XXlhI/VP511mzbJSwaj/1C
lGvpPsCupg01v3a4kfLa8dYQG+jS5PuNI9NH5u9u5uA6uzEYtFqicG7D5uxsBVB+NGFP2X6ZfTZS
UaszdI36qDVwltoPadobS0yNX5WuMUyLW3t7sMplUMdcs2HM8dbVU18fAs82A2T/kA7rEDX9MjTz
wV5Di9R1uxw3J409RN+6OA3B3Jv60eX9bptkUH3jmN/mISenx4Xv6EhSOea3zkWggK1TSpY/Stt1
nrMe3+R6UGhTy+4UFtob6hOxjKMSj7kfmnP5nHPZDc6dnNd0Ck5c/tYKwOp6bjgTdmZu/lzENtOG
bbXR5g2DlvcuUV9L4URDFfqhrnlvSbxRSd2LQbdxu5IhJHiuSa+y4m22LGntiJgOVblHyG523teC
Z6QAvlNlqzXWmKyeQ31OF20JdTDgV8vgYG2W61f3cz/i7tkZ+VJnVrSQgwQAC1RCIuy9TAPtZ5dt
XJzMTJDF4yW4ptZiqPTr0ATbmJN1GXS4HUgWSu0imby5dxVV6JqBYmdkQLy/K3wKqRNlqTSrX2zP
XMZRw/iB3XCYx1YssTeLgq9RSkxXD2YqWmtKCBzzCWI2VtKz7may82t5kPPgjRd/CCYnvdvEOohx
Z+U3ZOO8ucqwDr62GaMimO/0NlAsQSXZ+X2nlR5IsMQ0E6cBwUH4WFbsSniPdeFUVtKHPixzEhTb
ptwTTXzVVMU0jqU9fgPYTu5lOLxhnu/L1LSaLZ7xOXFnyMWcgW8GOdBEjZ8FmI5cdJc4gdd0UK71
bIc4nDfEv5kUJ3CkgmoUy6llH1xobJpTEsh7FY5kdOf1OpRx1zRd/QH/MnnvyhlRC+wLr2+9BwWr
xPPOV8syqmjcPFON+94bvaVPSg0ssAKdA2rcSgsatzl1WzX6A2dQ2bv8CR4SGAuJzuDHGXnKHst3
F9Sy7Q6cEZqVNXf60FsTtzXD8rnLKoqPAMmo1v7UokLvkZibXpnqnZsdqDuXhRj1q9E2arQPWVAU
472YnZadVU+kSkfLRlB8cJxtmm3anc7NJX8Jx3aaflDkNlQpKzJmE7lzZtF4WP9VNqbbB0EMnBdf
janOFus8Zrj/zYtCpjqkz/UCGaQ3rpzcMsrvg5F2Q/toCU/Ny8WSG8PPowqZX8sHT872CIC+4jjz
kyCDKm1PYCsprfUtO9zsxGNWMKrx4G1KQ99XODyG9HFIF3+cPguaI6d5H0gH1GbHJooCGM1949FF
JIvustlO6crn1rJcnCdhkOXFG49Dc7pnYwA5i6e1EW3H03NxnezFGACenLeW6NGqjW2nm1q1Wzqr
oZ9j7S3HHXYcw6sRRPUs1/TcF8Ogak2wp2WI/i0wnNZq7gaon9COMmpGpXff3Mw3WWJ7o7Cv4G0s
DQn8Jc6ku9zLAv11bOohf5NwBVAMsvd0WB1JoCiN7LyosbOcZ6qN/Y4gkmBo7VHsajftG5IRhQuE
3s297s9m7/EtXibfy9sX3fdrXgOSj7Z9xA6gaodFQXr5oz31edFGZsDrtI+ZVVackkOzgc/i4gFc
MjLT7ZaXXuje+uZN81T9xM+eT3kE1J4Pb8tic7bu2rBwMP3EfuiUKzoRxRxrzbdwcMbs59lW1Bt/
5yrc1vyzKalrF3iDw2mBzasgUYKeAw0eci17DHve1OiTL9xRqyQf0fqnT2DIg8l0KtyNS1Aj9S7G
djsGPoaN5TU1lmAUJzQcXggHElJAcBN2MTYvXbhbVC2VSMaqaEoJU9t1DoSY35aEzT2QAHzbVrtp
0OtpFXVGa+oYzE3l88IGXGL7ZSKbN3w0pcndY+yYmmRefQuXnDpLE45v8ijSYN7snY5Hy80srYzY
4Sa1cT9kmQYzPORawUrFIeWLZRCTF1FWFhFxJZFCnzmOo2nrEklEftHft0RXrTHJTJluD1lL/ke5
p484FU5iYfNPs4WVFPWD90hjJyvqsw47ofwj5L7lpW9dW+rlCdTU6ebHbPKXSu0dNVOdfFy52zp2
cqrRfCgVRje06u1Zao9BL87qfrKA8BHpTvuC6kFnep5nABr/4s+zLvqj7WG3ap5NYBiqHUywwyX4
GAxOue01E4AH9jVjgnbCkqWdCPTg6M/WKIp9pYRRb7usJk0RfGxpMlEnhmHRO4J1fTb8zxltzphH
M2WXNqyLn2fCQqjEyQIVA3G//kih8njtjPJMaAsXTlhyoiJAOo2KIpY4H5m5vKiv6R82rjTnbMqP
vTzPtX100WfL4c3nqBvsJKTOh4MlXdzWPkFv40/gyhS27uMRppTFOvdAbJsYRNEHB8gaaOQfRCd6
IjvN7EiEDEo0DrI9WhRbdeU5W/rW6fes8k2nP6SpKPRDKaXN/FFPNhNUFIzDPCjYbq+pwOyUt3bl
8uL6ILjoQLjr9cNSmKr8YmxQydW5496Az8VM7AR23GZmKZZdPzd9u3zPli2zm2/WgNFBJoO7teUK
4MqexiPm9tGi33PZAhvXkW1pRdaoW5u5QW43CH6d7pjAkXkdbIn7UO68wfVa8V12KRTlWzcukjp7
JKre5PdRBXhRb6fcoPUmTdTScbgkwywb4wt6dPiwZJlhWsKHTd4i0mRk4rqt1g8cJ97oB8fAEkNj
3dvAjNAOu/G2wUyA63OaC7+MMUYPg/Wr8qGPyjcHDyH6ihKUVN41rgpJrUZYg1Uv3+wgIF8xnfGs
omqYDWt77c0pHPvzbC3gSdHg5mEa6W1GtQR15HN4XQyIfMt+HvwqcPzjSDv5TTAkjCnEaFwTg/al
sLeilLFf0QqQxhkdAavCkp4znR6goSBMTqMXlJYVY9+U8ysUodr8xJaj1e6bBhVPCfhTLuE9G9ZW
VTGICU4yjsSisZudwWN3OyuOJ4heZzM9rrGlrzmJbZo+g3e3CayQvsTMDM0rs02f14mp53p8Mdiw
uvxLsRpFeJeldg/Bl9uwERdofEO4ScswxRLINEmgs7CmoJOImkYSD4EXgjlb9zMM/vxsza30g8gt
GoRBEYkdwqKwrNL0Jp3QijC2HlAMC3uKBJGa84fvMNbZu9I3s/60MsdlHWgBsVNHzifaTvVuJE20
78cdXJuuu3gF+g2eynRAYRFJlYm1vuvhIqrhuMiwtIwrCVxuOr+krM2MA/FIdKuYn2zb6oLpypUx
09lUWgDd3XHRLZTbMQNTsoK4CwWmei5bwOeHWQHjYu+ZqnEA3HBaz3yt88FAZ6wrflDtGT2I41dJ
k3qwc6D5tT0HVzG2nbzyNKhNYceFyms7w5EPkdZ8RxNBdO59aps2BzjGUsIqfBB7CBDrCe1wGdyD
Ovnzg6bJz96+Q2bchA0ZPZC9GQ8sNYb8lt9ah4J4BokqXypkOUHLq+twsySe9kwzjHjMW9tbgXap
ryjVwwhtof9guD8XRRCMP6zGKeyfU0UQ/K+e4Jnq5K1OWlZ3ZGwMwolyPAvS2VelcHgqZQZ2xSYy
gZfyF4PJmWWYjDBZffE9Iuvv4eHEeOKulOP3LJ/d8suw9pNHqR/joSq4RURuXxbQj+7QWqnBPO/m
S0+sUMdxMe66pi26a6YHU5S4Yu2w+OqYpHiBOtpVW9y3fYjDPK56b0qPTqm67Z7WT1qE5r4SbOS5
SeDGt5Lr0xE7f1qMNYyKMu8ccaClgvd3KXg9a9wgM0TvKoAf7J1QRTF9zvkq+8+iXrkwD6VjwU6j
Nknrao9KCgd7jDm8Lt7wA5TMklXXdt5D75o9W3OxdZYxJWs+FPWdSdNkc9bNnAVfzS6snBecYJC9
Bwkeqq1dqWvbfmaNzpdgd+uzmJHDjczrb9XqlfbzmlfaPMIBO8FD6DpiHaEQRr/7MdMOy6yehQic
edsmSrLb2NG4f6Iu81f5SDwrDuy4x4++JLBBgtCmHmW+e0OwZ0PuICKEHRxqwYx20GZj5V91DqL0
AbwMOhmHeM1LFaE7m5y7ElYsnHaywOJ9Dvx0CPctK/F2D92qwidmCac2YVpN1A/sAF1g7siPcIzi
1MF/ZL9XAb4VoOTTXfaZiVTnhxZ+rlljwdZoz1hR/M19wW5eECPhCsPtYh7mXXMuKrs0sLDLORvN
yCFod7z3tj5kIiH0ULKasgpWc+yQXpH6SZdzWyVOOaqJsDoUe9uJUYdAhbGeV/1aVZM9HUbGnlWd
0BiOG+EshUeqZeF3KtdxOK9e+NWv7F4+r1ToWOpcExY/z4eShy9BYqYc1RXpy5bvBFwNk+pt2KG3
Wm6Vui99S9uxsZmKH0dXD2pGmjHrzfmQGdy3n7hB4JU/l0ov3SPTi+C6WqqsLZ8o60y9FaMgQ+zd
mJXtQs3EuoT43KfOqZpP8vmX+XtlMVQnbGN+UO8dOwT45hQcrBqo2+opuKarCY4ZGr920Q56MlNv
ys6Rjgie2aqOSr0a634k2YMcAxAVlNIRYVOSyDrQL8CPiDC50XnwYf7rIcmxzyAyqSajK+/mkFRl
TBSqPJu4+8lM9svC9ZgU00IYj6HoITnr3rA8Bkyw3+UtLLUTvo0Y79Ms5gc9ghPB5mLVj+jfnLan
+aZuQrzV2yBxEbeLnMIIIgMoVPGobON58xHJndqMuIoCZhloZ4qUSX3qwj8l3PmhQfx4O0iCgSKe
pDOZV04WuVD2us+KVa2UAaHiaPDoU1NENpDGOGvuG0X1NPv7Zi/VQ8ZJNrKBzK7/c2kbDvOI8pph
fgQZ7Y1fBGGOvE20PToM1K23dLW143myhPseAh5/Z8B0Wr7xN+bxbrM9xuBIaNCSPcsU4ILNwZYj
1BO18tykCoRYs928TWbD2IlxQVydDJAsi0fwwuYSCiNj+CxrIHt/P/XTtr6bHoCPH2WKAKQ0bsKq
Bf4mxASfLuKPdvoOyhlkK6uCkxdHw3EhHS1yGdSpLWny7XbCCCZ9Ygpa2yzpyrLa3GNru5Z6tSzI
pp0QOAUDBl9MKs8cevmGewYRhUkNklgdfVlDyjRe05ogmTfFVjueNsVdr+hsILDhqG5HPT2Lw4Sg
cC99o1IyIXJhRC6LR5Abqb3tYFOUpn5d7Da/N5t3aiPc7CXrs7bah5aQ3DwbABfzmTstCJO3ABHA
MVwApeIsu1klXdqdhhc/I/SEs9eomrI/9eE0OO+yy7xg11DNUp2YVY38hO5fVn4UlG1pyCMPSmz8
sApj7V+GvBUQLdZcWBKepWyyn6Z9E5vEfePb465oXGvaN5s1GYTJQG12WVyVZcnVGegUbjwC7YN9
iGgSdtlgOlCw7YLqSE57myCj6sGaeVvvYNzG/t0NRloaA+w929FFPSuuMqdO6GrVo2e9t3na2D9u
05Z+LMrAV3dOioL6UpGJZP+sOn8xjrM3z8brLLo2u23FrvO+TFhhf5L22PJNwRen3r5ZAm/zo7To
A4gewxuLldRzyuO935a5ue7e9powfCR5JCu/i7TgsRF5TPDShimoahSsc1gvdoSdN5vPIIhu+Opm
nl+EVDKXWx2DtWy6QF7QdvnroklleVrwdxWvm28Xndhp2y98gz6Palg+10VN5bdwtcvpJa1pSDnm
PXtXk/Q2piMyuiaAgxm/g16M2zEh7C3WTdG2Jyu3s/4j18Mtycfzcqt2EQiWJZKqRdel6+3tdhXD
I9KOMGhiz1kXE+YDBTUVI5sQ1nqt5mJFCNEyXI2gkcNQEgFWicl8UL1r7Vg/rHcX0UP75nU56yC6
LKslDUwJy4VD6uygBpCb4QFq4tzT/mvppxseqbYij+OT9J5Gf3iZ78FPbhv89trUwtjnjJBe0qAT
Xn90U7okba6mg6E69VIgkbe+DmJb1cO0eI/GQt78mWCJtW6IaEvF5221WfbaHjYz8SCLwjpma50X
L1msAkrKTQlfORSd05pMF/7oIpQKKVAh3p6141ff6iAso7RC6soy5LEwOxCJektPPOTbxt2tge1Z
507Z7vhClIDcjgJcW9PvqyWIMmRi4D2ENxLnm78QlOkkiCgs2dL7bdqriifekuZxsEnoqWLMy0rL
CIUhqhskkX39LnnIfummwP45ZLWbXWaQyGU4ylkZ+jpWEyBtwrAnRiuhRKnIXod8yweZFNzTKSyI
TZzl42CsQK97Y2aZdu+KaQAkSZQr/frZaRjapgiGB3tAonSOR4IwJNSeQ4w0XS8f7QhJGlt4Rx5R
wuYMxs3BD4JqINLgJu+q3YLtnRAbMJmb6EoaHsy3JPfiQFJQWv8KtkwYb6oYM+8rZq6qRnFPE7IT
wtKWJnrhCv/uCTx+ar8xMVfjlgDhI0/b2xng7eNoSmGkXwII7mV9HlHhTu09+kRz6PadgeiOOMSc
yN5up5q1tb/MRg4js0vtbSk//SVnC42yPIdRYa4BR1FxWZkph06DClqiZLRqzzwqqdhkzqYVVF73
5FQa8C020XpUFxOXj/HAdxlqk3/DnY3Huc3H7Y7o1TrXx6USHLwRboQQObIsm7Z34lT17Vg9oI71
rN/CIW6JS5/qZ+SxePr9IruUzMM27KBVp3PxkHqo7Aca16qweQyHAq46tlDfZFfMCkRGKAfdQrcL
SgNJabSCP1VdBJ3jFwe30653NbhdDMh7pGTiixUC2d25YlTGj4DIxTH/Jj3tYlO2PO4z8bxNDgI1
X1bdevEmlNHjGylBSAu/zBakAKaACjoKDtlA4xfDoDO+JlNQphMFJGldTGD2i90RULQJleoTSqY+
H+8wCanyM1yIElz3vZl3aleTAJbqY4cm3OngsNjmyFLo3UUlyjEoxk1CF1c3nypt3X1hM1Zijgw1
ZN450D0irMQRW1j/6qAOx6Qe1tXoI5w1g/819/NGv/iO40ordlW5zP2PvE0raDk3KEStMbMQ03Rd
wBmqKyFWdp6g3lG3gJ6uqd/HLLDdb1vup919Jbpw/WSVUOMJCr6VbeKj+s/u6x7p5EcecLr50ex6
cnk0ofS4FTxkxkMayUnKRhBzUMmafyqwMuPXxuRsG8zT6doMXO+Gy/dxc6xwitGfGVZwKkQ+26tz
MPqxRGQrKfDV9UuKgoIZJ0jR33+tTEH0V6RdC3XSvS6LcXkjatupy8QIQswCpZeWXpt4mBbK/l4B
WxXqo0H7Y8pomwpJPNy65a3926IdyPCTsOhcO7sXxCfNX8ZNjWojfQ3HATrJBio1/xAgsXOYdGrI
f9l515ASjh/BWRGBAlA9IY+ajOY8zYXpbbE7NgGPWrsux2U8MEb21beqm7PKRUKN9qa77y2NrBP1
CarH73bLkttfi8Em/fqwZJSfB2RMFRLcGnq+2sTbaq7lW1BkVfZMjJtv0wmi2MAY2ItlXpzIycDv
+6eCiE/cLOhd4N7jAE3BjBHA7mslWYiCgUea09Gk8DtkgMF+sLBVOvIeEouE0J2Bgtm+OMQvjtMd
T97ZoiV59XxgcdtY9RPAFYWceyusxE8j7N38ZzBkRAysrrkF38sBgMOIZ4d39JuAh7R2Jr2MmEac
jO1vjNbMspSITG8S63fX7Ww3qSmb8oIkndrbLT945tbdqWCkUyVyRkot79YGyVaZ5Ao4y401Vk7P
Atmc6um9IKXLwHrPS2uRXM01/Ei02p4yjmO2uJrjHIFB+4ALsvWxg+vKfDXNNe+fygKpixlDOLBD
sxnBhMVkdE8LVhnKOGWZEOgjLJtEi2KpY7df12svb5MBuVpDWcOBCGV+qxd3UJd2kC0obzZb6xvP
iRa9myWh+d6W+mbwaCcUVTdHUL7mZ8Rriu7eTXB/PPBajAXegcen9311mBJ6PBIUhRX3hgWRvCQG
2qYcbc8AetpC+JHw18dNSQX0JxbZjodq1m2OBsRh425PJHDbK6nJ3kS9jePzlOP9cGkp3Pa4inI0
Q1wCgTrM2s3dXe+vbMEOvI3bs2Z3uMcukxplzsznOSGKctUG3MyAWdC5hw3traMORYV/pYireRtv
TW6bB7q6JKOZpsNNHDKPfK9e5xfFqyAvT54t3FeF8UCD4kQ46STrWpZeTOpiYWVfQ24z3ex1jnkA
AZkBGQGl3kDKdjoGZctAYQhQbK3wjvQ89+bb3aoA+Q2DU5Atx7wWt/VvmlYr8BIEE42X7jCkaeRo
QlOX/AkyWpTlYfPQYP40yrHu6lgIgPYvRpvBK/PowXzFIDcATx41iOv0gsKcZNw5a+vxs7PQ+1U8
aMiUezWcQWD3KYSCoYJeyP3MiI2i0qsXGdXo6pvrfl2O2nc9QZyiuTJzRhy39ANC5ItCnYJlkP7O
qBybcyCQMpDLHjatZfKzhjVdXvOUTODX1Okr59VI0Q3CsfB+1qccTtbMYum1Hbz80nrGGrvWMnIH
ZPWK6I7MzNovxh1O5Bzetkm3itNls1IQZzD/oX7AwNV39+5ALUF/o6zyFuVZ2+B+KrB/bLhMQtf8
WY5IZ/eeCLf8vQR/Qu1ttxW6nBeOLTs7qn5q2ndZQzj/rm3XdbYXqqHWEFbByXKY8UwWEuDXaBFz
MyMKt9ogb4aKuI/dMNhWnfjNbPlpNGaQq9UzIiTgn1+r2S9lcWKhCQzO+w4VcB2pGoytiMzGdNfl
MAReJWDBoNTlL4Uybz3zRk26ec/rzW71oVQh4M4z72iqjV0RkhKMEbJzGr1e8NSG01lKtDUWw2iv
vfZJALZY58kxfOOHwgFq2PcAwI19Hy6DIFwrt1ygW4KAeKY4LUkJh5S+J+ut3KAj5shyBzF8DyvU
phCDdWig3b1BrlkXoTEcfciLlscTiaRTOxonvENmQ2WyCKlLXgONdQATdqsO+bRZmsVqCyzrR9qV
daBpxcIGQiAWY08czBMZTghUBmkH+ynHQYQF9FYuvBLqQMDjEm08x/lBrxRnAEi3mKfK6qOqAOwR
qBKEEZZxXolVfBtg06prp82uYrmSpkAcYrZ53b/YbjsObdTiC23Aqwo99HwQkHGQRUFgdOF8xh1r
m+4+hKjX4XFpRIZm2sOb2dxBC7SpG7sal8m+K8hFO+GpVPgbhVop7kgyDEDDhBZYFdu3gQ6R9mte
h1ZI9sjGnehD8ePQbx8IHwn8e1ybtGZECzpDxGFlD1IFye3Y04qgETejAonaaNSABHZXNcaIoCcO
9Xzsh9Y/YGIlpvWE1z1IDyERP1KRGI/P8lAYxSZCxERepuhvpkt2VPcus5xLOD90DW/zWipub4DN
WoZ3FVAh47s3oA44FmPVGG2cTY1a1UerpqFZX7PBpyRqxyEkNgfho9XgsZgW3lP3qrIKX0DStTO+
nCtNPYhZMMcFaRovQA6biYAdimKO3QyFfBebaqn1ep3Qu1nLbwd0pG4v3Vwjodj1qsuF2CLEYYz6
e++mnUnRgKWjdU/OjuFMybbMcpbikYncHqYRUx9Avv2l7EQVLhfbr/x+vcPY6VJE4Yyse2ECHcza
eLeEIN55zIWn7afVFimvadm6sqnO9BeQbrmvAaZFfpiHYbKtuB7cXtdRy6Ov7njEBR0KUU5C1vdH
tJBb77xJbQTB0sSCSYyc/F2GDfGWoKomWQTdMyW3qw2fjj4WjvDm4AW2x5xrW5kvXUyQwiCvd7cs
OA9+Fwv8EarnIy5GY3BRpZeLUeTffJTsvooBcBrne8gwKX1MSggbykgTnwPkIFdRNXdm0WVyTkx3
gV4sROCUYqdswxLNHlFqMHReXIBzZo2/g9aFQmywTTbpyLasJ9jjQ4mOlZkgQtAutgEhNQvk9gpo
nZ1TdMtLdrZ4VqSPYjN9fWviLiASP4ewD8bPqW8qFpyXP8EO//6x/of8bB//O9Fg/K//5OMPDntK
CzL1Lx/+1yX/GNqx/a3+8/bX/u8f++e/9F+vbc3///WP/NPf4Av/4x9Ofqgf//TBrlGwxk/T57A9
f45Tpf58dV7i7U/+/37y3z7/fJXXrfv8+18fLffH7avJvG3++senTr/+/hfxKv/+/371f3zq+qPm
b/2vSn4O+Y9/+fOfP0b1979M829oylwn5EEdushX+ErL5+0zIvib59sBpRQYV7wQxRDxwQ26lezv
f9n+34zA9S3DuGlCXJJ///o35Dy3T5nB30IPKp5fLMM1/MD86/+8sH/6yfzPT+rfmql+bHO0Q3//
y3OtW57J/4RS+NbtZbkB/xR2BMcNvH9Jv+k7/gcdcbal/GW7mg2/ecaAj7e5Js93rUjlU/T59ta0
3ptNiGQIYeA+Lcx2P+GpjcKAPB7SBLdEb6ydgKP3snzxrLq9Krm2V9nZ+ylzKcbmIZcYU2WQNdRe
zbVKTyjEmqvwybDepgzYN1X5NRjhdqkCx01YE3Ox9rsicAsKX81f2YbpK0BadTFSORyzof1eTJ26
FMNRW4be1VjgYzjD6mpaaXUVcJIYK4fmYJZZedV1fqjc6ic4Qr2fTbpFcZLvK6PqrnKzKSgMzTNu
tfIyhe9Vgd0h1eO5cDe9L8dyi/Ar9tcMumBvzpaKsqmWVwOVdtcsJ9sygoOtuuWa1Y4ZQ4P5CWkO
66Wf3uRaVKd5Na+WcpJJw4QMdW/tdMbT9M8vAfaMK4uPjljmCcW1LKIMZnHCQTXRq9q6A3CfNe5q
b/6dSV8e0TW117r32+uf30mrHxlUiXAIrJYiN31zxinrxk/f3oqMNfI2x87RjM6QsbwVOzRO5XXw
31I55xe7cvLrn7c+nQDIzb4ewXjHaVfZQ8OKPnsXUtz+8cufD+G6OIry8t6oS//ezt6YuMQF8VWg
qTzYiqQD4cH0zn+kp1tcHHBip8/Ne3wh9XUFKTyU9cx5PuIVms3ylPvKv9jC9i9/fgcx7F86CXsI
97QLDWCgIdvEBVWawOnI7/78YuBEjQJ6p50O7Ru+MOK18WSnl3CqCIL25JEBZzj1OyCrpz/foF/y
znPR5XFFLMmluP3y53cr10bZ2PLuz+vVtwtHwzAc8IoxhAiBwBWIb9z998eS7++IyxITY9X8mIaw
+oqqwo6hS9cneGZnT7ZEezNT9olC9H/GhpoeWkSAD3TKuYlBM+opWFsmpQ7iApok/1EM48NcB2Cr
65CQ/jHiZcf8m8nJ2Bmof86G5+GYWFT4Mqnc2bGg1Rcvl805DwjtRqi5nLvUeetT8N66cep3RYkU
y8X8KYjFlmQTIN0sD00BVY3N62e2LmXUA/HsQsb7g9eGa4xJY37G/ODvvKZ3Lo3H+lAT0xBjhltO
SPfmCzubv3O8UL6AuTcxpN/6rcmfxTxdM5Pm2UizhlS37wN+87Gow/K7iT0wZqDqgEjIUJF5Ge5u
qYAXpB7ZWW+oAzHTIF6ctoccKjoZO9k/LcK6SNIoo34K2w9GgyhcXyb8lbguU/WcN6J47f3x7Dja
i8s+9R8Q3jkH5FzUZJbUP4a1dxmW2tttyHdPY+gKGL4UbWbRtz9DAw/nNDa/Vds8Bo18z2iMerI8
rePVN7qnjdSpw+gYXbzc/hv+1eDewAIfEe3/u2PriOx19u9TbbJOmKV/3OoOJ0LXvMjQDV9m2mXg
GL8HCEp+N3J7WfFAvIZjflglemqfWJlHIzDisW+aHfn9+po7U5fY4/KBuXk7bWRKXjseYoRltM2b
LeohCvDBvIwu83xGXluISec3kQGvN3HhV5CoOim34mdFrPGpsR0Ea5v3v5k6r+XGkSiJfhEiCh54
JUDQOxmK0guijRq24P3X76FmI3ZfEFLPTI9Egqiqm5kn45X5KCx12vSUCOQJI0KUbxK/efIP4chL
sIav0Fn+JLKa9kOIZdO14x2A9XirFOGhV+bl0YE3IPxu45LcoQ+FR8ycgjCsNn/NExmftMvvBPDf
TMmhBDyDdVPZP+/wnVzThYEcVe3Tuy3kvUjDaI0jv4MVOLzq8LSu+mRfZlOYW6pTeNyoDe0QY9zv
lOqtW8JPF9flIYy769Cn8c0xhxOMRnzEYvxc6hvjMwGvPcsQTXLzkabvi/2brZn53oa1eZRmwODY
WpWxPj8EiR7fXa5kHJqd40j13JBzW/njEumPMlFF0M3lFxg27nQ+NJ2sXpcFRm47wMyLqpQjxDDf
hct3A++JC3t/x3M93okljdcMEfvHmPKgcKfROjlJ0byro8m72ea7muQQeISy3TG7ItP5/HFco8eZ
g2ttxkZ1QpeKNpwGmeVr6dbOXSwfOZUopUYyfkb1XRmpnL0kinATxAIHBYN8OdaLJ4gMMvJywpuU
xevPL9ObyJpFlV6LLMQ1ZnfTg43oXR/d8pYoqbMljchappTv2VSpD2FXZjDWQ7wZKl194Gh9cfPi
OpqKcyxlo2D+hQqK7YokWalXR/aCJ1Y/orU0/nr60IweSWjlw9IhBiRS5UOcs9zO7XBMHeOZcXOi
dwfJTc263uOFcQ8LjAMEz3PpDOWmHlw1GN0+3BWpJXyy6y2aaTJuoqZc8L2X5mnRLO2itfGLaHhe
WrTXOBma50yye5fF/HTK5HyjjswPE5/3isRZtjEKunFjSynfOmXZDoTOHo0TcijWlYAI8rJG0e0e
hvu0JeTlci7wFG1Gp8Ifq82b2hXKw5ULqVSoC2treK9/3rVy/OPUanXluANnP3XGXdQsJwJbw61N
9TeLmNZm4Ku11v42VCd/VL381rFLMxuaTg7WwZcE3xRADeWhoWkRUyjeJj1UArAS9LDq8r0gcX7j
E7ONSSOe7CJ55xDRP/SxLTak6cYgFPABxlyNToCQfoXtMl4LXIAvajhfazf7Nyc8i7I0/nKb6K9I
0m4dV3nuC63/ngHP3IyFQgXlq7NHiUlNwYaQ18stG/AqY4X7+anDqe0IftmB6/QjT+scvS6MfzUE
tK9uOgQAqtyzmzRXcIbkl5Ux3KgS12S3WM+ids3+IE9B40ndRKc6lw8cceYlLP+Kjh+Wbd4X8BIS
xAyi15HbeqGrcbRKnfLRqQA+SiXXg7DVg+r56YldjNFV6ZwybF8rUfDL2XOT3+qxu5fWAedV/aE1
S/N83WvGD7Lc2hBZUGDnaoXxhJ3gxHoqKezdueF+5v/wWLS4OC6SuEJeJsmjVmrFRyS9TzIr17jT
HW92uE/S1n3XiWnrRXkfkJXX1lwighbaqyEBECKEGXudSBmfnFld//zN8EDESovTv7GqapsyrJR3
jZsWrW16wERyd1O17KylYiZu1caHHNkDYUo5dJNp7nFtDs+nWCGG/CMZlP1i9fWu7BuHFTDOH2Ga
Dswj5F20yHVJachjGbeZRxz+OFlVgauSmCiJdCMA6/BvGc3+GGIa9TiDKL6+ZMMWlWKTuHn6ZvXN
q0Po7wb9TtvoA8uFLLpjN6j9xyiE8BVW3hUJ4NHH6DV4ajSbh7Dltjet2D1IMhMl9VkfCLGdEZt3
ZTwUS5eeWh3WKJaEA8QqecAtIUm005IjRXKgJFEGNenud11f/MjWiZfU1qtiJe11TPXPVIe7ZMqy
9mkjGTeZW2SBWtXy0Wj0j5QxaySLontg+EFmerA98Cu8Kla/7A1Xhh7xBNsbqlbdmwo23FCR9V6E
qbXRUrZLrI0bMwvD10kBpVaM9hCQHf1KhZE+Bgphnt03MmDoFMRWlLwR9UVQbvkMxkztP2x8pJkG
D2pmW0cWJzm5M24BxALno2YVY7Jpi83svoZuPN9jns/GlC6XtBHFu1sM3mC6d1uG+nVk03jQTWdm
osO7pSbMtLMFBxtQrdRXE13uNVKxK8NJ5iOKK76vWX9hnea5PIg9JNxxBxmy9k2jMPfcIItnae7w
wSeel5OjB8b1fPvfe6No34bVZJeJBhGtvrfaW4EOR+xtJuXTucjhovhvCQGmxpqQs7uRNFYGIsxQ
UsT8VlSzewXWWDPLyZJziQPGqT/IxqOTj8e2pqmkY9E857HNYG9Q8zMDx4odIOBG0VYhPS1k4JCY
bF+yg/Rlirf2KfQmQ2ugIbKpwc2UHRlTkcVgxQxH5wMh3WCnL76Br0pPm271sxpksaZz1yp/GMxm
F7Ouf2No5mFPgP4098yMsChnK1WY2XrA6Lwm3tps+9l0Vqlmwb7ETrWesaLsZhJSpLUdP+LBglcs
e49T9ZiaQ3wYDeNbVS3c6eDWfaYr44ZsShoATns6ybrwwFkAyepr6vVm3SB1kAou3DX5wHHTnmpb
J0E9F0dT1OOpGyRdH/ofB5rMB3Wrt8hkBKkvSe/VMvqCpNYyKOKmrCq4ZOUk+5Xu1PpWLNa9rOx5
N7mq9NuMN3okU8iBeO2WBnNYO+VU1H5R0yu9HNfBoaimR/IM3X9HjVRefy5MCL8o9lKOkiArVCpH
bOnVQEXTDWNd4a1/hVrnHNVF/aUpofJacv7azEb0+2eQFrdN7JX0Vq3TpOTWhMTgKsmyFlju8lRv
fJ33i3RIE+/Tyj6L3viXKtO05uRB3qblX2pJ9xac8/BpsRIa40Yv24MWU9WKuuBVpUx+sXx9parQ
XnAAaYc8w9NrYSMu2ir+VagjvBRhvAsISZtMiE2i6yMpn77+QjlncyqaM0bEL61QBEf0RPPBLqme
3rUP3DHLNjGI/vtunb1O2VRfUsPdKDSfbsohNzZofONNx70FnMbD1D2eTENyJ1MdbETNgYx5UD6z
nXHBhFgNi5UpeAswLxwTt5y8CjDBivD1obCTbZqdrMUu1vFoHO1ILDsctS9YrlvPVOaX1HSvBcIt
K9HwpnEUuf5cBhmNK5M4s0cTGl76InUvI7ZxDOKoH7nAimUWiuW5S5694FjPXnBmhCvsmyNvIwb3
xdFlAATAuTZ81tN3fl0kGOPoNKZ9qxR1y5z372S6aaCwiUG24VmOfYgy3oUHT51NNwzp3aqr1XJX
o56tG5pMnaV92i4Psp60GxgEzkfEENbWyiSX+o6Hm/noiHXO7J2PUXbVsSDJ6xMDGrC+tzmRgsx3
6hB1GF6Cx0BsjTgR7+BlrSYgnjWl6dcqqe8d5qstQy8+kM/3sy8RnWZ7wizS1h4htNmL61HxGnyk
r0o9HoSs51XXZOGqVnPSxsUw4eqtPoNuLIablmDWgxAS7WaYc+vBYkFKXViausAph3Ozm2vl8H+X
yhgwGKjjRliEwpQ5vPBbuGvkj5nwSGwziGUyuwzNxrDH+U0frClozE1oxG4AmmKVMdo/6aP4m6NE
ruph3ReiOkxQhKLuxRUTj0rBhBeP34bznURqS+J6TzlS9d+F2kDiflETeZjeAFyUbb/rqm1ln4jT
vQ4ValueNOdE57br3myOoXsNWSInBqQSy5RFtRejbm6m2oLJx/tutz7iXO8rCp5V/O31niYuDpi5
fmjMaT0m0b2ebHetJtPeadMjTQ9gPQYOQMACkWCcz4TiBYPB8KxUD51Q7WqR4UjkpzJ26ZB0m2kJ
eZy7PDMher86ovu2Q/zuzKrEUbONSyKj5/RsIkmBw2OHxJcFna1lrG6VehyXYdPHWf536Yp8leuz
+grlydwIzZmZdbUejCR/GVT9jW3BmmeQ+CNbZArWj/E2Oeq3NWXkhiIU7CHh7OqE84uZ97c+mVdh
rZ2ISbf3JXXwZtil/sYIXAS6Ms77yuHZlPO56SiMWeHl/ipyzFZ5YR36sCwfLnG/dQ9u98BuOjnD
mJGEqimkKGJIjHbTeTrEOFB78VHrzPpgOOmHk5ItZbLWnPJQbY7kpyUMVK155Hl21IhdrLok6W5z
WXzCtjXeKdBo/GdQxjDU9NhocbluDEqWI7SoNW8CKOT3THUUSuS/h7o7Ad/s/3A++gUBYHqzBkEx
0Eg+DBv0LivqBnyGm6+aEHlbRQAlhV7kZwge5/F5LDD6pYNCRMCZ4MiIZRiGJAOImhGLagd6Z9jg
j5tx69ZMAkSiHWoiTkHpxi8j2+I+Fa431cneYV+w4QnvEIFVVML740dVDfACkSDzwY42iiHEi1k3
eymiXYVE6kOuivaDY/3pDHfZDOwInaVwMPvp9kbP4evYrRtMRQpOh5PkSP3xNhTFNl4G/VxmbeOb
TWMiZVt/oDhq19IEG+JOyY3PfuKRUXnuDpxvRc/YejBoeM+y7YR2gpfEIh5htGAG2/Klw/vpsoie
0lIcRhzVvgNmfY07rTq1s7nuGs78KpwNdrEvXZ5pL5WlH+xW/h6AEgVzS82Als36IY7JcY/a3yi2
hxc033uUaPa2g7/jx0QNPBXpjA1m/zrJ8cMOdzjup4DDe+fbwmEWG5lbgxjYypEJCE63UzkWgdmB
vslQ1sXisROVeZ1zRV6zMHuPSvROiiC1lYmzd+JQZmY1+TOT1Qani69NEk7nGKKS299sQ9OA84Li
F3V3wDVp+TIs3U2WoLFyGDOPsW5P73FRrUkjbhNlLi5ut/gQSKedkVsbFR/pudDMNwIhOWtq8UnG
IsBV3FzrCLAC+funbSzaGYSkz90w5CsNnmSA68NT3Jpiu4ZnD7yBFwOG3sGy8t1S2c66TNlZiUy5
s5ja56QZXylbOTUOPpJ+xrOUtsx/1e6ktfmHsQBpTLjxQnzHW3AUD57e91JfRACNo/LVTh099PA7
a3C4gwy1T9tKv1YpGQ6yw4eeSTkzOYIsMs7QC6ERkHp8ZUx7sh1uB1bsP/Y0TN5sdIpXhIM8hdVf
6BzdqsG66tdx1q2FxMhY1NGAM/VPulCdyZxY8XF/7ISS5bxd+pU/YdIu5CEPrwnuQB/EHBu7GFGQ
blAsb9Owyo3Sj35NtcOYn7mUhP9U11oNosbq0BBZVXHK7N2FDYlepFtTPyrs7rdtA2Y6A6EIGOSr
t/G+TIA4epJxTKgnVFCnmbaI798W24xoTM/GEAW5bn8nWR0FMnH6AA8atZ94GsBL8yPpGHn2dv8U
a+VkbCY3nElbASSyBmf/FFUD6J0frlW+Os48H3eparL/5EHi68B3bu20c0dcFPwJGxyzmK9xfjFH
0i3Y+N5Fps7rfAZmG+XSvVT6784Ou0tbLbQF9Xrl0Ql5Nqs8fq01Xb+QUFjrEw6aPoPnlfBEvuSE
gi8/XxlVpflKll3cBn9hGtrzifdQ+mAsezaerrsnYB3uiQGrK2k5y7o+g5iwL8DavbKY2u1AjdQK
0NxwQIju/7vgsctXDi5Uj9+yxfOQlhuzr6+ZET4Sx88bDWCo6IJawAfT2iY6aoTbWH7qxNd4IQ9Y
XbD918s6QuCmFNa5aGlDXVo95gFzluQA2PEe8Vpusr7UtnP0xn96kNxuqmtGO5MlkWVxNO07L6m5
djA/LfD1VyRMpdcMxS1J5tBrbEkqhFnMPsyTVwCTXqGX2k42EWESEqw5ctoKp162VuyBgs6smPY4
//73KyYJM1kl8xRC7z1PQ+2ei7IAYD/Vx58/ymkdTbpq3mOY6ANmbbchr3cqBtuDVeGDQbc7V12P
GlW7CQ/RMlkVz28x6AtvWQibh7bBt8/Lzz+IYfCtdEzaAT18TtZXZxLLs8dA2tyQoxPsf+HVd8Cl
7+GYOId0vjMnqClzjLO7oTQI8Ri1m5goLLh4/nG9H3mXK07gb0ubaZuFSO9ahom8qnQrAC3ttswF
1gpGY+JQUXKPGMJtDQXfcvz8VrPGZtON+OqWgejCpKTaW0hCbicT4ApsOzLSR3fI4WJTKpQWNKxk
166y9vhmX7vFdLww/oY9/dL3+u8WOuSHrhWPIleila1EQZeT1MyhN/i9bfSHbHLXqaIy8zejo6qy
O63rghNFd2hb5W5S8zsD0YboqDO9nKb5OkCKCzozqU9U1RrbRLC7tHg04O6WB11F6R8M6zhOxtY2
YOiMVgePZv43svPx2gkacogrMU3V38iHyY6s8JbsCJuINv2MBC5CRY1tjw8lcZTK/B5t010NTfFP
pbmXLAYexjaybG+KYKFFtSG3MQl58Mp4XJjT9aH7hAf3Pj28n0mdnOOO6WNsUA8Bjvd3e9cMDMuz
WPJdWcTMuKsIyFMlrJUOc+MMNMM3dVMEoCmcFaQLdrxptxfpFO1GNcbpeNf4hS+Tnf2hBK3HWrxi
Z42e1S3lxUrD8tLZTn4uo48I5PaUCrkXvfXep4Z++bmodsKBEBBFNu/kMs++StznUpbGEgDcnFcY
rcxaXJOiRpouLXNLS4M8uwojPiGGC9j88lgbw6ZN22nTuIRo8fePZ4gzKC/KwHifsusBQ84usrEV
2bF2YQ6m/ncBPDUEWqM1bKIoC1NMDoHq818ZZD16rgWMNdU+MQ51K6zB2QVVowjGpx9lUCxxKFzs
XQY3kXNM+HCBIuE5CQ4WjcTRtnas7w1aMjs2PoDGGmKtDCeIZF9SLSuuP5ca7zFvFM22BqnCA4ee
o6i6eNNapEUjvRGXMs8+orpXdj/f/VyqSROXRYe5xNj6mEg8nLg3D1HsXnicAzoTVN1N7cJAkv9j
l4FtrSt1uqRjPV2cIbVOJc4vjn9yXWScjkJsbVfneVFEpZxHarAVo6wx6hl6EBO4JVjQmh6IjZOJ
j3SDhe2a40LF6g5WoXPN1UzJ4KrpHZOT06wdEljgQpnNq16zDyH5V62JZFPkOGWwNidbWxdW3Jxh
MGP30tblnM1eNdiPudS6Q5N1///y82f4gmoy+qq217qUXcOc3zJHjV/yLLyGgt14Pzo3VN7JR0En
GRm1oY8S4nAgtYpH3xCjh1HWnSdbju+2o3mGKMpHAUVIz7O97aRY6W2V8T3pLk9J1XAPXkw+iAPi
G0+V90T09Zai4d+Rq3EbWlP6iHSytZC3xIYNB9/a04dhpTRYNU36yuTnqb4dbCrGX6w5qXeprau+
29vxA4x77fU8Dg4/3y7mF8w8pigdsReMaqSlINKven2OsKQ2MsgqYqpM9KNHI8w/MtbNC9QrQhzq
YO25M9ZJG4cfPRAfqGTARhe0lY/ahcZDtMHemVSBXmcdFBGolr3TD3t7aBw8HThOTo4WaifBHNqP
GkhIwsX+HM84dXUmHGWbFPsM/Qdh6vllrkCrDOVysJFXXptBVUGmR/GWHgf7XdGKSyWVPCAUauz0
Gmwc7oDhStuMdqCfmoAq8ZbfzfNSMzPw5CQ93PH6gfuzvkI+MFjerem3JHShuNFwT6py3oydKrfY
HvP1ZLL7oiwK16Rl9HushZ0XA9YKHECOZ2fSPiZHinfUsu4A6WM3JTFhiW55DxkwQHYwbj/fiXaI
d05j01tNnfEeBlq8U42czfIQoqab2BZGo/fwY9JX1bkKe0EgaNpsZSA41Gab9m536DS78nGQaeuo
oicXMdMw9uSdjX3IAknvDoc3J58uP6fg1u4fdlPyoyUhT7nSIqfepnvsZcUVWyaMizhZ21VY35sS
cJhTienClqG+6Yn8FZfNdgAU8Ib0qfjJoO4rGAhw3/LR5xxm85S2u6DQWBZ1FENKC99ywpDH1DBf
qyY3ArD4/yyycysWkMkTRikY8lgnxYRf2gzwjjcFvQZHthQMLubqD7kM84jQDldzaV+bZs8osWLx
yN+QJeG7LjEjSvXKqVShXJO+8Wki9JEuI28Qj0YKxTbzLDJf19L0VjwZpPz1HmPxccshgcryrFH9
UFjvDbhsjKlgjuesg7iZ6Ay3C+cQa/qNErAzgJDsaDesypbpoEw1ys56migsWBDcPPqyDR0RzEg3
eixuRtx1PAWbVwK2mg/wZoa22OTHCVMytEnIIEU+qijkcoX5ytlyDK6eNaWLh4EhOlnPy1zD9xO9
xBJU9Qfg17/hgNRBZvFQwhF/R2gf1iOKpyLU3zbF2p5mxz3obgJJaf67LjV134BxuBZj8UHb326x
BuPYOQsfWHxNmW2IbaVEfySaU+3Wp9KStecUSuaDjFo48+DOkMZyxktcr1yLIrSYzD87Mcw6fWVh
iMzHiaA1vlaYV6dmekr++fg15Lak8FxibsHp7JSm7YX4kZDZ1n1upr9CvfChNeuvmPo+S1NZ9lpl
36MPWyg7h8UPFINh+h0wEKRU1IW5qLbYX/f4rHiwAwykHmNFriEA/azuIq37W2jRch0eduRnozLy
nw5/4JKPwbPMbS3Vwu9H8I+yLfZ2w0AO3EPrRWaGnCfHV2Eh7LoZU0ZO+KsYLWuM9TfwktSOhJzv
urClSkSMto8+wcKMSc63jTnbc15Yw4dYJyaw8aZmn69mUPLph2PYsuDplNmja4xkCyjJXOfhHK2T
POPcVheCIG7DGZdkDbrSoHHjWWcbBJeXQRl+0WyxZnzJMwoPfJDNID6LTl4TxBBv6MmFCss+20ST
19Df/2Vru6WeTkT8VozXGQ/liS+NkvRGNTrAT9Hq+GDG0wmMy4SbBlJm0nFghcn+mc7UxUSU3Xs1
2798YFBFy80rtqcH+zbndUqkZ6m3BH/TSxlpudepMbJQ84dgWb3DN4SElErhk7Fm9moByuFl69Uk
yIaXWvZ9gBjE4J8lCO8tPGHBoGhZMaKPPRoZiiNE9lvboqw6o9Xv2qq7AsxlMpWSx8+n9nlesN/s
rHjHK6QdRGgx3SvCm6WTdEW7hFmHHFzX5brWEXTQ7RRwdrlPAsVXGI3ZVYVFo3OOHf7VYIpCJuiz
8FKez16N/uoKrPaR2YgdtqajkhXdxdKrbc6SqNW6dlP1pTmbpnxBHVuH0LGr6Eq4P98nnLLoNWPY
HEHq3ZMP/8yR9QPYeeahbrxJMVVMAPrCrGxFRVCELb4dt2oS/qvGQuyYJrtMtxy5s+J8WsuhWPWF
7Dd1g+FEARyE6uqpDfCMATDOJsFDE6hx+7tS5kdOwcS2iVKfgFeEAt2LHcCMQ1bpIbMoDt+L25BD
m7hRKdCA4OjAbo9erZGcjFQ1LI0wdFYVsKz7SJoeHSbnM5OGVyoLmqdBhnZDIvwHmSQB4E7YWXMa
CG0sVk3LTVsMmG4s+hqTNA5sfcD4q1ZimwMdM+qCDbFMzjqLxB6g9mfTuyLIyXnN4/yZlJ285Kbq
tymGCsGcq0p/qYYRH5H/Gy9ucRuGFl7kOWmbvWp9J7NpHLlrfQ1f0IZIHee8FE9Ta6IbNkIPVB57
vqlYbuAkmu7BisJa3bZ7gtl33JIcUTj+yrTbhLOLfMW0QWccM9TKp0Ng34NU9EfyGVoN8fJidvSt
8htj2n7j8X569kr1Urt0cVK+NDwJ5upKZo/mP+6CYCIYuDIm8k6l4PYt+/FcN532JILDNBiy1z76
SCpNRRzMwSQY/6pac/dErbET4iZUc3h25ZiyO14Y0tBas8HVouOhFg3lOj32TjSqDY7UupgOQFl5
IpYnKAMcZ+mS2yVae28zGJZWbadBXA+BUY8bziLRyiz63jNtRQ2GyO3WrdZVK8X8lTMrr2d/nnGL
TqJNvYXVXYMicBii8Ww6FL00rIX0kGGxV2qGew29b88BoG3+bYQ4xq3zkc92yOQnI9Ex7hPLZc7u
kk4Q6Tgf6cvj5+8XRNH6qyGiqehV4VtRe+uSWa6lYzBTnw22/aq+ajJXbkOy435hqru0S/kb86VZ
DxqR12I5u3EPjIIKiU2oMbLhhRVZVq+rPvbBKDWBrvUzc6BufrdAETjjBEJh2lF9M4TYaq1nJ1dH
NSzVXnKTTtCK4WW4qoWXL1KMrxIJpARA9txq1StdJ3WVaawHOissP6N972zUCCh+Xu1AK9ViVG62
rCpstoOtF+cGLyM+htQz3NqBA55vw2Jak0X4m7r2sVmKvTv32wqvpJ8C5vZl+wIMLYHvmBIclS9t
Vu+t0VBQI9jngM5ik8Z9czJd8cdinpo57kUH5xFHOSpMvgF0esRJi5YLUkTO+XF27no06J5lpt9L
8LxGQw991CQFpUQUmOVVtEk1BdYrea617u77Xk5rQ0IxsWhrVMhGKuIY1fIch+NutHmBSeFh18vT
LwuSNxO15oW8A+4Yjcw/aeYjA8mxnBnyKyJbC4GEvDDfjKYEO2mJuC+iIFIB7lBlEO7qEJM1SZcV
dIhktWhEdcNshBarmLsK1YIFvO1PxFyRaqHOZD1uYE6CGIixDjMOCUxIO2wSc+VAjR+71/CkyZHR
scnbTtHnyjUm5s4zaaJUxnf6UyUSvROoOprvVGJIm7XSYlhqqOveLZRb+7xMPc0a2JGSvZuoXxLD
F8ZsA7SyUdWB5ElL6j7ut4ua6R6kkanY0VOlHZWygVTUKsMmYrIDrGUyD3itF/LOodzYZlO9Na4z
7RYpmDkURvWmVu1yVZG0gLhDwKo5egrVvP58RZNEAJN1Pv18NxazfUlNHuOOsS205Yxh1jo+eSmw
eHKMOhYB0iAdi+RqjDavMOtU/PxOJvepKcE/0iS0IT2UBLGIv3M9VjZqTBqjbbvmSOr9M9NM4msz
dtA8do3VkvbmVrfHcUOzjnGLdCaayyA27TQRWZwZeDppWCEJJlvlKalFBSfYAQfCW+Vo+2GRM6+4
Wu21sLG2ZiuPVm4GkULw3I30dzFO3Sv6m7ewVyByp30O5FD80olTv5wydOpp5hQQa9oFBhWNPm0m
t7OU7NpShHnY/A7BI45DDf0nq9AxmjUW2HKP2xB7oXMh/2VekcYoA6zDeGP0MqfaTdCvhmWE24Mx
vDUeJg45B7xrvgGu1G8wxXrdlOeXuVPvo5mSLnSaF0cpYNDYN+kU7oZjOrIvu/PLXFfMtUkx4p6O
x9uiMjzItMjdkA2cP6cUFGDjl+mcPsZQfXS1fUytZjw2jPHGZI09uHwrVKheaZqwBeL54ZczliIk
zGzPuNcfnAS3DEiSI1hRFC7px+pUnOzxCOCLsw6dLhA19WBkZLqqGyW8tM/L2M6KZyT404jXor23
PK7sZ8Sh7pziDF/wWzhhtCuprLkAVLnBqxoI+antNqGvbV0P2Xi3nrtDmrswcAAzHDdT1bsbB8/C
AT9Fe1Cfl1lvIZpkWdBHIaKAUr5a6bxP6RA7FVUTERBSb3lmuccE9a9BfPexNCxb+iT0oC3L9xkr
PCQwbpx0VgFEpkz1C+doYnlDE2/DA0O01NljU9U3ZmtEvHvDckgT/L+Rw21bZONXDYPyTimbdsCj
sph1v3kipsPO+rBk674Bpn2MWqiekjl5aYoQW3kfIYyp5ZNpE37gSYkuWdz3b5rUAhLMkCwXJ95w
FIsuzvPCMYx2BBLoflphfYpG1iCNtuK3COgAlML++vMdH+V0VZkWa0tcBhTB9OAAuPx89XMZq/Sc
WUDFqwbfWSdKHEe2xKmM9otHTOuPBBeU1FOzJViynlZduC07vcSURIpYvnVwbdchfm/yEZwCXDX8
KEe6L+iHWwFiEajNunrS5607hfWnOkc7fYqNd/vpA6b5E2wOhHUqxDdp1t0GbAq6YjQfJeMy+JKK
b89aflMZSb/JEatVbOXVTn9+2+T5FR9AicxRXruC+rCwHOIzpD7cakr7yE173sdMy/YzM7J9k2lQ
0Z71eqIaeRHcvD9XcBc9DYfYEzbT7iLHoaeoKN74H+U+EHSY05x7zrKrX6u8kOsa3ADkxEacBqML
L6Ir8BEH0AMxYZqE1ogNhucRmOIxzgkLN3QL2YvQV3yCKh/TdkJtSmp5iCeFXM3poStc65UJ921H
w8D4qzJxyER9fSh6lx1I52zap1nDMhZxtaLugiM4hJqA5dmgl/Di1jLemg0Ps5gT9ysNQVk5nO15
PEayEYfGwouizBnBfOiQMSYckR4cYtwAdZP//crGYbCbCkobsmg6/FzwU02HOIGBWSQ0GJGG9RDu
w5sq2ZCMMNUXNW1vNKE1t6xPv1KKLreFTT0U9WLMJQ510hCNQT3lQNiNSIM8UWJKGA9DrJjr8n+4
OpOl1pF2iz6RItQ3U9ty34ANGJgoTp1GSvVtpqSnv0v8sztxYIqqAttSZu5v77Ujk7DlMPQvsT8D
aZ61Q1OAq3Ad5a41GjYWA9C51bvuQhDvq0dDO0Gyzk8/X/08cP6Uy/yJl5Bz9TsLaXWhOtM5B1VY
xgoLAaplx762pjpiFQ4Fhl8XKAbHBT1WJ184Z5Wr32yAm7NysvFh9hm3GSE3LkeqLSml/gMoyuvC
MVuPuH0OXWm3r0UqfQBNQboHgCcTkPg8jzU+5FmXoLVmfU5eqx2uvYNDa3k2+MlH3kx1tc6fJX27
xIOS+UprFUJXz2qRL9/7+QcS4NumpPZlsxCOtjQy5huAu/OJNq5X2VfqPBry6rZG+2pbNlspw9ll
3MBeIaf+1vV8eNGN4SWuR+vITcg6OhWwW7C3KUH61robrhfRMoEGx1sNvMI2OCtKLIBMGZxSv6SA
mrCQsmEYTQvruCrzi9OO+YWYKB7SOP6NGJBdCE7TrUrpcOh7OyGc+BboNyHleHJt3MS4ZPPViO8Z
mq3ln0GImLskt1moRGMcDMydK0+N+tEZwMP5nqfuy2dO5Rg6ven2s6RgRLcuUTHuTcO6WdkMlIXj
9p6NjrHpE4z0mGGvtddUt6JJr1Hhu8f/PVNdcLU6qIqKLixoq3TldlawARTAZiYK2lc99Qo2RlAg
XJIOgX1nRmOtMwDApNRlfMkMkVzqeW637IlYs+zAh2nAg0EvEYg8HgbU77WDjzZkYxhcVJvVO1eR
7Sn7ZfdlFf1+7NhbOjpIRo3j3zWDvnj18I2lE1pY63YQtLr+R2QQFMTwu+qFox993xAh9cYGOAo2
T3NmYwlM1HWQzTKsKTn/TstDbybGyksfgU4E0ERZ7FZ1yQiyZsUDuzlxuPaJDcP6Ryt3TsUAMDNr
7bAhRsHq2N84bjJ29Wu4QCoIwGPUOHbgWeCcHB7BSAnSHC/ufdY0pMoG4GkD8E7z0fvmtq7/EKNm
OFFRItMr7KRSvcdyWjMq0y+65tpEhxpzy+cdrBn1zQwe/Vk/230DurWuP506EXuvJ+pjDYSei9w8
lsvDz1c1/KjBG18pZx7vDUQ/HeX2JVo+JdJmUGER6t6mnH63eDt/V7C3NrBZm5BP7riaddJvRu6p
FdVA8b6zvOqoOZ+eETRvBpGy9zl6QkDMXC85Un6GKbxs11J62TsSebufoDUyiiVg2ZPOAJnkA97k
6LqZzNS78K57F9OE8CC16bfX5ViUtTT9pv20rhz18HFsC6Gnd5cU1dQ0rw2mr31Ug45I3Aik02xY
ewlU4SRLrN8A0Co0BiXDosjUnasow/DdxADdMqaKzGoPWqzUXVeg4BEcrliEtEvkp1c/ZyBPQq58
J0XKhIuWt5031r9q258wY+nza8LJOY1066IP4y5ryXc5iUi4qF+l505fHq0JOaVx8UqPfhEvv5Fa
Mp4QBSiSTNDSSg9VpG/UQ8yliQlZ63aSHrltXLbeM5oedtq+KFgo3zViG0jgJJzdybyaQomXcdCu
TrbXtEJ96R4FcQvr9kuafglL5aODY/rQE4JvKSOgdCTQ/LN18DgfGXUN8gBhhxlQ0Z2XwdU+ztsL
SKkbQiLJw7GNr1Okxdc5WughdTvvmokDhezMmrOb9PbE7/U17uZ+D3IN/Boepj3eRXfnDaMKc/Wn
wda9q9gJbpOeUyWWrF8GtwkYtCkjRph+6zbQ2UiXzoOjwrkuwkgkyQuKSYBPlP5dUUB29CP2YmaB
Vavj3aXh76J00W2jyb+ms88kSLVHLOXYoqSxY9dT39k58lrM/b3XZfELm0xAIKkPyzoawwQp/+br
SbTuIQad2o/Edo3n7Ffv/dA7ZN6TiEGCGh9NqtCUQIluXHsB3TT0T+VekB6tPPKWOSGSczqfg6Q1
rgjicBlagUc42LWj6/yyWo4oLvbHk2C2E5oWWPtWtf0mZjJ35DRsIs91QFaWPOzPRhy3CxEAU90h
0qOA4Pbdcxhgg5FZr0E/6V8U9/XQT1y60oU+b5hmUvblttVl4PfD55T7L8kY3DD6VruBQudNJ8lm
Ft6M27TSPvwisPdYhul5RU9uZqu/5u3wd4CKxaGR/i7r+L93wtK9E6mqvwow7WqgxenoC699dXTZ
vv6/73G5qosttVcYPoou3CXJ31zI6Mn7RPRx1drZq27J9CwyB6Bd2ifHDDWGqT8qd5fSuhXzIlw0
+9MAnX5EXTwgqDdsO9iODXKgC9oGI2NkALINOA97mOsgf/PyScfcuhosdUtSe50WosMyWHv4vqJy
H0W1C7Isudtd7T1ni5CeD153gyNX4EKESGuSBl3VgR1ctVGNv7KyvHZQUl4qk/dqTgx5pNPm4nOx
n0GHu6vWo26aJk9r/bOJo0LoiUHJOzm+zQE5zjRWKOYbvWDH6IzFssx9ZX1nn/goF/dIMz/7aUx2
y0SMNRJKz16HV8fUS52glxDmzkkVedno735OYWkDcVinHdxQJi3F/swxngJZhiU1P8WfQwEtanwb
v4jBgEmkRpOpb7otBqbhtofRI+gHInkFhRwG5nPKBsazCsSmw9TEkqUw8NIknCdFCEMOerKr7yut
ROO1uY4huk8s5I57HMTM2HhbUwzyCvSMjiV6flnZMwBVcXBgk50eCyr52D7/0egi3DB6pEZnIq4n
0CERsdCUxHdakpCM3I1u7t3Bg56JUJ0X5bGtBRoyKt6Gnw4tCe1W5G0bOumUrSF37xZYzkvaKvdh
RvVHqtMnjIyGO+YSQIC54TbAMLDCzmqE3WIrj1GMB5cDQZDqISm0i5YEkILQUrFOMmO2+yVj6wVr
hY+ujMY/Y0I9WtNkxr3y5oR9XckxhVl7MNF913khNFoM8E7uI4fXB11aaJ+534RgL9Mtw/aGv9z9
myXmuKPYs33FNUxSkN6u7yCrT5Jw4j8Wsy2VvztdK29me+fuaXFaq7HViq2YfDe0mNJ/GsDbwA/U
v9uIGoisSimimU13q8V0RONfXifaPyLt/V4frZhqFrriota76DiIzxR8RdCdGRKnL+wktx67F+vs
x4Ed07zdXEQ3iF+uDrwWiA41jlPQYWXir9BRN9j3ZNqek/yaFeEkBHO3iRFAWWJbLebkG1NHxPmH
QLT2L4kCPYwaRTECR48DqHKya5zQNpYy50eEf/K1waLCh3Z+5JTHHaHcdyvR+9qKCXV3aBhfrPKq
YcKcu+NO56O5obLVfMPMDyuLNqoV7XC5qLfGMotpvRNaNyZo05oRMLT3uGeGlyXCZk8m4jWhWrE1
Leg1K+lGf2Tl6HutdoMrB+p67WKDCse21890mXFYr/tNVYw12fOme+nnND5VzviXMd+nnyUcJLuk
eF/wUgboHTHq2X6g3gTOVwHCP4aoMHTD2SstcsRDdtQmeR6XtZGkS3a0M/c1nat7w2b5xEmAEucJ
64xWzn8LGIn3DGW3juTi2WtChOdfTFvbtc7ExJvSdypwtjQaBRsP+AqkMkqSNQHLnBtYuh6Taq1L
7788dqk7L/IzvEooTs2Ubeuaaml3YmlO2uGQu6z5SJbrkUJSJXU833P7HjXRIzFbhXhqRmteBCzP
6qrVrbZ1IiLWQA+3TV2laFXuN8AnWpDiyjzS5+huXU0bMDJvojg401VPQ1kkGC/LjpQSY/GJArai
9V6wCb6Ab7a27VTJbWnRkCMM5usdxaWkhJpybcj5M82Y8aBcvWmxNe5BQ6vQDNTDkxjmEv+/mtKJ
AgfHSvPia0M/yZGwz42Ardj04yA/LCeOVoZU6iT5qU1TKigMvG8r2pDd76yXf1q74bPlolzh6f6v
THjXcDRu46YL1iRQ1wGb60LToi05vHrPxohkY5eGC+lmnWQKPhW21bpJelZetc07QWORxBINeS+t
cG2qIT/SSwRocOAqnpaH9l/pikdKEwRz07o797CA6Ke8VgDFNhUi8Hc9x7tZ/2ybvPqijl3bND7M
T5nJ+l16Ef5Ie4sjS33gmnkxTZulAaTKNdEj45BDat3lYkhfgf/AxZzug9mYR3cBfFk6Jm3M2sw6
ZnEQoIoZMurwglzX2KJZ0dAkp4s/ZwT+rehhgDzBZaC/TMTdLTuJTyhxcHqFtgCXFy2cJNjenEb7
2XrJA/xtRhCn7Yld6H7YO85OE67zTMdEcbf3PUTf0n0yzKZr262v86ja0M2K+jZw0rMIb2wnyflM
jPlvhXp1L3rVkyrhlZ0s465TOEjIe84vs838va3+QDmKboAAGNgSblVzIjZRcMGnIHZxvZgCVcAk
BgI6FPWBj7yP+Mb+YKNIRUsh2o0dD/YB6+FDipjQZzI8YjQSSMgNRte8w40BMI296A0GNqrgpDCP
9ukDahLDCvBHyCCmF2IrzNDhSucwVjQTeMiybKdX7LLaELAaAtYUfM3T+NaxvFwldUtn4amdyLht
kSw7NFjhjkFifojBa4hxwGYHsxAcY33rY8LcK68hxYTRDW8L6VZQks9x+naMCly5IsADmxLstscv
482cw2zKHef6j+1hkqHM0MAqbqevTHCcsz7oK1konMa8KGd38VxSpnCq+zQ44/PnjiChEMNXb67j
PHMWagV8Slu/le2cc2f+lXqsc0nP9V8FkB4xTABW9+tLMl9iYY9ny0ims+8OVqhwkqzgfvSnZBbg
IWYTgXsyjwRZffyLlK/QeAJpvZAhmx8a+4Acnkf4ZWdWLwOvnDazz2r2zHOmXe9wouVsc/p5YJXk
qwZ5Au/VKe8zO8SdyBzwj5GXwRU8pxUaA2m+Qm/gx+WcEQeTJjmrdzTMqIV20ofXVNeHo6ia8kT8
LDrmKe6MJBzzqT86hpVSoZ7+Zin2T5Oc/BOeotZ01UGztm5sO8c+l87RLKh6iYYSoX353awYV45b
LEc9lHH6Zxwa/aDguIb8KNh+vhZeoF64E8F9aF9Nu9QOnZ/8S11T3ryZ+3bW0JZSkcsuYECrvD2L
qbP/91By1kCybOtVqzpxguf0neDF2yZWmiKWeb8T3WbcpWC0rYuWSvufYzPELXwPddahoCfOBgsg
BnQ0cKaAmD6s8k/vebxSU/xnbIpDjm0Y9TF9egweEz/YDWUOLrCmo1Kns0RK6qWIvKyZAJnMb+Nl
kOLEq3pEbK0i90VJ7wCMJqaDKiO6DCF9peFb2tW68Y5/wtvkbj/QTMZ40XwmtYH3fNBOMivnc2x5
mKs5Pa+97C/5EbIK03SwC/pX2ZurdePYhwAzdMiWgCJDCwNcUuNVCGhnkT48g655NaTE2JJxoJkH
DKkUK8YMQKy3lCKqpZbHpw7jdSYxsB5ldQmI7KKUDeYxKNIinKYWcgkEZAyZ6dGjif1kcFS8pv56
tB3SVA6BLlEK8wK+nq7O5sZQYAsbgIOU7aBoLJdMZ6fi2vwGodieu8i/ikoOu2msqEOtU5hAM8nE
Qs6YH96AoBVr3fDgqcEeCSoszlwqduilmIY4ViaIyCNOXbIari3VitriaIccT9Gp6KcbGcUkjBM/
X2wQOyaS0ZXzwnToje7VrblrJx0oGtfpHPLRw6/JAN0ks/p373b52lywUEbXQqBfvtKb9HuiyWAv
2r1Ly/OpAppI4Co6081obbOZ8Heqk7rKuad5vKx4+wyxcryu22RsImx0omNvkk2yEvvsYg22m1s2
a3A4Uv/J3xnWceod+dB8KD3G6zFilhWcHY/S1CFqbfOx+gkz9Kcyyg9Z12EWCShnWLgzbRmLPaG3
cwZcCkMFsrhwce8X3fRpCu0JGJ5+36UStKHwGE4wYoIyi12fN/8C5qhAhfvfbkZ7cc0hhDImarhp
nodb69/KWD5izV9KprV85xvljoT1PXMYMC9WuNQfDoBHIKfjHHSop2MTTNUIZw3I7rw7K1b3V9qb
y2tE6Tlc9q3fTGeQZ9EKu7KXs8Vf1KFw8P9oZdCGwMXTbZpru7Iijiy0Tt9TMabaA2Coic9CFBGA
alfXAHvloRcMFBrzN4guOJF6giXcxvKumKGDeRn3cIR3jZN0O6tetGzwbitbR/vQRvOln2KONh2w
Rnixr7mwN2AhsLrrBbk+qrhXhpjfHPrfD1bdfSVDfLec5A9FdjrkSLcmNywTWuBAjZdUHMY3iT0d
2ZmzNLxxDBPsEYZNxWRRKxvtv5Ysf0GfslG3xmvMdi02DwA4ttSzOYCeKni6RjYdI72rURnvcZa6
vwwNSRaOVMZ8YLUctZnVti8VHT2rZkTCmLCXr9oTGFl5m3QO7prm9KHGzH7WBvOWoa6rdk2y0ie3
JC1WBRPfsDQxwWAKniZn4EIa4lvkpc6qy0C29eLZ0gC4Lb0vGjfzuT+aFLCfS9TqF1ij+SkT/isN
i/0qaE21mbXuDFuDCS1haZx+zGsRBiIxzA9TPY086W/K6kPFJ/fo58XfxHGtY9UuGxHbOkmdq0wy
hg2p0ks2wnbZc0/TNhdF+tAEmTo9/RJ9GR24p8p1RH/oBuzZ9I1ou228CWs0k6Uz2F1SjzZDc4Ce
pAb3NH2mDxwmTEU97Y24Aiyc2VBbWL6/u6BR24whDishx8ZB/cncOd8NZtDCytAZ1tXJi6F1L1OL
VbAXHdIM5PoVtuR4E2ikY03DQ6f6kZHLdDEsTQnunGWdo7sts1kS+GY9+tgvyhtZIKax9IBvDMpt
mcYt5k4bRX2w+9Buu3Ztxw1qb+aPyHi2uaJsO7hGy11WlnEFlSD5L5Ij8YQKc8jENgIzPWxmAyw2
jIg0zFtPgtqn5FnDmpVaEBUxKpDi77+aoaALyOyJQS8Pvsa4O4U0hEXTWZc+5hjHBaMzxi2+kIrt
nl+Wr7GZmfeu0FF99E/Ge3nYB/HBKHLjXAVRvQFFzqaBIf/GDVzGXmDxXst8IbLmVbuZOu1Q2Un9
Rp5sy1vsn3nt1q3iGlfLYWfyn6QZ89WQB8aL6RmQN9oCIWDCGztRF3c07C44WXXwyFTH2Eo2BwH2
dR1RK35IHWAniCTXnrTympkGM3azPnq53b6pQr4KkLM7TfmSM2rx7RvmQJKQALSDRQ6LLmM1Qo7r
zh6Ypxg620kAiiGCxT+om+6JZHf34Jc8lxlzEkPgWHQftEBwKwL8li64vgg1vY+Co66Nnxhdd7DJ
CLyD9KD5cuFwdsM2iLjuojQzb6Sy/lkoJczBiUhGZBPNnr+JCCaEcAGr1HZ7tFQj29BMvgZ2kd20
oJXruMaVafZAsoaRjwc2y1Wn9/qLgza/YdTJCdCXRyzNdjW4a1vKKjTnNjt0aPRr7LJ9nqYHmDK/
xxoQCJY2Ei2SdT4RNJwNPhzErurGkJKIhcnMbaU2nmX0tCLX29bRHF86N6ZOXp/tMNflvrfjalcR
Lahq3SF2Xw8bqQ3tmQYIbrx5F2xsAuZHmPX7sWZyrooRMF8L4qIsu4Op628z5/XNrCu5wn7QrCfV
OzuT5Dh3aX4+y3F8pD5acTQYwMEsA22pNU+RKsNeDutkkuI90cRjtMC+sAWJwGhhxaY9JNqz5+nX
0rXMrbLZwRnLOiyctVwSCDrO0KNtlFf00pzIFbx7mRe3xbW05e9GwuqY6DGw9TdjVxjHag6YWBVJ
v62T5HOUFivSnJH+5j44+j53Ld3e4pNb96o1Qtpl9VUR9EyUbfONvNUaoi6JdUyYF2Cu+DJdXAyc
6WkOTO3TMJ0iOU17XuTLrJI3Nut3hodvds62fhh9bnCBvXU0bcFbJwkn7wZAtwaYG5ihz6fWxexQ
Zl10pbUvHD1cpZXzn8MxbNKHwwz1j56AEd0WO0PkgJ8ep8ENHUtxGi/M95+9cF7we/sjxXClYs9P
pyN6QdM0mwZGLxUoGt4tO/sYie/lqOf0RIcukci9XnHwbSJM3g469lBZOcZS6/kbX3J9zYukOpIC
OQ6q5c9U7rHiQ7wLSDguvwc0tb9eQ7mKL016dCtYblB3czqYWIsPXUyXjGKgyAEJVJj01Saa5/ld
0gGNx7oh6uoO7lYUPtFLI56PsU11UU3uyQPdzuEpefFV/0hK1vep0T+qggrKxsnca229zRPbWbuB
8RTTdcRlET8nVpAlEmwfW3s8EF5z9sSQOJwSgbJQ8R9QcdmVS9xYKmFShF5irWxe9jdLOeyMRv+Y
2NxmoVT1AIUg2OTcLkOsLdMB6ODJ81zj1qZax/jgpwH4AqGg+abZl4auYWHq+NNv2JrulmKLiKBM
//CNITn0weRdiPSEXTm0h9zWElbX0dwJvTLCsfa8FVosYgYvCIWM/ikpPLkf4gbV3IdzpNlHBdlo
ZzQD3kEt/m+ov1pt+FvPdvZmV87OkRTFEj86cbhL9h3kA+DmZHOaXJDjQZZ/0VGYJ5SCU28LmsWY
hCd5YX3Tad2ww6zaJMHmisepqH1g6w2Ev4pbcw+9is2l+6aTEWL873/gMg2w2pIrdOpjC6HguySu
JipxbExV/RWJPAfU5AJqki89Ec4bN9v/nNm6ptCwr9oAW6rLTG1FudrWGLgPa13zb9bs7ir7/A1C
oE1B031A1O5G+PkB7MjNzylRYbrQZuFfnOKvoyrvvaeoC7ftCKXH5l7TDm5xyWr2YMgBwxOm+xua
U3J0qe3YK/2lGj0KNvCBnWPTr7YALyrOIBX4IA/fE/1G83tXtjiJACBBKmggm+CtJkDqbDV/zN+c
Kt5ydH/3J40dgJnF7PMa7cbQ60SlwG80Rfna+/zQQFEpXOmTChiv+knyl5nYh4cx4p3BorF3UubX
5VyR+03jbl8PY3/PkcoptzRv6LbDPcestVXMKQ3WD4ppdA4jyAXSVn0Y6VS6LkLAkQIo6mSTfkKk
KX2i6GXRHX8eYiq5ubcszyv8ZEe/tettIRGx+nI21xT0mbidC2RMfLhat3hgG1fWx5/ntKQle+Iw
W4tCDby1NCTKihP5z/+z8ya4Gsv/fYowwXcVeDgyqZg2MIz/fEWuCHfoz3Pl9JlOapB/9L/vtrXC
dxVj5U/NWMPUxgNlTtF+JFQ+2qZ7TDqkJdZeest699gmkphhPMZrWqtwPMYe7otOtXzuluc/X9Wt
ae86h5lxM6ojctd4/Pnq5wFoZ1qsBtsgNeTZQN4g0aGAHhrazj8CrS+vAgsCNbCd87RJ4m/pwZq2
Vpb4pCex4UNN7lZThfnVLqLiiS7qEMx+JqWKL5pXL8u28J6mtMkw92LT4tXaeUXrP90KiEnUWLdO
9fGZio5mlcoIsb3Rn5nPeKFp3V9lUqdrmsmNp+6YjFpsgUqyPG1s/5+H8ndrhCzePBMrU/lrJLLz
dBAmzwTguVkuTwvktW2bRC33Ec98oumkK6yrB4oeipOVRN1Hmn78aJK5tE3gzcRsfhTLdo4D4kSx
sarqcf7fCxCl1j9/QIEE7JueLY8NdCf/TrEjnqxnxnUuycHk5IbawZIvdmqzIemRL5OmSJ8O+Juw
EU61ZzvmkjejAY+xD+J1YPXLgQ1IDVm7j1S9/bzaIiOmPnsEY36eWgSUQnxF+o7MgNBr+USS/mPm
1XiTuV691ws1axFMtRFeEkCyIAR/1q99lxNKxoSN/IgFY74szAMJg/TTbmNgdzjUVFOJF7aO/wWD
jC4dFSqrdoKCK31sps4S8rQd+DeeW4hb1bT+mxfg21u+byICKGdkKIVSsLGtqPicrZHQXFJ0p5+n
AilTn62PpOubkIqpeA3AgbqhWvM+CeRACOlT58h80v7MmfHwXdGZmHxkvOs80hWUzrNGq/yACJVc
CRWSHcaa9cXZ/zg3AoJiIr563wDSoVPcE/egJEYS5+sh6U9kufTHYKXTdWigU7lp739mMwdXgz4b
gCSu/0n2v+xs/ekmhToJ5ZnsMargU8OnsG5KYZ0d0IZrbAQmW59qT88VHrfcXwXzYB4STzn7MYv7
EIkjWHMe574z1PMWnPihmWEzxZ5bv5h2/stcwrHK9zjptOLbly7g3KCMvwUlk6jC4rMQ5p6Q5Au7
pinEN8O7nkjxJZDE10OBGG6PSJxxfwIGl699YrLQYdwbjlMACi35imAq9wgNiCs9vIRK/u20tNtU
1TwfZ/g2mKci94p4TahNNcdIltZnQ+UiAXMmJqnlmJ9G4//uq4lMM7/jPXW7O2Ub2jtUrM2Qp+z2
DKRR06SbdbCyAHiB0DlQY0pmTB3yiXl0DFSvbaAxsI10kEh4rLIJ1nMW/rzW8Wx3m5n0D6lRXvoi
2rR9nd8ppL+xl27Pfq8HiLiO/Rbp9EMwTYTMFLiHxuXC9bAae1oWfBGT6NaTGBfsa4AES/mqX44M
PJ3lempydSWyUt6JDL0TRZi+kpnLocEhiD1NYk7Veu2T1Wy9lBR90O6ZnrkTMPpfvt80GlwQc+zO
ehUXH9Fo/+/7CdVXu3YG30n9aZhlXUP/LdU6zHo8mB8fWJiKs6NV3frnLzNatuypXSdnw7a8D2Rt
zEXYuYsxedbaXehdRCFs1+0tSPdfCo+h2zbe0Q8K5DY7ePReRkJ2UgEKbeR+mXoHSnzi2hR6U98j
3f/4+X5vaja7CqM8JlZbPgsSYTFewC9dn9cyYUQT2zU9vHTogAYrWs45k9rKYjgIp47fB3Trk0Px
y1os/xLDAMaJXe2eZJddUkuWdzOKLh58/XXcOPrJlBx/lB/LPVHJ8asiCa5ZIZH56L0rHHuvIYeS
P0vmL+qwXrhGSoxGDtCS2rqLSf6ZOW2bbLsnu2KqkVCj5Psc2If5PnXAmZZC1pU/qfoTw/IAYBIH
Gvcfa60NDWqE2753zxbi/2eOwwOvPcJxU3LzjLjcHHIXUJv1Yddaw6PKGSN7SPOMrqbqXsIY1a9J
Oj8MF4e+CxFzU+pNf/RdbldGem20GMyblQ6vWc+N3k/M16zlpi3H7g/EYecrQzOzOt47aueG41iW
OivxMBGj5nwgSElyB9/qDQ4C+kvvCC09sDyQO8Py5sllbDzMQXd1Rey+khL76kBT7fRlLbVqPuOW
vbhzIHGw6vlfqfYv7qv8s2DBPwy6UYY/39aT4aXMm+EB6sSHjVPC869+IbKKr2jK67U1MluMU+m9
U3GyMes5+QpoV4HGEoSxP5KIour7e473dj7AiGegw23Dmw/pQIOkAZXrE8c3SY7ltTdNzBnGEoNq
WDZHm4N5RZP3kMXa54i6t4/6if6NeorI1w+fSYrQNw/u+JJYyZ+56G8I2QyrMbXAWgMSQcwPdkud
CUAGg7kNdGhdUATWhH+qryYmIj5nDAALe6y+aEh5FIbT3HtFKUfkwpbhJLPHaczmxORTl4COsvx2
r1Oy/qUcIjfaGb4NcnxDO2ExVY+mgxM3VS5tywlx8y6Yv6YhukVW1jyofJGXhhn8Omjk/IV8Ad1Q
lpgvia88LCirPz9fqf6qCZVsuJlt8gQBtiEnzf3vU62Qug04COTL8inTw9Es0R98Xf8kBt5QLHIG
wWacTM/y91XJ5zcI/IMzHgsLCUhYXMlD080ba1SQMR3rF520/MfjZYzJlaPRSyWH6qNRH9IDZ1Ax
Hz1inBu5zp3+Kxhwc7LFAknzq44dbANUUS1xnreOkplVk7pT2MI3QCI0v7RSsMuG/PHzk5N0HnHe
QKH23wqp/5eWgFsmvOmVaOWWzu0TpwHMAGL6M6XJZvbc7Cwls26NRkkjyU+0rmP4V9XTcoqlLbnr
Q0FlxMpFDmO7BrFSWs2XP83ICant7UEk/BYCt0KcGw/m6FzJXZ+eWoelwU7XAyP7zQjtkrGuux8n
TYYxa5kzG/zlKdEMweWcN327x05mhTWUMxQltuFezog0CTguB11FLAvzz1rARV2zlSpXdUvwQqOm
xl+W8Z404SB5cX3KX0+gWK0315qPP1eUl5HH8v3ov1oGeGiLbFdEZXrQ6B1Hgw4NvNMkH64z9UTU
RfgtOOzozRFwt0Tir1lGBKq35Z1E1rzXZdff/XwZ1xqc0vXRML6ioH5N45LPWOCtAgfX7ILIUhyO
90bnfrgDXkSG8OxYcoIHbXuw2d3ia4jdPdXToVqmB9Q7ylBM3n2a7HXZKnyMKA2c+kQXKgojV06U
nWLbYwIMB2LsCUCjVfv9mJ1h/n5wre/wtT2JdT5BVsz4rzBhBeVMlxGYlVU/sPMp2hGqIdP+Urfa
tajpG4UlnC7Tnveo0uj+0P6xxYNM5Dcskz6qu3KAiZJ+A13RdO9WUm86P9YfvV1xbeoMEAZqp3PC
qYBlrHY36Xq2Sxu9CzHmsAL3zY4TtGI6qOuHYgLa2rEz5qhNFN9WKSCcLPrmIHclSkc/hztOhDLq
q505xSEzMO8ur7HfifyrzcV/CXEBsu/5EdPPxe4JdXBVH9OZILKX4Yxw/A0CJPkugNWwAF08+Mu/
bp/bgnxoRL9ig7V4Lcx3o9fYemvOMY7wlWf+YF9UDY2QBHYGqpfDrDU47x7vebRIGUE3PmsVVTSy
pvwdoMufiQcLm7cqY++7T+w2Wwkln2DE8TWXEOBi8opcsMuQpdIyWsJNQBIddyNnSSiMt2TmMqBT
FTVsLjWWVG6LJnPcb9sxyOAsoe2Jm+dMXyDTKygInfHOgN7axh00UNQj98vXwGn43msqtfQFM1l5
SVx25KleBt+9YXzEWVbSSsHJRec2HkJKKJab8b63GsktwB83/8fceSxHjmxb9oca16ABn4ZCCAZV
kkwyJzCqhNYaX98L+V7fy0IzIvrlqM1qUJVWCQSEO9zP2Xvt1MyfS0Wu+JJp8VHl+UghokN/pDZm
NCyVMACTDSLpPhmXGZ4GJiO7Sn4btcTGhDjnbRy2JX5hGYODHkWrtCGGsJVZF1IFvuZZX9E4gjdq
jJihrgX7Q8QPNuk5fm1vRinFUQxc95pAnt8JMOW9VJsPHn7lu5ybvLDc9FgozEVWV2kHu8j0A8z3
Cjp6uy/AHP8SiR2uS3kI9koQVTs+UemKBN0lkZnFIkj64jZpCf8ejCNFmHYLmqr8Mfn8mbrJnc2v
1VZiRACg2pZ6UrCWV8kmRMqGAaLayOEDoZOb2vQPubDgNRm/qIEMMDg4i9dcuy5gWpdaueOOAZlA
T3XctbyaJSbZLFOP2WQys/gbR6XjC9B50rtw/VWcqoPD+zcsWIzJy9wPg7XMAdDm/4C1t3X9JLga
NIx3xKOQj8THs/LBcbh5umYVWC4au2l3od78puXawfmwTAAFFV3fbCtYxS87MA8LvyH2o3AV5iz5
nU/EUjJoo8UVSuLG344ya1tB+2CRk8VJzTx+xTFa36A3hGPcyg+TIC2Y1hINYr16jDGOsb8kjTD9
NTbEDlv0/xNzSpVsgXr1frXPZcHkrFJ9go0kTZnZeslGrCEZ7Aq0qEluyJ7iFPdBSB8hW/UNXXtw
Fg1iyj4Vy7JIgWlIdvQKoGpLaxsyNhBg0G9pxHqhibd8RfaEHgdgz1yI/dI9mO32urSrZiGxOwCr
iQphGO/NolKOReupKMv4t053QWetWmzJOKqh3YwSLkxC6gy663zmaZvTiTHTbav07kpBskTlT8KN
75vJi+2jhMFSmm2loP5ZxarYWCo/KKCTnOnVTpeU6oFcm3oVSPUdi/5q01F0w1MDI7ZBhVsF3as6
dpMsYi9FngYLbPjM3NVAV/lFcQHsUqzx6TIQccL5eG2xQbAzLpSOGSzMVlJMkVihZ3oknBhF9STT
zEFfHVO/Sx3NaNM1CFrkayzUJRouDv5GJMVddP/n6gRawWmC1NK2O0hRD/zSpEejWTJZbF2BfiVW
7nMRwdrMPZzN01RL+Q4YcLkkg6o92G3KS21TWPhzCpxQd7WmLW1Jqm+jcTBvh1x+L80we9EI3qCw
tLCFFu76uCOAgmVphv+aTZ7EonLamKuAsxd/9t3/2SJGqMMOcji6S5YpSZHv4KYEaxGy+G+yqltZ
MOhe+iJiyrFz47osJzKwh1Jteq1kBYFkl7DClskfd3o1914MTzrA/Bp/dDRPcda4qZMGWKX/LKwg
nm8TCYl5YxioPxToMD7QOM/eM67doxHfDile9r53lVXYrmQpOVCps9aiNa9Y5aOurrMVhjhlq9dp
5uSldUWQuXbobf6Dn0Vg+nuQ0uVg1iRK29d5RzUJNxLCSdjvDQKRzPrjLEXTEstcVN2QCAVmJGv4
c8lKAoyUZUOrYu+lAy+EQrkn85G9un5xXVvhbyh99MNz6hCSp9yPbafjs/h0KT5sySXaDENdL2sV
tnVDJoYR0dTyRAlkq6VAzHeJwOcl1vtg2ZAvuhBu9jtq2DhSpFgMCJQc35dSh6YaLmavW5ZQCu1J
lpVSEmhrblUrbHSaGv9JiYsnjjgY2nay1vt4hFO4Hm1N30Rp9GISar6WaMstarLHWLWZd0VneUvg
WC84yqW9i4inTH6MYcX7R1OLSha3TMrRBxkmc17dc6CQRZ3lW9W2lOIS5RblkNTE6BlJSr0JuMlb
QAqhMjAIcLkBAymRzsuWSauLz62JN2oFKJffEKPw4SulIYMe7asSMAvNkIygHytlmzVmu7QenKwO
mAVCG9Kae9/n+qpvQN80cScOfA0e4V1jryH7+GpMSYoxArakoJbWHlWqFw0MGdHX+VKNBxQcYKaX
oHxWtnEjdVG/DguPuHepx6ZiPiPjuO+zdCVHUDdIh41W/o68XYQgNMDHyKelpDbHceoEyQnxnp6d
5wiG62X4y65dcCipnk5bWaSxKqqocOqYIcnzWWcsY2J8Fr9a9I04AIlkdv38EXdLp7WUzu19J4zX
FuQci1drS9N/7KwfujeiMJi6YBmR6XRdjYXIq22fhLdtNN7hcHti4b2SwQYbdfZL17ExZ557bIdo
VzZHKkvrgmAUW5nynWP2Nn30jhUSwkfgQcxIHLuppU2hhgqFO/zxCSNXBg8qkGMu1JiEeqm4dcs3
0gpSp5F7SpKGtrezeot2LllrvTFsKp/mhGA/3bkINUnGETJsYqMoN12MXa6t3+0U7WHaa69owT96
vr65FqJTwg5JF+U2DQ9g+bOdH9Y/NaT4Do8QHibfa/TMpHUlxUEKxxZdl0AUU1OIq8y63xdssxkY
UICVZBiu0rTfBQp3y3C7KXObqnWIXQ6Cp6ytEKiRc6ayXOca+kVeW2vDbg4ZnNtRU8pjmAZo+SVM
CUocb/S4vU8U2k3kjy3zIADyTBlzkXdi3Wr+9LPkdVy0SAlHiFVwWoxCTPUL67nX4zd9NK8wNlOS
k55ZQTZtpiLjHV6ZKKtFjcZpBVGhX9A7fdaRNiKd8tYA50Ze5izgc6ktrY5ioYwdh35PRnjW6KiV
7qhWlyGC5mWCtccCs+pXXjdQGzddheYZLmnUteR9jbm7KdXk2JJltNfgeTJdImZmfkWDzq838xyJ
6PSQPXTiJZuJxjRRg5vjricPkKC0O495XurD34kBLB8l5B7h8ZMWKC5FOVoxHl/15gXfQLkshrcu
kAByRxWvKJkCkaGuq9r7XQcplW5/sJbAk1ji2f5D4nqIO1HDbMwsrRcowwfEWeNdHkQPXZduWtDQ
jl5RPm41ZGEUBqWlXEsFi18HcOyPXPTBRqfAuspqrGAjy7jw6LUKBTY8m70Z79uYuLDOrq/Yi4EZ
tWXKegjPVkEN5cktLOZQFRm8i2tRDLZMM9iA9Z7x3TIoFytSe2tRI3CqovgsLalcRh5IGuKU6lxG
MlrStwhZxY6mQLRbHwGIrAjqoqFgpovU1N8J6CoXYflJTxOckwIKye6LJ+EajmZqS1agD7acvlYW
4Sa69gbSrJGvTBYEhYYeUu+NjSHLrFrhFq7kiuyy2t+pJfr4IH+30J4gLsWV6g5YHFxpJwr5LhPA
Qzwa7DorTivRHkswMjTBD7k9PEQ4BAzeIt5gviltAkQ4rBJB40gO4XgloAv14QmQmx2Hz7nBylDp
FDBtAUJ8u35Nuipjt5rmyBz0T0PyIZ8ai1yRpY1KFWEJhv9QaOPOG/11wMEpoKLi4sOeLyEx2uNH
7Bk/4n74wD1ZLuKUjhVaa2ym8Osp7b9r5EsttrllszSFQECv0rxuAG/aaexzEzGXFNCGFijuh5C6
KJUvFgMk5jF5+BjfR/qC49ugGS+xaF4jkHe6631KbcKRFPTHgcaltI9Gj1cCHYe2Am+MxXn8pZlM
+/rU3IQ/Qc8nc3Sa7VfCtAgBQixbS1UOYD/z1rL3hlqkADCAoxbulr4wGv8XUDc+ZqHC2023tlEb
jK1jsqIaUm20zoYv8ET5aRnoIkcTjONU8QWvYVE5stqEzmgm+1w1oahZ4p6kiGVCVOCygb5kKKWx
Gkb3xjOmmqst7uWE8rNN552vZKcVyxoJTXKrRljXW3MiM23ILtz7rf1Oh+kmt9PqSMlu2MWJcmDQ
IZmnCG/kH/wfcOdg0PvqZiSefpnbIQRzVpjMdG99pvbbCnxdq5rNImBUsrGV3Cs/WtsegvfB9pKV
HoFjsm1KBlknXYUxhqcEETHdlpTc1hV3CA+aRIIcRppEsoetZpJMEEIxrr30PYq0eHXn28Qu/s8j
fEnm5Z95OO8/0nz/31J+nc9sCsqt5of6/zDnl3bAuaTf42v8OlT/jPr981f+T9iv+BeaNk23ZP1P
1u+/w36F+Jepy6YlW5apmZZi2//O+rX+pVmKoQBYtdFOKIqi/TvrV/6XbRiqIoQpq4rKXzbU/0nY
r/GPpF9JVXRLtxXdNvnz91cSMj0SgZX/laQJ4ZuaUTlMiHcj4CQ+j0+CifnLrfjvbOGvWcLcqS9B
wv85/HTaL4evcrse08yvnR4YGC2bRanJe0U84CtCLZfsz5+FW/jtWaY//3KWTPZ93Qva2hnpk7MG
3/ixuD1/aJ7Bt4fmAXw9dFSXqd51Te1UkMQbfJDRJ1wKM+8Po0W60X+PLQbG95nLpx7DFMT85Qqg
VlKcN4vaMblHblKsKTtNmpz1+auYnuZ/8pz/8xhmOc7CL7TQ1zi8W7CIoZEay0eBa0jLSK7+d7j1
7X8d6utzPvX75X/+fmHGuq4nWe2IsVhJKppHjUUayLHzhz/x+y0ir7/engHAjWXXqJxEi2CwYiXL
dxQAZyACNHMWDsvz51FPvEnW9Bp8eQ7tiAo3F2XldEt/h0l0ouB9pC8UOdb9Ql+hlF/iLXonAB6l
M2wre8O3f9EtWMJdeFQn7qQ1jaQvvyAhpxd5QVU5ha//RE32YtFPskTvnL/CU3dyNt5pIKQ+4qSK
Ajlq+Db0bgrAgGBZlOcmai4MmlMnma7tyzX4mPmGLKv5+opJ0opNFjGXpz4R8fuXlzEb8ayGPQCZ
DSgHX14PhU/x29tSCV8nknfpQUzv7jeDxpoNfYnA5R6JFRTzWkKXUEI72RpjaJPL2FuwGQtF/R1h
j4ccVYTbCuHDCmVxsDKVbtxXQxs1bI4947mxe/vFU0A/AoZHG0rHds+ikPA1ZBXWK34e8YNYXHkD
4il8lKusXk5tHmJI6RQpot2N6FZWtL1gphdR7ATsFPYBrQfW7FKs7pqqLZxxTADY0LTZRcj4V4gm
CF7HbHcX+GV7g6zc33td338EscHirKNQyLo6V60Hif79leaiXK16qcDH55vVU124422R6OnT3711
s+lNbqOhFC3DqvaMpd9/9vWnpt/FpvFfS5OT0+epF242v2WxQRRTxaAp3TfJSJzUxeWZLxNQyOcv
4NS8MJvfkAgnpUYEupML+94M0mMThhfesxO/3ZzNbUVlqOnY95WjGpjbbBZv3WOIP6uoDn/1283Z
nAYfnohAlXJ3o5AqrrDXo1mTXJ8/+PQrvxkk0xLp61Af8wYIM2JvR9PMDxH4n35K7G0ZfEaS9dpW
1aOrVA7L8sfzp5tmkO9ON93ELzMLLS4bog8fgpHlukllWijbGJDw+aOfehTTWb8cHcmMnTY+I96m
MWdhE+WrtrAoVVZUKc6f4sSLZM4mLkT94diQiQ3wzC0OVI2CDbbd+MKjVqYX/rv7M5uzVCnNm5hG
v6ONo7nOUtPYsOp06WqwDeggldO/k4c9upvgoLSlBiWhIplCFOaFL+ipBzQb6dFglj1ZHpXjJwZY
uHpbjIhQM/F36wxzNtCDpouMNOH5Jwau/jH7icTxXfbl4989ndkwRweU6hYUbsczyQsE/NXY8YUZ
ZBoQ3zwZYzbMbUsZx9oAt6yH/tK1ljaibF0sVfyBI4inv/r9xmyoJ1VfKrDfKqfH7RmZV2V44cac
GBnGbJi7iRw18XRgk0DOOnpJED96obQYtAvvzanbMxvY4N30ZNCIDJFGZWLC7LLWu+9H6VcTp1e6
b10YICeGnzEb4aasjIZPVpdTJEU7mZ8e/IwK3/m7f+LdN2ZjW/EkvtZWVDlRZR7lkX5zWbPrIRbt
/PFPPYTZ4I49Ssb6wD0qYPxZanMgZTWkyERoRRn9OH+OU9cwG79xFsYNttaKithbQSFl7F/YOVy4
QacuYD56iTLvMpmPhSLsdQhIL/DT24F1koiqq/O//9QDno3gvE1Tt2oYZixoTLld0p64cPdP3Bl9
NoAHO1QLwjb4TgewApQDzxqBW3jh1pz43fps5EIPgC5ocmvINmWLVqeOWZkf5++JOj28b+YefTZ6
oTWUQkezQjRWlAD1MOhFtFk/rGvfKJe4Yf07rYrjNzeuoi2ePHlbh3m3koQstvo4thhVFPl1sFvv
UCP2W9Voi/ZoSjwAYnbieK7SHkbdU69Qwo576NvVhUnzxAujz2aFISCLzzSY7qsUaVJSrtFzvJKy
SjGyrv9uatOn5/3lo9+UHZ5XlIFOOvyUzFdfGdFUC0xJ9oUX59RFzKaFSO3VkYpr7UgAAKPy2vTI
6sSaAc/zwm069WrOJgakBLZORDrbe1LWntM6U/ZTku59X6Te7/Pv0Kn3czYvIGDEe51witpvR3T2
eiFeNUFZ+fzhT92j2cyQCjvWlSiqnc46tHSBigZNMQWKNIw2589w6gJmE0NFMpwS92HtgFL+keTG
KsRMef7QJ368NpsZynDIIn+kyGUSxwK33XRTcLIMDiRR589w4gFr89mhIQBL9TxeoUqh/ebisaSX
A8jl/OFPfHy12fyAoDclb4E436J8UzpUQPWLBkgtdp876+H8KU5dwXTvvoyyKgZT0eY5dTQEJyiK
1kQw3o568eP84acb8c0Mp02n/XL4UQparaqTGn5sN/x0k0jZErAknuSCbiPglgTyjKtceSJrL3xo
Tj306T37ckYc9UFrZy4rbc9/Mz0PJYdLPHQE7rooqNufv65TT2Y2svEHaoOwzMpJSwX3C+mv5quZ
i1Vo4GXuL1zKiaGhzca2K4AWD6pgXaGWw6Ks01+ipI92/gpO3afZyM7TIE4KknogrD61+lNb4elq
UGSXF4bGqePPxnWfaZpuxBxf8sd6CT/ZUcvqhvzMHbKhv1ucqrMBXrBv0t10egr1s8rneYDx0si3
1fgb6sGF6zjxENTZEAcS4NLx5BwU4elLBc2bb8nO+WdwYvCps/GtjZ1kdtPvD7Mb3xTY/CAYys/n
D37iFVVnIxvHm5nQTmdkW/KOlNZlpzzZQQdv11wSO/B3J5mNb5SVuBgEBWzDyh0tzR07GYmIK7GV
t+lrN2p/uYb/Uxj+Mqx9LeqjLFanVBx3ZZNaVrrxSsWEe/46Tj3l2Xi2EGRixKLdEmbGlS66HfLy
Cy/pqYc8G8WUQ/0hq6m21BIstyFZFUa5zhN9df6XnyotqLOBLLWihf4vszeO6vCZ6OdiFcKfWBH2
pyKZicnpht61QBsibpU4rPaAvdAzym5xYYRMo+2bOV6djXQJwXoepDwaTSz0V2tYRd56TBwSlqVq
FXcXznLiCSmzsQ7OA+8BzH4Hzuckg2sFKlBItefv4omHpMxGudGZDYIgnn8PG5eUk99RKv1AI3F/
/vCnfvxsoAu1d80aK4JjeOo1NuFoVeSDeeG3nxjoymygwwo2BmFSHLFJhh+0Z74bRKSxeVNRx0BT
OH8JJ+ZzZTbSlQ4Yy5DbhUPCqQv3rjLXcWLpWGGk+oNAbunC1Uwt1O9eJ2W6h19G+tjFKiKHoHBQ
TYEtaZFjDlsiyA6DJ23CHhNREP+0JmYA3Z4WdfnYlM+ieDx/mdqpRzWbCSK9i8neGQsCxgl032Zq
FJIeV7Y+YViEWhJ+kOkG2jDPOGp6LvwFYBeiGowcGaou28+xbUQvkSzZv91hgPZl1+pt44NuSQr0
M3gP6j2vMlvJBDLZZNbE7Nz+anWNhFHUVb+HcJLWBKEq1tJY9k9Q4SfOZytv2s4znzzV6JZ2J8Yn
0rGQmQ14li884eld/2YcK7OJKoUyNvpoi/Cv+/yCrHwcUtBHWb9Nh+h27Poj7oO/29z9mcy+POTc
SKRiCD1c0EFtrlVT+q2oxl1sKb/ryvt1/lGeGhezeclV63GY0KRObxAtUeTMRrrhoxqJ1W0sybQH
IZhduHfKiZPJs+lJ8N7oNiRAB9JDqKrk8Bh7S1MXnqzvffb2KkDbgUeXoBXuoaj5gkTonoIFoXQS
cUCVkS8FftTzl35iOpNn0xkoMxfaPtprz0aV4mk1rgdpqBadGl/87py64unPvzxC8gl8v4nhjiVJ
La3xvivbQZBtb9mmdoudPdj0DcA0onh0kn1ii8wxGQpUHlu4IfoIfVBKrEQcgzfXbfUnRt5oJTo4
aedvwal5RJ5Ni9hdci0JC/pyY2g6VdRaH27flU8moj7oPn64zeQ+X4KTVxAK8lHcxT3kRDMzqpXK
UCcaPtTCCw/kxOwpz2bPUS9tDxJA50g6sW1ZsUbcTrFqWETq64XrnYbpN8NXns2bgazByBvL2JGJ
liUbFq5CtpAKz33HS2iCMYLcuSgUWfmQuDPsJ8HNLoQ2aCRwynqzVtqqvLBxOfVqzOZQXy6lKm1t
hWZDdjN0oNjCdId36cpMlIeUKe/8JZ86zWzCcsvOxSdASLYaWBq1S4kAVanOoQnVxNCh3pEXQqnV
9d+dbbbOSlRIlEMoq7h/tf7Y4I28bvsuv0oU04CQbJFHKXVWf6F/d+IzJM8mL0MMGboNW3V6lnZb
2cLmEeT2hdn3z7f0/35XNDGbrcq4dnNJDjWnzYS19ZEEbBtPStJFWGjKkrg6b9tQfPhRFCaQM8Ll
9r7UZCyOOolY1tRdq7mL7nNM3Ut11u8/Ptgw/jmb1GPdp0PVaE7KDxDelaxKv90KrSDQdrJ5n2nK
nX+Mp040m7a0Sia1R8Qanbjw2sx+aCPSdqJYTYh5eHTklUEU2/lTff9+amI2AxnKkGqi9iCWQmQO
LGOdECiisG+xBUHm2V8NNk3MppYqARSpIal3XB8cXwqXAa4eLDxQvy+a37x1Su1eGALfv5SamE0x
mjoaZVzpqkPAir8IBBCe2lY35+/WqYPPJo06oLTtE3PnaEUY3ANADw8Aq9S/vEuzucKHK1NLCa2N
Ka8H4Weu3foVhhOzcMVd2xfWo9ZX6c/zl3Lqwc+mCgpORdIGw4TlVPOOeh0oYHC/WvCoGGa7hYNS
QoCHeLA6f74T8ihNzGaLeFAUSaR55+he/eKp+f3klSHxlxrPzmxjB+PajdYNOyuvNgA8yd0kWCvA
Wm95vxkM6I3JApfRaYMRDORJKW6xGgUZkBDBhGPJKKILU482/aRvph57NvXEtu4noWy0jm5zHxA3
5xCzukwv0f263rbVpOyAlGA1imaVWqPTCY3NK1km266Q2ucMeDZ6Ztw0SR4o+IyJSkTQHi4xoLDM
YjlVbFh7VFuXpc/KMgSafUoGa0gjcFVdNbwqRF481VLv/uh8gr21PAy8hRrxiC48DeXUJc7mMnIH
SRBwK77EsiZt3AhMzFoV4ZQ5k3hlsDQqARKr0bsfsp2l7dpny/NulPp4qSx94v2zpz//sjTTDNOL
TSWDYKMYMFEQrx96Wdhg5mP3Y0yb4ZHMe6Fc+Ax/v7ahG/bPs7l6h8bK6lPHx4gSSOqGZeGj5E+h
JOnN+Rf85C2dTXKhHgS9Zsg1NaYWzH/1qMQEk6CMX1ZJRcCGq+IjI91ajobbRGo+zp/2xLfCnqaq
L/exkFQd5TbG/0RL3ZXISBGWxsEgmUCWHKv35etG9uJ7ucChe/6M05G/Gx2zSRBeqZxGrt8AdyZL
xxqsZ8yZl4p108367uCzOVCSKi2vTal28oDov7ywcrwIhSxfe2lQ3J+/gFMvw2zqg1GY9pHk/ulH
lceaffMRxJQHLIcoDDhwPZDgvzvTbM7LQpmu2uQvbdg+ONpQDRvdN8IXg4rEveENyoWv+Im7Nte4
ppIRmGbaUr+2TOGkoyxWgw6MsCGL8MKlnKjhadbs9caD7npVg1C6bCsSEHUIsjTL13Ua9Ic88aWl
PSThhiXZlv3s3s5/+mNhXJqujD9bom9ejLm61pK6OoGYnDrIJotPuBfjTaJ41G6zQBk2eWhGOy83
/AcVSOEamUZBYnHab+pMsq61NKJXbRcuud4CdvFCNdeSovzoPdLj3Xjjdu9AuDekrK9MOSe/uUre
UkJx+glm2eVrLHcHEj8+mgpMNtnAWlhuslRfGgMhSF6ww1qDdSj19qFnRMuWCowibq2gW2s5mSm1
/2lqbKny3AWxmZNtFS3KKqXO2hMU0i+hmOxzJYBtmB75IiykhjwwtK8moPJQEVCw1Z3nStEiNF78
jM2rQZpvUD2aGFbG3PpIcCWlEWqR3JWwIpLnjHRRAvtJCspGH+TP0HyUsMdkmrS3QNeIuCW3CK3g
VEoEHm7U9/E41AssafUiBDdUFwAfx/HB7rpNMqo3aO9B8u5j9y3RlFthdC96lb/32Q2ZDvABy5US
33bxb939gF2y4En0sDLDLfFHSOxK5NzdSgdI67GHVSN9S3jllWfB78erMsGjRknA69uaSkFCqgPn
fDkIghxATdrFKonuouBZgnKnEDJfhw9RBq2C+AxXfdBc6F4AIzKCfQblJUB0l4cV4keCU4p0hwd2
AE+sL2qAhuygF7jpl0Z3TT7aM2bZsvkgehrkasQmAUpA6vc3o7Cv0ecXizLGr1g21MOJ0Q6xVGlX
3tDj6/X65yQnimYI6kdfPGOmcUzC6tXxV6xGt5r/mXQkUMPki2/8oE7I9iVswHOGWhdbvqbH2qTt
YOw0BURKoDeLbgRgZdXjsmvuSuJ6CveTmhBMW+NKJdzUIf1ilcA9Vr2NZh/j+NmA9iF7JDgpePVl
S9tk7oPe3BM2fucyV7KZ5nw5ERLgpUSzTaz+1lTruxFURikyAoncJXtrk2h7KjxSHeJhI724KnaS
eCNgG9Nme6V3/q2wf9cWMPxOxYMnrWyT8EIeoEXcKeBfxO1UQnCeSWG9gCqwLNjhesGmUkkjaKg4
mgKUpOG+oBVmh1/xF7Amt/ZnyUqphQuwtOXmQUECU4XeyitT1lEGjlfpYyT7jhXTeiQCo8vvC8uA
O0QEVmmQOKBSosmN8KDIE73eWmD8d3xRjQtNv/UbsTHGdOn5D7WlgHcx0qtUp4+UZZ8UfhbSQPCx
fSOD74luaztlzTvc5BY2zo7AgDrHeN4Q7GMe3dhdwFbF88YfW4vOS5npXrBQX6XZuIm0ZhvXwXoE
OqnkPWKwn6VW3kAWflGIqiGqukXANdyaWMyjCJ9luyxr3pP41ZXSA+/TGkH13lLDfQioSWrtTToa
6wJea8mj9tSK8AWAuabxpuQsu4AXueW1ZbxByllLBtLu9s0fgCqTkxGAqNfCZIKZPlh+d6c2mA7w
BxYY3jqZ297qa8My3rHnwvPH1CdTd4jJiE3h2GiPcMmXMkOjMd7M4KNXX3wyDHQzW5k5fxl8/NLl
iY4R2Dijd+8M8n9gqRQbF2+kVWSbVry0bbuU7fAncaHliBK853rtRTu4C72dKH0CopRKHg4W8Ugu
tkaGsTk49J7tGMlLrEK8V8rPZky2JuiRzqYW6SbKsrbdfT1AloNm5JPwkR28/kYe24eyOKaltJDy
o9S5v1rQCzJon8wgNhOLeJ6lR1mVl2qikcfC7DSANGZzkAKlihNvGZEehUF5o7HRCerqRhrk9Zhf
C5s9hv7SJ/ECDNrC1T9z6P4gijdS9tHHtxUQasVKocA8656yNDMI9rbBfnlYuTgffd6HIcgPU/KG
T9RSa+U4R+EoGzGBBJ82rmjTfs3C9CmP1WMPGDf3uquh4JEUVr3PMcXGTbOOYuKNG4zHJYhcvXMK
5o1Ui2/conyF3LFRfd7uhrDHzuyPUsycodoH7Io7lzqIRvLFMlbVpQ/J1OrNrYeZ2hfurwH0SoVD
HCCi742bvOiXvsFWyao/9VgnZ1gndKRx0OwtcftP+871WJG7oP0EOLbztWzVqNltK9PO9Kq1HR/w
B6zJfESicpU0PJyCVJdCU6FOvarNaxIDVZwokFiCJ3IJe55NLpOCoBy9hFNHwXvks5+SH8CgyNg3
ZdL0FrItyp/Y+DFKm3LaHYiJxJJPoDu1sTKs3YOFropI9Sxzr3M9Ua9zjMIr8ptwm8qtYbBX9ZNP
MOHyD7Xqk5Wrpvl9BI1wE5dcARrHcFw2Y18dqK02JOBUhrYycre7T3wvPDb+oOwiKcI8pYig3MNV
y7JVV6n+HrBMQiq15U1cKQz4h7E0SlLTSApCBk2yXd/Y1kqkUbCleWqRasEO6XcYhGIX12rCyKQk
BXcgDDqyUUzF3AnZePJqC2qCP1Y3ZF5i0DFiK3vw+/S1CaQtzKcrs092JTnKh1ID5w91MS1uh4yw
M5pOsoM3HAM1Uva1btnk8tZ8lvP+cRBTXliRtevcIyE01t5aSsUHU+M5ZCozUxbgoxmRJlfhb1mY
1zr0Ckv5Q1Y9ZJWCYB20AQFQ2WPoyVctgX8lTWG0fuYVXZAOGnDwDOWJXW0VdfWRkMRNHXQJsSjd
jToUpLcZukzqJ87uScOCLeRKjZpNhIn2kFltuTQKFUzuqAKbECiwQ01+QRAIEL1oVnJc30UCD/Fk
FwelkTwa5O+topAwn8g2jzGQHRwxTHCxaB873/8ZEE+6S5VUIkqkWZF77C7ovDK6guh+hPSqqMou
ACfa2PqVARFTI+t0gyr1ObCzdT9m1tZ2zWhZh3ToIOmaeIwKGiOdv1DCEhQlzWdMLuF9pxLCUtfb
TNFvrSy9LiJBkKq0yhv5ZwvudDmw2lXQW8D5Gg5iHH6mCq0MgGfPtdWKKeDkh2UXO6xTCZYcZV1A
qC4UY6FF4SaAuGpXxiGFH2LHZTrx1oi5K4ZfQd33K1x3e78mewxSz75KIzL0PBXUbvPojgJHsmF8
4MuZwEK1YJ7KaxD4UJW9VSv38LpSGKfWmOnvWTCMSzuog62ftlZAVczDLAxQJuLzWNuhuSD1kCWs
5I6sfdpQ8/210TRBsqHhrKb3TRVbCQ5nnd1EpaDukkgF3sgmOTALza+GB6F56c94FGV+IIthMJ1m
6BOXv62HnxYUXkz7Iks3sZCUOwiT2kGHUzmstLwsC9bLY6cvGqXQ3iyIg+jPM2B2pgcHkWELpH+l
xVPWTZTIVwAT2MeKkBRis9Pqo62MLCgrW72va8QpLeCTpcIBloyXiLhF1+7ybVeO3auiTqXaNhzq
YZGUnblS7ULamFE0PqJEMOOl1HUkeYTjKJyqrJhbbBkO80b4ckS4BJbETgvqQ6QCWPRATkUW06xX
wswhvDtfF5FUUqDlrrXvetSFvmNLOgKDQbOjzZQSuq61erwyihiOam/UkBgSn/gOSfEoyhstuFyE
i0HL/wvbIYi6ZB2BQTqGTRxsbb9p7jt87szunZmbez21SOj435ydSW/cyJZGfxEBzsM250Gp1Cxb
G0K25WCQDA5BMjj8+j75etMwnquA3hZclpxJxnDvd8+xEgodK9cJCyQZiDCdVeK34H2TELRXAvZh
bRdtWh99lTT1aQAu3h/NxJTC2puzFsD/nDU1cOppqfZR3lX9NkvtL1g69XPD8hNsEmw/ctdAMaTF
7VmAmhcRQCyouGrKA3TVKdtUeRBduXAytyk5wXDQUF57xxBYvNLsT/2qnsXNJEGH3FnFBVdGIDSt
9Saqxr0HyNU+mt53PnuoRoQe4e+uO8dWT0HgLe1JqQRAVgglBUZ05vcPoDP6g8/zvE+4W50DEUGd
8pOb6ijyFw7FzpCgQ5vbgxfo/BV7XXytG7yIQs3TU8MXAUzE96dHcpaDtQ5VWl/rOkyukAKcfR/a
9rZJhu4Q95AV0mD20CZE7YWZynJTTZOBeuZk69Ff7McROwB6GHbynQIIuccJhIkyj+RZ4SwnKd3i
i4hjHX6NuZM/Qd+I7qXI1I/JUkAq6H3xb3LDCsgNm6pnfJ3t4a3FeKlASNGy7zsYWU0KY1EErPpy
vk8DX5+XzOsRkiGy0TbKY24TvgPFqM/OCWf/KGgxsyRR0dyNOXDSstpqBE5xHgs8EJUTb5e2MKca
c/3zUJj0Dim12OUqLEFsifFFZB00ktsxNUAGzJs+2tVvzjcwflT3Yy6HZpWO/QOQpoxjPTGtwBqg
TSHngSbFQtHDImFcKMwmd116yL4dUDMcPOVvWD+XIkBbmgfj5wKSbocz3t5kOn1y3aHl+tl+J6Yl
wFAvYjeG/atdYNiMi7K7b3mCd71JUr6iHjvw4ttbmz/HCq3fcwt3hVNVbxbz6IcuRT7lWyHnE9s5
1h0ytkEP48FFkreJEQHuwA9dUi8AH5QO6bqNbXGpI6TgOd5lpk7lFwhXYJph9u5qQCHpmNeXQCaG
BKhEBZQqdYXHJGEvp7eIV7NsTeImmw7oD3zfedoYgU7S0ZzEAb4+QwnSv5JIxa8gIpjKnP34npcQ
yImFY7qA1o9nKRqepyaWx6TingiQMl4vIop3deeF28jO06eUvNTZ7+Ca5SOfildWJUfRm+pR2+Sq
K8gwZdN+T4VrodlzFzi5HQZW6Gx7zHaHgmDSGpyjv4k5aQ8+t1A3sOKVLQNkOCmzfVFjVS8my1K4
rrO7ZyCl4hCPJSpRgTlBjC9WY8pUU4+S725yS3lymw5be22RNBExt2itIMN1IgBtOS5fM7bXFUM4
730JSwJMaPdc04Y8Klfhv6nLcQMr1GKxZ9g0DKS6gCxEqjfaaOARbB8BE72oRvC15NkTEull0xdK
bpteAuVHvvkB67v/Vk4IsQnBXPPb+jHUI+7QMDSbEKTdWpXNt8Uqo7UbMFneZq24pIsO92VRgS8N
+JC5hnn3HvTki61tZ9VXXrAVXJGutk6yu76YvDtPDGJDTz5eBfzp1RL4yJJh3NcrDQwIXlQHii8c
30scoeDPzQ0WmrCrk0hfoa5YNkHLtb8S6nep7JfBGx5bIcNdV8UvtpEetaXxkVHhkABLtqwzp1Lb
qrJaeJM174RVUTtxTPXsMx207ZzIbOqhfOw1u6dywUEFJrL2XYfINrLU+uYiAWmb/FLlUm3nRp10
P8THMbMhUk7mc5SLs/H9lDeWdu2qyPQPux2W6+L4hyRN6QIqt35zirTddt3i0HS3nQMI8C8ZDtXa
qzN9nXvHfjJ5Xa1lTmQdsCiIyrbfQh1Kt7aOBNm9LN/adfDWh+VwyUAUH6oe6y8YSf8QOU3DMX98
00pQ1ZjgbpnQ5cphlrOT5feTTGI2r3A4mCFhz02t5L4UWqxZ1o5+2FhnmYzlpnGZ3UzrLwFobx0r
A0q8zzWNmLY9MIXngh1y4n1V3fhj1m2/jp1pUy/SXzmiv3L8OvK23E05S4hnscxpN/4lO0s/8Ms/
1FF/qZxOFQfT1py1cmBf26ir1HXOB7QtGHFhIMdwlwyTMWsuXM2jFywIwZzK5bmoO5j4jhjMpyD9
i/E5k90xorywbWdESVsEJITKVaQe7Roro1fN1lfXuhGs49IHKwflfZkEZcgha7ZcP8dbUHU8JhhB
Nx4WGhAuvrNyMwbL09bJHiaigZglTP/c2sv8ys2wIuxtBmI8Ve85v8ImEjtOAt2qKWXxkNVfReC1
B2W4LRa9XPbTDFRKKcdfz7P7bboBa5zM5sqccGaCkFZi3cExkbxNbAkvFme3V7+r9C53Rn/NSHmy
kkDkH+F1lTs3z0S6pVjf/e6Ludp0VZpNGxyNRYBlCIHEqDsuVUnl8vfbKs+/+8IAQ+galx/idWwi
mWevUpNZHyjq1ZGheYfyT+o8ZY1Sr33XRk99FyGdn9zwqDuLNRVw8jnLwmDjJQOL0Chnm8YgRKg3
Dl0JNiAdp4zeO0hdTWbmerUkU0RPfQ6p2jgmZZhp4uRfFTmNPtlxjVstla8v/mxGMjhmCFg0gFc6
6C7X9uTbF8Ar4aMDV9DaJtWc7OE+9AdEKO0qc/jMb5ewYQ86UJyaaHK3UZXzFALlz8+N5USvi1/T
wZS2BCkMVLb95tm1/ytcghBxlWLiikMNVS9IlwUcrMS+s+gjvCqfyTQj6/Qzd7uw2g2jUvXeVnjm
mL2f2Kz8JlZvjpRtAzOo4ejMawxWnekzlF9RxTTRloEuZkYX4FztI+gAqS8oqbCEZssIcxLb0biS
GRVEYqAkJxqYuPtCKSaCMeVE6hIWqTPtXZtPd21VUXpv2qg8Oa2Rv8Kc6wV+jjo/K+OLn9IYZG95
UX8vKuYCN03ANDmmwdRc7FGaE9uLw/W3tqRceaDG15K5i41xmSKgKDDjqC3orFarLrJqXutOetGV
IVvxNmPDPvaUYH/2Wem8QsAMfuHdijaWXWf3qRD1TmTt+MCn2T6Xucv2VibwmIZC5TDq53nVQ3u5
zdss6V5YkbdB9MmocRmG9/0ErSW0/PJN05zAJBZWd67lYEVBJ/gtDAPvy0QqqzY5jCQg8jiKB2SZ
MkT2W1OSTYM4/uk6bbTvYCA/VAv69gCYwFYWKbrzavkxJrZ99mxEw0sayU0QjHqLK5m1vE2m5CD6
rvxZyaH8HiQxDvpejMsAf5AKBkViS+iHPvdttc6jG/u24pndj23OgdNM4oeEegm+sZI7UDbu3YSz
cGtjNWPbNr8l1Qk2DJg0GNRuE2sqoJrGQvwUz6wqoN2OFoKATR+oFrs4wiKT5O91OvPMpO8jwzc1
wfyDqfk/sjAatlU0bRRXb2CVrlmJsgR9Tk04b4Qh5EsvP7bhbGsT34UtLP6hOOOAB355Yw8vBbjB
WcpqY0b2lppLyEbVbMxAGc05X+yYo1/7Wg0pyEPr4JT47RcTPUYYRGmyOgSqSn87+Gjb5ymhKMpx
K5PtR4/K4vE2DAwl644rA+JiYzjEoWs283fXd57rmV8KQc9O1/4miOF+j/6dbZm9LsFiRHN4snPu
v4X8ipz8EMNlntlVUzr3ZuEGNYqGwf5KDWcD1JGC98GN8vJuRmW8QtHA0dVVIeVuXrs5Bf89V8a/
lNYHrGhTW28qyzYUZuifFeI2Pin3yBE/sNJuxU1FPFBenJwwOfe2Onktvnhi6gODkqGZ9yxJ8d6d
4leqhDuvlNw6Fduwd7XKzlpPFYdzGiyg2/tlP0PO1HauLt3Qn4Xl0qighGq+BUG4tP8Sh3G86C/N
4D+RM8CO3XaIwgxkclvkm8jzh3fB4NE2GnX6GuADvweyx3G96uXw1GZxqFZSSP2zzuvlWbeddUgi
zoA36A8GP5V2Hs6lavJXssmg1sP503flmFnuZijmSO8cTnSXkniJv2Musqs2c25NesUdH4reUOIk
51kcfqd5PSMZqLyGOjgt14egq+yvJtLO0aQ5aFEKXdyIss6nsdYsZvqo4ao9u3VVvEG1CmPGUaaE
bbRbxqNfYWuZQzovXLmDp1T59iNrJi+w1cbrvCmy3zLu623vTCMs3EhY18EMDgLVLm37zdB57cfk
9qrgWGRb8NlzlOEB8MCXtulnf1UtAwgVJzavDXJCHFC599Lhl7ubB6mvDeBZUpGIxsu1XDw0YRSF
zbmJwpbTtM4u/BLDAzaMOGF8zHaPbXH7ozWBmG9t2Hi3l0tNv+eAvuxqKlokbmU4m0Negj3hZIqy
BGml94X0hMkq3OPDJaRKd52c2nvvIl8cRMtFneNIggdQW6n8aancwSXs5t8SLZr3aK7qRw+c8T4J
my5aD3oK7gJ/tlYT1NsP17hcJ33P36dKxEDpW0/zDnjdHTIA2lbE6n6DmaJeDFQVa6T4Koj+0Z1q
TPSQAeF97QNvfrNn/40zqjhadHOpZUZF8bNxmRyWXjI/gWz27iLEyeGqFdF4dGJQ3pPw/I+aVni9
ynSTvoxzGIi1W2n/OSlV/JC0EpMMb7XmAyYBd9LdSFlcJLgZ3Mqey5UAlHkp57k+xm3hXdPA4wJZ
QDHdZoGTB2BiHMDyFd6zBThvU+6WVPin1J2R1vsMQh7i0eYOEKY9Tf8sf+8TD7Rq75KcxOvc57fr
edK9If/sPwFBpvlJycaLKZ+Dk8Te0wO85MYfVTv40CxBeXiDtvbJzaYm/ODO8zTTLMNgp6/hSKVj
lzoyveCWKB6Vl7PRh8GcdZi/+27YgDGluppWs5fRmHTZlGrcjqfeccJp5Zm4v0TDEoMecJW9Cmbu
ixuep/gt7uKFX7preLplOTcHIbumWyOOTM/AtOX3qAiD49KOKd3eCbiwRjGRr/SUJHcCluezoc59
C9mKc0tX65y1QXF08wrc9+j3vQ+RUcfDYcjSEYpkJcr7KBz8Y54OzWdgFvoAigdiJyuwpnwj3vzL
5SbwxkRJA2olvGWoJo0TvnZ/UbqwoRNNHqzaooWwSTO8g41Z+4h0LdE8gmfJfwaOl5557GS+CXuU
LkXvRyB4mb/FWFRSUORY7hZz/JPpHf8ToixVfKGWZa85wh0CKozYe4suvqphKl+wyi74jCg+R4vs
vk1IGb9BDu7e3KXqM27DzCZA02ULo2SXo1YqNZd17iRusDE0VA/4Bx13O1DnSuhBVdkPvDztbsbp
suuVcMZNWTh2wMvkLu9YlYevAWNgswlM0WKuG/T428rj7MhVYWFPlvW3mjJOt65m9hC1+OZHHbXz
e8Ar8i7t1LqqrBkuVuYn7yDXpq+Yev0O/5INo3IWzn0UxxHN13mx9+PQiK9BuD2EKboBHx0MVQKV
fYFIfUqTVwD28KSlrR6SoS/PVlnH74uR2FLrMHiWpUF4GNEQfo5NErirpHb7j8qn43Y7cB/7prJv
HDa6ufGUR7cnXViaP5WWfN5BIs81qqjyyEgunB7XFSZeRfY8nROVgKKlr4NHD4QPjdp5KfY4BpvX
AH4swWqQylahy9d8kpHeuHMv39J4oQ3TpGl1GK15Odujl7Vr103QLKFcvGnoMk0jwLaGzlpFTdnh
bPFjgghjq2wPf7Ld6VXv+MhnTavq9y4VRhxKIEnQu8o2fNXJ5B6WLKq/4iDptwGfFRWRfqSUEs11
9xAWqnh3s3JBYBBRe/oPZrkps/F7VyfJz2xxZrmynHR6zWCRXToQwL8W2ptPrhyqS1JS5KX+Puh2
a+Jc36cNhgN3vAH5KZ6P0caJR6xOOkgMrbiJImLqNfz6fE7/63PgW+35KusV96rw4oZm2ck6S08M
ZlU/ooFugGNXtj7HvZjJzvbsyJuU+u2+cvktAahrGvLpoLdxZfXPKtQ19piyo1gTJtOyxg3hPRQ+
jSH2CP9aUaTmmt0xxVLUkjN+aeYG1kOgHoln25+gn/xDV5T1ZlmKmFa8Xu7juGUWRSjnAY8mpWDL
xl+i5oqCZybvQgdryFJTbQirotzF5CHPk2+51xzVxb02FCuyvmkKJOatWlMNsr6VLYlTZ5xjueVM
bvaOy4jSmsSrX69UPhZ31BhhFzexSyV8qNWmD+NqK3HzrRbfjdcjpohNGgbhqUxcdpVQNa9JOPVQ
tIlV4NuKCH8Pgyvqa5r5POKhTkWKt8aErw33n3RDHoYVMdS0uxyHnRLWbrF8uPJ2Iw2yiazEQumi
pUNCQ25K0vzaSCvclAu9ukY03JIbp/G+VXFT3depRcKG0wrBFpIR/rqmVEKt0rayJ4WZ5sqXJT9x
XhC6CMu+u/eMLRH7uFVybHNaUipIWMPrMu7u49owcjSkAETXZarDJ4mvG4OGszx2lBaOvgeHeEX7
HoWKsf30VcRz9TISqifCCn2YDFZeveoG3ZYzW5rXremeTDvi9LLi8TSHJb1YR3TzdXAs603P6obZ
76zzpND1mSaNPruE5X8F6NPZt7yBO7tM6QHHfH4Y8yT1dxgiOvX5B8yO2E0tCCp2ALQYS3MTfnBy
ixI8zri2x90wtxIwYZm8o0nyn3Udd8+JC5w9cm33W9UExc7u3GYfTh2c3IKuejwEH+OMLWWVUQza
MILsU0UFCPUU+nN2L2a/XXeDcA4itAuknInLEaUt/aH+X0A3Pz+5LoFjPejQbcWeuk8wEeqZEA/g
R/cS6lW9i+6EJjL6dG9Y7moMSq8SqeLwAoia9Jyf2ktE7Uzl35EZeB9p64YvFjk2UOJ2L/wVu6tf
U8C0cwqQdFlHKPgIxbiADNNRuhWxL5NMioHgsdefiOCt5jmaIrnPBq1+KrqY1FbqVMKSTgemyxQx
p9uAoMMybmZjPQ/CRg5I+rH2XxEGTPHB+HbirWb8tUy+Ycbqgn7Yxk7qP9dZpjcqM7hGmmS0L0Wc
QAGPad2jHW5A0C1Lx8lomglbJWrO3g3H5V3qGlzUi8XdjWjleqYfse3idtr2kesd7FIoREmhF/xG
20Ckh9/qIBW9OhpjwTGf+mltCAJ/5hKQfFZV6qme5fiqWYH3Ude5F89ro3g72H7xrfRkdaXD2b6l
ulne4bpmx0k4xSmItDyWdUHlPK+cW9wO96zD3nLyp9Z8tq1XPoo8emvJLr2zRKoj1U0LVDybUh3U
1ccw1ct91Y7zjm07fWl7YZ/sXtbnsQuLg70Qv4pkvBCs6eLkgI3FPfraFa8kEhIsSU3FejF7fKC6
3GXTMJaQ9KkdUqoXR8EHtJ2HlqJCCBYFhjaZhUfhY61cFapenoKYpZawVrZ4pA2m6GseWBHySdRf
45CTtkHaHdRbb3Co7obBeB7sstgWrUs3N1KaeFydOqwWWaz7h4roA5cNLXGK9Ai3Zt3j/qIb0J60
XWUHy7bpMqRsiBtuQ1KeFst1TzN+iPu2XeoD2USiWNwoKg+LNCH5xZTTCy6L/ErXND2rYWS4txBO
/FRPIy9BYJoNVK7ldcmC4puVTfZL2TjJnh5wX60DmMZPvWTkFAcxFlpLt6fBcgztz7Bfj03nn2KL
CiqrdUoUja3hmIy6f6RnAOm2XPJfotPscdnN5iSpbxnLIwKbMk0wTTNFeHrF6uL4gbWn+DptS5Oy
X7I69HeN6hNSKXPS3AcTGgGZ+gtwo0GDkukZJcKt1Fw1/R887mEXnuEsj0Qa68bC+OpkT2Hv+Wdv
pK1b0qJDDJm5Vypc5SZhDa11bI5odPpnGcibgy2j0boCpTA+iMXY+7waiFL43HSOKsqar2z0HeKc
c/7Lwvv3zo7dINyksrHhxOEd3JEryOhiV4lzMb31QzQexsTNzrka86cJb2JCy7DIyc8TzyjQNKM3
oJRpRfTInWZDYwf3n7RiDFlVwFmZSMBq6cIJ6HleNTa1WWM59Hfd5MObrPAioqUB1jR1hyqdEBDk
KG/tm6Fq3muTypdJe+1uCLT3pkOr3HP9n7cd0cUDJaT2cwbJxlk2axi55wGlidwrbfjr2+jK5mru
6JcnP1pheYeEZJJ1os0+aUpmefYrizJDQAeV+ykqsR7lcHWP8TTIn0kkrR+JyOctPa167dsLrSnO
VxVoSupDl7EpXDIhOjlEXuPuYAKlz7Gb1a8tBzt2FlJrBMsaZkssgidet+Qb9i958HlaPljpnV+T
1Xi/8pw79oJLHsuJIyIgwXUKrX6eX+jsV9e0zuacVB5t1zVj+M666q1oS1WhOPJT9cXVkX3iYYjJ
z8Ua4Qgp4tilR8kz1R8ngBD0YojLxSJuiflSCmbktkym19axioeWgtNGFmF7oUsO0YN+247JT+c0
cLM8RyLkXez85CNyp77ZlAiGk1WIK8XZDPlNZ9B1TlVuajZ6HDiNQ9xNeuO9Ht1M7GK3qe/QkMzj
VgnFO6QdA3N+yrYZp+2nrFj6XRMq8ZB21XIuOTde9BCPd63N9W70E/lNLiXaiMJjDMdzc4D9A4M7
WebgNguQ0mV+tSZZMNO4bJBgIF7DrCQo41AM5NGsoFQfdUFXdd07oiDQabsdSYkoKemSWGOO4jO0
jqYV5GjDkTsow+snkefNJnfk9ITWEJnHRMZJpNTcvWqMD7hxJnQmo49bxBRyX7UmOSOswYVahRH/
46SzM0Aubrxhmu7nOg0ekKbPLhUnUjdc8sr7qijsR9Gnzqm1PH2sikneOsTuNQhy/SugAaouvond
azKHPTgBT4dvxaD6777juD9GneOEwUp8ZvUm5+07Iy6WzNAk3YEEXeRas6T+VHNn4yIL2vxczFOw
b7Vsj4XPrjl5nfu9RPPRw44koPMQlxZfXNC485eZO3PvDLI6Uq/nDSqTIMHoxfnoCR1qTR9xSqoD
/JplI3Nlnrh9kAMJCjFtCz9ZdtwpR9LVS3TSfm1tUzUnJz9S4/dmscQjp51+t+QYO/ux9C9Lr7Nv
EYGCbK2dRG9lGhTssVn8OgUps/5dJb900bvoi73Av/eR7w7rwWj/zMBi/e5jwD14PU0/4SiXSBsD
A6s6RzBSyaV5cMawmrdSa/e+ckY2zci17kwWtfswtIdjz6lrpEyT9FdmBZcrowzOBlTz9CoZo0rW
c6ySOxpVw4rF198WUR0TsmisiCmxurjW1iKGrWSwO1n1QPRpgEyEZ2hr1WTmJ7vHWujRtl6P0VKR
mPPqd9ZA+zpSQTt2QxU/BJwgvucOGgRNpPgxToyz9fM0eu61tHCHtfjAOBqEr0mdU2QVeNvOdVuM
egNxx6fOHFRUGbVHWqGxt8WyBI/sMMFTl/8nDlKK+d2nkzBsFq5zawKKeU44WThYYilnj57yDgUi
8nOpbfUoB4kcTJITy8lxncupQg7CInlrorCILLggiJGUT3Sl5C+B6+LctnL5WZDqJrQ9LcEzdfD0
pmydt2k1OqusnZefnCZvfYJkRNBo+1v0891G2la6iULcKMp0AHJ4hk8mo4VK59ZFgodstWqJzdq6
cwvwXt5yXzDr8GaxDma4zep8L73J7CythyvDfNMDzKNlq/OpxlfZNpy7CurBYWbirWXTIuNXGeS+
iMZ+kxSqvNdWKFjk4+JpApWcr0To5299PFEvz3rK9XTI+42VhjNnsli+SKXG+xLaEbUpQ3y08rk/
00KmFFSJZZtNhYoPeU1xjimEsnhJhDX8dJnpuUuJjGYbe+SJvVCuTzl1qjFa941HqXAs/OHappy6
14p9g/c3krveoYo/Tl3G4hKiIo3yZIjPludG/qapfYeeuM9iZnRcPngDHdw+cMLXrBAEQkMzIIUn
TsNcXz/uvBS3kLL78YB3kgzbQD3vLqfsaa3HOpnexsKmRVbWrnPn6Ci4p8abPnMkcp5Kty+3IMo4
A2Gbd7ZCCgGmuuiIRDahLD4oNGY8rzqn3TaGebK3XfbpDU3/0qH0M+JUCvS8p/hnrDMs6iTaVmUY
/Zhu3TKCYuLoDtp7ZNJlTq5IQZC9G8YTXzwTWskucyT+Gem5Xn9HA2ahxud4CFGeDYMsn+hqJ1xf
1MCp/GFpuQyTHfcU97ry3bFCvEl03WvxCgAobDamsAKquUVqLuSoqRD61g2zyatJUxFsvoRK0Scw
VSb6AOfGlLdbeoBfjnTFeLF0gO4l6sIA1YudmrvQTmd1EJrNkytM4kapOPop6RGL5L5NTiOwqA2N
qeR1LFp05h77+aUNCB89OZ6sX9OWusYm0llCP28mrrTO6pwaYzJk7S+Vd4O9qZAKaj4gygqndqKj
s/Jmax62RC08/rgeMTShHJytdZEpGOhesoyI53KVvlL3k+O6jTiR70N7qsYTPRKCI2IclfVRqyY7
aJcsP1ux+UUw3o++VzkNa8AbjUUuX8kgx0SkM8ggjmkw4pnReZacxOwdxK9iZCCiRjbluJr9WGcD
avNFu9dFdGG2ouQqKyphxn2agiL8dANOBjT5Znn1Q4cvfplvtpqqYlBF5juNZ+bQ0YF7I75RbDyK
nJtoHOYTSnPuNjSqdjEUc29N4ISa+eR3AXWAPGfeyC9dVIC+lW4jzmIMBIQlF0TS7LT5l6LYdXoR
T3Ssc+ZqeNBOxOXEfqLZ/aybudwNTrAIsqBTf99GWRceKKYIcuoEa7fKN+33Lpr7LwqtHSKj1Idh
T2nRCDo+697CkN1ZbkEu083nVSgIujZWsGz0IEoizSEls/tSTtPv1r/1Vgcx2ryklbzHYDkyR7zU
xapzRbZndcNrAZlvb/LF/8jGnAkmGpQfVVYUM3HmxL3kaTN89F1fXD1ez6cszjsKf3H7tRTkJOoB
iR2JFrnLvNz6ziLYZGsA/uOWaHpxynQ8ch2jLfPh59A1lrFvvtxF0Ddw8K5CylkzVM5RKczdO7+1
5i9m8Pxg7empeSWHme1MOzEOQWD5SfsUcCNRxSeqN+Ynu8FIfdTTrCt8ScXJWGH7aZIiOxdhT85m
VGHtrvzMGb8lqM4ydkLgXnndDWQu9EwZb2B8+avhDri4AYROQu56lUFno87kNGfKCsmJjMygdpXS
aIurgcUqjRuzCVLZCYoVGQGBJW22hHgiasPh8tSVY3s3A9H5GaSR4JdULfNOxurjVSvd7lT1k8fA
kG4oxaAE7itrOGfcQH+7HLu2lHhvW+FMSbwXcTys/bisf1pGu59IMrNTY9XVJ0qc4ifEgu7Qmskc
7BRJLlq22xTSPw9w/m2w8o+5YaxStVU384DSXVsYu0R5GPz/xA1J4v/zj/hbB/X23//PAG8aJE6a
RFrtbTnZx2Dp/a2dT8u/tGj/9g/4Y1g3HgZGCEa/3OedNfBqoHtqu4mURbJ4/zJ86v7tZ/wxs8uJ
lXt4kXpHizgJcuA5on5gWeopmofx3DNxiUyQo887GQYMm7bvPQVNWxwXETuPRATrkxf1+s7KvfjI
MxPka+WpibM5yrE9Vc36uzu7xWO65FG48cJhppQLCN2ikV2s/JFc+3GMCBn98/fh3caA/9uk6R/j
wYnqksD36T/FiUop7rpexBD/WMQkCtUiflkjMwYMSaW92nDDyQ9e0kxbpRhdgOBk682iDefVKRua
L+re8duiQp78oZ2o4eUMtNwcXG55YTbJ/X4Tr98XqSyfo56lCAtUuc+kV4VrFkT1GS90lDa0mrNr
NQ3Fj6Iv1eNgmGkg1hP9iwLpb9/fH1PKU1D17RiTr/O8xXogTO18b5Mu/QZyorX+ZXz4LzPXf5oq
UquZgpBcKF+6N2HHm6sfUluMRswBweUaNNO/PI1/+0F/gA2ATPD9VH5/9NLIbKnmY+CeO7XLIm+6
NphF/3+wjvBPfoFQtZks6ByVa5f7lmD/k+2V9ZOPMG/rm1Bs/drVz//8TN7+0v/ySIZ/LEOoXsa4
DebhWBMWAi99I/TPAyqAhEN7xQEkJL36zz/qLw9DePvv/2c5Esq1OUnl3THTtWa8TZjhka6w/Rb7
snz955/xlyXvT5EFhLOgDabGHMsya15M4Abr2YT68M9/+39wi//t0/pjzWvnROU+DfRjm3Avi0u2
bzNY3xFIJjtn9pn6aEsCkf9D3Zksya1s2fVXZG+OMjjg6MxUNUATfWTfMScwZiaJvu/x9VpgySQV
9fhoGmqSdpPkzYxAAO5+ztl7bYr+sz5Lgbg7jIOq4sAowZ8dDSHz+9GkvTjqMzUKtYYbJyIOsISn
hyUF/vOXF/qHlcb8beGc0K/QwkqNY4Y8znKlvfafmiwL1WuV0n4uwnTxHbui/Da7rQVndDbt28o5
MQ5ntP+XV7FRTf7Z5fptvStTS09S4H5Hu1Lycd9h7Cu9VkvmU50OeoElflLuFdXQX7Jik+oZbaQ+
I2VXnzm42x8TisoD4ghoO3YvHYJJa23AOKB2SyCl2r+OSoR4HAjF8vSvX/GfbtHf1qt0Ldt6NGL2
m7LX6AEgRXyUnDPQwZHs/a9/xy+q5j+5KsZvDBia2LG9tHHFkLozT6Qpys1AX560ok0vBanMbw5i
7RUBbe28YqYMb/ORiYkSlWvQoLx8gheN9DxKDYRJc4UQbQ0N2v6ySJpDaiIu+ctd9Ier8XtuR1pX
cMxM1gYTwMkJXu+1T1pWvgU/4r++Fn9YUo3flrpYzStAaSPP00R1mqaadUVX07/XcqNsadnfKA9/
eie/rXKoYTiQzvlwxI/QIxku19dQX5OcO25J/3La+tN72X73/7G8oeZEG5FytUYnOliIan1b6NhD
x47u6Pi3ILY/QFmM3850ZEVrTjV0rNdC0RZc5Tgj+7rN7uMFFWdONDQWRCQMRYxz8i937B8eY+O3
VQ/ivd5E5TAcUzErTxbtPgpJSBVEeRWYzlOhvRtipEErsknc2MpAE/tf3x9/erfaf72mTlFgoIzi
4Qikg163LlMkBFZPA6ZdMtZNcEnyCSsWM70sRd0d/OtfK7af/88e0d8WLgehqM5AAUkmSKjF0bPz
UCyMzpnG045oO5kfzDZpz+GY0qOb0AoaeBH3eVly0hqb/m/Y3z+Rf4zfFqQ8QxjVoTU92smon80u
teg1WkKkrplYOROmsvAzZtteqaGN5SxZIDBHI6H+7dDzJ1ie/G21oialWVwm4xGPjvZqh0xifOY8
KN2F0mJ7B+B9dlopv+wI8hLd92J+oUEl8iB1KkQe6UT1JMBsYYPtqA/+cmf84dzyfyWT6KrqjIBg
jzlb52vYkc6+4ofxkmpUfRkmLQZIp/3Lo/2HB+D3pBK1SuI6ycV6TDNFnmtH0z2BmvtkJNEWkofM
qw/jbFc2RCvEqMD+sjr+Sjr4J7fh70Ej6dCh5R5J4+4nht911/VXSojiUUti3Yusxhi9CtVeUNSj
ddCTAeJDvdrvBu6IC5K6ch+mIvTZVMuTSifpIcdsFaho7r9FUylI/ZjzU9HDdlnpcloBupj8ZU7i
+WWhJ/GynaspkS2jui2Var2bV6sKMGmGeyRz2XUhzhexdRuGkNvNCa0Enm4TR/lJnwbjmuahs/vL
4/iHZUD+trRWCu5ROY7rkaT18jOMmPUUqqaR26qspLFLGEHvBiLaoBYFyrJk0H5IPUsw8jIk1XoL
8WmvG/beQU1JZwdyw1yC4/GcWlW/DaLv/1Lg/WELkL8tzmGh4Rxi/z2qlbhPZ/sZPMWu1qXfI0b6
y43/h61M/rYYd2PYEQItMa7MuXVY+07coIYqjtbW+vrX1/tPv+K3VTdardis7U4cECr2O9tSmx0e
DjxQQz/+5Ur96Vf8tsCyWAMvqlroK9kw750uGQNgrM6ujYr/mWC4RTH/7/Ta7j/+O99/0jBpcbr2
v337H09/D4be//8T+bylMPyv+Fv/e//9v/1A494vW2T1v//D/VEm5T/+5x8dv/79H9s//8+0Z510
ZhT+sO4cSLeGufVZph9d/+//UP/NsiSPM74PFD+gmSUfeslhKCZvWfs3RDu6dDSmZYambctQx2yE
vzL/TdN1wUSH0aApbPP/Le1ZY5T3XzZcS3N4FTo/UkVeZVi8zv+64bO4UBxCAGe2u5yNFP/UnMiM
04y93siw+5bqpnLoEE3dpLmp3QxIK1OGMqMEjCEt7anJhpU5fWVt1HL0XFXpzAyt5LPZRNHVKKPh
3DYG6uehuCK6lBd0G+saOddfX5if0CQ18wsiQudKp5FwJNU5LSBLbopw/ZFlTkWmaW+h+pEeozzj
Am7SuNjT+BbNsdj/+u7Xn2cl1IMeJjq4gzY742D95mhCYMIX5llOWEq4Bm+TPd1Ma+6lCAZOTimY
AfB8awQImF2gaqg1V0QfdkrXNK5gJIWYyzwja6HKtZHPPH+lS9xb5zRMhoCjNG3wxK7OapbX56F3
jh2G5wPZB8nZGqNvIdNHhPJaeiWGtDrFIiOwgu+mkCpqVs2UB3EF7FNVlGJM61FyxzCmUDR57bze
49GCJcGTiyJK5Jhmvy+1kZwYV5zqUVtO47ECwFE4DMKSab6kmnpSFvnQl5qCSWgo0bVfWhh8Ozlm
dwYYB+ZjsXNSHeuVfkB8jBL4D5YSooHqItQCaCgWoChcsjT2QyT/Nh6NvAgfqzz9YWBtO1Wln+Sp
tVf08ZOsVbRfIfY2PkEgkxNYkNr56LfN2lKi3h31eJ806c96iQ4VyVS7woxNf9l05HwaymwABRy7
29EQ07eVICz4CV9ZY/6sKvyHHHjcrPxMUMsFKTNLLy9bVAdhUgaDHY2+jfvBE0Rcuiotb5t51ZFz
AYVTlrikg6Ja6gumKXpxZoQ5negBuB2tSGw9yEnjpR5OShx/U7XlqS2GypvZiY9JUxxlE36FdX6H
0LPz8fBvAbwtS392jesYVaJ9T0dPOyeKgjdc0POKml2bmCf4C/p+yeNrZ3ZXY7M/a6SdN+GEEtmW
t2Nm7Qb1YK6RCIyp73cYU7VzN+ZnuifKQRuNHdQbAzMdXxTHoU06m14b9aq/lKh8+7O0mAEj9bgd
InB1hWYvR3TGssvEhlV905hynNXtS7XODx0+x53R9tWJozoxwEbHJGCsEMI25YspE3gedfRloFXk
RgGQp7uChp43MQH31AbblBWpFLyDjIO6qoO0j09jpv+kPWafgF9H3qofMNumXqUi7y5SfcKRGC1e
qCyeOi3+Nr/XG+O5TFM6pLXcibJ5ToiX8rtGbY467woyzZkxPQxog4FHO8depBjxdQbSivNFPZVR
lF40tUFZghTHb0q7OOs9F1Zfy86PN7g5/qcv5hRWoOKPwbwKeqTYk97Kw6TFA80L+ZLN+RuvOoRB
MvEns3xiQ8PBhIO1hPkAsRQ2htpr4QU8eVAnHTOv0QGLgVYbl1J+v3JwCdCLUoARUMh4Z/HaJkx9
OebeNI0kLjC6d5OZuWe6lPFlfRpqhAlqynASnMKtHFrhU0xlnm10ILy6HSOrp1KDL9Fo2q5RQxSh
39SkPA0R479BRdbqLAfk6YmnWpHBmlN5+H3rbViHvLpeGbrTjkAugaUlqec7Mq8IegnLfA8t6RvS
swcMzKU7W9U7qt7ax9AHtii0gWl1lFJK3+zStIDVl7MU1PHoEZhVQnyEvpWmzo6U6hxuh4UZNUYe
KwvY5qFaHtYuOSIFUoOYjGU377GVWnSHvGaJHIqhPFDzPDxkwvzJfMXxTclvHCvrranh7mNKTLhn
0bxEvAkaDl41wOxQTMXYVbXYlQbqvqzj+UwHUw2Q9Hgybghaz7QLH1F2mEVztGR4D4ATh9OAZdqu
3wpbGQNVNm4xiTvgRnikOSpnMVQBfEleMYTZRgv7ME2s3IPUzNOuXACvzM06BZlePI4VWszhqsc1
QazJ+LgKh5ej4lLvQg/3nRPA0/bUJE049mMVyBi1eFOM3JaegJfhuBwKgb12yN4yHf9nXkUNZjA0
sAWIviyXuzCBq2ItSoITEMtPM9rlzhqZvGbZe9TiJ8Uo4I3lwn8IpUY+XnyARvCImon9Cp24p7U5
KYxyOZqsioBskvHnkK+URAWhi1MIXmb2px5bTQyQ40gK1qO9hJkbg6SfDSCCed+jGcI+WYYvqFhZ
Ks31EbIj21FYlDvGb+KxE+besuXKMtrPgB4MPA7M3nf28GFvCWCKkTxUsu5c04welowfYjq0eZFQ
qxuGLoYXI0TyUJBs4GfWcIZfgOoIua0JBqEs7RBxZ3STqtUh0k00zMgfk2QCtD7E7Gz1s96gvmAz
nXzKGlcAS2jTUOKPb01XH+bplKAgYxCa7iYJCcgketLU58rPlgRLynJXT2vjcYech1mUx1iODzrC
Sgg4Os5xCVJTNrECK6bbT1MVHbtC2S1Tw0Q6m9E0bMQJq/mqLE348COCXn6Gm4mstrpxD3TjYiHB
3a4Kn9oyX41Z25NrYV5TPbs0c/2wQUzdFFXPoUTD4o/10jGrmJ4kfTYv0iwcDmmWvxrRuM87bIdx
8aX28xAAAih8J40cZrSjg7CfzgeWNkhRCXejHVf7VDN7H+RKhXxnB3oHL0KtH3tVWHvRRzwrUfGC
tEWD+XJba3N0jgbgugp3/eo0cBiyNbtNcdYW7Wrfo1qr+nKHHcl0rdwu9+tUACTr0ksE5OqwNjCN
W+uzGYfaL6bVrcZmORdOBPka9aOzmS5Ayw12vDygtOEw9lnMBeBCVX4mUW0ek7B+aqvqYhH4bWn5
4I+liYyuvoGD8x0KzpWY+SkIrXXZGSbmH2ceQleVcR6gUtppyKpdq0ukN2vpvZIOy663mmfkVHdx
XzCLT21rh8TwGf7BHIzZ/ApjRrraqgPGISiIh3Rogiz9oWvJXVtI+gXGVO8L9jofleIPp4Z/KBI4
dc5o31QdAdjoH1GLEkvNWqe6mqiAUeXRJxNivFO4Lvf5CJDIpmV6xPjA6QdhvqHe6Z2T3q+pigJ2
NfFG2/Y+re0ckVFRBVKHI6MnscFyUrxZK9QLgFtBGhYte1L51GcDT2s67W27BKO4nKWAbmDCbneZ
7X44a/uMcArFUgYfFsDDTk4NOnClupchzNC0RCIXG+pLVUyPBbhAgELyAxZLtDfIa5R9PAVWAZMW
sJybasBmVys7tbMd7eWAOCKvs91M5REkUXHmjj4o7Rih/G7um1jct03yKrPN+B2+Y/WxPMSxnUuO
gNlQ/c5Z/Z5hzZsWQhk4YdvupOKZrPSblhBW2JLqSfbJ4zwYAL+qaA+Rx/HxkKCJShI2CJ3WSTnG
Tyixbxob3bZUYbatdboe4YlhpEVGS4cBjq4ZAShryNnQIb927fAhIL0UNICCjSsatml0L1IIeMmU
T1cLmpeYOHmowGomUA0ei/uO93ap1iE5ZDmHhm4XpbzoaiULxkIUVunjdZqpW9CYPCcsvvfoc+6Y
a96x9mi34dDfVKBjAsbCkCYa+SNeDOdY69nkKam8D1skDJPUcaxoEkxt/9Q4PJsDN8CGyzHv9WbM
XcVmD+mHiPRzEHK22WynC6TQ9gNKjWsBWGmtYvNIFA99ZQhUzWmGSbzD08Za0L4AjISvhodJhP29
PYRftOr9MJxbuB5kAuptCjXk2OFFOTlDXZ2LKJ69smme86Q8a1lxUSibAr21pBvbyYPMMowfo90i
tkySQGrIM009PLQx5F575C9jW2E7mBM7aOfiplzWfQj2ah+W5ec6TDYzWKP3SoCQaweSMx5xQW7J
NfnwA5/t3QT+jaJE9zCPIC3nxexz2X4USp+fFCPoMtRHTowBg9LI0wZn8WXfbMwixK4m8NQ5LpYb
LZzTwFqtY2JWK0Pz7DggmT7P86c9YLWckpoiroAkmmmvGDSuiiYsCLgUB3jY3jqLBIEY2wxHowcY
JaYH183yyJmxvBBYc1DEx9ECDTJ3hcHCl1+adb1b+qzaheVD0qniGneT4ReshsNYt49OuT73hrJ8
RebdwFabIfz+TB1cONF2WOgq1XdUwuc0pcF8tahdUKYK1AE7h3dgm9CDtPqaRkP7HII7cRet7N5p
63tmXYprEkNvheuOD5Wi9WahvLo48eJHc/6z7orxwBHAvEG5aN6kv770uMVovXKs0Zdvg63nN7++
LDHSdU3RqoBid7mJyxVgDsETLrJ3VdEOeLx1OPx1eo8+EwKChtRJSfxaWIICBhjCUCBmW9LmUprT
a1TEe7TLQdUhfBv7or6djfe2CtMdFe56KBSQD1YS3rVLT22cZj9nBZ8c/+fHUNXRLiLhpRVP2Hsu
edacJb7IqoIbJ2IDdkTT30Q4dvzY0BzPSpGUWrX1hpquPqiblVvKc16veDNCbJ88hLuYM0KTo4rr
xo0MM3+mY/LGAeMKrrTY0Yd9SrIR/sMUZsEijb1mBdhzjPtE4xjT2qXrGJgIeP9Z6GQu29zk0aNl
ILrgDZmqmSPxDDZQYB2orKMA7wOU6TSUy3VeTFh1mnI0W6IriLOuDlqeI31BZXvMNXRxNQoSzD4u
1paLLSGF8cDUWVt6mRDSB3J20Cq4c07RVIdukG8NhGKLmXMtVcbSWvs89Ryb0DL7pGe90PHRHtRf
0Ie8O9nZ4GmNZElZhg2TNS9ej1FSYa0uWb9eFZXdfbcszQCUbqkpfMfA7rvPmu363K9giRQMI0b0
zS55fFSjxHBkdG96eG/Sou3qc1MOuw0i3M924nfjVHmEVuzq2Ch4r6Ee9CkAranjFt/8Mn2UnAfD
6dxS797b7DZbtjSRokG9x1GjU2SJnDD1Md/MZ4EhzAb0h9R0Bci22Htmpw51jQFI3SI8A77PhaY+
3ljYyP7soGirI7aMFMXbXjXNzhuF+sFkXFywp5bwyGuUy83UElGAjN0cpvQ4muoX0qRiN1dtBLCO
eqTmSXTz6asThnXPNMlXJOkk5lgfrEYe9Wi+GdWOA6xSmB7i/TOQWN9psmfO8TFPDiOMLprNYz9a
N4NwimPYrnnQocULJK0oG8oYzAQwI5be+Ov4MOYTqC+rnKh2qbXCxhDetIDbBeujnm8GzCk2x9Ci
oisRx5fCTp/Lhk1uilB6FusSGC0XZEB9uFTqt7zGTOJw8AjUjtImLrsdr8hxhQOKDTkBvsrVOlud
9V4j/T4kFcfdcHl09O40Od+NhH/a1Cy4EDX9ZQRHDwpNRWcLpdSW2k4RfL5G9g7iCeZ1NZ/sGOWq
3mo/UxG/b5CAofroku1oIQiKST/qlGgLhNEsuXn4LELzkqXVUy6Wb4YIL6AjHrRiJqJpqlynRnud
2vKwLp92P5zzbDxGmzBWSPqAyTCqYNYS5oZhqnhlhJS/C+3LRLxSVsjmUPV88lEsLiPORz8b6sWz
DCYd+WACMUcxb6uKsydKbr4Ucv1WzuRdSzWiaERM5SYQ0+6zNbkzCwKy0hV1Kge7NaQFlCwcFUwH
l8XaGbvFtFmh5+al1mOM+w2nb3zUQUWOpLvow2lqpeV6iwYiFq0yB9MCv8Q2gCc4MRqnY5Opz9wh
ivYdAIUKGaV/Llt19DRT3IzZIU8k7r41vS/RpWwg88ojV+NxQW3rQhLgOProSJNGoJen+F7LFKzB
IAkQFroNSYu22iovQ5vezxUqS26gsCogIsw/jDnxiHNlHeDWNRDsqgNPjp6O5+0ljGP/mVrYnmxA
jjiY9pqCuj7cIMHr+tOS9W0a2XeJvTwsctjlY/SKHg9O/2DcjGV+jbLqZxon2xVoP9oZulJWBcO8
3DlgAGNdr8/gZ0FzGINPJg9hfvN8TqjjGlvccPxofDwUlsZ8K25+6LUO2jVs8Xr16o9w0gFho2qp
SlqoY0PkVdlhJ0Fvs6NowNOidte+6U6g/fbqOB3S8nNpjRe2hL3srPAw6e3DNJuPxTyrr8Q0cbQl
zDkieeA2VBoCG2Rm3lTtPU3FaYuocA0R3auLdUeT4iroYXpImJujnK3ObxNxBzc+3xURnzZRDwWM
elJLmfHeWAtg56UW+rNpjJA1kKiPhVPdLInyKtWQg4w6qEiMxmhXTWFMjcqHmeavKz+UmENQLtCj
xmuYDddx0p7ByaKyChWEviZkjZxeswo47ZCzqzjRtwH8MMLZ+rw4P7OYXTGt5GVJPnO10W8NoEX0
Y7+vpZocLECaK0eXQUtObZzfdM5AFd7zTIpzm3KocVrgYiTwPThN6INgqfaJNj7MG853E+/MW2/I
mWBUS+WpzaefWTgcVKn4cy3etZplFf7lk1LRXS6711FHpiG2Ega2LUY3cTY4zoa9eBC99p4AyYRW
nV0tx6CEnE+aemMmw3moMGjqqB9dGCePw8pRuaU5RkgDivI4vEyWbR6ctv9W2MdGGrlXrv0DYq7E
y4C5Z9Nsuxnga26HAyOGZRdF5RWYCaEe0b3TgQLs8pJDQ1tfc21VYEPQFoiHgxhpvHd5/4CRj2aG
Mp81HomGO81dVmrt1DYeBxyu7qSs7+t8Z00DpGrJzjOeizmlafcjAprahcWNkN8GMGJ+LPj/AI48
VAUNKnTedf8Y0a8SQ0mIRisAVRT5zuia2l3mpITnbn2pxkPdNBpFxnpLfgJuy75qAIvzPi2xYLl2
gCrW6XPW65+mrR7WGZn6JH7qSncqJu2RhmwQ8YGkmlB9NvF3fDnPhTqrLp5e+tMMJzoJA2/RxmDW
rhTt7WGcJzJQYN1pU/Nli2fqYo665vcUQ0inbsuhictEYSkcUs8aKsPNsPtSA+w0MshqPFScCYa9
1USviiPfyjxogEzs0Yw9ynX6wGuW2PlHgoPSNwv1bBrz1Tql9puevcjG7t3WjB/WEHaXkVfXRWNt
zVghXZJYGl9Jlg9VbCaWZj8YX0R5nEVEsZLKNvX4OC5dq8E/pIek5uON1WCX7iXdSK156NTwbq0b
PkxV8aNMPE/jjBHveRAAw0ONrjd8qWCSfmiF+IKl82Un9ttipwfsE9g+VAIywDuSzAv8pCJuYzyT
lXOOEKGDTYHrEOvKYxsu75BpBu4qPYiH+ZStw0O6WFgH6Wd6gjasTu9a5DancjN/KCfsZlEGDFCt
GxeXCOdePDPddIKW03j5opl7xDhn9OuvAv2uD/HhtiU1rKNdAf+bpWFJshtYQmwM3VerOndjWhzF
rL8Cc76kinO/4CeAdgOItJfaU54eopG2CLbeagew7W5F1Z8ZVnkI12H05ojen6wstgOdgYv2jhj8
ccyzGHxIxVpJqoed3UJ73Ooy4C8ABD9sXMsrcw2YWFHi0Q5I+DH9/WQAvAHjIpAh9KkJxYNu60rV
VSRmslMMTHqbbr0hvSHBqwCGrMdMOU3HsVNO+hgdJ0yfQYYAZFcMPLCy6Ci7pn1B8yiTmjthxXcV
s3pIc82XDZzxsrcecwVyyorbAzGTn7aJ7g56n7jDEJ3bWT2kiu7jDgIjauFjcMKy8qY2f6ShhQ1S
BFgaSI3bdn/oev5IPEBjR18NJGSv7hafmfZbKeFPcME0D84TwIm2PcghF77BMPU4Fy2WMn2EhTmo
bmXiZE7Ld9PmjJdWimvOJBBlPBBAat9FZMZeHuO3D538hJ/rILTvvdDbfaX0RC+bMAG3RBOix47s
Iv6KG8VVl2wMxu51GrZGewyyWJA4001U96n0aA5q7gCbo0/ou9cMDLD1fa1mCTDNH2p8DuBncZuL
23HUnulD9pNgnqCa/d3qMLvolpZ6me6AMyURe0iueImJcbKYBwWCOiDOBLKoEuGnL9X+XoUHLvXP
viz6oymIZeUTpP7p6ctgNx2hNSdWeNYGnvhMS35qU6LuBEk1djuL6yDK72ufa8FIoRnkQ3qUCzuh
FktcMiJ8K/Hjv07EU6sZDZeUF9BuWKN1LN4JhpQHJFnlfgKNvnFBV57R/FvuTIQrwT5zG8YPZxI1
6rGdT90dIQ3SHxd19WS+6H4uEDtic6Ck0yt4/l3fswPTRx505idTAT2kxiLvjsr9NJimK5vyOa7t
9DJE2bAH7MRZVXaXeU0vusVBq16LCfcCMzjgnBS1S45on7qSH3fi41bdrnHSDb0DaonTNw13fXBH
RgwPKbAWV1ep8qO++JkO0QPBoIc6zuRdr9Bfs5y6JQ+eaY5VVh2Fqt7v1zDeDWBDPowEoNaQtYzM
DcKIM8zQ1NL2XqNkoYkR3TI754VIepxFAfg1dcprs4UsgTwOjJGuWOfUZ7b5sxhXDQYtZChho++q
x749qOkidxhz3LGzh9eJpK5TB/3KxSb93Kp0OIs6D6+cDaJgTSfrMJhz+rZ22VW1c06C61Dfo6t/
RFIHqwsuylls0KF8YCiu56nty+lLLOTUaAgaAanxkwetmc9dHx5z0sIuhIQFwtA4HdoKr1Lkb51G
NkjnWEvAkO0r1pzr2Bs9iMIuhdzY3C1xYTAf5UtVqJTXiAm1KCcmIB7JC3Lo/WOBJr46j/O9dKxr
B03iFMO0Qfa2gLMw1/naWRhPqmQEHEnmg6Ln4wl2R+pDiVBwjRW+ZYG9zHUi6SsmxmM9KnxkoDoa
px/8GKztUmb6Y12LxoW41e2IpSgVmkqrmFyDRn9sZ0tQLMm5mSQUP+AB/HHzbteF4ROtAe8mZDqJ
FWYNjJKU+2mdJ8oXJaAJD2CO9GNUrnembCHsaDjXsGo9zUrsBNncX6VT3vKxLKSXRa1PRWFwVwzU
zmDKLquK8BrbHJiVcEe+zxrUE6AfWQESoqlEEsJcvQ5187Hk3J7zCFJHN3qNjBwqYEJMJNPMjK1r
0qeDEdk0zjnxQH/pLnWL+9vRADjS9XentqlfIK5RZ9XT94Is8JbUl3xbea3asOi7GtfEvGW6PTxN
+fwIUYZBrXEv5l/2cfqhhrV0HmQCIDsaARy9+UFgb8EYVG8CwgofQG5wy2CFt6lBmFnRWWwhLxSt
1QX4awzW5zYjJ0egfigtiyN2TzOwWkjvS6FzCzGdnFanK0IodqCpGZB0QqDKFO9dgtRiX1XyNl+S
9NyY1n2Dln23rnG9M7X8EevacKqzpQk0fKGY5hd8ZLXKRJ7xKcxmwxfPixKnpwGBCl4FH0QAI6Ws
nE9MaF/DEOK1pS4f7dq1lyp/AhYEpE6dg0GxQ5cR61kM+jcoyxydavCuK4gjgIXknOdzAF75Jp4i
wwWvEgUWhZ2CC4bnWmc8af1MOtzEWG9j3qvctY65nNLSRMiSuU5fzn6TANmeaAEhNK0p4CqzOtFc
HVcPbRspRnm6+kqm6gfMsJ5pFrk/iVUwrW14CGgtACjtYQxVRnuiJMSiOJsfUcKA79eXNiF/Xgh8
CDZWTKSsOQ+NgKMAymyj/Lhc39DtzIIshCi76ePOPv36ovUjg7O88xfRvdUl3c7eYNqCQX03zmp6
lnObnq2kplfw6/tiODQExJz6YmbaOQu5J/8td9NEGmdBTiMzR+bPkzVD81NLBDI620bL4+ZGgHuQ
vjS2P2swKMLZOOiDMnk2Iy2TY3+jBUUPhx8tCIb4cr7r1/k5h7mzq/Pq28ZIVK5Zpif0m5D/LSLr
epfXa/P4YPooxsY4Nep8gBIq96KLxxMGbHITNDn85xdT9TkBHDt1XA6hLlbwNRfIFGg4RVGeckPS
PVQXE0omXBO6p5S3Js2Ak8L04yS5Y4JcwMHbsn0P6Ev2JZnOvkzMF6UVj/liXtZp+30pfUZzy5Gr
501SgI5Zpzdaz0N639TiYg6OGTiiwkqdhD5krbsauW+Go2sTtBQXMuiQWC13rSTJy2aN2jAIa6RI
5oPtPRQe0Oh59zRJNCurbb5Y5gS0K064+M2mZrIY5i/VSdMz8G8uGhxGKmb2ELUcxtXaojae2eed
5g5F8wcperM7afMD05iDUJZHobMLKeFyXkF1eICDyi1G6aFu7T1BMyC3FvO72rO9sf/YOiIp/SWv
zOemV3Yspj9oqejM/CMcT/KHAzjIZZQFN7EiR1FoX3a1hbLk6x0khTthUEDHOu0jJg4Lke4Dsx0W
hQVOg/LZJfExt/rGrTTnW8g8gVl10u+iRb1atv5lKwyUDDV7Js/p1WHubysfU0ciVwo1t6lssgtn
Rh7KCUDL91yvjtnM9bSS9KfOqbfInHtOjc/qXKFzw5jt58OvFk14rKz6JUwangLmU6AocPA7650i
6tty4HRnxcMDuMc9iHP0b0xOaEHNQaQFWl4Rdq4zE844+eZheEgmcTs76xunXbWzPucM9UzLMH8T
GrSehH09LOsdFG3kM/lzUR9ikhN1Tkmu3pkvKlHCBBxyh5DD4K4p+ZxE1LhqMZ7nsjxYw/TWC/MF
MvWjkSRMvhy/j39WZX1oeXJowR3LAU0N9v6+dL5HgpkD6RHn5oKS5wWWF5bulHfAkTXQnC1XwHor
Noh6ohNsIJXs42at63OWodUybQZAFZvSUt2SPP5gpYsRGBG0nIz3DHJrREpSgTQ/NAmYAiq00khJ
OcGIVM/ZHCz2diTOkWnN+RF/0gvRHXvm2PhaUQ8HONbBm10T2MBe+KiOxHHN0RHyk3Ow0W2g41k5
9TCRaCDYby2g99COOKkqGMvD5c4cUekLO3pKATr+D/bOZLd1Zc3Sr1IvwAMyggySQKEG6jtLtmzZ
sieEvW2z73s+fX48N5H3ZgJZQAE1KaCGG2cfb8kSo/nXWt9aVnlwtcLUWleuRgZa7iXKD792O9o0
fDiGkryXiEdM6uMqKRm8QLZelQWP/t/e0P/b7tiH8A+Qufy3+Z/zT/4Pn+1/dt3+r/+HPLTyf++h
pbgl+w7/1UU7/w//7qLV/3JMGOcOdlVhOvocB/iHi1Y4f7n4CU1XYZKV0p7rvf/dRKuJvzgxGIDV
TddQCtM0luf6Hy5azfwLdppNNZqjBCqtS4b179/sf/U3//PP/yNr08c8zJoaf650Zvv0PwMDYLd0
wY+SJj/Kth3bmg3q/5JF4gVUUMCK18z5dOLoSwf3jVxiPlhV9ZTXbrz1Lf/OteqZSZq366y17ddX
aaA/Q7WkNkBdi3olOWOuRlvWC0brJ5nBvSzoncTlRCx0yL/cvF/Zk/8wxbnGXLP6yp10n7KMkJhP
lxWrxJgWAD41ubBShzLVfOJMEXRbNbF41qP9OhT5xQerCSmqv0zwgo0xEmgvA1O8Oju6lERskpDm
FZfkJEqmma1rOb4Y7nTRHZx5sgD87uNOo1pSeN22gFYDrKg5NunYQsqco5izXMdT3hQGPIjOkEu6
SzGMtuUhC41XASggVvaL5cXbWDII9xIC1rD0H8m19CsgKUw01BE+3lOnG896Xx9NSiSWQz8wR22W
w8D2xvL/zYb/avTtrrEYfZlmweLI9NkF0tvjEl14oA3xNlrLXimNmjvHXuhU5yVBywgnw8XFwZV2
KONNGuaDnTMosGlKeKjjzty0fWZdOhOtHCVZgtJetHACRJK5V8XAhtCXns7cbXngdrAfDfs3ivDt
8RV5zz3n6FS+uVZJchsr/zRFPm9YCHpnLfywgdtRcBQM38U3EGtrO1CRGynnGvCmd62OlTfOSiSg
NHa4MSMmtzW0biZ8GHf8vTJFsS+EPEwBZxaTLVrXQv9Ql80OSApAvAjfDZUIQTGe4XkNSIba3uAw
HvSk30MQGdR0BPUKH8uMX9xmaf1iG/a3YYvHvtbCdSLH33qkciTNhjt+H/4Gm0xElWTv/agEttsu
Yh6FBFGfQkXtehh8UbyIpZrvlDfKtacIvyaTT1lIm3zwTaoPk58ndAkycmuZoHFyxx7dbt2i48Vn
OKBNZlYNEpbnNbeK3Z5KVU8w0OajXDAa0X/TuLiFQfzeYB/NRj/gb3LWAZxTLp2WPgSBFbTH9cXI
2iEhNN5HMbkbn+F4O6o9BL3NZIePNHcNDHH958mNjtloYkPSmocwtOhzmc49pL69r5i6aLZ7BhD2
HmEKCJimOsIeF7YS6yH648bwsgyzfx0ofcYjmq3lYKOZKsmYboi+3AiBIIweYb41W00L+kW9zl1N
X1PfrENk8R7iIHmqQE4tezp5lk7h/qmCCLsJd05Gt/W3V08PQaxfS5IBlDllv0nDnTcuphfUhBIW
HEdoLNofcY4WkTp1iycgpG5U9TO2gB5ib8xpsanjvYtFH6ejVy0FstgazfWNaQNPftXQeZCwqsS4
YUqoNjCbsAV56VsBGgbWDL3VY3WuW8ZUoqs+ikh7in+dwaQ8MWnZIC0hYXspcUmhxI+tGW4jqznq
vnyfvAMYyfbm+sExCLGXxbnimRz34yzMRPRWmdFsGeDxxESYD/5bDTJ6nWvPnKwbzCQAmPzY3GYq
qi9Nt7SLcGS+ZUoCndURad97NvpzSHX1ogBdnDH7/bt7ppT3plY4EnAakbloN0Vo+5CNy7VZ50ea
K7BVqQeb/GDp6I9qLBVVVIw26exc455h/XAoKIIabxyUxVgrrznehXSN8Jsvbp2X9+uK6wAZaspD
WxASQCA4e01cu/qUe5rfrUO86JxBAppcKnmoE4yowXAsdauDbWWHC9s3VmnU6TszQd8U/gO2h3Zj
mM5vxBzWpZgYI3h2SbL4EErj7E5hv23zziXOWq58z311B+2gSf0xnnwaapIfJs8/XtaleOKTt9aM
P8KxPqmqfiTKzPMocPmZEbe7gdO0iJ1pMfe88UgU7+YY6UtpIab4FRk0hgQPMBzutaPtSV7CD7No
dgGPnl4sY1IvhQ/iWy9/4VgXzwbw44U8BGnrbPOSlbeOnKdBN2azBvqs+RmlPrYn7Ho4zigmbRhI
yeOsiAqsCwsqzbdI6KdMYjus8xeyds0uqEHNDGhiNRdUrcQXUgA4HbhKsB8eEo0m0ooNpUvDe4qD
CXVpgHojPwZlPLHS7BsBmjtJN9Q4owRZpnZu00AtuzS50K6LEmR4n4i8qtSp5qleg9IH/MS5uRy8
z3DEzVtAFKaTHLdorJizS7o7uu5jCELE8LEbV2VOyrBqxc4VvwL394Ksj8+FpNgyW80wWSyiiW7r
iRmfGkGlBNplpJ1uPTZUP4bVq6AFglU+RAhrPcYbSf2mTPtFJMLfWZa7FEUBBiDmy2Ss9Ei/+TFP
LQrDMvPMdGfSX6EZ7k13L4Zj23z3JgY9kzhi1WRQbFk4OY2NpvPsTDnd24Zaah1TbmrDsC2LS+ZF
H3i9y5UQGrVRLX4FCTCOvt6OkqlM7BBxp5UJDZLCg3jYGwyNTBs4S5Y8AgheG32mICo6G1yXgPdH
u1nR1fo2jdI5CSvWdribC1QOEzs1HtKSIo9TnqM+CcqjdFA/d5V89pSUZnZNyVNJ9bQwx7MGzX6h
41pPInxh/dQ+5Xo2cs4Z19SvbKlEhyyZ8fEZvbfTO0pSRjGuxth/cQnrrDT91sALX2F1v8QKantJ
v6BOQ+TYLckKhQv2s9fecaZ1jsSHW+xuleGd9uxva2T3MLXxVwspiMrw8dG5mQZTB/VrBmP5Dgzg
4LfDsbhgRA7ej8d+K5xMbAf/riXhRCDoR+e0IVhtHzA83imOpDSyF7sYEDQbnrNJGMJs+e0c3VYj
bZSUOvZDvB0uvr5T3dL2Y5TeE4dWUPDFPnch5LjhW4N/eetnkDb19kUwcRu1Fuq40KkNsGZeYJ9v
Y6U8Ro18nEbvbIBMxwxoAWTWXv7oZnzRGpREg9B06pSbyYgoI6QULKtPaTi8gihOHqcdaWGaayon
fjZMXjjuCCIKur1NsZrgkBkf2pRNcwqgdDX5PuBetByqRD8GX34ug/XEqXbf+iMZpoqO5gDhLKJ/
DYRYuI9dTI0xgTIISDdvNpXIMAYtn4/Hitt2V1FGDLL+0xnbxwhw6CIaShi9AZKlMUEZr0uyCFNM
Z0yma2s5E+hdGXy0QXUMfQNb0jRbxAP3fQ4UDFi23JKPk36Tbd8t7BEkI9K2vm5jp9oOSOFZOHvj
856L5YRRkHlXGw7lsanD54RwEv3eAxpRKIN5RLS2qAVf2F1QLAxL/9FjIg8JNgODIoMOkhogd4ph
fRlzNmWzJY3SriLbaFZW5WkPECn1heNg1cjlkwV2pa5Md5kXyCy6aJ6plPpqJEXwhsDphJrSDOVa
q5yjTlnVsizYR+KG1qI2kmxMxCsGA1BIbtR/OkmjkF8S0hE37tw/PjTWnRG1L4VEq4+rZyJKz1Gd
36jCMDa8B4z5Nu6JnGIkg3ONMSgqrpS9KqKa+WQJjpIZZtOqfKmEM29Q3SkU3sFiGFP0ybuAzU+W
y0EgoJwml/VGYz07RaNL77zw6VZW7TfLkAbGrPkTdOGRn7IOpqg++2ZMjCApLKjF8xwKyNas8vu6
/+66xD5UK07CxEsG/bnaha2ssJRXj+hotKJ0BLnB3W1q3UzXzFkpH8nfGrhhEEgSJjWmcSpM59mM
nIfe6sF4ctfADqgwGTbZupC6sdTaL5aI80hSgVjSHJNxzT9ZTIdnP9xTl0gyBDpSFRYygNZtpMnS
5yj3qc+TDwayZ89AyQmVYpn1gouXfLUW1ZsVsQ9DjO2DOPj6snVd8lzlkZPGu9YBP2f+dBUOBeyY
OGERT2Ww4JoE6WdYNvQyLsyuvfikaRYIArAbJ2dB8+Vz5pSfTgvPmVhlkHcvPlMJvEnJkpX8UVaU
ynhtbXPAqr/dBqkUn5vaDKL7aaPhU8t7eewpzMw7IR4r5mN6F6RLHld/lab2WtV1urQS/yiUV/Hm
kZnASDMFm5yXWG/5HAHcLqZfQ7bexp+aY57a2DxsbZdr9E7UjuGs2D9WEGDFppZUGrTY/iuxjOVP
rpEXo7oyoAkhvGFzROElLkQV0yVu+Wio711pI95HHphaGOsEWWUd4NShmMundLU5EDvCF5RfCceg
iwIjos08OyOOU10jJNoyVu9sxM9cTetETf2CbBmHtCk6AzKacOww1nUYXw61zSmM7NfQpfux0p4w
TR0Sg126CAWRnSuKZr0uRvultHjGeosDQlzylGpxCzw1w0sR2OYPajRF5fjVnDBoiXvMYJRb34bU
rljmqwaTnjeIW9Ml2zIVVXjWWMQsujv70eMxbfDRkFBEebdY99oa6KjZrMyo3Bc4zlc0Ve77iNzL
2LYDX1DjmETdsxXBDuzq56GfLoEMcKlSvhCPjFD5qq8Mi7ZWvfP2U6PEkU6JvWPQSaqAcJNUCO9O
fZQdKE8+3X495M4jpt50SSrhUbfpXTIVWY553OiOB9UyRcWh5KwrO6dEcHQfgxAHBtMtG5JyWLM7
ToIRsAJ27uLrkc3dV1jW3YRFyYFIHeJqAqbY7kZ91fv9PkiGx7jvHmF7V9Cwb6moYKGJ31SsQcg+
Kx7sZkz3Wop20dTEyjK+IZWS+6GEWz3yVQQhf7EEz+HI/Ftxnxs/oPn+/a8XnOVaPbwVUfit+W1P
2rgvMOEhXeNFFdJ+8unbybVuX5Tdg6YX6OaptUs6rAGdLhZyss31YIs/McYKDrqHuMg5KSoii2Sd
OB6mL15CXVtddjfsiIRzzPJBr51PwFFio9K7btHqFt1KtJh1F4UXI2k3kcU4BzFj4PmU/mM5UD1d
Vh1eqSjlIpVRKKX+cO5BZ8nec7fuNrk16hiwHfTKFjA3fer6YYKxvJpgLPJtglVvtgva5bZGQIyl
DTc6+kukrviyT4bJ9j0nRpUBLpgyCMya4bbqZbYmJcStrqiyjRGX94bKrSi1GfKmD3KqzqWo9yjJ
56iJn+qIg6GJ9aRL6aEc8WLlxqWuoifa6gDHhMlH2QDE5pytfyod62rhq6tPNyRk/Zc0kyd//JaR
+91CQF7QYbquh/LLw6qpYX3Ru+k36ccLfYaUvpN9Np3+Qrp8WVbxS5oYp57QhWvWt6JJ7r0qjx3A
HGDIv1VTf4eSC7Wn7zodl8HfPyH4qGNxd+T0K+nTrXJygFpVv0YRxsFZ5cMRwODaX+mlfw5riMvg
kZvUGZaRFZwz3drML0HTXci/0ext/DBG7slmVmJBfq616APv2maMDMYPw7IGt8Z5JFzXKnr056Su
l3OnMdK7NQeEG1xWtna2teElVPSjGMJ8zjrrqYM+SpnHRxePPo4kHOYeoHbbqG+GXxy7PnmKLP5R
qXws3a3iOLKN6+4xpa4YatmLxuIbVL9Atc4OGYSuGJayY5JSdB+W8FiaqKENXOsqyu5lfheahzg9
H+7qAnNZ1T2Q0nxKQ5N21eGQecxXlPNaTn9MrtuQUW5ug3MpTXhUJR+FiOPLJPK9n1kpvSP5h+mT
jiPvQffOUwvzVRj+pxerNXUcPvqhdZ3fb0VXEiSXc0o4kSuwXLAucHgq3M8EJQGysw/pjY1R8Bnp
8Q5FO8DCz4Bo7CKCxtgIRhUuA02/tI32VlqvY0IIQNXzbIftrPdZ1ErrkyAJlo6MRGCHfxx/+GXg
yYLyfg5AxjLLI6hbG6++0KhrhCqPBkR5yiCfCEMpfOnFa5LwQdkE8muqHGI9/RJBgBkmPOPIMJbK
71BW8xNx/lM9dl/YIziX9Y2xnMbqqLMkw8LANITTeAVGZu1rRzNNz6ULKs6tv1OXL5h0ChxcuPmm
gdXdxpcnHE6mQUHjEITIYZbU9CIeMPWWhHp4IuTwy/VsEw/di5nVeFxp2/iko67g6Z4ueYjHWdd/
hzz7E+eEd4ioq1UvoBf5fXjOTH7RpYyem2g6lxgkXJffREdanyU+XpU9kz6PQXHJbpEHvbFsx+Bg
5ojwVvLpquxn/vhsN/vqJb/tIvYP8Jvh4HISsAeKNJlBeiH5bNtvXjHHFYh0+puMuK4yHZiK4cJX
kfhbJ6698HZTN52aYjJ2KoFITbiqsayHcVHdWZsGal+SpsBKhPGEUjLi9Y794a48P8YZbogLj1rE
KIXX2bbbVMfEAGaNVy7bc5KqRTL0v0UycDAbdG772bNjjffSjK5kQCmQLfNiK+qeDgKN5DIjmGWJ
dZrJEAegolCvZSfxMKnhbbSiYv3/lZm/MSUvYwGm5E+OX7Uarz8+Qft/FVpMxIz/nm6yDD6//+vf
/ocsI8y/QBIry3FMyeHdmH/OP2QZQ/5l2tJEWUFjkRawkv+QZQT/ydKlchzHENB/nX+yTey/TJOq
ZVfpqChKwpb+PxFlFKOE/yTK2FJXtmnrluKnOkBO/hZt/kWUySeaB0tDHQyjObpQzVBL20MqtJe+
d147c3zMHetHN0eoYvm6qssHj9PTll4k0bTVGXv01o1iemDoRvfmOuN77JH2DNIcc3Hincr8TbV6
e4j6QztHPQc4A4sqzh5sjRJUFNd9XBj5TlZJt8Lrly7oA7Vzgu5ZEFKQLFDuPa+7axTlFsrGAT9e
yPZZK8R7JokzIrtKOYXXKDlmoPjJ+SmsG3UMTO/RbLqQ3AHraArj3yxA0SPp4pFjyyy8HeztdA09
ol3z9JAeWQJjoUCi5aqsOAeQheKKEE6s3GFL/jSzr3WNloLt7aCnxrbppL3lxRNvDaYDhN4zE12d
vlD7ngYjtp6UIVg0pw1ac1hO84YaG/SApmxo5CBYDaEm7EMt+c32fdZQvUY6urGCbxvUzFIaxdaJ
+2NfTN+DonCKHlOYG1+dyTaAitWvLBrn03H6Sjr0iuSJQuc/+CgZ0Eh+zZMmLyIfZr93fE1oNJ4M
QnjDvDUxlPXo76Hgt9g7VvLB9vUcUHGCVi6obx7xLIQ/cyGaQx9hbDtHjrYAAy2moL4Vv0QcZAN8
tIuB6SDDbSzJ8+/IjjAoxYqWAHR+X9M+s8hcpbY4tm5RHh0VdjgnAxKEya8PudodtY00wl/L88Il
9XJ4I0rjqRonLAtOZ2/sAeO1ije+3VwysyXTpSVfOMmitSkw9GSc7xqFDxFUwSI0GKu0NN4xJsHi
q9ID94RjOpb06Y2j2vgt05A5S8zw9z4YlAn14+vU+6SjuYJHQ/sm+4ETQJr94Na4WWGuMF73x2CI
qeBsuMHpiG59ZNHkilCH3W/Rs5utk1ruSaazd/HYnUES4fKOaTvzgISTh0LI3Hp1jPEnGfa2mVqb
HkjgQhucaqe67sJG/Upnq9p3mstMOSg3ZZTvDbgFDUrF0oYUjplvUwf4ChxVvDbEjuKc85tfc3eu
3ARxoP/I3b+9P9g7A1/haOPVSnWrZPSLAZaZzwx+6cLyg4/hKzEJgYnIvo+Dv2vj4V52tM4mofZa
W7naNBHDqjrQ+CDr3l2Zg/oeiulclIqo1WRdDeFcnIRUXSHEiZim1U5Eylv7JygmjmgueIZijnBn
+qHPpFwG2AcDBVmCIm3uYTRD52e7cm+tmV58f/CXpgcxxFZfSWA8ZIX9TA9FzhNXXUxcL1Gd/viJ
1S8D7udBdIFh+Ygl5tnvNRIZhHl9n9MpYHuaGojVHRufASTBVyid5rBomvQR1NAnEOtjNeWXqvMJ
tFO1Je3sZhEpG0aXDZPnEfmTG/8QnCrBRmrF9aUtoz3FljnZdvXe25tyoLxlSFMmgjEDWxJwUcDU
zaUUKGaes6aSj2NbXh0UYvhyIiBlF1zmBMjrv/+QOQ/SF8vQCNV6/qcbCCHUS1W0PIzqz9jMOrDL
3WI+GOdpAFGivGt2fuHz94Hw0zqyHxGsBqzUtdY8KdtDW7GKrwY/Igky8TAnOdOYu5EVcQGP8wMu
W2Zgo7dj4M+ldKW1Yo1d48fR+dIjeDPNDJhoRxxtw3SnS15B0HflNqjnf1g/5I310xv6YySxUI1d
95zq5YXA2410joLEzPMmA9Yz7Lln3S8Po6dtY4EumLj4a6uR04+Xv4yOTfSjHmiSqfHa6ackwtY2
uRM1W/Qd9dpLKvB+WiZGUIyRnQRL4elH/2uSCs7sXHcofZ4j3LuLyviTj/KkUciwMGsHPkac/KK6
M/XIM+wBHD0TwYCdSgnUsMDANlzmDAya8prr8txi1MYijid129vVTPihRNiuLs3k/3Hp5mHRmU4l
fWJLS6hHu9AprTPSCkflmRDiA/Xk5cAUpYCrYocfUd5+lBkyNJfzNnQ2Rr9vYyA9rUuDYhuk11Kf
7mVYHCILpkgT/mID33sTDsK06I9MVGqSX87WiDh8xhdeG4XUNiKqkqchAtbUa0TqrGHuC4nDWz/G
s3aCJJ5om1TUT6BHbhH39OVQy+fexjgNIWg8AQgmumvP5OFiT5uoIBHlHzo/P+h2++rytFiRs5uk
Q7M3jahdc8qiKlsNpSoXjhXcO9ftl54Qr4gWj1Pf33Id65pHmRX8rVNEVwiwaKJp4jXrtFUtwmPo
PUdsCVszL8wtmTXENGdXOT9UIhB3xtWNQ2lWEbjv5MnBtge1SF2HkAgmKn8gYTHpiL99fKt7hM0E
cCPtI4Tu9ba4kQFEAojeuZ1vPGT/qrcvjDM55neSdiYbJ3CbkcgLwZwRexC5erBE+BYE/hmuwarQ
mU95Lild54fWrA6dBQeFT2nrKIpyr03gpKC2cSxZhrbrdXOnx0eaK21jE15kwW2bmu+M1i789tb2
trfpephYRl+4pzxjOFmHSXnvVpHPhxmJzrhIX98F4ZWprFikLR3YPl1yi4lI1qI1RkK5WmAcptTS
D4MfCewTWMEgRBwrPfmCkMKm6uLX8kzXPEyFteDhwUbos8+maWAS+Ad+5UwmHTNcbOh8+iOpMaN8
dZzjP+mSiR+pNHhVS4+cjKUZYtkVVNZmWVcRoXW7ZWQXzrKlkVSgH42wUEqyDq056iBLzCOtmCe8
ILxRjjJ5uQnLlgm6Fawj7SNNoXNYGo7dZoi7o1VkLyzEIV5+b42UBy0RxPOq08bHvkpnf2W/6Vz1
Bzc2yKocj/RNWHa4LJjOE4OrywXmY3o8wp0gLKugzuyAX85mOTRizhNk9wsElpzGyKn/lXn9A1x0
mYiZMFZNJEQT/5Y0+tWpeeCTkjFrjXHby8N6K/2hXuH0O8DevFJYgNgNa24xdWW+Kopp2oA193AZ
M+ioaB5cQHDD2L8yZPLs9dcAw/hOb280z+jL3KFFS2HGhYJ3tyImpJwUq9l/sNDgsC30Xq5TlVpb
I2b/yDOeUdumYYlTJFVCzJgx1LRtcIX0gcapuDbq1yrmaxuZcJC9EPaEgzA6MbxIKiDjAVtyo9BF
p2o9j++L5kzLTbLx8+JP4WDCS+NTjkLM0JO+dvAcwyfC3VvFb50PmXufKPdhifWcWt2db6PF69mT
OU4vHpteiPfFTCnqwsAqPAMODskCSmCMmQn3XMPa5xTwUfjyB5TYyhgeTdmv64ZlvkiRrVr6qsOE
SkDkhHb2QhjyKEh4dokguZ59jZN17APj0eO16nmzy13/MSyTJ0XlYjg67SLs1BWT6wfdHNapCa+j
aL7dFIJiFfS3KmesWUIwmbpF39gvXhzNh0BoHa7+1CQAaKYJ1bxiikw5GdWTCpRZcYhHDA5a4ez+
/gAaMhpNMcL+A6dHriLW4x/NbbRFOjdmuTxGFPYhaZDiDxCcVkTQWSi5yiyqab6qWLo3lzzfrApp
igKoJe8LAlqVn9KatvE6oBWX8heqzn+1HpiKnb65nmGvNJsxim1kV8N4jCz/e3AJ3me/kKmyTdVH
D27pf3cBA+N2YEjKRhZ0m4IjpVfQvRtHJtxEO3rECX8H7HfSfRqhwynbBT4RLTP6kqafr3PohjQ0
W9sU6NpSQ6fceM1Ih9kc5QrsE9VutGBOE8UCxuMo0FIKaiJNu+rJM/90UxbtZWNVK5ohd07MwErx
faFWb9opPbmETYwBLzyOntrETbQuzXhPZ7BxIFz/ltGc0mDb5ixXP5emOmsKGVVL5+Konlbcye1e
wondtzXg/WQO4BTrrZwR5jzbETbm4BBX+sZpyvOcNiPrF2PKp6Z219GfE0b5VibhXlbCx+/VvU6i
fqGP7bv3xcFR5uOQYc9h1+FFzU/afAecJzDxdKPk9mR440KjHK7q/R/DeVWdhvpQVrPOhnVmKnd8
vtOqwkM3CIjPFKcafs6DhBmJNu1DU7jXrpLfZZ2+DH5yCCh7XQwbv4hfvW76GsOpWXhcZriCfnVh
wXv0JlgBfnQEF7XQOhJTWcNBxY3EJ0OYJV+yuyBpbMYOwUl28BQg96LsxvcsYInwdeO3JIu4dXSO
vnm0H2zSWRp14huj0g9joTDlF2cznV6KOPuRRHh2hutudIiO1dC3a9wTe+ZmIs3DVRmHV9ftHqm5
RePofIopq9PYpkS6sOw19aFVGrSvTh585gvLro6DlXCal8gF5GC6bEkuJxt/ho41mLzMOlyDX1lY
mnpHlt5rA0sFJaNdqc+7dftLFOGM6cBeqb66qMYgrlof61B/63MmTKEWbliIOfJO08FWwQ9dfw8+
XrO0j23a71SLwEBjdWqZ4FD75+8mIFUR21WxdZNrzGCCZjp2QHRV7Pfi0lV6CXiCeOgUjIfQHa+y
wRmW4yrUnJvenidT39mu+ZHQzxgNTG/HWnUzunJm5zX3uB64kLTyaNHMs7S0YIN7cGnW465y3VeY
2fjbDZRDu6ZMVb5Z5Pv4IBZ4DfQoYgyhx1fZyk88XgF/CIhYUPiJ+aZex/28mgE0GmIHCiPoNeqG
vxE1Xp56w/gZMlCtmCitqM+PnGCO9ST9demPOMOVR3vqbH2aKwBVAJ4yyQY8YoQ8q6h/6Thp7bIo
PFGiItfsO9iLEv3aVzZlK0X0HNC9MhswuISMJWkTC/JFYr0XU3mOJ/vFoLaJla3cZCp+dvLIWAwt
XwtHPZkObKI6dcFdJTm9yMMlC1LqYRzrASdDjZypn+ggfmdKyf2aFk1GuYWTYDRDA4G8Vy7xTyHt
6yatbHK4DqI9DpaBb7Y32LpEsemk2DjUc5+nTt7H0TvViCckD7JnWL8MmYf+K5Fi14vWYsn1Phpq
v7YcmTiETkO7ZGRBTGU8eE6ZLgyjV4esp4pD9jPljvr4ytvQa/5oTtzkgG+NxBUI4jk8b+4vc5Zv
LTFocytetCn5zoPptfd8/ITFpmwnY6P34AFrqDsEfo1Fx23Ng4eOY4kcK+vq3t/0Rvkz265wwXM7
5mAYobZNj2qap7QSJ5+NZAzVRgCFwNPXssYiR+Jck0KQDIUm0vchOa9Tynn5lOEGhgrXfOuCNH1r
yJJKOLI8NUXvFhjDlWmX3UZExvOUp8OqtdWvVHsfmtQhADTFOWNjdejuCiIGGAZk6uTFqHOoSbwp
K/+phOHiydL1VYhQV5RsJ1XLhc2vtvS/2buqgqTYUGvGuCHK+3gdqe7dFM5bYjMyyj34vRm+Vqdn
sIfz09tShszVtIJQUGkBt5cayw6lfe4LmIIo9N5FIYddl5UrsGqrpDfylZ5Bs9ABS46RtoiknI8c
wScmhlUjKmqfGlgkoPgAEmArmoMewqrf80Dn9mPrmx7L5qjFv6PtQ+DHbWZmr9x5uFD6GAAxAp+n
qj0kacNqmNyCoQEc67ElMxChcXmBbl2sE6ETlJrsexeZ3qGe8pubUrPZhfTeJ9g+NfcMWuCWaoS+
ywmM72sWZ28hywfRb8XFHBdMKrUfC1Udnw0aqE6+i8Q4cYyuppCKyOEvdjr6HMLQW8sIG+lgBkeA
lScj4+s1DUih8AxMn7R0bQ3XKHB1hHjE5xC5ITOeI7hLroZVS5P5R/1aoNQSMB4qBH0BW8OwOYhT
UzBG/UrWDfvrBF3HzMyv2M/uY2M0C8vC9eeROqEBktQWGyxpVsQpV6SCrxz2lSjpr05HhXHed9bC
DNu3vvb2s9wJF7sjD1X+mvVw0zEWzlGzfEUbKDAEndxrehKzKG/G365+tZmXFFADvN69lFFPdyNL
t0r6s6AIFnu4mnApZOexc1a9y3CUs9YBxsN7P2pnbkzTqhQ0gkvrzaVflWEYVE/p/jCfeictw2Ek
ISQ/iSldwiZ50GKeskjXii0uMG6IXnFA1L+ORfTjRHc7nNptn7N5yrLnGhNTc4vtryGnDIR7HyOS
0Owt7hRekLN2b3VbLVlPX9IRna+0cQVPaErlcyEcmD27cTQ+uED8urKibDB0d5muLhXdYnAbL/ov
OejkEAoyiRDnRu7Nv24QwrylO4K5Z7qUIv6C1PxRA5CN+e6qHnuvUgmZPW3cRsN4nyuvFlY9Po0V
5/fSYtjmhb+5gaMO/KMkDwW6Ial2rhs6q3Dw/gh0Mc0D+OObVKJk2RMWr33YusFJK9QyCIxzak+w
SRz9FSbi+d+IOq/lxpWm2T4RIgA0TONW9F6GpKS5QUiaEbxt+Kc/C9xfnP+GQcqLJLq7qjJXAh59
DgD0LAYvAwc8vUYaubWNaj8odWafXr0fmBt1YwbZpduZnnaOXE62UZ1C1fwc54xu38m9pQaiFc1U
xdmLuF8EEwtF2tuT5chDIz0LsWJdbe3K/Gt0yMUGpXKgmPzjVryckorXZwYvapKul3FWpIc/QeLh
v2OHoE/J7C9SW62fwDX8weq7VXVXr+mT/8nm+ez4p0UuQ63pf6nJQfRmufes7gbcAd1raVPMuEP0
jn5OewpJSnctD5ZT7yCYPlrDEC17v/jm7YtaCv7IE/sCQsMGhy4cWcLbnlsfrl93g7v1PYjoBRXQ
b0RqbJ/4wyYwgy/Ui9cekDLJ48NSucaqrMqLGwQ/lpuWYM7UwunSW6pxyQRgFJg4h/90JzsCrUSW
IYq/ObatBRlrF4O/t6nqPcsDltyuVgtflf+mTppLoy6bJ97EdGzcgy5ZZgVHgRQBiDDBJTtcdPbc
KoQ3ZpX+Dt0CG0PL2bWQX12MI1g04QHWMAneiEnirFkobC8+lsCWOWRkbYaOHQ/4xaqBbMvVeXbS
6CBTD2KoIny0c3/0EuUqWkA42LAWukzR2m0lnXY/WHRt96qi4sWsiOiNjZws9oahauWf0rJ77mS8
TofaW42Ukot4okSXfXvpnH+t/oc3hP5WiBjyYpivxsr4E0gXx2A3/GE0zbGql2dsHosC/zTTBsME
0WEtQ9++dyavvt9Hs9iSfRSmkOfQcAq9aSNswWCU9BBZyPuoAR3LLP8kjeKcODpWAzpRGD3pkni0
YnnORJD99aApOYXaJxKtRmsFpwJTdjqF7/Mn24yuHxEoc9o1eZnvIhLPWtUYKA+nQ52Pbxy9v+Yu
uh1gJ9WNEKOlW14r50MP/B+RGN3WnIxfkyE9rdSIXlx21CkdRWb+HXv8RbGFyTxy5UIhATYQAyFB
FWdH0f2rhg6nQr9NJ8qiIc2QksU27EzXX7S9A5lY8/ZGOYm9SSzWAmv2TvnuWgZ5gogL2A4k4HHp
T/4ysO2XjrPFguiwjYkmb+RlrtxP/Anx0s2abEs+5wWLv6V7b9KNESvHX2WBpDaLo3OB6nMj4uEb
TBHkbW3mODWE7ziGoF28HHFMPHWDA9e0aP5WEyRQTXI8K63vcpKIZO3gnd6EBoUnPleGf5qQq2xS
T/71X+dXyQazx/HRh16sez+6DSEEID6WSv+ndBRYe0FssVX92phRF6Iaf5G2u+APw9MUN2uIkG+p
cDCGp4SApzvkez6ShZTduChucZ96T4kjJCJF+zman486bNulbv7RHfFZgqIKU0rBJJ+IjIwmb1lr
0ys7ip4OBmBffL7s7Cua07O2O6ascu+tZDdvLcqTJs0wm1vp2msjbwmGmMPI1hThGd7mwVdMNfs0
2/p9eR10XiS9BoUGcFYUtNWFhGXUZBVKtl5xJAuWnV38atlwIOF9KT14uinIZFqNjPl0sNWB2OFj
mkvwmlNBDueEZJSF0zjrjJjdJ7NSZ8r+YQ035NU3LXbTyP2x4Wlt1crKw1dNoLybsErR0O7X1JU7
062MRZEEFuTSk9vX0a6uczoktPqDcmAYiLx5M80Pe4JFp+KXRGokvSPKwVz7AuPlbBtDvSopIajA
enY++hTekIwChG6GfM6Yne4zy1xKu5Irp/Re9DQDdoPPinYyTRkyZ/XNRD89eO/YGBZakf6ElOqE
DFITtEZi7YzSRKVLmUAoRLwUk/5pajQkh6h+rhsfiY1+KqZgX5UNZxqfJc5QSLUbjkKJ4ugpIU7S
8EfrEKrk2UI+zpDhj+Tgt8FUFIMhpvrWOLe2wqbAUnNVThqEXgChKUqiyNFRL3FgmFlZPNll2K7G
wGAa5v32nfI3ome6kkyQCwXAXmTdYmGB2BrrzENaGMLGqBHLA/M+N5637Ef0Glp9CmLyyuWEq8YD
9Dz4ryCDgn1AFR1WqGP0KjzDk0lMRYp5NdhAkLQVhJZwF5V0vXvVqrWorJUw1gr7OKcK7NiEocr5
z47Xtk/1zwK8402L8aizX4Wvy3UggiNIDvqZHLVpvPOGo7P3pKw8Pk9pJRfQgyBNNx4WkdT7ADm9
NDMGjoLEgKekrCmiozJaD1bwE9YYuh3gckvBeQWVYZbvdDPmKBsS2ezq8ZlRzyqyCuM8qReTAMCX
KiO6IURhvhE+RM8aqlOeFb+18qZXnS7jvsdp2BfDi1famw7+5wkOanBCT3vKC+2dHuVHHPagxBL3
qw4HrH/zTU4q5azQxfBj/2uNKVuPSb0ca4P1M5XPSVit/IDY40lpJ70qKO9yA5VaYSK4HYqWX8i9
PnXlUiXNF4eHIGvNfVEPoKnDlrpppNuFhUghHN6TFo2jLLXyYG2I/lkrd7Wv3H0XsvPIdLjoychp
FDbUmBQhxNoWjXMyO7CLrFrrtLjjIrmRPPLsJtoxsfy749vmKvEwl2F2wJ40mO91U3drmdbNXmAZ
4qTIwuozSW2zKT5pqSO2XLv5Ku+NtzGOVlhrIVAhvIpk/J4FWs2se8w+uuRzGDPEohajiyRyT9RT
9SEMsDA02rPm1lsJanKTx12+A0L71js92xsF18qFUXmxfFbQgpVrVXmZfcZfb6z8rGvQAvFQxk65
kqRrAWBN0JEyadyFOoKB+ZEr2ubyuAeHaNwZVfZJ0x49ld11lJ+UUgXHAq579erFWEuRYl3aGNaX
Y05non4p4Fp6oaIEviG9RZLzJGYtGgWJeG1B7ny0QbjZUux7+wBhPEagN+bbGhdL2m6dhKZixqa3
NAXpEcNP5Zjdzkpddy3MkuS+Hg9U12dqFeXlqUlnvLRu49sM5GupGI8JnybvpOeEBQNFzyM/2hmO
vyK/EuvgaOHlM6N42ZojZjpm4gKIRO1TjDaVtWYyY20KetJ0ZYpuVm6z8pcp/3YrITZY/Veextl+
kEipiLpfxLqrbbAhnsWsDBsakOF2R0DCUFIlQ/QDa7ZMPKYEvkGNYqgWEd38djJN9bcr++pQ1ipc
cKR9k4ynrUjA0eJpranpkflDQhDiRa9L95IT1bdpfQ23EkeXPOvrHaRP3o9R/pR2tK41Z2Zeh02/
4xTsvig2lGEKzgiL9gAiopeSv/viwEwCRAUuaeouthSMhl12w7auNoRtcPRqul3bme9COjl/xMo1
a+MMiOHoOxSAVIzNNora8AqIMekmdavstmCsPVwqLGVR4n0oNZ4k04srtvyvzGL9t8NaY/jnJu+A
K1AqGzgLzRJJnB+3hyyscCo0+bsWpu/anMfAWoDOSJYaoxL22MxxcTvh1gv0QmNKWAfPht3uNBWX
EGZ4pMUmWmITUlZkaNW6DW1r/7hJpYLy1aWYdHuo3ik48cWEwJsjoZWsGfXGq9ZKdNTWMKdTpHwb
K3e9VUi1nzHvFhLWOi1jcWQlPKhiIq8ympb8D8BRyUpYwO7FZd0x9ZI0ZI5en9J1977KRv1WRqwW
DacOH1MtY7XuhOPnrnBarPSq3xupH2/GsroSoPLbRyQWmE7xt+vlqaaXca+K9pthtbaPCyaGXe3B
8FWrMFDqAKrz2y/h1XmTaQGsDvs1JudDVBRIXRL7RpO/X6wTAx+xbhR4Jnqx9Uf7TzSTSnvzViu5
dS0MHeWjrFTZMUGxvkmBzw1jQ94I2lFo7wJXt0YNCh0QEQrLoU2aRldzbpoiPcAFS7M7bUM8KM2r
jCJz45HqyG5t3XLpfFu+/pLGtPj9dEQQAFRbBPVPdddK/TNo3D+mksi87OqZJ4/2gmNyyrCeOpMK
tBhdnn0IHuscxRF6HHvF8ZthAfyprRYVCtV2fk796mwmuVibftUfaWirha4/iG5wZML6wxMRcPFx
j6wJCQVA80tyrhyk/X3BBg4dBIfsSocCt22pMKBkQqts8Kqq1Bs2ynNouiYIObiIadg2cEJKLTjE
A2c3/33MzWWZyCOgsAoN8rV3ZrcCPCyVDqiiWW7XXONclhWtYS2ZFnjAL1bYvAbxcBls1JnGgXUa
HlgTMbS2bpGa/QBy2I91etBcOMsWE2WweP4pmLIdMh61sKsuwbRX3EKz2ILah2WSxxd61W9TJl6H
HGaaOYk3XA5I48uVCodbgdIOFfwicDpzF9oo2W31HoXmZ5CYJ3rxBBQxKXGyKNshYQOPkLb1OrHj
dxJEXgb++0YJY2fVw4vRqOvkS20xxNpnVkNCrHv5MTTGV45PoW/6D4a+tyDY0UvQNrIpXsWA4cEn
n+YpNqo9ozNwmXBbICN96LrCspWp95ZAPJYA5lZCkBYM8oZsgV6U/jJkkL5XIOB1Swxrq7bdI6MG
JlND3B3baai3+HPi1Tj4VFWGPizRzgzPre59Jz6bErnM9THo0IZgXCN7A4vCStqHMavcnSfg2UYF
Teyso44reYGBy7l7x0h+0Wv8FC4HQ0D0ixlboGy/unZjgfJsCF/5RTnqQKJ9c1V8zLPsvO2GQ2dy
MTlaQXPJCD+0evxwTTQpT+5PW0zfdZfWhwJc0UYfaTgbOZpeI5cfShfVJi5MudFc+7OCrbSYw9+2
mGDf9LFuj7UzWwmYwmLAN72NozXRqk1nP1ee/LWnpH5Shk6xYIBysDDhFLMVK5+l9G3EQbVPsINY
gwV8gOVp9FXzyu/nPI7Au2Z/M52wWwhOvYswhTenHGBoHNgcuyAyupW4EfXw1Fb9Bg72YeqHcT7T
wW+oxk0XMpQeChupgJM8t5TWBZ3v+g0iFr6OogZfNr0Pga1OXcxyDK8O3ZKpr61cIwgWDSymOhrF
FUDIwWjvjCXWPVxwuLYcUqVLuIDfvgptqvd9Vh2nOgyOYRVjS7HnN7beEpyqYTtPFYlNUGU666ez
YEoNVNZwNLms7OLEAs/hSmKgzap8WU3AYaEzGQA10A/QVorcDoNfZN9xt859lMReOP50dDAIbDsD
ECEjzDpxAHXImKZrONinx43GwenEmYvDNwvPdvSfw6SPXjKtj15DdAYH0GkfiS3UGTjwu0n959bh
3RMeg5M+PydVbG3z2UttYVc9VU1wjXTkUkYH8RTovfaMtuOfC1PxUOCdRbRj52vlkhHKEVuB8iF+
uz1IWqg9AVA7RMM9iGRl7QCamOiapmCS61hH7t9j088+tRwSb01tAYggoaoogcI1QbjunEDtcwBd
6UwqI989dNQHGid/pfFMtC0eYFQ7OSQ3ReMbQ7XIS+aw2ZxoQG8ZYhVnm1ZUL7HHpAmOa8J7/dyT
50HzOj9kWGZXTQ21W5Z3Obi/s9Rok3vOHk4q2MjOOZGtlM5APrUJtXYdZNF2bCZqH3wXtbxjQbRR
93GKlAUQKhx6BAtcVPKu4bzCx8YSp31KnwWnGy8EVj8RHFKsVYo5ttfVwdDiV1LAkAxkEi899u6s
de+J3ZVruyzfvFS7mE6bLSqbusn1HOQNtG+i0bVwr2cIAhgrapJS1YRqMfMLok0/cdKDhPO3qcS+
7XzKfqNONgJI0kK17TUbKNhlTFWPeoUtx5O4ErjSGU/GpwQdCth95nnEgfB8gafCFFhgzlH2expg
LBYUt8IGq9lZ9k/cU5fq/rY1c3lMfHtnCt3fxBhvei4Oh9BXPRx28AWfZaBs8IMSnaLIVrlB25oL
ZMGkw0cpXZSLXhp/PBsE/+TSmolrVnU/BA41RN2wRO9cGLy25ISw8qUlxsWeQz7TyfyTyQLH9JzO
vQcDGmW4tR0aAm9yZz50jAdg4kuVgnjS3Q6JjZPlDEgyDHqzgRBj77Iz3b/ULlAGMNg9yTmWKM+R
7tasm2FjMG8tOwKpLPTDWY85lrUL639h0zd0yxb53WAhyzWnKyPOZVuCoMhCpLWjwm0htfQjUhDT
B9e+JUaFCG8YKJDxdXWqJxAmcqtL1IubVQUkMqFbPMbZVw/wa5egYEqrmlgdLQHQhuQ41Fz4xgaX
JL7YQ1J49boODYy1xZA9a5w8PIQWO94NAT4/x78Tb3UUZA+t0h4NUKDLtzzO7b1f2MZlnGLj4uLs
sDt4fzo6yifRGdFB9So6+ByRtvnYrRUZZ9vUEy8B2e6nyBwvTaoV6yF2rqowyJJy4V72pi33LltP
6Fvlumm6O/JxXr3Ca1YTg+QzW0mLZdFipSABpTGG4EWPav/YMTRLaRScDIyqy4BCXTdw/lbADZeV
W8J0oAMw6ppBRE51ezSioiS7GkPD4sC5vd3j4Kw2He9zzpKzMh7y7Z4ggXhXR8hgJnfck0Uy7R/3
7Dr5372Qb5C9LdMcNY5Nu9bW643ex9ZzSkbDtfZ1Fv6yJqwuByscN1p7Typa3MxVoxNNg+5eNj51
pzs+u9oQ36kbJmZcfqD1V5dY8wsKmz3d8qWKGSqpaF4eleGc6P//5ABqb16fvSYqtTZePx0sr/4s
0rC4Fxy5t8DbmiXNzfyO8cDBlobMFqpksAUjQB5BM3Q430aO5oJUo2YIsz1inGTdWua0Fu7U39HL
x9CRe30zDCwS84cUpF/a8Ks2Gzh+jz7AfM97dy1jpYfiu1agGZKuq+5Jij6hio4lhMmTqo3y7p0H
yM4DG84iyiHLYqAihMhnegNzr14wJWiA8tyjrJKU9kCljZqLVRvTO7pZ59mq61MNkAMqIoEmgQkp
K9Jpi8aHUQ5/1YRagPltv5narDhVbV7ysNnKRsOxVncwIPj3RP0+GpgMIijbd8+yyOscxmBpguJ8
StNCnkgBhD81kkz9+MWEudK4LOl7Pn5zKhptyXTz4DkV43LfSu6OK0B/C5v1GhHPPfJsVn0iIR0G
I/Qgx6XpjdGz1/fbzCHmJ4vq6BSMTvdW5S6AvGjjqlS+WPQFbyCgtzm116ZoYesmM3NF5w9lW0Hy
G7HbyDHIdniE81ebd0iDibnhIqrQa5/xS5S3KthPhRW/VMhhJn26NoLrwqsRtBd2/zE5pI2P5p5Z
V7tGMkETgqTyhY9nbRl18S+cY0ldAw8vpdN6zzWSBtBpshk1qdh7eSvgY8a/hVOifQBYsCwMmnwN
a9HOoMUfZCyjVNtrJVyGFyLr74BSAgjQg7uesO+RyMU4vSBvJqVqW8K2ZCji0juhF7wC30zcTDue
HDTFE5E9sVPom7Yq/ZvPdbSYcq/ZtaUF+sVEchdzCOSUwJtv5G02oZh98iTBetNk//CGss+8oNa9
q1jhZOtdMPUi72rAWyssIYb7RE5pjgLM0teFLayVV8prByaK+TcBfIe4G/0zweUoEnt6V5W0hl3d
mE/s0vbN9a1iHQN0w3jOpapBObIsyztId4pB8Nbloa/+DNVosO7HMEWoctAztU+elygkgTPlR6Rf
Phbeuz5L81I3DqnT+fqizAHCG9l8/sU2As4Eg0TS/yPunIZu2qfnbEyTvWnphJiGunkzOt7SsW6W
KHBQRbvdv9IS7sGuB4+84xxGPnJirNfjv9oYLFC0RrkiixCub0QHaW5imM2obbQ+xD4xP/SnPtv1
Epl4QgQP4ZbjJWFm3njjtAtDz1o489UYBrQ1HLI3lo+Hhux4aibchWRScd3Iqb3WpveuByFWQjPk
/NTSZqgc4za7VDae7MrVgFBhb9TENESZKjZD46YrirGGYEcHtEghfExU9cHHGLMaU2cLlKJ4yQsr
WOuiqdd6mxK4k2uvxWR7/LAYZNOYWzeNLvaKDjVhRCX4nrrsrgVRzRixr22LBm8c8+xGsimcfYO3
fZW2KWVoDNbXHdjbNcjlSKq4okBUx/neomG4MDTV3brKTw+mzdP5eNiqAJUqT9kTjF+CP5hC7Zu6
kocxDwwIISKARYniSw1gFB4PQ+GaZCZJuFoabQU1tTctmU0XmLoXTajV+5hpNNra0d5xfCAec94a
bMYSGxmWxsqZLyhVZXA75wUcA0lz0Ut1t5mzL0RTFjvmlg3glqidW3rRVsuD5qa18yw9drW1Nz90
izpbw8wBsze/3Llwsg1HH4av82eLVCu3GsCP/94MBK/24N9xPD9+sshie2/XgNYePznomvTI+EgR
asqP0tpQP1mV+Pt4ZA9uOnOD3h6PojB3niO/2P/3J+lgxFuiTB6PrKxUVxWfgyzWB2xee93z++vj
U/h+lnWmm6+PR5kPLb9s/efHj3SN6jU13PLyeERE+k8NIOD0eBS4yDw9wyiOj29shpnabjTyv1+f
p2VPWlU1cSTi7544oIHMcxVbIk9BV2XhqkdlsXl8ljwOb6XasWAkyZNLzhKB954PduXx5Epb28CS
6lE+8tk6LdJdajOMenwvfotm7wLPWzx+cl8N1qHLJGOR+fdGnp6dIuSuNIb53iyh4+93/u3xgy1t
qJ8bUBKPLyU0PHqNSdXCiNEiDTEwy0aQ5YnMeSrzYLhNLf5wMcwunYvWCeeCgtY8uqxlTwmyhj4q
vJcWYCrTQLJ7w3B8mfTyVFJ7E/gcuFs1DsbCrQIali5rfhFK/cprfzBaiYCcg+UWm6J1G+b/FLFG
BqUg8JcGhQarUgD5YhoGmnqjsfRR6t7SaUbKNwy3VWtEmF86cqnw4CCcJ1gpAw5oO+lLYkrtmsIu
fnVz8NRVGdy8+caWn0IF+lsUDbu4KvRn8l8xerfRppJQ5zDieXQ6ww7VYPg2FtG/lF3+pM/XNY1N
EDd9A72SKn/5+Jg9IxwZBewaZ7YYmfMW10wf7kAqky6UDuWrmW6kIm98p2g2gsj6/z7EMZjBGGZ+
8vxKCbeBvy2OOCFIS/tMDM/ZhLYCFlSUxouHW4joTO36uImscxAm2tvjP5QBPPUAufygnIujYu3q
zitlyRlmmfX5txYwPrJH++pZmFUiBubHKo+6jauH+nIKpUuDXI5bL8vsq0A3usZL16zG+TsaXEy7
rrFRdyrOufNSRnvOOkIfhWnsOunNtYcWrUr2/PikcFW25RJHxjAmS7sN0xtq/31TZbjKHKa2OQEf
UVH+mvA02DrEcJ0i4y3vC3XWchTRftA9O2MBVqUQcF64hN3YmGhZgNEyic9rlWcsnZSRnQq6q479
iilw94LVknH8vCvIQgt2aTXHkTR5eyVDJ7hUtcWb5eL203izhPCeeWvv6ee7J2X3n7rTt2cznUgD
wgqRdtmV+vYMXR61vcEAkNCfLSsjmkQ9opivopcp7f62Xm7OXC2xpf0NBU2ftKfCDykoW1pBceAE
xCfO6VnN2qxmzUMCsswjK4SBsZFeg7jz1jEdgaVV0c6PhvFriLlyGFkCNg4vhDSeGkmMEQHJ6kVW
zZoyFmyYHhH8OzRvgx6lS5mX6WYA+7JQw0bXrX1oBkSpdXfhIhGa3MLekhy5HCVk9TixnG00z9Fs
vFRr4TnBqlHeeDXzr6yQVH9T+6sJWpz+UKZXIN7eOfDueDdwDol4ZxaUF2FVqNdW+4s0x32rWweZ
oR2OyCgSzlNU7HlvHgpv7E/C9t7SQk3gj9Czpy2OSWP+m4RGwHjWUXI7pQyW86v5huDC9ZP+rFfV
G3ZU/fq40VYj2SvkdUUxdCb+bJ2koqmNafTMjwKbJ0POT6JWi7VXxc5SL69MJq7gXxuoqeLoMK9P
3Ungy2A5aTNz3mpvdJwd7BvuVsyxwUEQNDusbjupdxLKgeKwroFpGXOvoO3lVVcfEzm7W++x5Zf1
NQ+ygAIIlxRhG+9GZBQnWbneNk2QqwvaM7Z1q2QnzmErGfwaCncLg/5AfXSlpi9tiZUpHFN3n7W0
j9wiA0sSZhWeh0p7a/Rc3yYYTRdkOUUlCiR67eTmYXZZyrH7lCUWmExE2eHx5XY+i4h0/a7AnbU1
OUAkwr4NWrbWOEBvAq3l5D2iDdGMYVzHImGDLr2LYWt4iifrOnmadZ2PTWhhr1zG+oXB8F4f44/W
cFYDyG/EPr5zNYHGLkPZJxt0Ze6VizJfeYH9YqTxZ2EnR+VMBURHdaZtgxDdjo9DSksY2e8TI4w/
HgEmMD3c9g2uFk0IdeWYn7zmHSXeLCMg/g89AgaeWppnDxjldnJ1fnWlPSv9vWCgNSMh6Ls6Y3fu
4E2eH/fyHA29LOr3EvpGSOMG5TSrRssUKsErhycKrnCpovPjJuYyIs26fc7K+j123eycjETIhv//
XkHNS4olcbVDdrKKFoHN4yuy+cvaDns18LvXpG9WNUdoTsl8OBe2xayUeIGn2NQJhrLQh9qVtc/b
9DBiKFsAePeWAx3Bc5WGNJEK75CguyITIOC0Diill8zvI6zS8YSlpPEFCyfcSRHtJTqxE20qhqq0
WjZhFFVEtveKyhlUyOMTHnrQ/76kn79Oo+3nD1PCsGwmpzfs2nmLfrXuPlItoShLpbFnzfnfvcfH
kBpnG3MMTuFU9PvHDQjNFOiY/ycEBx0KEgykZzQYWhKaGObj1p0AZD0+6nUTypfH4w4pmJN8cd4L
1lrDqcUZ053r1y9Na9yg0GV/urJoloy4IvoqeXHrQh1Segc3vsA62WXjWiMIZAMArUfiaZbLYQSy
1TY9wNfamxP+Jn9lDyl8ACw532Qv/WtVM20JcYYna/nGrqvo6UIULT55sZayyJpvDoY2ynxsugXn
M7LJCLcsBOczk8IIy0OtXkJZbiHiINqL5AGsaw0KFrVoSp5aj5trpJ1XOaPxVkr3QKMEm2tteC9q
ABLl9FPIjDQlLaspBQ072X8nF03roj8V3b48dRCIxJpxYMTQPQ+T/jsC5GVQtTXS5hkcrXOHrZQ+
5VMxvHo011s3kEs09tSLgwBFN0Lcq8/Y0cSu7BFvUpCgg1JhsiMq8Nsk76mRzG0Y016rjjFWI+sY
9HU7rD3msNuptNcm2+VXlX1EGSF0gXStu1E7dF0+pqZqf+pUNYs0kcUlQ3K9cmMLy0BdJttkLK1j
bNLiYAQIpF6Hc+r2wSuBt2yDFZnlVtaZ38K/Q58232XkLqvaZOKU0v/GdFKuybD81Mv51QNpwwrt
XJFHfRm07qiBB+1ZCuEcnYaBQ0cIr61V5kUMwWYMeOZFSJRvwLNyMbE/KQYtmCmM9pPp+DvdV/+f
hkhntDvWcCbXq960ug/enlrvx/R8PPicWtV9tLwV0IZ0zjnBJnW14eaN81emTo8QqcxmeAF68iqf
7IPQ8A2KmMB2TUbFaahM6+5oX2Nqlx91Aj+wZma3kCF5Fjl+yTanBZwmtcebvxkQzljam8tqjpiy
+AxkTGY2HfcNWID0EEIyIjVO30iC4nrJa2nlNvJnk02OMANk4++hl3ebuBrb4+THyJwI7UkB0J2c
pE7pPwzfk4+2itExELQMTU4/SlRtyLsLab2qOuCwmtSCnIscCJ3PjC5K5+xi4rWYUSLZb4t44ybT
GdjyN6t7ih/ThFVlkteeuuNWISxraCfTKp+oEen51i8i8GLgnLBn6wb1DIfikAVqhktaOdljpbkH
b4Oy1PQYQDiDRA3FBK42Bxeh5m+UCPtIDeQcH/eGMPjt6zbYYL5Hzh+S5NLZ9izRIsS4d3usqoZN
7ChTZyucjkmrr2IC2E9eZoi1MujpoSuKT/TfAKrkpFMSfxa45SHshnzhV3N8ds950R3j4+PGoT5Z
1dYIx0xGJFb15IUCpyYHIpD6zRYVghXdOBiGc5PF2G7gwDrHHInCsaVZhe4EtZuqSBns/e+xkZjm
anSBPNFHLbhK9GqLDiHkorfi8ID0OTw87ullSt6L9P+iILU2jtt+AjVlyF4KfMRznswj1YaEsvBg
96DxuggXtsl84aDPN4zsssNoZN5eo6ITQf7fR/7vc1U0fukD8rFR8EUCucl+0rv/3bNnrJ2HGWXQ
evzy3BCKs3HjUW0xXgtrq0ecA7vUUP/9bNRv7taN5cqdf5Pv2dspNtul1Zo/WW9k+5KeT+UKb+eq
vngKTfQYbnSqI7rbeU4hQSHHWqh5CfRqrSkOVYM/VcUMTtOSAY0z1DuXKOEDAcH9AdZnd9B9MLex
SmFAzrRVSNylJ1p3Yfb5yS4r6qMhTGlysf+Mufh6POrGKj087v3fzeNjqZOeCRAJQdovAHvoh6ro
tINts5qO4Keewposj7ERsJjCEa+QY2dXTODNAkigh8T18LgxkL6uSgsqilVM+0nT6PRx2MewQTxP
rUx42CZZ2L1aKaysAFvE0puaepnZCjNpTLjQ/OQ9XqE4Cpp9QiPAKrX+udPCYBXQX33V4hKRUj9w
5i18RKs2RvZ0LMp3y2iYILa6+9m53o9MtfGbl+1Ce814RnOLUUCQpgeMBChQdc89uDKQCd9aVYjD
2LR715zsf3lubSPpqF+ho3rBWrKPcvHMqJsGOCJbWuGG9jG1k3iCZR2vKyzr6zYqukWltfk1LuNj
6M5aMVFUr72I4hWdvfaZcOVo3dV4lh1cKhsh+uhUCjAxvM3/mHndHzJ6bbvKdgO8KE1yYD5kbEsD
AuskkI3qDHr3eln8P8bOa7l1LMu2v1KRzxd1NzZ8x616EL0RJYpyRy8IuQNseO++/g4wu7Mys7qr
+oUhGkkgSGyz1pxjHiXmXCgZU3ZPFzNZ6b4PnmGS2bJIUCdG8FpYJ9IUTJrPpDdWboKsZwhd86m4
cfOY9jqluEUQmYzzoZr2nYHjrKzOGrNnj23uPGFOkCaQZIv9Vx/B1UimOFpmFPjhM1TaJSiITcCj
xDkRuBHBfbB3yK3bSKT5FlRGzBBSDHtJCt4i0VnEt7NUvGwkovHOb7aVMNw1fi2sBdCFSeoZWGTp
tCgLePoT51w1VPWqqtt1pr/OExrEJDWYu4z4IaKDEAB0kndPfdFaZSZ2rFEk8VZ3vA9/ArcU2p5/
JmsBbzXdvzTVb0m6HHe5bdzFhVst0Rq4D/A66l9/qqeOkIzCPxQNkU0J7nHMgc1SF6M45XK4tRwc
FMQ7wfbw79j71jTR6CCHrvcyF0vIVopYtiPwM6yejHnaNveywL83QP9R1nArbWjAaXHn4Zxbg9fL
yZGwDg3wP3sbOTjGbMKZC1YWj5ZJf5dsoq9ERps4d3dc/QVbm9hD7kzwWKT35qmb/NcuSM4qfWuM
0lqHrdluapayDA/yRkUqnJfD5X3shgQdCgIUS8qvdxbg8aHJxUPizgEDgJK8XCVrJ7ajd2+8ydr+
zSZ/g/2ydjPonr6QQ3EpRg2JA1O0FZQUpFIMVzWU0Ajz1qg13aah4cC3yXPeWW0wRoiop1gybKae
iMi62NLONFamkX6TSf5W6bsoE2Lly87ZFyz7xkAuvcKhd19Wm8RB/+L57YAJyWScDyfxQrF2TSQZ
8h3p6o+68din4SGlnLClc11vFF9jgdsejW3qmOH9jBnNokhbseKPDXhche0NO5JUtG3cmc6qq0hQ
LqT2xuyErOJBM53wAX3HsgbMxXTGdsnwjZ0gACJV8hMXuTzImT1NDg0fw9T88Gudr4NK7hwSZx9D
/FD0rp3PIrI++77e6PPJy3uCK32RMmbpBCajtQocUZCPQggb8RNkWZUkr0gcTVYzfiFV0hbm7FxD
t3MTR8pAhJxMtwXDZOdAyK7z/KdFB7mxNqNH1ChJdJPNRqcsAWB1FOWqzP/q24WfolPVg/JhQue6
obuzpdSJJ36QGn02p9hmhEDs7ZHd7jgWyaLSZgv6iMiE6D3AXnqyJ+Vr7UxqGc5SDmI4xi1Vru/a
/bIj78HtDXPd1EC2ispv1qZrBds+ywzwKsduyttbAFzVIsOIPv8ilyeAF65mAeaRSTL9SImwJ+nL
AE9hVu3djH4HHXajFK5lPRiyGwWvE7YFEpQRseFNOVYeYY2hWo7Kh6g25uJGlWzjMZGjHrLxq5vN
eBynhgQ1MazhSuKANEGc4msHEoWDCW2a+kA/zIUD6FMEOBfqLn3JC+e17wTRhXVlUuRtNswSijQo
aFusaJ/yIm0RV+8Sk8xGzWVRXjily962dOGjP6oycE9OcvLQ7ZwwiTm3ML9GNcZbV6EXFg1FPZMV
iF3z5W1aH5xkm5GG4VrZsusgElxKB8x509jRIux0OhaVSwaOjSTRMLYRFsDT9UbcNJ2xCcfJPFRB
by4CX3UruDDYJIo42QgtQRjvxHLT2Y63qM3okOIeo8OnO6frTcxSBFJys7fTs1eyz8EwybD70bpv
CV895uyYsN0Sm13TWYeA6BB8dJ4NxCGtHorAzVZUez4kK//nArYpWW85YHTUFIchtfgIerfa4Sv8
iLAbrvoqRlmsxhfRWsZKV6w7AXHdW4oExGJ84bgZmwUHAqYJSFXlHMGy0fuwIf1aRIIXJJw5taL6
7b0WuebcTlySvVechhkvWsfYKqi/Ruh5oY95YvCAK+Aa6rNoGSqk7o6AjY3mFi5i8YJkc1hLAC5J
ooh7ccHmkJbp16mLcEK+jOFIqZ8oXY0tq5spdWt70R1v2o+glsxeMma9HAU//iQCSsSnpfTmI9f4
h6NPHILvEpleKhRQwu2hEdXmqnDMO0OLs6UGf5OSEGkk2jba0/8m1IKt2l0PIxTYEW2gKUDODY1p
YqYzv7XQhzEWEntDdjr6az7P3ix+2ElSsUEWH3NkK7F5X6IJDQY8XPdg9V+cNt/JNL3Fx6odW9Gg
9ED8k0QHy/XEOg4kCufMhTuBHE+iLllPyj5NafuT0gII8DT6DgrL2zA4sbkJv3hr0LobeswphU94
xfKLECz0Q5Z4yBOfQhUf7w1+HfxomB8aAd1E2PWPAUwFX+Sl6JS2UyLnoh7T9ql3fQ8iTXCXxeiR
eYkQU/RsUlUY3Z4he6ynzRQ0HyjGt7VXMj17WnVDOSBbp3aChFOFz4MugkM4meNNV6uPUYgPjcoG
vBtWCgbAGhjjHq2ZZVOk0aqBye+lMd4pWK80yDFqGurYkZodWP45IqWlZ7ioTIw2FbSAG1wVaBkR
u4RR6d6EjgvZcNTmhiF2ckjtsBRAnBv3cARQnMkDQ8hSC0gxsLBujpHerh2/09ErMjnmIbs1RbGk
aMynXgvuncT4MMxovJFF51C+1GJ0Vvml1YKneAInPaYTDTgLZBEgfRqN8sm3y5cQInY1yp9hwXYN
k/4CcvS7QecF1XL8ZoIkiPW4emxh9IUif4DA8wiQTSc5xHzHm0nUi0tpqtCYQyiJG+VXqNFbI/4J
qgdRo2wSzq0HvoToWN+pyISo5A5/LIc9QsGmYtgr5a78KAe0q5nohkFz9Ww5ggS+mAvA0gCTvbBT
1vXTjvY0zPgaLpdhN++aZLoAGzQxFVl3SWCzqvBogYtsp7tz+gjXTYwGncyK4pYuSriL/fQCiByf
3rQrs10rI2d9icFTsUyFSD56b0GL4Q9udLLwHPvRsUfKXy4fMNX7TzQ/OBaakTJUdTBJcAG0oW7s
kN2FFvtL24j3YaCo0aVOu8i8/lhb77EM9wDRIxQPwUuSV6+DzbLU8ipU9n19z6VDEg0tMTrsH6Dr
c74iolt61lcd4KKHnb4twpw6LJ96dZu3EaUcP7ubQgLKEsq5myDCEYIWBvMPkMca53XcBwd3aGGA
OSwNE8LfIlQb21QRjEPZkVlW9tiOh3fGHHNN8BQG8GZd1xMLzqTzyWbDB5VTKIot/SghMRgD4yEa
2yy7ILqy4QR6z3QA8xvFMnBb2vmbruN8nu1idtjeEmDDgUc2Yxm7LMYSFh0ELow6X+7abn6QaMXo
ndV3VPQevdg/1Qb9LTQES6nqAFcaGYxD1plw9vVnIBqztbu/MxOELIV254K0Zl1o0ajc80rjJiqJ
YqTluPSChpRc90u3Gg7eLN6qtj5mo65T68/uWqeggqJRY0d8imCvScstGQJrAthy7VNTTnYM5W3W
UmOoLfYHeMvuB1EtopB2GYXMg5bXEGOKn0EJA4wwBnZg01Pv/2gQWCNIYV6yXGHRGyBEetLuR0vh
HLcrllHpS00lqDC1lq+5Q90Q+SYfKFi0HOb9tMCBgriuRposNP/iJv2T6KBN4oKsF1NFFLI+OPXC
tYh488tdK+wBGayOEMobgIz1coPJmCUKiQf29IXS8Cmer38/Sc+F0NOFE9q3Ws2F3XT1SmvlLZ+I
w7BDBnmFTqiXyTuogVfD3YU4KAUtnboW7ClcQrOCgOky8kNKjwgMagofZkKQj4Jtb9SYhCn81Hmy
MhGD3tAZXlBQMhdK9NNaaCFBG629LgOyP9zkzgq018FDhOlFb+xZQkwAD6qYduwbfnL1cJJLnMgZ
I4VrM022mfkW2DDzRhfeZHWogHzDmf1p2+WDEAyVOOOizCMvyH3tvX43tWhGk9ZYIkR9DLLm55Bt
Wo+4qAp/GJyBmn3IfpLqY2B9WPsYAPEOUwBv7oPm1FpEGrJEpoiqvxlt8tYDW4KBLuaRalUoHE4U
nc11yU5BGBmWkLyyllWNBDMUOliggfK6hqBpeuZMv44x/1eORB3Y6T2RpsjFAJwg8rBeSqypJbKq
2qJjVyZauepG6wFB56f3bWnEX4whIvkIz3tfWxga4jXKUrkrPGcPuOIYuMYb1ldvAymrXHmpA+NQ
toDJ7XYxlB66AvOh99qzBrhiMcTgoEy2K/5w8W0BivYaOOUHHxG+cBfFQMjI21ekLrdB/eGFxPQW
BesGFXQ1xHL/gvYJBBwOYcxTi7qO+YB8MIUZozedH0Iw7DXfFDIycVaZp5j9XwYoEZsTNmzUeNrw
GIhvOPqLVHsPcb7TWoKMUTQ/Yyd7CEKCK+KUGJWUYkWjAacRu0prHpS0jlaQP5lh98CgBGl9beCz
YaUWA+t5ZGGMYeehaIdnLxr3kqBmloikr7bWMWscLKsMoD15MjJ07o10JDqMaUJWJbqwmmve2E2V
dQ6qDIBCuAycjFbKuRUa5t8ENnK9ngL2GmKcqCnRx/fd6BSakmfxOBVDCvMwe3E9BoBab/cMJqwW
7U9EOCfi5+8adBQ9/T4ZpD8b1LMr+EaPpofwHyHHh9lWn3ZvnJuASzIqloFN+oY+8b2zGxijMAjx
pj5kzPc4Hz4se3oVPhdEYGhYQatl3g8sOmVx04wTgWZcgCV8GR+28NpAdDsO5huFAgDSjHEN/tiM
kSlGq+y7+4Lkesi6eyssEVE1c9LKOtMJoe/uDEvtALJsPdO5JG9FSGnUt3p9lYX9fRNpGMk8cDCF
nm4nPfvRSp8gXEl4+WTw5w1pu3CbWb3KlNgKS2P5XbU489l3JyzA7xNyWhAxY65xsx2lphKIC6wM
D0RUghSLQJ6L8rPXqCJXTi/zQycaYiwKzg0fjDALmG5ppq1b2kNl6D0HbWVtWLpwMUEZqgs737Xe
evDa17Ie4i0TLblcEOIQXt1UDhgRS3/t2m7r9JBSCwzPq1hmexvt5zLLG3Z8jTktGeGGhaz651Fp
5a/1ABWLLWHMNBBjZPj11K88I76fCcNgNXCGkGGP6S5uDk5okURv4wzpUZz46S4hpfSWwOW11fxw
qm6T4hHZxn3agNyeyBpwZLkdswAxoiM+naoJVwx16ySGQQVhNGc63Y0DMSk+kKGbwC8OmQspdBqy
L1fNCw30gIuGAX4xxulzL9GchMKoFk63K2aXUu3D5CD+deHQk0uHMKYbwE65R1ZZgQKkFkyRyX7s
hxYqeNxjHofcgVxgWg0a2xmCLNVKU1GKVtE8lb726rvxwAIVvZNGb4p1CAKAMNjqtWATFm5tGzyI
RU9pg4/oGDsI3BCYnM3TCNfn6Gj5vvcSYu4MHxF/42ER6StUj1qjrys7E0uk5OtmLDdlbaI6NRJj
MaSMY4WFHCYixbVvwy2C94NfGLCnGuaZUMT3BvrdKgd0hJCbTv+MbSVLRbNLa4nTUN2K3uEbhMeK
NK7uTQ4VEEEWRKiZVsrTfBpSgUZvhCZ/nr/6FJKhcHss0c2z6IE+pQ3qXEcOL4YJuxGliAYop0lX
juPRsVHRbZtj6Z4p3dbkUenXmoZSSrPSNdapQe0tnQTKZ+Vqzwbr6EF07QUtemEWS5PZBaKFfwSm
ppZ1RySLLxKdOFqINcBtQMhakhanFOk6MWCe+sF4UoRbJjEwkHS8j4BQ7wL0kHw9gBDF+UuKshwp
shWwPa9swITocXVKVWei/yi2dNYS6EGyNocOu6wV/pgslloeMIs2o4iIt4urANs9c9UPtBMbbypu
dUuRbEuvZZlLwsHhX/SsTbjQ3Ched5ZOGkc+6nigMxKEBjfY4pxj3aR99r5db03RIHrUVxW95DE3
xQshv8uiBl/oonejnffDnUqId7PxUoAc1wbIAwpeazSCsFUpAgpqD281/d+5dUOVqgIoNpn36aRb
SyN23rievThiVsHfZPSCTJcbVxrJJsL3wXTkQ6BzzBfR46dKJZ+yy3ce7HrpZuz7akTTSUyOE1GD
I4uw/skPWJsCj4pdPVgEY+aTyhNktALZNNmNIzYd0ymOrm7RDsTdwjvajSFNLIFPjnO30txxBJGX
YohT1W1jBuPKCiZwhTmCo8rHBOuA2kB9cbCl952ZY7jJivhrirSjo6qWWUW4Nz3FM3BZJOjl4qsv
ece5i1UEdiu1KWRwFrF+eKmSbmckmFsyd2DsASIIpQk8W39OVCZXRVSZNzZn0SyRZkEvhQdv+c8W
7pFjS8SqJJPgpGvWgQ3EsqIedXTCrGdPK421Ip1Vw6S2JkTwovrAuekhOS5AGD1eqQBjUxBcokay
neXaGkC1NzSDVgLB+yLNw2wZcR4X0ArRWtjt2eYMWu0T9JlTNTQGiCQdJFnhRkgN4r1VEtbDvrEh
Uoel77ceYDk1Sp10FhrfC1SjwZIOUjsvWvDTmpSvVqmmlUxEqUEhBF/ZmNPIq7ziBd8y1AmtWkUF
5kCXAhJRH9PZpzuxgytwrjzyAKgx1AhhWXc6UQ+D1oc1oCJxSPXohCWkevYHrd0QMsV1QfN4mY7Z
odBYeObBh6b8T5hmB6POh+d4fAlQz2BkpE/hjazDkxTASRCT0GR5IZ1MdIH0Y9x4F8jodkyjM81i
69K0tBCMyXPWpr8RVtPt1TitVZ9G5NwkXw00rLrKWzJVoBfbNhkJ83q6i42LkgIdeHdvTigZUTax
j5lAJhS4p0pL+2JRcJg8zIIZqx+Yz1GwabXywZUQ4wi0+WyQfHcR+U9T5vt7Ys9vipBQYWMaV6Uq
21VuzfkFeI1Tg9RFH7R9MypqyEH5g3nm1gAau6z75qS16doNUw3oJ3N1PqeH2Y0csCQMZPeF9HTY
JfrLVnPeTMM2l4E3NKusYRCYHAinpdFvWe29kbkFGwqzLPwh6w75V7PMc4+4x5g4u8p0kDyjIbOq
7Ms8TJTzFmzHug0i3KNIQBRFqDnSREwH5YEhY3myUxS4l2IqzS0CCrCAFIjAauKgnGSXLgY/fEiS
dNm1YXluCRSGhHdT1lYFc+IxyT2o076od2Ue44nsKfHk1UaVub2JuaZb20LX0G8zFexQINgbSqz+
wmWrr2evKjjKsql3Zpv+RE3wQbfmYvNLZMPj+rTm7uxoP3f0S2eNwbgoyuYxImuCIMLyzrdEt03n
PkmPXcPwyrOTBdqqEtFTx9XOx5he+uE4uUMxb+C22TDL5yqE6crob5VGUWNEluKaNtHKPnMkFb5y
7bTmK9MBIYa+/6PPwyfYvsbaiqHtyBG63qTSvRMihyg0sQk4IRA78d2BiXZBnifapu61EFgo8kn8
wZjzNJwvUKTbu4rEgRrXhY1T9jxMtaSwUHOJwarCG95AYMkhabfpUnil2utcIRsThwEEm0unfJS8
DUYuYTnsH+OFJgJEI12IyAHFexvmX4WoVqVuvDieahnEOurhrNPzDntKrK2mCvHNXOpceSUULJOa
uTIK7BI9U2E2vCYEKGss+IkZWHZavjWNgkwln6mQlaszs4OLuwHiFdGayU7q4cryk7u6J7yJSjVx
b5TfNcFcSCb7bT/Zlwhh4s0wQX5Ic1g2QU3xs2jpcdlMwmx1xApz8FwVcNh9gCzuGjT72eS5lADr
OyU1QpmKGnro/VSUb9KsKWxjQr/JyoMRxf1KMbjcaBFSiUxHB2Vsc+R6s1MCWj3VL73O7gdXfhQB
NB1dp0c3wfwgmhv5lFHsopRLCjhPBtcS8kMHDl2TlP6dFkCDyJAACov30qHj9/zvlIo7kgobJ4NH
RSIxHWejp/7J05Duu+mUrognfKU2RiEvmtZOhdZMBT/zFvStFnWH3rHStWVNr0mvPkiKB/FeEvBC
aDAd35E5M2UUKklfF6y4C8Q2DIJuvIHNnp+GlNVQbyb3uHNoGosbU8JMCgvqn75OF6eYWQB9Xb2X
MsVp07U7RLvhOnYo7JbTnRWX/smWgpvQsPaqaM96xzhm1PY2zlW8lbq+A6gL5lZQws7TnOWxyN/7
SKdL2Ff8bchWvG+DwmaaoNpXEWqBSnVP4+QdRo0JlXibRVk6kp1Dkxym0XaoQ5hgyQFT732m4rNV
IAwPAhT0wM/yiQYkTRLMbNpHXVfWKgSFvchLeZ9o2XcCd+RUV4R4m3M5U5VvQuYNq2vq9+ZTmxn6
ObKUPLeqSW8hLB8RUmS7eNJs0uZi5ykYg62vUzosjAWynmlbugPxyD1EDxfBq00WuqJnzWQ20H+O
hifNpcjt4nGRhdECkcntVYyi607kjrNvm2ZPujbBk/TMuexXUy/ui6x7p4y5iD2mVTbBT0B1skU2
S2VU8drEcQOri7nd9N7sAcUJb/hbeOtQjPGmE1A/rdjX1zLGky9HBzNXt62s+H6wq/CAM17G7+aQ
oV8uCsoYTbxmjNtjJodP6NHynIKvui3XlVnvETd/WJ1CINB1B4Q3dIBwa2z6DKZ3aNHHyJFZkTT+
prU0O7OgfB+V8epKHK8QoEKiMcPuolvOfetiD4SzRE6Gke9VDYhjFgccwqqhaDKdowq/QocUij01
f3V41Eu6wGVqLpNQvtNREvQViFmR9hRt2J3cVfihu1AfEPQ4YJwprE2JgKtlVdYuCaeL12Lq8cU7
I8qb+vScGKqByfTtm82aqLqJHYokdBTtmd46alsz1Vkzuc/2AKr8Mgdj/d/P4T+C7/weQUGQZ/Xf
/x/3P/NihPMQNn+6+/dHyqR5ev2d317zx9/4+636ZDeU/2z+5as23/npPf2u//yi+Wh++8v89/88
uuV78/6HO0zmqhnP7Xc1PnzXbdJcj4L3Mb/yf/vkX77/NwFiuk3y1v+cIAb/7D39YPHy/fscsesv
/RokZoq/uoZDT0raQDZtoZMJ9muQmCH+KnXH0D3Tddlp8exvQWKaLggZEx5WDQFqxXOl+ctf6rxt
wr/9okn7ry4yBQd0sz0niRFA9l9v/w8f4z8+1r9kbXqfk3lU/+0X3flDkBhBZYbj6I5pW540QYY6
8/Of70DmgvnV/ycwVYCIr+hZ4JLJwDr0KPMITlVUfKcp0dJ6OBLp2IXyhLIC9V1ek59jV2dwbpSn
cUHOKnprbp8te6a2fa9Fp9+d0f885N8fouRE0Hubv5C7r7/9cj1E1/QcixPi2LpucQp/f4ilhD6U
S6Jy7bFt9lVteXT8/H4pDK4RfPtR80L5Zp7t2dTTwrT3TpJ/5kNdH4fY5jLyYSYlCWTnBAb6IaBG
e1M6CnGBjdtk7lnsp356+zdHTQ7cPx01E7MgIY7lxj8ddeiHMYuTeQ09IAswktJbKd0FKwwF2RjN
/CO1jXI5NHuYeuamluTSR4ZtnamkDwRZOfq5TGs2wj0JUxC4GAfCixZY/YlYkuSgj9bFYQuRWgTR
ZyB5p1q31o7Mf7IrzxhVQpPVScdKYsRb/q/f2p/fmWG5THiebppS8Mb+/HkITucw2wyIxOzEjo3j
ehwRgiAyb0kSqMI91EUY3Y3GCtna/Ov/rRt/Oq38c5v2Bt8KSwq6s/PB/e77WuDGjFRVELNaQ4o3
iYgILPlkkluzD93WgL2o5ytVywml88pwxKr0hfYwx61iFGn+zZmQ8p+PxjGATpETaHMRm38+GjgE
qIktxFUYqtd1P733oRndMg4YazDt2o0DmO2Yonmk5qbCJRhveOxVjQhLmY+RPbovRG1/KNTOkzS+
lD+aZyWLZq2BNF06NIWh+6v6RrBUX/ybM/nfHDvXPIBPAze5Te38j2dShnFCsGk/3WgqTDdgvH07
0je5TSJA0NdHZHSS+ms7UAgmHCcEe7ztnMDcNVAM/s15tP7pWDxb2hyG4xqoBDxnfv53nyo2QR9O
gAMre2pMGrWmeexZOCwxcMFsLGLOhxkfNaTuN42TLytTcrWIOKJapHwqpYU9rCbUpLfXGy6sbW8k
2raPXB3zGHSQXh2ud5oqkQfHVhkCDoKjF75GHpgonoaolq9UDihAloBbAKcdqQ6yDMr1ao+zf7qD
xo9rWclkH+i+tufwyLRCs3Rxy/iSj32/d5rOP0FYJiyFJljYAfEk7q9YIm7onxDYd7vSY2fjmU2C
gBusN3Vdf1qhzIgO//qzRV73x4BIV2fLoQvLxr6F0tC2bGaQ35/RzLKbwbKsAM5f9M2mud01tKNV
YjvLGEvuIrbsbRUbGTNcuvfG8KOTQ0PhIdMpt8w/BrrFj+WYNwSt283h+tOfnwlG4lu9JEHXMb+Q
6IxboTnDloGWpjSciF9vSr2NWq4R7qf+4K04U/XN9TX59Zn2t1deX3N9xkLFf2x1ZF95bez/8Qev
j//pZde7yFCDZeM05qK1ndNES3UAQnZM51njpsYLE9vpBGG/uVhJZN/mbvvDa+ziEMhiPBexd8GZ
pwc7vGbyqKUUpiE9NSSQGI9DP44bWqPOBh/FzrPJ+h17DRWJ8my0wrr2XBRZjHJm2tCNMs4ZjSXA
aNSIwq6BKj/flI+srqc1OqzMXpShpNASVvpeRc6iQaH0iXyAdWmw8nMyUvxwoPEdjmsor86Tb0Qv
RJbEX1E43iPZs5BpQyToAu+gRzbKNsBPO6Nmb8FSArWaAGSmW0TUqrEPt4gGYED2KJGCwGw2Jc6A
R8qvTOphl3+NXbwtE6Jr8KQ/B+zvRA7sJKwvM1xY9yKiSByNKspUHWm2VuveN2qgV2TZWF36JLEp
3BKIMAoQHCPtsEcQXlR8cNU/lTHNu7r05H1tMRKPBOV0tQ3/xsrGNSmL7SbxobgkzqcHFzctYrEQ
kWY/Ewk1rgUNrHWA1D3RZHYsNbPcmb12MvxgunXRVSzRtqLZSYxsiUhjWmN1TZYiruUasHX9AGTw
qTDZHegJlGe8+cRhGc6zGrv8EpjgiLquo/RvZ3Ljl7whXwgyEQezPqHZ7049tmo4IJP1HtlgVklC
ebJ8x8WHnU5rjTDWH7JmgzS/wOwba2k30BFNO3fOcFpd4X1kmBCenXaM9+i05QJwpfWc+R78YC2C
UzzfDesKtZSl3N31rhwoGOZuX5yud33QYrFS06VmQ7roAtlsA5NZv/Ao0rMJvTDJMxznTkM5gFiW
heJZ6Hq/f5Y5jzTx+cXXmzCJEZyb1Dti5+jJQHsYp8TYGh2xpSU0owe2lD6k+unitJa6vT7ke6WL
opXq9fXu9bdUOn0xTBiH60NaX8cHj1CJX1/BB5Ks61ZrluzNqqXIY4nlVtfuk/mmH2JvrUuu6Rzf
4n0sg+Bsg6ehMuN/XV9xfVzVRXoaR9SL86uuj1//BnolPCVBSuL0fz3ehdlLb/TAAyuTJDVWdedI
UghNDAhHnhTttiSt4dfH8kLCdR5kub6+hFktOpuIglcTUiYUoYRug32euo2oSO769X6KrnEX1x7b
6lLEa8Rw2XI0tegBFpWzznJyyRLy3x+uj+XtXMbXzXF7vXt9QjXEL2SyugPZSSZUy/moR6lvW9Wy
D41z41J1qrpM2DWZFS/XRzKfFDUUxzHzBY/FZu0hhSMs4vrs9bEx/ZmnBDBc7wxO8G0bBgyCKr4V
QRfdD9WccIQu/Z3y/GfqJ/ZDGCFN1+oiZPA17IPdoCwmEvIH3V33may/aMU3srl15RgdZnvcWsBV
u2gaWXoAeeJvY06iQs03hWJO+22sR5v+F0KF9t2re39FicU5Ny5wIqE65z2UVK7LsfPOFckOTCZz
3G8TOO8ypwaMCf5N68hQMqYGmmJWe495NgBLmn+zgHw/mkZ0lxWZuu19DBGmi/4/rhBTByFpToaC
ArSt05F8TGggx6RzdwTNeSRYSO+umG9yKEurtkhohNFFoWAYaXsqVHLdla5GacafHtFbkjCbzAQT
A9LWfQji7AQWBmpAOykkBCRqFRgfEJzzPQpin4qU5AslXPlkY+Q8N3BX/3HPCvttV5ckCDY+kwQ1
dDIcoHcmSVz+qEbxTdTpdK+nkyB+WYyb1M1GePLpZBwZYplyqFNs3VqcnL4w8GJyo1xTx1qe/qjm
/xkAfqNGHqGza+VCFId0SOtzPN+UU2bcOWSgwbOqzt70EvdWek/UIG2JbLyFj6EvuRgQDaWFTm/G
0JYt/OQFySTidL0Z5p9G5qVNruNVe/PdPjxfb8gHC4ln0LZJpBekJ3Hv+nhj+D+VGH/o/dAsqBRS
GU/QbhmdxW3tWixsZtlD5LrpU9ZlUPni/u56D7AFutaWLu71bttEHtBEC3/paHEpwdQTtk2TOnLL
2z4R9mMRdNj72vBHjTp9lZdmfwx6YbCkUxfd0NzD9cb47SfbMgvqSeHT9XGhCibK3570wmGPb15t
+9kipM3WIYKtMfzJChwXy9B6wena4aj0iTtsuhNbqe50/ckP8L1I0KgauIPfPX590iA/ExNqcSGf
acMWNbem5tL3Tn0pWfJQzaKDlwfPpXJ/Gk5FdT4QRnALp0wdwoSkRtaGl2wgHmBCWrBJyyG8tFGw
Ct2yeNe6lspzaKthwXamCxdEoh4EqjkWH8U72tI1KKsfMiZxyHA0lO8mBArPxdDgdaCXy1IHHpS7
gzrODp3jVDjqGPfTybPR4CKjIwyv6bXb6w02oWLVB2n85GkjHouRuisyDGcbIf5edA4NfIrp7hFw
mXu8/iQy4ieHjFi9Agpo0/LlxZ5shYo3ef3RSeOJ5Te61oLMxwjBwP76/vSUIFGBXtOg1rcmYsn4
Ebdo1wyRPLO8iQ++2afL6+M6Sxn0mPl0H5M7d8dLUPIRlkHYJjjZdtQBWRXhc40ndA/HkV69TeTL
vsgInCOnQ6SynVhkIGUHq+7cBhpqt0riYPCLkhU9oBs/s6zDXGgdVKa/tEGD3Qpdzn0eH3Q5xk9A
bsp9IUiQIPDsp1vqG7C67VPqNM8VuPVFpJN5c71QS4IrMb6eOm9ahfi8OMNGdWTb8+pOdXP2/j9Z
57XcuLJE2S9CBLx5pfeiKNfSC6LV3YJ3BRSqgK+fRd4bc2NiXnialHQkUUBVZebeazeBYrQF6UGN
nXuRDBebznK3aRvay8f74rVl+hLG2IunqHp6XBlDYf01JODMyvNCxhnGwK7dCOKwpg75vZvcNDqq
6+OhRsEfxe8P4EFX8B253NePZ8YAva9EhGwOd7d/SsiGHwdXX8/BlUjqn7ZCnJTQutgR3BCRnehN
99i8aKczxb8GJjvJ/XwUJO2tQRS2x9tE0Pr9ae038uJjeCutCcmCM6rwULF2HPpUQd+SnQs4TcTX
x0MUlAUTnpJbws5RvGP+3FZOFzxLTC2rwKslctGhu4roqyDv8kS38r8P+T04p5rIfZziSS8Dm6La
n4mDQePsSpTLE+LP+42VkUCwTRvvx/JwD1pOKktAMj6phnHTHY20eYJnNG4Ttxt3+eRuSDDLFl1l
FKcqx+pRhmRpy4C9QaXg+ZZR1Gwy7T8zgSdCg8MBeUc+cXct1zyULKwGqTFeZDZFm1b0Twii7IVN
ftWXZUNzMwbxL2Wgn/iRxcTGAfdxH+BOIg/PcUvThxba79wKi6+6YyQ8zNV8LPzaW/QjNAXECqeo
kc0XGXLFWiIr2ddz7b7Hqlo/XncwjG3AIc+YgPr0MzWvCrTxrIx/TV9iygusLwYSPtaPdnitCaFa
h5VrXCY6/zuNjw8Df1ieOrP0oazav0fUvRw3Z7FloBQhCCF2cabIhMagxnNtj4ARPUx0jpfjy7RT
+80cTqpzySUlpeFVE5e3zpRGoCdVz8hJ14fWqORpKhpzg4qzf6Y2ukv1ovIDBwpz7US9I22MXx/s
yV4iVudkOCK5ue8TzCin3P+nevvmxWn1uxoFJMMxjd8bBhVLVOa6c/z3YvboBfmJ+2fo7bVlGihb
Z50iTm6mv4Hl/mSlqT8yESF/4V0758BqzNoun4WJG3kyJgN7HfGnj4dBkCpeDHbHhDtDqyFLyeRv
cnBYxXiIyVjAKV+74hJPWX+hu4AulLSF8P7s8dL/HqqwcZiV2Kui40bQdarZRHkQ8VgeNbCnWQz1
PhOD3IjBHT81omFEf9m3MJCWJ5bdn1rVtVcTqRxnOpOJ7yz3gKrV5bEN5X6vLpT077aVM6zwkWE+
ViHgbjlzefJ1e84SnB542t2f4s4C7J0m+pJ14SbVggavHn7Zogl+fKDK+FXMLzArDj4M1hVyr/jx
yQcpQG+/uEr+91+P19zAUy+Pf2niJCm8jR7ozTivrdyqwGy0yMGtrjh0iRYn13C8TavHgAy7vl7N
lpG9F8AWkEDz63rSPGbKQWoFF8P278LkWcsLELsXx0mGjy4vd+DcoNH6xrUdLG7XkDZgR8pYwgZ1
YFRFViW+D7aQ147d5kN3UqxjOhQnwsrVyQ8FEBlkZx+uE7zSh2rgomm9yQWOQc9y3jqZ6C3HWLWL
2cxfpeV+97lM/7SB94noSr2aM3Yvt6q9LeeF9s21i7fHJ7gtvRzPntuXkaiDvedP2dbysbd2vmbi
G8qY1q4zsOn5/Vvm94jv7Okr0SazRDoE/3m9JEDv8XrRwtv+3+f/39fT6P/7/ySsV9thrOQG8Lo6
qLAGIe7B6uoMOrMpXdkl5Wr81jq9t5t6UoAeH+0r24AAQZADzcv4bWYAsB1yu2Oey1MdW2oTVaSM
Pp4OzN7XeJqgUPq2A+VYgdGRc7SbOSYvHTOfaSdExrl37Pf/PJvg35BV+3jy+PTGHl+a2pYXef/i
XofIcUnx2j8+Q2Ry3BQ52l1DtxgYU+/WtIN3y5JzSfn5zAnJu2ljrLazxsHyv0+omuCS8CueH58+
ZF59QBUFnPD+1XCRvVtro3pjwBstXSOl8sUc/RI0znzwu5n6/f708eA05tGglXKxxly+1E0Ae5S+
7urxQUJY021FitrdMLAaqSYuGQ3dq46G4CoI8FwILYq9xXn6P69FGN1WHlf4OrunGS2SQuIHvn8i
uGlUQOLcYgU/T2zh48rFS7Zllf39+MDjIXPVdWS+fer9xDm7WX5yE0o9C8zgDWcmhxmtXJQFAhf5
/aFARXm0yJ7Y2R5LoKusHXFDydccZwmAL1KTYnxpn7ROjco0PqkUa3KUMOriWTQ+k9IC/RTHbwkb
JGlK0+pxEVphzBphFr+Ac9g7bQbV5vF6A+j6f6/HpVUBty7mr//38wfT+9QVkXQUksNbGCXuBrfi
uB7MiqctqcCeW1grXQHVB3pKvv0so+Xjo0gps0Pn0qF8fK092uPaQHpv8YOuJAvjd2MfWOq6317I
vIHFzIEvouNnoNvk290/QUrji1Qe+wWNzrgH2iCgPRHDgdWK/mPq/Q6H0b2UvdO/D8rbeYQZ35LO
Lgln6Q9x6n4wP235YjM9plOMEJAgvN8xLga4v8VyQCK/s3JVv6JnvQFPOyP4CvdFXcwvClHTxtRE
QehBzS8wtgUrONeaw85/H+XYYC3qbj+kiY8SyM9PvZW3y9bxxXqom59H+aY898WzarDAWUnQYOj/
Savs9wQq+VW++2ZVP6cqXIZOnj5pQ/fPNUzGSwTnTr2niEQ+RSOSg10k1opedvlpFSTDAP0dn2RG
67Vs0GXRVojYyTIO8IbWBzCrQEasyr4KUDQkPofiFzTwuyg1wwwLiQWw54+fmL9dIrzLsOhfR/IY
VxQcHYP/IfnFMrjxi7B+LeWQXIEcfD9eNrGmbtOqxeipnXyZSzCwnpVyHTuo8BFTe98AQV54w7q3
NGKftSb9m6ZY+RLapKj4KAb+wHd7ZrcfiHkZkq0CMfKSx/w1O9n2gG0L8dICigLC2mwSSBirOFDe
+wS2d90w/FxXENR7yiFi7zyYLs1IEkY3L60cSAJuUuoROaFHYm1F5oLA6DjWebTsPALExpaRoa6I
G3SNeYTzaWTHaHBO4Io+4i5yPshKpGkXKw9rR1qtKXezg7DC9yo1ACEeHn9NB23tyq6JcXk0Ue+D
jqXEBHm0sbCtDEZl5xKZC6EU8wmvHq57xY5fEiS08LrWvdj5pDZoKugyjlO64wB0iooytRa0N0qy
CoPYwQ/h2cfUMqq18IgfkoCmc9db9yC4cfAVE0lbrdzFWp1Nkez9buC4PCYApiJ5mPtyX4TF2k4J
YjHUhrdWfqW9U66aodQXJG4XqTJsPPcfZrCktY5K+haoYndIButP7pd0nars2mViDdLLQx4Ywlap
fW8zxwn6vQxJq2X17s4E+fqkHOleEMaEYiAhoGpf7ql8J5gRrA7S6I/N5MdbQm05UNr9kRrOwYun
ly52W/KHMMKe1OC8q0xGW9aW/PVOfoI095yR8E14Mm8MhGxcPQQuomADKALpYv+Y+gidB3tWSNQY
LXEE94fY609CVd4qV21786La30SaWsbrxTP0GvNw/7YYlGS8rzKfkJ/cV2+ebN8qXFVx1Xln2AIY
fkabN880yOq4P71/sFPNSIQeMVb0/rLC6Z+kBYOAo+03hz9W6bYOV20e4Nih0r1vqzYQTPItOQ2P
CaGZKnIOs1RPQCf42t489UEtjzhY1NKUfb7pp9x7mmnqLIGlJzsFbV0ECdF+Isk5tHpXWKbvEyp5
0nzw7QPoRLNUT9OuCTN3XcQy2JCzkDNFY99z+mEfmOObB1Lg6DK27FQ6r2sTpmhPFg02wvldwj84
lgKfqB9SchYScdUQgvNpE0ULzuxe07zqLh1dHk9I7yYKbYG8jE9YnZ1XgxRgROigpHSfDbfpX8yq
eUvuAnXy3r0jYbh3H148fufhgHS/DvbmBHkwFcglGW8/Wtie2ZI6KoaGOqfCKljmJ0BaMKvxrA7e
wLsdxekKT12E0P7G0hpcuxaha9LAkjQHua68iJs5HGtQNN2R5Or0bEc2QZzTrZKCUGLmRaIO1Rlu
9TZwVfnOTsHPbIgII0JyCW1E8uF4S6umW/LTAiFK8Avvp8B/9zxDnQHo6bMxzNyerMrruaANbZhh
smaKC25+ei5cj0t0bMfm0krxOjezi8XbDE6JB1q86fIGHFbxD+5CcL73+egS2czX23ozYp95bWcR
0FP48S1v2npYNLZGzerBRJk0g565FH1p60T1UOKuVUtGxxClyYykfmasN8x6S0qfe4ka62/laujP
njFdvGlaljJxrxkBx5MV28fOKMNjb82LXsv+iRCleUFBZy2GO7Fi5mSiouo1YS6yswvHwmTo+ScR
WL/btO63Y+kY+8LAa3hLNb2XrC1aVMtou1pHBMe6d37Ra5+OJsGZ9/Dkjhhbz1tnooLvUcv3wGlp
Iwbc/dRwLAhBfSXCozpYBbhsSL/tJmhiQlossAqBV3i0o+jcNFUJ0JxokWsqrq7FaavJevWRIPZd
8CYQnDZj2iflBOxNoM/z/AflIQc7kkX3udEGFx2of4Un6H2NHvNCo7WPSOt5Q6bhLVNRurWjVhxS
4osuCUSnFaAlB8OThRS4jWKQS8Q99HnsIeAs52NQuV9x53HoLExq8Sn5QDTUXjDALgfZOleuMiaQ
hrUKjV6+lUOQbEi7wpgR2y8z7/Ssxoz5IqrJtDonBYQGx+zqrZkyop5Kd0Yp1gTrMOOIBwUrXdBG
Vjuy3bsVB8p4LSyUrXlfS1bW8kB2D9R+U7bblkSaUCNKcSpBOLjTOxtEjDXs9xpLMRvsaoy7137E
OsLAbGfM0DxikULVoH8/wEfaByIjIire6QkdIDlA3t0RdskKsHXI6qZlhbeN1EbnVg71P8MwybOr
unQZWsGrW9KwyKb6k2MFSfdE100ijYmkL+q1gXmsSYsz7hiMKh3wdzyO09pwU/iIeUBot0dDCWw3
0NKSdyO9/xKI15OTbFuceg3+4Fl8PbZcIcgASMi+Zfdo9nVk2Vu3A4VT4UDfjEHZnXtDg9PLvvzv
OETAXzMWJqdujwsAS1ofQBgx7cvzWCnxOiIUQt5JaxjsZbN1nSj9MnVvrBEt0teqDPMkCxfiNpiG
cOTPj8g7v3VVDSks8f/0s91dEhirOrC2JpOaVSNJE8DQ5R4LJ8MRX5rmcRLmO54qHxMd23ErW3cL
ngVmfE6aVJN6NIX7GazAw9lvmaSPU1RvK45MWzvlz9dbmjN03H9VBrJli+DsrRvEbyb8o70VB79D
o5MEMYSfxn2C4fUlZKmOVtQErhK7NgQaPWztuBxOJFYR236Pz6MoAhkoOP3FohTEJFXLFo0uOpUx
fDPuMX8oLqCZMfZGRd9PvwydPdFY5iLmPAKIuTYu+exhuqHDPmLlXAyqyK9j+N1ODCbjdm625PD9
KUrrNyK1HzZE59XsMQAh4cZbNyVLRn/+BfgsoM8KYW9R0ldUUQDxuHLXOWjRpYGrk5mTuGYTboTQ
ndZCRpyvZ6dY2gUGjkZzvjYRn3NOgmDFV6+7gIxTxFn1onMx32bCa59933tjsrTF7bO7E1mQ8hz1
3drHGb39hYFU4y2wn1J4dKcuVA12pb5fEZWnRQ9bld/x0Em574fWf6vxlkDJQ7ZVx3Lls59hVzdN
WFMe6YgIWptLJgCCVuC0VqEohtfZKBHatS27SU1UQhMvtJDj7XGtSQM+UkJS+kpbgP8soC+31C7s
20AymztH2dpvoOOXcX9NCbrow44mTfFNldLvJ26tS1pkitjOLPs0iuIUDsW1UTiGQTHG+7gY8ves
jraaqGInytMre2V202hjNkxl1nWDuSRnSye0JIp+VXNPqoJ0hguW5mLLcH9czIlpbbpKseyy5KRF
f5Odk77E/QZecHqZevIuB+NMpmxzTAfbeOmGzFhjmNBrLyUdIEabw/GC6yrAixgxK+SCCNdpW2S7
xPPJQprrdmeW9AAE80L0EzdSpPVzbyY3Hx4bLs+W2MiWQLskr+Pf9CSqLvG+SJXjhILrPPD6t9SN
k3MnKCng1YpzENvfg976Y25t0voOt2trErW81xj14K73wg+p/DX+0OhA2xThek/oxVSEiquylPu4
EuFHUBonczR7xpJmerPHfewRsn63q07ujImjKCxSoREzja7V/FX3wIbMKVgogbskLIRPVBDW0SzS
PbY8bhmE/10z3AJswYMr1MpTPm06R0cfaBB+t0gAzlPoor104Cz0LqoAclGJ8qEBUBLNSS+vJyED
FLuAor5KDZTjQRsB5REu6mYLD8qEjcicPc7vOFELXlr2WXyzKLn2dNEJtMll8+1Ahjj5pYeq09Qn
Fpe30M5jUGDRl9S1IP7gqCSdM61nH9qF5UKdhsw9tIfQsAEDFDjOXPmPibGx9MIiWs9s/5s0Ko9o
4Mifq9N+YXDsgwRU4EXtnuaw2pC5PcNw1Dd213w9hgQJ50NOW0RoZO+s3BDd4rXyx3dI0QBuRubZ
XkWcCmh/ttsATqmvPqqo6/6Axcfs2G3stH9VpvhXdmW0caMkxJw9xYuY0StKPHRuQ59/ji7j+Ghq
CEG2nOfQokT1XI4LSaIPEsXHssvG51zYxRGMJiR4mIgLKJS5N9afZnkncrB+RDWojzKnEhwjoKRt
Z4McDwHsEVs/5PkVpfoGBqDALYQs3OAd43QLkwnRgtAtNsD01oHiv5m9KzjXwpMz+bmgyZfXQfXT
oTfJXaTzuElHgn2Nydwb1vRKx6Y4l7aPgLwp3n3CADYO+b0wrVDxap1mZPpQd6HCsLC6RxgKYcC9
tUOyhohinOPkloJCXRXU4eB6CqyG+bxNpL2FK3SrZ9vdWnV6Nx7TKBhmzim9Ay81nXipdH6hwDRW
ZO+R9Udo0i728D9ifEgvpvfHqf+Z4F+XkRjma5SVP14Bnr5t1clS8DqkzogsuLNokCX73+xvqdNU
lNl3+wyH47XR+tuRzi8BZnwm/gZ8/47CyWX40OxwQ27yRP2KImfLzgmPuzaZkxnVcz4nzVeJWoAM
sy6liqEOsAga3WL7IR+wCy59CtqIFFl31fTTEnhAzBCeFK9WgNW6J0o0cbAaE259BzO3K9c0rogu
9AZ5NLP33giSJ1zL7IShcQ6VlW4xaVqgxtyzQabSKR0AIqqyyXY4PNOmce+YNe5JHO+zry4Ncl4K
jG7LPAnCdaNg+kD0z0En4dsgaQgvVbFUESGHUGSGs6fsCotLnR+cVm1wSeZHo6z5obLbnfDSW9ZH
E/mIXpt5V6rh3RgZDhWD9TGaIxE2dPJeWuJqOQADSWFAyULpqnNg0/WlNvdXgS//orKFDNKnWPa7
cutLP9v3WdgcjS6+ySEKN0Y+7FqOib9mkiKx+2fwOeEomx2o1/t0Jio+aq7SLTMsjK1O8jWUKxVW
Ob9HlCx7TRiezXs9p1G0HMlMwAXcgUmlH7PIYvo7FsHBYNZWk6pRZRpvDvlYUSDUbirwM0u/rok3
jr9dEQFniYu1Vc/vCDrkMpz9V416cuOX/WdML5tma/tlCcHSRiGgx45ggwnEjxWIldMn2aW0EKQ0
BsdJnwI+1jmqBFBrnKO3rklKaJV9NdongcYf6yXJmGRENDOFi1uSRmvgQxtN46/V9Ry+fK9fSJsR
92gn+5p8gAUA8eKAm0fk4BrYTjCd9hYds1mjmGMcNdIsX4y19zIBzZrTQR8sP4gXHD3A7004g7QL
BDFob0OLeSXq3hVpMSsZ/yB2fi0HfXJQGm8odl+i2bJ3J1LE2cF79VqxnWQkcWVTasPiIgu2cqrT
5CTsL7TyAJITMD4YT31dHMEljC+qg1+Hx1Rip0MlG6X4COFQqwDUQWB6T14YDusgS18Ds9sN+K/t
ilg1kxTayX4ecVDF7udomcTDKnmggk3G5WDfxZJQzVkcUV+yNBFGZ8Z/w6T60+nsJ4m+YyvpCYkM
X+ysyc61ad9EgHcsKjsH5zjSd7g62QqD9y+w1vQnuXvIlUuWYWe25F7aZMGmPg7KxEz2PRTSbATy
RzCpDWiJxocFJNCE+bUrM6N/aSl7T84B2C3HEwwL+3A0+UsHzXcHd2YmS21Rpm5xU36ZLCOoO3po
460nvXXlilfaim++FGjoo2wjnR43khwmzjmflFEdHGGLlj5nokURIb/3AzxYpGOtIjsaP6b85PWD
etcxUOka0faKKLTfnCPm5UxQ3VJa5sEwhc0MmB1z/Cnuydtu4jznargn8tEs8I1LVc72gdDa5mlO
7jQXEetTvKcKo68xymPHaHtd68ZeFFu8fc3CbQK9YCSgGuM5ZLe6VFIGh7lFtSZN5mXlWOOrSiv4
piIHswLU+aoHe4IrE7pLnBPdyvM1gpvqWmLQXz78+M5FDD9WhvnPCmdJmwiP9GffG92qKKL0xFVY
LHPY7ZSuJgueht6Cw414uh1xYCTvROqtaQSmy24+2XTmY0EHqEkM7xB5IjmSz0W+p0uCQUDULuBy
lxqC90yiZ7XoFSwr+K4Nfsp9k8UHEJ7gxEleaeWvyaWI0m3wSqwYFtgpZiwtDyz3jK+4/TlLanod
wCv2uLUBGCXuey3B9Qijo6Ms+xskxItzrz49IM3ktD/1Hlk3c5JUBI42Byvf1bPzQXRWTSeNZik+
USvjWkXZj5QOZyPiN/JLKwYKI8zYfqo/YnGOY8bqdhClhxof+ToKrXoPmwoWxXynfjbzWXh5e0o5
uozKehotUOK+R22YjQmmVtB9xHZODgKKYdrTemEjBJxz7+yUJ5QBnHylf6lltgnr4LkqXfVEJtJO
N2Gz1A3cObMAQ+gZv0eivmruzR0uEYo8GgIeNPMV0MsrZAOHUsI/hXO6Q3ASq/Ipkaqhlt/nrAhH
CjcoKFj3OTXrCwZC9JLkqSBNpMXrPs3zGB39MX41LW/fNrBEDeAczPnQsyuPvxe4ZMcji5D2IPZP
TTqcOI4pLUhpTz9zDWo3qwFpWeLbuoOOAvTxsKfqFdukk6RvXZeCZrCIQaMM+DEVrnU/y/BL3EFr
boRr3YFOPDx1BSx/hPjb1Lf2HkrtrQ9ClL4GA0XdPLG6IrwGdwZOsn1q6pdAK84QpmWChNiHbUA8
KLfKwjKGX3E2gw5FZBTWWJfTjGsgIlh86CKWj9CDboDFOtYDyrvKCrkVoTFVDdVgNl1xwTS4X+9+
Oz9aicLYuB3oOVhnu0Q6uyBIKFdB5XyYXm1Q/NmHPB9iyuwWIFMBSFH7xVpH6bBDwXwt0oIYykoT
K8jjZqx6IM+jXy7JraZKiWCrjjNGA+TKi0rTKxwh69Bql6QU8G2z6CwG08Jj3u9gza3573noMu/g
csczuB2OUC9BsERXg4YUxGrQDV4T79kj22WYhb/qjuEQNzTznrB6ooxv3pMy3VVIQdKYAwV05XEv
EfTBIv/O6qeKRJu9ksExys/Ip7BRpj3khMzYVQg7gUXQdZzL6c3ogDln6Ulva4Z9ZJhMS9T6gBaw
uqzotzwlCVZkZSJRyqLqTBMixakbYb4e1KJKvB+hvGdiquyVxPHpAsGgi7lPegtPVf9imuNNEBlL
B4PSr3X1msQ4umfyx0rt59SxEcy15o/I62QL5eNw/5UYpK2TxF+xPfxtkvJEi/NcddFpLKIDbXdk
X3P1WtniO2V35EQVnjjeAS0GbKl8ySYsqpVS3k9Kxs3kkPjWFckhagSCWCK7seJjrraCY6VgaGpk
EKs+zl5RUh86wBE4gxENkUIhhx/+ulvweQOjAxZjxSrbFbj+VZmZC/t+9QFlzBeudfJi8nSTeyQl
ut7P1hP51gjLy7YBsrNy4wDcUwfLEy46wst8F+F/Wcj8nXv+V1GCkvVj9VQP/7wy3pdDNGwVHpdF
LrMvhotMH8myjiJ8SWhnMD8749rVxsSZNeb09Xjt8SAtY4NNQ5ALlH463UiilikOLViNu/UV8dW+
dQK5MGTvse5U3gGMi3swCiUWRSzkGsc9Iz+VosEAgCMl5o5QY34xHMSfXDF56oDsKsnn6Qw4wC6g
ciCBB07W8UGkebjIkhaPYWTnG8lwHRAuMVUpwhsxCGJnWu+fpStacilDCXbbCY4YK4mIjsMwFPRM
wbZ5Dh1tOuVDxf8OgCO7g2wc/N4QP3PXFkzhRk5JeQdRp61o4UOUJ+pJEa/h5LvJwW/nECO2mk2c
HC5mhWdCOvxn5I/Q2lR999E00cqWnCR0Vg1XhuVLRD/gY8v+kjT0R+zUyHAHUYPm5vA8QvpgS7+Z
ltGS7jGRuun03UuU8LWc9R4Dsa0LeG5lSJOece5+AM16EeQuUU7k0bmg0Lljgp1iki+Ph6RDimgm
/qfoGQDPoGReQnSb6PwwqFi4ziFz2zA9ZGY8VUF6spUsmQJMAnUWAc9DDvZSqfhjDrOWOAFihHoz
TDEs2q8gGUGwFu53KNpkL0vKHluYT4+H0L1v5R5pK/R7PqIwRYfv6/FQh+4vkgeAQQzqioWuWBmx
S2wyyLdABtVxPGsf8LBw0mhR6gjjR2lSZVXJS4Fa+4Dsu72GTYwQsLgZ48QM0WWgo2xprNpnQCrV
usKSRceQTkER+RYVOb1fl0gfb57EDuTd79pCGz0GFxy63D/mPG26qHkKELlRdBYfwp4leduluZE0
KhdmKLaWsucXPx+yZeEnIcE5/a9gDvvtUP5NmR/uKrd5mbIsuwATnM+muRpNJsijLZ9gf5H9jtp1
7Y8J2lJzzLfdeODNWfJ7zfv/BgjEgkZfqZciLi6xcMW8HIuE9I6adpjbn7KqfteG7YJB4yxM9Eqy
dWmaPSV/MNGpYzmFAHEghdYSZlrsADt3Q7Ii9U+rgaEif7mAAREXTfRNo/ejqtvXumjeWlRy58Re
CmxjMG+tU14U+Tbxsp09uu1BODl5oWVPhJw/fSDTapexSwJaHWfugSNjtY8nsF19ZR0KxjpA1DQL
t9dKmoMfc9SiVSuMcEWs0c9k4rhyEQZepmpKN6AH5qvxWVp5uIpLe755NPdWvVGIVRYTIjlKOmt9
lYRXEAf0obSJpueu6iqQMBJg23sHJTzjYBrMJ6aGeVwWKHh8YN5QyjKnu6ghcS8pyLxwCPuNL7g8
mkxyt6Kee54auvo+Nuc/cSdBFAbeL8/hCK0Sm+XlDi2njrQ2ciJFtu3z5nd+nxRm/pWMl3ntlFWz
QcVNVptlyq1XcqVaQQK2ZZhcTumBcawyBuJsn+XzOPZ/ktz4M5fgKVTSFvuqmW+Iuj9MPFF/Q7Ak
6juhN/wVtPpNIV1korFKrcz+6iPibMlpCF7CGlYO7cXsQuck3eeBjQjOSDYOBLlzLGBPR3mLjymO
sEdNIzem7N7cQQP6iOlJZsk/bJrtTU68UU7l7PPQNHeBD2d46oFSO63zh8nBaoin4hY1LXmSfSmR
xKMqReB+YMNIaSI26r1X5h81WNWPKy+OLKK/bdDCdwmI8UyURfutgXJHum99IlfMPyrTQ4LRjCEj
fZZWLbPqr4u8UtJqKNC2DBEBOmH7QfSsv9SE3HE0vHBaogulO/rrQKR2HmNlvsM9qb2vhrNP83Gd
V6P7HqTJl0Eoyj/+mkuyIrxD19vmgiTgl6EYy63gsHz0MvhmBof5FDv1yrQqwH6BUx90M/734X9P
qYnqtTfOyLoy8xufT7LRMTYJj37Koiq19ZqU0Ajz0bhZWC1fY1l9NxJHwuOZVeXOUinNMDyPXxuk
UQSD4kOzHYXL5/4UVI4+cKb3mW/xtC4Vscluf04BDaOhTlDcG/7WR2Fisq89/e+BaxaimcUBFQQW
SHc+qJ35v5/RJEN3kcZrmEWbrtO40dpv8gXYdtOcVxQXc+1N9Z4pzqfhAuCHP+KsSzshUqNyahKK
+VcrsNA6pRcviHBTK2ukgQEZzGFxB8l7dLIwJCNJo1i9Px1kEmNuS/kwA8LoiFyKfUfXu8dHyeaJ
j9ndejKOOG5cLwdVWkv4TjlAgcVEX3UmKnxrJPKPHmR0CEEfP+Js8AEuUWogZteeuzMAX98L2Y0T
iRcXBcvISHJhxeYP0bPHyJz/lNzfi4qo9bFT4sSo7F4hMtkvVzPItUXh4TdrtKJ+jw8WxbHVI8NA
RNJuRp0/kS74YrhjdtY9IKJieg9Dgcg5aZAihsSxpiQ/BkaOvtApvh3DuLh1Yx6QoeNUXaLKiNfa
nQ6s72o55EG6Nu8NiBisUlLeG11l9maBU6ZwYdUGAgESlEQa/BKW2YESocdGK7OpnxEgFERyOEQu
w4SpNBEROnlTScowKjWuw3y+xz8tcgfaVzWzp87DdAgtpOM6pfsb19HJi0DUQvhGPvQqVDbvw4oh
XFl3fxubusicQrHLB846d05fYdwcbe8HtlCPKfeyZYyHHSH7682WXrej9WTGA3Nz36TZ3VCVtsPJ
gneZFyO34Ej/IHJXdF+pf0R/VsqBu8SyQorzUvjd+BmN2Voqxnk4nqd1XxhcWG5zprFdkI9mPSHN
2IQWFDvt7ceg+bQT/JhOh0yFARUcFRf3bRKtGLU10GBa0Pu2rbfINs11Wjv0QLEGtZaFBqgVN6Cy
KyVb1Hf8+kiFAQ3H5cmv0hXX/LungK8R33S7r+NzwdEyNs4ZdPxdayV0uxgCIMWInuzOvAnNXksy
GZ53BGV7FEiAlvCRxxhr1xgh2I8FolGiQAn/C8+RQsYWsqEP1v/h6LyWI0W2KPpFRGASEl6rKF8q
edcvRMs0JvGJ//pZzMNVTE/E9JVUkHnM3ms71k60nku6LA5qBpcjoSrZmKqwX2jieZ2XDT87eFXL
fR1bseA8y/Ow9RFfJywMjE58L/a8R242h8ydXWapiHQJO12/H7JRe19dx749VrnUEMej54m1YmTR
6hkCHZ+a8/OclxFZtWTtslPNVySX7a0Pk8rf7IhSwaP5mk3IEuW0N0xCedh1OwPsGXe+lVVFROk9
4D066SyPdwu1WaruMVX/nelXUyv9EWkE6L9i9pD1jGza1R8HytgyxcdUX5lvy13XipGSO0Jqz2fS
8urtAABKFrcbVbMITyt5SCzgbVTdNP2JPe6i1NnKtXTBi8SGqceByH6ZELYvSGe7PgK0Y872CTUL
HTKrE6OEMk7696ZvjpbTYf5vxbydLKY84kq0BVF7yBCLBUb1vFACjXZyYAJ/GqySzlrHemetVwUQ
BjwOk764ngMcyyNEqXes/x+/XT4wyvPXWgUhxgFjXujpFsROq3Y55aTChdkox9vT6y0GjWJZWx+p
6TyOMQ7WGkfJZlLzyaqRvPW5skPGH/YoH1ULHiptMzId8uZfKQPmi/rqpfOzIxgFOcp4zUZoQ62V
nnpk1f/XzkLFBVBH0FEq+SWeg6FkNryTH0f9thCs3WXcAkQtDkOCywUjBbG96WOBPXivYJ2fi/WL
Rj4SOnVKfASky4sfB696LFlHpS0dh43BoMz2ncvPmmWSA0c9ltLAoCl/bAyJU8nGhJS15UDVwP5m
GTNizGRYmDaG9BU5byi9nZsGRVZBM2ER2+kFWNL8OKFXteNxJ7zh0M72x+wjBxEmg1aq027nLeDD
XDV+9xYJuhhp/1VsxkUOP3dOl/cm6r5YuIa+E0wHlGlZyGueg9UdUObYX8AY996Q8/IpBeAO5npM
PAUz7PyntF198bvlallRGXLrsOdqH4yRtU0pO9YnMjsSqONtxSudSB/65jJsi/mxw7BjVox9mBh2
O1YXpmrtG1a7Y8xvHCuiBkCZ/5rD3JGigBJhiD+YMb+0AbgZfhUZPdJECz3AclXrGh8vHLxHmGmS
b2lnkkoRooInNgHOHsR/wc63scyjP9HzjH51LMz2vTDdbEstRbHI1K0mJcyukYjk1i5r5QvK/BD2
pgfSnq3eZHGiT2S5yCi9MyZUf1UKb3VGGsFztC0cn+IkRuxiojWe8m6X8PSHJpF4tYfjDAYr3mBi
Cw2zOdkTvxMyCMyeLSFTmmrOzaNbAKjz7GEbG/ZuCYYczJL9ht+S7YP7Xadok8yF7fIwPwkEosAT
Vuh6VBHKw9yPFEq0P5c+R4iniaqdSAziLeN2NBuGthph/PhMMrKxXXgFOJ05Iyzb/lMhCmDnTqJD
yzffdix5I2R4RaB5HfksnZro4hxxmJfyKyY0vMup74u+W3bjYm7bDBSuSFsq2z5mMMW1Rx3YbMjv
fo+6ETlHSUGsxhK6N6NgNhvjwdKVR+8OJ8FO6n8p3zJptSMjiOIZ4jQQUHmMWRLvK2s+m0Ff8/IC
VfMV6ZUyKU9ioNhCUWFuSTg4pjli0YibFHdpGDeLe8rcRR+IAXiUvuwPwTSg94GBbf22BPt2BJgB
6Gq3OtHGOQ3cK05o9DWTWwDWBI5JG3XykxaPIREPG6DwHiUc1+VyLBM+liVskuTOm/g50zqbeZ2b
vSHtPyN6PmyjueY0iw8WdG/wwE8lxe4RJMKKuONz9aIuROuH2mPTj+a1Lsbx6I/+gqiPdNj8m1v8
KY4V/Re6l7CU9FFx8OyYOr/pfPxIfZ2fJRxAKqRrRyiM4zFPt93ylZTLJxiWIO6kfgX2jHvWZb/d
uFwuEOy101dn7tNdMdmQNXV6pwd3Ozb6MSlKCty+9PeLi5PEWJsALxnDYTSLsFiWP7DY1lqcw2Yg
kMTzc1QpZYM4u0wPWGiJBJf6nVmnpgePCEqkHETM6c9UBBVysU3RL4wN6Wq1eJ4lr1DlWn8iop1s
D0Jyqm4T8s4wR8uJF/AQlTo95PeW1ZQoxumvLX/4iQHi8sxGW9OfiW1vV8EeYcDZePDhYexoux7M
CDVg7Jyr2GkOkTEcx2WKzgwjGf/ZWLhyB6tDyRj82ZGHeaRKFOirdvC4s8ogoEKwexQtySR6EozQ
232b5vmxt8rnOnX+Op1LOSNs4qxhQjAGJtyq3dutPxwFXjd01bulg5Su10paegeXyAEyX2Ne1/Ff
QzYVkqmaXq3Gbeq8ZQJ/FQaQPTvi8aS6NVbJJWNGOyNT4kDv0cZ+j0xDqIck89lZPWjLJD5MMvMm
J6zZRwOGrcxtThnB5Eut/5ZO/mx6ab/nh90SJvdIAf5jD0Zz5LLe94EMDvRmzGtSAsP1XYbfcSPk
UIGOd7GxF8XT7DsF2t+KCUI9M9nHZb0b/Q8Wjp+V/jv1jR9i8HypCVTrSE/NHK7JfqmJu4k90jHa
7kGO3hLm6ovt9t6wSQiPE/EpNVbKdsGNHSuofCLOn0pi4yidHOvoeyj95oHXzjUw69O1obx7TtMM
zHsV7RpwKKSxk5CwWkJXpT3SsHI8tM3yVkzZP3M6Ucp/0GKjAuhNoNNqYTLMR17DJWdRokLlgXyF
pXzX2iNLMzhrCBO4xlwKtXPGFBP70clZIrowj7cms1/Zz4sN6cl/ibOFzD2RTkoji6+j0Cdb713a
wLOVrl1CjIgm+FNYNcKJIHiRHuNfK2BhnjVP1mB/LPxoG+pJqgR+fBCTe29O6md8di3hVsO897Ct
mrNgSpcv/sHG3rCr/F09mndiyN5ATSbbGpC4HzFbEqvjz6KZ6tKWh8DcVl33mLeFPgqX6o6JKAKG
YSE2oUEQqt7nEWMu+Apulox066GRPAAmpbswj/0ceSRpKEJR4V+gz/MM46FsPO+sq4hwI3gTfP6z
h36fqqpMufGyRVEl5x6I1PaQ5IXFWHTAMVZbD4PJ/7W1an2x9p1zIRCRNuzZzSfmcPXFrR0ytHxc
WzPPrCPWfJWUW5CZe8UR0GyS8cGeWIvM0qeAxTsYisW8dw3r1x4RClTE0e/mwt1PGTxoI1b3S+Ap
Kkm32RoaTI4VHQzVT9uqdmXI2oxMvoXzYuBzyhbjJ3WCVb6mEK8ymN66nMAHmWRo9LRzLdWjhRfx
WBnOw5wal5L0Yum4PxS0lMWMn3dmMl06A0ym4ZisP4MYH8hi/TNmi5yhqlSh51hhM448RMYS+qtE
KrXEn9yI39upQkutSFInK/nY0ZnurTH4ts3mtnQG4o2+IaNXkXEqzTjf+/Nyj1YL/ATo5Ts3mBAT
5eQ0Ojbq+3FQSwiGYWu2yz/lx7BxhXOS3ket4daOgc8UQxYBaXBi2CqM3JAz/SNRSZi4FhyQhrw4
IxP4IPLy3QP/kr1djPMxA/BimYQnc0oT+bVQMUaO88cNRnEfQBryGdmzP6OotszsWXjw8RkuPLFy
vXD/14fSbFh+oFAGFtKql1zru8qwqagAzh5Nl7OiycrbUrcbwBvXDInlV0ysNU+G3vZjH58nOCO+
zNmK9bo+eOZyIuokv6yx8oBNYrzwoeElTRh5wVZS6W/tKUel4XovKHjgPefRzijrS+S0xlGUzEhy
XFxuSfBEUGq0EgECDw/m737M+Vvq1PtihXjvDyONXSaIaWx8irCEYBRdC0LEuJ8CZZeofFZRERtv
kzNIKt99jYwnvoE2XKBmsfKpw677jS1gD0YTRIehbB6HeXhPBvMuiKP56HQXCyPEvhAD14DHrscK
UkKSexDOhG/9SYuhuxuLvsGBlQZb4A6Up+XknPiUurpDDmcEy54YvnQn1xGTxPZfJh0NMVK+mIzi
Z2UET2QZ/luQxQ8GbbTA3bete2O/+AHc9oH8cgui7EZVjDmLwjkLMD+bxpHetmYrvBEwwKoG5+ly
REPM4j2nNGoHhtMJ7ZZ+d10WFYG8gn67G10LWZ1BgT+Ne4tZp+3YJuhaIFRkuxo0HRjE+vRunqEE
r1OBrACOQBrwl+6a4pBa6m1u2uKY8Oimrex2eZk/2/T9LJbrO9+fGKPCKtwxxG+Rv8H4dsTwojB7
bwUqJJIB2KZXRiA2ClZAwcwFeN/8IEwyzpuZMsMz+mzr2PrsF220tXr6iba1UQ7O8Zl8hJQZMiLk
xKHS5feryKuvuSrRuLNwspU4ZYyk3NXi2Qrj0q2mz///tATGdFek7hUZd/Uk57Ld1c4yhhka5YbJ
+D53L2gqvzP/uaMKfOiDLnliE5KduM5oiGcSD2IVdyeYeMmjXZtICkT1RnI7kSDW5DyN2giVtIp7
oZEgeVMxHWjxyJWdMFEbDlVQN35ZNQT8SfcCyvRyc5pufAxcF1dPUt7sqKODT4PHFkPhc1egcDG9
SBzmhGSFbEozOCWcNn6QsuLpgvvINrsXggb7FybeuPahHFmLeaEAG24+SXD7IFtMFButD9gEU/4w
S3LaKmR1SsvQY7EW6mm/zBq/fkNR08a6u/3/xYTesGcFN7D3uSvl4D8UI+SisaHXQlUIIiBW+Skp
wi52XpS7POL+NPbMdC0+EsN7Hb/zuCjulmbQfIPtLgngaTFwRxeXoUjETE2kw3xLMtBNbWL+BqM1
P5QL6TnRVQqFTIrgTqTuQfy2CPqRFuTO9f8/ghZn0l0gvaM9LQ6+lwFU7JDmmCAy4MOTtSuU8G5m
UJY3Ebz2lXEsXdIFqSTlhk1ncDNHcQdOY8bn2iOHm81nt1uSE5Jn6lw6NRGM8ZtBuU9DynnqKtR1
vTbu87wy3kYv/mIKWtyXfcM8Js3FqTIhxSXMeDMbT2oKVgFfEwIEOlH7KQqI/kocmOkMbMj0SG42
u/mDKiBtetng3CaiQavUv/v/D52pHKhsGWCu2Ez3mS+Ku75FuVZO/pnPl1Ti/n4OSv++z2Z5D6fx
idpPbessytHCDud4ohxkuFKuRZp+lH1x740zQ0gr04/azpGAUPKz7+r2mRcE4cLnNQHhSps7HysQ
c09P7CRuMb+lfHCn5c6jzr0vchkfRYrT4v9/QvaH78XNS8xWMPrPvgO9AqPKASXv+nC1yX26fiGT
akC+Rz2fuagbB6my5/+/lIzIi6X5HHFjnQO/iZ/+/zKykjei4K4d+ZWXAFz2c0tAFObdfU2E3hFN
P5c/RueGG3hqZRmyCPKWJ2d9AJIFwIfsOOm45PVDbiXYNv1o3+fU+AH55trpypdgEsNTAXPemRjR
YtQftW4fLFGIFzjTR/jbRP/2zDosHRTP3UBfw8XPPqQ9WcLZEZPya1cFNFR5VGkMoLBgtByD/Y4x
w945jTVfixa/cj2g4hxbJtPCsc89SawhYHqK5anfZwFGyh7AAcuFmFlzBMsos/6odGLTPhGsipeA
13NX4wI8lqJ7J5CRkk07950CqQdypiEgvSVPpuN/pHewxhpYicwDpvKUV6HJv8rIGU7DnIeYTHZw
ZwC+uyj+EsveEhZdVOjt3PvGG8aj2SoClAfrdVIHW4MRLIL0s0yltV169nJtEcNx49yOew0oqfjq
IlXfFfXyJifQpgrDGYO5AFNUG53WLpEgX36mQjw4CcK1fkB/XAxMPsmmsI5ufML0kF7M4TxyqR7z
skL76w1nLzKpJ9DSSlk/OkX1iiLM2uAdkqGfBAzFhykcoOfyN9TZeU7tdtvFHbjhYgjXm38Dh9TO
3HeBp/ZDjo9OYBzxAj1EtEYPUWr/urymbECbc4pWdS9q76ctKBrmgYKGgOi9H1jdOXJnWFEMVCWF
8dmWjJixxetdqX6NusZGUa3xOylZXHXPjtfQ/2fKrf/4/5+pcNt9lJdvsiQYpmWDE+LpIfcAHdz/
X7L1v29ZwzDynS+DqiusZyAQukuinR9tASOvsM/WmR+gq6XrWTeLUmNA8FZDdJy2VxaJttl2h6TV
1ab2/HlbeZqQqNgmxIfgmdjEjdKQN7OFkHtmKAZ6zkY+SbqVTfHJdAtMRLcdELIODk7gVmpx6Zf5
pcn7iJz7AjXcBfgQaQd6nh/Luvj1s3HZq8n6yGAzYzjvw7T3foiX/NNWuA668ssfCeIabVJBRgph
3JZY4k2GSp29rRVNTxStmTdkoI7/ShfevNG6+2Y+LVY9s28pbqjI/00jQ42WbB9crjZtq7EwnlvZ
uBVqlcPAgjOdHZJbelKQFUuBTVqp6TAtjYn/swd6Iok0cRz7xGTyDQN8htMFkYksDtSKYdUNPz5s
jK3hkWfGfnrRjORFpcmrj1fNVvxFR8uj3KP6oik/RyPtbcJstqvLsCNvMQo8ue90jOFAwqs3V7pd
RYvUrXI17ebsCcaVrm9Z9IqFOdxVrUtU86itDRW5CFUtZ0SQwB+IbNAFoXR5Mb20OCq4gu1vEwXK
NZB0tAlRhLuqK//EDZCEqXOhKKSa6DVmTdvBwouKXxbFV0MA1P9LekE+/BRnz5Znf0PJPYNBOlql
CBNio5EnBNcqIFlpwLkUmsEjMrkneoXWoQVFF8nmNOUR9Xk7GMc4/DjDjTXDQ2zP1sY285eCEUyv
/ZQp9UzYBfl4PCkPdV092AvXh0mCdS+Y0k7BW96O66jBZSBL+Dkxu4VmKRGM7QUk1K+L/W7VcHzj
THz24iTZZP4sTkne0v4QGZXWMiFfRSZbwAM4C7UaIWlOC4RFBH/IdgLmcOMTDTIfSrSGLeM1aoaI
iVv7m/VBvstWndT/X6JxFFsYJvnWawLEhwe/yO2zkXfmmnjyjMnJOwuMH0TL64eSlOfWBEDr0bke
psI5+g0jBDSwt2LQPO0M3TfZ2Orj8imnoDwoa8SDxmbaqr9rN5vOmE1YApjmlaYNIRC5b7E/RTd8
ddOmm/sLZEi5xxOKVq+X6OieRdTpXTO535l0/8mYTnILe+HCXDe7bz1iCAp7SliWaT7U6b208isZ
Y8W+jJ3+jmHDW4UE6gCyO9ktbby8KiFcPOmMPKl5P03ZWMckY2XNsTu4WGnIHk4uefc6+Mgd01iu
WVj93WAL1GOx8DfIbJukP+olHrfAM5iHGpqYLsHfE/BQ2V4pLo5gVcAkHg3GulCKqxBNrji5GSVS
bj97bLw3s0NmFmLzI3J8f4uKiIdKYzGtjlkyQBWt2GEp4N+7Ff6mDG+4Ji7pUhzmIrFA7UagbCYU
vEjs4sclYPuHq/ksK/3tgPQiKKknIVIRcIMM4dCvji6jJLOsrbW/622k8LbFnp2kDlJlS1rdLhnm
E/KmY+cI4goZdJm+R08g3wIbVb0dQdXMGoTSafBkAqRUAUVo3lvDCxTRaQ/a9ThW9lflWV8SpNhY
Q+jC1BD2LR2BaBjstln0kRX4jmYTqxSZJrtksu6NwRs3tYwf4RH/dWZiLC23wQrt0Syb01uBIfwy
FcOZoTraOjYIud9/EN4ZIXX0ug9X1sdA+fqoRunv88rBmUltwAK8OBrkh3Y+QsaBQp44DDPshu4d
IVP3UuH3f4xyN2TIbJwMpGGMv7jHvapIj9x//SY3SXW0SD6tysTd+/ihwb1L8+K743ygKHtO2c8j
DEauP8pcAPtMKMNT+RT09UKGKCOfBlOEsl77Pv6bIc5/nNyJkDhlHLwUi2Q0zfJULe+ILtM1iE4y
NrNTnFn5Tdqm+Yy0Nezj2QmztDtLtyGWe0I/Jyv7H7aHLdiwYgPFgiheltSTyL5G5Y0h3fobI0F1
6ti6bMlfecKDQRGd+MdRQzMQOKZoBQ0nLMra3MZ58TfBwAeFDMmJRZZbUtHwWE3yE9VpD3kANcgw
pSx3W7RBs5e/Ajpk9zL2iMzi/sY4iPw3BbU18KB9D/UDwx3nGGfTT1EktCyt2e1NDZbAAVAmpYq2
WOhLum2W+bFnPLcpHpQluAWL9+stwZ+50XT6vUP6lj2ynl/szYjVKntb0Ph08/gw0iQVtQuovsat
57vmuw315ODAwHDY2zGDxTysLUXdoFmCV/rHLrI/OAjtq8vf2GX0V8J3nhqza5gE00hW2j1EFcNC
PJjo94sCnTcKcJcSyYruuQlPWqvPyQAmg0QcjYTrfybt/Jan9Z1bWQ+1nUfHouKErYmOpku/M7F+
bxK7+xaooXdL8+BMVb9zREFjmLnRsZxmlhfzxq4XsfMh2rD2T59tk+VUrnx7g4nNMUS8ZftV7O2V
z6lLj2hBez2SsoDPh7wgK9gZUmLupY6dJ54G+GZ7PZCAFKRolCHJrmYlm4my9alwzEGT1V9ijcLD
V7UhTig9gOzFCdNvR8/3yO5EiTu4DMmcJjoI36bwdcLF8RP62yjbCh51c+bv8QffZeVJQDLkFme1
Wngx+TyZ0cOz8K+5R1hWHmG54mH7ylFqEYH3HQHRCStSqpcK+cWC2hNL1c4WjAomLyJZsXQANnMm
sogTzX2SePc2trYdHuwXb3ImRrokR1r5jk8Tr1Hj1rvekWonGdjJge02iVbqUjBYqBfrASxMf5Q1
dzo6tgabrv2Bv9y+61A5bIP6OwjAe2UriQrXYxNZzzba1+FnWOofF1ryoAS2v1r+rZi0RI3Zbojq
QPXgPqex41yNarnN5NNbOYsxgNtANW+9/HGaojxErfdDFuFjMj0O7jqSVTXQit7mM2uevDT5myuv
Qe7+bKYlPpRy+AaXMf9RNZvVAu1nmV4NT3knd+EQQmfgdkZwagYb+FWNtIAgAoXXeQnw++VMuMkM
Vu7o7JLU2KYxmSgJXKotqVLEpZImYDvGtUWnl9lrcGJiM+3ZjPgkk5Sla5UIuk3GDEGz7igVVZ4F
a3QT4R8X815nkwqRae2jtoM5o5Z8N3AKY1hkrlCW3kTJGHQ8q/qCF4Z1I3hUZFdhXlc/PuyYB5vk
Iw1UcEXM4HnGb8BKM7nDhKqeYii2bAwLuXTHpZOfIg7ym4OwHV/xfB+pwdmV9vI3C+JlC+Pwc/rr
E9x2Z670nwT4jw+REu8bFuC8yz+gphMVnf1YnTr60UrTngnwjNP6EIxni55mn+T9zdYkIlCHBWjv
MPewvycx4+z66qwjuojF5eSosqPntR/WMgKdNOq7mnynaoI+QRD2M2UdzBsoqB7BqTjn5O8wAyia
oxhsx1czIUvQlf0wFEOzm9vx3pksE3kpJk6y+1gZLgah7FMX2qOvQkux0S+tDEjPMBfHPqajn2HV
b5zIx31ZG9xWBA46Xc8hB/pWFhArTFc5uyluKNjWoU/ifEDZPbVefoEIc+01+lFvzhFWkqAL9P8h
hSL06UM9U7J4JebnH1ASn6M1I0EX7I3oE0TD1W8rMqgl1rOTjZwyjKsNHNskEBLQGlRcDJ4AyS/k
LcNhCXPFqHbWwklpQSkbABcVk7V1WfwlxWCdk4j1iokSZMkcYwMPiKKlL37q3l6PKjGwe8Qk0CVT
xJUrAlTGGBcn3d0zggi2eVodB1s316yrb2w3/vVAJ9EeoISA0f3GalsBIOv3smcDxaENVHz9Jyy/
9YH59LNZTMRm1uPvBDUq9EecuEbDJW77sD6nNy0Mm9+rfy1UgperGckOK+ADRTy/BMEn+6p6aGLc
c5D07vo+Z+WQlX+zcfxsWl6d2kbmHERUCzjg6x0l9z5vksduGbzXlpdPTPahhv8Vd+nfDr0sa2Gg
V4z7OLN2DTPFgx6UPs5+xGKxZgtciwvGhpp3ZkQBDWD1VBulv4vTz9S0MhxBFoYc6t9ynEMNfP4B
jgySfGJxS8MBkRW8mtcgj4owdqGiGWlf3fckaFIkeGfEQOMxSVj+1oVCkoNQq8jKsJwYjrkuY+HG
C26Yfapj35Go5OMCw7uEybwoTgPLrlyP/DDuIwrk/BAxYYggd7kyeqqxQ/EmVwdzsY/Q6cWm5uNk
OYeUL8I4yP7F9TY08I9pypK+KPeyQIyCDY7YVJvgOnOi2i6WSkA1KGnPzPIfZm5+AbOJU7akdxtd
k0f2wUjV85K1v3gI9ulgfzvxeF6hElpjmFdjdjd1kwYkO2UPqo3oGWt1r2b62LIjGwjh+0s8B2fI
AMijL8NympxRHXiO5o2j033tDQSZBWuSd+y/eKp9go6Ysf4JZ2TDh4pmMRD2uyQziVE80aZjZ1C8
OVG9WWZcGl6cNgfHwwnfBd51hobkcMhfhSTZltXV95gm974HsyLx5QtZhOhXTGt16HxxvXw5Q32b
23mX1ThLB5+9FND4MwFtN6+SDhzl+pDl9QVur/OpxT9G+CiHas/ZugZTQooRhymywBAUqXtZm+l7
0BrFRbEfGnCmbmQ8l+fWhZ7a9O2ZwK8YtBZsfuTM/b4R6dvMB+UX3d/OqZr9nBmSbVfwgE+5Z27o
XZTAj4D7ZzgMZv00F/ynGbJvEhlcdj3BckUa73C2Y/7+15Us++N49reJ54OzcK5jVTAJjgCFuCyo
tpGsn+Etu9dENWfbhgSbso10yXtP09pkcsL4Ie+aYxCX9IVcTXnEy8MThLIsFxmliVCbOoLOUQzR
e5PzIU9AXlPznC4L3lupXqbZok3EYL3VM7+URXC5lLjnCA2twiCy/rDEfUx5W1+8CLJcVRgPfdLe
6tGQ9+Rakp5ac1gvpo+rVSek/hmefIgsSpXI3edLE22kQfCFLu0fOAE8vq4s33JSeLZm4fx2qnKZ
wyhsdet8OeoprTgPnIa+qx8KwNFuVV3L2UQvhL2AcBAe1nyeDvWUn3yffV3P0AkHKQsnTPF/5hl7
bjPBqs3b+tbBIQpBfZ/L1hSHFPtUPsYEzzZy16MZDa3VKW447cXPH21081troILQYiHIIsbNN8Vp
wcbQsJ69FEgj+EErp54z8SmMhn4ntpBvXgcmepbyY2SlqVoE1A2NgOGT2W5Cs1Jj9NlU9IB9gVYP
bc/OL53qgN1jQmTHC+X5Vv2OBPtryNAMjL6HMaAjBaRKnRez8JBZRMbF0554dhm6hk6M0yZandW9
g5a57c3sNAzYOcn4M0/IcH4dDSyNzBzeM7RlB88fxcHX6atLdQuASOhj1Pv51ZqiNaHEr9BvZ795
IqdzY0+/KuNpjGSR3nlJZ2KgWXZRD+LFsqN2X7SV2LvgmVmAgAMPRJ09gWXkrbJInrDAgQpziyqk
P5kMGGDdDDQ7hbUq0ltNbYEmVSxz+adxxD/iwJ1L4bkTmCz1yqajP45G3R4FDSirhOE8ZWgLkUiW
gckG0h3TDXwAV2V//EX+Vc5vOf7Fg/Naptn0yWiFqR0fN+xv4mVKE2Z8nGOYyAlxbjiN4BsTOWHd
1vRWiLa8ZAUL04Kcj0Nn2PXJ7s3Xbqi+M9o4CLPle9EbHpM1zr62jYAKccRQQ11tciTvY0n5Ni29
ce3YoHEHU695np++Zs0Pyp6B+UJl7tKp8HZ2DrSdf1OBp0afobKTKQTRAqX1aDZ1fqdT/IBtO6dP
PlruRqOgi9NTEHBSSRh5xNzAowG+9W50q2zT5WBA4/QcK4sh6D/VMKCdvKw5LqJ+j2CZbrpeF0yH
4HCYQUKWcAV9w6ejuY+gh+xW/TS7YbagXZkdtY3cIHcR0MKCncIGycPF9w9q4sEqLS+5wZbuT2Nd
xugjwZHwFA/MovbRl+0sb0kKld11sQXna4i7qtt266R1elC93ksosx3TQCa80JbsOF2A38eUCfeB
RORM34vRX+H7ZBoSYy7LGUKKCV+e6jbcSjU5Knp6XK/HxyGbv5OpEWdYD8aZPe53Vfo1a74i2QdO
e+dB3LkEcKQwDVg3xNvOY5LUT9AWjbAcyBBgQGiwjhqaYx/YfxpqrMsMco9X589IdM/BGfz+ERGP
dV6W8gf34BFXsc/+YXiygrHnKfhyPP9bZmLZYzOOEXk6p1YqYg+itarS3sVoWZM7bsIQeHasB3BS
MwOtBxVjvjQtYYY9vBntYpZcn26UPsn80pbKurj5FE6Thxm8Jd16kshOSzNifH3hb2QKAw2eeRv7
/bPV9/MZrhiL/4EgZLuahx28GEpAP+n3i5w/feCmF8MtdrWJ+5zp21V2WXJTyLLrvpovpgCmOWb2
ee4xvEYokbfdOJHmTQOyS9r4ozURig/QfG8ykvoIb2hBQVx/ZDm7PN1NcB0ylMJkGuAhst1w8a8U
bQNZqN5rlqYFThlq/JVp3hm+OLfld5I3BVkZfLGkss/BgpEVuFGW0jYQbjGxR6JV1oIm3LDwuCUV
KpJ2kPednumiC9iWnKTFc9I7/Sn27peMekq5dXAbqpnoOWl9FiDy9yA3/QMYinjnr0ezbZ9MJoef
/KEzyV+Oikpc5CdsW+9ck6HeVEtwCrr50A/RwxjBRQCWjYQsR/+qWaRBOUMe5LmcKnH8igQ52o+4
GaS2/UthCpRpGUMEyqHyaixnVYlV4EQXPsUvOnIJVAOqfyVHYtuDDLn3PFrGFFxeLSvzY9FMKWdb
hWki7lSLMbig+rzpunhnMkEQh6pR/9b/6GXPHaQnlC8Osb+OyRZEEPkgm30lI3F1k8RFQrluZmV7
mczWx8rie5vaoT7OdPUaFPFaabLm8AP35Iz3biYE7JN9IprmYBL6KRIGbdK2QFc5PgwmZrZqIlZF
0Mgs+j/2zmTJceXasv/yxgWZu6MfvAn7nsEIRpcTWDZx0fc9vr4WmKXS1dUzyWpeJhMsADLjMkAA
7n7O3mtHa4dEFcpP6d1odVylWcJXkkTNXuMMlHMqnz9DX2MjIpJqvJIZ5m8Al64px4IYgLa7TE1j
Dw0XeMfI6aEztIjjLt25oKvAD3pHmZTRkuJdBhCBfF2qtXuLBGEyz2vYSeMPaekvoWZU26rFp42/
Ew8NdZbRk3trsJkCpsWzlrPSdUVGqETYE7tOggfJ690ix/e4oh5UtRTctWDaNoXBtCnFDlRDGgjQ
yDNHKNed7n1hFNlpbTVtBqRhBR9h1bN6WnTMhNDM5YX9gaXxhKhrlj9QUMz8fOd7Np8i6WcfM1Fn
J61A5g8G0UKYk72FoQi3fZzP1R/WDg6uvaWfu2+iBGwkZl3AsB/A0Oylv4GuHB5kYC3z0iMJPbI2
JmRccJAsDC1WkSoOTlkiPsbRrJcoz//oB/cSEaZxsELvDu+HP8t3rpHIPyNXzUk+WBRiFO3rwflI
CIVCTLuU5IXbedxvWwDTUYNsUUI/Renqr61IwFBwCsjzmATBDEPMyHXaOZHJX1Mpm4UsiuBTELzX
uq9Y/cftzrTG89Ryl5P8CDGkrbb+kLzUUSpZGPr2asALFMMHuTFuzY2gYTNiYcCpY62RKrYHQ3h/
KEm8UWue8Kx5Gz/idAPM3dhN8M0fw7eCFmLgNuU1blll5V6l9lIG9qY3egtzKFnPNHIK9PMQEUVT
hTRbqKUFpCjRVl94LQiNseCGNp3mu49EghoR2XEE5J0raPE2aCoX7+5tVgqubG0/xk64tTQhiCXJ
cfnTL1nk9j1GHLLIquZryBBBIRheqYkJZ9/HL+nMI47nTV3ChYAZwey3kOV2hlACWyn3tRkcKCnK
E/p+MLgFc0KkEafKt+2LxrKNywiFe3DARQfZRV6lr+I9TYYC343F5IHC5xWqAFFDSaItVUfjocGd
T+Gttg9ClsVOhR6tIp428c9C8MhkgbGOU77PdqBdgSntFsvnkMYJlXvG/sEau1OjMVnO0oYnPCcI
6xFaRRhyqNeCvtuLFCZtnIUYf+MQP4YXtoekEu2hsiJ7y1xgz7s8EvqGntSlydsKNzrCYxlXEzNf
WlYNbvauQwFN0TjQiy8tB2wHnXo8gMiHXD5vqM/Ha+TriG8H47uviYMn+g+n56SYI80en1GsiYqD
nueI2sPwPpgjRV2PeTGQHJw8MyOn9x2Km3CGHPD4TvGlWmiBrCIYXSe8Dpk5iJsvKLaMyn9zmmFd
1oY8mFacbg2cMox7cbIZBHJCG6UbedD63u+Us0MquGIlM6MiKBeS7048ZT1Hko5ThugVu71syIjT
B89FLz623eH3j62vI9/KIoqD3HSbAuwKtsRb6lLJr3RoXFGAVlbE7nCoxpap8ACjiSZccwA6WK0g
+U8UEz3nYJZCrv+XP+K3x6ANK7SOL047aejf+3jfaenwgSiV+nZt3XN0vheaPc2iRUD/0ZQe9WHC
pHaP3a6cWFDlF01vcC9omb7TMnWpunHa+U5igVAINWDmf99EplaBpLGyNZyzP7/weIuiwrgaMWtM
Pdh4OtRHS7bddZzB+nD2+Maxtu0eL7os4X+H3/7/OPP7WHz993/BLs4QZDx/+WGe/VMyuUHK77+J
M//+67v/vf75vfqXf/T1vW7++79M8TfDcV0XBQYhKebfs8wN/W/KUAqokbKUErYgtTnDGTjnlUv5
N9d0bbLMTdtB7T9/gpoi5yPL3PwbVEzBbWMIZq4UMP+fssznxOI/BYUjlpCGJNVR6WQxYxIX/5x5
23eSCqSP7IzsI+RTPjbWE9AMpDYOuYUIWEt0aazx3S8eX8u9Rq+wJaNq0WC+Xw5D+WEM5VPVQjND
+PzDGn786Vz+D0Hmc9b7Xz6fAZjbchzOkwtjgPP350xedHJ5jRwcTbWNWC9LAYJIJieq0BHFjPov
C5vwohDJxTIUa78J5sn4TozoWz6QDSOblVPgRQox9C/+/Scz//XMGYTiSZv/ua4ynTmC/U/5y7DH
6VsPqC/8SJ+w8EEomcjjCfQUZks4G9fKZkWfpUTP0d1NPxh4YKBmcqhhAQ2pgx1OE1RU7rSq254p
rYCcDZoRPp16gxi56Jzyq8zkK56/Fn21cfMbdQNWTG8DdTul0OzoBxrxt4yFC2EkPzOJEJ3QJccM
ScgtdHA/dJzy2X08lDbWH+uHxNcLC5jIPJ3qLYM6C0BkIes5y8eTlrV09cjlWe5D2iJigs6tvWn7
psHCbJ9oq6Bc4QGMoUc/Zx7gwX6Y3vTQeZpqNf6HsG2XG+AvX70pDMsVXJmuQef4L1+9qzGdZH2V
LIvA1DeTrold405k8rCwivhSm3LUriOzRqZXzjpWDsLbsMPgPcGTAYQvays8Ul37dL2GLm4LisPo
fW/X9xDsYb8UUNhYevLnmtmKybo6F9ltqHK1JLgLJ+2gia0uNGqpk4GLxCVwPK5buXFKPA6sTeA0
+xrdlMTMaHRom1YRbtVOBFki7MEN4K994YAQdMZzq3cR6BIgpnLysJ9n2TGeumhNDJw+u/XinZGO
74Gh0CPY0wlzD8wgbTYfG+2x77p7iGJ9h/Yr35T5eBmR/VFfWUilZ4y1oFvsEXHWpCcXsx7FiQ66
3EYZFyKTqGiN2IQgtzDo185o0T+fDLTXtdYeLb8+AQB69qm63DJlYQOFjEOyCNj6EX1hjxBKo82x
9RvMLUQNg4u2PrLAqVchzDJddc2MQvBPhpFRi0yGp39/j6n/6RKwdcz/Lle0Lu359T/dY4mbJiVq
c4zjnc8kzCB3tyBeeLbxZ2TbVJpNY1EuqYnKfT7KV0Zr0g3Lm5PMHbMKK0ZUpaiWCNeFvKGWGiiw
ldmb35StiLNp831NlMQ60LL/cPGqv2SJ81w1sclYpql4ctnIw/75k2f1rN/QZYI9vDn5vrL2pK1Y
W00hwTfnWUgyobrP7XyPSRzld4c7Jovd4xThrKPsuYb2zFKAjJhwfil04WpFisdcl9WrskQQESNl
RpZ9R5zFEtMYWGrbPdDuGMZRMqGnx2W7+/ffh5xvuX8eLRxXt4Gf6EJhTtHnp/Wfvg9Dk9QdIq4m
I7/oc85HRVzDqo9yjA4z1AaxTyjKzyy/jN4BjT/gugmRt+U2AH06Fm9K/YcBQp8HqH/+SIyGjKu2
w0ScDPe/PIZ1yJ+lKgr8EGOPkEIDcdVPE10quneuM506L9rwmPylNQLkFZZj0th6eljGaQi0aakV
NLOh1CByo4VIKOyEwSBvWA15x0kZ/ZKqk7PxCK6vUzPbRgH1IL20vIXDfdgEYIIU+ROze7pDG/Of
zve/XEWGArLHKk8YunBN8ZeryGqHoZqY5S59SYvPCUuE+CsYXcEuConcEaDdUZg3/J+Vh0n7KR0a
b2FWFOwM7DIxD/OlX73MXdG1oRPzKIth/e+vCeUo9ZevwLFtk5HQ4aNK3XTsv1wVvujJV/QDhgzy
uTWIQ8k5N1uw/g2WdaYF9sHOGhtmgrIPTjJHswpw5vPxxA9b6sFT8NZQTsN1kSmIPkX1Utd2cGzt
vDmpGJxVrLQjaAiBymxsqDgZclHUdgEJUhnPdeHeHsc937fW6JkHZDd+++lkX01nwP+ipH6gQcxo
jPVz2ZNDv/fHGaY+KLkJ6ZpSYaopLYYFDdB516LcvWV1ABFimKpXZPjhHhWPuXy8KgqUzXQAyDSU
eXGr8nobyNJ8sgZtMQau9ZwmECsLx6GtU6GxfRyrosF6tjDvDlntI7/lHdWEtnwSeFUfLz426D+f
Urfrzp4e861Xw7hBzxJdJDLVS64R5gQF60jhNv596PHiYzcBHjQ7ChRovOmbDQ+V9Q3CyjzpDY+e
QeOeSk+5J2hDydolVH0ZEUx/zlnWjAgf+VFY9VPlSYOZBWJjMxP6q+zsbpt0o7+WnaX+tItdV+5y
0GCrugHtmXhDuzeLYvxAHbxKnbR7rSIxHmtMbj15YIt6muxPxlrml4nuQCNwJ5DyiNJjlp3x6K1o
PcIGr6U8tWEowW2O/rbVsYXkU209TSWiuClGYEXLh/gNntwLvP1QJwcWv+DUfgaeyJZqIp3TCRLy
obJG34SaOV2ZMIGmajSqaXofrNNpvoO7Ak5Q5+fNLvqFBkK+eeggYcv5Z2lr4q0bINWn3hxCNu+G
WVYgwbeJQYqCF7sLy1M2FdHNMqBlFHSHt+AH0S2YBMusupD8jsgdwxtyInsvmnlq1w4z0Z/8W88I
+5chV+YpaQhom1T3Qjm3e4kj+WE5qX167DmhFFtq4JC85neIFA1nwtwdPdJai4T58tgEo+YsiJjR
949dRbV0N9jMV4SN3mcAc/vC+4fIpOFsyGdmMtWrZFCxdQLACD6oXjWv2gWEQd4er9lG9OzFRnF9
7A2N/qXZWXd+7IlRh/kgohXsGQQ6cUDy8bwBfeCdnbLSzk3FQDdTf0Hl2KyjXcX28R7TDWbBX1Ru
H+/+xz92599AqZHLr/5ukcxxQSnQv4R1dOqU5PRIgjm9DHAgGRz6azpBSLInJrxFgAXPNgM8YE1m
XHoMH5dGAPpL1PlxpMqnb0WOPWAMqPR0FTZbWyZiRa99HpPGxLkQNPc8xJPaVGj4wEx3wZo0cevA
cHtBvd3+afeR6PPYaOOx6oz4FE+p8XvTFVziQc9XNRS9cSpGkzb042U4qTjmDZOHkyWLXYOgCzxp
pDlrUpYi0l00dcORT8iBDvaK3Dba8VVP4bzWdZxC866p6CcP9e3xXt8dC4LOs631+JeRUDffNv2j
4YZH9Fubsi90WAK2ecHm+N7VnLF63tPZe7xmElb7eO0Rbvp4rRXt79f+h383v+YhdQD6ECiig4rx
FijoXSFFYyZd7D42ZcyX0VTZtIl0f/p9TM2l0wJW4u4fx2yXhRrioBfRdNHG5VZ9xtcXXLzJOz32
HhsV1UQvsJzcAofrQUfUGMOIF73RY7okM5zjsdfMh8qCHCHRRRe8RcCz0kwtSmdQ16gqYA9PJ3c+
dYRp9reC6v+1ZK782LM0OORZn5/8zhquSiPlSc7uf+bi8a3vfjDntK9DhKMcxae7x6uenFNZxbeS
/0Jliukci5YyaYg3kTi19JpEkggEPdGyfVAa30YkvFfdkIqUG20JmdqDl5toR701p302ckl7wDLQ
KgJXmJzmSe+G5imdf/KPWVcXT/84OrFmWGZV2G0eb3q8gBpaO+SJ+/L4J/84buriNQ074/A4/nir
KTsYjWUKLjVsK5JpwurgBKXzkodQvfLYuzz2UPW4cFTBPErDtV8S4ndJGCv/yHuTWmdICJTFwPxU
VMp5qWdeSQA0YMsy4bsXmA6pnJjSa6R9wCuc8VXCPdzSJUnXJAeOr9ho1TbNya167MY1j/Jy9KFz
zW/GZ7irw1Db6zNqLQwbHSEVgDm/6GY0XGmfEt+gk8Vy49o6ztHQvfZIEMB4HVReostiGlc4RP7N
h4QjzLU+4SKiHYEGKeppu/BfvTeCsnYT6yVE1aC/G71XHkFXtijWeDX3HfNGSODq8WLaslqnAnw0
YZNcH4cev20gRx0brrucqiKtF7KygpPh9WC9559aWR95uExnUIC7kKb9tUrd6kUlJJEJArPWZVnU
LyirjBvBBYvH3uMdjkoFQMqOaEB+x4s5Dw248z8e73gcQiT0y0Iqe3ocQleNEzGeJdLz+4um/qK5
VhzrwbxZ7aif0tzPnruwty9x68xxjdnzYxNT3dwmVcSMVqv+zzGs61z2iN92/zimq2wZmUmEoAal
64BbGgcwU2AKFvBagqy8t9Y8TnXRr8ceibbl3VS0FBmXHkfgFM6l9WQrWodlLwxh4xZ3jXwxarQm
VSzRMAZSvBQFocxhY5HIyP5LNG+y6LtgEaO7fX8IrYrsUSfgexKt12/MDpoXXdDwosaqONv+JUmz
8PI44uSWfyygQ5ilsm/VUB26yGQwmPdwfqqnsH577LSeti0CSRqF5xXn1tAo9ibJbHxJihU9lWHr
0x2bQWXjEQuYAWgPCue4wKs6HCbZhwcA9OASTPOs1Yl5ltC8KAEM7VoQgnZW8+bxU2VH4kT/kIwu
3VhkE3dcDQ3kPcdBDwf6w3bLLzrrcliSGuKf4iGtb4bAr5P4DYGT/O1g7v/vvhnFw075fO1OmNmH
SBLu2YrYf9d4ym18F2kUag0oBgWwOAdfxIGGjL0fVTUs8VIASamr+JBiX34xZpF0OM9ILHvyXoQZ
jE8FETqlNIKra/k2+ZdYOv08b+4Wg+xzgsue8gx7siE3z9Mcbu8IN/80yHVf4LhGQTiS/2e8QgVB
l1hKxfekDc8NjL4hNBewgIkykaNNM9Cxv/mZBEyHLQyrS7RuZhmlSvtbxKe49KOLSl6Q5IVioD1V
nZsfFSaQd5AZaxUfkqTMnkbwoU9N3AR7g8a4rAOxTvj4m8ckNehN8nijqx9KsmdGAJSYXGnupS5K
ZabfPd1KQtRYM2kuU5fie6V8WPtInvd1VWPajKv04KfIuJCbR2cDqs4mGJp0lwNevv/+yuqmb090
CxOUdWjl7NRA3jH/56hSWuRfuMHKqfE46q6zQ0jfnL0etT6rkmXq6927RfN3lXmOtbeha2/KIKGM
0Vv61ex/JZ07fmM9C66ky8MnHsv9gSbyNpoK/Aim4ZCPWZg3LZnbLFa1dVXD6dalOaxB5j6G/Sot
ild2rHRExj25+eFxwiiOTBfKQ1xC0rwnrkqejdJfPfb6Rpd3fUdXdIUW17p5875XI16DMF6eQr3O
NqAotWafdaQU0XK6tml3ztwiuxO4MC4r+PPbRyKiO6D0NZCcIVmO6zOQ2ncCjQh/y9z+22h94I4K
fkxZqhNQSW4iJIlozjiKRuZKXF/A+YzVZE/93hIlc85YP/jGVJ00o2QwdcOzLX0gib11K8JIh45+
H1D+kRPJtCyLtGALcYITQghycUlVBvsuhDdbenl0sXnQYRuWEH+8kmi+aFzYg5PeyXU3120TNluR
ds+PX8sMYqVpvv8SzQR6UOJj5Vy8Fo+kpenhsxI9/ik39C+Nlb9HIG0uJGvSd5xs/Iw9NpL5I2O0
zNdV0sDY7aYQTB090qaAyMyTGcQZQWTnwivCM8sc2Gd1ix1uXw9FvsnyiD6gp0V3QWwNTo1+7bqN
uetGVEeAoINt3RbFOyROyhIGaRHByHg3pPx9bhTxUM0pMZuWNM4Og/dj0gN2JzxZzfhsPSZLROeK
Q4bXxeX8n6yiuQk/kM9AE7N11SjIDvOuF6Ns8WtgRxFV6lH10dNjlpaODOJxZ1FkYt1E7Edmvlqg
Y7dSWu+VrtyrMiv3qsEb3YQIkJaP3ccL3iCjve/WP4sMK8xWy0mks4lwWgW1n27TBA5WokEAylyy
EnuZy8++snZFrlvYcurPzHOHo8hliRKNSA2GaAeXj4zemalE5O/BtkjtMH6XJGEv7bodmCnlr6oE
cdCyoF/HAuTeYCoecmZWX23RXEQdFC89Jmt/CoqDQGGHG6qN7gQh4Ymq3wVm1Ltp5O5LeUB9pB0r
3d9FfhntS2+aryw2uUH2azAKBCdawkSx45cYAp0JLSFU8KVmYFYuzZssRLGJSh9BwnyskHZxUG6F
yMs3fbJUsQVcAfCFV1mHpKUqBl9dc+M9paGfToBlv1eELc9s5jrwv4DtNp1Vv2MR2CWVDqCsqt5h
PffH3jabF9kwFqAS5dGiAqR4KZWViTj7fGbxhfFSlk518uykPj1+IrO9RQubq40f158Y/Lon26Dm
XRZYmV2LImTZ+Xer0PMdtwgkv3zQ1w0aHOCbyXjijvwilicD3RITJKQD21zjXGGm1OLjFQJgHo0m
JLEI2zYD/c9QH/2nQsoW20jtLl0p+4XQjXKf4Jdce8TH/j5JTZPU8xWGipnaySbuJqD9dj3MS99k
hdsu2DR4P8bcClYpnsO3aBQ/woZRuiAwASyFg8yR6QawpJLWu/1tVGO6x5AFMQFE3+95WqyaczKZ
p7qA58csacllSUSrdogqhpO4okovCGaaRG2sXACZsIAtGGliiq6NX0RXJBdkcVXtU0ndf2H0MqHY
hhTb1OU+i5gJ1KQk3J0Ki8EU1dTYG9LrWLH4+MyCF6Buw8m07IHlP6fyH7vuBIQYtxa/C/fdRJuY
fL7+1/D3H/zC/X1kfgksOYNhItH8CWd4qluQf3iU8UM2/r1SBtAkUUumUcTAeRTVV5aBaE4UCUOd
zXewoAvQb9Gd8DA383sXSBu9YiMOqWeg3a9ya9dJEpGpm9wdv/0D8t0zK2lx0huFJr1U1TYrXSzc
kM9BZ0rUKBoeA4NVU4anYRNXRb0iGnTJrAakmhDc4DEsQcfr5nJe4x9N35D7EJpialfGpox/whYN
Vz6l1iOzG2C+kSrfLIB+O9MkOfix+R0f7GLvDYUgt0NLtw05YGACk/wJhU/+1BTpd10Fh96JmC3K
HH0SqQZLw0aOTchFcnVZbMwsKsrzUC/WrF3w6geWd6b3QIC1wGfha9JA35QZJAqO+nnSHJ2mDg00
CghdAsltBNFv+uSkDPAaDhTwz3nqJ4dYOMThNjjIcDe1BxV1+J+G6jUHeZOhR2u7r5gLiJw3Ue8i
LualUVvxtqpq54CCGQGlRQmvlc6cehBuMt3111Fr/IFsrcaPQtkXLILBU+BU2PofrKaIpgIVfDNN
+Rq5ToiNYgj3Y5/b3GAC1UnpSxxRMAL1zP0IiuTTwYtyxOZ0cXtPnvK2/yqpMX7QUjknTnItiCvd
5S4DDbZfcatj+Fwh7MrRrjZmXb9n8AAPA7T+JyrUS0If3edAgEmOq/LTKFq55d/2GyeV8pwmPHT6
wMOsUbofo+A3aNMwgNQb20vZkEI9sgRYVHC6UGK6D2f1OZLTWfZO/Zz+QlOSPIshfQq8LD7LRtzI
sqgO0sx/GWhat7au/C1BM/neVskMSkaawg2ibYcY0XHA433/QI0Y9iv2xCuyvggJbMxKD/HhAeFr
/fTYdHVJfLBrf/MC9UHB5QeisurYxj22RzrKW63P20XV4y1uQ6TttdX7K06g/h4H9GbQ9497JvN7
P6rjfT+SQJ1nw64Z7eFDI2Fu12lts4bXkyNQMaadTWuIry1DYFykBCYHIy4bTGwGsFaqP8RWADE2
LiT1Hgbzc3S9dB/JBAsm1iI4XClW0ViGwdl3nXQ5Dv6TPpAVVRaIfEndyWfTAJJWM07f6e/yxbi2
vaSJiW/XuSm0InMV0zoKR+2DJkFJWtE+aNI/qly/lwoWoGke6Y4h3R8/GicxF4HMmNQZWUf6Rcra
CgFTCj6GmJh4/HDbqxFW5tZMOsRamoWjT5t0/1wBGFj2besSRlLDucoTc6nPqa7lCIdDme0xDwcs
jVFwV/OmVsG7pYUUHxFac0Mi9W1iGzCtTjyf45HdlIYpU8oe771WtvXPPgpWoAKRJ2ma3M26tsxy
/XsxbzjD34ah004huQ6739ND1yAZFUI7i+2udbYiLt2TV7QmsCHdOtbGG1LU4Fz2TKtY+qSfg4NR
U8vcpx6e7dZXVL9U1QPpNu0fSHuL42NTjp2x81x75xlTeH1syiS+1gYTszzHfZyEqbtJinJcCTgK
W2RoV2NI3a3Cw8Do35mYwgzE3hM8DRqi/hc1fcp64bHXg2ylpHTPMK2fWcsxvgjTe0olEi5FmW4V
wC/E8l12B0fY3SERZBwrFpBAf0lh0m1RvURlsaVKBe+iHjGrQeBZd25JnJloWvQAwSfuCFgf0K62
BihecG0aVsXaREqVY3fLzfBQNeKKbMs5QLNFhmXLblPWmBQtTG+BJaKLyCP0rQhuYRug13AR1Eck
tC9QuvE0xA2VQGK+6DZuAtSJ1hl1cMw10uSnSejJB2rL3GgWBfM1ZRCzMXRRsagCOvVm4RwziLwE
9bEilS3hJKa+jUwbzd/Y5Vuc4YgaAkQijETZDldCuI+gss32nm5jGA2kCjd+SXEPHYwU8aExgaTp
U3ORyMk+tBOYD2Kj9Q2mSH0RpLZYRLjefXAy34F6WBjxcaiyRhy5ixzBsyOuXeNYQbZehl4Mg5FZ
g+WVZ72XYGn01jnVIsnXVkOQqtfRqxWVS440fcncxNjnaoE8dBWhQQNLQJbi9iEPaYQ4uXy2mSgd
8GHqtA+GpVWE1dkF39yx0jkgqH/Ga3uzE+mfum50TgK2ehoGydk1i5fAx29NrpQk5Z6YkB5OR4dh
0ZcBF16Sx3tp4l7WiWYt7SB/s01mXQWMH0B8ihkjfwd2zmYRW3VFaOigPZPu0d9Sj9Cj0M8+s1IX
K0xT71g4wNCF+GHRuio3cs9l2UZXAaMAgdDVp9pKudfDbGb4jmR1A3aecHd84P38oysQTID142SE
5O75UNyihszFoa+a04QWWcbSYDSqjJOrS5jY9uDj6Wcm6jQIK4ypLp5bg9mIU5G8zi8p1igv4YKO
cDV8EWRP4ZhwDrQBn6+Y5gS8+Mf8Q1/C19WjmEjcnLLI5Bfi2XGNNzdo7zbIYmuRWf1TSu+ragPE
yUMCW50EwS5pyeVUeNSVV5ebodTCe4Vu/mj7zXvWDJ88XXP0KVxrJeqfhU9K5jEpAkWjyqdiMjr5
R+KRVoRa6C6a3rxoDiSfFvLwRXiCh+xYEx5ZSbDjNKYX6EQlZrxhMl76MpI7v5ESp1QgzmbsIOGx
62INnRCcQsm6qcTXCxoUUwzOs5CQhBoQKNL1eGzcjWjyCtKiuYw6xLXDkFf7zujUKyYfIrJgpmwi
VQw7onq5ydOp3bRZZmw8b9Kxny1Bxms/awMRP2VJ8WTMcJy89aIbRWOSeMcgvno24YUBCLMBcOhT
p6xLPeF7F+iUz2I4QtVr3vTI+4lShmG5SuI92gX5QpoGZH742otcs7dkz+LMwCBsczme4Rh8qRhw
qu412bKhAbfoFFiJkbgRt4HYVWAiWmi1Zl1G0MaLupujCNMqgtyU4HLMsQYWTVSupqaZMepMHcs4
32E0AhtcrIAOBus2Lo92I9MT9TmzGuRTmzCo4W5/c+NquAin/+EGZyQa3Q+u4x9DmRt3rKnNNi4c
f687drdP+pB0+jQFy8QqLbai+vrYNHbpn0xpncN0k2qp/Qkr0tjmObFEZNmP3yYMOn6m3ipNLDUG
7JMh6ZF1qe/eSRBsnpC7Mq+o3XuKyXOTIQiEHG7fyHBKvxMkAYeJjLpzNtn0DDruOHwT1t2Po2SZ
j3l/9WmNbqJq6q9B+Gn5iXnLNCs7FLNb9vc6f1DZJnP6AumLP7zE+JbEOI/CHpTFJJqe8rG1v4ez
8YrlovYeCtyZVV5V91grcCvYVnBrMWdYwmqOjyVklVNXG808RqUSZ0+N4rGedQazALAspFlr5s+q
Ke2nVE3RuW5HtLgy+CDya4sGvP3B0E3eU0mbvyDXvfDL6sAo4++4UydKa924SvCavTXz/WRBgfoZ
y2LNi8FhZGHwGTgDMTRi4KxN3nMPsPUEAOszYOZG8Yw+YTJ3YR4bHVzDaqCMCGOkrU5JZfmnut3W
sv+la9C7g8Rtd9zBYmsOzWtSGOm2I5T6rTW/+Jv0d99uxpPF84QJsTfhrNK8c28QSJGUZXpRblif
jSkIwUwMxg/ZPLuWVX/vgN2tGXQ2UKWMu+FuMz7rR9eZ6YnvG1FTl6AU8p1p2/pVcdISZ5XqYEmr
PPzZF12Oq6rBK9Dp/c7DNUSKDXb7ek5gYOa4yZC4U+8tyVTwiNUU7zCI+1s+JHCvzbTChMsCHP8V
Le3uFzRkZ2mbBeRrYi3HIWIkSJbRyk5UdQL5jsy7q4xPLxmbBXrWityNYdy3Lvg6mNzT8NrKyHwr
J8vdxBZlvSCL2kvdw16PpoDV6uhFW7yoYueaPSZgxH1Ig6ploVpoP15RPtfWhlunftIjtUPfMi0b
K5g+Q5dYND8W+0Z5xtqCygO+zPWPvTOMHwLSt+hrLqVxoFombbhbVBYMZq/Kir1tPvbyFNcQDXBq
iy3EA67bsLQ+sZPSesb69xmMs/GwRpmiJeaHCz0ABPDPIaKD73Zu90SRXqA+53r0qiy/1xZyhJKJ
+MJSUXDrPHWeEtN5cwLux6622n2Dn+zZs6CAlLGsDw1JaGurw7jHdIsOYVyUbw1F3MEoig8MiqRO
z4DWutGLD6+bVRrx9KPwKn1Ltyg45QjcNrHeybuyxpwoUNN9kbEinNC7OlUJnt6Y1NYtxvYnwGH4
6rIs8YOIaQnw7I+qd5ovuPgkSjQgc22y0LGNQQaCp7VEu1cfIhw/UwaHATOofQvFDK+AurJu4J5u
Y20YbqDZXssq3KZtVL2VRF9tkvmtdjyMq9yLmEJUsUsjPiY1zNHqfUaoxWqSVfN75p9Ev4RmG8cU
uh5zncH/ZTjdq59W6UcWT0zEYepPlXsqapldwhppWtHGwVtcxww8PP3bBEEIo9/N6ggrGbTwzMSi
vrWm+czXXMRrJ39ulTPdlDK+lJsnBxYidM6GsaBXEYzNyohVv/TcWVVJkAVapA8at80zwnj3kLhw
I7tO+0Z0q/nqZPkJDBW17VJP7ywpopN0sC6UwQCJW131LB3OlBnweVAx2VmOwHxlTM5hmoUVtZc9
h448NxOZRYk2EgEKAoC6uEEaExYvMmP/N3tnstw40mbZV/lfAGUAHOOW80xK1LyBhSY45nlwPH0d
MrMqu/+27rbe9yJpJCOUIYkk3P1+957bPTO41ra2SbbuLlLElCmP0MKnpPPPUR77Z1vL+Dzef1mZ
WddnYCD2taq3nM+8vbypxwYy3JzEQEuWmbSkcmmEcco23aYw04A2/ZC0yR7dvDGWVd64G6ipxjsb
qlgbz3aEsZdWX/itVfhkO23xAOXpNSvwg6nc47XojOPY33oy/SS6+PKNT1yAOcBV67Ib65nb9qDN
iAIv4j72HgJOcu8FuzTqkXLyt5KCt0JpDJd9H5xNa+kHzNDTotMLyg5iL8OxYzF8sZz9CGJnoXI5
Ht0CvdhLWRJKEH6bpnAvFlz2sxoDhMxiMg6TcspVEsAGyMisn2TXbvCV4QC4DZNUO5oPaXrEIdA/
xbXdPylfXWnKeIl6VqEUSYqaD/zhbV9pS8S3eYOixmxuOLB9YMHhQgp0JRrTZaaAQ91/sL4cc0IY
EkW9KMS+7D1JO6TAfinTDWfA9hXm8wIDSbaBKxdvG5G9sCWZPm93ilhT9zv27RkKd17ud25/5PmE
q10fi6YzYl+181ZeOiIou9aJtCVjHOvVVd4+nlLjK4B6NXMN0Ik0XC29Rh93NqgUZ/xuRol+OrTD
E4q7v/Ri1m8SmsHBSIZsr2nmr5fSfltyiFqrKDWuJpejYsq6Z5HlBBBPsie6CgBQAJBEV9kkJHV2
NnZxaTJzpz6XcOjtJlEhKoEeOye/GvQ5YR9WRuIm+7r6NTMmbgGug10PS6C0/PN998jv21gK/Pgg
CMllc4BJDlRS01zbyJNRgu/Ok1JwVHb7pyFzLnUj/U2jhxs6M116F8JWnEpgNL7Mox8Zvll6a7z2
qX8xiViqOeZ1LwzAdKWRdSIfR89SG4dYIN36gQnLsOp6jctp4vubqTQpzy1dd6HzDz2gzQ3FHNSI
2DqJmyLta+eOY847Hm0S5R72wNLOh3dNPN0cf9jbUnPZYWU7TIL4gCoy75V997iMLDYgZiX91060
bwlE9kvSE4UybK6NieFuqo5sdzI6aISxnp/yfrR3PoOHlUEs+smROlu6KO0/HPhsQU3+SLWkjeVd
vWnpPY8rj5Gf7hwdRm5fpdb90FlYPlkmoXjPhR8gItWxVk/tu32rxBWQDMIs2YzATFcTAsi7NkUr
zoo458KoP2FyqzZO1YbrhKH2O8y5WcUsCVp9lLQfXu/e+iAFHzbndld2Ccvr6NCSI+0I4owXHnFt
yGOMMH+8P9Sl426wn5wV7OCh960/MCjXYYZXwoqdCY9ObbONl3urdR+tu+Yjw9LYtCENzUMnqQPm
GIxJVYFld7Dxr6ZhlHjXE9ptxvaoEyH46yaNE77b+5PlbmrImGpuKZnopJ3N3Lwut5pnoNgY0fQe
oC5MQkWfSiXYWSTLVqKeBpanQxlqa/yVVJ2xQdg4onUeBYP2c8lwTu89FvugvIXBO2LOg8X+KK+b
7pDiukT6zcXSKCr7JahSgApDPi4cO3iwbkrz/QZ4XYoEqCK5KJ36KH3O7qb5+I9Gd5tbtK6hM9tI
vXKru9I8N4H7KMoMfOTt0f3GcxGxtBH6O9xQ6pmqQT65ugif1PibdNbwmA4afXy88RiBm6ckEu61
Du2WbSo4YQss3nswwrmwVZhcfIsjRJhDYFexS3mZpllUnut/3xtuzyFMtAtMEHiOGOod2J/DkXS9
5/ujVLgmYFnSIVWvPZTQ0r9V4dEdZzm/DX2vomuA1en6JawcY0sX1cB4W9g74XVUQ6uGvuO/7t6e
9AfnEGLSBqePIt1R5UgtA9a0+8N0MN/BZ6ePhmO8QHPuXvMMmp8hvOTkCMvlcKbymW6E+7ggsL6A
BFsfIjxTlE9k9Vp1ZXgSdry+XwKC23UAB0BCHnP6wmGjVt2UpeRQqE2pOANeNR27sMMI8MVjPo1R
MNXeB6f98InE6NpgPAG/czZ2a1ULrWqal6rEK5W4hlyBE69f6oo2vxSayczMwe0Zt3Fo31GLW5pA
ehNDf8wFXGcYyu2aKimxlTKSq9Qy+yVQCA7dkmt1GLny/d/uJY4Z/fUc2RdYC7LsV3lH79/9pqIH
YC7ZPnO457mp7CCejlygKs/HfKmCnHiqOb7k+AJnFMP3h4om2BevNgjCcqI1y8/asb5zx0iu0ind
7ci0fWXYuG8HMD8xY/nnpg9IUJvQprCyXghaWw+x4bgn22+W90dlwonRpWNHZG2F2bhqINEFO4i+
VCm2NXZij5P2nmDxgnB3NJeF329yUw2Pmiu9h0qu7w8GNxseay3EKlbZxLpvf6FkMLmfBMXKHQPB
ZjUSWeSN0v99k7si3sk6GoqN7zsbEH7Dqm2mes1hxn6re+doFK1GBWvTnJX7yQ+QraqU5py5bWAT
ZQNNjWSa4+Z32X8sLaTW+f1iZ49K293v3S+D93v3G9XOTZcakJq0zWYo9eqtJCp2P6Rz0StX/zxv
MXaVllAfw+15i4kvmxNQ24JFa+klOqk0TUdt4GrXMPn0S8b8UE7RruNXJv+/1BS3P7r1E3clXY5V
iH1pkDdHhP4eF8BMbYU3F5yqe+xvN/d7QZb/fQ+dESycazN7TdzdPX88Osbf9/55rhJavMujazio
5Cg4ux/v9/raS5AHI1CupbP95w/vz//z16LbV8lc1ctAkiP45w9yHdCvKTmDtk0zHqhiRAcrlfYU
Siu9mNa0z2DUPoe9Wzxlzho3uTNr0BBWuSTIOotjM9wDZSY3nDRbwzQV9Kkwu7IVJbtQW/Z3MPwg
WwefVG5vex3rE6+pv26Eys5+TeuGzBmRIzN+MpulLhp94OQZxo+fgxXCD0GEo5XGZ+36Mxpp0w/B
cXLZ5uAzGBuYM2qnmDDi6zrcb0Zf//te1XLa/usP+OmWOZzdmeY5J467ZJ/TsjlH/tScfbsLaRYG
An971BY9p+JysPdTm1ZrlZTLqQN9AYo0AKWRyA/Pn3ZM6bdBa4nXuM3qnWKWD12dh8LP+4XJZnz0
AU26Y/eZ8ItiYkKAK+uHfkEenTWYLA9UfUEfWzeGJ3Mo3nS8eE8jdUSPcCbnNiDIpxSoIfO7ct4h
j+59Gw/c/SaMieTw5R6hhl69jtLMDvqgZQcVt9paYz54f+p+Y7PwEYXhb4RY5ZelIZisd4bYdf99
48cN8IwYY/LOHUqTGjjsDbJVVNpwRixmQy3yfUAg5e+7ftnl+6FIKaG93WN7Pq8J1ixUhyR9ny72
tf2hOWVzAZZRUFQz7KgPzg9wU6K1qm6gKPXGRF3bBVbqzft0UG/jSH5lgKI304rQ3wwVOlGEdeKk
Fc3tgiP/656VnmEQ5xcjDz9EEeQ0DTB6L4raX/i+zendoI2FmunKxi1hSXffKML/FY2Eiv/Tws0J
63La/s5zmPSemTLA16GU5AD7Z0S/4++pena1bPrU9JGGa8TZvQ1qw76p9P/cjIX6csijru9PQSMD
PAlTTqvgBHsN0mI4uHxnof3LO3RGJBSrVq2/2TVvXFHZhEOJqC+F7opF6VfaLhTeL3Yf0ouhQyWg
H4pnjcvmJvUDjZffF2tMQzYyM1AQo05/8sLYa7GX/HNHK+BV7GPLZsba3TQlX2MSQ4HjLI/1henB
FuTI7nG2yP6+h0jvHRIUj63QOtwbWLGqzqKnztcPtrAmmjVud+837n/f04le7Cg/md+fcu9/j7Ep
kcWpPmWDV10h8Y1u0z/dbyZbXjvaC0/MDfsnrhbGfBwgIKohEzMr6pNdpPLw0jYlKTi3179aD/iN
ZX11YhO41Z/ISbyXQbPB82s3xVwq76WBYLtKJYPn8fYwm+KJOByM9bwM4G5AsgWvybsGbRfVFp/D
8f+cifL/l1AaGTkh8HhT2GmTDf63VHWCqSob3H4kGxyfa4arz5Ce+znDmQdg/T7YKnNYaflA46eh
1ArjgtppMJZWXYMNkUCkZLZpP6A+NkdGueGV17beqq6j+EOkxoObfdwzAYad8KEg2LGMNH+DqK5f
CdS4x1BWjxO1Qqx+RvdaOzTiEK3JXrKQzll4BCCIkjJbUUoTryLX+Rw7Pz9IaGI4k6mFm7qBTc6o
CI3l9Q6Ew3tPcXve8xKAvbVWIaXecyFcjHtmR95EpPi8wk7HIqhnW18Akyidc81SNNkI4QY7aaqh
T7kUT0VlgUBxaFFrohhLiGYss8peax7Yr919Vty42gPZ1f0EWd8blLOwNSxz2jDerjn51cqQPutU
Hy6xg8TgON3JbE22XrR5nTyFv7lNzXgNCLZZe4nctwLp1RPYoeza3TpTvjb1Il/EYHzuL/r/5yP8
X/gIFqHc/z0e4fGn7D7T6Otfxe+/WvnzrzlY7eJ/JCXcvvwvUILh/Ydj4cbyLd1guGsY7n+xEuAh
wEIQQCZtNEfXFuQg/2YliP/gaKSjjAgQAR7YVSKUTfEXKsH+D930yE168BU8ky+1/19QCUAbrP85
6Eh+4AZloAPGJvqqC/PfEumYrps4QknVzIhjEH6ah6B3fC4ojYOU/Jxbbf3jiJIZNoCUp44h2IoT
fHyjUL8JzdbPpUiJk0PO2gaFpy2rXqzyBB3AJ9nDQJxfzmnEDHka4sE74VZUiXby/cicBx6NBX6I
TnopQfNR/wjpRKqK899k03/q0jWnj7+EMHqyHkA3b2XGFL8S+oAUuPDSduPrxaI3pcN3Yj03XbSJ
cxqUZxEQoiamF6yy2NUkOj04iY+IFzrTvvE9RGERbrN69N4rRwfTLgDFeoQ7sOguLNo23/B2Ez6l
BWHl1YAJRZdaOxwb22Esvssx7Ladlr83fR9tMk9fDTh6D55r1GenxcQikeHndJNfTWZGY51CKw6f
IoTbk6TBCWG9J5w77LEpQGiedH3Z5f40r8yCyQv+63Vd+sUqy7UUT0nz2ubBMEu6ulxPpkKN7VK5
rBtS/CP9DTIa+rXhgI6sTFQrUmZMnfRXoZFZ4xBF8eQYbHwFWj9IHLxelnmdvA+pugTeZy7nRfgU
m1qxJQacQNEFiRy4kbEy0JFvDvR5Ifx0ZRtUwGbNHuJGs5SpxsQqbn9N/0kbq6tWVuGWVMO0KqL4
01Lwwwz6BUh9scB3DoUgxvBQOSkFSbd9033z5LJezyLG6ieSsgyGXPGZZSZzW8gLUNBQ3LuGpAt9
o4EaiF+FG1jrwazOm+mJ1TJZBLVOIhiu3wIYW6d75HUSZ3wuUDFCa9vlUtLWJ3G857q7RoWd1loW
vjVOtfbD9LvO1ZVm3oqr6BJN5aNiU0W77ypkIDWvzTGfuTWzJLxLG9r/tl5P85mfdDuntgElxgVo
H5Ee4E0V+AZ1+JGF3lzwrIQzBmAzApNyLvHqkqMa/bkW763QpZSjnZCLjIiOUI5IC11XsyEBTSKi
b1PwTwZ93uKT4xcgJnkthq8q1L5ABtfuWD0EJo5bvT/5hG33EELAQQ/Fq0r9hRDOj6Wpi8iHtxBF
3e3IHht6enYrtSsIE1T2cPUrIE43D28Ibg3vDSOcIc2XGumMRPVvqs9+tf6dDOk5TK2XwI4e8zp+
Hmywso3zQhnJImn/6Hr8qcR4MXqPjlWdaZQsvCMK10U5wZdbx3982TyAJGNXvZtS56Ww0etLXxSL
zOKfJRz3wGWDtdoY2/c+05kUMD5mlAa9b7Zx2AZ0cNJj5veOi1ll4l3p1mt6W4F/OMnZ7e2z46PY
RS+EJJ9TJ/+uMPU7YJ8XevRO29E1yttuHQvz4Dl5vdIL2T6m9ikNmg6/Qr3r+DfRNJvF0BY/5Ygt
Im3GZtfAxFeD82KlmDpNEt6uTUK30ON1EBJC6CZnix2I0WI0Qr7TL/Wkv6BQryxJbUnlOyeyd/2s
CZnd90atVnxkjBnnwU0uyV47oK2XJRceTlJ2gf8ex10qx+2ElY6toFnOs7p9jmJVzDMc5ew77GUu
i3QJ6xdmOOYK3OHzIMryLVSYejtYmbeI8+aVCY+c2foQzwdjvPihzUVYG1/DumIzLrGsFi6l4kJ4
f4ZYh3RBD1GXGJuGy2OXL/su+i31CWx4VzDUtoatoaYHfI/TIeYc0XRQUcjIUMtktF8EtrvBxhxq
D28OoQM0oErODUbvs9r9TSv7t0hjc8kMc9O0yVPMJHnm9+Wu640JeHqIQ3LaTVay0ARJxGq8OBQz
wd6FomCU5ndoQmkzAJ3XB0i14y5POf2NafNqNV8EwNUzHr9jS2HGPOlo+5nydGHnhZj3ZvWZ2B6j
l5B6AQhzS8cs+iW+zSsfA3uFGHadJs6h3lheAvjZ4Bw+vKK9MMJ/dplxU0CaUMAUNptBTyg90Lex
3RerzmPMSJNitMmdjlw3SsZcEOBAIglIqEUE0yDUTLU9rgu4zjPfrsH9S3yrhVc92q7qcSFDBS4s
ApUF/uDENy7sZ7eIfyE5Hcb6WqITlMQos4xK6my7jPq5Yep/m4D2vApTxjxoqYa1jd/ULt5yi5kt
Ixd/PZVBxwy1fveGbt4Wt3yMpLoTBMIfEvm0QJkJYxKaUBzqs8wg09ZNxNWrH3dlTR2yIa2fVvTt
zLWyP1M8kiTgqPLYBzvp0CNZZc99X86DmKLizrUeaCb/YBSnLQe7/c6Bf8zR63Ew+TfiuJY9uC5l
e0ljXaHWBhdL1Qx2eghFrpzmca5FO68PFqalkRWZbhpEe7Wx1c+clqL12sExryHVuXTEuR2rqGZ0
kGqMapmF+OKZ1lRkCGMyJaO24WWxFuNtBJ55xs7N2uHIOxD8ECjNaMR8DW7WiXAAE8BYKub2fVli
wyEWQVsKPabWZ5zBudcnDgJN1BFZku7FyZxXAE1ojhnnbBujpVEF9BKo4jMHJzQzkE5mkQ1Qgwb0
35qU6CltwjdskwOKTJseu08YLcMj5ZFrojrLsa3nGbgSJHB8/d5PV73hsvRKjyLfFG5+r5q9LXnn
N3q1dTu0uVKWFwXHh4R7z9zZJdbibUqzgp3rOx/NWDXrhFaJWY7nn3fTXg/1pdtTrxmcfYNraiMn
xgKe94fBGqdL1XLO9sRaqF6uW7JgOHSz7YS2qRrIMsRn8UkzV5tNWfHitzCPLDPsmTVFP2lAPUcc
9T7pM4qr+8QEqMkgEEtNmPtfEdWNu3rRq+7NDKhm9wRF4VPrY8gz7KWO6X7W8IpeYA5eqJL2sd8h
VY7rXDQSabSst2FD/SEfStUDBe/caQeg8zGO4yv7QwxzRobkqve8YK7/JqrIJbZFr5XXOiicrNX4
YDdZ0O5GbCHrShlbUl57hvPEI7qgOoQbAK8FwEHG+c4YvNEf6SwTl9FXm1ofIONLxKX+TMlguoAH
6M3NwFgTJVm3FIjvK5fWu5D5xqI0wmYmeTWOhXR2I66HRYXSsqmy4srPfEQpwoZgTbDypQsImHbe
Ck/ifhxmWg1BaVTpgfWBHqjxTB9Lu3BqGMjMjlMaGCUpaUXRQZXuvKnWLlLbuRa0Dk1HM7edCXNx
Jqt501TuFonumsYfcYqrAme7jicnrmYJBb7UlZPc8IhvzKqMX13LFRpJx6F6xLgxtYSqd6bqnsDh
/pES5rofwAjXdKauA5K+iz7DNy+KZcdVplf6fpzybiNzXC8J3QEUi2xULIJlYVbakU9zacXHPnZg
5jNkjrOuXoZK+6htR6x8LTx7GkSwHF10JoZbDDW3t2QSuOIvGerI9/yG57abmIMDdfXkGamYJ0Ae
xDq+UTTxWTcy65cIQ6s8ODdsCXiHMpINfejsiNi0e+hWS310TfnNSB9Wl0WPqaLve2jp2RBJAq2C
dsWw4epXNDAIwAZElGjZ+RHPJ/aY2H7WZVwg/eH9KToIIob3OvW3X8eNs514BRPFDHmM/ysKdp3N
okAl6waT5WjxDVK0NtDE2tH/GpFgSwf7aRIHThnYWnvQuFldPtamo20yx/pj+f0bawoxJ4Ik+Na0
nyjiAkRmdNp71OnQEHzqBQPt2qEtfkiNW3CZ1G1JOQdZKHM50n1B43ctF1EKZ1yl8aefUKyDukAh
hBQPU+Q4a7OkuzcfzXVP4J5iZKZC5VYlLmeEpghWFtLmPjWsZX171VHl83nlufSjuhrXDfPb4Bqw
SHPj0JeZXNeK9zxuvK3XmfoeS9Mz1AsQo2xe4pFyAEbJ19KgX4x/B2uqphajn6y1NFCnwpyGGd9s
tMBUTsDdm04oTwKpZhgeu5rgdqPbm9buHxNNBRs5yj895Zkmn4IlChhVDzEkcuZN/drsh0PTqHAb
t2F+cCvfhjWu0T8W1x3nSHOl9Z25s5yUQIDHqaOtaarvhlVdUNM1ReGXakDbDDE+UmmBT6vd/Be7
VMEnvXyyBcEU3CAxJjkOsiN5+7HWrgzEGUfFTDU8vkOzBP1ExODK+/KFnEVMm+T4kI6xydE3j3aa
HtbbokqSuWWpDdCO+MnUEvckmVNN07hmVOde7zex9yXsamtbjveo1RDSI6HfkmbTqyIaux19CPYh
KJaDynFDxQHN8xE5NA6OBIc871qy5z1zUWoQoI1y3gJEQsFd6Tx1CX1eSC9nSChvpxepb6UPEw0F
ojgFNiHRikDwrbf0eYi7x5SOr4XtFMGu7zkK9045YNXPj72whzNtW1e01fA4ZfPKaEGpBu65J3F1
5v2PNZfuwNJ7pgJgeGCOfrKzZGsVcHEJ3YtNEhNaKMGM0kpazmQPMAYla5xbkO8XKRW7M8+x2nVR
GuNZ1dpT4al+zXLFkhFUxzI1zYMdU6Uo2y7cWBYCN81n2hwyaTLLNOelF0YBv9E/CvZYvAuslMto
pJYJOYuFsJDQtKHu1wDZrxU/7e5+g2a3gX5g7cAvnIZSckrrWZQH4pltlBvLvqaYIFfO1gCx3Nwy
g5JyGI675rQfKcrpfTzLIOVaNyyPuJR+p0ZrHxynXpG4JpKnzGAuHF7Prii3oYdPtrUI8jHop/0J
1jCTJKtD1uVmGLNrqnvPQ1H8pGBC5hMn3EWJPWLhpDRo32+GLJvWPqV8JJf4YUKjI70zDQMAcMZS
dhz6s9TT+l18uwEXb0BPBtdLLis6GF3WLaha92dggrxdF1G9leKWnVH8So4Ghipn8nKS8WvnoIHm
witP3q2Z5LYXs6jbmqepyq7mjgj1qVZd86hbIOXqHlqV3rHHaL0geokKe6fb/sbQy/bPAMYIEA9V
3qwDxdbC67yozbi+akGbLXTmDRxd9GmFaYI6Ic0JPnIbdwolZSIJkt+ysNdtjNvXr1F4ZTRCyRes
+5hx1faWF14px0z26AJkc/r0VGmN9dDaLCB51LjMQItq19UvAWOpN71Z1VbkQKJuiILVL9EwoAS5
QfCstY2D04RT0v2hZVvaKtOxvtwf1rSirgLMZr3B3tSC+vdsZk205sfOloytm+cGe+mmrFWN/YaH
saBxbpyyiW8p4zQNk9zIy+IAYv5YWgQAK74bK2DHy2mvnYcBpmI/qv3nwGEZn5KBIbHW+jQsauXW
ZSfKtt3r8Q43zCiQFo4B29ZFDmdlA1mFDA3gwFkqjPbJ8xS1E0Q2ZOV319HbeqyHc84t6qHBjLvR
xE/WEK8qNKdduuQy1n3gXLIugeKj0mJRSoQjHTqXtFGuOhkbu0CMnP8HWeCsUs9Nz6HToBScQ27B
mx73I95DGs3Swou3ZldxVG8Kbds55ssoAePpWt5sCzuj1TGdun0UWH9GazpH9hjuiBXkXbkfUnHI
68lhoZhY3Gymeo3tVsvcwk9vqDrcNkF0pUYg+RBEI1TOW2iavGqB5+NoKGmtkwZ9TOHCmFU1wEdd
75+jJtXxyebuB322DyVMJa+F0qUyXlo96FgRmKg9SargaQyjyzENuCgwzOScnH1WNVsNK0KRAzLc
6/7KsznrSTG5Z2HXj5YR7trJfRAQ6qkf+bHKyzBU/S9VaG/OryaUcdJHE+BHHR0SraGM3u+aGQ1S
xlETVIN4uSRI7eW/oUtZky4Q6J0q2THq/DYcu3xSACQjjXmIxahzXqSNWpudrq9TGT8IOyUMGULr
7MN+zcuIspnjeepU8hLEmnnQ6lrHI0Y7DY2QHGy5Sga6WHqhDHZgi8pj4kzdDhbDJshCfdFL6D0B
eJ+kC+QR//ziBkpbNh6TbYlDcx/Yncs4zT/IImTN9nO1AIoK69FEqLFTZru6thjNmAtLEjKlAS06
tzJB8MwiB5J5FdaxW1BJEi8Imu1oj0weTbVPg1ugNi0PtMkVm6QqO0aHCrAQlssDi6SDRhlAsEhy
GPK8LQ8O28anMI29K1bSMzqZc0g9dniNBcsw8NJVaAfmktFSALhjHA9V6C3zb73Qiwc6EftliB91
2XWT3OB6TBdF/T1CjX6UIl8S47c3bqNODKBCeq3a8aukmM6asqWTiRdV4683fIu4iSb/AKEIP1OT
/bfIcbQDQzjqVqmIQzP9IYLP74VUDkYb7xiHRb53rNBcJDngH8+wvsAjh8SjCm3da/U3nUF7MIao
eBPCF1mGaD9Q3brvnOSGoOMDS2ouQK5AfvgddRdVSVEOdIsnyZIaDC+Scmk0uA1ZCD9lbL2U0yFy
R7QwARwD1yM4yFtvpOleRtJNoBTKbUPRJqKUvrNkrO8ovCTBB/8/rzv2OwuzTU8l1dSzW1SOTzkd
o3rlbNkkFjvOJNk8zPpryYGhcIovLzfwREonoaYFCWhya31pVxTUufq4GUck2UAPaJHUkT1JmQQ1
THVUOLkRiI83x5c5Cyb3FSt7NIfg0j+0jdkdzK7Z1gnth0rQcSBdMyCjwbXE0KgEKgxbn9MbQIGT
pKW8IBjWdZa1CKG5LkiOrDPs+IuQKOgcLtKY6JvKKYP3mE9LW+BEjML0oY15jxk1XQz0BERLNyQZ
QcNOeoDzdgjJJ7alvHlgxRO/TU++Rfk0rBEYxhK3IgvLRtwanYXRaTO3YakyOTK1bl1v4ooWvsFi
fqkUfBvF5ks3+xRZybVnonkyWjrOMpOUlj/5q9CtJwgjGN6NZDzzKV6LtrXmTFVe7drOl8OfIBqs
FVZUwYmdn1/5PbBG9yGXPJNW4ZHvsea8SBmBNd1cWF20JjYjL1YSpasuNM/RbQNL7Ra0MvmRYJxd
+6OcCzfJ9j6kkUxrh21ZqHk/0YPTxWwR3Sm/pOROV65HwgLzAJk/g7OdE+rfAZ0hDDayCgkwf5AZ
KTZKtbOV4QJSTskb1WFEDXxu6ychFJFJnT7GKACuB7cB4EixjqN8r0M+miMrd3OzqpZW3RKyGmns
KEzKo41brNdcd4ArF1MKhdfGEr9wekGriIPLqQ/skiLBFg1UNc0CovHaEPZppNxoN/b50ZXd7zg2
v3ZZ0Q1gYvL0pdOvIiz/MXS+oGBnMA36k9byzmMSgNqfr4UWnBmo0ApiVv3C78NvU4N95BOa0Myp
mvEJ1BZG5q4wZlBxI5tDj6y9Hke5L25A/vtNVcR8hH1YDF6fPuis4msbkOfW53KrMnBuneRoBNuY
XiOqgg2DomgzzueyZhvfReMl1cJ0TgY8xitRJTNRhl/YfY7Qb6q1GdXsFjzErOMI1m1jRJwVjQox
1sRYPu8GcA3o1Zx60oO5A9aJizrlnKvsNoHYmr6iKFUbjp5RFFPNmgwPHrOfQqeyozFq95YlWtG6
oy+bDOhxNAjKK3MaeTIoZwN7WbMttY8kfdU9y8YLGT1npJaXlV+92QWbLSiHxOqcJOKFy8clSYeL
3tfNEsbNS5IjOhsMDhZOkboEAgOanTwK2LSxw1UIyHIRy2wVDQGAXFXRPjJwJKfOQF9mZFNXdoQj
nxwIKsbkUFeX1F8hQXUkFfGDjKGMwZx3JEhWdU1BG3SAWQ3Neube1hEy1oPOLg9bkj9TafjC8M0B
ko2LEOKFzIkluJ4HrAQ4RJKVR9vEqJeXfDKnzyovj0QTCSyw2M0H6k4Uy+12TLuPIifxVLF4O4Fm
zFRoXBT7FVo6tdU4BuWiy9oHmiEo/1CxfhlMk8UQ+Ibwv6Y4+5SJofZTKt8JmcMGySk40c1jA7Jo
NbgQXVNHDNjlMmdeYRgmIZ1BR8f7lZBheo6kzobPMCumhX8CUf5plETF15Niaam458IL8FMDU4Qn
3MLxMBEGcMPvvhyrXZ8Xv7f/iB9pW8P7qhky8gtwcyryHjyTbI/m+dRs8lphAfPAWGRhxUMcl0SJ
eDmm58yN7YXvpvjLwCVohWmsKVc7tQwnn9qWTWlL3aPRzeOpWkR2ZNy01hO1XxjZJFsidruc+q2t
g2QSNL19HFLFfjXsqdfja0ikJSWtH6l0HkCMEl4aLPJiXUZ3YF1wHYtuu4Vu7zVWvy0CqqglDkEf
gQby5K2OCNMQ3bDP9+9LS6ttfDsDykk7BI1geFwTDIy8atomY1Asx6ikaNRvzkQi55MBc8Lg10ju
N3hi+3Zpp/paaf1LSoC8/E+Wzqs5UiSNor+ICEgggdeC8ka+ZF4ItVqN9yTu1+9hYl8UM72z3WoV
ZH7m3nNFrJ/cCAFXhoO5y2zsw2rLX3QBworVwk7FWesZPHd4gTdtIg6tUHdTuEgoZ+BftslAuwaC
hAibXD4uCWWQ3JveM6TBSQKdIM4fikm72gNBvsqd3mObrMbkapXMjFuvfrQTOTMCiwcOtbLfLI7y
c6ggHGrM6p19plukG4vTYEpvP3nJ3ypfPjRP7qu+xshqeV8qL3l5PJJR4qb4ytPoX2VRLHd1+ErU
h81lKRkjjnnA/Rk/gjPyJ8nDPWn4/SL1Mno26t9WPOuVfZeaxd+pp1oOHQxgcGorp3nMCzX4jNNW
vwsXvq76d9drb6FmO7upG56VjnLMA6i+G2GU+1YdfpmEx3OPOoRCi/amdTVb09l9JW65O/OB19iR
9lZPUdsTg01rB5IvLY7OwCzIYnfh0xQg2Hfm3VRFI+JkbhpTu9t6v66PQnnI5XzX2+RNYOTMeZWa
KUNa1OwN0q4dq8FqPo8sROl6YfVtuQHgY2RkYztYSuYVga1xKdgmkSJZsTNlVgeTnrRB7mjLMZ5r
aPrGXg2L5ARj1OoMC16qSJbnXrj1xknGXcEycUyGD0W8xFbXmA3HpAzkeNmSz8oknnep+jNa3rOT
GkjGgeekeeRnpRSXsckeq9rZTqg2kX63WDMzyqUBf+mUYqSY0Z0VdHl9soBEgNt3MDuYcqIm5M+s
jtNo7S3X/Rvb40eiCCszCQhtNPmHGrfc6ya4T1dXF0KzsBrHKQNN5qzMYM5W2BMFN5AomTO9PMNh
y3dWQzANycv7qJFvzdzMGzUSezanbrpN9lWcalcIihZNYue1+Y688wyvT6FxbN5dI8M2jhzKiV8b
wwgvDEYp2Odp1xMeuOlGHiwh9RgIinYSXfKP3FLHzzM9PkFVdy6fiE2JLhuMwLI45UZj9WyKinIa
9+1hcMuaqNP0i2U47iDzgdzYr6GovB22BrbHA1UkXZ5PlPyaOBj+LCBn1rT1ajNnaXeynFTsTMWT
LjVmrMiZfZc5B/61v0le4iRtzUdm9mCy9Fc9piyO9CTcdrF7JOhiPsrBu4ORREsMTowqPbzVxZrE
PgOry6nhyTsEIMxKqG6ToE8YHofAcQ6Dxcal/ZM4Kz6sq4jH8I55jRsAJDeTL57CocvZhBBoKi06
ihS58ATL86Jp73QvT5nHS5jnG+xPO8Lekmcbn8LGoX3SmunDG7oPYrl+iMILUXDq9xSfZhZGZyW8
X2DJvKrNdOs60tqcp6gkL6eTlW8POqM1vaEF515hM8uKXVpmsXWNlwVcaOBFyAeHDQmuzoM+ldya
HbqBObyKNja30UR4U2TijJpEBRIMq2YHTAEiPxGusa0Fy8zv0TDZtIRSHIbheEUefyxLHNJQEmJ8
yNjywTvnpCeX+pr7ELjQkv20QkMxmv1WYco/u6olas0cNk09YYRpMePiUWt8oitfykW0gfjhlGO/
1zM3KS3Z3CJLcnUt5h+DUMM5T75humKB0McjdykaOpNoWXhmB8UqzFJQsmxyz9k5IKHLQxPSyxKN
QaaTdZgVlI9EmRhHM52Pk0uxmANRYxoVuSQmIcib+nWm1BASlYaNuRXYg3xTcL9kKPq3OdlnHFJ4
TJJ63EZkeiIDYNGS4adh84Q8WoIE1md10nC/+pgEnEuR0uqUhnhmGsNngIkNj1yM1IQCawdqKrWX
7Jk3EFbUKU+JIbFk8WwYgkCTvHhI1w9DQmrY1HnmkRPPGEGxBzsZnXrw1tpLLwtQ2FXPcGwZk/N/
X/J+Wk56uJNMeFE+IIhhi+SHFbPKKWXuVaxDJjQDWpqeCof42pJlmD3VQM0Kdnt2kRjQabLwrUuG
BLE7x8JId+kAYvRdy3tD+ZU/qs4+CraH7E6iv3QvHGssvo61B/Ut14YNCb9u+t5HhX0T4dvQ1G/E
Rc4PcW8/VeiPAnuB6dkVNbW0cMt7ryjOIisnDWD9V6FIrO8xwm3/+1fXWGwIHNPfMu+NrXKIgxmj
6UYm7Z91CcD1j01utiztbRIrv6SSY6C144dFEWcKxznGjvcz6ep9FutvZJQhEUAcFbp+141xIc6N
v5/mUgGEo3SuQiuHu1LZmTd4foI8M9wB64dJTUkD322bTcAK4hrLaTkXW+ALh46XbwCLEJMeywwM
A3IUt/eRNUhTj691Z/3USfwaa8T0EfDwpzeL08KMp6leO9zF4W4qa48l3PJrGMaj27ob8FnnoUp5
c7J1bOhhNWPqGgK9n3ATsHxhu9zYqPjbEnWwZR01XfldK/ptWLALycg5BxnTgF32PTF/h83JbAjm
KScyiGI+34W+R4usvVFy80lmttE0iZ2YSRJu+o/SgFBd9VzntjH7jcro0q1jBvVHsp6laluRTtmh
aznM6Y3Kg4AqF8KT2I1cU+yuKVMArgQNeBXSNz+WNDkAly196aJ2Ul2/7WtSCTK92GsDoUtV1nwy
n/wCtUi4p8AYrrOIH4mzA72bHXqtek2135J+hsU5rnfIp89RbR3dMTrI1Lvg9SrIxo0+k2wHCrIh
8i43faaF9S0z2TkJsDNt9DJJr/BRpWDKj5sPbTCTPcco8acYHXBkEDto0AMSRk9TwPXM/BRhfGzh
6k00P0c5V5vWL4BpaDAhucUyKTa46Y4UyY2PoL0IKHQIsRF9IBp4r5H7B6rpH10QOzPlxratza3S
QFG6AChIMNr220LDEBsKpIedRZ1eYCTakjq+S0t5Taex8VWrzp3b/dazB4S2cX4jbNq+EkkaCJcf
M9xiiLOA4bU4QggIgTAq701pPzBm1/0c4yFTeoeRLLpsuOL0ch6udxscMD8Y+pQV5OMZFcVPuVxp
3MCnmRB8IH6aEWv7pTTzK1CJh3HRTNZo6oOB3DfFAtqEemNk/Tlxy620OSfyTM28VT6MNcNpDhG6
t3agY7BnV9t5UWOdGbDi62bkQT2NB24ad3VByQZUHM2KHHe6JeBNGiYJMiZL2yIxd7qq+71JJOjG
ya0tP3pUgiJj1dD2RiCiGXcJs/SmmVFx2gg4FjdZNpGsv5a6/JpEg60v01QAj5Ic3Vs/VRCmNJNM
YbsJn2RRBqNZtYfMHh7n0Vn3vfF7NFWv1Rp0L8rspuy22wtRSn/SOEOFSYIK6tLfti+Er1fqw7Go
fjUVHvVB3sTAtzCxS2alU/0dqDRSrX+mmnghWQTaXs7mP/Tm1xbSuIqhqMNqD9golwEakubUTuEz
+OhqHzPmq0dk4Wln7ipYjjfGDcBbTR79PuTJTagUVGz4M3XGHZMPQ39NBolZANdaF7VPc4Fm0qqH
r5Z2kGCx7hvHMkbgDRpNGYjcF3qubTKc0gugrjE1/8QompAKY/+JCBfKNfvVdv+qstYC1YdyT0bm
Cy7DS+40KV5jA4VMeqOHfyOR7XnUvW3UopJk25bwu/ffJLWwNM4xgbp/jdC+1Xp0aROsEFRH/U7U
zimeUYfR31qbPShyOPtOCRVJowxhsr9hV5YDwometZFvKccZxypW3kYDgkSns5RelfDeOjBmrJuy
z8UT6NIBUnqOujyPBp9YLPMPzmSYnMP4RSMKGwcFyzg6FPFeHniE6IYEKW+EshEsZNEfujJeVLs8
lVZyLcZDksigNcz7AE9yKEROLhOdaP2SCANFR/RcVbjx4WpKZVvbaMRoD/crLRhaRVmcnMaBQoqw
n6A2ne7i9ckB1FxMC6R+8CFMOzQvzLpL4z3DBsDplXdBXd5t5hdFxo681keEps7y6MzPpPe8OmrM
rmD5EHzU9WFiuktARbRHy8Yhb+HBcKMGlUP1j78F1X5a1aem4vMFqEo0sWBaR7Yt59GHmiEbzjYy
1mViSNBN22m0cYna2VtOht6hz/tNUtK12cXD0GoeForkWOGt8seQCr5aLaHU80AH2w8mF9A0hvTB
TG3WkCYUvTxhFmAVLFxRMdodQ/AGUU7UqRdkWAgJ0Q6LZu/0kIQGd/6QEkVImSCJNe7MZH44/q9W
NSf7tAZXXoVvNY20NfgELxzjqHoO/7URf5vSTP7prjoTwGkGval9aIVXXPrcec1NeV28AYsQc3QU
dsH6dzEEql7KJROolk+zzarPYPaGgpKiaxe7lr6rEFUJjpRN28DSkTSAuffpEpnDbU91Oyl2uRD1
Qm3BPw9IEboUeefNgXFa9eSR64F+fuONi8MQ5MIznPsNdmYlx2dSytfBbHzqBybm7pQ/6KLb1TVr
fV7ud9PZdZWu9hMUJg6J7UXUbCfyqKiPfZfgU5rNRyLTYnb/EZGqeCA3kRlpz3XoWDRh3UuqNR9m
WRylEj9ulI/Mk9YUaq44nVHQYFj2IQ7jVzVo64TjSYk02xlgvDcTqN+gG5yz2dpWoPS295tlEtA2
qVemgiTcxNwbsV8aSI9sr/hAnUX2LoAt1Xu3zjMfMo+PxhBDjEC/5gRbv6AFjHy2wrU/2kxbiGU4
tapTR7f1MPhb9gkz5RIUIkQCNVj16b8v/AAmBG8JDCwygzAc2VFgQt6JzfRhNA0oNhr5f/Sv1Sms
+SKNJclR99TsHeOJQl5B9ubB2klBTkXXVye9zYFK/vePqZ2hBoKbtpEocYJO1wSOSgxruiL8T3dQ
GlLJv7DJeR4T1Zxylf//CyEYDUkUfFsEIVG1QCXZAzu/ZQhr/EqMZIHNDdMwdGnlEXFDwFB6a+vo
JgzNhI5nTAysXfoxUiL+Tt4ssKSui+yS/nxU8wU4wxaWjt+S7JDW1Vkuz9H8i9iAzPZkfAHifzL7
ZVMXTEynpHtcpP6QMmZZrOqYaDnpHeJsoxppMxtopAEX50cr7St5GFd02belWy69ZPbqzNWxDsU9
IoUYN/2p5u7zaxQUm6GUF2f8jKW8RhOpVX37h+Tyf5pk9V1xYWgyh3YLcwws0lb7tKz+A9kSz7PJ
QZq5OZ1mtEsIqtsILBZ+PnlPg6g402l7q/BYeDnOcjpaj4dUmuYHjzSaG75jmR3KOr1MbFN58Cym
TskbMJ4F/VZ0R561t0SFOL/W+GMjmyMprY6UI81uhLHqmWjFQph904I/eKCEpU8217RYPIgkOjfw
toedx3DYAIGeIgef+OAZ+F3LvCy3RGr8uDTSUw6JQL85hKnyJ+mPHcjcniy1zUjpuIlci2RFD00V
B44JiQXhJnv78SXP9UezX9nIlXHMQ+oo3BS4NMeDWbPaoOo6omWhnUG0Npmv5YRCXlGuMkp7t7gz
8cIcoaFGm2/0TPco5DtODbpkYbk/+qDvW2vPRBrmDMM4vY4ftJgLrmh5AQxBDlMMeCJdXvsCOnLN
D56pOfJUrcY90sq99GjZHVbCwotRt8eQdnIWl1nJoWmg19UhZ3G/ljd0oR9ZimGHWOVY0DVBdM9z
PjnnIux9XODYaAuHlBPUJeG4/uExs25rzH89N0r8MCORrY7+8Gg+gL45hG34hICN/SUcZjBqQAG9
176Wv61n3PXIwc894qxlb7J4sKRaBl5R/FYVFLJZeyIR5XVkULn+x2AQHgrT2QCmPxW1xLeyTko7
Aq8SMzDFeHHsjoscyAmHs1m95eXwIpTzq9vTfcncoJzYRdDR8Ugq2gCjyx6X2bukdsWmpAAgx7A1
C4eXjiMurwV7x5ogkNbacFgLjv1HLQNMotyfJeeGg70cxAN7ia6rUc4Vxw5Jd10h48pMtYMQ8+J1
yLHS/pRVcP90y/o2W/eHZJ5ys0iE/DEVacdOgIjmi6OHr/RBgZqSNw+JFVffykqeDgxzAWYvvAba
Opnuj20axT6Y8nTb2Md5Fd4r5Ht1b/1CjfoirvGp5NeKJP9DBMzG9NrOL0L+eX5USGZN6vyR7efc
/gUlK1n/rTBHC0hQmqNlP9ely2lKf6XJsd00HaJB0S2Pca/d5fuQl38nzANN7j3NWn2RDAWqdrzQ
PKMR9TkISbiKI3zO5i4rOQvczli2cJc532X/4ubtpQuHP45IzgnHSSNyBAsYYwC6MlesfSvhdVem
evF4AouifmlSl62VSN6Y9e3nybozO0oSijtK3JaEu2RCtD+380sE7IWQ0AJ9F+7KIT3lJodhz+c4
ycWjxWNtOyfpc9GZb01r/9HmnA2dmFhAoGkP9ZYlcLK6iVwdmKd0wl2nh3KzhF9OzbIyHgzeRkoh
rxp51pCp2+xZUmBVLuZu5KIZ9X6QUAnWKIbihFLakR5DY9c32VdsXOj9WzwIJ3SZqA/n+s3o6JWz
/COLHa5l7ghn4G8Rr1iryd67GhaYpl5Aky39zYiqp9xFedxIUHwiYxDVctVbjK+iXL80RnvuQ4ei
KJ13aVceK8V2KyKTgWus3dGLvVfFdLMhp+/bojrZLh9qbfx2rfEPz7LizUU2qZkEus0vzDKOAm9W
B1PEGYd7At+3nGAHdfpdI9udJe9GcSzuQTiqDSJd2Dwi39DevqYLRhEB8HHRECXAp88NsSs898Ty
92uev6XoH5uWuXsJS1xN+YFHjtEiuUSMmWFYH4RTHop/JMWcOmtkSCk1e2vZ48ClxmGEpgyxmtU9
DuCr46G9sfWnOaesRZTSW5rvOsT6cXDzh3CJ2o37G7b1uwO72Z14VRPdGLZjo77DrPywPOhuqnkm
5AlIrfM9S/4YbTZPrOC4dGfCVkJaBmHRD4j1D55i90lrB+7Z5jgqfgEhFyaPcPklsAehGWgLOfZH
w7q0HWoEc+xfvNBEmBt/2xrfPZyXbclHtmn3kVrwqnU8SHX4NNTfUVqyPg2RWa2GAM3MHiKnYkMT
pwxkAJRqLqrThmOFG4KfQBF9lQYWOEbg6FfdjE34Yl3hLX90WvoGGOJojd8JSMKw539zHS756r8j
x0n+ORlnzpTyiFTN95xNLL/ZNyfWiFbMuZaSk6nv4O0Q+8sMhsfePhhG+yzB3hO+DmysMA6NYe9C
WzvjQNZ95c13qEE6BZd3gmuzb5DgCoVI3ZbyrCK0Z8oRn8QSg7rjiHC88K5lk7oBGrg2HpLHslK3
rJgl6KSQ7X177UL1bGn8pDS7SbZ98wQm9RKZDAWxG730rvzJVPFlzHbqd+5nX9CuRCNAR/0PDDCy
CF3m6rWXI+blkkyjGR0q+n18SBxn+oBqu4iCSJUnuNQf7CthIej6uOnmP2Gkw7RzrTdWEQ/CQ0+v
hZlOjTP9jrF2WzmWejU022p0/zkzXnxSF3Bc5dahDIun2YiigLL6owsRl814ysk6YLxBHkcnpn7r
qatbjAbNWPeR9z2Ogd+0/soFfe7iud9twn8YMjJ3Z8vcsmz3/ExgFczwc/aDprHvrgUuF4gLjkvX
YCF6ZXeD8p2iFv2zUQ1+xiQ4jJ2HZJqfHL14GQzS5QYoUG6YUwKsyWsDH3duMb/LEvFRk7ngRcbZ
MYzP3ONWScnpOsaNubepXLAQfBq9R7JtClSiwRnXluSdFitRy+zRFox6uPXS8jCaZvRvnAGVZEEj
Rfc1V8Z6pL0lS/Orj92H2wOGGHlIClN/lzyykDLmR2iIpFdL/RmW4I6HI6LrfJJkJVBMZ/9MePY+
nnjv0E5HDbLudq7QpluG/VL6o9dgryHJYTPGxC9NMkm2dk1jJbnSOHEp9CcNFKxyUINAFkBSlP91
0NDuQWUGLd4+LRMPcQUmfqToK6JRIgKNgrHpHqRCnahNVbglbPtsFeSCFBZCKC1x+Kmlu3zKZl/J
AfsrKdksgxikc4ergaveykinXOat0huNLJQs8Kb2BdEFenE7vCzDcJ4sblUYZ6zmAck/skp7Yzb0
5CF9HIlDOPUp6lGJrNjN3zr7ObXVNyIK4yEdetsvCYMivzQ5w0MHtuA5yzHRn2Xl7MuI5K0+O0Hs
06HDm18K6/IhS8orBgpS/FxESwabpLmc5DXvw7/EuSycH0HboPxhwq5v63p6VHJ5czKaArxZlzFX
tMklgmQNN1qb/QuTSru0jrntOmU/edJ9zGaYN2nbE0qvwefMSh5cXIKN7dduddPBM/T0fTvZWdd8
NR5y6V8TFD8jNJBTS8xyvPocOvS3LA7zZbMklTwSdWgpik2V/Wum/p+2yp2V8k6ZRThQF+NLaw3g
e2N3YBh/A2m+aSS+N2LSXnRq43rkJ4i/ts/fk0VXZ24bXvzV4Nx21bBbZPbecBzDCNNinYUpgNWg
1LNdGvfMrT1J6nlvPyyTHa6uSfc4rU7MJhsuQ2IAtinJ0kK0iXJPoNwqtRfT1HBmUQAQ1gCMHmSU
3f8xneSnimv0lnxXJEgiZGBtH4cda5V4gTeKgq4NC5pVf4qNB4eNzihK3l7DBQ0IYUi3ipuhP/Dz
1QJ0IvEuRXFjtphtvDoGBiWvsU5qUyfQ6xv5mfeaYAIOCFtZxUFUKfdEQ83Inqw4m5wVQqcm7Abv
E2XZT4iHB5X/s7tmmJBu7uEBQhEGxqKrUb1BhWM+lcW7uJNHj+zw/RyOv3FonQst64KyNQrfXlLE
XeLNQ0VOSENEveNOFBLhgQb0OcrLzJdNPgRZ9zRoFIjGMKBWCPWDAia1wHI8NoK+KZ1JpYsh/JxD
hmj6zg0b+qbSvKNclE9gZ5BuIe/lNX3z3BUGpNf5RSdtBXt78l3k86+d8fFSQJwqHQYmbS3FK2kB
UAtBbMVaG+g177+Kun+FbL1nY+pWhfD3IEIzyDv2mAhM6I4H6ocBCZfU3IQzNFpzY2AOF2uZni7e
1sIJ+Gw+pkpEcAm4/rFEtNAal7fMoD8whs7ZwwYFJxrL/lCk8XSBj9xTtJgDYOmBQ16WA1IHN3lw
EX8wIlhF1pB3xc4d+F4nj/mdNYD/XlmmY/G0Mnlcz+hP/31ZUufVbg39YPwmNqdahwwAqU6MLgne
aG4O1t5Ej7TNAEUzyu2yLSSqhoBs91/O+nuxre4kF9K/MpeEbddpeZRvgOOaEyiw18IOC/LaMi59
9ynN2P5BxSWdPXcRBcNcoDoM24DZwa1B539IWcIctbVw7+bpyzTK+Y3G97iM2N4ZsF0m8k+ewsSO
DovDu8ay69Vs5ndoT+KSxy+GPZkcXD3SKGid44DCTbGXRPbBTMB48tpC7jqLiPiEkVnMpu0cobfi
SlXDvh7AN1W6QTyiQi9qgGgbLCSFMiUu1sWqeB5k+mdsWNnqtEMYswePODfWblC01vEYb24NG3Qz
F0u4Q+G4eN2VqCRfL7P2PK9fZJ1HIBLQt4IvdG/j0HgcZfHRnbr+/N8veb27mAwWEjRO+AKCoQco
uWCCYZg43VrzHK6SVyusP/ss2c1ppPZcWPomyXtnm6279NnATTZ4CxWFjaSr9jhva+JM/htx9B3R
oI66eI5sECc521ljajfDE4gIC9+283xN4BgcQzl1VysdN7bVV6w6UuXjyDp7+fDtIIaivfG6k1t1
D53B2NCVMD1aI6ZRzpNdC+k7xo56QymoM0ap7sNAjhuK31d0aUPQqfIbl6S9SR4lA4lgZN57sJeR
MbcDXlt10xFz7HLzTPN9mu2HrPPmG+gaQNjugG5PMMUm0JpjvawDs0LoBVXzbnsSTFtFWnf5Obqd
zoJ58IhJgJGGoqoxknzvlvp7WOoMqsg7E5W0ffrMGiLKmpszcWnhqeAZO4UhOw197MttbkK/nxoh
D80QP9QjSL+2Yc42Wdm21JOgMBVLpbq+90Yo8H0jRER2GjQIlggg1x69Onqz6wHbXMWcLCut9fpI
F2zxTvaJvfizllr9FDvMbaa2+kTiaFPE7WU9szaivh2T0t0nk/aAvtf8kWb53DJPIziwPsYi2oKc
zxFjJ7ukSR3CscwZqVybT5gY+KVlPmgz6kc3RnNcTBFmauKBSGasUvx/9btsx4KOgkCztPi0WudP
EgFXUXN5NMQyX81k2RJXkvFAmVirwmY3lCwHKpncok6v9l4f0okzzNY5Fz64MWYu1nzZ6502fzgT
CvKekPfe3LYN/7e20V9EY1xl7fzUjdbfgX+x/M6MB1Q2NNuW35Sy3ULM6g913lpXnNO0f1rT3NH1
5mcAT7Gf2Uu9tZ3cRsLT5IxUHbwQEW+72Stfjq5+NN3SCUyb90UvRFA1dIr8CN5omVh2xvp+jkLz
kPfFg7UsTMUfO5z3QRva7oNmMl1qDLIlE8vCyZ6c3ZYQA2tUj/HEjl53Dq22LCzNkp+O8oOrHFt9
GjvMvsbs7KxLxTSekVjSBtfa+JIZSDhoX3BJedN1DPs3bjgMQamwdskUbfMs/uXS09+78MVQvLMl
xu0dQY8sSEVFCMWEZ8KDagvSAn5Cq/8gZWqfaISwYs3emWRApMcni/3mtXfJsF6q5m3x1N0rwubF
hgKBbTVZAiHOBo3qG2FU3JluTv4PDvWhaB61LmVIo0a0oeV4jDQtpBJFBQUJ/9ABwetMq/OrOpt2
TovsIEvGtwREAjE/aG2NgUAw67eFYvhTuSCpTelDoipRXMyXJkd1P7InxEcah7sRJnWKJ7ttTzDc
eK0cnZq0/0+Hbg+fRYtNYCGL1dNYx0XdwhijnfAp4bAiepGGvg8jqNJKXNXgugcjGxBaAPZc2q7/
skkQw1WS7A3FCKMjzAgQClKankPRXaJz1tr+oHeKecZIu4qdabGNpzoeKtov46tz97novaesS29q
EOvHwPABrsqtSyYXXwazHne2R6q75RWYO1QJLj2sJ0ethKk9xVgT4bLOvQDBzZeuRzjniqHcO+mr
ISp/YrwRaE5b7LjbHbaF+9ICAhzXETLhEZ3XoJJ1CshIwGqDtJgMMEXMq40Uh/Qw7cXi0LArJkZZ
Y/4dbYdEF7Kh6I7HU9u4MoCi1m7zznkWE9MtdM7nZAYdUIbGvBUFkr2GWC8yAO6OhIObUi/AB15L
0dbYVCK7alXvbYRAkgG4w/CLHkNPqTpxjHoSFvOBWM4x1RBCbkgY5JEH7Ap1DUrB4i0bXHIk7Bk2
zUAz7VP0jQ+Gq99Gjbujkip8hGORHUy3h3EztnvJuCTwNEnkdzOPW/bEtg8Rv/CTpkr2/VxKZqyr
TxGa4QGeBmL69NMbcY2X6AA2ojAari+aBx47c1+5pj85VgUBEdBuMhjnxoYmM+Ld14Ylpb1DQzKQ
EwrPXX2OA5RvAARP/KnjS4iXPUC9wVCMOztYbYtmyJwMy/ZKFcBSjLtMhGuGOAVkNmwNM2VZPYyo
ly1S37zuMxnjDjNZ9q9swVpYUJ2IyO0HckHMnTRbHXnMwsmL7Lhv1KXTrGM3zv/w7ni+NZMV4Rjy
1Fuc0AkUN0tj2muQexZAgsHY3ctjl80W9hJZHrx+OVsZ688RPdEeSvgShCI+jniJA9fT71YLsnmO
JvWkujUxUujh0RmpUHsAmUFVaZS5sfZXRu0Kum0nTD2De4JeyUsWh9slyv7RwHA32NK+jB0oij5K
XuawsD+L/iUkesj3zIxBQ1j/Shaih1aC8yVG5sfBzYPUELnuMsIiUq7212G3FIREpx2ysGD32ieg
D5Htk+s1n5n/D6elt7/jFYEHnZhJyDSsk6gOtT2rKFmRZ17au34KRdD1ySvzAs4lNzpRyYW+C0ob
NQY/NJXABLK96q/Kli+ydHZD5EEzQvaizzWg7KZ/4g1FgA9HrPkk7cbYz+izg1QZTPmbrj3BLmYH
EC3M+P/797bJegKOnPKlW1x3i++EEsouMKbyJXIIWwaEg7pYzM2NIVL8MOrtwRgWYsMoL059TxxO
jcAZi9qG0exxmolj4tCtSi9kHUQ7P/eRhj2kljsPATTj2sxkWoN8Qt/ODmVwkaSsd+30C9kCQnx8
OhkqTvb9hV+SFYCi6SzZiOem9WROq661Sg6yYD+uT5l1og48tyWVkVjyv4uLfWSZmvehRfHHyCTi
09XoVt3fCjX7UBqIYxdUsqY1BWYYx7tIOxGnJf1Us9vrGK1mHG8ibZXfDSd4+V1pYfpk6c2VWfAF
c8f6pBaKlpKbJlYM2YZuBvmgrwmpRseIw7PumSZ2OQQkI0Wwbhs+myPmDHXLNzDkd+ixerAABhJu
UZybGIKXUPGBmcG4R8cbMIBkNzG7vyCJThnLCuCp5jlyGeC7SbbtFKPKBBk7ufIEosS58zk4CnOZ
TgZfHf5ifu39sGQPRy331pcwDJG2EwDL7bRtRLi39D66tjbYDxK78OKwsMui4dSiNNlQi7IujzOK
sHjxrsM8BizrNI6M/uogFN+OmQ4iV2izn+lQVSAG7Ga9ZwUuljtBenC5JhSJTYHVcBhgrkGxzTct
5Qf2AYUY6qk3kXzO+ABReSnWbSaaGW7MYY71o25wiS4jipW2fpNup53cDgm0pU4JKhR2mMnfef6b
ZxFeHA/sVJklQZsX9g4NDaGpBHeVY7kv1xJYs5AV9J2ad7aMUDm8q1F55/kZQ4r+GLaG+9ik+g/R
EjHGXmtrAiM5p611QmmevIJykzgyYdaMZMS+TsTctt3c3XChgQaeLtlQeoeojarXzGmRYdkDcvPY
ZqXPufbSmEn8kliIrWeBFSSN5Cb6H3tn0hS5827nr+Lwyl7ohlKpceFNqeYCihmajaKBbo2pWanh
0/sRP/v+fR3hcHjvDUE3DVRXlZSZ5z3nObWXXN1K79JuojuQmk3i/TtuIB+Nqe7zQl7BdWIZLnAY
FtbFHOX8NLF5S8h0PlmE7p+xQG5d2s9uqKrbBTb8ztkR23rJiAkmRJkCCZHP5h6M65aV206PjEdZ
uwL6PRd/SA7Mas8mru9qbMW5s9o/MbfKbW5TCz9h9FwmyFPo7GIvfYTYHgMHIbH0MPmTSaq/Coh+
xfWxx6m20VQp7qiOUy+9zl6tOAEuZnr+fm467xXgXNjn9m+0gZbIK94Ibe44X3pQMlAE+rp+c/6C
680ZKLEl75uWwGnSmGdSkWMTLJ+25U9fUUsmPErIJfrohXshiYTAN2C7HPAmRiXeg4Wa90Jh7RxY
77amf8yTOcIx4FL+ZSw3VZa94YRjoo7jlOMFmxBZR3du7piXbE6+7Dn+3QxZcesj2G3zsSZ3jcje
cj/o1HOQxPYjMRvjkrhY7ydaJZ/nbqywbZJagk5+6ODgv1iU/oqpSvfWML93bsyFV9ftdrHHvddb
46Pby2NputN+EJJzU1vK56iOmZnZQFdW5/8ALQciFaoFLkpIMPmBG2521yJ5MKWItkvicMNxWfC1
xSYk5kmynTcZ26+umJzjNKf3TVI/u0OQv8WWmo/Tuv2OqNyrzJz2jtXRUNjdE80vjxNckha33IGS
lQAY68DeLVCnItFXNWbuqXDpr1lM37gDDgkfAGSDXf2VnA44x3CEsm3oSymo3bAtOPTaP5Fd6RGK
yOcXuxyma5SCGQAMfZWiMbasbXg5IA5uVTDtMyytuPfG29owztx9y7BdYALhfp9uIddv5UyMweEE
snPi4Xusp+WYUQhJKNijfSvBxDWVjbOHLpLgYdXyHVblOdPBA60MANBNBnQqy9/N4DNqe+M4ScY7
AdTiXS05K0MMhzBRS3ER8y9c8haaFRy0gpJ1QvmnCPr1U654F8JWEC5WdtvGVefVyHh5xcZEzCnn
y4LaZjEPoPQ4t2OmwLiTX4ojvBR9R5dOyIGE1cWsb01NPMrzoNxY9Sg+ZWY+sJlfXropWhEdyc5q
hm6XBsH8nrjdI62F0YMYegf7KwAOYzTjC5Pgat965vjiRw7oR6PZDVa57H5qNppAf0sWUZxb07WL
JUnnoGhpLjoA1yCYzeDwcZaSlwvm2jkS2qUeu7W45Hp5TzkzKoTfL7dxBmjKqF/yLIWm3mD/k/Sp
v45tB1bJmuorsbv5CCkAObpzCDRHvXfNYgJiyADV7wyilMLn+Scap48KYfS1qMxtHKAdT2Iqr1Vv
68OsY/diUzFz1lbsHYeq0jfSvynYHJ1HZQXbbBnnD5IrZ5Gn7UuPpXjjr6j0TnruwfFo4BiGsdk7
jSsPQ2LZnIe76RmvQBpOjNYvZUQODqkN0cXGZ0I3FLPkkY7c2n0aXdVssb2lh7rt2WkbA8Cn0bvt
cuBo2PYky8egnzvlg51kPfrlUWTeLMWrZ8r4pbHrXx277SeRkCtcrzdrIbJitfHwO082XLY23XoV
0wlWjXPk2tNTFBjvRByS5x8C7v8nBf/fSMHwdP/PpOAfMvB/+i/bx/C//gc+MN/0Dx9Yin+T8FME
SQHT9iSep3/nA1v/ZpmuawWeI4l4QDv/dz6w82/Sd01g+MIB+uI6Fl9CDeuT//afDSH/zXYc1wv8
QNqB5Iv/L3xgHoVn/UdAML/agvltgfy2LAdQwP/G/U7GbKKi0E82qm+BA4LvxnYfsa1Rq6WgBR9i
TUt6wu0OwKyR+E2qNOyKamYvPYQTovI28a2vwEA+EG5rnjOPDUBjzwCrjaY8C0JQREk6mIdRNQEC
jbEr9LPDoMXrwdsb16IbDvDD2IvbnkPqIm8ZcQaAPJmtY7wffIUFYWQflUYvTuE7kD7bZZvTmUGP
nYnzdf0AAq85B3OMWjhoRqGgPCR5jjyTJnUb8W9q3VwMLcsfa6Yrgjt8cx7Xb3EZjG2aAfF8hnl1
rJhDkIWoITs6fweIvQ3ZicThPu3EZ1kbGAQJ9P7zIS3bUA6Rd9RlkeM5g7tJk9LOS9MRXZUJ7pBz
kQpCZcVmHhey52QJukSfdZZNW6y1FNNzOC/QURnHchC9s9cnhwZ1WRNa+/lDBkDy/PNZ0ubXbsnF
vjJEdcYzl2x7DysNiRR9MsgWkvU5LpiZ8FZPZ29Sv0zFxDPvRzu0Wb9l7t5bsftKmTwSdfybOQ1D
T4wQoWCJ9gKvC5MMRUTmdb2RDr0QQRG/0Xy7YN2FCZS0j7PFpHBRYpfn1illib03ewqVSuMUTf1F
13N8MJzh6vc9cQEJUwRNybuhB/e+HP4GYnVwkNbcotxZ902OD4L/irEJTFdSIhIUZ2oFd0uJ6Fc5
wMBwc77PyntYYm+1wFE14N0F6mBGCSdV5P6WReqA8TM4ZNSp8PgYVSvxixY25xCIfKfGxjsIbd+n
g/UnQv8NY7fjffN0bD1tv9YulVvuAJnD64oWNGO9I6X2LXNyCUs1OrjA4/eyzu/ZMeLoSzFeRQaS
RtTgZbUpRw3nraZzMCwwLF48g4boFd+nBcVsbcQg1Ghi0kv5k5vUxGyDnsYuThi4DptdY7MZy2GO
9mjszzlZkVDF83cd5Air44L06HbTW+E9+PPKqUvE79qpW5ahY0zvwOojk/sCDghWiFMQ1zvTrGma
cb6IdPmbsmh+OR3wCrJwJ+K7R80tAGrEwHg/owRvJlehJLt5p3nDokswywWzPXcYOIz21LqYS3MN
LhK0zUTanOOs0yrqNttLSlYHFNp2MJpXrgLoVbmLwkHOrBkdSRhkrndTiAEa+PEigbJk7jbxiKnA
eMvWBxG31g19w9iQWoqE48R5Hd1OHpm2YxormQflZL1x1xKVZtl3we0jhvpUXjVMlEp3Le7q72Ze
Dr+KjaOpy4YuM8g+hfNBaPMhi19gI2PaGrAxWQ6eU3/pAO/jEq4d8zOJjO8esNu7jT4eJtqmPl3H
Zy/AVxCwoUT/jz5qsLobhY3iNl5RmWDGl206tjaBlaRCpY/yXZy9BmnyQjSlvJTzABDUta/+4ISQ
Xfy7Tsy3pV7NfTave+BPObKsiA65C3o2sYP7hHCPWMajkDgeSiHpia3bN3NmVtOZvncAj7urzWQM
M0TjTbv4NCcOBN68J5LKw56UD/c958urunabJh2moKo5FBlgmVH7xwGThj9nGVsN8mNzRKRDUgrN
zZxKgSS47XxS8cw3TwF2nS0+W6TkZt8tUG2nms09N2SOy73zhMSz45nBJVyUDhMXpuB+PW1m7R96
TQM3S9jE0nAuGLYeib7cZMJLmNB5uFdQap3qXHpWcSPb2qITpPtrTg5uEW3BpBB2aE41vFoBwrjt
5EtXDDuNEf6IifwkEWd3kTNd8hU+AuPMrHciJfPVUbdzKTrzGiyx3phZ5u4xeQggZMdAqVuFidMn
Zbsl+1Bh3ogBOTpgA0j6gnpmHEhJE1mw4SPv5Ve8HHCQu/h9rDe74jg/y/IpkCscrcSqYHhMqSwW
n6oDx2fp/hY8aFjw8lY0Mr4LN70NqPFZcuUd4DO/umZH9DjtT2Nkct3lQCMMnImxei6LRew4qOwh
6EAyijuHk2LfHVNOBeCs7DfWlOaIW3GfBWW8a+BDU5cxAVDQc0giqkZfbeyNlfJckB0vsB96IqLF
ulo+C/FnqL4W7X/IuDFDX2NAW/r+NGBbRoMHM1E/mlm6lauJiPwh5LLoqU0JCZm1/KLHB6qnZc6h
a9rpuSi7RwMVQUzYKqvcCacBS4vti4+oaN68YORmof9EEcH6kdgdPrlA45jIQVLZtNuR4rD36wqo
pHHICa9ifqGzM+71KfOJnS4KL2iPkEPLBr/Z39lZ6e8zI943/kjIbwTjVgABGmkOENjwkiqdj87o
fU1Sf+EAfbVyIffd0G7XhzJO+atf2s1JdLduDO00UTXgHS876aB1GAHMW4RHUlsFdJQJ49ni61+e
9r41c6tj3XVRmLf38AHccHA4M7k1jEGOy3Nj4VYnfUCWoORsyAJqFYV/C49LEsfNbPGlGjnv2Ech
fLsKz3gCRSKrCSPKjuwNA5YqMDc1ukBYzx0NVJKEWDkxWIK79UXO95OeJPSpJe13Fx1jNmeHQuc3
16iI8YYDiyUzzeQpAwIRQgN415zo2QrR0sstP6NSaF9PRLQb9akN5jPIKaFQCEjDcKMHSDogIJpd
5zoZRnXmEbSd3gnA0qEvVw2qg7+YNEeIMxVE6OQq9dTfx5G/gRrVb/J8DPaWgXZm2ka2DdqFbELG
tZ9V4s6q0ZyTsnye+xwqkITjhUbch6XxnK0VqSqqzL1wawf3EfEjCQcWbwdZVBoDE58T3YC3gEmp
/ksJ9q6lNGI/W87D3MXzLjIwLfkMAshb2wcTPxDvdZ/MzPouW+/xgqdjF5G+t+wrBBk8IBU4DjN+
ZKdZnSB4fmlMS7D/lqeIltewmuB5VCzDKcTRje7QHzu4MIqA0MbtUIprBZFGqAqAaiWOlblWWjO0
4aYCMQKydwSUu3Lkcz6zc2usa6Os8eJw2uLUjC8mrY1um8aUoLlaUzSeBn8KDxm7T4cjlLRbauue
eb8T+i6sgxUt7xQIjPuMVHWPEVQybXSJqMw9U/DFhBHWEQPZ6JkqgcXDqq26/t5NybARnWSCl8nq
lqqNtxyYFAmYeF83UA066KF18RhYMXEHDY7KZMw/NtQoZZX9IRznyK1IHVVwiaDjoIRus4ypAECd
jHCO3klJu4yRnroEQDikL9j6UFGLzxWtwbhk00ScVqMxeEcW4/1VLDvCmeREiWFvixYDmu0S8wXd
/o7HTdEtgd8ODRdQftZBd5He1uMsc8lJvLZrK067zp4QE4ajmLhIjBFQyOgxza5glSVfgAUibhTa
3lIkqc5WRg7n2SgqcnOBtYPvl24FTnAH/oQ9Yv5u+zKU3rDv3LTbDAatHA37qHJ+n9RIMYUx/mnn
k2aIBjUEtnlqNXBcGABFzMfOrmvmO48RwyaiUkFBm9zWeHAWpLrSNqwD5XFx217kqD+XadkDMQRd
x7Yz9EHhghLAho/n1sYmvhkNbL16IihbQuXeFbr94p088egbzC75gMd/ujf1AvUeztpewMCZtPsb
Dt4ulkm/pycq2przfl7ll0EP767JXD13bAh9ariZ6+6QuPBUzKYE1iXq5wR/IQI8In0bYwX18inb
+32U7j3nwx0HUi0PefMCbAlYO1irMLOGvTX6DxqKx2aEsLcH4LRPZW5e0my6obXMObYNcWi41dg8
8+6xWxTApH66hWjytfhSXatq+Bx6JK0uMMVLZN5qgtootLl7h6NJYYazKJkJ8nwXea081FGErZhw
fOgRZTl3eQ3fMmOuC8PztgDBuHcB5vKmgtLkxhVXR3aTEKqW/gQdu0/e8YiLq3bpWkj60drKpVMn
bFIGm2hokY2Cn2RruuZm6hyZEXck9sv8S6/9Tln9Yohs+uyD7D3hRdzroHOPVR0Qz8qMt0Ro5yHu
1an1j5GQVL+WASeGCVPlVEfpY6z6/sA1zgnMD6E6mhCtvHLLGaN7DPLkl8qJ+g4tuxpt7xoGKF4J
KYPMtQizPFVXD9rAhSrA527NwKh2oAEhba+DLnBj+3+MYGzuZHCAkLVcGVMxLhEkdtrgJmi91fiK
JcprRH/gj+xLGQYzx+CuU5p/bLu2tohkBumctqRZojzaNhs3YD7zw1zcjcrJnsbyc1g0L1G1EAmr
9NmGxksQMWOiEqj8rNI/jcdcJOoDD4et65KXdGkEwHWWc/CsHFIb/OXPB7l+No+BbnAwpPaNCe7s
f37tn+/qqNa4qRLYL3pp0DRHDKiB1I3e/Pzlz5f/9T29iIOLaz5bKiOd8fMvat9pAkb0jGPsorH+
12/+5xe3tKpcYMbhQlr/5c8Pm4TF91MtGWwauK3//Df+9Yh/PvvnUaDU1+fIC/75J+bP7/358v94
+D7koMAbMMCu/5Gfr/zrgf/zMK0Zu/KULad/Hs/Pl//5bjfTwD1GUf/zqP71XPz8HBchcNt0zhoi
xyLXG4ANGfpCnHyTjfcOjBJ7FV8P657lW1h+ysRzvk3EeJwwhmwsI/LvgpxQED5byD1ZGwKlMJ89
xVE1tvW8bww3O6YxdD4VJNephKEztMVvKB+FubwsKNDXJCD81XMKqrqiflCD+dElfQMtAl15NPH0
/XyI7DjMSARevcoKHqSO/Fthi9PP14wBKwwbiYZ7oc/RP7DB0bq9esrcMXsc60cHd5Uc299BYImT
dqrgCZ/Sh86Lz9FPakJ1INqjknJtLMuE5tY/zmV5zDSrXmsa/aGOjfZZ59lwjOaz4uQY4pZQrzFp
/kPnMqg1IqG2Q8QhKjYycSnbCY5yI5fHEf4ld6eHAQxzGDSLBYljkg9M80+dRBZtiPaFecp5Ogiq
K9uIi913/r1MGfFqGyN6mpOBIVYyo3v7yMJ9CYLR9aqDXdm/Dd026wTPAA+txCsZ0iXMF5/BNFZS
RN8319SHsnDPRNwDSPnUJyHqZQSZJcEmWq2kzTPizVQZF9bIFNF3q/uJJMWtaTDATbLovqm79HXI
03Awk+XvWJoPXRlx4LPB5XpE+8FCWH/JXcNuHLHiSGGcFtd952AFkqQSv9NJrPkYWieHbMRq7vl/
TfDLTFGn5qtv22tQuzaUxGlFBhoBpS6ztW5Akq0D8uQLr05VBekvVVGjCzgqJIlI4/OctScFofYA
QF08uDHLm1vTIVN6ntg5kXmn00z/Ydh0kKb14XOyO9ZCoCrV0KZs8niKHOFD2dmM6zAAbHobxAPe
Zf3Gs0IUy7A+RINHscLmdSoomnxlaHQgqE8VUpx+1UsAGzNBb8noty4p2cyrqroqI1Enq7e5+9VW
9STzIkKlI7lAkvhzVMZz3af5MckyTosDu9WyTR5gXJ8q5jeb2SqZZXlSXmof1VENTHWnZrKA/trv
ud9S+wpJ6GyO6XeOxXynugSqbsFGIt/87ACZKsLXMUnreEPjbmvDGtYmFf/OXz8sgUfxM69F2xfL
Fs8HzzLBshvRudOuExObCqcuL1m0wGrrcI/Mc/GecdkdAFYtF6vy5svPZ0HmISUwLxoa7vW5zf8b
P/0f5aBmmJ6kpt7skztss2d6v5EReHJM56mxzexWGKG7JAH4q4TTcbSmtjQHuq43u63DfaPpk+mh
D+jrmkB4reb612nhXZUYcOyoqi7OCTT+m14mQAoWmwyKbrHWibseaCnLPaPFhWwihuxu35G8TNVc
3Y61Ez8Jt2tPjARpS0jnLyLnNXHWJnmUrS3DBqzpIa/UeNOOzX07EdDMNJ4XY+nec/SqHZwilCk7
q47zouU9KR1CeTO7/cwO0u2San/He17ej7YXkEcEhiKrBJF2LO8WZ+a8zWCvvNOLv8MSERP9XruK
CK9vnD4inN9Uxt6wnDdrsSdaD/Dlb1QsDtWs6vNkCA1wRrxpgwyAMdOLQANP8FSsbpd8gfyLEyN6
4ii6ItGcXW6SNTEmznZYHIJ9i1+WJpG3YeUAGwkE5raZXBi1HA6LOPsY4ibdGzDY4P8YT2OWxwdN
WmOXt6Dpc7p6t1ZQ0QyBAHspPV8dJmt5DJbaoFWSDz+fJSNZQ9FIADK1Z5xL81vbK22x8KtDg8B2
OyjYOywOdaiVxnsHmP1ANDiE5u3w/ss5hkpxT3wrdCVCfDAHQEejX944FjtBkdRtlMsvx54QMv2C
CA+ugAgZsuwzonQ5909huqRnYHMwo7Y3JreDY9dbvDXKacJFnVOrmakXyNd//eoTQ4+4LcCkOdOS
7DD2fHO6G+/GyCm30aCzbTYZwc1gCz4URXIEPvSQ1O5yztYPSrouolMEng0l12pdby9BxV8G2JCX
ORjjM68fEO3FumDOTA9lgovRrZnf8onZCnvdKB8AcHY3Un7iTxhveTcyMvbUncfGaieMxA7rxXFu
s/ehc/wzphC9t0T5a+iwezXul9/XJyPOoLxDOUpTrOkeNCe8LfSIaGvAA0rWfMzSayt5qvIX4QAC
8BQXc0KFgxFxS+5uK0/DD2j0C61snFMc9WzCeoE7jHBjOs3HAsyZxk/azK0vGpqc3ahpvqpRHtGn
nGM2N3i/NYNqfUpA9Q5O8JCueTwo5qnC1RvFA0OLLP1Wfv6iMBpsomC41BzBtPgoIkQgEpxzHVZO
f4VD4HGsSPZQpuluAVpqAQ6h0JfTDgFnDLTHZaieCO2Ugf3XISnlZq8+YUxUYEC34GEndOTF3EoM
mkcvbUmK136wyQKyPgRtoO2/r7+dCgCoseSDMqb8RgFIIm85Iad3/RzcwySVWyNH9sHjz41k5kRg
8yaxsVUJzz+bmXkfcKJBeWJ5dqNx18KIDoMOKlcKSqBj/dCmCgdWJrN3sdbq6GQ5zF0Fdm3cvoxS
CC3sRB2f+mW6Orp7crPmg2PCU4w/cRmGCfk/ICXGsN2ywBnIrDlBVeq3GrOtAy0Dv5ZeD+QRoxx0
/oJeIs8tdybK8l3kDZdqXXVjSJTIAvYr2iJIgAbjg7hBDR5u6HHbdKm02Zbaf8bSg2tR4BSAPkMY
m4HFppkA5goneEZ863aVelIRXKFcWH/TbjxPrcHNuTyZC/6JdMpeHTtW4bMr3OCqMZ3sMFeSDpgf
Z6e8lVnLOXpQmxk0MFkp/4YwCa5zeVsUD4Ehd1M+OmFnYcbxFDF3ei3fAjOlGzdaYLvF6gHD93ik
yQfBrqbzjoIjousXttUECmZYu1xvRiynG101883Q+BY7pw9XQdwZgMYH49Q+Fnl7ZNDMwCF3MvD2
5bV3+tPCj2ppM9oIrIVE26Jhl/o4uwHewBrKw251pUvJDi6fkDLMr4Yl2uL2c1NRTsej3QwDlKlu
ZGM+wDtjIInCVDkrlAnaEYuyI5fpudSHgYdzbuKJDKPzmi0AmXWC0lAEpEbI3E7Tm52p5ChQ1xFq
7M+mt59mDnJGsouV655GjmdbR2gR5vVI7NZD1OS6oq5s5SR0A/xJZlE79VjLUR0i1pLaJZqOkkiQ
kqHvhjP6UtY3ovIIFPdrEZQ2f4FYejKxO+28euSc6hXlKeLnhTlVclvyhuy95bnN/OAtwz7VTetZ
00jt3YL7EpKsEqElhD4rHyppJvGuLnVynPh35J8UpX2TgkeECZLc6hSfRN58GXk63PPWsehesP8w
1gvouDaKo4Wk9biY8q+RskqlJsKVofeRrq1LbQX0cbUpsgN7SvqG2wyfSJAf3aa+kGMBWZpb8V57
eryNGw79hCd6cB/teMd9d7n1XNsNaaeJ9hRKpQdnxCaFeZFMKu8jIQpeZZ81vVagFboOFlkKHZMl
wx/ByeRB521YLS+dEo/QBTGR8kT+KqLx205tTOOpd27j9pc7oqi2g4WV1277bb8kN9g4ibI7A9hm
XpMN0GKPq8yiMqVryEmAu/NcQpIDcJc3rQl0NSfqe8kpK/lq44M7l2vUWyX4U4KFIO8CIDkKuI4l
s+RuZnjqY6XZYjRFC/EKjU3Yaple4ZhPZSDCoejTa0zwP5SOmkin09NRrxInd21GkZuCFNYWbozE
/H0PgERvasLnB3+RwwH6RrZXBvl3ti8RE3RCcp1FpI6LKmMR27Qo79toyb77pHosSIhf82ZePZbO
X9PNfvcuhT1VJ46u5pls6vrZ9udbkajfnRO8W4a6gayABFiBRFVRDnFquI1dTSVnUT56GM1CgscE
rdL0iTcFQzMnr2+tbA01Wnjmrkvb0O7ExoRhlb/zfZf6WPp8QCMQAStTB/LAFNxGogQtL38FiBCJ
Kd8RtK1tlDLabWFn7Pum5yczmTr37Epos/FPlhqLG+izQdiYut6yi8fINRhAVAe6e1JaX3iofXM2
jZgKKmc4FGX9VOn+MUNbXCa/PKu++K1acoM45namReLWHO7H0W/3Q9Cj9JqcEmh02BWOlYSqE+4x
WRYoMToJwqLuSIelbLTBYj5UuSxDTeldH0GlsOzyewG+zLpMMQ48ma3r12o7dcZ9Y+YraNIguQag
om8+Ry+hckEwmhSdcUow4TB2guI/8pr5vf2VOPPGSToSHlV+zgzNg2FjDa+lI8rDlv80gXTcUYqX
bocsIPuihidZ0oHklyn25SU19n6xrWdWDWVVOwXO8OhRf7YZZge0DdwrP0h/k3U7QN47SEzoEBsM
7jgxz7df/RLJ2G5zXBQbc44otZsLUkeKGmdy4TBACfqqNqRXzUVCZSiW+pCmNobdvqAuTiRTSL0H
lZp3DG/zu7GF94YROL/jrmZs7Y5YXoyXweIi5C9XgvzBLKhH/fmHPx9+vmAVXRd6/QjwqViiywgW
dgPTkShXFrBzzIInrDDDsSzLtTKRmQ3DdzOYfzt5lu8stOE+6XIMdvQZw6X4lAb+d6MjSayAIS1A
BQ3iucEEA6xF8aXp4C2YL3pF9BfBeHQx1m6dFEODGj8tuDLhpExnE1QI+YNNOatZwLYxoHu7yUCb
zlRyrE1gLZWgz5oo2tklnjkZx/zSsfniBEIklN7PTUQPBWt+m1xK03lNs6G6ZmVMsXUSQYXQodmp
D4PdJHTwucV6qkhqLq4mfNbOd8iVmqJkeZPXpnnnN8RQRPqS4ZM9Fi3HB2M2rjKFj5alg30cQFQ+
1sLUbOhYJmt2RJ0tk2uGLK0UjuyxVe+KJO1j79u39ZIGW7OTsBjYsY91GmK4EGc7kk+24tINMkvB
5Houq5henIEtNFnaZiA+uNLQGYITqo+CG6Can2VlZfuxtrnFtdW9cL9zMNJ7u2ZWzcz64kROtcPN
xIZOzmzthuSS1epLMQrjeHrfWR2ePZ/YeUTnzIxLmgnLVqflS9c375PJpp0KT5hoQA2Z6J/zhpNc
Nvn38aQ+7A7Tuiv2wKzRxrFSgC3LxFoxBJa0ek8YUiX1dIhqegAaw/9lZe9Qj69WZv1VEoU1UssO
MgUZo9x+Mp7SjnKrLCFfJzWlF2PVPeGLr0OqiPa9Lz/yjLghyyXbLTjFSzN/MIJAkXH+kMt47IR3
U9fyWzFxYTIwudsGfsJoJ3fKFfnen0iy49fd6CZ9SSqcIK6m0TWoHtxxfgXzcEzH5Q+mb9hJ3sqe
+k7gBtmZeeNFDdkfQqueDSyLknLWQbYF6Ce9MF9dD3txjVGctNx4zI3osSjkn4xrbgtv8MsVsbNt
7ZAhSrQWr1Gv1Vr3qnPhHHFwrUmW51nwm1zBZ9dzk23oudswBd5X2OYxQEz5DmNYtS+hSvQuSZ3D
RM669S0mn5OIdlyAYTwDqZbONyfFaRtD7ToVy3iyxphORGix9fojefmuCD3vKV7gjWUxJ3JcuzgU
nK9CIZtt7/9tOC0wYUEPcPnfzOVQIJPEy9a12F6Zg+Tq6/LgmM8Bqpyyb6gcUY8zu9jaKcAlq3E4
dIqYjS3IvkTuWz1jEYprBEOD4A5jZnEtFFI9YLMXvJX+XnG7ss6pOXqhGmrjNZ2zX1Uwe39mWtnI
ubBOqXy+Ei4HNI2cfxWj6Z9SWaJKDGaKiUYZGxxwxsaJE+uGjLYO0WRo9K2W77r3HiK9lG++4S07
i0Vxl7QV1ZxF3t0EIgMvPnvDs+3hmgNA14+if57tmEZW6XonYPnDvUjI8+NaqL/11ptt9U27OCRC
hRki5g5TikzujKI3LtqmxcNKnd+q9iEgAYq6ZZZ6cWjZ+u6ATmCrqt4yUXQ7rt7+pqeLHdM9DITR
xmEz6eniRmxCYya8bjLLb29kt2o6RfYUF1TM5avSggWnt/0H32NEPY4njRfuu9PRt724znPSGUgl
beyepO0P91TZKBzrov7m1Gmb0xsDiYfOZ4tX5Z14naMFOdRUnGMEWFHpdDHk/sTeO/aQhk5F6qSb
oDMkvky2eXWgi+YTdy5zJe6gd1NPIxotbNbO0QqOguDMPyTDcGX64u4mn0I4wOfjGXKN4vzWGG19
N8J/Ouol6fYG44MPfy1vHvLsHSixdywl8iYNMJehzRrYrnjhslgdY49ZXzvBuVnByUTEeWxpPZzj
JuuI8aVHYeYPRj8fowjS+dQYv5cuO6XLHTu6Sx842dnqh21lk4zBE2TsbN3eliQG9shBIHbb7ji1
6q7FFzlGqb+eLol0D5z1y5g1zIn3JJQ3PX1ooVc09xZ6263tLeompqh1Z+Up79fUeqbm9Nfce+lF
1P4liDv7bOT4JbUtDr7qnnuRHTJldzdgIyAyjhJHYnWYCGuS36uPppTnwo0xi8Ebmx2DbJ4Obv0O
gLIZWF+VEFQpldbzsAyYzZeReSRIyZsp69b9KRBj9GB1EyykUDraJyqqkFdn1KHECndtOpATnXfS
pnOvXZjVsXVepvo3YXUtmo+BNkY1YScYMM0UHQ0ryE0bNaP0BDrZOyLhfx3YT1rigKAoVu+6VcsZ
UFKpCG0BpbG/hCHcjaGc5DsiaoCvrB+97IITtQZWEou1kWtFUHkPyX8n6jyWW0eyIPpFiCgABbel
95JIieLTBiEL7wv26+dgZjGbjp6J7n4SCZTJm3mSohu4ZfzFheOwaSqm5y2kCVnL6mUCITJJMlNR
1+MpZZY2QX/AZjgefCBM1F+jgwbeOo2G6mKbr1B+xK624kvRMUzWWvCZBLzRwKfP1NDDYz0O/trJ
bPqZB+u9Ceh58CQ+Hi+i1C/CNhjDCQiMWn/RwQJQ93GHaccpI8Gx0DeS+s925dd2SSgGf5EsKXrO
VPgzqn+eX9VrnfHk8mor3OYQp+8tuJdzkT6bQ6rtyYgQRO4WoWFp+478r5io46EkSOetiKx1HTnQ
1SGQnQtoFkzbnSO+w5XOlXMFYXhYJzk1UJ5RE0zv8WoUluts8A7UK2pbogLTQph7xMhs9DfsGnnQ
aLt57NICI085kG7DQW8O7rYUWUo4CCgP/xu7OZlUWerTqtcujun8jH413kabIZhgyrvqCNtEFXlx
fITeqze2J87TjOR1a0LYMZseO1q0L0PaHTDWWKyWw9rq+1tWdMXaZddPtHZc6b5Zg2yyd66evWEB
eyelH63DuMYsxxCtvQc9AZ/AppWoc4hUK+pPWlmNu9jQCwqtNJY2PCoF14B2ZPhNuaMA5jGyBQx5
s0FbegpT+dpSx9A1mPfqQDDag/InzfZg2s0TPBh1yMptpWb3iHeqXIqkXztMIWSwLD4BLB9J8+rn
5iMuXf/U1g31TBM0e6sDr9zDtZhnBUXGFQPxnXsGbjmmx2prtBzjfAVTXh9oTrfNib9beWHxo5GF
B7esHbOx5YNOOmuf5cMusmHH2CbgyowSDi5cpXmQBgYNAz6aDnqSXOY2YFGhdEgQYrGf+wTadE2K
ewpxgKKdEozvjUOjkt+Q7A4wG9oMeg5zeea02AfBUVsM987//4sxNFA0JBIKuXsfRLI/bQKyI082
XUFlltsEQyY4eVqFN7GnIiIxF93U31QW5stkKJ0Vw6Qhc/6K2QaY5lgxqpKOrFoUc5eOoFaocQ6j
P4PiSoKC0Jrgeff/fDQhKFAc2ZzEZtXP/COexXJtBNY+YNbF9ZXPPmbQZ5IAWtNJ7e7AHazwMzOc
L6JrHCU/mqvX667LRtwL8YuAz7wNBMltmhyeHIuIsR/ziLWRvTPiL1tP92WTJ9c8CoFKueGqBkJK
Ldg5Y0Nnxs574GNWrSv61kH7a+RIK2NtR3W866oGiwLKaq2O/giNYSDosmhy7xYjyYHIG5sFk/vM
RnIXhTKPwr8DSgDEMBl8pYSCrOo6iwENwv04CQuARpEurbB4VJx2loPAbzLh5A3t9p/0gfF4VbZy
xy4HtcNjNuWQLkTeIiU94mmyDhlzNtD29AIw5D8Pvb+P0DNIcTJNadWIZIUREMh1srMkBiuy2tR7
VbPnClsVmfRNBOtlLyPHPWlO8oVr7EeEobcIEEMx5tfPHGOqtdU62qJ170aDpyDD9R6FuOe0PD9z
cqd/qgXU6J5DL+NQmPh3Ug9APsbq7og8f4rC34RRZygyTtWN453R075KKzJvVLSeZBkzotADoOrA
4Tx4qgsz1MpNqH6rDMBDB+QVT3JK2s4scKbhm62L7B2+jAUb7p81GSmmsLxgkUmuVgmNiXtrg00G
jDhqjKEN9XoyOGhaOdfcjAtpEEYe15dsKQHEE0eIZh0KEm5svtlh/wAUH28q7Dnkchf1YGmHMkKl
AZ/nW7fMUW+Mkn7SkKDjTKDBNFKukd8RPpuCyUrzUnYAS2rwb6mrP6eBOoYhDKseiDJDLfcQENOH
Zh4A0MO+ghpaYbnVaEyA6hElXcUUgotWPyfYjPKtqn3cPo5B3azpSd6O4WmwoeRXcPIWg+fCrgnJ
3nXccHWaJNlVwHzEULwCrOFDSmpXlgOQAc/d0QSyceLa2nuJZKbBJyIrShE7wshkrghg1LLeWjHG
dQqx6yG8siuYqzLVPzzcgE7lgi2H9w9Q46X3QsjkNLBwHr4m1VCDVoZmbwJT+i7H8ghwM98NXFyx
t5NyJfAdWPbFqtkPMHoy9KIByyojRd2j/8lOhZPRrv4GgwBZPdCGm2Q8tFTmcJzbYuy6cc29O5G5
Tt2KDCDk1aXMz0NAiaQwYzAFobvsiDRvGx10/5vEIolD4peD8HqyaNXl/tCj9C8ZtNhcQzlGpdMh
0sBqBFmzyyJMT5KpMU7N0t8YLqYqhtl3v7buZL26q0kct501qOGP51RsYoOZKEYcyQTa4mZViEVn
q7s7WQOV9/MCEFT4f/rmEujZlz6ggQ4Dq2VmVscix96aGfxEhhm9VLX80xnAwyYA0ZCnbAqGQVCW
81QUVpjqK/CWvcuqQWZwYZPgwKRGbYw14rxNOwvcKOyVRW1vsrLjFgdvrlbU7kWlu5lo7UQ5M581
iaSQV5JzfvfTsaQsbMdTq3EifdBr+SWwI4dV0LlZeUNNYaCZzLWmTR0N7O9uAeSzwrHh5GaL3Gru
3LJ/1uySrS3K7zG0WcwryTou4YHDqt9HOlmNJvbOHFywcOc4VoIrRdI1Fl8wuCPje+KMGa2Ujfve
SOO5SI18qWug4mgT61yfUU2RPaNdxWt/HsoY8bo2KOmocLsBcsfQ6sBCXoQjNni2ADKgEPYxZlMa
gJ86maW3iP9iENr3sarVOqwI5vo5AMbIwgE9mhgMHGU/gTy7iBiDo2t3PuBzUrqwLbZGsItBXK7c
sj7bEMWzANoaxmG2UHTjhekGH0Aq8GTXkNB9c213nr7QW9eD31mm2yS9NBVrbG5wP+dGuLc08a9I
vG+isQNYEn1TN/Wum19M3xNI/VX2Di1mXEWWWOctLYSqe1QAZDZD3O/aV9oxIV8a8aEax8d/f7vI
gsZeRQkOeid9lHlznthnYashUYGudtE084nf0RRqQ6bE3miof+uuMDd0s37nNnl8QTMs2tPJ6/fS
287gu5qyRLNhNfQidXCsloSA6xU7lwnhso6jc8VZ7az6jvzldK57DZOSSZ9qDgExlpgSUZyuQZ1c
WS35olWNFK2s3Zw70Co8ZwZ9vYQcsmJZpVA7tGz69iX5XQbDH1wwAOE7w0vZmMmmmgHDz4GeolNp
+UlNxX0w233U8cZglN9xG4J6LOBop7VxxQDwKXCfTUz5mlGee4UnqbQ6wFnPueHNdD5ybLEdceEx
NNB6FIIiCCwEiY0nOZ/5DYpFvCdm6RQyIO0YaUxvdfcYPC87DvxRdWPQzcybkmpgLNze2A2aPHo6
amIlp+eRUdpaQsHPy3xtugeKSTxJkncyzAf/d4b7xbc3EYw1rpjf4SpH2d+AbZNrL2PQQxpULk07
QgHOOEPbOMG06N6ZMcWzYLcXBjGhRam/QAbJFr35HREgwKArF0zxT3RQ7vsuGVdUzmGAuGlO4S/T
yKeqTWPiMAl9TfXKbdT25tgCvw+GmzSafhMMrMacFWQ83ZoC5g5OHHzoprYLMvNHSpgdLWP/RR6e
4gI91KBPhrJKuaIx4Cnz1J3s37OqcYfpRQsxTauYtIfDcf7+XcicywG7mMzLJ/g4F/j3jyofL3HV
tBtgMBTaR+lSUAtJppAaB2OF/ezVTfxfqyzB6HnGpu7K7WRWIAgVxg+a6qTnnHX6wpAw9aOVIRcN
DCYpQKgxsCfFseZSvatT8dSP+g7BgJCF535zFaVg0LgMNBBzRrtP8XjvdJbR0cPmrpGus8OjLOkQ
8QvDpJEgPpL+0jctOilY5BzNkVWebC1EFWmcYtHtwS3QSiPgY2qgkpQNVFZ9h6G7aQbM8xQr6ErM
2EDcieSTLv0zYxG1wwOGyQi8tmRSrNO25+Nqbjs4byMv1F5m0yUpkqvwEvzqdMDg7/TFptzZXvgT
zMB4amGIRoibKUHr2hVSYtD0K5n7v77BbqMLOPm27e2pM+IaOsJOVYqxSOngPXNl8IjsbhtZZsU9
BVMh/Jpdg8jGDLzheoLJbsAmlYO+HsPy3EXGxUu1cef+pq3h/O8DsDLzKfSdBTideAuYhhRKN+yd
gPcnjM2dnlMixNpFK6rLKCV+xsCPed8L4c/SAlkV/PNQNdeWLrO5ePO57wjquK3P0LIhLUonrPPI
gu4hqr4AVlPy0VYQyYPwQlMhTOSOdBvb4NaUpdx1kIK2mPybkI9l8siAjBO9XTrMd1B55bYss9OY
DQc950jC1DniT/JwudmsDH3OpR6oEZ+iYkSfyJemjIe1nia3LAakQshgm8/OCMci/N31PcYCDOuj
yr8Tv4WzwLqaKJJDvZNS6IuB3FTZBfdDQ+48+dcl/WcPPXlfoq2K1Pss0v6FzRYuxSwb6TwhqAnv
CYUjy8g2/wlT3mIJtTtCuff1R68c1oR6ePIESKAJsM/CyryDJKtB+IwbhaFw7Y8xn1480mTc6bW/
SKbmiljjb5JyemTg5GDFsm267LNMPsHfKPGtkVQDbd/+cSD55lKHDjaAeO6zp2DYolqvEydmSyXA
u1apluxaovaAgUe1m3qdUUM5mCwqLmBSnEZVjJGy4s7HjfEUaH+51np4OXFbak4mj7HB0a10zP2U
5fF6Kt2E/M/AvIMil741tnR66Kewcg+S1wS9YlmowjrbtXibcIyQ2NBg1EzeroqH3ZhbuGAd79vy
SvpozPFvjJ1vL68/0qgnqmx050LErPAob0stglPBgdrwCL8g3i6quQKuGz4VZQmrJtLKxWCRlLIa
HNPmACgl4p9ueYb9Y1awy6sJqcaJ+9swEZXFNMqICVdMGV+dmSs4EjYOOGgH1b9CZ320KpKV7pDv
6WF6Bg0E819uA045DBjbWwuF0EiB6jR6+2Dn5fJtL1Mve/I990rf/FfT5NoqwpQgtR24xBMm0U+H
zb/J+CU0LX2LnfGhqqRZxsM3VbLGOFGhy6tO1uc340yIQvjkci9fEovZlmF7HKzqwNjwBWfirqME
S/p8EnBszjayrZQdw9uzMW4DmJ28UzlHp22SQS902vhfWYt3wpxXxRWaW/FGesFPy0MYRPPujDgz
N5vx+9II++pYbJ6hb20ACI4TDG+nfSSVf9aMYmfzji4QyI6NRV9pJLSXcPC+XRz+mJkxytgBwcwp
+onj8Xmibw0G4kKI4aYbJuzvkJGeSubqE5C6xV226e/kiDX9VkAPalqSYgZVTrrxZ3CTlQ+nUdAl
YIZXaBWwc4nJIpUsgtouVjFtBaYizTxSdrPgQlkRYVoFBZkuisBi7mvSj2cser3x8bm6Jkz+TKwN
DXwRZpD95MC8Up69bzsqyR1xwkixc52MrwyFcV6E3eSrKUdsMM4Ts8YVqinjRuL0IY8VefZ0YXu8
dRTm/Tp+eYXUhp06n5YuxprCQnzw1AdTmpNU6ZIx2K3lCpsYqMwUiQIBUY/a72cYv3PRQitYj8L9
dBMozzqrOoPMcOVb5Ldtr/kuN00TXKfsaDvijMNlaaXUWpWP1ldgfifGBrytijMx6WKQt2VzMBWv
B4LUqjA1DZxty8AgEGuA6Yw+KewYMk4zNWZN3yoP8mN0xUd/98ngsTjIFc/awbKCn6Av9gmTRjtw
z1brgZAtCM7I5gO7DOEWjnw6VRjcnMEcTzVGorKkt1ScYOM8x4yWqsC648C9QQrYRY4AnE9nFJan
TW7ab5PMntLK4ZpBhMSS/HfMMX5yJtxGBg1JkzIeo+LQH4ppndUf2cjr0aG1L51O/ajhqQyc3w4c
wEb4HOK5JMOOmd5HlujlfMCrjeRtsOUx0fIH/CS02mRdUg9IoUPDSZ/Nrm8pd4mKQ5r6306NKqqp
o2Y9gJHvlUVBCCERP1+6EQ6SNJudMtq3yJgQNoJRZhqk8NPLJxWyqY85uxZQZCPxzlOngUUT3oGn
Sw/VkcLqI8NbQts+YZrBWNG9fddF9kp6ZjlvCw69W1OafajMt5EErZWfut/sh1UU8Jqwz7Bo/eap
+yhICCJ4mNuBvmaFstqjloVdf9Jj7dPwrHztV9GXZ6HMuFbH2R+WJWo2yMr3bIrruZswW7Kk74bE
u5tTvq0Mc122PkkH33vJVPQWGPl7FdkU1Bch6lj+F1rNkWkZblNm88S1ccqwIO2asvlnZVDvJKeh
qqQObSixKnp9w0WZke2xEuPzXKVBzuJeGSy6/bzpQ1S6hywLEG9QvfxT30I9lm17w7hwCJMBgUKk
Z9Xch4ier7n4ohqcJ27GZ7MO8mXhAUFp9TsGYZ92gPxeFRvC9fiWR8BDTUnSyTsHnb9LChc8flTR
PK3RKYUIyB76rsZoTfz9UZUa/dA+bCrRPzdJ8dQrQlnpJTctjt2B/y307rnK/Y86gSxg8w1plXd3
rWInW/UwwvBmevSEzrtFHb/2I84LOWZvuWH/xv2PawSXweWqaSU/MvW9ZZbyyHga4XJo1twL7ty8
2U/AXzspMkqyFJwCE0/8tVIksCOAJ3ghuUPXvLc94ZhBt4nLKv9MQTv15iRqqWR4Hn3npewLE8PK
Zvovj3fI3ly7t5jKiWVdWTpJARY6m6JKzfResNddrQZRNlD9EXMB1pjCvE+kzEguJ1B9gX/xNVGa
xH1c8HcFbcI5y9oiGuw7oelfS7A5aJyjW697yYti06v0YsTpX1ijor027vSX0PC3qPrhpv5w0emH
MOxvZvOWJ+OrDk154QLR971Pe2RDF1mE2O2SWi93jmBg0naZhQ8XuxoC8nJe1exFF6EDzC+RzMPL
ODh0UE3097IOG8soYRQPEWHP4JJFfatmNURlSbovEFmEfC4FAUIKueq6RO033XfDBDwOg9rV+fLp
tKSNyGSpBQpyi41AJ/KXvydhs22I8uHnX1p+yc/ZONyjqr3yGGvzmc89Gowat3rc/khiP3hqm3bN
UwBxl8k5QjUAtU28YQ6XoVdrZ00OlL5ijTIivv90QMExk2sT5oe0IqTR0+DdZPhbPMrnNJVuTDok
kirB2sGFM9PYangKw8n/yvQBa57Bp+sx75ycG48XlfMDI4pYXuD43dKAt24q0cTG9NVWIbYPU+EQ
Po1Rsw1cwNl6l32UGcxt2wdz5N4rAAhL+daEvCJFOhymXPkbvIzM3ch5ZyFHHaDbM1xfew2wH4UD
wPqW16+tsg0v6xLNA6jCRP/i6LB6MrpLxRuA8GlbO9G15hrcY++ZbYvM0PECGqXYOAY/YhxHHxnl
T31M012qO1fLmG5p5rxF3lte4IeUjfFoIWxs404/RG32bDjFh3JFsdGj6ewbNmMRex5HN2yD0AMx
8V4Q9l+qKPpSVIBr/OyQ9tniOQDlnNqWYYbfEcri21DnEX/jrv1RHY0umE+qtKv4t5wR+jm2+Ka1
Lnsa0QJ8tF81WN+loPlniPG6otbSWREsXJMcIK4lo12UiXcDs8lnYGOPtVXxRO6O+YXCN61hvDfM
fcNCFgRcMIgd0Lo7nsJm+LU07dTmGvhm4F+N+dsQe7er5IgZOMalyAG2IkWuYeug73AVwrDdSsN7
YyZTrHJaC9g+GnXmlzzHrfAw1AZnerrVi9mzGIu4w5Rcs7/C0sfUNT6biul1TA4efZOvMBPqIl3t
6nFaMmOnwETQboQgCm3Amq6bCbGZg8CKu+FbMelykfS6s8klBp6M1mjpFNUqhZPNeQgfhzdmx9jB
GoXIjlLTRhuhh5+N3RR7w05ufi7/RqM3Np0I2egjbo38K3h4Eu3Ul+mPHX6gtMyiyPCLryFS4yPQ
B4Iegrrf+tbjoR7LNl00VX02uldmH8zd3SQB7ytSuAz44GLcL36KbjychZkTPuVrnKTAO1DpW/yk
gouJ/+jStD9YM4ptIjidqb0DN2DVtlxT3NH8tSckYdtWdHXFy4nvNY0ETDE4A6ijyWpgWiX65ALQ
yyfT1jhbApc7uoYFTsD6T0ag0x2KYrTgD61wHmb2qJ4lFemK/pdUtx+TVQy4dTYykXMR6h9ejxzd
EkdNklBMLYXZ4/opufq51rJSBDo83Kdp8ubYeDxEr0O8U9FSJ9VDMY5+0iPzXjpOiYVcLTmq0EVa
Fx/TNcfrjLmLd29MoRDQkPowC43fL6GHqudgDujT5o9G90vYo1DVmhTrUtTPI/dfchYHs4ZVQJrw
JCPcTGG+I1n7Rr6XjlbT3dhAowanfK0SvnTUe3ORkHZcAD/DATjrngO204VqEOrkK23E6O82E+oB
HsE2LL2nyPbarT4vHgzZsLEb37rKP2xqBo1RbQj03y2VlgA3CwriUtUvQOKUS43JW1DM+5B7MVJO
PtD9kIHyNdMAHca1tRQVUlHcVs9j1T+3qERZqHuXVJpXWRnoZV2Ee8DP9mbyElhfwoXUrI1wRCWS
bozDUw6xPPsnBwDxS29GvxS5riuXW3Y0J3uSUltBtYTtaBDdcTh7ZobxnKjmK0qIZVEitCUehC/V
cRm0mMytcpAo6PALfisT3RmRrwEmmmEwOgIzISRAGMI2KHpLmecsB/sDtQn9M6zybURO8o0a2LfS
Ee7KcpJfF3YwtkkbpXCJ159LIfePsGRN9WbDRDDFmJviLzewAFoEAUu6+7BS+1EEXMLyxvsU0wyX
6zoq7M1nyN3qWI4bJSyUt9hgqWyJmiVxxaZYM20tsy1oHqgIeN+I0Bs6dWU5lxlqSOmrkXB7Le2s
dKa/RI7vUmcci3CcpNmdmQxagqIjjJl1i3wOF73SHIry8Gzucqc4AsAmEdb5W7PwXoBpIs1MghpH
el+WFFe/aCEYVelgT3U7huCmj+mCitfWufepVe3UcC3VxMCDDwtC0Qk3J/cQAohLPXR9PlHaMFv9
X0OAMULtf+tyfm+fVcmJGu2pRFMKwDioEoKLCJnOxBozl7q69snYzWc+ZzU1Id/zCB8gMk8ZB50F
Pwcpg56BgASKaCXM6A1Ea2l5d+RqXgDdCQ5xENWrANE3Kl8n36WinQ9qPSbem1FJ9xI7JEjZoxem
73f0ZfS3AhmHBG/ClAltKBF8SI6FAUvMPfV6F9+gPH+mbXmE53BuW04Vvq9mmiVa84CFRrEBiS4G
/7or+5h727VHO7RNc75ED+lec/BVIh655iwvpMRRfAUMDQnUcDHI93RXaFI7lhOHSm9c8nTFqBXG
KbLaW2eDN0AqPpqpdUg0OoYzDgPOmCSEO0WwJ84IHJ7sIDtCfO07QkPp2HMRoC4Hl6fTb2N8rn3V
3morpL+pe6vIeDwnev+eIzRGTDWXRo7vbUJtDeY23MRJUISLRm2d5qr7Xk6VBoH4iXv1At4DJmoS
8ZRfykVvs3+A8ibLGjTmKqmjvzYMd6E9Dmuz8gEuDA1BqBr6lU00wYauotfZUwOdjSKqxDxYEwEA
r+tZpJW17kbmsXFCgNsfyYRj7SZ0wwZUVSfKctwdWDyY8BpTooQMzdT906lUFiHhp0SJAB1k3oFa
exlYzvMAwrRhhkM6RgEaykG6UKJgufE+HvARN6VXbYghX6dAZsjKocbUlwl8Xwj0bJvWVVWeM061
BTyXZVzCZJZ+9BvZjdzofvIvyboz8m6fI0M7CYKngYES0LK+NInT4WC0qiORko3pMxUefvSgpN6h
HR65hvOVt2aF+8M9xhZ6TBTb3rp0y01dqWQ9lDYej3Ct0Yu74vhJcVn10nb0kdR5ZuycqRwxgpo4
rzjmhBik1vX75JbWts+oLqSckonxT6d1/d5qAXXCWMEhZxAfrpz4vcuDP1wprxZVH9xJmVGoYqhI
9pAQxU7VFt7Sz6Bct0whZW15VyWouqCEeXSiYpcX+2wWPYsk+Gm87ZxDsPSCXjHIGdRp0yNmTJei
4bfWbHFrlfk55uqRT4NcWiqwSMFu/3eCtwtBCUfBXYVG5FZY4J7Nz6bG75GMiAOKul4dQz/HL58g
9yfJ8H6Po2+i2nX8UYpgO9KH38wAJZb2BXSHeFUxpCSr/wCD/8A1Mhq+vm96ltJuTpJZ0GB6uXKj
2fzKHSCDTzvVyVvHrGI39EJfFqO8xgana0lplVNw1RVVdJhK1e1Mm3N4ThZQy8xz6xQpP2audjZL
5Iaw2cVqwnQVj7CQYIVxHPe3tkO55Uikj/VI45QlaUNHdtlEJPapI0GuRI1HeeZipHXnWhJdG1rq
27LAale9zgs9MIJbQ7ZchWnQcuSYz9AtxU1kw/7qNr2Ps2G4znxnVZbgXnFz/XOml7LE4tDHMP67
soHUo47t6HxCBn+47C0L/c8LOJWCJ/gaRz490OZb24CaUAUszXQAO6vId3+DIX4NcSKuPNVv3BA1
PuxRAsn8FsL5DWoQwwV3CXZj3iwdYy5WPzAa1IWMoU7uoHEXBdofAERJZEPrun6ju5hxXLc9GW6D
BEw4lR+mGDjx0GANPiKsDkP4IhzOhGWGx23qHLWusbkvO8f5q6zg23bqu53hX4rm0ZTWv2ikyZa2
m+7qvmZy2eX7NjFRgIRPI+2A2pCXoP0n3pgXakHzddlTV93CEubIuomr8S2eyKRqJJR7aNv5WPN5
H9wOiTMhHUB40kVtnODOe92ny9mnLIONYRkgstHgAPqOVDOO96Hr003aTutqYrTsoSwz4IRQqB/D
CLEzsXGBNjVMHUYoVCKU/GvEii9GU5Ntqtxj2rfTUZQfiasB7apM3qbM1U5p4jFH7QmCdM2X5ZsV
Z0Ty751F+6JTD3R2jRU8Nw3Hk1f/c3CQah6GdBzs0zIKiD2VzUraRfZGByHE+rmfkod2KA+CeCqI
eV4DIybqXysTECVsbM/9N/RwbGzaFU3mY5C8uV+NUQeinnWxwxC21OPmkZsGCwUSE/1wwTquTX7q
3kKGY02YNZvE7t+A0NQH2op+SzfyN2ZvP0q/0c4h7GLMIbRy1I+Q4tHEhJBmdMauZMxYYk/hVD2Z
qw6hbsu+MIKK0LDhUU3WNsU2tMiXBHMhSpNPu1G0W0OARhRl9YHJ6eKbEmKAYsKvJOummAOxvWB6
ht+1b0W6sXX3gxG1uYqp2V3A5nij9eVhYuLYytE49cEOjvcXfaIUG+f5e9zHXzWOFCFAQSsYbYC/
PmObZsWWjqhY8Z/1e7kJeiPeTb7163P1pmB31Yaa3HpSMLUkBq9bJO6IPoLZcdRwIWKc7EZdYFwI
dLVwzCeO8nSIEJpPFRiKJqV1Mkl410treELt6jEYpV/UkhBRefOai+6LT43X90TKb9vFbsYi4s62
F3GghfQLJiajiDgBrc3So1NKA32SDymXyOQU6XKf/xC2RrUh8Vzm+SA0YTU8x7V+A2Y2zxvzfdcA
zuQ2R0k36ObMWAT0zHWAvGCx6ptpDD9EA4apDejZM1xer3lmxL2oXkwJiQUKDu9YhQ+MnDwqRYji
mdwQcu2HKP53I9/buCG7nUzXsmjIsshC8V1Py1yvACXJ9hgJ+uLcFGwOPBpAKh2ulcJtt5awn8go
z0CYAshXRglDzZR91sLrozZVV5Pp3FZYL5DYn20eE2EjHBEEKZduWuxDutEPhR/Q+lpw9c74phr6
e8cu/KFAPlxV7TylinJ94WECZO3gplga/hcQPCq9vZZLFX49RuM8+K1xZ+KN+hc9Y0En809rmoJI
tHQD9kBagLBKmWMBl0buRodzSUeQBv9O8GU6fJ5SS/V1j9PQsVzMyTh9uX7xs1ai3DacLwBRhL+g
JYIV1RTHtNKQIhX3E5fJxhDNA7dusk5Iw1T0tJRz9JF6QBKA5WmEfwgiBw9K5LoTHKps7lSZJCxe
twJWOCUVTuKT/omKUxxwHyVdwTBlxNtOoGk3OOLTiKtbFcVvYYDJbLBRq9j35IrrdSFeBsfNn0RE
i11+lJHAWOL295HSdu7Oz8LUY1ITLE2IP6vOw0sHS3ZXGEW7KgNcw54j91ZHqJknECPzkHHSqy+6
R0ghd/h1jAF3DIcYOlAqckA2wqkpXOR8yF4qiQH98wgMvaNtPA+Fsvb6btenVHO5+NzWrd3+hQUR
+pRtdykdt8M83vL04RFeJTPNbjLzDydIAxzskdhGhtgSLuKSHROYT2S3i6qArix9o3cVM5o4unZV
ORwzLkIF8wJucQcfddL8cvtKXpqy3svAszeIdwHZBZz5bhKvQ51Xroy7b6kNX5zO9Q+toDhy0A92
PFrsNCMUe724spFFC9MmaxiXebU2R+2RxtVTxYV+lXbRNYph9mK3XOnz9yUwZ/lMQVqqCHZd0712
ZgPt1KQLI6j0Y4Dl8kAvAsGBPNyjTzvcRuoWmw/gY7ms0RQWE2kT7sncKfPgJ+q1aWcV9aoaGQ8E
E3sSTXrr0Pe8ra2FlIVbTyqm7j03ZbzNugA7Bmg6BgOU6Tk+DwUWwoFtMv4zy5XKx+ZghWOJzTgf
NoHPQJnPJA/r10FmybWbEGQwL9KehHku11Okeje9tZ45bC14N12ycxie4HJOwu3Q6/RC5JKLLg0V
nW66Owl2cVfX0bSwkuiB0BtuCVm0kG4h/RktPS8lL96imEJnlfZ8f7TcEMggUkLJH3cisAKVPZDa
yUdwKdFlJhksRo6pzEj6VTPj87BNW+u0pwHQS6avKgB0qW+5bUdrkzIVhrvhT2GQdhDpZyr1lyYW
8DtFPRd5/0QtlsXSdO3lHEvX1XVCx91kdZSfNAvrUAHorx2ys08efK76u+HKXmDsqF5ZydaicAix
RMahhvy4qsMSL5TIebZcTrmiOnMednDOOOFePtl1KGZrHlEenGRLjyRYxN48V98JJsKkqClWCvRL
Gs9LYGxcTNgV28SiV6xTJ0dTmw7zy7YJ4rectNPC6PkF/0PUeSzHjWxB9IsqAqiC3bb3bFpR3CBI
SoQ3BQ98/TvQLN5iOkTOjCR2A4VrMk/yXXzELhgnULdNmmyylpCwDpXXlJGzmJUi2YLqREv8Gi1B
2bLgbagoZ812RMSdmhnDWMT5/SfCvfaAtTtGSJtAmHDHemek03OHMJv1R+uto9Y2t4Zl9+uxZZxl
yRK9wPDm95l1RkEn3bzdF/OiTs3rd4QuOC1rtLTGgG5q0ebEdK8AIG/E/ME2ZWu8dkVqnqouJUUE
Pb6C+r6MsTkX3pOu+qSDVqvEzlwiORmwJeW8xkf6VjAQC4ohwdVF2lp1axlgHJGr1UWdXk0vfFzq
Tj4Gw3uQ4po0sz4oFAVZzXtmYAA8wWp/dzEVMUtEfhkiscUkTDldpFa+7sPwEFkl5Bgs8HPwB6GT
uiTmR+cl/bF3GHFE1d9hQrLfGE3xYKXyzzgzTSIH15zY+HdxCGZToxNR00tfDbeqdyPG/PGwx8zz
aOEg23cRQobGGMF5nawW2nndWX+CRh+rjszLmegxDIEYMWbE2YHBPqikgHQTxNLRNFO2VncIWWz9
UEata687Gv3kbAmzso6GX5CaQaBNw/VbxmCBFaPibGoeJXEXTLj8z3bB37HbMNuuXM01cVzRwtti
9nUphlJy6SfsqId5LztX7xdvDF2ybjCctw8V2NXNKB77Dq+8BqHIOmrMQOKELc6rvyFurqT22NW8
etKCJzCMb8KWyaYrSUhmKsCzdCb/zbNfo7TlpMPHj8ResL+LJ+84R++NLrqDWaYeM/bxEfq7v489
/dvQ9VscLamTWYsrZyBIMjEOuYlLbqbSY4+YXBrg6Sut+BwzOept1rnAmbvooQ6EPoRx5fAvZ+Cr
LkSLGtVxmcuJtJFqN6b1j9vzqK1qF3Y0dCI2O1urBrMAbQMavtEAKWCrhv9iIXTOf5hWBMe6iwmb
n3SxYf6IsSjOCQ3nLMqYpbvO3F/sfE53k+kzyqk6nri9ZJ2WpJvWT1/IXX1QrqGPwIQWHQ5P2rxq
jUMHammVS1r+7Ax7x74CF1/1RWIdWdEGDUQEbGzhuszD25QKIKFmtUHjBOKufYauj4zGGF7U3N9Q
63EElvrsuRAv0MpZmy5/hWRM7rVA6MP0olq5Obl/EHqabeD53sqVgbxOwaPlousjiiPcjO1330fi
mHTZz79/wGqdXFb9SJu7a2phPxoIACm8XO14NKMfdQKYMNov1kFWfEYDUwGYN46JrcQLHf1qL+O5
MoHK4rZwcJqIxlkbeCZzauxGZUCCmmsOZZz5HVhmfFrvVBjQvyjnyd78dhN5thTzeySsd1TOzG2y
+tFvbHrDilA11AQkGs13XcH+J3+Y+ttBbGrUH7Do22MZ2z/cb+7aaJNhrfviCqn+S4sCG5p8mtMc
5kPMUztCtoCTW22cySb1YSSZi1LBY/5IWYzpAw22hwi5IiRbOLjCcFxTD5j5RSqOPNQ75FIX21YY
f8tRhogtyu9gmU+XrhMzArD9mwS6SanCIKVErbZ2nIy9ZA7SUtHddmQxou5CaEy44sQEWnl7VpFI
xYEoMKWjwSCP6i3liN8m2XiXeTRShPkR5uDJXvtZiqVxABtaEcKGGf81bWB5LMvw0A0+MLfswhJX
1oiOSLsgDIwxx04yejjFA1B4LLwWXQf5xzMpCqPVP8Z59JBS0rAqPqRu/CtG7I7gAXmv76fTLj/2
LcVjXt1kxOg3GPiZEWaDOQ+wKfgOk+5t6zAzkANwsIRwxr3ZNdfE9L9aJmTcvtiNKwcNXJf0d7/n
EVL0/OZG1JWHxmV93Zl76UF6ZWwCcB/1tU+S8jH1y5EOO3kcPOjhzswNMdh2fvr3klvh2WWRvle1
xjDTd7sodHZdmUOHJrBmhUyR4AKOS9v2v5uW6G50tTVzwOAhmchJ9wEyMpNnMTsYL9AfVnFND8xp
6kVOv+MeLZB5AZQexuanKOsfU2VXhFrBqfLUTabGHgN4szFsYowSE4c9YLucLpYIUosxxgavDt43
4bQbVZv7psiObdJ257wTaIpahpQan24NvJJQCw/UVnFuGrNElmZ8F7jCDzmPn6VPQTdjkwYVxjmZ
H4vV0E02UxTmO1x2ZJV02aObw5jospKZfDX+0WQcbY2CXYZDXbS2w4GMQjO75yxu8DwCZSlp0HKV
MYAEtO46KCy8ESkINCSOX/EbvevGcQVxWYnxUCo33cUQnu5uHu0Hir5F68ACu8JNCX7ugqKZyLPB
frSp62kbSkIv+Y5k6rULf7fjTB9Vh79qVbLisdt96tnDQ67FlpRc2GcLs9rxyu3oOmhpwhfTUwzL
yirbec1AUBxTt3UpRs1KFRRDDnMp8MhuDODf1lLjx0h55rhSH3y35Apl+oQoeK978UucMq6hF1uK
E3ybtRrbCzFn2aXQYLC8hjDuKnEm4D1Jf2Fr8BjBFsIFRKKHdP3frTUdJnprg8NYCqPa1CLYEVGd
bGQwWdgTRmLfWI73bjOtwpjENjvrvHUiZcnmug+Qa+Or7x0Q1h0+Ig72BZFFhjaG2Xjtz+4vVm8o
NBSk03SBT3MINvQ5YEZhrXGgLdcdJi4BpwpzI+s9F2JkbhJRELDxWqGxKvCM5N8tkzmR9c9gUXOo
7SXKYe0cZVcZRNHT9Gc9unU5JzctN7aDSosJMd5lAm8riHOGUxunxtFk4CbVcaC9jhLp3u2pp+8s
AQNVNjnRCCWRN4WJ9WbGWnwZjXVxAVTyWywEkxZbTNVMJkBV99hZhCAGHj7P9AETQ3xoHSJEFkCg
YjN/VnNgwlbXdCi6O7tl9QdMjcBoiwM1DeU30y97E9euSTZkkJ9bw0HpVBEkJpa6zADbzB+H8w3q
2nU2q0+7clhf+KP4rDvxUQ1AFiaXBZP2jLeQAEmkcWv2Z8O3YeMjEONwi6mi0KLn28yN+6fQ+44L
JyM7s44OoWzxhiMGghZRlo/zJ8KaLfcVDpFlcTYYlkRNJlGf4DamX2b2S3Aooeb+g0gT79npZv3i
tcbAsh69W6RtmxvOt9ne8RwxZypmw0NpG/qUNcQ1lJexgfzXtyScz8NOWkFzTE0zupj6qRoNjcuj
PKgcsVtlQR1jqt9cGWd1jH0NEiF9Ozu6potRyFmTF0SufRly5nuQlO3O3YfxAmT0IIZZorKY4M4c
90Z0zXsKMQHeSDrOzDisOXhJ3Z1yw6yuRmL5p3yS2zDtsgdsXcU2Zu2Z2Pmi52HfFZTxW+Gq7kbE
J1Ml7hZ6Hh/XATAe5tCPHWOyfckjY18qmg6mnHC98x7Telu9jGn3p6kIHiz6odkDwqcuaoofKABs
vlgsBeFgXl3mvLAk2KTWPlV0Q7RaXUHfZ2dC08HcrvuxgofQMJO/2Amhwz9aOMYTVT1lTuk+GD2C
uJlTpULnHFYkXTaNf1AzdtdlqS/TCR4EXCzfAeQQZ7b7gp6EHGAyBZik9zNiDeNWZdhwatv5mKxo
MbUV/esykqDKWdb2Be1RQRZaJXw8x2A/4pz5KgXmw1CF6Qfa3mekKeExaaFieJ654Bgci5FexxKj
ZvRvoUhIsqw6gzlkaA22dnzQtfysI+4JmJnD2rAXeSXO71XQG28jSMhj1+Qx/mMjISsPE9foM/EE
aDDQJDOzSgscShgcXsvOKfaBiQgkLx3jZMo5hanHGolZEdVyWG4CBY3HDaw7To1sbzHnXBSR+b4u
/3qxA5JymMmNmnEFZsYxy8buOS+MlRe00aYqq/YldUZnFVj2RMyr4jpW6bxJAJVffYm4uGLGvBOl
C2ayUtURFKa/KYx6RLMfu9AcA+81tGKIIF63yOzYpXqqDd+hGu10bV4jC7eTIwCW6Cg7EvvG5HFA
aNIOcfPaZi2LKPijzGn4UplDvmUxGu/Dqm9eiZDAVI5JtgeFvksAmr9itxq3pcdH++9Lg1gpOtXM
2f/7Eucc3pPgNZrT+Mipa8Nj3cmZv00XoM4SKBerwl2PkmLLYej6GJvJrZlpurXTpud5ruUudOV0
nE2a5cyrOuTnIWwaY8g/sfHv57pLfxDYYVyztz6+8o9oxKTn6nbeecNSuVF1kLuo9DO3GrGDUY6S
eMQQRuwUatHEbT6NxjvEUp1s0Dtv3mQyMBuxB3i8KRuBcv8JgPEtP0ZQfZ6HLkD8Itj8hkX8K2mn
6tZRG9CdGPEv1ez6PO0hIgOiWIhOwdDUu6W1PrUDnZSdo2JCphldyCeWxPIhjiwy1Z+q5QWblrcK
ZqTS04znShgdEsSi7vdeR2x2n+dsBDJnvv17KRON4CSXcE98thJo8P+mDAqJCHhuGqu7/3vpwoTU
zyTNWAJnICiFL9ZTFVZHtD9bxFXB2oplRD0FH82f28fZ1z9VIEmWILlBZoZ9ZsxlkBJ8Dol63vHZ
0iXC14CA5xzdvNhFzPdJnomPCQREZvwqvRhleMu73DrVjj5olU2nfy9MrJ6DgR9G4ixCMU8CZOzF
05bTELJhSSWF+OXaKTxJmXDeOFLZOWWZQNHDKdn6eXjwC8oQs28kCMfqGgKO2xe41fdgLV+Kyhwf
MLZS+9jYeFDjs7ijrca6Z+l9V4eLoKFsT0nCe1XN6qBKG9ppnh57L7yx1xkeMbK+NiYbiZF80qaL
H5gmPmiO2VNPaxETJzzb9fMMU/2hGrNrkifkn/rMd1pf+KfRkSypw+ZJGtH0CqwTMym1Dbi08oYn
BHlTYM1Hf6ZqpEQsySfaGinFl0KNQNG+kvaASV/VzZnRZ/XQKOfZFP3JIcmCwEq0sFRyoEpGY75k
XE+UYH54xLfyK6YNXyeDXRFW23lPcw1btvnGwO2gDl5e9LDPJnSKnePcWBAmL1YzHuh9U/aLyPws
K4hOo8ujnyMYep0Vn9s4fEOHNzxzk5VIjZ5EZ1YHzIbmg5/5z1iGOx6mCxmUAhb2a0EdU7wYDswh
EWU/bYYNM8SYsuIxb2xE639xGTDqKkrSSVoAUXp4tgzSPBKZyZNiMmarsLs1IYWvGqS9E77ML2mj
0XXYHdudud8TlmxhJo6tNXGHApSef8Bx8UFqXHAYZfvU9Y19kIZ5KfN0eEoDra5hNN1CsvPWJtqc
jZUPA7bzeSJLImH+R/IpPywCETEdrcI2n1VZ7x3wdAXM4FNeBC9G0RpnUA1HPeEk6RCX76GjXAxY
bBuIFX+E7z9Mkg9ysmFTFTpAbTWpLaio/Cx6wJUEZld7JAK5AejPCturW5g8N/BwC3OCoCyMR2my
ZR0bouT4Q76SLMjOZlRHHJlBv/Xhnm1DrcA3i9q+jhm6irYy+OHBoSRmdPNY99uoT85xyyKKKdNf
5dErYlbX63Jo37tCfvZyEgcJdowBCwTNFL8xQVpRpV5mcMVHN6qWuXo6HExQwKsmwIUE3X3P9AGP
AIY0Rw8uChqkq8Mcs1LP+DHLyvllTdhdO1C+DU/DU+XI1xbNNuMf5gFOwfajrGjJy8QBLV0CGiQL
jJ5tzM5RMdbrEUfkE0iqw1TnajEnIn8VgjliMhpQv9iAey2ihnp+aAN6YwwL5tYn8QQgBKUGU6pg
raXaBBHnq59HLxhIckoREf4eNgOxQmTaq2ON0XTvOimHtZW1xKQIAmwNtRtC/6OAnLetgZYlOOFe
iEW6utmpHEJxjZ0Brs1YZwe/o1uHv8Xevj2w6z4HLcNzwmC3ihNlU7by6P771IkCWYRyOOZ70FpN
82LHuj6lJXa7ZhGqRzGs5rhkKOa1xaJbzxVUNqYYAWUjLjKcbsVieI7M32i3n1MRucfa9xhCjgMr
xZL6u4iY6nO3pDoUd8c75pKg6U4iqKX3yLZxZI9EBTLzjIsHoUa21lN2CcF2buFy1KJI2aSnzgrM
+ia2ZosgNpkub9K1zstn7qaclaw347dxTrGLHCMj2Xpl9cLF+k1n1HVzde6A1KjA3I+CQOcac+3G
D7uHukIuSEnyYQQ9DqUydLagON+l7Xu7NEeYTGaXb+hLEwHpsnUI9Mg8TjGs4QL5WN2P/UEP1eNk
Seek4ONbOnZZGfrvrWHCkVGakmyZ+BRF9qzi4ql359PcYwOdOjwGjbkB11gfIfNE5/yAg6bZKkCq
CHr9+4I0ujfSc9kEuUBRVYClVBF4FERcJlP3Du0jFC4ORecb0xLurOnL6FN5sIZ21Q/KJ6IAoI1R
ob6UYY8Gm8cW1vI3chjgOJQhOU+2po8CalaFLFidWhzqUZLOmNv7yZxR+FQKN7PnfaYTPDvPRCQV
PCoaXdSN5pYcuPOMGyrpMTosJsd91Psf//lUJv9A1u+WYI9ho2PWuELfizKaD0bcHE2DCKQkB4lt
+SDSTEHRbPzOrffe+8tyjMLDxEee0+1iBi7MCOe9OTz1X1PQZlfObbTYTfjeNNl4c0P/J7FRxVNr
INQUwKdVM5VfUgfwGtj+I/662QXLST17v4LQv/PcZnsuxLxRHbd3bbhfhFzhG0vH7VBVJ9bmHBE2
KaXsTz3CnlfhAOkct8wKxYDiwXntSKGmt8J0Rse7adPggK18cUSB1ixCu6el7vU2AXGilGnsQkzh
APSiO8Pnndt6THs7Qk2hiDwvtVgwcgCnA1WwlPFpqKh4x6A5keiAvTE1gruXy2e4uZTEIn0sc+h6
XtFZFxaCghKo/pPEvdg6tfoIbPkoEqJqOGKRaaSv/hTsZvM0+C3nVV2OJ5Gnn2PN+kpG1l9NQtVm
GE/poh+WZKXtPUg5uxoctNHFrw7UF4604tMGA7OuEIFtqcTX6MV+q3TCjZYE3n4WmCiiJn+nqjF/
uvQSUxP9J1y37OZH2lBHEk6rfcXqcxtm0I0ANZmbGSvSOmQFm/nmnWlOs8lLi1AxK/5wXBJ7Kk8/
JVGyGOuIpqpgQ6+M2h73LVqsoYurc6IBXFgIHaKkhBDja/YFdQ/aGCI/0qmq3KXNsdT0epGpD+2M
CUyM3ELzkL6mejHEtx9Uu/tmLlD011B16fvw99k7ZelnW5Y9AtUQP0TYHRKbcUUn9Vc7ocpnx7RJ
OgOvJIhwECLDNTPM8dXy8YxVv2ovIagHoc5JnSBHfnK6UuRN8x+dFaBg6OcZxff3QHE5o+DrZ64k
L1m3xILBV6xPsTPx5GjTF23C7MuIaohIOOnrnyrTjBtDTGKOyKDR2MM76iJ19RHBC/0NYrrgoEAF
GzMBGvAtXgjTepyr/sikFsZOyzC2NsVfGW0b4ye35oOmIB5xm64t5X0usZ6QtlhVRLVm5yRG7pYF
22SOd8dg1YZ1MsI4WP3ijlqKd2ZWQIrzY9DakOPtxt36xX4u44ywVYuG0awZabflOiAy3I5lRaQu
fl3G1EfMCYweXTJVs1bizOwpiRIRz9tqCcqsYiJ76e+Y4/Be2UKyUvCdW5ij6B3rgdZxemvwxTGd
GfdQJ2iWZ+eYQ4IZyjaBgiq5pUxu2oQUscF5q22xTZuRG4qvVtAE/qo2xn/STxe/r0iTR6WQ2zfY
Ae2T72ApSBUQg6Lt9n7TPJvxb1cDJKlb5zF3ij+mtl9DO32Ly1tP0npK8JeRtdWmcOt9PJdH10XA
zDytDwj2AqJzHIXFzB4ciA3B1jcvTFt/Y0uDnAQC95GZJbtthGUbK0EDbWTOW3oKSngYFAePXp18
zk7wzTbrbnbOdWRizI3Kk25W472Joi8jwHOKPaZx3sIEu2ydvAo7foLf9hY3GSTu33Of/xhp+x4W
zSM5OIhTQcpEDJsJVU4f4dMBHrOH56qNjhhuTxKhkoeNg0mqealN7CPCuEvlMErxN/lQghtVNPds
4kkYuFEeUCQQpUPA0KEOseAM39YcPdsNIhLRF+1aKYw6VvxnTEHmmAbHcDYQB2HCR8KVy3iG7OJV
mJ6NFk1KbOKscwSxjiZLUEkg4MotjeYeDqiGwphlpaeyi0wQsMa1Ga6ZI59YGyKJcNPjIm/l6Vet
tOSPLFsmiANtNNuCj0mVH1WrnG1QPAILfPbC7I8AuZt48zvKExar5V5MxIFm+Ko3wPRUG5R7c/DX
/NRnnLwWsxJivOdi9klOyR4j1X6ZaICcEFjgQAxC7HyUZo7BLFxAWWH8YXAYAlREtG3f/CFEyTet
GrwRPvx6qzYQlPCoyDcVSaE7Mip4GLAf9xp9dRZJGmw3illVbKlT17WZM79NxHnOgosdkEerJ387
l6e6Q3qMVQrtU8FnT9fmLarJJjPeGne69KNzLQTnvQr+DMh+SPN+GBWWMCTYmJpdnljsNe5k4d6d
YT5SQINXzNE6o4KEjvSusE1oLZ4hKH6KKX0j/hLAbsShMXt4kAeMCngA459+MnbGYiJMYSEEjj5l
dvrqKfNGpl27naIJsAUzf8Q1x9znpufGfyxyL98UTroLfBoKmiU+95qSGYUlT3LcN1kTfLYFEt6g
VmAFnZn5SRoC8+Acrw2EFTnhAcqgLCeWqmcHpb7igszatGewJSogXYz0b7aNsAD5vgfqKHzKO/+F
Z61cvUYRq39XofEPL8JtNrJnq1snxjvXLFu3CgkMfO/ecUGyxxiiKVZOFZSLnS0yYiMxwfXE8dka
EWUZcy7xaCItCfNxqJGYJQrbrWKW2A9ovYbYeEs7WECOvSknIsoBLTDtvRcqtjd2xrI0t6O3YTS/
unRm+Vw3+Rqr6d0xl3caqb2LGINd4kTRAyh3CQ4eYUGHJb9TgoD46mPFWEdbe1ZwCL265m/DrMUg
k53CnXqdTBUe40jx2KxtHGQJkO570lQtgZcUUNk9BBszpZALAXln0FAbuSXVmjNoDEgZRXRLFe/F
xMgjOUdWuPzy30sz1GBqlpf/f++/XwW2WhVdGLFWXLLdHXqAk9O+CIXAWkRA4mxc3CenAs/nLS/D
IIZtXhZ/STmKzl6QpEsZhiN5hiRFmhSLCTOJk904WrSY0qBfycCzaVQaq9ZDEOHkzbQuKzWdS3ax
9jDZW5BtH7ohNVeleE3jjhyMaFhGug7NP2ETzS5Xhtxm1PzryXLVleObcb9Qrz2q3t+wppxNb8XF
vuj6W+HBpR08F+rJ8it0qdZ+CpNtiW/g1qaAbQnBy7/HinW/k716JGP/Vi2VER7xB5xjYKSL9Bip
0v9gD2ufa4wHVTJ/mvVI3xDl8S5QHm97WhR3rFBEzjutsfv3ZepZn+1U1rDrYIihtXjRTXDRczi+
I7SpcXVZplyxqBOEtXknrmDGO0wW6H8K4wBGhSGYwsxBkfDeSzP4Nffxr0BlDDpzNh4u/7OKPK5Y
OTNXdZuTcMmKKcLunMG2uI7IN4E0mNugbqwl3wuVTW7Xt4VGtspEAiY35K1RbXM3SdPZRQr5dRGP
595O0ZjzKCzCRF5LQbCbmk8S8dkGJx8k86njVzFEiUkah8T12Lvr4jB58YFYkR9rwRXjZ8NQEJG0
iqB3beNVJs3Cn/bIC7ek+zyporX3oh13gdWwlkhm4lzsJHghqC+F40sw15Rtl1o7nj0HKSn1ZDjV
/YZd0ZqYwm+EacNByV+M9uZHjZ3yWdfpaeDhAl5FuzunrcNdCOIPbvzO8VJ3ZVCkb3LTrdFo3l3K
YEZjvEMdZp5VzNj2xGM4PDqJgzchJAuppGgipgrn/pKSG3Y1dvAGbVwFveVqm+NB1J65GWZAYEX4
Wc0OWrJZfveQLzdFRElg214FaIwXRpq8FHADBs1yKg1pTf59z80kKnyS05h+pJ2106X2tk1mMVf1
bzrvk5UuZlKzJfMnPwT2P8JQ24CgfRsiGe7LLjKJC0H4wrx7o5tqNxE0hPImgKyBu4OO5duLKokR
xXM/kMTvp1oWv3uOG6ks+xaXpK8F+Q2UwMp2o8V2HJw87fun0mdiivyFcU4ALOI7ZYW0QYX3lrvt
HzXRFif0artK4iUKWega1C/PpteVp5FwkiwavsQ03WXYXto+LLYRrOFLMVqgmeoBBEPosbMUIbXZ
IGBDZPII6eNCGAakq9ojTK7vyvO/L9vuiKmNYr90niZlLzozrnhzwQJOw1tHo7Mv2zG4ZbgX/ntx
2vATDYzYYgtcxZNbPTmQLGEHS2tjMxIB2AbHZFfnY34PmSBTQs/bUlX9rsmzpyIhuWJF/8Ki1vCn
bdhyvxskgazY5kzwYXV+7kg18VRBtdcXJ7NpREo9wtf/XrLRyLfpwtE3uUNim2m8SnDT4cUqT/3y
8u9X/3/59z2wgpiZ+wBhp1GSgTYOCdQogbJDw0E8QavzTnjJQWQnZNjnKoI32USuPkUyQevkLnpS
C92qQOV8TAh8mHyFt7VaPtB/L07WByd47cfJscQ+wRJ17LjUw4YR38pnaXBJpTaQP7OloPxh9txp
FhPpCXSpjUsM20cyjhwbiC3wINv1qTUHjAZhWZ9wFGK6QV3sE1B3nuEZk2nd2wXiDXmD4g1HaZL9
Osf5uI4wBaAoZs/WtIUBJ1mgTtAo1SdWSmfojPq/F9jUEvU63XAfWT/Y89ttaruL1HZmMD6m88mE
57MnCvxiW2OKnFD8nkZ8f7ONPGcQa006Kbazj4GHAENSVKesydgnINJ3jJZv1cV5ms2fzCeeFWVa
BuadLMqEykYtQOJs4m+CjheeMwMTZHXXKYqANjuPhhbDTrc/FRCxh8Y233v0uyLpAAJFu1n+MhMX
xNXM+1ojFForTz/Hc46yhhzFVLXHLDV3CgUTo4J1W8pT0iGcVxQItjo1GgFaMWJmqHcERzLj9/9O
AyXPHJavg4JcUTMHZSkJdjaA3V6cteajyUufEcBh6DtEU3XA3pPq3idZKGUhHCfgv6nBn8fKuiOc
2U+ovtyxYHwuyQG3xqMx2A9+mH/JIPpQDYk7U4A6ojy4Ce9b65PFJhwFCHXcS8VskQr4FYQO+jkG
IhlbiwDfSjhFjILPuQ+xtAqDv0RsXTyvPaWYmzu3g463oBfn8JUtHGbjYd5ahoHQtD/ZarqP/2AY
1UNKnOwq6pLXOBl/zBL8Wo3v1KlsgccsONSG922kNuLU4LswsdsYzQCbJvQPYY881bqjgt6HyIJc
BzuhVT2QUTjX2W6U1Y/r1js4xMEhankLk+qmEDhEPYVgV7ksLojgGCfjUQe7wYn6A7yAj8GAmCTj
V64TQujJIEld+wXOCk8lLe+FSyoqz7G9HxRfOFrZL8BQt5X5WqEwBR1QIUqjgoOpEK4slFqRm5yy
Knry8poTbgx2xh/L4K2zl7d5ea/ipCXgmn2Lw985dPWvYbgJ337y6UlXPPwPdR5nsAv2JAtxQZt8
DIANaRvkRwPsLXbaZCdc/281pk9xHTyGyj1wGPAc01ySw0BXHsryAyTBu57Uh0w/qHPPKH0YrdvY
whNMYpshqpAWA1+1M8WQJDPuGFBwX5ALFOX9pxlzcehe4ZJIfthfvDm0qdPA1Q52/MVuRIhVkV5A
xeibAVfozmGRG9KSt4/UNTe0/yediedEmOHOSQQT00qf0UnsVWFytdl8qnxAuCTh5XEf4Q+p2ocE
5dCQiYvNpb8yTfuaVonJXp4iczKtmbYU3zWTJzoI8vboGcqWoJT8wSmDZ+EbPMKMjsFlYOwDVSF4
zgmho3ZxQ2YacWQAEOINykkP7louQFsBLAiwdDLP5NPACLxMn4LbYIC29E2cOybzVhUhTdbER2OZ
A2gWrETHn8/uYqHVYrk1AHk9Ty9pEbfrV3QOMFn9Sy+g9Y0AbzjgP5Ts3kWj9+RzM7xp/ZUJ7qaf
vCdUA5vSsTF0i+jLrcS+EeQsSnMH6uIwNdhitCwl5lX+sgSO7mRdbZXElJiTD+Ba0d1P9cHDEIB/
BCawR8YivmIy0N0n/66BSa7J2GFYMz86+fwTanGELIfqEHmdLT1waaDx0/6pdayIBBjjYsClUo0k
uDm41LP3GYN3mOS3yPFeGfqLU61DzB/80gnapnHAiV8tnT46jZNdsoAOWNwROrgSNtJjMnc5AHpW
0Mn87ZaAmNTRQ/+6CgPzNylYnrwUYMd5hIEQXUh7KWv53PX+Onn13gfvU8h/y7o82hBxumRukCrZ
mPys8hVIHlBBgf4y4QHsKxTiRi1Jv5kOc49rIqqZwIhk43VYn8P+3lCYU0NzkwqLEbFTLarCMdoq
1My95P8eXQZHgfsMRpZ26IEU428ZIh4clU4OeerwQ4zWuYRGpgZjOAXW+OGVXC0j1T6Bdt7OmTow
QBay6bZ/yBcgDwcWas+fmfk5CoqINEiegBYnMfPGdmfn1WUsnZ8cgx5viFhNNuNrqyg+PLxG+5LD
z5+877Q2fTAyrB3bJ4+QPMxlIOVSrHFMLPEnuxF/KAklA+sSHM9Bvp7jhrBZHTnbJnW+lyuPSId9
xKwN1FD/0WFjRtdl8ujhwHZS8z6k+iH22JgWCKrlhCmZfUZrLdGVWKhXxZ7hx5fownuRLTIIb0L7
zIfUlAJRJGkKQDq/nJw31EI7O9lQiOu5/+jtZ4CX70JRciYcfGsYelTcy++orP6O9pppfB0evA63
TtKa7dozHVqsgC5n3CUHJTyYYIu8mJbgIQPe4Oth4Z84m0AQv6lGQNmd5+/brm0ptTkeI1t95pBd
eEAbXpYufnvNNmB+FthaAXoWnDLwxBTMl8RKAT44KJazh+Jqjz47FslQTPuXmOYwIYB+UlR0ctYn
1el9E5QE3FgnlmObrsWB5+Q23k/AzdvGvFesa9b1LLFBm+WZicaCdhqaDbOWqn/U3ofgUtctWnzv
ZcJrJGyYsUQuLlC58hSwD171E94Ip8cNlj65OnxSmCbipIPezWw389/c/3F1Zs1xAmkW/UVEQEIC
+VoLVJWW0mJtfiEsyWbft4RfPwd1TE/EPLRCcrvVVqnI/JZ7z11bdF4+Sho5XIUauOMBA1IpPU5A
RCo1QVpxX1NFjmk0P3eueRzi5Q1Bv32MErwvyHObkYC+Foocc1XSxGpGf1VJJGpsf2Z+8i0th7kY
yfcZiG1j09xRQd4qUlHxsrNEMsI4d56B6LoRJ5zywK9kHoS/9XlkRGtgsiiSzyYDG2DnbPakCFs2
V6Vb40ipz5Xh3HZVCUQKcPFuLPVt55YnFfOOWsh83VgQC+yRcDTvf46VFbKutL1Llv5VPgObarZe
u2QiN1L88Ys+KFq4PnmsXvVqPkLFyvLfyNuZuRnqlOnsO0MPUGikRnI2SAaM/haE687fTUSh17pu
z0QH+/sq/sYL9KcKO3xHKINXnCHGVBDGacoAkxnzBYFBxyJPC0yjC4+OsoAE5HV1aXPx0D8vyKVm
SdPf6m/A/ZS3bfWy9gpkjQTgJRR0jvNWDzcxO9xhtk+9al7SWX4Ko23PrR1jA1lhbc6l/1i5jMEk
vGyRWR9VB05gdiacUdMG45fuuYndv0lSLJjPUTp7jjQZtJmanXgbziaeLt/ieoYElsFMYb6D4PLg
Zj7sdYJWL4tl/V0dS4XKmh5drd2gcRK2ZiIi627h9+TaoMGa4bKO0E9QCnwaeX5D/IZ3KVOfCEbg
I+RDIza3YY87PbIG5Vt3k22cYyczzmSfPaQRXZRrxs2R//1ObAZedS0kFJE+6XuGoJQCyoJbPLrT
2aMjzacsHCqdho2/ZgEF/obsvCJMUJc5iapgmvQnpl8o4bIFXafky+h1yX6QiYDGOR8sCuHBYP6Y
eSzlQb8mx4aOBCp6iaRMJw0+EhB0gYh1eYyT6MCSYnpZI/Ojg351GDu89GVm7NOFdTSaSPxK9DUI
RsFIynT2boeiYkYgTcYNeSpuED5XB4r5dN935S1heynBpvTrLXgeo8G+MrlTvadgPPjSeWvNqGGm
ZyCQ5bry82cCQnPQAzF1YlLceQ3ABB1Tx9QAgOJq+p4nVBGWC6Y3A3VFScbWZgIerXlMucgSH7FJ
kSCEhatprcO+RKkMov3JmfLn0kSH2q9+kDaAT9tyeLWbH6d/9ocXH+lrg0igKruHQhERvkKVIvl1
Xy01Eayn1Lfy9Nb1GTroKhwKeZslnRc2K6KFrW/22+kfvtyc5ozcO7t/hnq72QfUX8Z8yUFUFYOP
yWkulsfG5ufD+t/Pfr78f3+lLWIYoR3Xclr7+DP4ievzyN4/67nRx4aFdC5WAI5o6IbiqTOAhHsU
DMjyQe06xynhRZSC/cNoan1O0FNlPs1mB/ErD9OqozBl+jLkwgqxTBsPwLSz84aBWrwPVmeKEdZw
I3Mn6BOG4mlTP0SGeUxYNhLlxEEllHvnF7pimT9MBz2SDOKN4WwnxF+nFaLDcX6sfVtgg3WAIJIo
6HGv81bBykJuCBinMcWd1WCjryk7UvmKWeIl1uIua507R0zP1PUwyC2yi1DZVZVFzRBDzBgAUBgI
zw/SrK+j0T73vKM66OROp+iocQW6fXQnGI3uIwPlMOZ+c59UrI9wR7W2fTLxIeMuzb9T72Hkag3q
wQPqbMtnEL1fGG1/FQ0wgFXMfxtzikGuqa+oBh0znEUqII/rp3jKrLOKe5bo24dujJgB1dHHqgPs
fzSmwLj2SNuvvojPWAsvkJLvjRQwSDMQk4AQpK05hCeMCtj3MngnyZ1lVSA6VXZBU30/JcO/Yp6d
0NhW2OoaL8gvNQfZsV4Rqihjvon95TLC6kGg9ISAitWiP3DQA6vG74M9UgAbYi2ZDqQ0xukvc5RP
1BmIUXT2XhD+CfPnYdkQuD07JYIxcpLtx1tUEdfZ7MeHaMXQHNX6Q+VsBtSqQzTqN1FusnuqATfY
7Un44lz3MNNWhuqdbM/WFhqyYX8ds/oeO/dWpwubtP6aD9mrHteTaOVDHd37OPeAEdTPgA5e3dia
eH7+5WPGisxGQN6XJuvrjh3Hb2gaaCLWqTnEGSXMtO3s4OFaFLNR1nwCpw6wNDD2KKE1C9lBk6rb
XaLSg6/YuFVaPLO/x4kWM6Ajgre6E9JD6YZbS2736czhuzOjzLgw/K4Pjfr0E2wulRqB0EQTfzKA
YYtqrDZdaj5FmfOnWaKKgFdtn4FdgMhMsbVFWejmakMmo1CKTNVdDGkx1vn5VKYF8NhuhAoWKS8s
LHket1HqYLTV5Weo+vPZz5+p0xz7ClYLPo1aePpGNvJO+E0auuBjeV63YVPi6HtpuN8zi1JimJlB
jf8dRGmjBW25dAyY//fPY9JKwmieQ1IJi/lG9kt7sTLnMnZ5FXoW3CJov33rvuPmgjcjDsK3Xiis
ke4iakKqDUKwk8BtwLYcsqx6ks3ybhfWL0FwBOctKzliVnNMELuf7y1yg/6vIr4Foh03Zpp0Ry2B
btd1KUkvTpsPn7B1EhEayW9oIJwu9lGBt6BHaSqBbs8uWTSKzcqWz0wNqoM60RjwcTNtGeY9tI9R
HxHYc4c6pLCuHRPiiu+3tzgce+T0S22ciXhOTjrJ3QM7pVtykGYzWx9sNbxYnduftyz6nTtnZCoZ
LbB6nrCTBrWnc2eDVePexBtK9xWTG4/qb5O0YcynNfEiI0xSj83TRKOeoV5gLgKILYlvV6R1qeHD
xQUB2mq7CWSrOZ10rU/MTe6iKPZZ8pMKvuHQkbBYR2K6m0s1DAOZICpNw8FnX0vxevn5wDds/vOZ
s/09hdFtD+0eiN725c+H//t7P1+avXb55ddhgzLqQmUf71ojwsC7EmTSes9J6eC2/u+YtiVd+NJv
H37+7OfLn89Qf4IKXfT55yubC+A/f83+mfOOYLXSUiCRyjZvzvahxUh2qbcPP19WmLaJ9gNmVLuz
B89NAxsb8DbVfYIfrIPuNa0MLBZr/s83cbbrUW3fyfTtOohH9TzHDZuuuS+tC3tr8z8fvNh6SeFB
b2OKrU7YWZULmYL4cvgl+OwxH5nQm5Y3Y+6/itWog8inuV2XNFg0Pb4gY6uDWbjGBE/N6/NqwWdi
8cKMB7u7C9jcgTpDYCIQQwafvxJth8QCoTk8pK4YLy01k8WhS/zY+tZk9SP+ZdNug0T73jFZS1ZP
/4BZ84eJ/64I6otd767t0wdem1czplXu9DEt2rs1J37IWPgfeLK8TXNzDVznr7PgtZPT+pXXln+w
1vihYAbqjCoNR03GpN+IcJiLDU13+fk5vKE5T/VwYm/9NTT6wY6g9DlCXrJoCQwDc2UsvzObt7ht
r6SF4bw+2LjpmT8uXN7WtB+Sdz0Q48CU4w+CR6Z6HmVWi2eIMol1b4EozJO8tcn+DBoCUR4jn+et
vVeLocAdkL0w2o82KDhuB3sYwBzk/p+u7LmLAG/Mdfe4COakGBdW3r0dQRTtn6rrHxnk94eMX+Yu
WacQqsAl6pDVW37ybr/idjwzPJhzMMlm6nXH2Ps3ggK6By7sH41ViN2ayGcNxzVgt/xKfkp+MTqc
Nakqvri90X0/gor842vzrR1BMI5C/66T0sceNt53uumxe4vkMSmzEP/OF2x9AK5di229IwbPt78T
F0IGEUVj2PqPxvouvA4a2bpOe7subjr5TEkHZFrS8Dpm6YWO7zH0ze1zZdKLEyydnJCiBSU8sRC4
THEk8WbPPoJUk9yhgVzT7raJ/2EgOliu4I1hz7+rLY6x7F5qhasB8y2hmJl9Kv31I+uMmyHGF1/V
FJpzj9ApdUeMAhSIP4vsOILcmLDWRDu5ZbPkpGWmG97eQVkm1LY+H24QmxD3vSZntay3bKdHVpRA
OVUmsEeRqKyQ0fa4pmDcUCY56USv1BB/5VGDFgj3J0UMBJtson+c9yFh3jQI9Emdh1fOMiI7GO6a
wcdlqCFMLP1baxg0bSV+h4bR4kJmJaqordqGKzRjRdzBGmDQayG/z2unPCinDqt+/LbbbjlzObNx
gGamJDteGxqbnjJUVrOqghx+cDMH+OJYO6niyfEUdYohPgeG41aT3LvytG5h7HVcfiSTaYbKXX7p
1igIlSPEvChPE3HXITB1e9eAR6EmW5ajYmAXm23Azp6HDGLeofQq4Kp1RC42rHiMnLibkqY9zjFw
vcE7cR4zikmz9GRPPMwYeJtTm/ns/ivCthyfMbGf06HIR8PhARRWe1dNmTxMCb4Dn+Zsh6I0BVxC
BoSTBkJLrC4x38jtX2zmGWwemJValLHBYKdBkbnxzZoR1zrWXIJAlPDCFJhHi/Fvq05Fvm3w+Hkx
QJgXs17jq13mEJy9h6ala9Mpoux4EF+p3X1NZPABCWCLlOaBKQiJhC49YOOE+vRoOjPvWAjJe6TL
Z5+ECShcydFszq5YGSQSKEdEbVsoup6BmUNiJGSXztF4itLa5gpOz/UGCiZaRODdYVdIpAIrotK2
UE3J7VB2BTO2K3x3/LDy30w7cFljkCaQ1K6JQ4TT4us7x8dLpX2tjtM9GXlMYWR/9PrxLfOt36Lp
eVMsDCM6pr7VLP/5KHFSpd4mFsL7OWcONSv7ySu+fU0oFR3RRCOLy053jzJVCJMYDtkeeJ2x2rii
M/1GssaPUXGHBqPbMbIioy/Cd5XcDD0gZz2i7uYUJoSsN2FEmzZYvtmDl/nWo/8g8ccNqJ0fGdsG
syWeK1Xh07bj19qKWWhbS85Obp84FsZJUrV2lt1wIgm5HDWyWtm/ZS4RHp7xniqjOBrz8i0Lor+X
deu6QzddskBs5UUFIMGCS2vMKsYFoj8sNNEoGgCc2XvD8x6ipvhjZ2BbSYB+hjsajlb9OdneW9u5
xAbVTLtMTJPjL8fxkFT1zqsqm3+zDUdIq/6gnR6oHFPeHXGicG6KCzJ8ai3RPU1mfgX29yTRPSCv
VCaL3tJjX1X/qYg2cbRkOgvOhg2FQa7NvJcliTaAzxBN9l4WZFN7KGX+L1nkizVVeFwm9CVGs5KB
YUnQBHPYoahFZeETxjTe2qb3DIizuHEy8TgNzdXtHfc0W0N99ET9ULXTOzIXcojYoOAHZzHcWAcW
pFzg4HdCKvqrqiwjqHzc+d0MM7QkRdtHxCAFa3pMM3lArRt6bBx9236RI/GmPG6LkbBDSbyLOcK9
6rOB3uc3CQ0XxufRUVosh9BKoD6VxBo2K4dWM/Dcab1532BIThaJfdKwhkPxe04XEz0llMtsnpvd
uHEZVwGg06jmh2TZMMLjdAHMSYyPZDNTa483yYU3XJPQuPbKvltijvzVtdhtxi0r/BJ9UXbRJA9H
DIXxznrTbVFMvys7KIOyqYZjI2mfXSiJvbOO53KwGDpXBwEkZ/s+5M03A4ArGJJ7hLa5PzcheNx0
v86wr0rWmmFaM1+huzWZHYFejB3ji6fcOOXW/VhHr8K00oONP4OHGl2kSQJUoScUc0dnIEWsLFR9
bFEBAVwLcxe071L+rhZudcNPn2dbnDrSXrkmvNNcapinGntY7AFzdDy01oQ9wdptzAcjjU5+j6lg
yAt9FOO40D2yCWNB8J4lkCedPENYhwj8pibOAmkb08qm/54o5W86Er3MlHbVL8BDRZX5K3Zm+il2
HOwb6uGwTsXNIDZchJfd67SPD2XDtksa9YsiwfNczT0E11q+rlyNzNUNQm/gD8LdvkY9FFzm+ihL
1honslPiVBbVwcnNJ2Cx+tnJISIl6/BaoQYKJMvsge8YGZTBWdMebHTvkKYI5cRqF0ZZ+93ZQ+BL
a9lZPjwbOLdsAfVjW2OM70m3ZlajLnbPHsPO84y1L1WxtwibzQGABSwD5FUAcxmj9m83Vx+RzL+W
fIoZ69W/pkjFt3PxYfpgP2qUVwzMVLKnp5jCMdqUgVAZxzoPTZZ9AQNF/N/aLw6DSZytwUBr5yw+
2UjSPzdWuR8NFnvYYhIsEl39IBPmTa361qpbEQBwSRLrcyBlm6oc7vPKchIwlndY6uTXaqbqJu+H
2xmeXwDmVJxKdNbr7PBAxUjnosK79Zh6lrN8dxFlBUjQ93Sv0xnAeIlCDn4XNhqWNK2+jF7SXUks
n6kR2kXbtzCSGAp6gh2WD8fW82MaMnxHmAW+Ma+ux27L5q4iJsYWA7bBkgjFTcLxMmThfv2PWvta
xNWjP3OhVegIMMPy6q48N8fOFqAYRm5gIWiNvE+vr5vQGzuMPH30HPFxN74VJZc5WuGYFB1LXyDc
xQTO3GpVfsDSiMOl17dMEJ59Z7kOJTHx4Gc1j4t/v5iNZLhsPg2Do4KeuujC1IdzrACY0AHa92um
9pmobmbHfYqcWBJCQG52vdi80l58s/T8o1UjcRACywBSB4kIMu1KkhZeDIMjz3HB3W8HaMm+ZTZB
XiqB8D1f6F/jmlz6X3Az4pNNkjl7rgqZRNFwdIIFanWFTTmNeUm5sUFhLafC9b/hQ2Q3hs2c0xVo
NQrUJ6yM5F4gG0RyZW4lJNV378Kmn1aobLK3g8ZzXhpGX3azGHvhsRMRo/xUhB+Shd2djd7cV7pg
48bgbzfveS6gzChxV6BhCCgAunrM7pquSfHjwMhwWN4GrtRsv/GmZ0QG/yLUbF8530LZ5btTE1jj
5vwzmtw/G/gyp/LDNRzgEKjBRrMD4G489KX/kZWDehaWwE6edQ+T102X0u/q6+yz1mFgTgRX8ekR
3blbtxiokv0AIy/IpobKyzBdOCPqrGxPIwJEorGN4tk19H5ewGsCyeGzCuyjV6Qf8xKPD+C0yQg4
IRSBeJNgDkswyZST8C6D3gYEgwlIw4CebC49bJd0g40++RiuNvRgwSucvxUGt4IiCzsU8sZD2AwD
zjZPze2cK2wN/cwGAHHqLnVIhiTytQqWyXWQds2PMDRN4hES7Kyev5xqOIZtIaAcabxvsdy2NBAC
DptdyW1yjOhOXUKaGsmHRkNIhjXVvgE1XGWspxyMpZ47L/QjlOjSV2iySFdxjOm2H+kyzR4eOinV
+a7ExI3k9Im/Q1XguG/k7RDNiNOv7jSroIirc2uwIzBUu6bYWAQOnGa4lPsaI+uhH/7SxjegrLN9
ufaSXOsSYzXQeMnbJCxKjIweqOshUQZ4daQJwzwEddSTllCPe8ULC9GIWMoouWvc7EJ8Lmbn1CEb
YsZTOeWXrlUAPWGc8s9DaNEXJA6406Q4VYrpxI4ZLURenHTHKlPSA1cLqWcWDoBdkhvGyQOVqfzy
Pp6sEwWXGRolqKHWLC8TLjB/JafeSfd0H+tZ2smNYUBRoweAwxxFJxCEt6RiP8I9/mzcNiMfCdrd
0DY3bJIW4cpzz2qybKJHVOppYJkoTUbFby3qEUbrojtVjIaDKDU4DlXx0vfmuLdSl8FjPnNl1hs5
x8bhhB0Qp+fJnHymhRJ+nBWTCQCKkPqvQwWsHjVGmkM6Tp+WqqDjuo6NQSdf81B1zWvdDirovEnu
BIsphZLSE9fSSRmXpp2CDx9/qW5+71njTnBnqV6i13HBPBC75q/JBO0war2BMPUSWjA7jIwhntiO
brI5X5fsiXAoFqkMHxgIoL1Tw5WZPj6DwUKjtlaPmiHKzWj9itekJnFkZiBvvYBO6Q7pRvM2LIsR
JkHqcOD819jBTzqs+krhnu+bCX7dDI24MpdzbzintGlfk0h/uxgUisQA+I25fXEYb84acFGe/5lm
i0w5k+xi22xJZYugLRfYKlJ0DASSYWbPWu/s9RJpbsFyxUD7FzuPa8kuu2YvpWCPsNDhGADU8Vvb
fyMfdEYa/8rS5l0NvBJVbl7FumV38lukhmmepV+y2UTJv9NG/Jegr+t8tBaxnAkAUgFa5ZeusvIT
4+EE6oYf1AgfjpA/jlGJKs4E8hvUMPsxE5xhOqwB1tjfrZU/skI+eKkn977mCbNKiZmi9h+6ifgr
IjZum4WdqPYWGJkcBPzX+tCkBj5B1FpHkl5QrtIPQQzkSPA2JA+aImGzTy/+LR0Jjra39e0TgsYp
DuoSsf+sCEFrKypvfgiui+rIDMPeEzn2aszM8IysBInFAklP7nhxWG2ROwUlXG43U1qmONWyB0yr
pA7q6Klss7NuS+peZMQdz0s+zCD8rVJtqOQIQaoTUus2CWvdNT5AFuxC5LyfFfjDY23cerWDnSxe
LAI9EFSW6t7OyNJ2FpkeOtYdnAg2EanS2CWijI+o/Al1ijkklnwOFgZkszQznGLsvMuum09rQs1H
/7GOPKguhHLkxTeo9+5GmeQHVbGDthFKd4LETsJV73R916bGeIgr7g3XBQXQ99uyf7kfjeIbRh2g
AOTqjvHYiOk3SehGMHGfEpfU/ihx+pRMgInotD4u20PS3G4iw5gzdPYhsLm5+5a78acaEE5FrfcH
XSKccIcVXJ5YatfTv9K1s92jH0vzlVBlDoeVetqYh1u0apvaGqt5tr1ZPfqnRhFwYLE/ngCi1Nte
dZF9HFSTuiPNdjgZOsexu36gvYP+A9KPuUCMAXKMgz7S5U2c5HfIIgk5s9vxODXqnULFPekoJcNS
vEdsnDNKwqB1CGPSmruTgKcF5bI2oUCPknfgUhHjZjCaS6l1dMWV69AB4f7+wsaNrdVAMKY4gOhV
I9Th3H+O/lqrIg4wl4E+iOAH0pFAHixhC23T/LwSD47q0LowTg9ByBywt7CIYvWy6+ch3nVF/CRL
nV0zusJELnD49fpebvMxZyI/oUKjvtFdeM5Jgj8NjXvfLvMdnAFrbyBkSH2P3bm94QsidOZwzNh/
G0dMrbSAkiWTjc+SmCP4XgVkA5PY9A63Ox6rHJtjuYQJZtWlPK4joTH9FuRUiyUhrLwhLIbRJtAj
H1LbnUZxvyvHEUoVgPNDD2W2cTeGSvurXIGtiKH418nuDWf7OXOZlnRZYuxhSx8LrU2EkMvbbHN+
+Y59hhz0mQDtVCniN+ythZyhfRLImDGWu+dd9zKO7nePNerAIPI4SwDphVUy1vGFtW9mbj4a/dhE
m51J+IF2rOmoCz9F2gDniX73Bf0f/Eq5rXg8dXCMsjiX9m/gww81xU4QN9Gfd+VKYDJV0t5qHGn1
BgBvsvRSIEFCQfEoWv8lzfV7MiF2xHUnd10zo2GQzBUzKZ8se2b0ZGyrc2YBbU1bmzMQ2Rulh+Bp
lnE4SySOImtlSEbMLx48SluCFpoIgUmWllfbvnG3uARpjCLU8coRmh/sgthgzRoOFq6P0mHsw3ot
HhmaYv9B2vCjUEfPR/EhQVQUlkE1LkR8oxct9/FMFIHo51uzlOOZiVSk2ylYEgpNT+wnCNdHRot3
SU67MbMw9FIGRR2D3FNSDkhFDfuDyne9KZrffbGVm2s1HZ38Ma6ZRGX6kYQ2n7ebRKth/sGI/I0J
+a1MmbbQr6NYWtK3EbjgKfamE3EL8T7yV/fCwHE32N3J1FZxT65bYPma9stpHuKYNnzGDHuABuse
S1E2h3RavIMlvRv+058iMerT2uK0VAkZWVP1tGzAfCcxDFCcaEwQHIUxRpddYnPE9/H0WVTUhwMR
XmWMzdF2XLmpBi6+g3IPfisLZPOQdkYTTFJ/C+hbbcIIjlS8BZgHtf3ao6YlQi47T8QC4bg4dA4O
8MKfFc8rU0CFYtrGvjyxM9rP/0qDrnsEL2zzfNBxqUM/l7wtDVZn/aWHIsL7mEAA32xeC7aWXEiT
e9wYGBw5m7CxSGEUfkrE17/8HISFdF76qi9Ptin/5SbueInHX1sYEcnBOxNHbscxI58keiV1lB0S
jnM0Zuds7MQ+M8BLWb61nJk/kqWkz65DnxtBLjl6C4T3HvCy4Sv3VJiKZTWDysxET+T2aN+MAo1e
zZ4I01IUYAp4STzzQ5Xelzb9u661H6x1/uMWOUh9bHE0hdZfS1DUwTBgw+tg+WnvtQe0tBkgqBkN
jo+GJ3TKwBS2+AKBIF96rqrABTOxM7kJqrxgvpanUQik6D0xnae4hwln6jiYWA3JETyHFQE/YmDs
H60ei2V0JU6WFYiDIL43u7s49X7bILphsMgrGVDf+NpuCbV+NNkFB83Cds+fxc3Iu4R1ylrvloIZ
6UJv6rRY/J2OrRVWaxKFz5Dh0l2tqHIQW3kOS+BaUMFV/cz8iGJSGV10IncJmHH0p/NJIvIW/RcZ
UXtEs7Y3p/4sRF6TRjY2u0RL/oGYdcMxbrJrnFifS8lDKuv1T2KxrYyK4WwtrHctRun425cJgwuf
/XwoqWsuSIFQ0VecYmjUzUJDhEEI6enQMAuM0yyjDpOngoVZzV2ZXpkp+KHfMCazGrbjxIYt+6Jt
dRgZy3VqODVJKPFOaWd+WlxLoVlDhOj77orIOyNVW9iBN3esCmOGge5Y+ltgmHOKGxfB78QJktTw
9rkL8GUtyRVt9IMkThntA2y81veDasXfJbWuQ1Spf3LXtMMahavAM5mMvKrL4IUsvP9YCplQ5s8k
EbjAmGS7fFtjCbSmsr8zXVxpQW8M9KE7r8v0DTEW7Xm2yzejW62L6XC9oD56QTyp9syEYXcmXXqf
Y31pB5AhUi/Lk/FRO3Z8MMxFnHTKq3fjwH08DCWxxenQ3KX8voK2Xctjq0qIOZitkrK6z4owsYFc
qobW0BKOcZRKns0hfVLGSOzGZooCAUG3sdb/kox/bVXrfeVO+bGrrnjJn3TmR4dGvMl6gRAYN/ex
QmYhbRimUy2+y6Kz9olPYrnNU2eMSh7agbOjE4W1y60lJNzQtzGnArjB18LEtm3j38JzvtkgwtYp
KaUbIwvbhNdNbYQAy0Z5J4T1ICQZnKVwSdkYvqD1rscF/9Q8IyIQZvtExoimhUeyuWjjE4RHynIn
gxXaiuy2kciF4NkcWXQSglaYxp7Xm+KDED3WVxYrbDdNbsG1IesG9L5mmLGnEeDH5DKHxicJssCM
T/mQ3nej99w30YYdAkvis/tJuzqoBuvD1y30XIBWmFb8HUu2MlR1QmBBzJtuXFpGhGV26ttEXHEA
p5N0r1vQAWQ692TbVEJ5eV786NasKsm7jsfPNDPwJ75zlciZqfOQU5yZP4G+9FY49QhM92jpnvqR
/d32K4PFv5K4TauEVAD8Y6bvMVOuNcNpisieEZijiIZjrThkB6wYrKl/slqjt7KzTvnSvmcsPVZE
M6hci6Ps4ILMDvt95A87JvsMlQ26DV35Zw92tFsjjJLzfJwGc70yrt/8FWPzgjD5d5fa5xQ8/pPj
2HdtV72jlUr2EcNgxLMEcbb0xEeJ0E3o93Ed/BNeN6CDGQLlWlNuxoQ9C+OJKCvzYaFYUVI2AQa6
T1vkkAMBblwgLDp7tEX4HBLrCjvl33Rv2n16ZHPJo4N9AQylieINwAuwIzhqvGhYNRDz86C1kgDq
zg1lKZCysZnnynr2bQfXu3VwFZbTyCoQbK55Fsqu8wIAgSiYqpq1/dx6d2LT/duTA/VtiireQ+nf
GRQBDYBDWFyVLkQ/kQ6KEx39um0wt2NhPHTqVBPMQOdmnAc3IaPz6m4qdF4WMegfuTSYHAXaQ1bF
pY8dLrBS33S1tan28r2VwHww++EEb1cf4NCRspGB2BU2GFS/dZ8mAGo98uQTQW9oi4hAwURPR0ay
AvlunLB12nEg2GOgXTuh4bP3aKO+bRcrA2uULnRtwstm97dI+zJYgZEcRGvdM7FSxzSYB4xOBJiD
83IbIMooiCHX3I4Dq9SYSL8DZoYPhOn8ny0jUbobO5Pz2m9L4lu0thkehWDxwGVxv52MKqIgHpZT
zG837Fgx1XoNh6SKQgJrT8kYoURy1/aA9OGEjeOZeepCAwaiHAcCToCZ7oHlxm4eWM/yzD6SulkS
MMDAYnaza+fnYt8ThczQgXkYOagyiB0bx0DLPegwnMep9BsbKkz6sv6dINCkcgpmtuvMI/65bgrJ
b3afTXP8qyUtcq1RWxlPzDphuzXJKxwWatbKe1/gFR7Wbc3p5S2lMrVIYDc48lfWoqFJEgVB0zd0
X9VZze7tFkFAZePCR/OP5qLEJcKsvbOb+p4aiEAVHGB7cyz/iBZve+cRxTmL+WJV85u4A48xheCj
WfLlSLcdD3i80ncF7rQjkAkDNwOZpk1BoB1iHBsU8H5FnUn5D29pXasnUzpRuOzN0k0Po6Z4BnPi
XeYVtxrJ0kEmvzX4DeAa+GPMCIELe+Z92c8Xr2fsLaXrMZ80kRbjtsCVYNhx9qsqxK8FOzzx8fnZ
yCMeIWF+5YuN0Pmkh+UuIyphX2WbvFAxqCoBlNkuM5IGm8TYwEErTP2XtBbSTVgdxJQujBvWGRaE
OR+LkccytsSuoGM1Krr01SqMg2fMiAk4TKwcD6odTE52txY87cjPuWia9dUiJ7Sac+Dd9nzpco4K
TzivnG/xPunNo1dFwDKr55bdKizrDlF05wDD5BxfVPE+w7885PGdstwvZYIHdOrlIOV0peFvScXh
7blO3qFU9auQ5Of5hslGQDBsTwYYeh2xgo7oD7FCUcfB99R1CrE8XLiaQUGeEimF3YLmzJfXceKn
awaGVu3QsYGt7ucI/w0tDXAegFFjRsqyWx9NBjso+EwCK47gPYiihUIzoNro4gzBsI+Asku53KdN
a+tS6dvGt2yNFET6+E3BeFgGvOELw/oDvP+TuGw/Z1EISDjFqw0zdKc2/HuZoFfOuzeUlPTWdfol
UCxZff2FryGALRCT5pLcjn0kDytols5ab/upk2cWzutMnhmBwmIh+B2HwrnGPGujFgmSlleEkecz
8ErrmM7wR/y4v2rD/rJBEsN2Kb6sAuBC6lb/w9iZ7cauZNv1Vw72s1mXPYPGrXrIvlWmmpS09UKo
ZU8G2yD59R7cVb5G2bBh4BxhC+qyISNWrDXnmK+zVNW3be7GxqHtj6zStBV6gboj6CzATeGDm9yE
Dg2CmKxjeOcsOlGqu6u2R/WjGdlHkTB9UYGnsaAyllM+JyT4U5y1PB+ffon+7ddf//GP//yPz+G/
h98lmOwxLIvmH//J55+lHOs4jNr/7dN/nONPpC/lT/vnx/7r2/79h/7xVOb89//8lv/rL5ofzn/9
Xv78vx7e6r19/7dP1kXLinbffdfjwzck+fbPY+CJzN/5//vFv77//JanUX7//ddn2RXt/NvCuCx+
/etL+6+//zI8588r9c8Xav79//ri3XvOz93F4Xcdv/8fP/H93rT8sP03RP+66/uAAnRdeP6vv9T3
/BXzb64rbNNnWIvV1Rem/esvCPptxA9ZfxO+qes+M2pD92zT/PVXU3bzl+y/ma6nW74HD4GDmRDe
r//5zP/tLfxfb+lfBYnnJVFCzd9/OZbj/vpL/vO9np+bB//D5cQohO9YwnB0m0chP98fIMnw/cZ/
G53CqmkpLOycuWiQdqe+9DwiBXZxXrN7EiCz7UhJwqtqN9cjZ7qWNmueX8Vt5BwjcB6N6R4rYDJs
hzTQF8AViAmhql/laRPc1XbJ1ls6NFkn8vU2yBTcdcvQBzBCWbxQyoMmSqv4wwjMq5OBt6bI5NRn
TLP8K26jOTksAo5gEifXjsGuTaZ9F8fGyS18f4XPhZpvMImPzVu4VjIIGU7Ec+3f15TMA+b0Px/E
wHQuJPbiaZze0tRDOVVhDQvD6Ys8quE80eyAZuPW9tFM4f/qWlueWWizQ9tpakkBstO80rgfcXne
S9Ffw84Kjz0NuAvn1/BsKqrtQJs1jHgc40KS8tsyQ9pbLaoGSk2Ulq71NDTFGvKZ32xgTy5HLDGH
0OSqAJrkAkhBxYy3SxuujqbJk9vkJ92Zz7TTVRIj/s8PjhXfk7MTHNzhMtuCzxIR+bmVMjj/+TSt
kf9M7dkwswlW13CXUVieKeH/9cG37PgssZrWWnMmquNmWY2TnvusfI0dSAqEwGcIVcfEtQ6Q9r64
MGG/WMyhFsTSzR25oH43PA35ammAi8/TLQTTbze1MXvFjbUgWlzbVyQKYBmJo1UPYAFIqrZlEoe7
1SULBZXL1oqz32j4qwUevHYnLHSsYeulQNxBu2J99cozMkYBCy0p7/78axzb8g7pcILnxv4uOr8/
li7TutbWH0i5OAMi6E7tPEFQqVjXHaQWyLTzu67e66YZtoVnPQLXU1vNVDetTkDcj9UJGRB0Kdvm
shwS/dmhaUV0LWe7gCX9sQ/AzyH/3jeWfd/XSh2IToj3NCpp8I7+nYFEawv5YUf4s0txT298yHDJ
TDpirTFQ25YiIsJihIKVFqGiD4r3kctkYngwcYhZl0qREFtnTLN1/0hPnSaHgibl+72NCQ7nZ8RC
jUTQeo8TDniGQU7dR12CJfD0kNulBRMPItzRFeJfGPqL0cXnGMsZY4M3Z5P6mJ2cIXvsEyhWqEuR
Obun1knuMGhxOFA3RRRJAh1vQ/H6XPtsImwz7C7h/TAE2dr3qA6tAFNignwXbnvtlm92n1wC/S1s
5L6AxrK0e53BNAkJLdgjUk8BI+W2vW0seTKLr76crj33CJ0vauVJkidRBufJQvsYOPAOEvsHXGC5
cKcs3VcZuDdGNZDvaJ+wAlH0ttEyCrtXEuCWdZ3fgzM80H6dIATPDEwwCUJwGM+uTWJwbQmw+7HG
GU2TL6IZH3hMzrrWgx+Ep4SGEvsCMmP+Hv8YEoy0UO4YE/zqxcuaE8VKjuO9mwBsGDx0l9K15HJy
4h5rdPOkR356RT4RsrXfTARMdx1zdnZNcz9qPac979kLYPfUnvZZhJ/jmDOvc7JpYSTWJUs1ey3D
YlpeIgT+OO+b8hhp/vMbkgfcKF7E+D5/ia2ywjOEkwotKFK8lJ6oJ7sDni2eqmXaO90Eq5tN97rF
HQA5hqzpYbj13lyKZ0QIG9DBEJMiMHD51xQU/aHSvQ23Cp1soucLLfT31azdS+LgEdZNtpQtT7MX
LjwyeBJUOgEFhZ3tyyAiw8dpEeZ4v/He67vAt4iHDT7DMcZSqNIdqac4D8i6GNw334i6W+qCqMoH
+rMwCxiSueMJbwkTM+oehZnUsGOCTfOLRp8+oMh0o2Iz6A49gXAE8zBWN2uMH7KPhtEPPDTw3opy
fKIa2+ZJvexy/aQ4I60Gt6emA468MuX4UGYt4pQhsrcm0X8E01csHy6VJubFla7g3cXW9J5bTbdx
Ir9adU668Wh1f5d18F6hi5C9WV4Kgi1WLXNFvNiwcZVvEoZV+FcOobBlnclfkuwOczZRcOan9KYR
+3g1e+QjTeHjEsPmsXAM65hrrYsFrzlUeGMO0klA4aES2sYRcNYkApRRZLRfRYrIIC5SsfQbI9uS
qwbKfdhPGPiWrWddnFF91FbTXoBKG5TUXrAhI+SgGwzfeaClR7HeN2iTwdJsIwIA0QDLdUS85VOI
gCmcLTGRquBNh/mqLywQ4ElWP2vNLrGYBWaDh76xyW8cw55TYPFBWL3VGUEduDZ1jyXEL/Zh5z3X
DNVNC3AliRQvkGK3LNnnUSLktjz527Hfs/SUsZZRvXdU12W58924XWQ2tI8eaWrsbdtQhCx8QbqE
STCutaC50Ho5uQ5yBV0SH8n4Ysuhu7lPfXQLmU+/gVbQWgyWJD7Fx6vW4Sm3smpbIdBNIn2j3lXj
PWPD5hRsMkMPdML5Mv8bMfKiQ6DfUqMvmxD/o93u7bkLCX4YEMw14/eOFhHrokNyL5p0POv6muU5
Wps9ByglQML5XtOcsCfSU+yFd2REi8Osin9S2/3BVHwTUfxllx59ACWuZlfs3BHmLpJHModxgeZj
f8T/TZ8BWevAqtpE9hO4/C0Rx9Misqn3Ee223YjscWJQ1eY3KFOo3OAKYu0Y/PaViYBE85o+IeFD
BC88hE4Bxtzxk/VIZ7xNkid59AxPpqXM203n8md0hTVb4afILMB+RvIAH5m6IhLrrOk3+P4DvIGS
Bbrrd2Pa2qtyWCUlgNYBhj5BdcNKw06BDQnpJbIuMkp9GvPkj6Ojdl86BzHB/FvNuvyQYkcPcpOk
zS5r01eD6N4+Q6RnjDoDJJxAzGIhkzMpn7g1htPTuQgJNBDgZ1DEs2NYKKMXpMiUKAWJi3GM+NZo
3dHKSW2qQlx4+jz0aMAXY980rrR1DtzJGXLvFrKVH31oZIz04wFFx0ZL421ky11XGOvCHA4DfUDX
G8i/5aYDqCjr4YkWz8IlWAEorwn2gHtzOeYaoQgGClcn5mCLVrV0CGIhJite6TXb9wRuahP1GmpF
8oZwbr6GeAq2uW835EY7LuLZ1FvZFrD61EPx5IjpgahhYEZvrSrg0NvcCNDmFjEdwqUjmmRf+QI2
BnnfyP/NR4T8ZL2SbsVcHE68LDV0Dqn5GLEnRDpoSthmi3bmkadwbo91DEZSHywBPY/LuEfQOll8
cV5euXryD63gF0xO57Ofll8SAA1FHfZ2xm+HwnDeg8a8KnPCyoByuXQvPC20hdW+ERUeRKGWwaeb
zDghSIGJ9pyphmkGHVY1qUcrIp6nH5HaiWc1FIzI8cBBy0vAGSS31pvOhFCtDd1If1cGWkitDMNH
SzEucIHTcUTFpWe4iBOBs9BUWqSebh9zoiy2U1i8uG1O27g1ty7TZ0gch4aNu0/s4EDgcbghO/an
LD9piROQ1+Akt0xjxEuHKjhWjJ7SesLYi3qdNRZUAl0FLDZvEH+xD9DM0pMQktdkXHqDmVfRUvHU
IacVzan3alCbNk3fjAEQ+wyzzWb4SuJePAs8JluBz9Sq9++cmrQ0ggNKWG0EJnKIR1kTC0RpXPFD
Q15DpZ9qAbrJRfhXZUS/J2F6lnoptk3X3scMnHaI9uFMcOqqJm4MNXg7L9V/HDPBdSXuG49NNiUb
vKlDIkQdKDE+FUsDcONKZBnD7MnYoblQl2ls3zlqAShOV6Ed9kfNmFZ4qzZ0viT+jlKcSbE+2YX9
LLPwRyn1HJumi7CqWDURy26F4svAzTW3kIjYGliDhYOHh6bh5KGGlnH8wWBqlVlMcQGd0CFsc+ox
oh4J/ohufSMy1m7/0GgTWuaUzm7X/jgOaFtWh/nmQ98ikC0yLPmgWXxWE8qdSfjAZQbSbG/0RQWl
bvSRtfiPfN94YgPH5szLD0Rjegw7E7UI1OtHqbybaUAUiOQIb5JAagmWEIoXxtGCMwiJ5OiM4ptC
BzoFtKnzfkJ50r/pNmpGqQHBiJiDoc1AxJFmD1VFF1yl2caHQ0BSIAj9obqUKXzxplaMz0X/qIPl
4dSxSkE4mPrJFJSq7amPintPus+G2nOkhtIWoPMHC4NQnTQRNJ0TecQo7mjk10sS4XZtZRoLaZDI
rCrGF6g0SbRW44LjJUIVH/eUrbxnKkWmB+4zY+C94xXXGUvsT92r2SLvcQpz40VGtqkDL2USnPRY
76hAUO3AqOxcxskcCBwX5BYxWT/EmwK4FuXeQI44ljSXjcHZEc+z60QGYLo/ewjhNw22oJFhGmin
7DjCbFgO2RhQOmM8LghXPcSGAxKK1LJlFY1kkfbplpcMRUsRWCt8eV9+UV5YmLiIMSSA36m32siI
sxr6pdk16KfGyEBAdiG0LgLcUMujClZQ/+lF5mfe+2lVGTryECY6MHHBfwgPYEHnchSoJkzads6R
KLklzL4XKm8ZCkCDrmz2JRAi/giCDNn5CLV1hQrj0etaMlHbnkNCEnMJh/5XkBZvfgF0mfxlJhwh
9XaI7Fp2wCuQWzIbjwhHgUlrpSujqA8jL0KdBcfWyKEWgDGGZbPU3PRRU4FGjocNM2JoD2jC9xih
COAzsmfSWR/6MsLeLYC2D/mMLr2VgevvEz98nGD6gioI8LCxn4V6+2Uk4Vftqm5reYWL0saEIkJz
iup7FrbS3h6LeuXN4LlYwoPBorLWhrlRGE5PWTAfxB2jgvc6w3tt3JQg48CpZsNxrquFhqh6cj7a
qtqkHQwyu69fRxOVambBADdpR3gW4zrsra90ZAgFrGe8r7wLcvJF68Yi8M5B9R+ggrUJflt581bg
R6DQtPSJnc48ZmBhCW4jPeU3J6S3NAliBqRY9cake6ic8osxc0IYB3/TSfyTSoJ96GpiLWGYbv0X
O5HY6FLt7CfFXnCFt+4Mro419DXBRevxVhRTlW6RxBM4oOjlKPYY2/KeO56spHuybsBErKJQ9GtZ
Fw2B2PquTLHMpx3Y/FHMknacXwm6LJOqYkAjRlgLB0bOgdhVBdhOgy0txppgVR9mlb6PIbK8mMCI
bXsa89JZlx1hr44k1qtHlaGnj1HH+U3o56zltqpjkO0tlWBP7TSmKTIT622MpMJQVn6pTPyWhcyW
LAoexxmMcIHbDnddNsvCsDJt0sr4qWT91lhI8JCSILqznmA/gQexP7DYYA0a58W2B0vBHiYPqDd7
mCEJcGE8xuuWWRwNQn07Kb4tbonABWQKG7kcj1VNfGcfZx+AWBij0M9gXbKytUr8TwifExZ179rW
RodbijfO4Qrad/MtCRz9mYbWpogEMSVjBCfLT9JtCgqF7gUi0wagI/uM5m3J/oOzXlASlnLyN4Uk
wjQkFJZV/0ulMK1dPyH4zsSwC72BqNI5SSKhOLKD+cCaESpHK66SzpHR8Y/S4semnam5lWB1nbLt
JMA7qlYiRZ6sZ2ShHuopNGi07EkR0TJCNjx8e5E0NyJxvjXDifacEfcofvPjnw+lB+qtCRiKpETB
OKN9ypoYAqe6uS3kp4RpNZtCSpNutgOaRr9iELaOxqFaOTbJrnLOXa9ri2BL4e/1nqGGBTZ724/Q
IlR4IaU8wOwBuYCqYUFbB58yMnylmdAdA6AUtSIlYqjVpQOtumW4ZO48TuM01iBS2YCGJwgoZz1P
2NCaVW1oNk5TjwVeAnm1cByzjRzNUv2gdjkHUqs3uJnRbnJ6bPTqp5pPotLynxk2vRd9d0joY1M/
qt88KxaegLp6KgWpUTp7BSCBYUma4gon+UOPqNvjOsW1GL/qM7YJlH3CFrik0f4ylM6P3gKUCJsC
k4JAhDunVeSAUUqHmFQHZ1w/RiyoZYqGuMpZbWa7jpS/GxO3MAD/ZOVJRO1VZWA/Fbs897hZ+4hi
HgncQXbmtx/VFp6dOjm7eAz3ra6fK3PCdB0jstFCuoskme7IVO6qEckQNtPYT7caqoOFZ0Qokzxt
T/A0bMzJrZe48JHdpuYRk7S/IDXQbuYxUkIsYdXcVa7FHaBGf2VkxZVN8b7O3hVB4puso30wunSo
9ORbhC5k2dEb8ftgiu+TkMqmRgpsPuKMQDXl0SJEEXSgY74c6e0us36cox16yOJcmlVUvzIgvHPM
iKk5uKFFyBq6ZktmKazMbJkiju/QLbrdWKxEqgse6UjGcf0QBmDaQlKg41x/N0xlLTeW2W0TmYKa
7IFREocJl9BjFW7nsg5vUIjQ21YfhT8RuvqYpfZDV3GQZbAET0tV0V3L1hVpOtut9RQqnaZnn48r
SIM+lo8SQGZDS6DJGLGG00fDK9nUWb3NdQjAk2l8BgwsrnbeANWAlV4rs+LvUbxzDl7BO54HVkmO
yU7rOCilyLygZWoCipvpzFM4MhU5QSxaBtwLaXIvcOeQ4gjuOmKFN2OdopEpsdcwAVZ53tLFJQ68
rpgMhq+hF6GfGTsKtrG/4SR61WrwfxrRc0ySiQ5Fw5YQXozonWzLySG2CeDV2RPQSJycbBQj7eeu
4ywEZGYfDjuZVnDZUE8mnfGuBvsAeT5aqxEUTGJDiCnkW41P6whC2i04apqT/tbXRKNMMr9TmRVu
6tL7KFrCEIzWfZQtZ8HYiuR6Ephd/azb2XR/JfDhjWGRl2VLI93XnUnYe77xJrhqumIjF5Wc7uaj
Y6l3LwiwJCeQhaAPQ9Wc3+V18A0XS4cluHbdhYkulzclWQjP81Z6AhjMdu+6OeE27Tg+mw17uyVJ
1AiSG2BgbhYneKfn9k5Tcg8rwwEzaJ4aEyVx1YmNtIyIAy8mU3TMa9Ocztg1ECTk2UWhBu6mrZZm
l7rNadALcthzF0wEKOyFKSOxHR4ZYKFSVvInTn/CYUIu4YjfeVjleDwANGVzdDxmoGmlPLw8pexp
QlW31iLaaGRe2EfO1s8pLt3EpLYZ+4XI2i+G+cyaQ/GIcn+vggRbiIednz+ZLqBNXuzBFEsmvWrT
eeIax5HHo4x//BKjGz1/zucyZ6JqDUALP4jVtbkDuD09m3vIttASCbIS/I7OYogcq27ZVfTAX2u6
j4eNWAbDcq90w5khZS5CbE87esypOBqq5ACBCV+2avbw/hZRCDlEaqWEJ6Cvu9DRtpaWfUBXRTOQ
TSxXteQg2TN8UFQEU3/UY24As+q+u8l5JUDepXl4qKAHwLkKHqe8/grH/GAyOUfqE4LDTd6apHRo
/uPoLTJsTlbw6CB355KSjxOq89EPXidFMlXJiXFZ0HPp3OTDD1PqZyxKi34w1+YgL6OXekuTMEiw
PPKgkF4W3dUY8mox6urNdtznYuw/9FJdsaDduQ3Kc3ox+rIhTkYvjDeNsmrSUF4F3rjPskuVUJNL
H/ZDYpHcK909cCfSq7SeBcUEZ5lxtS0sIvEAmjvLoMdzSIQSGN8x27X1vC01djRTAqtFm+fc26U8
ee6ZnuDDMLtI+w5SaBi5DPRNFIwdEIEYDeoYYIJCEYnB2LFZMhuSpFwv/5qOQ+68SN7fTV4MNwdk
PlGoVy95YjLJDK/ajwZCppZ7gxUAj/emZEK7lE+tJCOyyEZEq8GximWA/oFx5swgzGxy12Pb4AY3
Cfz1EsIyWJQJSGyxFjrPTa89B2Gybcv2XN4y4qb2fqmX295VtFDK81i2D34HLxOexz2tlcHAI9SA
HboWI0m1pYYClc7BHJJJSWhwrt60jD5hPdNmzIRx7/sj58fIOhMLU6aDsRd5hOOqVs62i7K7TFV3
xuCPd67xO++SbF+IiHmA+O77jMkGYre6atRxAKdi5x0MEhLYxxjmXWeC9I8SgeeB613vKL9KBSts
zDi0MSk6IvCbIYYwVvwWdH0MkRSH1yvKhHem2jGmZ15H17LzEwgmUxCjZWYPU2PwbQ2hS1hWYwYc
47jTEAqHTjVhpcUEGVb0/PnxIYGR6QeMXWIoGHh9rpUuwpPdykOrfGxEswio7SpFci/G0UY5DWo/
LhctLB+qZrgOqpDrKkXDklpCQrT2prXlVdGaefayjzFdmQYo04pGXUd0DAkYlrsREtOC3rM5af0H
PPWVwhLS0MfeWm7ziuadqQMwBbvBBuHXp9LogJdYbYt5sXxCZxSdETDnvriWpvNqifADQuN30+vx
Kdezh6BqjjXE3aXEn7TKUAdUdgTp1SNpV5PatdLAVdEsgThmJf5cGYT8nEDB6qRLRaNoh5iWEAEO
AyYNaybz56iI8kVWa2uGpy9xxS3ZDaR0elIq4CjD1o+8T7cMmZLEPmYKRmWtzzyA+UKICbtrTiVz
MCBDvUjOsfPbSLJuETzzZbBshThW+BUZA8TOGv01vDSfFI1MrcPaeAtEBuVL84821+jBqtu9J9t8
lSrrLu+ZqglQdifke/QXi6vQjAfMbAdsos0CUPiuy1dtkCE/BKMyAFMcBcAAu8i39OR3ePTp3SrI
4Z43OQtdJL+Jxsax+wdyIB/11gC/m9rUdHxjOLYIIdEETW7+3Pfh7ykFO2E6wWtWDUdq0Hwjwteu
Z1tEubvQIy7lqg8YanhXs633xBeRXmBLYtbcVzvrvsYkhxrtb9pAuId5J6XDzjSg1yAH2M47MGng
OjTRJnyUrboMxGEjQO6vtsfBGnfDB+Kdt9pgq+lH9VXGebEdaob/9Y7jTL9mqKtWcWTvUfKUF8xM
NIJYHoEx10GmcRKY+5M+TYde+6SZ5D1EKCVigVaxM2Bx5ng4MhuHUwd9tJqJC+FMRWxlse3zBglP
XV3H+aoB3/GcVPQ5k6ktEUsAAG4rh6dO/kJee9zTnCERtP8UDTzKuYvKpLw425W01jrzeNeAz6lX
BD4L621wuhFgRIYVBIBbp7MSyKGYyRZgOmnlh8tpSJ5sM3Fx49PIHfzu5I8Ex6Zs8qcu6byNbeh7
2oFA8AZK5IBz+aErjk0Adj1OEXqRy7PURBWvchVjiJ3GjedPLj20CUdu82qj+936GWIwkgVJcWC7
R/TtESji7cyUORta4hXI+GkDFw/0TaN+Goep+QhmZ1VoEwtzRgskUbShPES6i1y3AR2zDggHRQgt
WESSSTrsS53JIvJHf2O0hMxaQM0XtPchsvWNfRzM+qUd64c0fQxrFe9S6BQLmXsfeCorMCnGa43p
APzdnZVW5QlYZpyr5to7DCLa9qLRd0Cv6uCzoQNiEPYK4A7FLn5tvJ8/saP/lK4NsgA2AjnS742R
/GBnftGKfY9nDOUi1BvAZ7ektsqDJM2kxlkCYcvlvnXxxcQ6nCFf4wTAPzKqxJZ2AlEMpQGdJ1DV
Ok/ymGoJGKyXlKea130kNBup2d3kMgihlj7jM4fQCcBTn9rrlDnAQYrQW4vC2ndM6NZmIz8A/a8G
B0CUY+MB7Lz7WER4abplh3KJndm8jvaTriKwJhxEUjxRuyBsD40d9EtjsHa2yVGrs2K0GOnGDdUP
qPXfRnhsRLGCmPrG9ao4+oy3ii4svYZw5/nRCLBpPiKfYtEc0rbdxZmJGnn8qgokrop4NAwQYmn0
UNiExCYp/S8noS1U+D9G7wfL3NYIy6HwFxq9V1HSEQzb+BOzHY7+vqCVDaIxttbJxHXGTrpsw/TO
aB33gBX/Fg0mcabAQ8Pxwkhd7quHUXcxrVemvlLOfVvpa1jFL1QzyatX3Y/uEfb6qzCClmYcWKJx
wh/PSLyvtXiNrxcZfAASJqeJUvXj0sjbXe8ZGbLYYeBayk49tUYemOvA8V4tNrzcTnY2O9FQi8dE
Q5EpqvKGJP8hBaAexbxUkyZXtokeGfhuZLZv6SiORI02O8fiyI64Zau6T2kQKtIm2oIh/SIWHRA6
t7txpd9nmgVFDTsV1YW62WQRm7J7kaN+rMKA1Z0hLFBJQHVFqCPoNF9rK7g3A1b1QVeX3sKTEcpD
5TUPHCsf4obAOswEVBnFdEMAhrqpi8ZjP5SkYEE7blIaZv6rphNz2PUBu/6tIenLIwwL5s4a17fH
Ok2p0oDTmQpxp0UAnOqUiXYIgtbUzDV78bBofIiWxloaPDualZU4FLlzj++NIApfnVPN+QkNgzlY
FO/HuDjnQ4CdInqcJzaBWR9DjfapDpGNTm//lfdPreCYOmYkNZrYbxZNMN0rt3mqFYqDyqdew+T7
Nc6dlfm6jzrMeWlrfCgruSdV27UIq/PxhjOlFUzWY/jeRHcdvQwwaH/AWRetET8Q1Va8EB6yz6a0
I4nRYuTuttCIfG3vd8EOEs4N1C7xTFiDrcL+IGcyX0w1HRN6p6t6qMeF449fMU9P2FzQFv/HMlxZ
yF5ws/dLOIQ+jmsT5X9mcU+41SpQ2o836dTVZovwrSMotf60nRgoRK4Obul/0J85Wb141eP0syXB
acrDJSDJY1Iw/GraMyabZVuUBzPqV0asXbPQexXmXeK1p6DG1V5PqPRMzaUjos0ahHBj6Wzjylbg
q6XxxmKc7TyR38eqveH/r4sOwfQEl1WrHqyAJWBC0tf8UEqSHRJnxm6i6ZD3iECIeKf66HT2w0E7
xJq+M60S2RGCHWre/H6qJ/9c5tI/40UVZ4iExPvGIKeqW+qLTyi54wqcPW86BAuPg/UQ7KrsAXfD
xfVwNKEkQOskRusctSI8u9YRIomx03rzld6AuWqsbJumbKC6IeqN0JKXOAfjXLmHpMJA3Hjc6eRM
XSdsOPvcHrM76Tr5ppP9WQj3qW/GqwT/THsZ6NGfD2GCBGA2FAAsXXPdZzuUgvRTbHwf9cAhVTBq
yA21KmSB1AhumM7IA8Plycrzs+jKvR2nLwmShIXRRha2r+jL1LQZRf/hZVnNc5e/6zQ1t8kAhjuO
ym0Y8yh1nZRbfW6IhnZNQgFOrMFgyFQNY31p6lEt0oPraruAgR3748bW0mJVefZFhY29znShYK/H
4U5RB7KK0SfAfrJwY6P90Ab9U/NyWPkwc9coq8ilSOIYb/iD5ycQs+L4nGj0vDMgRROLemmYL2hJ
8PoENZp2ccqzeNzA4F1FrQejtY3lS6iHW5qDwzvx1EupimRl8vcCnWxM3Ci8IRVWUajTiLkDNqzB
l3d6FJOvqHlnYfqvoolPVeM+z6h33+0UxexY7q2sxiiJYWSlTXp+j+jgI+YI4MacUrTpasbEvBod
MP8U7ifwCnZrzEHr0m0+pBL1fiSgEEvkUeq4c2CbVWGLrNvzn72i+qhCUSAawYVlB8vQ6GC0SOst
arOntIk+yS9641hlMhmV79KfXroIrxp88K2nzEtwKjLw8KV3sUTMIVdnQJeEJjRVJyXmCp3OxrKz
N9u3T33AeIjINlJLkzv0T4+4LU80YivkGO3NJicFcMYsFW2qlwbnvZ4CqsgByiyN+iFO1VMwX1V5
s8FLdQKfyIwtIWdIMN0BUfTTk77ZRyTAlyE9cLf+qGz0TRK0bxGOD5E98agTuY+yRwto39R894P/
YU0VWdUN+BbbR5MgCMqY9DMngB1kE2Z0uvuboX3JsCaKGxzQVXLS9WJdoCAOd2Grf+o00Ovee3It
bamMHlFsnFI4VNc+xUU6SCYfY30/KYuGKw2UILpn1bpCZXtK9fzs44IErmLhSho5v0EGXbIV0VXr
HmguHHpLbaVMQ1Zn8+ZJ86cx4x/C8RicazeXFBxdV8dKOafRbbGsBtM2E/ZVT5wnuF6kzBCgy83G
wuVx4eU9+iLDIOzc+xrbmRYdDWz7c5Jj4VyTsb1YBiGLQBIkhw4r9Y+ZKk4NuCKAc2JnEpcLrYg8
5HOiN/P+UNyRdYA1ZM5rwVWlfSelfRUgb6pwKyhvB0pRt0KjVCXfwCRPpY0VVdjha+IzeUOpt5oC
DymBvkl8ev1cCYsqDBH+0LTT7Zc6d64WehKcPmC2xnYbGFhSSfgtbZ8sSXnfEzSz0O149t+s0GPG
rk8qHO4ICP/5mzuKkx1hjbcgmgxD/mSlMRuxbi1b3ekXjbBO2QjlVVjB0qSv5Yql1jCGm+tFD85V
X7uXYH4xfAe8QoM1AQj2vpf1xVXETnTWOgvhJ5Mdeki04JBk8gHe1MtIZ3CLnEZZ2rkypPVY2qDr
g+q+Wxkhu36fngNib3vT/O0iFU1schUKpliZj2iuGq8aPmtHu85hgSWFpuPht5xS3BHVRPyGz1tE
TM2cXxg277Y2PRBBQB0k/J2T0tdtOsjxPnhdX58R/30EflU8MUf/3RfjTD9VW5tWiW/5Oym9UzHl
e62yr1ZU3keV/Ak77azbxKa6KVXfNHf+FBA6DFlxNL0ZtrMpiHiuQvvN52JW9HWBqBBHDE2LkNZY
1jsS3/e61LwlSLKf3sg3rX+qIxan2TfXU9TZpU1Lvlv7fvJZ1RTDpRXfc5T8otKEQmpWuxBQCDPA
o71KkG7BWHlLZE8Hp10bkDHieNiEHHixD2lXQ5b8UgAnJWODJi1ukd8vrP/B3HksR86sSfaJcA0B
jc0sUmtmJjU3MJJVhFYBBNTT9wH7t+m+vWubzWzSKKpIpkJ8wv24Lh5w6F1S3T5m7yxi7uD4L9WY
7PsmODJ4fcUt+wAIcVybtJ4L1aBP64fHgJds1VPrzBtkyetVaOMRqDLDR7rxiqxIBgBbI+HqDVGf
uFI6+WKC1wkYeNb0b0QQi22Jn2qBMeI01NU+IWJZsfBfBMwhS0FX5/do70oCrrH9Y0ASXKgBlYS5
DZs6a7eNJ19tHUyF4OmrUDQulUhPonHQBQyvtdd/TdD356kAP8Wuz64j7VPQkGTpi2OVoPZFVakY
5aly1AlLNx48O761vEWtJD2nyfCgKgK8mfqju2IvZ36o0NgTEfjRIToBTTZtipwEHBT7a9EyUqkq
CnyCyM4eOOtlD6uMmpfSDrGnXQ/3QT7Tczyxjrq2AXpv0+/XSQCyPGhYErS2WrTZwSrSaKWy7lrn
wybu/CODSTb/bHcMlOlxsCiV4a00wtYwDdvWCssGagztUYRqa2TAGCt1tQtyvIDZnpDAfjYZRnUw
WKoD7GSW5hcKkoNAyF1F1p3xso0PeNhWPaW4GdnGppu0g9E00Pww6v9SGhcGFWznMjBumH03nXnU
DZ4dFa0n9vbLFGubmAXi/W0oMeBN9RfqlifiTj4FUMmOV/kimWledoTsQdqQ0k3z4PoMJPoaBUUa
fJBCuckm6Ml9jePM15Daca1GyHzLUlRfZo7pKRzw8dvPes5AFwM152e2ognft+pLx0ExX5Jxp15a
wzpMMWbQdTFWr04dfddZitxb471iQgA3M06+vBo/BCs/JOfYHtFPsJ0rLrkj3zU24h2QGi6XdAqt
evDd6ZXj4VTXEEySmd+C9xMczs7Rs5+eplKU03NBfMugxDqcCB/itEfpGthHaMLviUUisV2ohy5n
56r7u3o0j3KajnH+lfnxJXHan7rwvhj67mzZHmx3QqePMKCazVy9FM+NurHMZbYzoQYhFKk3eTgL
8nRawdyvbvWjljkna1yFTvcp6+n36Apcn9nw+NgE2rULmV6ScfCjpziYIdtoePsgNI9/zcB8IYbb
XVeg2bFT4CeMgdFMB1QJKW8vkBRe/OnKgfwA85zX3pfsvHoRM/6ha7X17FaqgQaEPQKIlEMf4n9k
SbfhAscTlrbgh/Twk0IqHsK7GnDzKGaOaYlXXWgIo2EylA9AV1BJqQ+vWY8ZLGJZ0P8CloACZi5M
5XwEmnjF8s7vegriiZ5Ee9QiBqZ9YBAyq+9IN0QlVVonA/Ebe2oZbShyvD6Qp4TqQQT6YzcLLhWS
33QjCQhYR05A09JhG01d9eP5yEZRWBxSyb0ZzRR4Zszf2Exl912UUHSTvrq6mvzRLWAmhjGsMGe4
dGrEE8hweuap2o/NZzDMFMJ6G0ofuGbVK7psbmZlnZblxIHSPqxGtl5rbR7A+kTHpR7HePJSzBVc
42g4YYV2tVr4J1Nk/rSV9gmv93U0g3CfOl60y6OI2kQfp62Bb1IF5i3hStPOWsoiEMDSJItQaCZo
2dRAz5OmkByoQD0VPE8dowFAVpnV4S7X3XU8et0xNsmxQkfgMSL0HkQ/VpuYHbRQt5zo09hPjBN6
5j+skt8m3wH+ZLyykWULT6HpNd26MYddEk+403WUWxMr6bM06UozME5M5gE4W6OCyh+lJiYGQi4U
syAMpa5F0DZ/9ty1EMHKoamFNqUg06Tfm8Jt8Dlot7gqfsxu5Q9kDtC8bYv5P7kaSVeOU1x1muRt
HhQn3tHVIiWdfR3obnf4vZGqenIoD7SBcbVnNz8BuSeEuOpXq7ee+dns44hlnn+lMi6QLVm3gVZj
HFKVR82wht3Qa2T/MlGsognQbjduUYx7FFzBuSnrCPW09qH16asBc2djTA4Ttwy6azBp465O0Hzz
43CQReznXJ0BkFb9EG0TLERXPUWFme9m9VCUaII+sO8WPvsFLrJVvg7MgS7J9C9N3mjHNHFeJ1e/
phPwSz/sWYa13h3L+bSLRAkfrCFdImiy9RBPX3m2Se22g+4WQRB27IYFhW6tPcndowa7ggzGM6eR
a1iHXMVrXUetTGxu2jX3IgKF5qJj69j8oNguM/Y0YU4JNCJtmbPIm7CwVz67k0VNhWXR2e17e0BI
VjeAa0k34BsGdDojRq/vZeXejfEIs6/Rl04n4qOH02ZZpexiHQgFQ2c4jyJGJDNM9bqd74JusfST
5JEdSid4dKPxoYjZIOpa4RFeoqAlTGO3t7sc052jSDEGMcqCbBtF6HhA525DgWeaUiknsHEfgJ5u
PeljLiK5nZmuMpON70OBsR1sR1qhn2xvWFrCGdBYuT9Ujy7LB0vpxyx26wvfRMPiM4cws0a8EKn4
mrv5MxPeeEOSsruVbf0wwkuL41K/iMncdi4Gegja0jCKR1TyfxuNsXLTMPfBk80slVd5L51uRQlK
Knab78eIrXgcsLSrC/Z0Lionr7sPVdsAiZ3xNoyr7Ew/jbIPV0zS/ZUxoAh0Alc++lYUrtjGFE94
w3ZFjbinTBB5DiKe98bRNtTdP1WcD08FXCHIh4Rr0syvmTad2xmj49awy3q/pl5snJ7o6xmo4x+o
ipEh8OixwepPXguTHE89WkjPJuoVPowCY6ijF2266kOvwm0W29VBb5zmLGTGoW/STEUMtYHNIj+r
GUwpE/I76FjeBvq2R3+ys8z6iv3xJ2S3wJ+tGiyFLokqA0YFlFv9MlRAYpEDsiPSHiI3nx3jJD4m
XG82dYGYK6leax+RLXIiG70myAunws1Q/njs/VYi6dXBpltuy5GkLwdlEZsfp39Aq8F72EXB75Q3
N8TFX0zoayxzl01z5Z9Obyjg7uZk7TJkxatEwxUWt+D3TahOccI1llNEO/hxU29Mu3ou40urYGn1
PMrLaIAfHCMpLzEQTjXWa5X08wYT/TtplGyg5XAiwqmcFYbROukthE2V5BrdGhhVnfhAl8bFwOVy
ncwPH0snhI5DsXFzmKQ6NtFNoYndoLo3prAotTmHkqFRZwlFkhZI40hh3Mq451MSCWUi66OVhSLW
CuOSx/bGAq+GTLZ7icwUDLqGcmWqbrCO4Z0B3OkqtYbcspSayy83G7GyDeeN4RBcNhFezdR9S6aO
VVPOARoLeWTxgTE1gQIe+FA0vZHGgFChZKMEuBBdJ4SxnY7jTLRgms8XRlbCHscSAcxQshIGi4GF
Y6wU2clipZ3Mp2s3cEa3pGWsBNuBjYicW2oBCDdFf4sNhHk+8eI82LI5tLKFLc4oQJr1R/jBazpn
dK7XiNnb4+hZ5iJxP0XJE6hJSNPJCD9nnhoRzXSuECteTHTBjJQrJLKYrlScPGf+pp4UbDXmTsuy
0PgrKhDYdM2MXa5RrsuNpZtyiSsUy3LYMi6xCB/sFBM03ueAjPJ8UZF3OSaat6srf3xIBCzAyAXs
FDImkCRKE/0DAJH1huY7yWq0qFz8WDuDU2ZyE8XbAenSQk0WbFku18jSMXdV6zbJywNGuauPjoTm
Db5DrlnYhaE5gQEjbmLAzNoY2WHetY523u96F52CBqSGDjvon+uaMx9e6qUBQeYJXaw1DYeXXW0r
uPkrLMLOMil5QRUdrzw9LZgi6VJsuPT9aattklTvuQW9vUy8HShZPAE8/6ZPlOIIlmjbF81zbZtX
S/JrjOIUWbONDy+bVXJtdTmxErJul2njP09Ga9/DHsWUxztn6iEaZPlpGN2nLM4YQUeHfB5Q9lXI
XovFFz3TbgwynFRE4wBYmPYGxdeqR9W3SeNCe2s7/wEMz0cC3WcFtGkLC5iVencYq3OUYwcOYLKs
nW/PbdlLKGM5QNdRWbSpBqr2IhbJtgKRSvO1pCjeV5qXr5pcu4UN5qla+bd6QA+CoYS9HritvtD6
C4QQ7O9It8nTWWmWjtckooWpp0seTfbK7eC+9kF71nv9hY6nmscf8FzTRzq92jXYGRHyuxPpwUVS
ecVb+kgWLvJ6ZzdKYOyaoTJWXOhA40bC/WTDUCh7luqjJDbHsNm0WhCedHUTTquOme38Hfpqtj28
9cEIDjcZ31WLZSShOp0BQIV36LTuMHteNybmXKxHKKn9XAN9Mz6knEusEzzIVFxi1549x26T+dOX
KBlHJrSDFv+pqX1XXY2myQendu4NPMGM7VaCVtuvme7ViaTArAiJN0Z325NWtypS1sHgFg7S77S9
453JwMKFYzGPYpEoD47ROltsJgeRcuh6kUHOHwxXXNIas/a627kaoc9pisdEQ6/Brjk4UPrRqMpY
P3lheIgkYCQT2JITCedLISZdjJ2dPDXGZuLObIfe/dUiv8rabFhrW0dlQGIX9wTR2FUmk3Uj3Ouu
jJF9qikI9lNXX9hss4TPkD0eeI8kzNwrTfsz1Bmib72Ltxj4fxqGciu31tS+Z3EgByReurzlbfBB
Kpy3brL4EWhhxZTCBCw/ZkjRBl74Jn99nkbGtUwvzN7tdVBrzbUdSVSt/C69+coN127JXz2mME8S
ridk52Jm7AUlda6ys2kh/CIVqjn2yvL2CUYhIpclIooa/U7uAl40NOUT3cNjhxZ3jppI9EVskIfj
9ZD/uqYintT5GN3oHRgp9ES3fbIZZJxbUcNQwj/0Epg5cw38Yct6GnC21p22M6YIGdr0FGqs1SnR
ULiw/61c3Ek54Tc12t/GUB8h+5jR8Kz9lFWzCqJ89Euqr67pjbVgXrIqR3xrSmKd/yyt0DxMFgBy
z3iCWYcs2f3wPVhaUTvnmbszejGBwVQSjhf5U03gQrHuc7ckU26+tiKy2bsKRywZHKMeoaY1O3NT
9G248s0H5ILoKOml0GeTIaRbsr393vCWmnNuMN3pBB7ie0lvUhYHLuHnyDfN/VAe6rbIb3c8mNXN
oH2+JumtiV+CoA2uek1sPPatq0NoykqNM3saLWjpT0ToVI1/jX0GJVbrPYax4z1GIfLI0tPbvS71
TYpW9xym/hm3Ebw0OwbFpQVbnz3so9O0/XUiuc7zLaiEec9EmvnCMsSrtEb5x2HG6m2oIHRmRYAL
wOT+mM632uRtwwAh0qND4mYrx+lgPSfzl6wwIBIPJQJip+QQJ317LfNlJ9JkhYc9fXdj/dIUdgVq
zSjuAZeG3vROThIj0+Gx2XoQNhaGo78HXl3xfqxRwKfmCYP6eLBxvZKVGmyi8jsxwpcutBAhQllC
nPFd26GzcWuoYtTpzYKdNkirogCizNRvnQ/QOcjy7DnjJn1toUA/5W/BjOtI4XhllVkfDGyzytJY
2k6ZuY7V2XFdtSJ6a/Yg59aRMpZ6XAIHBPPpFCpez9JSjTew6bbfppx2fasI5OY14OkUxsT6bqMQ
Qws4E8ZbcRZdwF+EF8bcO2RY4Dfq/EV6g7E3cusOQ+RcFEhVvidFigFKjIuuzIMXkLwHEm3Cg+Pk
GyJp2rNUNRBbRg0sn8h/dsOnAmbn1imijZEW3iK1+OEDjmvMMwQpVth1LXobZ/QLwBfu27zIubQV
0wE9D/WNL9y1LpILNNJijYtHLgp+tBqFwuMy6ycc9TccGp5qDJL4DtH3WUTDbGbUI4ed/pRRHP8k
mKnqYTK/OjSN0s3DRVvnxks0J9/21XDAv+GMiQEY5MsnnnPP76G65bAIvN58qLC+rBqh3EttzFHl
jJL0pvsjC9JQMo2mRM+7szN91v45Y969camX0NAKnt06ogejIU/0Ldmfu5jKpHdKY5ub4S63IVmU
Hd0ixv7hMKFqPUSZnEXmLHK9OGkZ7Xqc+TpKVKp/rhUj21z2x/e8GcpNNMdiVkYcbPJInsGB2Tun
dOf63GeJbOkQjllQt/ZTkBcuvZTRLaucqYJTlUDfmXiT9ZW88sJGBygmLk65xJQzWQi2caN66OYJ
7dLsDXfiafJi9VS4tVppLlVbbMRyrZm+t50acw3ubVxb9p+WSBKu40ggXTH9sRxU4MYkv0KNUziV
MQIwLXDXWU7sfaVdLK5T76NRoiQIzAYzgbUWU6EQNIXtjsHRky8aeccStEGpqjZiHrkp4H1d4TsQ
48t00xgWPDZpwEKDdTCEEn1F+e6VCOUcplxJaslrUw/t3rG/R5TvayNFQGjFZk0mNBTZQhh/DS14
ZMaFYIhZzblUVcLiD3tLW1MKJZ31yPGTbHIguT2N5bpE0BLYWnzA1bSXiUdmjA/2s6iueukkV77N
Ei1ivYXlNXN4EUfQizZWhxvQycJ1xPhgIXTdQA6MH4yJfr+GuwmuUZUvFVFFEpvnWo9451dRT3J3
G+Ez8S9Wrie7Kk7sHUqvIwgcQXYfN5n3CtcOaprD8qkNhuIYmPrzFNOKQexiNWkM+zpP3pJ+wMzp
1ezFaWVNKljWXj1IcAQFnA34faDsgcQeNElINJu7QtfrrZ6Sn/ycS1u/GOR/7jqHIblTVuFtLKMf
yZYEi5CHLgaqQVpCsscNAWXet1mLK5JuUHjjQUV/HmM3N13OHM+Yjjh9J6Lmkn0YE4ee+z0TeETQ
8S0EPLLOUzc+iATBGmvFKZCXMdCApDTTfdimofbQ24aG3Lew8Sfn99ZO/toZ992vh+oCE9dfOuV7
wQrzGpqetmxK57U0s3HPeoKeLOpXUR5tpVJ4q8sT2pzuIFtzWtTCFWTgEs+kN/qd0C2uK358M4Hk
kJ9mGjs2KAP2IV9RS+WlHC9GOpTreOh5o5LxyDK6wGtUGuayoGpcBKNS3srXSXezzHkLiwq+EJhl
/cG6TNIiOSRA9AK1if0xRxDHTfPBsZkTcaDks2dUGDicYel4CL9IFG+W7ag3a6FxQHs6O15Zkq3t
xt1jTN4FcYVa8t32ZHTY18bWxj8ewqSW9eMjHIJdiIx4FTW6OPvFHYMW4cvTdOUsOyFzsJBdggXK
on2e6NXaNgoEJBH0iL5MgYxUdxFqFmOjgBT4Qb65IZQI1+8phZLxzJ78Vc/Vtouh+biQsViNfaMr
9Y9Gle6ZSE1LZ3L3IsBK3Uf5iF+cdVBMkCmiTW8hlA8hHzb1sra5rjXZeEDOnLdZdhjS6mu0bTaQ
aYybqMPAoMfyIHvrKkjugz7crEwrogSdmiWJxkZgtxiee2/vFwUEvzoDOMGjPOSXeIi9NXA75gcd
giSWRUgAHDPYmRy4iQs4z8VquiYhSvHPYkgO5DEE08RIKIX9GBfHduRd0EMC8BSTUZmU5gHbVWgi
onUC+RVMLXhQg3wB0/0z5BNlSERmjaPfvOC5DV1S661s5CJAJmyiGzfaTTY5+9z5kSo6k3l1Lwn2
jJAxEdqZriIzODGpwhmBI2mR+oVzg/9QrqQ/YZFP2idoaUD76eo1+ev/IbcTFcNSoIDBb48AJmip
dSCor9Hr053VxgOT12uXx9fayttbbXXPYZlPe4umDMEm6l7NQaxeaWujZZOUHYtJxTuoAGByOUk1
lJSq1yv+sgEtK+IwTC1nogPIwYgs7WrSneISCI3UuANoMe4MBr4mC7t12BAY6bCYFEYBNEJOJ4zK
NCXM0vamDjmw8lC1hK13KVBBP4Fn7RCxx0sE8Ax6A1zJc/yTb2GGZ1xJKp9+MJOi3WSleekoNFX3
GxCM1N4DHZrp+Ufc92JnTuveYJyWMaWhqf6g7dbRvmsvWtDfaq++uTPjiappF7fpse055xv0RhuL
aKBiEgROuekhNkoiq3wLljgxKmjP+rXFZr0sVbhlJfuVh3zQR+pRqPHFbBFJW3brMWbIb5wUYgX4
I9mEqf3e5yLAtF89j2b/5cyx1OUAMqdo6OKRhVq5121tek7RZ0+aTminJbD4kWS+9ASCS5v9ZW5j
jYqh+K7TCmESAuFtR/zYphBMzWU0Jsj4RmgIoQ1R+CHVZLYHXgYwhsHONgPfiqzZhzgAfKTXeSwg
uScM3mS2K/UCbjZJWhUDT68KiZVI5d/MsbgS2iQB1LkF986Ir0nyd4pVDUWa4VXe8Baho+LGUq/C
cfp1I/VnVZJf6Rsa4QKZvFZT+QzfZdyMRnIzDTBJqkJuP9SMKkL4/Yy84QcEMxuJydjGBJezhml3
YpL4OWpnN+M002CdrzTMF0Q7nBwTk+wUOvs6EN+GpRmb6lPZBh50YgHuEW/CIDfjteIPjoOfsEKS
GWBgjGWFh6n57gSySETA6S41o5NJMjYqaFFsQW5hdyjbYhN+ww32bnFmrQn6SB9GTpUFIUPgJKbx
4kOuZG35oNzY2MRh/qK3rAa4rLrIbqBrxSg9wwaHkjYrhUkx7Kyp2Fo1qitYeKyJUxNwlYQkRLDi
YugK1kXtoJhFJ38wI/CCabeObaTkSzChDhXQAHtST65syO/ssJGaQ8Vk1WYY76jibkbJqR9d+9yW
Yuva3Vn4yFXMhudRSvPk61m3DQxs61X1PXU4xttBAJMmM0/mD0ighwVuaTDZubYZ+jLc17jRLUlA
n5EwbPcYs1K+UjNlor0bbUuTHFfHLO/qpVlcmxYRomsO+OEJ2gqJ0t30GkmVOQYgSw3cwB2ZnSvW
SsdWODi0Np3Xr4CgF2zAiudBhXPQJhN39GqagWAMifeulWDQfEFYJE9OTRmXuBwOiauONnED/ML0
3kXobie9ephbKAqipaPBfLCd8F5gWoKfFt+bAlXyMHwiUNPwvgAOUzHCBMejIdOlvS0ioT8q8LOd
lR9OvjM9wiCDG+G5LxbdNQpsan/yRbKSbcRccRcmqDynn/a9jcebpftqJFmVC26+GuDuGd7w82gT
AasSa9wHYborCo8qPmDqjSwdqHry1ba4dSYHl6dvgSUPsBRKPfoABbuMYR5uKGQYm41MghkmMhZL
M2sT5cODZZuLtAzrZWoZ8cqP4rc2R+SeMORWBvpuIGhUVdY050ASPB/ycKHpZgeu+2s7LXDHqfFi
YnicawUjquBtnFUpS8xr+WMPdZdOOs8WgKHZDTg6u4Q0D78yOPirJMXWZiBoYiO2nZDjMRWbrpOF
PQxr31p41Vto52IR9wXmyeDWFtWeIWUCA1g/lWOKJGc0lhoLtrVe6pCOSfdhSk4OcWgDZx4rbM0U
NhwBWEwhCJBKQcizj/Nble4b4GJv2fOCXCXC+dFz399NIl3jfUd65TIgs2Hx4hEKWN9UCWnw7LCh
zhQ7M+eaT7YqJnJ4zC6RjLCIE3/DC22BnxPhbxV1GL7okRJQ1bXW1hsxW0ymhN8Y0AmQtzT7mPKP
ROAs7Sxx943iHQMmTvwZDhrX3VVHvr1okaKSEsg/cgBCr9iNMjnQiHtCjbZqSAVaArraDZKZsTIp
X8fsYMj3Sg+WMFCMjcRhVE3ZkwBf10AG61xcsZRJxN0XqXoIXVubFY/L7t5lDDjBJeDgynm2yprY
uxJEeFfbzCNTukU6oEVTQ33W6oj4kTS5JQmhyZWcFUmoBFms49/FVnxSgukblfK0FTZbC9a763qw
nmym0EuhZwGrlOytrqwXy4hwF09gg4gSCPvZVlIDKwsql17P+YO6u9/GcKG4cGG3rQoPOImJmtjw
MB2TsokydZD6gZ0Q11A7OtcDkkuOiZWlgxgZklA/YjCQtV7vo7LoV3pRP+eVRa+FwNKNzGeQaLw6
x5VP3IODLHOZJSbSLmD8vEnQxcKSqZ1prsyVd1Cp+QMb9VCWFXAMIlUjx+KFMFvsu7QnBcmRE9oc
KE7hlyXBHUST/01nEmz0unjJOBtZFTS0ZBoZ2ODXywOCaIV6YLhPUZ8caeq4ccO3nuvsxlbfmeHR
VoQFBXRIBA4mymVzHAodTcq8DhEYaVkH+e9T39nn3xvR2ZvKHrSdJEK1nHDoZwGUsrF3GC81OEH4
Nrush/k8XVCJbWc7cBrL85BFZzhA5raOeZOOIXHboXgkOIaKrED75t047OJtMaRnu613ROwRuxCA
bjQkLenk/iFRe+9nzDUKVvtLr+ufJqbjzGbUgbhH0qCBj+GuQ4thMhgfhMqPTZZt7QlEnT2lqAeg
vruD5e8ndOkwzrG7DfjOg4kZlEz9fM16DrpVQHs+Rh21RfE9FEysCq6KSe384Kj7LqBKSps2SYz1
A/eeDJtIg1TjnzInckiFtpJNOYa7qE5+FCthnile0z4tFWqxL9/UKbJNgKnSC4DFFREige67xp62
LeMVpWx9AJP013Zt/5EoZgVMcwiCkL6LsG3hKBZMpYZQcwye+MfzFjKK9pPvvoJU8w8o5sCvdem1
Nqt203aninTqtV2M6NQ6496R+Z1iVYKzixnTyjfJDoPkeJhwMTvk4xLe+JFPPQhxWZI15qNTK/rh
ZkQBBnPlBoxUnHxpkc6woJW11mFM+g4WMDAWcUB88XxDMWcfa22kAjSxq/cdvKXfb1Tj1WnC/uhG
H4U3EUhoMms8YO6ozN3vh4bTyV0IOhwpAX+nrX8oG3j3EEXi+Htj99M/H+E/+ecjmTDgXoRuoW91
b14E4oxgUSNatznOEPmjVY3N8fdTPWtGf/n7+e93gsTWFsQXxyuIV+JQ5plxaAem5Dha+fD3i1yn
jINhmuOODGXKcds7/N6AMmF97CQ5wbDzNnmWdG983fgec2z6WK9Qg/Xn35thQHaJKIDPTbWvw947
mUU+oEwc2XsJ/aRkymn2e1NZfDSSQlim8tCiayHkhxsNq+2qaaC9/dePlfn0BqY539nzD/uvrxvq
haTc7MbGQJrtnUsAOb5dCOzWoMW2tDE62Wbev9AhvFQVvLEUw8yAWeahG9IpP9hpGp2NOjy6vqbh
M7S9D30YTgSM02wYqDrAYIR/sWlg7uwirq9a0qzAZboP3ENCKcnP4RVcR6dOPWBcS0FSxtU+s8jb
MApcXgCX7fdWlkd4ruZfJ2Xl1OTjO/KICOf2pB5SMYdpAIHFmGBFx8LTm32cRPExNJp/Pvr9Wjh/
7fcjBFnXprSxCaPsfIF3Qkoi94RwFpJzAe8dOge1NnMn8/n3UxNOLRsSw3i2C5wqv9/9/VS1rbPv
s9vkmtG6tDrrOiSWtbYDlH9oeIdN1dnjIRQQKkhj59HMSesQPLDXhIs8EfF4vcziTZmkpQjTo6W2
I7yw7kAkiu6/Sl/9JEWW/mltfX1kBMFjDubkxtUIooyGgIXEpGUlhNx7PQ6XVmlPZWw3WztjNB76
nnmk91j6egqRpHZqGlxxh/4jrppsxPU/PwJ1KJ1arqQRNCs/Hq17EA/jkUSDP7+fTROOWsoWB9eI
9yJsIt5kEGhPoi552ySWd/CiWt/atQ3pBsfRWXJ2hYFsr783JkZvQN5Oc5gyLDkJInPWdflT5rWf
BVEm/HM+ozAI11Zn6xuQa9vAn6onwuqBo5mavNRpXj9Otn2WqZG+a56ghvDFS58WxJhhbXhvZ24R
9emrTRdNaIrjrUZI2+9+Uj6nqGvucTsZZ+hQGVrY3p2Cj76D7w8fj05JCzYeuX7jRPIYexLov+bg
0Sr3+tYcDVI/mC1cwBa0qwaH+Fus8XS3KLrLEZ7uOLHb8GwZbgyNaJ2YzSUrLPrObNyGA6OIPHfq
bWNM7jnC5+lVtt8sdTzLMed6Csp505cFwZIwrJFcpNaW03eK+dl37g/mg3HVWG69+99D/J/+H/D8
3/+Nzv9/tn/LGYHf/E/S//+HDH8L7D5hB/z5/0QE/BvCf8m9kGX5b9T/+X/8g/B3/iV8Qwjf5l2D
u8uFxv+fCH/vX5avQ21DAArk33Es8d8R/rrr6TYWD6ouQzje/0X4i3/R09qWD0FHd3XfMPz/DcLf
Eb77PxD+Qhiu8MGow2NwPGGa/47wxwifDfWIjjv0zlpVb/LaxmjJeIfgHDJJg2LAO8grPWcTw04D
XPKmmL1fpbFOLUpURlpfIvS+eFsfWcmvgnYKlmiIc85wRJ/RvB2iWrIMmQLlHHNqJutvXoZPqmTs
jirSQh5NenZLgWNJJt+kDMA77LJHHFTToW0kCWtmzOioftPZgYGd8HOovI+5QauSETU85VZ1MRGR
wp5m4sJ7gxC6d8JhiflxgxNAhl1UWfuqZzhrA6crLdbTqfZXadAauiTdDWyBdJS5TDHRlIdZTh0x
foD9ecfjg6wbM9FWEUxgqQZ3nodkeoBg6Vn4vqf8rQ4K9lRlv0oqA/oEc9oANtwmZ/hHSjdLOszA
iwrw4c7PvYVL35jlPr30XqqU67UtRsbucA+I8zvF7htqshEumsXMxHfXQ4effCJJsphKtheCTREU
CKsmOUmrD4ExfpbLKIR/AZw3JYJyDg6pvJaMLHxS8Iv3ESJC2BkPoeNPS8GBvDL6nGevfZzc/Go1
HQFQZRIupZMeXWZLuhCcRdNfuBn+DsLkRpJ1UD5RrUZleXDy6cuHhchEMUFy437H/fjUe8M9RFKl
WWO89dlpcqkMty26FnPoj9IT5dvQW/tRISSQkyJ5O7NtwNxozRKo05HxyuwKT8CcBNoyd5+1NbOq
9Ikwwhi6FhYm0X1bo1mtRAqqGWzLopN+ePWjZG3G8Q2xS3MLiaF3W+Zsg9X9CSEA8mhEK6IQPsmK
Ftj2Y/PEI0WsXsNrsFzCnXxvOQV4RrQvZbl4OB0UnhLG9djoF7v4gPDMomlsfjBTZyB4eB4YxA9Y
FlEcMocgL2IxrbyxNA7wmV8j0sq2Wc/dT0i+qyK4uX3RHnIG1kulqosAGIhIzSPeMjI2Je3dynMh
pENdYcOkA8g2kn1gWN5aeWRVh0OLQp31ayKfhjzyVgxnz6Ts/UkwXnsRQxUcZC1uhP/g6My2I0Wu
KPpFrMUYwGvOg4ZUSiml9MIqSS0CCGaC6eu98YO93G53uUo5EHHvOXtvjDC/Morc9XnxryKdwRLy
jIioaAJq0dXRlbCOy+ZG/4RaJajnTjTf8LPOObXRzlGHynGuboN9gpjY8n7v/ZJorFqs64RPsum1
A1m99jjVbKPWJHTS7ETs0kXOFt8ssyOiHIQ6dr3nIU6OjOc6UYwPRvjJTjFu4taC5N9ofiaYq5KJ
ollppNTiM2ijDRM62kxQBWlzE00guTTTHGly47t005sgyC6sDrqMF+FrixnY4QUl/Xex5/jaTpz3
fJf7w4In9szF+RlZ4EKegIu+jj5BxtbITh19CvjCHr641czrnj34KUEEUnO6J1uqsyTcsV06uR1/
Jdsh3DOno272VgQdAZ+guEKuO6Q5ZJjOZvs2guTpm6zd8Ali3U9m3rAd1OcN9dzsrRzJjIMfXSYL
J+nYZ1l3KTck9LchzgDf/q9yWLvhwGOVXuN5gMXLFyh/RjdJcTYV/SHn3QkRFOQPidghd76D4TNo
ywv82scu1SzcbMPcOUP2UxPrsysPALPpkNISTGKJCwynKGgxp31oi+8p6CRneORnw439R0UJvCp7
KGqT/rMg8wk+xaew4u94aB7zJYkPWzVuEjr1k6n3Ff0yZNC8mEMek1HgSo+ijd4DoTaeAnFjv1qO
Rq1kGN2/DouHsuySbmDVbmO0txnHPd+7d6zU0PVmfAVpSUgMHnqboRHJKvcF31vz1GYmwNHxxKjm
HNNQP48wCLeexXJThC0bEjntSg70q9FCHu9UdXkEJ3vgUAVIo2uYj9CEOPqFGx6GzGUxnbfMp9XU
vxTt60ibZQP1iyhHmHhHb6np5iSuFsHuM5FTEI5V05Fw7JwvNav3rIe4C3DhwXMd88mYfqL0R+Ki
/nSa+ubJlIzZQDkmSDG2iZZP9sz2uqnqb1epDHOyBootmXVnZpxdVBq+13tgH/muHaQ4WENwA2n4
bhoVNUoBJcpsaIpWYJIxNe8oAOWXXhP6oYcmD1xg4djGjvVsWsWvYej3qeWUagZFxykTELw/v3Bz
gFI6S+IeyzunRfogzPruzJKC2zzzMCbPn7dXK0CoB0mKuYTLApnvGO7cj42ta94AWM18t232TbhX
OnyLC7YhrXvNRsfiU+qnfDOKj1o+5s1Nab5BddAS2eFCFvv/+XNIbCjaOYpdlKEwerUubI3lIZdC
Wx0dsfHJHZMK3rHsRgqdJjzDckbQg9p5qfWrMrH8A39wAa5eOEti+uJvkvk1bRTpy3y8se46hlOC
giMYCF/Rgy7Zjg185CIoTIwpjyhsHaAD7DZzRreB4juxBkfbdow4hf1MT25njcZPKbHJc825mawR
uvCLMP0tmUOJDWJ8APP9x65lI+KD2fxmY/BJcRKMPmuXY5TX1xbUgPCmrUnWaJUHoXms10DZTpAs
WEmRMtrwKSJulpBz9I2rbRTlGhUDZcHe+M6qztoZOfCPPCZGTi0MwhnB4oIfRjgXz10jKENGw4rD
0VU5GCxi9SPdHiCovaM5oXaW5z+OOdA1/+IH3KsyBQ4oSUHPXRfeRiSH765omK+5/cnIxbePRFEZ
w6uX23xri/EOzHOdoNYp/J7ufxE+ttSuy3Y+4egj/Km2U9b+CPxEAHshjg0wZbqMDBbdyBX6MeRt
UFUBfzIO55t51QfxnwPWYs3f52Fhkn+GMXLquXquSpfXiMbiq6w11Shu/Toq16JxnvuJlZvDW9CR
3bkOQYNnJWlrVGjTEgDGcr7lqkYFMqp+anMmUxaN88YyuxNMQxtUME6ThnOk3aUtL4wNidUdMMDz
V6rFfs6oYV4hegLc1gfshKzsG2JXXvzAkXnlIv2NwflLdNUtKJl6WyxjSLRdi0z80C429vXLUJjU
eBSdQIq+vGvtlK1Ie1IjxHKnTfeUUFHltO9hArcnkcxYE3nK5ui/wCWSmU7tPTco7SQW9saAoBMM
mhVcIJp+fm0DCqe4NntfvRezd3/yvH8lzzIEAAALaQOqjN9PyMSTxR8ZAobP+xRS2qqZpnsX1Key
5VvBMyltG8P4BDNjR/qCTDwbtUmXH8BU703Nsz0OqZ6zL2fjkd+A4PkisI9WIP7ZU3M0RQlvpufd
Y3rGsNLxhxjJHOcsKAeLbGfBn8kum33hzhfIb5vJefHK8c5Hc4u0BrpjBNp8gPtvdV6/57gEvNlL
djmD3azgwQUx7msQT1Z/h0v6UIWcYQd+ljs/LW6ZEX6bMN7odk+MTjF9eBwqVjHfykuJ+xte+Q8h
hh1dC8E5QGCBBJZB7R2WLgPG4Z85dCwlNAOMMXizPPVhpOKfThuAMZX5zeb/kpkAjUI69Dvx0E60
rIChs8oieQq4NF7HxXjNhIpQOlXgj6k6Nyld+aQvS47B86d2q1M2eQMGlenS8JiFaV2uAkedG9oW
KxRlr7MK2Zc41Ur79bMwGM4B9c0IzqyKKhrWlVvjRXaS4Ww5oFwtohAAOOBj+za5ujwgW7A894sj
DdoKrgtzditJudS4Px0/I7YTDlZNk1SHYxxnOqc2rKXKSvN9Nzp0pqy7rnjx+jHhGW49oN2eA1yR
jndXPAKJqXH2buqD5WcG4GJWkX1O+oF1KK5tnK1mwSG+ZnUf5PCZx5vW5kvZzckpjQqWOMDzpwTW
ZjtwbRjzo7LkyERyIhDklwyhOUgNZjFuxTDsZ2L/9Lb0DtRvAPGYka5qzGpvlJyDIUtTlh/4/Bih
/1+W4mogx7JGBOMfGjfgPZTJctf55k8PMuXZmB/oOdLuVwGg8i45OkJTS2M4TyxVn5q2JuHvPE/F
OGxConMrowIRP+a4t/ISHVI8MJ8d/OflX4nnDNukg0NjFlEGczw+k1iGbpPw3Zyr+OqUVPBJ6W3s
snuelrayHU3U4gw+Wha/SYD05Ody9d/cGg8y0zxhNeQtMGDt3mZJtomte8TBchO6ZbItoGZw9eEf
AbA8AY86zyCSkgmFccXw322qp/ENJmy/H9pkMT3Q5y5Gvunmvt/RhVJskaCBZbB0MjUyx8HCYLcG
416z/LINvkCKgc2o8dx1o/HBxuCxCvULTozXqZneZ2ATWz9mQ2s8K+HzAPf6c53pbi0i8VB7PINT
2796FUtalvurMevurDu+vDGgEN4+9F6mL63JRQuWaADgDY9HGehDnMe7ru2ONZjGKzbkgqj7kO09
7jdLnprWGCD0VFDSqCfwaqiHYOlwMejKiqolqy8hvxIjB+4t8MoVdXNxuvKZkf9iiaoJofnlvZh3
TMXgWfbYBXjYgACy4bAVcgPqBiQoP3K7Zg9OnDOmCpHXaLaU2cp3pyJbXHjAT33TeTGD81zyp45y
bv1TSQxttAq94/zwqoqQN1lRUMdelPNlxOASm6B+jdBYs7mmQ0SKolQDGiM5L3MFg9c6zW9asXmy
uFrbQuxKh2VjJht9nJs+ozxiPrSBbDd6XopPLAwJGrLFQuQVWsNb58QmV3uaGUzpNrGmxVaaEwQh
a4Zso748N64ZedPO4ie+ral8EuqQF76uZdcWm9lrkBMYMfYiVxBk7+SxAo089Nckqa81rdnHRg3X
qZ3eLepv5DL45SpVvIxB/g6YQmwLj25XStB6Q+4Ru+wEXz9p1EdvAJb3HCD41UCpW1s8NhZKSQ2C
s5HqqMb2efLS+Fwtwm8yAw9lE3uP4WRzPS0JR9e3is4Nhx86snMaPxbZyF51jj41Ejqrj96VVHiM
tVpKFRcCs/JgskMrIIEQNlBfFRVu2dG4tBnXlsZTxwjs0M7OdjRdnvkIhAB89NOz6wMNw2HAt80r
o5ToUMQpKJwqAy1IJjvhLEAfKtu7IQjxXm4inx+0FuCIq4wPN+8b+r5gtwt2QeQcxryzuB06z+00
PxA7uNuNeoya9rFe1um+55wtws/neOgOY9rtgjHbUn7dTQCPNrlcUI38gIRSl5C56pY9dniEPZ+d
BgoD3fKhqZufEZ/7U5rFv6wbWjFtBlUdR7+tDtEIoc/Eu9XHyIlcfvgEt4vdeB9Co9mWjVedu8Wh
XPl/WUqAp/fow485T80xbS5Zbl00JutVfQo6Ug8D50LQxekvuhbMefV7yetRpc1LLJbfLDqbcwNW
eTkot3Z/nqbhQfaO5MdGiKKHZW2OnwP8OubZgocRkC5nfDaH/iyIa5CRaynqgOrxg4YDDemYafDu
DXV1X8VIMXT5pRiUcJ0KYUJ1w86jfbMvB04FONXPVsEyOzLREFT61M5INev0F239tetTbMrSBNhH
ELkhqVeSTub5UfxDVeaZ8oxH8kKI55ARuoca1OwtHNU7Pqn8fdPL9laIfzD5zx8t9hThF+1WRldZ
1nFXbu5NFDzM0JtZwFe31oBLQBKDedfIccG8dD6XTqWltUE80pNXsdCUntQwJM8TI/StUznLFzn2
NIaFSzPxpicEM2nAqsQTGkhXwHJuoIVHdPtoC4BZJTyKtWGtqXYdyjjzb2o2xMryBfMXA2Rf0uWP
mZfYL1jTrJfZvc0zQF4eNhRq6y/lcrjpmmabe075lBvFf1VtXxJleITZG2+r9Y8DA52MIF93UZWZ
4NCAC7P1N+bSfInjUZyi2mVYOgF7A/3C2YRq2CFFVTIbBomfOSQ4nPQ3RYT+EIAL3cx0U3ZjY8yE
BCghjnSS4VGV/6ocDCYvQLThOV5uHMs6qpJ1mtsiXu9ZKaWVfuHZ6Z1824yeRFZHT1Y9Pyu/24zk
jaDh6mNj59ZxbJt/tWZLalhefEgqELUehk9iWYQY83kvB1ddpjzfmrlXPvH0yva1AdGAQxzHlbjY
QD2AdzsNdNBMWGrAfVTBbBMU6Lfw5vvoc4nG7H2uNNvh0U/+lqq2Q0nJrGHwqTq5h/lMG5745sHO
o6fc9f39TBSbYQwHyUIReo2i/6reRTLlJfALOYwHGoCDH7GUSsd6O7XQVwk7cSvJSU71DvbsOOm2
fAVdpR9zLY+lgWiGQKPVFoxKCeUwJoQ6Q0yJRtNYWJuY83qaE7Py0xrg6IyhirpRbo7R2qzqr1Jc
VEVu1Db8XYzGbgHqroeuZaHOTANMsn8aJFFdGc/biV3Tql4AYbKd6HKUOd9/PUILsOgAwbyAgqb9
GFsDkI2cHyV+cX/VDcmTiNRzBN4ghkI0hSl6rqF6DgrihtxrWI9uPKf6hf5wsJgepfVMKJjAajHe
y6E81gk5JVfz0tZklGufSw3tBVR/QO1LIzqKxj52GDGWeYqmtmd9hFNNGU39EgicTw6E3tiKefUV
t3HT81dp5x+GJIIwEVmvHucoOw4GPtE1Ug0gwCLCoBbh6t0ZkZj4rbQv09yy8XZH96WjbNKmeu06
LEdzgwuhiji38/+GLnQwJCMsYx9ODybhjvWyLJWyfiEtZVI/Kh/NJD85E0QIkQ0ggbyKz0Apb20Z
RZ+Ftxj8XK5reb0LIi0PocsgYu6Tr5Tm7474zKPbtPMWwRBTGIY3ZjBWFM4fSkkarM2STWumt6DA
LF84YQ0LqDvzHbfigNgfkrh+znIUWXXdvZkFoZwh5q+GiSKxBwwssvAU+dNCJZcITNpvT+d/Tt21
xzR+8K3izoukIaUC6eiXzEZ8DJ2BToF3UfxDaV0KutrLJU2j9QOkgz+5PdKQBn6h3khQEpIyOYxB
H0mDtn7xJNe1OLsarHLWtemhu2iexRLq5Jt2rt0DVd54kxkGIV4qdIUyed+SHNhw8d+UqsL56vZ7
9ITggc6iKX4ZTXFHcH3cGWAHqjJMCOCSUECG9CzdZqTYoPuVyouvpOY3bvqcNzo+UjKEceg5gkKo
4X+NYYvFSvLBcmDjAxSwx23lWLzkeQ9IgqryOobdzE/2yWU2t9FAFL24/tQTXmEjrL7xS3Ew7vyv
ymMk0SQ1BJF5WgrpE9lBWudFFJ2GlO8xzYy3so3mJwSx3lPcLGUa70tMbhszJB4+jum58Yxf7kYY
34gLW0QwyfPYIf6+S0pjHA1G5gCZWIrdpLEDriYEDPSbdtuNH6vfdMgJdU6osQYbwGd+SHsO8h7h
0BUJavEqcvXidupRSEXiODdKQts09FzTHldeTUBtnMBjCQ9KlMtumSvrhz9YIwf8+px68S+bZn7+
zVmr6mxzk9vQ2Y9XuZuTiEax+5736smoWmAUDu/CfmRkIGB2VB66m8IBFiHb/kUnBeKkyXoJVBZw
CeQQEcQdKqTaWBtl+8Fbhxl642nsrp1De4OATUyJfxtXPFYjRowGmAOc3MPMJadhccRxnUsrWI3/
QGdNa9LjNyIMLYasqQrSExsgklJjh/gkHJ4s/zbx1Zj5w0tQUDh3Ropfdp3zgMoY5rYYCbYu4Mbl
B7+jfTPt0biAXKMU1vTm22BnQEYaamtRmL9Gmqo/uQecbLazQwTLp62s/AcYGRvT4D0+xshMpubJ
TdzkwfOAmiNmXLPRAju/ABNTqq9UFmyOwy+Mpyt+jQnfXBHAYaHjwcvTH13NAzXk075qp+WR1jEr
7evljmT+IvACm1712HdQsohk8XKnBniZ7Bfwp9x7dvhfijJT8GpC62ccWKLHxZqi8D7GEwSWBidU
q7c+LWKC6mxeF6Ntygd3CJsjvW1Kiykf8A6DUu3AQCtGDocCWgxf0CCpgsADeEd1t+XLLJvHWzTx
7TDSeIb63MIjnPqWyzaSiexd0Y+CfE7LCpzOhwgW0AOoiZVvAzT9swfT3iqD6LUIs3St4Wn7jMMt
UpGzuDgYYRKmReumBx8+zu4X/WSqUdJFYEqylHCEXAc+WVtzKS45c3uGGPjpl2y4WleeAr7NxtI1
P5DZsGTcOmZH7Jvx+aExfgyvb7n8ZvKgMGJvjUlY/NEtKqAsc2f6yDunZ05FGx32TMGl3YRUuwkg
p9HH2kuRf46t2sxzWW26gkdhsLQ7Pf53rHs/nbE3OJjValcbPX8YppRmp/oX32baWFRMXTPlwejy
Go4JafkxkvnblDCyewvajg4voxHYBxzPZD7mJ5lYC1nOz3fIb711VsJpL5D1Mi9b9nIBheZaAJuV
vvEQe3xhoRqvNiOBZV+/+mAZ+iL5cKJRbd2Gn4i3NJIh9nUth3Nl5cUZVve+LyOmEEn6GPhUORLZ
5VsfdNEGUsGwDezxo+g86iIDSaa2dIFu07INAyBQvmLGyyZJkmlOQxIqVAXqrTHAIx2bvzLpv2Sa
8dMYfCL+tZU8xn7tbcjnSx8AS5vTNzUa1B9uMP4mZnbpMG4wZnEY10U+tmsekSrV+9ozXieaaJt+
2bo3vJOJY9EXd60dqirMsgajbm+g78PV18T/CJpjJFC5DoyS3uYYPHhPzChelD9T7u2NByFoRfkQ
f7alPNit2RxzLePl+o2DuH/gpERrPWBd3kTGHT7CU5yyqMQGmWzJgMM2n5lMuj637Gzg6jQCTBxy
8VYMxD5n7lEGh3d+xkDnJbSGAgfHKBU5SeZHNYazoD8mC51jtMm9z1n+zlPG5/8LKn+gGW6aY/Fb
Bt6wk1EFPo1XkT8D9MpalOTXT3nmhbyu7i5oOrm1mGdBSqc14tv1krjlFIt8kBlRkB+Cpt+L7jMd
oGPYUf9o5Ed/0Mm+SujyBZI7R9adM8MxVkkLHjpsQR5ETnbpW6LnZqVZBFClqintjEHC3SzPG9Cd
03tq4hmdO3felOAaN37L2oj1+al2PMo+A7SBQfcHYd1bf4wPvb2cuPW591K1adoxO0yhvvfIDir+
RH3im2sUVSupSf83MnzvG/WfyAtjZ7kk4qVfnEymmYPZmXxzl+es4VHN7PCe6lck7t6hmoCc+DGW
Xp4uqxhYo6xy9rus+5V5IXKq1mQZ4dgYwCudnPEhMuuEjIgI9iaTOV5Z+qa9zaKBtdfnUFn5gXEp
YByDyIhEPeMNvHSy4VrxBQrmdXLlAXr1MemBwnBKKZJdVQEFnZoTDcQTk3Qwnifls5Mr+OWnfuA9
wVExry4i8b9cJG/QjUV+YrfmlwPVccYECRbUamDzydiH5LBxzyJrGSvMd7sIvkunPAaiurJ3lisD
M5w9u3cpeLfEnKR1LB7ryeOZon/yYf7GBsQ8xnbfNJiprRPnf3jJdtpFscSUtaUq7Va/kJIS7kYD
wEm2Lox6PphurltKXmG5tLNt9RT5FT3AaT6ze+HzzklD9ffeBFDTq5flhWn57mH2/49TzQu5kaMe
u8OytkxyWotuPiG+Dy8M49fh5EEqglcqFJzYero4eac3UTqd+ES8W9a1IcUg3klm1Cy6IbU7Uu7M
8dGT/VXE5S3pQJwmw9UJjuQ+IASU7ZXD3lZKTVItrK48tv6SoTPWqrNfo+67jMO1NP+LpzcmEdjP
wX+t28R9yuqzF3pPAV9i9EI7uWerRd2LHSgXAQmwFfaLjaPenKMN39uMJ1T0msb8h7oCUC1BI3G3
0t9chPqHToXYsrpLgQevHdNvL3cybtxAL/PotYRzC2AgIZptpKhUOIFkr1PN95jhRbg3Bs48kkGC
0dQ1IUsRLnvIr8AhmR/6p6Zmg+Kg5IoDcXRCoFgSBhcQMtAtoEd872eYvGujDMhk9GvYxooA89eh
Tzy+8IE52YK3WSryC3H79ZzhH4i78C7z+T3xjIO0x6/EtE5ty5C9Zii0sRz2aAsbycoyb1dD6N/a
Tb2FA3HkPMurqdUXv/BXObl3shecrLsn4AUXc2LG3brqaSHwmnbybcnz5Gi4/CiXbIzEFEn3LrIF
ZmtvfPhYvGl33eMOoOB7N3LjMvIeo1TNNzLTxuivRQWH+aQ511PwjGjparv8WJqcanfOJ0LCZPYJ
/a+Izf8lrnls1FW6nDtjnX91REdULz/rQD03sbPutdgBc2ygy6CONWbJg47ztGfxoOnIgvMYWwO3
m1iI8N+SZ+gczsEVpu0yZfMVVx4iXQzBrUu1iMI6mjZO/fxEqLaPNqqMfF6FUz5vG2H7BIftR90T
Reio03GBe6xNK1/oii+Kb3i2ciZPAvtXcObI+fViATq9BkDHhADbtMIpkHAf44y1tZnkrc0mpMYf
8iCxelqxrZ5urZJv1sIpKmzMZVBB1gEur2IGGR0y9bDT8GI5FOG7ST90Zf6RimYPsidjHmJcOI5v
yAZ6fMNAENcdX01j9Cnb+dYzqGPv2vBVVf0Rrz7yXXdOpMdFglw/ptNL5vnMxj1OIyrmcehD+y6N
n/qx9MsdvR1gvhXiLXZ8hGfrbiCgUTwjubG2rW4fArf6sj24vmIOfjFywNgysI/A9579xuEPxuwO
FkJbln9hEz7HbgbeXi/R4RKnpvVOhNVlNoKHzUnYqPEs2nROXa2iLHoKlwSpKNpn8NtH2fK0myHS
ZUFz4SVh9UFWumV4yOweBCNnpUfZwhph23kmTfyV8uscuolNSleE7zx0BQOU11hTJS1KZ9zqp0Ik
EMqJJ1RpyN2/Z/3fzuNjxFMkjqJ74UNICAbzXzhMT2mCSSbKoGUaZWIeKsoknAZNWJq6Iz8Vn5s2
ALqLZ3trWTN4LtAFQDr2zBLMtYqKZ6x82aF9zOseEXFAhEMFh2CZrY/1L9PVftPiAcT/m3xDMWSl
rdLtInpR/H4ReTB0H63u7jnJh68JR5FlJ430b56nh9FE8YWnjMqck53iReXc8ewQJJvpu6o19fWz
6GBlRQn1Hdv8iUMghQFtll3ki7e8gQ8ptUUsLEQda9drTs7t6g2Png+zlHbifCyY2ARe9lrMiYRE
XT2S1il3zkLMtwM4T9wCETCTRhBqB8XlGcLCzE1veU6I7p/TcsyRPj+65dciu9bUxDRbwJ/U61qY
RimbCUaIGpYYx2ZBKoPeuAWYgGXCI01Mvr5JTx8jcmwMdiLKuUyncqgFZMJaObAgN+yfSpa/GXsc
9Ip8ifd8nEpvDc/uX21ZiMPq7I2eI3USQa8ya948u9rlOvsCjrF8gsJ/AZ9rC7nurm+9P6XoyIj6
wyzNG0H801gQpUwIIjyQJ+CEZsQ3kt2vbmEsESI+/66bTmwvne8hji88424OVxketpLyAcGLIOJV
TxwQQWGX4uExltBRzKaCeHzHqaLxLu56gajwVWkbhOAncuU+sfUkJQWKI4c3sSH3vQcJi2SSwc+V
pSXFaOlFLwN4pIxHSxzpZmd1zL9yXmCddyui9+mWLBwTFAJXjgmfb54RHiXmcTbNbzaI3wBUuS1a
Znz2EvleCGUdGzEVO4+FAm6v2npsrRZ4RfdtTe28n4OhW3vdfLDMOX33mXGzLl8rMnVjEIUEaPUt
NQHrAhpNjCMfjYUdSfez/qwmyZhU0+AvTZ7mXJEqBR9ceOZVFVLyoLd/i8K3T1SS7RP2B2sLLec3
NdK9K8ZwH+j4vyof6Ffl+s9MxBNMfPgeoU1CsGDNGyMzEARpyA6l5xy5hUJyIQNsF2yCcyrqGDCg
g++FY6hDzuCIyXKD0iC4xIs84///Vi4uDd1OhGLEW8d8qGSCslOLd2OisXFMtXtpFidHUmPnMNF0
SHQdPtqOefF3pIvJAwbtPu1p40W9fRcBtg9WQhTt48d58YBYFUYQb3GDeEhC8ubqL84QQ6xDuG+L
SYRwz7RJkYuwWblZi20EPEgisY8Ui4dkWowkJmqS9v+OksVWwjP1IANaIUZnHvViNFGL22RCctIt
thPe0ObKRYDSIEKxI+Q09dWnFV8vnhRIhqJobn2QvfjU0Q+uO32VFi2txu8ZoTvYVkYI4B3+hHpe
cIm073hrdg++jZqHtmgSXqJUbxjPnxxgunnbPSaIXXJioWSV0P3BIED8Mktx56fwUJvw0Sx9chZD
jBt8By1tVIU6RiwOmRCZzLRYZVLig8PimYkX40y7uGdsJDQSGY0tfMa5/JtEUxOa1q+RAAfPXLAl
U1N9ZmnGFSIQ31XIrGWo2I6gvQFDfHBCA/83Cw44NVTfF0cO8pMjFPGPeEHbLRadHp2O0e6DUZ0l
eYeNLFNvR/FL+HgXtXAeX3qUPC1J9VjDxpbIepYi0pqY9W+tligEQe1dL9q3BsWPleL6YRnGc9bg
VKL6txod0GyUPEWiGMMHqiB69Otapa/aJyokGDPr9GgwHF2l/PESZEPeYh3yC/9FhuEprv0nK9i7
1rZBUUQFb6Q3aW+7xV4UNyRfI9mTawieGoAxejEd4XbzCZRzd3cWzySUNPstW9xIqRUtI4U7aXoi
jkdsXVgx5HSm2eqs3ms4JnIxLcnFuVRZ4bXy22tKOEwjZSKo+aznoOUNEr3EnX03l2tqNaMCTFE6
UarjExdN5yhsPgCAPMIvu0WLBYoLKT1VxFC20De5mKIKlFFicUexsj8Nxnc00IZ3cEsFi2WqDcW5
U81X0o87l/3qRIIamhkbFg6ZHaIqv+YCgUFqpUY0paisokQdfA4QsODuCtVVUxmgbvKHaHFgpXQU
0NprjjQzPGof5QN7G9fnYq8Xh1aCTMterFoOYWT8qKiBlXVH+9dzxNJNek+WeHY5Awl4scPB3AiT
HX/NWjCvwLgMz0lQknSxX7zYuDGXEqcxR2E1xGunW8RpbgBotVrj+SCtzAPCaJOfYFhau4s/DNAK
AlCMYub/3WJIxlDUQ3UPfwn+p49mDwsWKk2/eMmqxVAmpl+5GMtM2R6Spjk5Jxi73CDQV61VlbM5
U+7K1MNNwEiE4Nl/mQarcefk2Eiei+4vJlFDZABpWh8w33cObSXAL/fNqZVBBd4P9yPV9s+kfdPa
voD7XvLoer2875kcMXc1J75kuL9x7Mi9/BvGTQneyTnS2xBbgzkh1Jzm4mY2zoUhO/cT5EDMa3sy
wE9d6cA04ImmeXlmznBYJJOtK7maYIrZ9646Y7LGWJ0DJMBM6WFDWGx0wgn33mKoI7QsViUr8YSw
/amg3mQvPju9mO2i4ugiumsQ3sH5n0z8dwX8ubVEiefJPxtBXrqY8jAaUz1BnmcCk11FFT49Xqvn
GUBIkqr2Uv6mLKAeekpgsa5hVkz30MQgC0/o27QZjpeipL7hXr2+uoZ19VHkqXsecq9AOCP4ULC1
WjNAD3dDUvtEMHzeuDnV3zZHkAIJp9hEEayjHl6dU3P97UvGADxkUHqkNp6vxIPeO3V/HPkIpmV6
3kWV6nmi+5fE8Q5K1f6x1QxChtJZjzFvs9jq0r0ffZh4sw9OqwW5kXGXY1VaoYQkwIzERCxjGbPj
t66jkx1obqULdt9X8LZcCDW6LPxdoA3jLBtZ4ufqHqRlldAAI2/jNPINxwTv6jqFsUOCbK8nprbw
SLmxQhrrdDVt+FR+BbEHWgMGnMm1FaEQAD07LR4LK/toYGHBnBn+gh5Mi7bEilt4uXI7psIBdsls
BqaT1WQfR8yT86KgTJv6MvyfGLDoKSWeSsobkCQ16krcbpQ4CybYSC2TNhz4QkmPAK3960AOMGTH
7wbNMmKVxorkrRwBRVqMx2Sqy2cBbk+QhNl0uYH1ZKgPKn6h/pDvZ7/77Ye03nTa+ord4XtIYDSF
U0eEBZt6x9DFMbpv0vTP0NIehHL+ZdobtyMRoLVJym9MTHFK82ChsdzjvvnNhXMPYEAXE7VGIueE
zb3L1Icb7kP4AtFbQfCmOTV/9FmV7yqiF7oJ7kXCKD+V3KuH7N1z4Ta5VXMrPPzkIVWYlgkf2tTi
NW9ayQ5o3mZafvLzBWEelFB4lv9hKkiSQlMYg6Um1ACdqEjxR1ybEfMwyjrklo+FGbOqGcxX7uh2
r9nNckh70AH2j8C0nogi5/zcm+PQhNXJqINz7kf5PhbTV5r1xPvM4EREc6XqwN1W5PCQ9QXn1G7H
vXcjJK2JD336GRPjaqx3wwNIw/Yh80EZjVVjrQebO5wlw2BDiGErW/cnDPu9I9SwEHQBhhnwhWYZ
foxFtO0y0LxdJB79oev2jV1QsfofV2fWEzkSZtFfZMlhh7fX3DcygQSK4sWCovC+2xG2f/0cV2s0
0jw0orobCjLt8Lfce67zKgfwhE4sgFOBmEdbG10s16CONuhxE4e4qbQJ6CFRHiZFyI7DMT5EDWnQ
Zja/HuzmDDbrGf9/coGT/RfhyGdV2e9D4DLjgytn4XMN85cxA4jE2Nvl6dxcoCSSB8kFgsV6Z/Eg
IrcTWBB5v9BMNoWhvqATL8rS6RcuNAwgS0hwTVqwWGKDObdZWyW4svIcH6+PustUDl21dKYNskmi
h3v1OIf5cytmZvU5BrEmCOCsLZHFugHRh92k3too29xyji5VqfhhmT+0fFOS481NCQ+chmu6oKpc
ayOZDy2voIja6dDD4uL4YDSmZgBjg5k+DzUjrN9upYqLLNjhNwa/unSsT2lN72JJZ/bBvJZLXrNL
SvWa2R+rqWBRgnEQIFFiCgbOZpX33gqWLDmCuEjXo9P76yjrOCj7jZGl+mxP8B+8IdsiuvubdhGc
Di87ulA/cK9die++DmV6tVq9xLbTb1IEiKP4iSoBA40YktrU4qmJvJZ5W80/XrxzOh7s9sDjT4sY
8fm47D/bLH3sS48BIAqMqn4ikB3lCmnZM6nZA/Ac7pFqz8y/P5bs9PuHgJTtVhlvdme/JXNDkkbk
b4mL3Nb+DLPSBYlP+ny3py8ADRq3j7jSwo2h/HNZkOwbowTMn1Ftu2vygpf4764W9PAMZlqsVAkq
RDd9UUnHsxG+BvnhlSRInOfGr+nseMW3t8SMsymH5Gm6RJQtIeQxxn93IJbcWkztEUHlLO7KlXYI
Lw9D+ey6Dy2Z5nWJ+ZGjG9T2wMXijFAVBQ57RAn4e2wfZxt7dkRb4SpTRKbDaY14tDYTg0LIMxVD
SbiPTC1Qiy4ZAWjxby1Ap2MZ5M8wgbY8TMmaEyulFLu8hJVbO8APIsm9mNSX7bhvbjp8OEzpWZoP
j8pfsP+nQTJfHZdQeEE6vLek1kSEztRGmG+KMv7yZHNAHElErukiblb+u52NFJXlXchmxHPh35sl
kH4mmb5rSKQVZfxRB6RRF7l81nF+MlT1TUzHvV3i7YVzMozEJdKIW3dCgpYukU9Gf9Zaj6BNGGlU
DNiCknMalypvS/pFZPyiGjSXDoo4koj6l+wNZDDdcYp4gqR+mZ6UHupNU4Rnwx3F0WWrv4qlJJot
M1dQGl4yD4HQEmNQad7xktm/GbBFKitnU6YYSRjMIPgqR4my7NOlLMUUkBWbJs83ccaDxmuNv41w
3L3luVxVntpJ/ODrPDGuVh0yTUTltI5Y021jUR3nyL+rNKSozPtvd2SQ5oCf9Ql7YfIdk1EyFS8d
UA/gva+sNRWwGwUwXMzkblgprCcMQhx3xQ5Qxm8ieBK24D9C1z+eJeedvg++4+2ncC5WRe8fhEIL
rEDiA0VIb/2859nN9iq9JVrPuOZH2NpymzWkbuQxIMqJKiLrkbrknnVBDu+sFsGjbtpPgrk+6zhE
Hx2mrxb3RsG1zHyWwrsvchRM7tW0dQfk0UJVweETBjwUaRqzxNJbC0FvG/6VQ3H1UgLOgoF3sANS
iewgsNN9FoTTlWkg3k00x9syII7GYLZb9tARa3b6weR7JEE6q7kICYtw6mewvtV2WVtt6gr4qMIw
aczyS3Kn76a6uA4tmiUxmx8TWvONQvjhIJCk7/0gXmynpqpZOWJpIUd5Sgbx6TOJeqhQSWoAqKwK
jU0YM/FB/xIMiUR2ZZK00uQPCOMSkudz3PgTgA5Y0msj9Ye1YY3V2mPH44fWu6j7Vx/exCpi/b2K
5l8Ynq61mvjcjVFndzwA5hrIVZuF85rwuFtBQDHvc1fvBRlljsVAzl9ugK7M96WNWnuWDJyYq2MK
WQHJwtgIVgusOwh+7XukhLCFJuYa8BzieBkQtI161no0ovlPmPk2MYghUPRk2spOf0mUbWx9GTnE
XXVIa2Pp3ItpE2tT7wGUvJCtShVjrkfgttcsiYkjb0SwdiLrWQCq4RxBOv610KQHGDCxh7gcNQai
G6gcPl1IqSMK9qHfr+OYewjqwaesfJhAob/VxhPt7oIy1T7bzr7cDJbcdjlrvnzC2e1F6Vmzudmm
KiCaYRnGk0J3ZR74PmkF5NLuH2ofNxdsNiSiJDEmsEwmFJEYsRpalNS8Z8mFGEQ2QMLoELF5TBwQ
xQHJiACCVJfRJztXUpLsaDZYzz7VZf4o/Q5zh2uPnC1XyMINYgD6LC89xgGBk402z7OjNQAGi8jU
MSTpzpkA1LOXDQm0g7UUZDRK+dYZmulWA1hNCb32YNwTe0BKwDxc0do/OI1ZH8EXsuSPW3sHUvfv
P/oSrBNqJlO4m7nxDmzTt/j3TMCCEYtIrN24Ut7h3fhE46DTF2YI8asADiGicaOZeaH9sSkNsHb2
eDKw7ZWHGWjMnpRL1MXpL2Wm3doCmb1i/1aEyburM5LGec4wNXvuMVkXC6U1KSNSsGas+DabPvp0
3z8Kp/+tPB5LQEhOReB99p1HKMYQMJcufxpMEniuwQtK2aK1kA/h0P+4hMycBw1tyTWPFeYSJq9S
7kULy3rkKpky/dDUmFamTD0qY3a2nUFYCUA2boFhuJVuCMt06Y95mhgbbLMhyhix6XvoaIZoti2v
ADrZa2qCR5w1d05mzYC6Ov9IeiFPAST8ILdoe6KJ93I2ESz2+r88HYbm0OoUsQRJA5BMuT3TjehE
/sQlZVfXhmTGlAzdtjH5MoyW+ODo8RgKJwbd5vwlERWFMuKq3EASrOM5PtPc8jwpTA92if1WkdC8
VS5PlTnquINn99Kljt5gkL+HsvxxGSUjpixeavu3hMG5HhvT3kWS1X7RdOrUCCrDJb5OBh4RRSL/
jqZm14rFU9F3wU7MKKhmzyu2wEa8PRozfteZxZAZcmdnAakME1aaFZuXbpNN486M9NsgY346K8+O
VQ4n0yk6lAC98+gqd9qpNPhj4ArfGgJhxBSnDmrY/KtucbQZXsWgKRS7uK+a86SRyUlfmvsOFUfo
WuBgm9TY4DtX9ziuTz+FAlEz8X95FVIjJFpfjay3fvNieQOBb5IGkt7+I9PTD7J3BnAg2xjg9+PV
nciqMP2aCy/Jc/KWnN/RkH/PMeb7shQfTQVwm8RFBsQ8dYHhZUsyFpjUB6HFzZTPJSLPTdVn8yaq
rN0UkSPnEIIixb4xqcJCGX/6dvOVGX601S2q9Nk9Ddq+jRG+FAReDuhJUIGWs7i5bPejzL0DF/m5
GpvyRNj9QRjg0xlfq22mZ5cGFCT3QNRY1DtvASyMrVuBWdUIIdI5Jc230jUi4fAWJAZJAaG79ebh
3U/ZwWQGEuYa9cev3hmRGDoGvv2Zu63zLkGPIlrMCBPdpPh2o+6ZaTB6FKDPK830IzJrJFaXLAKE
kHnWuTayF1Sv7yqJEJC1ET7+igFhRbeyMPppWEzI7AaBKliGebVpvCFYuHaj9rHNgsbx7Oto8Xfq
BL6V4tE+5vVueaF6Dhua71dnVOcyAuzBF2Ur1xRA4xwBzy4WWBMc/dIOFrSPjmIbx/TaH/FwiCXN
ETASBR5mzQG/deVbeo3Fw11znxMN3Ad/qqD59gSavMYuQg4dtSmd8LkM3YAWP3wpvbK46BnUVkCE
ZjQ8NyJ/Q1nAvFQ4x9Ia+1OKosTLhHEmI+VeymINq4+Tv1D0yP4Z7sCa9dHJbSb4pANIvdRzH8Lg
KCBPQ9WJNl1UnRufejEk33xN0vWHGQXfXYritegVESMDWqopmu/zKLHNhoUP0WDX1lF5mvE9rXT2
EdUILXOeglmbvgayOHsNQpxpQOk7+6xj0VRQeI095kHS7yyaks3cFg/kWNEqEL3d1ucyQ9UV+8jj
iWwu2oKZsd8p4mv1Xhv1nriukYT3ZF6PcEkb+KRWialhxNrESZaB4nXMg5dU3bqJw26dGlyvyQK+
z+Ekk8cxATJKmvw8s33v0S76lT3vIv2g/Fyz+6wPUozOgfbqbpELFg7lsvJiMqGjH9fF0ttZvKHF
4L6VpqJvHwlVNkODvVtuEf41g8QSsdgNOjV2IVc4GLBHFxNOZjCyH903CldsZc6bF9SSdpb5o2LX
T+QhL0DjQ8kWQJOGBv+9C64wSto1w24Q4uWc7iPT4nfEVLgaQuaugXDwEuqjX7tvaZw/Oach5Mop
LfOSeydOEMy99SlilnSP+ha/ZYYZg9yMmydIMQiJDcryXdugEjCTlDmg2tIfI7Y3CAIRy6YumtRH
qchGD2XOS4TgyMpewV5DUOQBr8BYBgkcVPIlOKYK8zYANUYlHbxy5yZ32bsGCogZ/xlmpGiKawTR
4qVgOwfnMP7qBEqeAuIvRhPTDzY6wgWqcu9BBc5XEDMBARHujY+FzL9QR61y0fxERYyywx3vog5O
uoN/g2aSMhzKQ4UHfj1mHLaFjaU6TLAkJQnqaNRguge+4Dv2ocDCiFJdkzftMehEjY64nr0YcX6p
Zblr6U5vfQh/vZRvcGgudlr57L7nmthFl/RTKkMZqTPEqs0UYyOeejIcILt19SwOJQW9yS/wGFN0
QgEgnraN/IU9vem9wDzY/pNrpUyjMvNnHL1DOxvz2oBuv2pT/d50QX0w+/aJeYGPADJ5cAmMOyR2
sGn8nq7MnC59WIG5J8CqbNmbd/5s0JOKPX5FWgCeGytR5MGVx2WwIcl+XFeFvHkpJ2HFwH89VgS0
xx9Rp3aZO7ZHols3aUwwX1vY5OmK+ea3KDo7oJaYsDEGI8VoULGAzOBBsMC5umnk5OSc6zFZrSVT
60PUMJy0utg6V85XKdG/QH7YeagSTl0jt3HotKck2oJLsfbTmN2WEWoBNxO4aSvPyLb0BI6VmUTn
nlnDeDyxV1KjbojqKLpjMUY2ZIrsd8yUqDYh0qcpw0OElVJajHV1/VgH/lsuFAV9fBxnfWeIRwix
7k6Z8eYZ9mtDfsTK+kmsEQkPBTvIvGOxWLcrIrgr7zQihjc665G3+nPKeubxC/1PQa9pghyRfxOA
+pDDvgzSrykirwm+P9Y/yhFchBgUhfZ3Rj0io2689Izuh/84sIQUsfoMGNr1BrdAwjcIZnIb3Y78
EjXmYFdGDTpkLLaNZOiOpjI9khaCj7LvqeiBcceZnL7d7KPp6/uIp/8ZNJDNOB5SRGG4XLDMnsNm
6nZaS0yppvnutGSAtbSCJdX7zjRUR5taALt0aUTJyDa2uLoSEngFK29E2izw10XAaMmzxhClHHKU
dnxJYzbus7Nfbj6iEjdeBk8FixBCgsMcADvv5S5T0ymi3uc+nvwe0H3DhkoAAtKENWcTnWanGZvg
kIZMCo0eiyhJW0P0OhdUFYE54TSPOfNKX7FSMJe1lani3fau7RHZMDdGb8cjovPOWJsTV7xXU1Ga
svsAOf5uM3IhHWvXE/rF6UBi6/MgeWeA9/0irBLchF9+Y/sEHZHiwkkdYs4z0x3ZIeHYNBBIRx0D
Vopu3qlDFZIrFogpPDsFWUCUJiZVD7V//FyQrOiYXP5C6ztlbLlqALDS5bYCmjSAm5IlMGCsePrT
hcne84nZmq3FFj9nL9EQk8Wj23dfEK0mZjIxgvWYZ69EMCD6BT+Cy3XmZUVMC8gEj/W+j+WLN/LX
KJz0o+x3Q4ihpi72PIgNonBd3ChDeYg163/H1lyYybenqtdUkg0wGn/TZVo+UgCfKxNQ+9ik3aWa
ixa+c49KqfJR55qIarPpIRjoYznR0PwAbWgIjEQm0G2184aB4thGSNgGk7fBt7+9MKAVdHHkM62O
PIYoYoBfFTtv0e/Sm3ZJU7/PQbXn2kYY3NvGxldd/ZiK3t1aeYBAK0h2VSu6J7uGIlxb6dZzOHZb
I7xERnebRUwPObOBHWj2V8hvGWHOW8dqtoiVmBjrqDqYdH4OPfvKcc9Sflpe/XusffSsBsObTO2b
IP5F8AV+CkI4WX+/KVUgaqZOHANE3d6ZVcpHGoltGdtvKe/CmEgaPMaRa1o/7vDmLWVxyBACB39B
facj2nI9OHggRPyCbXdLTJCklFbN3rPRyhG3hBO7FpuseeoG8zQYZrgj71msbSPubwGSzzgUnHjI
hjQzQVJlWAwMOTeQ4SHDMOOHucR+qrxBUlbRPIpu8PfCZrCYuDo9ZXnLjcegvud4zck+IzSsY+ju
SbEGJ5U8+m2CRIAKRDENWWPgChBGODmhp77/WHW2xSALv4ZH1+7Bcd30TlsBpzLXlfQ+baxtf5Ev
7niLG3SvXPtTNn76vV3trQSam203e6lSjPjLlsNj/7PXTSZPVqGfR2Fgs6q6aVWB3kU0Ml3yFJbv
jEeIDpG8HXQCDF+x839ZU/Isp4bx9ADqrmewyMG6azrWiik73iC7LXU1ota/Y4wAxOUxSp7LpWoK
g0q0bDHZIctHqti/JpH8IEwHukF+KnR2iKcEX1zvsWyxMePykAVl99tkHc5+nmWFzI+TDhEPCEwn
A/0LZQJa/oZFFQPg8F5bVOWFEQXHmvelkyYzJxNDVwihMnNRV4RyRge0fJJruVk2AoAKxtex9VOs
jPSruH+fzGUhxJt48GbmUXUeD6c6ITwoyHkd6oX2nUTNqaPo89xk306Ux9fc9N5KI6nOYMbK9akf
KGizzJBbM7VvfZnM5OYkuJvlV+MZf9yw4ftVzhtcL2TqKaoyzFKFcP2rmNhODdGti6cM1W/zAoiE
M83l1yQtgsE7hPU9QVBPIOJpgV074RLv8UVWcYv68dxayJLbCiCcU7FzMRzvp5a0f36Nv34uf7nK
OrZJzIjD79U+USl0UlZqusANKR37SiMLiwctGJJShMoozt9rv6aHDACbKzDPyFuQ3vCMRw6VHouJ
PVlZ/VgepepkA10ulP9gzjlXPzZ5+ArWqq3Hx0H+MWMaO0/LPRtXdkdhf8orSjJlLlnFFVATduWM
MR2V3oyagaCcL+D471nPVmUs0ksvZb6tBLkSmMabgFPVdMw3wzeJE4OwSxYPeXhqOxrxdRzdy2w7
5Y5VEFq09O5PMQJLPCxbt0HekFQQ87uBhxkzdZjmwzpNEKoZLYO5MiML9dUUKEnwlpjw6e3PCIoB
L0+KsyxQckNeAuG1LR1KWrQBZzNElRpkQom3bBvOwlhNhDdGE4L8ZCYZh2EMyg6WbHOo96Y56pWA
+c+gbiLA0gnxDZXy4OBW2c+Wd1WatsCrRHLEzqpPrS2ffAPZF2nnDwES2rvTSmfDSHXc1EmLUk+r
etf1y2rfI7k2cENmvBk7e0Mmt97tnHODTDKxEOnIEAqcnRfd02xX23SOUqxUpNKKEQImIxZmbF75
1UGohrdU+5eU4+IphuFtIux67Mh1VD4mPGGAaxs4KVEQQI71C3GZ5hh5fohYI54Za4N2YeJmAG90
tWLaQ9ASCahdufemFuktct3foVcha2irDmFT5B5iL3DZMc34IrrmKEAXFSQKxT86UhnWHkScpQRW
NdXi8o9HPClgxRUGeYZaJDv3k7pMSemswwQeSD53oGSh1za1/RzraXgT5riy3Eb+AiF+ciO3eDDS
4NNIcXxQy8GmbH1zJdwQEZxO+3VZKfy9ovhJTH0wKoyxwzSw+8NUsyKmjQa7G5N0nzM7HD0v36DA
sF6dSbzpJhfjunR7qkJgOPcU4sCRMTOTyv4Q2GrcRgajbTfs44c0gmgeEIHseEZNvgDv2GxHD+we
5EEq9djqIeOT+Dcg9BpxLDJnow0vZUNoMInazVdF2U1xK/rQvEmoEE+j60Ln0B2pMJTjLBtkpnYN
7gzoIwZviaiolTyDETRHBnt4piArwUhuBWCnfCy1xYFelOVZzfbZmjL3kPZkIohMPtZ+5T+bMuyu
SSrJo7YEi9WEGbtddqc6RiqssdKc7Lz67JFbPZVoIXB4NjcEsH9ETpFMfUgf7lvNLeH5s0ZCpTaA
17BJEdfDDDU6YsQLNj0CgqOjvK/B8KLHGKDgBkC/uetQJF6AAW2TKBYMiPiwKHtJWT6TWJ4Rtgk+
OPv3a+UBC/oOD+4W3qD14Crb3wYFGdvFiFVwZB5wzzpFeNG4iIpBjcnp7lr6D6JsdKYNuZbtYFzr
pAIjOQOicUL/qgOMcK5VVFfL5Ck6Vc++C8eoJ5U1TpIDpgucRVV/KGUrr/YCBpJJ/cu0+2Kfh4O8
GlaJBravf4nWufcVZZNtdM9zFEPbs5hv+onI9znap19WZz8RSHsxiJA9jLlRPM5tAp+kvFrxaLMg
5Z2qNYaDOfW9vQv7P3PCv0we/vZTZryOkpywGqXsdnTx3OdhMz+j3XumXpteJeAk8E2xiE62Hzjn
An79mYAOrAqsiE9AvXkuDAxwZOe3t8KbWeAS5vYVte0tLqONjQbjVxrhUsmmdH5zEm6fMO7SO/Ht
yZaJSXArB9PZKdlefbfQZ7ICqUq9tv0wg/6ggnn4Oznt3nM8Lssyv/aFUi/IZJcYF0MfJF1HF43B
LdTaeyIv3SA68OnfHwYC6A/wiG8VlOy4y9SdA1/dOxtzGrytowYb41fZhKzyfz+IlLokzU9Zpkhs
sePsFqHIOeBKG9kkASqyVPTg8FMfY5P77t/N58hkZ5dSEs3g21cjgB38373Sec2x5AzA1OjC8ZlS
z3vQJqu0IpkeragaL3U87yVGzmjTs3DAdZ+jg97W2OsA3C0+AoJFLwaAunyE5cPDsghgsP2/T5kh
n9Oqc/l5a0YL/qof2b4Epv97NuhJU3vkYZhSJ3tuPjwPbU2kyl0pA6alOx/ztEAkOpS3yEdQWyCU
9RNpbYxUP6YdWL5i8bR785+AutRCWkkiN0kODsFjOQt4s0Ahb8xM/KR/DGcWBqQsvCCgv+bMuuHK
buzSfzKQWMMc4SFmMvii+CjE3kyo25Tm34EyWgYx3ZbfjOTTsukP9bwMoDLoqBFBIVvD+9IoIbky
oa7YETaqHkRgbAKIK0E9sC/grM0Pcwk/wpGo1tHREB0aLL0BTtw8dV9YmnKAZMmi6/qMnWeLTvyc
KON18DGzv2Hj2CmaPNPof3kRRT9Q26C+mgHEFr8MJd3Rjw6T6FdJuCqBwVsujeIQdjFy6H6ZL7Zh
8irHRW+LbtfyrO7MQxVsXVQcmKdyn4AV8QfN5naY9v++wo9wcy4mu/L078+5BPlbOWTvgSyigZAk
7thChwRJzc4J5wOqKQ/QTcxIfc4qRCjkMSUOqSOq6yuOUZ8Bp3R5bjhi3Pzff/j32X8f/unb8/DD
hQxxnAvoasRLDEf4mSbzB6ebKFFjrzn9+0xMBkdHTZp2j8v2NDSMcQxUEvnq36ccRkwPP7D8J9e2
iIBMsuHRDlHt7tTuqZzro1LDz8Z3JC1h7NvliUqiPFksT/ZpY+316A2HGeJd7bA7SdrmYzSw92dU
ViR8bhGcHAZ7uOcuVeLIiJAXI1uHWX2uomJA9d7sW4N83zzDJMFqd2U4rMCw7TcDFh74l+EOPdSe
gIkgzo5RpO6ZBNCzfB3T6X2xQBfTev4tLA3+lg3T2CH1iUz6pzh/g/TFhgGBs5fLcteoCUjaRBhq
QQwsPja0pFV98LqAGW2VMhUrvsshuivh/5UoG7IQMdVcscGKUoJG2jR7YIEkjl3qfrTu8JR3LZNB
LuSSRpfxF0AWbJzGgG+LTvWzzMcTXm5s8PeQByJy3v4sTYWgdu5/inF+IJumYZMN+0Rkm34mQHKs
pxXXGpqRsH/MSFsVhIIimprfJosqL57lzhooWavs2ZokBYkr0Qe9l8iNtTmywm1cii/aO69wPv55
dlxIj2XCuezvs7imhZzjm2CauNcZaRTVcEWpOoxDSxB57+zMZN611i/Gv3oFRPrBrwS6O/Mttvu/
GO9vmkAV7BEIBGPxAVaWo4ntruOpRyibd+EuRs6oIuXd+wMj8+iR7rMS9gbZGK5d9q4k2gITBDpY
ORf7vYVroUilRc4yrFD6Spja6ndjjM+sN9+duMXZm5ZMr7FdUKFHD6UHAFr4ScWUke9KoCcsZ+RH
fnq0hkdHQMfykZGvSCPRGDXoBE++nz+zN3+ifWZalTkf0sWHE+3MeCAYC/CMY7ZwqOZfvOoPXgFR
Cz5jEqzN54oHLsqaoe7ePVnv6UWoGwyg0yW4XQNUaxIwAKjYd0f5YwZPm/ygdTHRQoRpfX6fMwbc
OsXfp6EY+Lah1hidLhjgsH+lIyBG9y+yg0dD0dsnRI2wH1+j7nLEUk5U70GECGjag2hTKzmhb7G9
bcdqp8z5oHq2YDCdOeBMtEsaNa929KNsFAk3IE/8sP4aXbsnAZBBZZmeuwlwdBK09sZJjFsYXsw8
CjeYOkiTAnrEkhWZpGmw2SNqkH1lyfPAbIIfXddMbtLXRjNzT1qgzRX7MFje3wEnVqWhw3aUjkQv
BThbzQtuxdFnmw7Fw/NJoTPx3BgzgVujZklidSz3vxXb2xtd/dc0V2qP9L8C9YWjnlOHDtNibFA3
19JBheuWCoedoQES9u0zFnVo+tM40FDZ+H7SgVlUUtNyCZ9ixbEfHCMgxlgmbIqZ1jdNdQIlqFcR
0RLriHDzDY46iM0D5gSfsEWGsWi6105TsUQmODH0n5Qn3tIEA3XMFGDlM/1d87BCuS3HQ6sGtdEE
m+bx/Oir/ECKHT7gMN6h2iR/OAUqwz7h5lXJK/Qq3F3f84zSK655AML6eouqP80S26uIBkPr0m1k
7stdtzywjCi/QEXUZvBAOOZrnfPzhaD1VjGpefwErDg9/28oAjgK/a4ZCMZFEsgczYGpj18n0cE+
iCCpe0HCvHkpqEBhMTUoFz/rje/0lfv+pyWKG8v8J1cP3+0RtAqVdHbrpwa9oj6gvetYSDmfFGkc
52FzdLLpXXKg+vOwmaeEHwc0nZlNv0ltjBtzJiQboU1Vc5W7NtsJYQCcaMzfdct3dLuW3CrnXFsx
l+fo/Kk7/0EtGCYHL0zptpB1o49JZUwOen0abRQpRK81DdEl04KAmNyD0uItVAWpOPObMeMhraxn
IjQ/PFK1PfQULArr98KuT7ioH8np25odpY+ejU8jOweO+2IG/i/R1UjtfIY+VGFi+ojzEr9pPdyH
AllxhiOBifQMg9kT6I9I8rQTmiC3/5v17kOP1R5u0Yw2oE37R1Gx/Cay9BK56sEdcDEUzp8eH1vX
imuJDtUsqiUpOdjVqbv3mgzgux0943/Zz0PyuqQVEJ8OgudYwJjRyYXX/NEp6gN3xaXpune9sGZS
8zISEc+G4M9A1bdo0kqHbSVVqLWul1BwrB9mUtGuetBEpqm7k3n819YU7IP1Fs6/SXs+hn0JKt/c
Zr2GANtDNMhdDCXsaUhAhTzwoh1lce9yxSB9weeBHLxS9b6rvT+WE7zMCRdg5oPJ63ihu+CWxs2J
/fu3a5O9NkdwAAzVPwWxyeZi4SqSrfOdSvY7PtsQjhNbnKRZZMcJaUISxxszzaolOrulCPJwffrE
Im0Mt7h2qTHuK+ZSW0vnDGlsqzmNSJ/++xAtf4wn9cwe446Bfxn2E8A+GlSN5oChr/HR+vQlZNx/
BdK4FFLIgDir/33q4Dkb2WvvMpQZXjwSW5n2gBdhw7BPIlDuJJcPSYjZXNk4nyIbaWHTnDVLIu5r
bAlS8GOV5kD7gGD19O9DbiFH6XmvWOtRGmYkfzVDB0Bu8sMTTklUTxLNFCDONZ80p38fTAudWNYF
CqGRcysIQ9c4SriV0m2bVe9tp+zVYqVoGnsPuvoUWO6feh6tQ2+28AFbR25axQgc5jL5mjZaRQuw
TG889cueKwrjl0FIuu2CVjBu3n0TzSDFHRBkx/4zY5Slyny3i/4e2FQFpE0Yz2xmslWSMVoju5r0
PBXYwODSRQ+Hp8jCsfVu5BynXYS4F46+5e1gEvzCCs9skdPIG/Nbx+iKGWR8SnuChCgfnmsQXBSz
4GDri69nDxE5u0DffrWGpHoyfazRJc/2FC9+YMzMuOXbTD7jJh11vPa85OjmwW8E6IaVxpewJA6M
7NTPCJHODrUMYlx4G1R3sySGkCcPXwP53LSKoxvYl3FmXC3pmTlqz6P2H5wueAkXF1YH/GLSKdWD
P5zT0PjbRRZhAd8CZTF4/mMsFfb8NSHMr2UAp7lykn3cywdXT3+ELd4Y6H47VEfeoJGmNHKPYXlv
EOyXDJiC2+E+lzatm00WJtFFTJiADkPFXUuudXxnwN4YcsZjG+yMsX+faK54qzkJeQhtZY4Zsh2T
I1awYNtauEL4XQZ8OUUfNYc4Ll+DmH1h0Y2s/9o9XGX2UyMXZWgwmuNk3aiQ32ayzUtduVeo/ohE
BsywpZX/dKL85VV0XDxS4HwHHfHKDI5HMl/GkVLcHXT2AK7pxZ2eHY93xKQaGHzgxKJrWNC9ybnp
MGBIKIamzbeioPdKY6Tl139c0ssAQ6fop73uUvuOv1GKeFfyxk5YHEpm6ZSChjo4g8MgRxNLvgDl
oRezz94MY3vX/SUNkuK1Hcd9I+w3iK3Y2tkKJg/aIR7N5S+QWfQ1TLSDwKwGgIzIUkVSbBSGGB7t
CMY0wX3R/OExdkLSjnhIoMupap99ILY15lBru0EV07ekhye5jVpB3auc7LuI7c0cte41Uwb4Pqp1
B6j/hFsJbY/PSIkNLeozc2u0rN/OeMIXUQXaGcHoqzHwYTQJYOrKjC51Kq9O9y2S4Xm2TSTtef85
tPQPRsOdvqSzCtt5jqT96qT8dUzxMq/BY9zLS+B49x43yZ5AVQNd4Dc76BcXKdXGsviRotZgP2R/
TTJiNOFew5niB+E1kcosYCQLNwmBufkf9s5kqXV03bavcmK3r3ao+lU0dgdXso2NAQMLOgpYC1TX
tZ7+DpERJ0gnNnF3+3ZyRZBgWdVffN+cY74WlI6ucIW/9An7Mje+Bdq7MsZ0Hgl+MW8AsnQifhxB
I2LZV2le8iQKVmr+gMBXV7xu3w46NGusOHFfUJ3LslWqsDHCdr8ZJSmdm3nCZr2T11qlL13XHo6D
FCtLS3J32dDd4wy/CxNQgkX5p5aUCDc2C4Kx5Ts3MBfBG2G3aH4Bz0DMYKvvTetTRpToYxIXDhRf
lNVKSaN9qnndRuqyoxv4T31nEi8p2gNlg9IRYNYqUeD+lDRgBj1BL5Rn9rp/U9YR6zS1YLrM0xeU
1S+DRRdGE3yFvAAD2EyL9amURdSPMrdUFiDhOFRYSKhvVlzoscnJpEgCkHER10dTNJyTLHNLmnko
IqRVlpDToYq+Qxkv7QOrnBsj7hYUV/pWHyxp2QbEEkg+k7RZOGAoqMDmNRAJQTwb5sV0IUe0g/WG
qgYyBDl7hYX2qx3ZqpdKh39Wi3cMvAQUBCR/W52rEVnL9pBNo88CRCswRYUau1Nd6M+WVBGRSKWl
aml2WzKx2Gz3m3kok5NEge1GSh67trKp17FVjRCEi7q/BU1M5oAagBMKaLl1hfmeDbAskGi912Wz
ZcVezP5/6BqmpZqHO3//z79+Z6w6yuHu3Qv+HqFmXgxdW74Sv/qa/vmfdTX9UxG39vmh6z//+df0
l3+Fr9Gt+7ep6AoFZFkxFNQyBKn9lb4mGcq/dWEgSVBkWzPF/2avSUL+N0loWNEF7QlNlTVy2ejN
1v5//iUJ9d+2ooOZs01DNlH4/D+lr6lkv+UZW80snb6npCq6iXdYGCeZa4aArt6Rhu4MYXwkBbPF
cmNoeAbl6Z+UeQA7FRofuNN+/BsYghJUt4Vxa2pLs03ppofzwA4WiCOsZC+0JUkpXxLsDn99hf/B
oHug41NX//mXZpz5ZtM3/v16h9qb31L+T1Y2HpENNaFQ/V50QPFxqAdYXTxlxX6agZRhsF8ORoqD
agnEnYl4in3gTW+WRqQCCiXCpl8a6H0rBoAIjE5BCnO/V/tHjR/mw86sQ8xKIIft9zJPrtxm0yt/
aCFrsiAvGjHgTyejn7vM3MivJ1OPjeilgOA1xdUfBOmPljpsNR8zpE8/ToVXZSa0A3OnD5ASNjbu
A6/Faoy+pQJDRJby78IeDzTBHVPWV3kegF/DXMQ+n1VjMwLDVVFcdHG2D/WciJUI+1UVveHEVa78
Ibxm383gXKdgJXJDuXL9sZzpZbdrRjo6DUY0TrZ51QbpuWQzlIQKI1EfbSSeoPXlG8or8O2TJv/9
ErgxkHm0CMRXRemh1m00Dtq9rHEHgD5eRU23o9c+t0N7d/l4Z54fMX2PL8+PCyQvtgeFZKawWwmD
uC0urwDvzsu0vHwIU//+nATv9NdjlCmCb7NVKRZb+pvrwZ2XMRxEgkLW2GUdKznpWQnIL6U2smV9
Qpy69yKKGhNgr+9YS1xBdn6z8uCtTtSDWyQ305NrQyMo3GEFTPFFoqheq3VxDdTpBvzkcym8B9K4
VkrtvQaRvpw+VR3pHSrN2pXa1y4ND7EMMbZL7pEEajdy86QiKLjq2tLJbMtJpye7IoVLNZiFhiFA
PgY5uMp/R7XiDMg+bXV49L1qreT9GtPbMoA7PPbZMiJ7m73lUWeLoIyJtSgq48a32RZweQ8BcxlJ
Lv6TUNN9G4uZSiFAgoBEpWSGvgLfb/2CpvZQ9PmfH67/mcs/BUp+ucVlJYIuSQs4ipGCoV/dekly
k7JQqor0Nq7Dh8uHYST+7skV0xP25TB097Oq0vPIgYG60rpyadkq3KLkhxdDO/NmiOm4Xz7ft6Sm
gQsYOchfFmSLkA9JDmAQ3giTtomWDrd2CbaSIM6V0tXQnFJz648dVD+wvqP3aEQAwaTAzakveGtQ
uM9SoNOfVtnaJTSIjHKfZ9Gu1odFxICuAHJbV4O0KmsrnsS8wF+GV9sINw3Yh2i0Fhl4FjAtNxhs
Z43iPUpRfiwmSO3l63nufKe36cv5tpnu2nFNi0VytTuGaJl2Af/gtZxRvNz71R0D++VDKedGgZP5
TddgsiuCNxSetvFL6CDJDJxR0Det67gM5wXRCSzGaX34NvbLNBuKOxIy2ZwZMIXqySYQoe5GjKTC
bqPh/Nea6q+A1u+mtzMzgjiZ3rBONwbRG5GTU/MPK+rBQQTXXmqu+wo1MNA9v+/WIGSLZR9qoMeH
HYqQbeZ760zK8ZeiaOrNa4bueZVSILMr+8mX2zlL9y1I0KU6FNs6GY/UUfZ5b90MprHJhLdET+MQ
jjwLWt+diQ6c++Urfe6mnsxwVlUm9K7HyHEnTjjSMh6z8Mq0q3u1KO7h3BGFbaAg7MObywc8d2dP
5pMY8zcAUTN0hqaxMCzgnyIO7ncs0n1CQNEP90n5ezjt/y6Qpjjdrw8raNOscAkOcuJoQtI26Sop
4rtCo9ziJ9p1WtewhoKX6V00SKQgbIGEOOkX0zgTc9dTCg3ZCRKNHIm7yyc+TS7fLNn0k0lHh6Pn
lnwBpzEtyg9s0wMoIj5R9XkS4+uQVmpl/HD6587+ZIQlCT1TQngRDpqfx6BRHmz2Q0HmrQqoXWjp
fnhNz9xLffr5lxGB5KgBZgynNA0FoigPfZJNqTX2Ugxm8cMTKqZ3/rsLdzLOSqlq9zlyTkf3qi2l
3ft2kJ6CAVpKk0dvCmm7T/Al43vNzNN53U11vxLSpdG2SOJUBMLCxN8VlEoNrq5z0qBfa7o8r13p
qc4SGifgBHq9v9EMcyPwUnQT/FnVH3g/Hci2f5LB2GgJ7c2m2XZF7VKopWIVGirdreLWNnokvfRR
gIDRJSvGNYaofWgnT4ab3g9ary/1nsVhXpXLTKqWegNPcYz/NBrvGQCfldXFr0ZICJql/XBb1HO3
/2SkjkPRYee1UoJzPExcxG71+FTm7AyEfQfC3IR8b3TlvC+NrefLlCyfzIR0VNyDobJoiyXL7SLb
8V/+sDMpPhjysnXFivS6K+CM3WAdL78U05bo25s73fQvj5DZuWGIkWCymIYLYfS7HMP0QCaAZws8
Q0iSadPYmGRQwjDJwUs5kshUFddVjhV2UOdJYNwDDCG5NopKJ1ffharMhkG5KqV4o+e3IoxoAadX
gVzPRyikaeQxCps/XOoza4zPjcOXr++Knh7tiJkyRPsYqv6tW5INBTP88uU59/EnozP1yqxu3Sxz
jNxblI156xbhS0Xo2uWPpxR95vKfjsZmHxoG+ARsMnhYvVh9UWVauJX/VPa8BXmpHhpQIHVm3VQh
kTtSw4MeSvgOauR7RQAftmsNepxayfKnfYQqQjmsVI9JZW1SBXuKTpTLIpTqhR2Pv0y5X6pa5ILJ
1JEkeN1bK8XvahzvijIEdtEZm1GETu6au5Sy8FXFenQiSM47Hzmuy6r6KjG1IwRBHFDlRkH1UxM1
VcbGoXTbV2OKVdPs4bZLBTZnowlp1/HtJFu9H/L22PYlXeBWeoI4tNEVtGHU4/DqLkedkr4WKR9+
WdXUp1pj2Vs05EYdIQtirTK0N5YZ7YTpbenDXQ1EmJiFvkwKEqlN4NxXLjoE6JELbKAzCYaTmvrY
bMQylCYMizyP5OTDxC4mY/XK1HpttmQ/B7LrtIO9Qox7VaEXxTbfzydFuQ+2D2GQD67cYw8dWc1L
gAq5CNVnOc5uwj5AN9TiQ7alawT+N2h9Di5b0sHO13boPYYIsodUcexKWUyCWbvkRJCFI0Ogwcdm
JsAHn0vSvWzYD8JOnChLWM2Ei8HEAjlG/Z0Q9XVr0h3lnCaIYZNKuGuGQyD8J50KQh5Fhy7t3huO
qtNjMjtzpRMCo1X2ouBBJZsZ8kKzLeoMtU+79Xg3Lj+0Z1YsnyPJl1eu7IF5C21E35JJxSxUG4Dy
yUse9/uyyd5GisNSj3aZUevy8c6t87WTd6SBMUZxQs8cn/VXkXtOnpmrvFJQ43VzSUWf4LdZBSc5
+sCFSE5fFsAK8TftAUftoTGzd2gId1qJ71wVLa0QWrBJDjPRLG16lly4MB03uj/1Lpio8kx6N8SA
ui2b2670gdvtsR2Qq3B7XGVY5y1RKJwlpjX0ZWVwa+OENSN5ffl0z8wdn1fhy+Ud+sHUEBlkjuvj
JEMIgkysao6JTfkijRY5tNb55SOdW6NpJysiuY+oLCAvcEbVe45zf0tsuKMa2UJNgnc/L96aXNnp
ib4FGPhiWf3ew+HDOgqDBEEJ0xxW68ca0ezl73NmNaOdLJo83ezTKM85cwVyUNIMm7JgucBAlue4
Py8f5NzlPVkysVkg3aXhPIvaWuVq8u7TdrQVKCBdo6Bi0n96bM+M7Nr08y/3UcUvyDRdZI6k0sOH
EGma+rbWpf/yMTlZYvhhPQRBw8ShWtK2iDFq0eHckHWADpdgRHd4uHy9FOPcbTlZITSx7JOhx+un
TqhPy5AO5NBca3oP3r+NFrXaXxO8d6t1csDbaVBNSxPwyfqOtDJo2ApB7Z68VPHZ20GzxNjzxx9p
5xJUTlkkFeHMrcOdrScIRxNuu6GQFjYhIxlvGxvzKlEd7Lp6Hkjpge7t1gUWwoxiILXqrq1Jt6cZ
7SJk5K7oeBXRsIy0wZmugKeou0jCCCpVUzIIykrPNOzZ4Em31JpvvFLRZ0NvfoxTV6jEKJp5+RLK
5Sci5BotvmM1lsYkLG9ALM+omT7XOjZyoUM0Z5D7lTX0z2KMOldpod5KKP3J0Bkf05QohED1t1Zt
E5OQ3WtCnwmz3vm9jwDK9OhWVLtYqje97O50Hfh8PjA7+E278wPtmVr2wQ6UbdfT2Yzwn+QAJiUu
EC5JGMEgs1AUW1lwk5n8aWXj7kWQwLSfzJhMj2APfsXYdzIP7VcEK4AUDMRUFhpVqyRhymCdrWT6
umF6Ab9yk/oJHtOpzsl0Lpv2NPXuM2ZoWxfbsVn6mKFnAIrEA7Ggd10bzXDXvsdDPU9UYJiWEb/Z
+OoBD/cQ0Bv6grmDcHDvwi3yS3NdxPTqCm1rBsY6aKK7Mi2hPynLvLHvp6mL6ePod+a+YBWBQTii
TFuRqUjpRg/pBdn5WFNER4frTexQGBXy73CSCis1gzIWTCHkYmZjNVNlFXAlSjS/gsRUuwsXVgK2
4luqUABhItLHLr8UZ95t+WRGsmulcO0C4I7lI27OpHsWOdckcv8wECrT5/xzx6Xb09T7Zexw2StR
wlcZmCkjIa5LkC/IxA81TXxVmCYeOdBDbbjJAHLqlrG4fFZnJ1r174eFrtP7ddxnDvhTOt+IAEVw
7xI7QzAZ4qJ+4k6aoIeitU3+bE68JLFzS9+KV61KCqbvLpUkX5lq8WtsnuoyWRAuN0UVgKIMwz+a
ktBZRlUTZQ8aqxuE8o+1gt1zqMR1n1XX06SKvJMhQnK0gLAPjpoN6rYEczR4b3iHHy+fqDoNkv+8
vkI9ub5doQFml2VW3aq2Qjyyl+TSQbldwrMCmy217QNnpM60jAQU3ZWdqAJoB8HpmjANCQU1bU1W
B7Xfsls1GniTUPoXedgjzEjMfSysJ93HxO1DR8iN6v3y1z7XDZlaYV8fCw0gglEnYLQ9ZEaDpKMm
kkjOaLFhtupKrh4FeVQjGZl27KJvQt6Iiq7D4dZDGZWsD5s7ZcBdFPaBEtdyCF9EMy6SProbsm6u
YRnNs5VZP4RS4NgoaoZtEB1Qg87g4INdwhvn0kePbceMm7Un2ejpgh2S1cbrtz4UIx/V5X95qidr
gdgN1dxTrNhJS1huFcKTFsKlv6sjwpvtY+8f4rbZZygM5aSdVTTWseguqg5ugYvlqoDphbxDXxjB
x0BUSkZ8VRQ5MZA7S7NmOQEdCTXEUeR3Y9hteJcYSRi9kN9lDUkL4HarAbX8XSj+RMrdUGGuX0lU
PNjw2v728kka0+P23WN4shYRpY8pGvmJk8KtadAtz4SlvbsUzoActQy57twE9DOCUZfALlFaWUeB
t6wy7D0FNSs/wG+mjOZMYc8486ltgcgYdlNKeIMCdxbhT8b7gt1vEpWG2vU4VVayChoR21qndAun
rwxkty11FndiCEJ9cxd2WB5DuUZMrGtoTplsW5i86DgBnuQ6hntP37HfdGBVvChGR7m9X4eBbM0I
7nljDbeo0py1KuaVpNklKazyktqmaYilmbt3LdaUSmq3SAWIBS6JgHG3OIOXZdktP/+IpOUa+tpU
0qrSnyplyjSGfXOt5ZP1EpIgJekHLXWE3uz9NkHbXT4KRZlnBqqgAvnZtCWbWn5ou3ZBTxIsvPvL
N/rcdHGygrILFpyllKSOkRl3hZyt1VHfmWr308ty5tROhm0vLWUp0waCQF2fLbN1ULrhh48+s/aT
T+ofcdi5LWYmBsqB1KgAT2ia9EBFyskVkMwuX55z5TJ1um5fprsmMZGYNXbkFKIhqtxciCAn+nii
0zSovjX3E2ioHnORP5ReeVSp70SWihE5IXFdM3/FkXzrBgr+T7gQcYb0CbA1YN+aDl0Cty3DAJcT
lGQNDT4Za2HSjfph0jxzbz+nmC/fvR3KgDmL7y78h0K+ocK8Luwfd2hnrr968uSkek3wp6hCx+te
tCrDO1MReQfWEqm/ac+Req5J634MDJfChzoZfxGWYzpO2z92prCfU1Yu66jL9+ncqZ48Z1mvBdRO
y8iJxninmM1dqCs3cU6OxeXPV87UItWTp001BrYCBC86oaVmK3dKoAMtRWQjKi7pI6RTY9Y4B4EP
3yDReGm94c8PR55GgX+ODqDY/v4EolIkyA5rrqP1CatcmMXaMK7I+KXHpPiQNJsnwt8WSogO2dSj
Bzy+RyMM1krv31ODzH+4At/fbt2efv7lYWpkQmFIWKRuTFVzlpEQWGrNOo+1o5XGP6xdz2yA1ZO1
a9QGvVUJJsPGY77BJzN6LcCQBpN4IUuvhQtU4vJVPdc4QGrzt9MZRI0uuOuRolBSs/ThLmFFF087
AQkOILRWtzOWedVvGl1CnWU1b8lgrcaWPD7adW1P1qOctfO+jj5qLDqsdMKEpGNauSmQgSuLpi7a
U5JzpLaY6j9gcjyyCowoWU+zXuFRRQ+Sq4D5FErSbGpgGkW9DypsUIhv16zl4KF0bKggZ/nWk/XJ
fiQlVPXiRQJ6KqJbWFBE1ALWDXjrKj4tpgykJDoFNiSuzU8D7af04Z9PoFBO1nY1vtTET+AlSV2/
jJtkJpvddRMAoE4svC6VVr9VCttC1bgFuPYIKoMdEIKHVpi3WmY99KakAvNCVNCkQC1KHN9Xmp4v
oQYQQeaJZa4DK46S6jod6b30AvkC6pW0q1c6zQ+zILnXz++CwWV9gWEprh54OA55hoHK9BxNdx/V
OHj1EtUpe/Nx+v1Bdz8iK7xvRUc90u6dJuxXXeljRkgQpKTLGk7rGBCzI7j/tqfc+YWJDRrDmxzv
bbPbBqm/vvysfY6I312/0zfYbSuUI3XkYL+YNTnNC1eKnmIFrYbIqmNLFKlr9ovIrube0GwbG4FP
rAA3jxDRBlZ7U2beMbQxJg3eOh6HQwiFpTbKW6u3SU8wZu7Q/ldThm5P4+uXt1wuiyYFTJ06eC4c
dkYrgSY4dcUPAp7vxzLx2dL/8vGDD+ROgbfr1PmvXOzy4ad5+szIoZx8b8C1WBx1PrgqHk2rnFU+
zrB6h0TbVp8u38Zzh5jO6ct3d/US8uIIBAAOPALeFthXc5MlN12XzC8f4dzVOZlRo8jSQS1MRxD6
vsQHRgF5f/mjvx+9UaP9/cvjyTU11+X6QECYaWwpLKgs/S/s5T8MqJ8D53cP+ckEKRrFgMgMSygj
W0KB3YWfAAtTVH+gsV4ILXZiCiMiDHZSrr6Ykn1IzfilZh8hDeMrkbckPNALvQoghK0GrYFqi0P4
8tmfKVqIz59/uXd5RS5whcfdwVjnw4HX7wZXx4XQbWkTbg2M+LDRiwcrxtWTdAjlfjjumWdGPpll
9AgdKMimdOparWDQ/yEf9DbVkgc5iA8WdcXWVtGFB+WN2g83gSdtp/4JmU0vgRTdxznEVHCQVwW1
lB++0fflGyGfjOUAs7uSjnnqZCR1KmZxqBSQm61br9QmpvlMgvWVmpZknVRvHVvTy4c9dx2mn3+5
/nGTJ7oHN9IBV73Eq7vyvPT3iGbeaPsVmV3KT8v1M8s0+WSVYggggBQcUqfgwl9BGIMXkm4xsTzL
KTt1KZUWepfAZaFXmUjKWvBMxIWybsOqnLt9cqsn0SFQiq1PT8quDAK66H122XDsK1Tel6/Gmb21
fDJYeVJmohsWKQgSwHW0PRtLP4xSeS0GNQGsH2yMQVrCqP+4fDzwuFznf76cun1y17W6rTPinzME
Du62ohifjxIER+k1VIpkVij9DaAG3MgEx1eQE6bUPjyi8a0bSqsQmdVKij3ZyURq0IKyiOlOx3ss
A2Rvlt5hWrsAgANZFPk0STPdGY3gwU6g/2BHq5F9IKux/2RoHmeN235EFfGiscDDHSkYi+rIK6iz
hVDkQkwgpDPurHDKr3JrY54V/bDIyaXoLf1ZLeNVULfPjBNHdaqJt6HCTDkQsqgGykMg8GRKUbms
XXOtGFPQSA6OKobcXGf+b0gozPBducYHMLla8+vJ6tDoHlKL3MSb5G4C1k/TWtoSraPnRI0qyrOv
wVCouEK9oNwzvaKGWcKrIezU49UsFTKlK6mmyJM1G0XpN9MwF5mkCLWDV+KdL/50QXKQYPw1fqot
XQpRvZHc0aZE3xxHjyUmLs0YyZCI5xA2KfoUO0+DN1Ro1mpoxW7wzd9pZtyyzATJnecCiq+3goND
FBlRc24yXHPHry2XxSLRH5ibcQ8GDfysUcDuJPcAPIp/648DCQeCalLiw9+KIUqLuciHGzPtoHzT
htSt9tekpu1RckA7pOA+VOsxr55BpTzaqvaUt2mKIIRgEE8P99iabxq/ehIluQlagb9nqpS6REY2
Zb/Mwu5x8lu2XrSUquyxLIiqsYfyWBCKQHsfBBUuGioZMsae1j8MFeFxhj5FmCeHKFHhnlPTMmIK
n0yL2NREgrQDTcHQofhIJwWCkVFnrGhAj70LVmWEWE2HuQL0PPMMkgeUenI8+hs9sQ8jTQUkSa8R
7IhCpcqEi6aZm2V4MwTIkVIToGKBjxoC6LFPtN+pR/q3FumAzBVz3yTRyoqbPa0JGv6Ru/AjeZwT
3IZgj4Rkzf5t0mXQVXXtRYBWU9bmtQnKblKXZp27KOR2l4aoUuijO3liAv8K34n+u8q1TAUI2oF/
wsTElUT+0NBDMmR7pZYTC5bhp/Jip1Ir6NM1yd3D+GZJgAmy9kAYanrlKfl8zEVD1pZ3G1ueNokO
uGgmYQXU/UlPaqTrAiUE7AloTGPlJDAJO9RN09rOKkATt7qTCnVdI0Nq2ranztgQMjUQW2LJT4Cc
yD6jSzN934g6HO63pegD8p+iueF6pDro3ivAzAOVda00j6QXS7Pp3cKF/+FWZMX3dTLXO/u1E+ib
rCS4H7UGXzRREQExqTRmoHzaKjcTZOIDwOGYTVT0luumPxcVaD16lU/RoK5zG4iOmiawsUHERSVG
7kjbtUkPQ9IYaeJlKJ0ZtLWkqeZsOLSZKYePdU6pEHE64IYncL+OnMXEWKb5MVKbV6Skf3Q3fo7l
+s5S0utM17UFNKGVr8RzM0w+7CB6zdJyVUZQVcijXebKsDWMcN25/jPNs1XtQbBDdvZiYTnL1PS+
w+WJfts9oAKZZQWaB6VQcdGCXfJ78U5CQ/8pE7AnEaqtI/MwE21W5/aHPPRHSKjr0VKobCaYlZP4
aZqm2GttpNDcSbSm6GW9FnxqX1VLn8SaWSAFnI8MfwmVWTdrGBemI3tjceur3XVQNAulDBaikw9t
o62lNjj0JVY3IY7+VKQvwSJQpoXaporiXe3Fc9Ba+wrtCXCy+dRPFxXm1Li8Rdixm6YGYVa8/uS5
Nm50o0yMzorrm0EPdRKwiVcqDMKZmge/yBBZeL23tlR1o0vJe6Qw6putyWDJUG/U8i3z4JsrIyXr
kdHNylAA4JejawvDJ0VRn1Zsj9IZanasVwTgZjyCenLXNMAePNV6qQIFw6pRMPm40e3UE9KSaKe6
0KDovF41nG/u+7u8y+1rtoBLuKcBozNgBVaodZssKKo0gKut90Jvb+AhrgzcjQmdx1om+Ks2txT4
1gHNCUQk25ru7ednBiRrNrqxL5JwO8VBT7/gEd8IVd7YaiOd1+n5b/XguZmejnwCIid0ZabXqGhG
b2WkgKgVRuTQeioK+TFXJtdNi3texTK2iPr8HvbOo+0N+/pznIfq0BCT2vYvKFfvUXHvc2IZ8II8
UiKHbandTx9JRriTDzZsMS0UQMYhJnpgvSHxafj0GQGbJx2GwczXh9epZZR7NcwW7Z729hPE/zvo
Q0cKnq9uJ+3iuvpJSPz97kO3T7ZOnUeZowhTCtxtuAyY1iLRPQ9+v7Fp1lxe45w7xMneaYr65vK1
qcM2LSfLzVgjFns2i2aNruGH/dmZIiA5sn9fxgYuq2MQF/Q+6+wmH8o/qTfcaLFxm8jFmnTqVdvF
M1etNn4XX9uetLx8budWbydbKysmjY4gr8zpYqA7k6LJiH48p3MX7qTmFvoAv+jGowWpY9BzBeXb
cvQWuMueGpM0vmlNpKNwLVgxioYpGfPdIkKOTWNRXSbCoLRdqhscvT+UIKzvl8f658+/bBam2UCn
aZCS2dhC/uqOQUZ+M3SjfVeFv+o2ekjQ14PZwgic2Lea3z1OC01mgWczVh/kUf9dJPpmnLQMVryX
R+seR94LsNCjXJKsFxDTpnnXLvo3qer+DHGy6lqcumM6gkeLJz0pM2YAr3dUu5tRTdfkNveYjj9j
QlqnFeQoKR75Ki02oLZhxzRm0tHO66VOwlpS1DuYqjjZxT6NiCfrRXTrCaB4pfbbSwlrqhQGIAUb
ej+tehWK1DEDjpElZG6WghZuo1xFftLDCaEaWMpiFpH3gD0F+pMO7wKW4edk3I+snagN9ugikl6C
56k+e4Z3raUes4S/wWwIZSNX7k0t9rm1WLH6FJpu/q6o7f7z/0asdgvJpK2Y1vddMZImqOovlx9b
ZXr3vtl1WCe7joKkYbK1VDjrDIZ52TtDS7Si4i9q+2aqZ0YljPqmcVpUyLF3L6h0Dnb9w5bzzJ5f
t072nEw7VWVlHD0B+VAh19dYT1mWO9O1pcbdk8ynpN9PZb/Lp/v9Hhdpw98HhzymBunHVEl7+V1F
12obRJlw4qbsLbBt/zQGnXlfrZPNY99CoY9MHdRN5y7p5M+7jnUCmaogLlZtvGK1WnjdYuqNfi4g
+z2DvmmjhtS2DYWfyyd7bij83Gl+eUndTC6UnCxgB9jD1pd/u0AZvMpYZv2eoX6pFuSylA+m9GFg
Abp8zE952nfP08kYX1suHNZyjB04OI+5HTwlIxFWEWlqsJHxgrMfcwy52scKAFdT3lhd18LfIEYK
TouYaGQS1yHvmocUgD9bHDS0HWS9q6qvkSmV4bGp2h0mK4L5+mpZ+KM0o/q/8ysqI2UHNCNrHjwf
1lYeR0vPsJeUr35lY3av45y7fJLKmcHeOpljWJdAEycQwEnlj7A44uzE50r+Kqoz01+whLEHvI+j
WPL8DmzUAFAxMhz/y6OfTDWJRhIQnt7Eyb14w9PMk3uXyB+Fd1tAY/X7pWDVN/Ia4wuW5LnL/iOo
4h/muTOFct06nYv0qK8sUQROlmCLEi4thLTXcMOHb2xF3+rCTucMcM+ZTVpqFm/CQSkJAu8p6Smg
sOVxiWfpMcXM0xKrfKWFJi402jbCt2H9sB/rquYdPlrww1vw2Zj65omcvOFf61qu72ct3TjPUcmu
NJV2nbj5RqHbW2bRY6QrQF9wGxByfGWwNb9yeVxrsIilqFdZVsNXGCu26lO0jj2w+Y9RwmO28Abp
p7LsmafJPBmCE1JnsqiPPK6ovZMTy5GU5PflZ+XMeGeejK+dAOSSUHNxYjm66YSRo7cOiYkLnNKK
lnL/kxFB/75kSX753y+y509BWKxJnKFubihBkOPckp3mRWgVtEXToSmyswiEZ/cwkNAsp1qI8VB/
jKk1Ri61Hi9nLZ7ab9jHc2jc1X1simU0Zt0Vz8KRevUix6hBKlG/Cq1qZWRI2/3gaEx+HUGYYGYs
Yq3EjydpBztOfoXAMHUz34g6fWzd9AGg7qaGuX1F3eOHYUA7d+NOhnmTDKmMQCpunLbzKsy3D7o6
rCw1PxJ3zQ5m2an7xsqWNsBqeNDzDjNvbNzxU0nStuUwL/09DFKJGLY4tVc5vVrFOPC/C5I3YzRJ
FmaUsoS3MlmZVULjlsKYEo4eZTOfX35Cpofsu7djOrcvcwT+AZc3lYePr9uq+xGSvO7uk7GHnLY0
fPOHptK5ucg8mRf0MVWUDnKUg+/nvQhRdQqx88ADXaV+RhatNPTgYZDJtxoDfg8pDIiL9MPR1c+Z
97vTPBmx04C2uF3ocIf9KJ+3RaCSp5Q8qIVE1aq1f3sKpRFajx5LDUhk26xrEE6FFGG16Dai2lqo
/UPkmdms1corMLibUAlvBzDRGSmPhN7IM8RRTkdgYIQrMGDJ1vT4BNKavHJXBTmXdV6+GmOLTamQ
Z0kNZcurq0c8oh+lY7armNRO1yOu6LoaDViiiMlTyJnlyK0Az0wgF3idma3F9/zp3AQXduWZ1irT
fpFQ/xC3cjFXomwJiOsgkd93JQWUERIFXl9WEHFYV2+RqN96CVPAUJNt1PbucSDLlTonFrHWkYJi
nxn9H01uNpqEkE0JVADcrb2l/bqJp7yxXA1fEJBtxsjbmZr+yDxzo8jjXahid7YSGNKIPKkbumyy
B+JPa/LDJcl6TirEAdooLb2qfhxJ6jUKYt7IIP7QaAPMIfTemXq/SQaYbDbMT46KFJiIvWBe1Siv
3RQ5lTcM9YrxMRzJquMZyiXIOyK3lqFFGuuE2RkVik15Lu/CHjpDAR2S8OJKXQRxJe9DAr4wqroa
+7+6mVc2uDibiDUJ6qxipAutrfexra7IavndsS6LgniNMf9NGsxHAiEA1xPYDu3T/91FDWx4Fhh1
qb8DFSPsHDGkUFpHYWTzI+8Ii22d6x34aqs/4rxN73VlSvrtyP9CNN3sWz9S5lrxfzk7j93Wla3r
PhEBhmLqKsuSLOfUIWxvm2Qx5/D0/+D+O/vqsyzgdA5ww7EkhqpVa805pjulln2OqDEXSpOF875u
XipDWzR18uD21ZNlFxsvU3gfLP+9EoUClzJ8H4RUIOGH9zLUD0ZQfQbR+wSYcAr2Kc1nE9W1D4cW
zyq0FJKdMpJe2mQxuurUvcjvtELZlpH/WXP3yR6NbmmpPkjPKQCzy2ZeOTy2cRrSaOEg6TZlTHeI
PBKn2Dv0KOa5Hzw7TZAtmQFuOpXzXErNHlDB1Y521+UvYpjU7VV56FNelZDj1ixWSNss7CUnRkxi
47ijfbSOpcFr4G+boH7ULBeJJvy52dQFaZP2g9kDwaW0ONuyOBSde8dDdYPbkIq5r268ujsEsns3
dXVu5OkWBy65NUF3FVSJguyiQ5lgyH2iEd2phVeBqy6rwl1UZXsz/Steh08HMcjSBgEIQInQp6wt
V9KulrjVim2nKHMfah+YBl5FKWjVjglpPF6kXTvopMK+DueTwDDKUSsytd0UCG5IE3YPcVpgyBru
cPrki9C2bwyhbeFhHFOVt4Is4W4F8vCr4R2u+ngHnzuauU704hfd1+BSKTFb3TDBnlVKscYOtvIx
KPgt+2GsbM02PnI8XFoTrTV0m22nd5vf94EzB3r7pKh0QMtSiY8UBolyy6zkbmi1PZE+V1EaLBvu
gQHnhBSlCx93bus8qSK9pLKlS971hrgj5JPmqzbI299/yZk//Vct+8+O5tkg6HsFU3OUaLcqWl4e
P+PC3z5zsLNOSjXD8jpfn6b/CbGxdurdhjGC4YLEy/pSfX3uI05KNtwcyMd7VHIjKhj66IvI8ueh
pu87iwBovCtElWJaIKHzTs2qfN6k6tsowxvPam4UwwKx7n/YoRxnKrxihoQeCTr4OKSuL1To5eQf
ZPRwtZFXO8zYWT71ABrY75f+zEP01wL0z6XXcHEPNQ3oTVrnFsTi8UOdNp9W7e7NdqzmlcDLX6Cm
nLmxqC8U+Ocu2EkVRlxnUKq6IjeK2j4Vun+n9s2OcosumNY8/f7Dzj1Tp1WSKoCXt0AP+rQ6+sAy
EvUSkWL6mj9UJqckKCC1ic+INdxU3BP8EKzhaf0AufFCj+Xc5TmpfFxRDWLCcG6Cwrn2c+3RJNVx
2hAQJl6QBJ77CSdrB+lhoRhQjWysFsZnCmBfEQ9lZi9/v/h/e1E/XaKTxcIIcFaIugxom5tyx85s
IOnXybqVxyija6+HgGHUPiPSaMrVoDC41XK5EwLlnUvlFeGrMAmyJaLWqJeGH62DULsdpH8j8/Rg
tO7TUL8RtSCoHiSyD2fmVf7G6aut0/Sb0G72LbkBi7bKglU+bSUMJbA1j0dgwVtzVK4snWnI6N13
DScsrFB3mq09C0guvdlv2UtvPNN8Bsy5yZth2g0za7IEb83MfiD16XYQ1tP0rZwopta0xpmZlm9+
bC/KkkTWZHCfVL4rO+KbpfhEsvfugTgRUB9kyagJXABhHGDhMvoY9aWGk3nVQdLFgGq+4c/CmuzE
CY63bKn2Vbwj32uVVkCsokru+krbubBhj0rtvthJ0d+7rvfErPde0TNgRs3Whdr/+30885ickqEU
i0amg494M7bBPjTirT2xLPVy+9/+/MnazMiyNopSDVCB51f1GGJqj5XnqlDi/7bQmCcrc2iqsnXl
GGxctbkdHHWRElZX1cpCSer177/h3DHplHmEKcfX66jjGgn9Pe7LpVc4ZJ/qETqM8SBH41FVG07u
WbHRKpRibnChEXzu5kz//T9Lt6eT0q3ktHU0R7/VeYfT0nqpZX5hFTojPYNJ9b9/H54edE2IW5u6
pyHekwfN6BnLoD182w3bg9eTVFwEX4ZGNkND/Q4zkDOMdwBPfF3mZsuyGLUzV2cFnvlO8xjXNdPi
7sLDM93DH5aYvxLkf36+4ubeIAuWGDsyn9q+24x+tGgSkobaYpnV2n/8mJPFuEHoogE1DWgMu1uh
gBugJZvSehpo+3RedGHFPLMPmycLskseGmrWNNjUUfAVieZj+ih70LZgLa0F4E8CqAkydJILn3eu
j2+erNBEJ8Gcz11/02pA5UQhZib2DrTFC+naU3LPgyPbKyU3xMI3uLm/vy1nduVTRlDTVzQ8Az/Y
6OUAHrTK70jOvvlvf/tkNYFN4HV4vVlNKvFpTqEaSOIuXa6p6fHD0yZOVhK/rW1AYtwf8iI3nVJd
d4IZvxjNl14NFk0EtM3yPrsufcgygANZdkd/jeNHBy//9583/YyfvsFULfzzvLtj7FqWxYPI6XMX
RTlBsPoc9P+UOEoIXAjlFer4JTHdmbfrL73kn09rWi9wSzsOcFWn5HK0yRsqCoJi3MkvB3+7xez1
++8690icLDNS45mr2jzYkJ3VwlxMyCxE1vr7Hz/XShYnTay0axxlYA9jSObBtsU+EJGR4SNRYHmD
HotFEv/JVJ9bm7zS7+zexbAdIVvqgwFrerdSnfEroKUw5OOizewjUd8rw/YubB/nfv3J8mLYA5ks
UvibRFHXFERHtCcXVq5zHV5xsqYoRqfJmrTQTVgJj3ODy3k3tddJUK6npJuCusj1xHNkaQ+RF4Zr
QnaOad6/WU78ESLJ8IlIamTyktIdYLnYQ0oAwlyJedpmO93zlmPsgbmu380BknddXeuj9lhIZFzl
YM9spXp3iI3Ls/GuSu1rF2d8Wmbb2PKvXPhOLl37UrWWRU+p8/vdnna+n16RkzUt6we9MRxWlyzO
s2VhZk/aYMgrS80vdCXPvBX/h9RRaRaoSZ4m3bpRy+BPaVj4tGZDEN7EuX3/+684N+A9hXQkzNQc
BC4+oeuE3etFNfeyiiI4PfwtgFuurY2cmT0hqvVnclP0uVLaS17+/3Y6OMVyeKW0RaBbeEDc6KqT
+txF/Ici1Er/2436S7L9Z3WpWyMKBteMNmrK7BQv733GqbfHAfv7JTxzgjolcXSe61Wu1TDN7aur
vh4fk7D8MNHkoSW8UB6d+4iTZcvwh2o0xjTatE2+rGRHMjVNBXy1eR9e2nTOLA7GyeJlm04IkIHD
eas313EqxoXXJOZsCI0PnNFLO7LevGJyP1ULRozrMK3uUqf5bsiDmfW9jC9czXNP/ckahQ1cMxtR
SmT+dOl6RN6oQpRVgO7TyO5qtLS/37VzpfQpZ2jynYoSMdtGWtWqDox178C9giA1oAwF55DVe48x
zGCpD1aEjsMK5IWDzpnN9RQ4pJOaKJvJh0gE5iwXYmnY11M5K71nz9hmjX5hPzpjShb/h0PQDi79
rZ74gJHDHYM2v16o5bUC+N666cXIMpls/eBIfAR5vRcepDO/7pQiQKiyaE2dGwjVb1kH135f4R0n
Ygg+XpjM62S44G8/90HTE/TPe02m75BS7cNryoNjFqfY3K/zsQFu6V9NI0wD0cbvz8qZV0M/qYY6
W9PGqtH9KXLtXS/TB2W4ZK4+VzOcmpM1HzCU1DR/M0a1/5bDmV06aXk/WLlOSHKwYoK+KPPgC3li
hEhAHHIxRbnUI3i/QP0ygyRZxo4ZLA3D/CrtoaaxF2GVF/okNriwRp9TNJzakPPacq1C51tKwinZ
bZ1l7befauLuSRv2Z0W7I50LuLLzhbhjLUugXUG47GLvddp5f78L2rlGz6ldOfDgoucuU2QM2XfZ
2K6mssrsM9BxhbZJG2tVerxHjgbJLjGiBWGZpEJYczWKHjtf2rPWJgogiOtnEYIjHoe4uElqeACO
vhUOkWc6Q5D5YIsbfiZZwHm/TEnMIoikCBauw0hOOtbaMpwplYw2aeIYDXEExH3UI1Av2+4WhFwC
Nq+sbTESA5w5+gHx1F4Lswe/LnYmVg1EwXAaVWdZRZJsBdLtbTV7sDuLPo0gTcUMl0rbX6VSm6UE
6lrg45xuWwzpo2LAYxiKYpeW7kYkZOkSpNYFwaMTDi/5mD379AdRdlBqckN4eAhj7FtmVXmzcmp7
E+TOrZMPNwM1NYARMrlV7yEZ+hW4PNyr/rrXBQ0FZZGb6dxJOzyq1gJ+MZk+qALinDsZN+MHvIGN
B9VL+MmqpaM163yVYAiFeSJSOFslSITYEoYjiAxbOdx1DZO2IU/vRj9/Cv16l4TuWuW22JazyUoC
6W1151v2Msy0BRsb20lCCWmSJW+RB6oRKU4c3r5qgBYW/WHqk6kRf6FMdhP4KFWUa6jixzxIvn0r
eFLrZtm1Zk+KHxhWDUX6VOV6YCENsooyRBpT3wTzwgoC+a7pkmOuO3+mx9RNPZL3kHfI9GXSe4xO
tGul/vcMFKNsbmW3LT3zm4D4tdOOSzImrzpz2DWN8keigm1sryOFtdqqBaHfERxc8K/6bjQ7uBb2
MkgfG3RM6l3l9VfT7/dgvRCbjhPZZgtQd9NVFm30atm7LMIZDPvNicyt+Rg64SpykUHHYbhMmcRL
Wb1ahXhTcgsyXv3++wt2pi3w9+X/Z0H1yqhDGeXT2kSa5Mp65aQtl5hsd9W4qVL1uvKG21INgwsv
9N8S74cS+m9N+s8Hhk2mRn1aUOGmHYkGRA8JAoRlO6GWlGZjGuoy68pvWOZz5tccQNuy2tsOiWhq
rGwCBRNKMqW3GJa50NBA2E52xbscLlrfn5c2q4CX15/Tf/AS5DhRLFaGlxrItwvzxUSe+awLGFIZ
XSdihnI9enGTNN/otfXH9tpd0+Mn6JsL9s1zBcffrId/fi3RyaGjtpy+nLC7RiVvzyROKCqO5qkq
quXU5jET3qBWZjc5Zj5PwSnz+509t4GdHM5azNnSN1sOZ7xmKefQrlMuPDTn/vTJMYj71/WFbBCI
mOKmQ2oDuehCKXjmT5/6+71GUWXOKWRjg7snHo4uJ/arC3u6+fPx7dQQP44qPAbMrhvH89exEq0T
o/j873/+pDgpLKsIIy+mOMEcIhRBoi+dDcu7UL2eqX1OTdgS24EVJ/z5gUkQSZ7+TWaOsJjCW4gh
h8y0lhkaqd8fHmt6Sn56TadL+M+Da9Rdr7odGiA7Kx9par+oMBzZ3x+q1H8cG/s+43CfxM6VVo8P
EUol2RgLzWheA7u9V8psXfjmF6zfGwHLbGmr7dKq/DvX0D3yfZJHsj3dmaOYH/hO9uizQF/W8cqo
ktcaet8gkfoVonmLGg8onIQKUj2MLtlYFvAv6ZpXo87+2+YHcnGPuZc94sXI1q0GZ2E0OEQ2quif
DdaV2sUJUzkhAGtxnBqrdU06ptfjz4/dZ9+ob1Q2qCFF7t1243WgFcgTLPqhrbcAifufGofGqTu/
M7LUZkcIN+nAsFMWWDY1Iip/v1XnqslTj7iqhpEb+7yNTUP4YomnJqzFQqj21aCNn0WPREidMpId
U92iT3uWmlGtGpJaiGWCx5Y4xXy66EHkrVQ1uqpkuvA0LIZpe+Eke+6dPlmJkqoty5DAq01flE9O
0/3JhvTCsercG32yEpHwo1uKDUyiiTCppwGp0/FiCkT9/dr+bVb/8Bqo07b5z2sgQzlQmHEKiLx2
ww78J+3seh52+q7VEakOXvzSGOo2GqLNYA2PGZ0v4kMgQBTJMpCE200C0awkxdgJ96Ep/kxl6fS6
5LJ5TZ3knU1wjnVVn+H4mwYsVCSutydm6CoTdMkBI4uinyPJs6F3qKSZ1u9WG+2nUUROhix8xnXq
kkSXuUyJIRn+qcCVzDQkuIGSriPP5H/C88GYBaUJsHPaj++K6z38fn3OHNxPXekVuZF1q9LHQUoV
zNKU7bjXXqD2XSWu+dSRA39hMzs3TVBP1lbHHiJByjjHgLJYIRp/nX65CPobZ0AmVPpqgy0hWAlq
bPWiEPIvhuKn239yCOwNJ2FC1fubNAeaiOTm1qjwtgzZvU12tJor32mIfVHVN6Lx5zHa61AAllTD
lRmPf8ywvnAWO/OYqyercaCOqQPcxN+oSbhsc1LtHPp1lI+/30bt3H2c3tx/HvNWyZSsQ7++KTrE
pED291B2juRVPPoGaaapda9xzCuhpVax2nGKGRhNFBM3qRW7nrPTQL1LNxiWlFj//p3+HrR/uvbG
/34nTk2Bl/opm3WSv49qdUQBI8m6I9g9Clbh6D24evzUDN2r5WuHjpxSl/rcM8tVHsrXgs3B7rK1
VEt3O7TtYqwk+sKq2FQwGoUyqLPGrSWKXKzCfll5azLiPy989bPLhv6/312QmdCrQ6msSSnAIV1t
jcH/Nlz1j1cV/R5+7FUUGK+VUSyczpllBc8LGc9LhwNLGFib2G5qeic2mU9piGYGI2bqL+KEoE+3
fmvGYu8nLbNInW0rHZ1+1jnFe+Cad5r7ndV0u4skua2L7L2V5VbjitWWt6sDH2d4ytQqbKpDKL2v
hnyOzqtAfk0O9GozXTtBWQ3k4KMRISx4N3sn0v16ygZ0/eyPBJmipekxzNUbbcQaWlsPpPrJBavb
xvDrre/1Rx2sG9464EbOTZYlcNjFdcIRY1FymMsiB/EErRukoyMZKqmUxUyZ8tcbUQ+zzjJfUz27
jtVqfKxq96kgIX1F2CEA9ylPpwdS3yf7qe73a1CT/pDMHPxvyLq768Zyrj2c6HPX1Ik7iMNqPypd
MRO6N7AApl/TQ6Q27TCXUfwamf0x4HyOj0u/zzztgLPpA3o3HpK2f86ccFuk5Xc8Vet+be9ToVNE
UKmPo/+exEQNxqH+Na0CLbeDCf1Kn4o9fi+qlI+osHsiNxN+c3fI6vDZYBEH18cUzcLNoJFOC3Zg
bgiBRZsCqtUVDF/VYywSddVzHG2SdG1Nx8vuhTzCA3mke2ZYHOD768pogNgg+Cu67XQsn1peXpg9
VzGUYlXct6F8o4vxFeiuxVQFcpENLtken1MvvC7Kgg2qOXScNwZA47MWqa/j6cTeRkhQoQQ4xRsg
ZX0+vkV5sI9l/ih6cohshf8zaOViNn1eBDNtWUwDFz80jimJnFGtHokL/wxQtgRdPuV48+2cD4tI
aAhny8ztDpOHYVqgc8UvZrbAQS4tvXgvScGlCnmWQc11b/1ljc2CfjDZr273WoetsfSmWOw6EltL
4l/U8+caF0EQxERRZtpRdzryQyLQvNpSsreGkkSYotO3uMZ8fFZUOQXOan5rGpGG0W19g6ht1aCL
RsoAOnycvRAx+ZV+qHiL3siHLQFxPInNvkrL5eTkg5WOcT4mLXhcxrr9bDk9pKKcf+R5+poY3T2B
nV0Awjnaaw3ABz1JryBsEc+rXmsUmfNwdLc2ZH3Mh9XVpEMKTd3f0joYLxSCZ8qsU4KwdJmrJwit
10wkI5ARzrKtIn35+5p2phtonPKDg6pxFTdmnUxLsk5jun1mi0E/cLxd2RL0a6DVd+xwURTed2tm
j4JH0pPpM0EaCqyQS/jCn3+kcUpEKV13yMscy1wi8yeTp8EO0gtl6pnWOZap/121S6mkVHWJsm5T
bz341lYqRDcY/TOv15oq8Eg0zq1Z1hvoaY+R1lN5+c6Fm3f2+p6UGlWRNUkCXXXtR7jcS7GtNXEo
FHdrJp2NnLxc6SNJF2EsXmRuP6oVZj2wzflorRO1vTDRPdevUE9K9VR0oY4ym6l8pN9Ny2xUx9ki
NjG4O4poZoHu3ESxwX9Ks6PdOqsyUi6VeD8XIcap29wLWVrTWpm0VHW55FEL5q4eMHqsg/JqyP1y
PmTNJumFuq2IZpnZnXTmYRkU66Qor1q/28dBN++NEiMhjVUWg98f/b96pP9biRjuSSVSJ0Wllqod
bHryuedC2sVSyfuNG0d3saI+ZAPkgclNnEi5YuB/KFvnvdOTB08FduJowwNep3XX8ANYk1/9mDFh
0Zj5olH6x6nxpfT5lZvlS80lXhO3fZ0Eu860bbiAJmBURVu3iWZuIg2jd2K3r8icnpTA+6TE2Mk6
uu7AO0w9Tr8BIEPy+o7BJJkoZREvdPJoCZtb1N1LH1VviWjXrsNXLfI2W7aqe5tYKb3N4KlgNjYn
KtC5dDeni/PTRTspgUJ4vInDiWzTKt3c6k17rrehyV7A9am7P7lnfsSF8pK3yhun01fePJQTZUOe
Rps8X7hxZ77CycPMRkjYIr4EuEb2UdfSgx/Fa12rLrws55aik7MnfB6tr3p0JW2Z3iD9vO+FfaEg
n176Hy7eqZU+TZKwkSXSs0zBHVEJcWxy5aaLnYNN0tXvV+fcinNq88bYWOmj2sD+kLBBuia4K3Xl
FmbpvCmHdQBcxXTqZ41iah5BaJkp9vBsUYQkcYU5a+wvTCzP/daTVXcIlHKsp35sKcWdDsk4j4qj
CTCFqcqlxXW6JT9dz5PFlUMMaJRushboytqhCsgrBDjOYF4RMQ8nbGL2FQgF2lEnnXM0979f4jNQ
eOPU9B1mcRbAbQmJV9SaeZcqzA7qz0EkBN3WEGFr3yhWlWWtZNLBZko58DNmGnhnXe0mju2t2bur
UBveBp8VuFHHtVnHD04ilz7BEAs9LLaWhzumzIb337/yzydN49QfDr3UIWO+DQFv1kB1CPaeNNRx
hSLr9w84d7tPFtPek0XbajVe4dDtEf7XexJgUNKx5Vq9+vj7h5zpiRmnbuzIyjtHE3xKkkja7Um3
JAw+glPTbLIMx2dFSVfIeuHDYKfEf/SsZGGkzsd0ia3SPnZleo136cEcqn2ltu8VbUPZZXe/f71z
O4pzsjIxrS5iCV0ePBrhUyqsKL1nhBa6mrJAPRXOOaKhzjavFUPbKZX77Uf6VmKZsHF/th2KoKLp
P+xIeRtSa+/41dFqlN2QGQ++lSfXcQudylS0ZUpOadiJ98A3FpGS3JiBDhiHG0qziohSAzJGVn3n
RfLWpfmL4wyPMHCWWVjKmeXFGpyg8jiNaNxcuYrZO/oM13pQWPbM9+MDyPOvyhf3AUSlyXiW5d0x
7Kr7Om+3jhbexl12YSU/V5qdOsxDvdJycLDhhnmcvqC+5OfY5gwSsDu3QsCxcoyeZCCyOUcfPMbl
MumCna8aF57aM5IppMmsLP90SOJB0DUDgL8Zg5bshr5Cfe2pO8tQH9wUI5/lWCulNul7NZ9+AXAu
sD+6CaXPy/z7Q3P2K0xzgX++gqHFcTROOQo424jCCzoJACneZ4361Cr+s8LxzoFlA6RcLnIlfArV
8CpXqu9uuORuPrM4nFrHzdZQh0zy2JqF+TBVh7E6dmwFl4Y/5/7+yTLdNwraVpfFp4qip0k/4mNm
Ssvh6cIVnGqPH7aBKd/93ytoZzQNnZxurlK/hPjRiYrjcL9g26ZbvspqiBHXlfU99ZADK750rDhT
J9jTf//PfSuGTh8bXjUOTN1UT8+72Gd882EHr0FwZLILZWubJB705CN27ogz6xBfYhCdfWpO1tsI
94MuE1MB2RZi9rAhvRvzXiNRPTgyxZvxoZIM60oq2PFBaqir7BKA+u9c7afrPd2Hf355PuS2C6tb
WeNNnPN5dqKvp4vAZRZRPM8GfDPq5Igf2cN066liapt6xRy64dqB8Z3YKy2/+G2mX/zTtzlZdEmd
J9t3QHGca89J9T1S19QwO5X4VibOii8iQDJPLSa+aaE9187X74/dGTwGbdn/vQyOCKoB5zrdVf8l
VLjkNrEBXcYejq3H+OAOBB2tye8gXGcTYYidwEwXuXEoQ3dnttux1AAIiXmJXanMSfc8dtEl1O0Z
SLhxao0MOMX4Vq0RXjYcDNKegAGG/ZF/ZtH3BOWo462f4kwuxRKOt5UZuIlWlrz30ayEpJB7nfdQ
aCv+hWoYj6nyAKZy1pnVonTgOxIjLf9U2JGiqxT4U8kCanIcKRuxmKjgYA2cQ2dU2HuvQetiQMe1
rqwN/dCYHxMGB/X5WhO3rvI95ME8x6QQNle6UCeOCV8zqp4N9w64iujvwNhdqEjPDBuMU0vnWAt8
PS5Zq40b3jdaua0busSGq20jht1eTY9RHcOHwMgeuASX+jdnP/akEg5pa0ihginLE/fasdU1jgCF
UJmKllT/lE9dKJiUnN8QmvT22+9P55kjv3Fq0FSTeGxtNSCnIKlfiqi7MhzcGIm0rjOs1vCNN+bY
XhkeDSvHwhlNFXLhk88sx9bJcpzjLy9DW3DgDdhOBFFzYK4c0LUmY/q5MdZXlFyHLg9vSUeaYLTg
r0u7vLCfTlf1h+XAOlmWO0muad06Cd2cDEZrsWlT+yu33EPr0J+ziRz+/Wee+5xpOfpnEfQBL2gi
0NLNUBbHWC29xQQVM+riOkngwiqXsF3COVf1WifrbdAbXlQPXFDdqG77VIVxGaOsGm3EU2iuvLC/
83XAsSjoSKO5kZYBsFRdubXYwbNYEkF3k7T5qwWWg6FPtAgrNohoxHTY5IfS91ZKJza2Zz6pRXLQ
UntXT8z+IPDWjkHgst+ZxwH+nKGZr6CqR95XZY3c9ENTdMYtqsWrnFJqd4sCYqmilAKME3N2wIsz
mdo3uJlfaxAjfVd+wcF1YH5Y+17T61mXK++emiwLP1uWQ/BRknEHQ8iayQkxVwMMHSmHFuTyXQGU
PzYwQwJ+KJXudUdDJafmZVarHgg/mCMHnGdedW2PxLiHnPf0CugCyqdKtnAlOHnjZJAPYkCAJNWF
1U+hrmkHlna89zRjlZfROnMS1F/JbdNZ7d4Vwdb1jZ1bqU9Brq47K38h4fi2HzIMvK4z1yDZxc6w
qiBCKrZgzbSzh8RpCfPyjKdEAc0UaN4eweW2dIdP1ZNfAHfxS+VdCMrALRZJKRjms+rZ1neWdC+C
DsEiy4pDH3WPrSmPoZqvw1y/rvHNrwhUmdtGT16XIkgeSZZAabbZFFOvKTYts4REBzOt31NyP+fK
QFyuRDwSN+aeUEZcs3Z5Yw1cbV8vAT672rJyxZ+JF2bnkVwGna2uaAFkMw/hBTk7b4CLd7btHNOh
8BlRkLGjuJjgQTQv49SGF2qAP2nAnrYw/OZNoTImZKwoLHjSBJ5uQ2lcJSKtkTEGcoHm8JlcgAeT
jaWudQ+PTEIbtpwwD7pTzZUUmk+hrsIoqRe5TyFeSjDEWfcq9PirpimnWszCic595nH5E7TuEr4q
rMDUvNHi4rEOmrXF5B3bzbf6/z2v4bGplC/RSoKQTfkllQFxdN199o22z7Nmq6r2wrS4NKalkuRQ
uO+M77c5XkU1GjeQbuVMuMZnbKcHLfafDT1EBO0f0Ai+uwqH++lWu6qxSH0sto3+1pnd0jU9fz4O
HdVOUnwNg3jB9NXOZJXe5IPYEszxFXrlTagWGXAmG4Vilm963q5SKUrSRbWXwJNvWmZWy4QvpFTa
t51EnybRnWrXLkXcb3o4rCJAlur4w2oc1G3oh8vAJ8Wjz/y7rIQUpob3luNyCXVWiyL2Vk5nczo0
87VWK3e6rPrt9DIZCqIQnR0WJYI/zpzRebZHtVgxAuYYyZEIlAYXwSuTYRZ6/R2fCt52SOeJ0HZx
XN4UVb9zTQmyZSxuenoZhDmihKXemKZ3nl3vO8T289Jt0KC45DPhOKjabuWY4srX5W2FDHAe5LwU
aeLfiyIp5zFc1hKVqWLH5dzSe94Ql8ympGmXkRLdVnSqG7e5C3TqjD6+FXmPxEXslA4mTVNRdYtm
L6WzTIuqQ1JITzustKcAootw1d30q6WmzAZcMhNypBHyFq3JTV6XpK9DtJGtTp5XGu4NDiuUc2Bc
OPLhjA5mExHcDYhEKZwpttqna1ub/oxD2rEsqhs81sTXq2uTvNBG5JCzhf5JKuO+SdwlGa+3cTtS
GMbhc9DL+9FJn7yJJ6n07Vz6w2IYiELwnWfdDjeCSBpp8pS00dN0ydQif9CY+ehWAe9WLGzXXeVK
fp8xZR2J65uxNFxpKbR03btpfWAQgUdjoTOf4tyciVZdaEHCgpqjFkFkHC9qVmE7iD+l3m+MHB9b
4yT3kecdsPZ7c6llJbxmZqagTuNbxm3OOin1v0Vjn6FTTuS2MVHRQibaVIHz4QXGrWaCj4xjDo35
HdPYu5ozwoogmXinWX6z6LPuTdYsKFj0mXY0yzbl/+rgSZypIQbImOzRwljBw4a4mcdrUceoD1x/
Lxsw8VEKAGjCY2swJobYcJAUc1kGhhgyM24I/ya8Tl6XifcAN5UwsDRPZrYW3MZa8eTEJQSebG/V
3Rxm4Z+iFlt44v1MNzSQ0fHSHGAQKekQzVuNCTT5KlMjnXe9/KzHeOXE7dGprIXoOXH7o3nF7riw
WnfNvdxW0A6roNeXMvyeOOATpMmmX+JG7wmxsOTzgH92QcsU/lvn4BEMRmcnRmoegIJ6kL+hf1Zm
NRDrpNdXuaE0eHW6nacEsPIQN3eoQ4pivMosSTC6gatFtMSjGvT6ez1fUWBLgeuu77YR/VbQCDX1
3EirqGa+zl8OdHWX+vZnH+S3IrKhkmsAtc1OzLymJKPNqdddMbxEbDRCYeJMpu2sQlQxE1wYUj6x
YWTQ14PsAMF82E5bjmJJspDM8K6I8n5RIuXsVGcVxfY8giP0OD3MUN32Og9xZKrv5uguIgZqQlXW
auzvCqS4iu8uo1aCi7fyB89vj1XWAjkQ+nVcZcCxWo+BtGvNDXZrk9e2yKNtBLZHrf6EjlMvrbRe
EMK5Aue9UXV7qVXs805y9ILhNU6Ml9CCLS7K69rrmOTW6VySxF1qVUYErvUYRP16YKk0cvYvBtN2
2rw0HpCtVhnmBP0tQ12f983/I+q8lltVsjD8RFSRG26FcrYsW7ZvKEdyzjz9fL1nqubibB9bEoKm
6V7hDypy4Ll7HkRyay1nPeQpLpDtsTFTMpqOeYHaLSEIm50//8W58uX02U5PyJZU/Tkq8LqvwyfI
QMNijCIiLwSiR0P9c1GPGJk5fcYo5znIxL5E7mp2n+mS7StXWWrm+OIo9ioklyrj5CsK6otK7wCf
IsMz8TlFPqpAN4yDJGV1jcxhlzYyeYr0Ty1Pd648cuMSIAF7XqDdXXq2cNaTNZ7wedoaFsae6uTg
ztispdaP3uvU3EjS0dDOvK4tNK/SJuAnBlRNihhyDkclxsd+ekTOzuNdC3co7lMohU3DTz1lE4dI
gpkugn50M9zIfIAKWNLUA0kvAE+Ikl3WGV/sITm4fnAA5X/oinilJvapUMqfBDgJIi4aHqVjU65q
O0b1PlyAKa8/sHieTMTQU0TFg0PpsBZEFgIBhlpt8mx6jUS2sVEfrhkTczB2rjlKXOi1wxDMF9EK
1TuvUPst4/CE3R07G+JdJfaZmu7cJFkqaMKbQN1cOoStkjTbA45Z54V6KXq784AKInCfsRslQe1S
+RsPjm9eQyfHbsFML0YY2W8GjmL4qbpHeNvqsnThklRZs5xzla6vUH5l+wUFQf1nLoJLU5XVhl0z
hvwTROnarn6s3i2oi5T9suimW4Pv0EINhy+FVW0dRfVPkNu4apxQWFWW8Txfe0rfjdluC+AQXR1g
E4LQeTXZGBeIwxj0sZeLjloDfmA4aW5k4UkJ+01fW1sCJu1k0ONGOI3O6kFWy8rRALNjeHRo1+yo
6OQTGZvogfnhn9q3mxRnQJ00IEz6bQiv4dqY4Q2778bLkR5aglN6UWz9opvmU4sznNVP30kxVOug
wlSrmN3vgrVKTybU5LvpPjT2BSdrfWmXrScp0kVpXBXEnUU7YonobILO8dduxn1swIykZnfKy+mF
yk1UYjlXZpUt2RiXesgxh0k+DYYzs62tZWHSVkKjx1Zo62hoIlioj4j+DdzSsSJi07CEFToLVlbd
cE2+K6O5yfHOwHYhRrV9LG5uh48U5WUfmOURxeJNVaQbw66PWaB+zii+uoCpwjS+mtX86MKaeDLx
oALwvPl0dquxuyQarpRFf9YtbIwqp26QDbMQ+xy+/KwwMVaopsMgzIJdU0uJezBeg7Aym9Ueu7VX
K3Peor6nUc8iy3rv6Y4L39n+tBT/1y+N1yJjn5Wtyd7Jp4XDem8qzSmO0+dwjg+h0qyL3vwZkn6X
Zn2xNhGO6dzmvXO0vwj0apfrN3xdUtTa5r2dtO8g5Z4swzzpODDI5jpUhUvfOP4qV51T2RrqYnYV
bO9ABYIPu8VReE1Kkrl43uHpm/57VcuZYzHOA7uyKvEoCTX0n9ptCMj2OzH6ilShnD07DI6TEyoL
1dcQ9U7EtzaPz7xSQg0R6sKtleTQ2vOtH8RPxUWkjkFbYkq9uSYvaOxHKBUJG4e74Ha/BXTOFYbX
J1GHd1DoynVMqSX5xhUFoWKP0LF0azPMTZxDI+p0Q0ELx26XAHp+oVE9uqp8iBoqO9QwHWCtLBz2
Zv0ISOnivKg8H/jvZjbbcKmwvoHSQDPI5OFtm5NuduHRqHxgHVqvsrrmntCaDfDdDVoSt4S236SX
wDlNtITm1l5Ucg+K1SOYmlUUIOgeg/ygG7pTg+BkDqHYTf7IWpPZKqIQtrKY2w5jZf9VLeALsTkH
rr4qMcbyEFveWKXVLTQlfzeHDuTRv2XTHw6S+aJDsZoou8IBWyo5uY1b+fivAUsXRbDBD3PjWOXX
PIV7PedO4cyObPl+4ncVzL2cFFie3f0wwg1OXcWNi4pe9WRPM5ggDFUXNpVKjCV2cz9fC/iLC3py
GCqK8Ueq6arz9Esb6xhWLPeUXVGVWUmAm69ML2rl7JLR30VT8ZJ3DUFI+aU3ggW/3yeUTwVqe0yo
9xF/2kUVudeK7ocwg9CD+eV7OT6Gqy4B7q9UtyoOwZVFqywH+5+lAzuiC6QkiyY2MS52Wdvip6cB
G4rgeciGEQYbH8ds6wXtgUPfDstBCi5N3DCawwtdndbubF8lyLEmHQiHYg+TVrQuOyWl43SyNg2y
AGNf5HvCH69u510wWjV10PI1c7nf7Ln7mXrTYqIobonybmqFtkt1C00ZyMgOoxAV0NnMeqWYDEVa
I+2v91jI4PxBHzM8G11CI77ZmhEAgbzc+6U4G0W1TtFVCRTFWhihctHjwZPTTJ514c9HC4mElWba
b3K41ThcRlHzoYryoZmAeVNblr5ZgzvwoBO45jBSSU+LelPY1ZclKagqW5n/3YAZbeHCYTgI8ydd
WsNtTHt2+u570JmBXFcbjPd5KLd1XlzrRnw6U/lXl8WbEvv1smtwHUHfbCnfUfnFa5f2BwdSXA9m
jWzo6mbFkSxqU3ILrFJHIgOr6IUdqqWX6Bp3oHF+UhXuqaJQuTOuRZ0/Gl9/bm3LA7tF+ZxtqrC6
TeoStQr7t28QFkVhB2JkJi7G+Nfp9dbP3VtUlc7CHpOL7mYEfxnDLKdk12EcFebuvqndpTPbGLWb
xiJT4f/V5h9Kf282vQuGc20U2cmu41dz7mhpJC9TJ56Nwr1UebIqR+6nTj9SC+aTWiVXdUa4yXA+
1Vg/qfp0Dsdx6ULQROy8wcIgvyiInkseht5S72bmJKa78sdwa6nKUuJLx8zCIlvdBoa9wPvjpmXa
c9Wlq952DoLCl3ytb747oL61FuxyTf8bImM1j2hvx8BtcznvFG0JWeQa9P5ljGxgl+zHxZeVK28x
oE0lm04iNHZZEAU4Q7m7EOSmHAYzg1UxKV+tM6heib2dXvgvoNWGtRztdhYE7OJjmvSjK2+BPJbE
5nWgIRdmM/ZLuTjjI3ZLuSigP399KRJiL/GRI/ULv7Wh1K/rdH/y+L2xmSs9pUOj7dZwM9NlleUP
14wYgmlfjCimKpPdIwxOcG+Vhn0zP/SKvC/Q78wsKQXVh2w3GK4TtB/lYlfQ8tZKa5W28YspiLHN
DpvnrGgvGCtvtNlaCXCdsvcDhetBArKUCOahxL9qKlay8cAFAcPOi8nFNKKKVw7uXwJLaPDb4E3H
Q966zJo4+UyK+lWBgWjP7fMkzx2XU4n/msLyOKHeE0u2xoySKFG4waobtlslH7aKi/81RqeeXuQ/
rPmXUSK1cwsZcqVKXIY0+1O1gDzEpGTd2c2H3cbaiij+Q37i37HA8h6MuuXRoQxjOZaXE1YL5pgk
trIqvViG+xirQWPVRA6tqxBtdfqFaVIKhvuMPxbmGuMFi13w0u3gI1DdTF6VD2+KDfpXRjhJSULp
Yv0uuR4l0vK5n1JmRXUP26YSuaJh2Ohzec4ZWhReDpBRvqcmPBOxF+uhUilfVE6GgKt4qgHhbxDx
VhbVVH1LWHeuGgAT9AWPyS6MrHOG+MM8xk9jZz+iKb0K19z6od+v1VjtF3k0s5BoGBul+8Kor3Fb
3nPIoqs81HatYqieQgyyrhtsAzPXnTeaomTgE6oWdRMklfKupTio0+7QXylaPqOFuFfJfui5sPo2
LoKCffpnzc2xc8aDPzYRgKFCWTQthWwdWnGQtntoCI8uUfYSv4PM+cqkTda6zrVkq71Uk7+aWk5B
6X4msOdRg6g5ICFAsuyrpJt6vkjHMV/0AUG7yDpkgHIwliQGVu7vmjE/qvQq80QWS1VpJqDEV8ua
jl3tUhZ1MlhDXXaVD2irkNOHWXdvSA9oZYZ+fdCT6NhakecYxdU1LK9vP+LwknfGexbFnux3dtT8
UCqF2lHZn0r72sFOE2q3MwFWI39YmsqrGL9ZVCrjoVATiPhcPbxR1vn7p3EXbv6R//2lDBtahRQc
wGPcwnzyD1M6b+S6nkokS7ipjQdHZKgWKrgFa0CuQHJfecJ7vtQMz0JQ9vgNyo2BfNdCio1PgsXs
KKy/QaXQjwQih7EsfDZ1pUfj1MbzszCoEE7popZV1gICdhDPJ4vLopVKJrThIbyxYU60S3vnlz9S
l8ZQ5ZuL7xQID8aLDChkRlvp1pr2LO/iW+zml3B4yWjhyOwlXDVdennO7PiCdS2meqjBRMzmxJPa
RaEdH+lbdBGFS0s5S75XTswtz5loDXGi7Bg5dD1CGuxQUBdx/ZLZJZnAHXdmJBvWqSquhBG6fK11
jqnVruSZcioAci+cl8bO56KanOtYw3AdDKccVLoXvCi57TKn7dGSz/xpZ0I64Y5xkdpsbOzpIZrf
fHoJzAuflARrxdUolVE3altI/OdwAnrEAqBWe+TeW9Tp+eEU1V2CFcgo5C2sndDTEjD0+rmQCWOk
f/EKv1Xsu6Gge0hpsFn1XXDOhnjXFFJrMYsuUauSj6ojwo7xq7zVvQEyhRmug4BHomfvVtWtnH4t
wfIEZD4cFKqJdLEW2AB+IOKzR3ThSaLupTABfcFdovfPMjHvDWZXOEwXR5ie0TVn2uTAklHdtxcq
N6VwIeux/cACLbSHwtBXzR0gm6eQvHC3KthwVQ/HJtyoCBJJ5EPDCsd/SNvUWzDEHudTaBr8nM+4
OfM+OREjpE2S4EZ33ndv8kGRVHMDeQ7ID1a7jskJJ8ipDDkOAFgDU7PXDyj8N24jsR7GXJwB49bD
A7O6rfyymBCYRyPAa9vHHkoU1AELd9mlL46u3itusfxmhh2yr1QQiKvbiP6hXhz4Dit668anIKFw
q0xLNDoXGjEfoVPLztuqUDwVYup2iVdCl11y4zSmUD7pJMnjJvWLQ0LC8izm+JkHW49H8hd2QQ0K
3dDTILSXPD48nfRbilBf5n1/Gvh0r/2hKcPd54r8nHVfHEo0xX1ULnJrXrY8COqQ7c3oTQqacf59
2LwOaGa47o1x7rX0a8JtQwIh6rh8bsagW9SusxpRjGCOOuVDPlby5PgCOTL/brh+5oDySdCqvXw8
yj655MIhKhp3sQrXkEPL65pHgnEkbzTMusVaSd6a4Y2xkhopYZi88i4fkZDK79nuNR4qCylcanP1
gVcSI7gE2ZNRd7+sP1Vj7NnUl4Z9lbfS1EJ3STldal4kEELkesmdkRwXfpQo5zsIoJssgv+bcUld
LE2MUEI5rTZS+0FCX4AbJf1JxnqSxswois7a8YN5wb+OZp9MkrLeDuhIYAr01uYB0OwXqZXFcEjg
En+M6vJN2jJybCku0rlfwFa4AFwT16WJcUb6YD3lGjgzqX5aEML8/9OscIOsYXKqjLdc03hNTu+M
9o5cx/qsXfGn/95ieT9B/q2mfkbheoR1XQMAtBbIUS9yFjJWo8r+8+O7zTxKGFazs9gKB490PGX1
1MWbwwYkl1VLP9Em/LbVE2cnb3ISK1ueJFH9dC6SJPP8J2ju+mFJSzpayhlI1UvOPV9L1zK9Zzbo
+iYOkD7XsIrAvQmPnzcEuQBqrhHDYR1SdcwRJ5R//6GrkjeAyzLroVQjh6C06I5wJN131zSz5Qj6
wbeKCqHl917g5qs4PfY8JxYPT2gFrzNENTlKza/c0BjPKbr9uzvqW8rVD/VT2Z4iX/P+FVv/eXLI
jY6JktAswXQEHBMDyXrAMsKB5GbcNt9y1HH7cMLgxinIQQ/EV4rptoz+Y+TxEvvWKu98bTUOOJCe
eVDlkyF3Dnb48KK53cJS6V+0+ZqvkB9j2vP+QD/XbUFV/hugInT3J7n6GdE/8JG8d3IuSP8QphdH
klpvciLyDRX7eAc6jfOJWJb0GY9d6r9SjZAjg71YOH7kVd0NeuuiJHTgshiMUasIlMU3X811yed1
gDmq1yt2lIbqQK28l6DaWG+klg6LnTbXmyDa6KQ1JcCEsrSe5fwLCwnDour3b1aFxFSskxyRXbln
V5obDF+NE9L4S7kQ+u2rIQ5Wq61x96Mq8DVCiuaHQ0qMMNK+CSm2kKYNxbjiJC0ierpMFynKQCKN
/QUebVVAuprsmvwjirulTBUcs1rKkyBcKMWBhS6g88g9528xKFohYk+uq7Ujt0u5c/KaoNbHZFOp
xGVQyaSIqpSwpDu24Ox5Axc3cXGc/D+fnQ6kPU+j4QMDtDZp/10CAagDOphlfYRTvTC1V4ZHBh58
rc/1/veMKsYRl2IZdvAHuQIxJTg8s4KRmNM//sod4Y8yMoiyE96sG+xjmuFhdf0GN6VFB42x87Hm
GxewH5dyESp0h6bUcJSnG+pI2XH4WG+vdmHdZDSoiWs44jarrvNKQEYYbrO/rhL6zsJdVrgOjD6V
zl+AXtiKMDJvdaAsQ+d3piMVA3VxwFWb4jyAnPKTqxPtnew8Tj+JUoLneFKmeuOKdplE5rYrzA0u
b73a4h8oxazs3yb502KudYSdop/lCppQuhnIrpmQ4dizbTSXkoJEj1GzM8FLLaJNxC0LuQlMOHlR
cvD0M/Iyy5lABOvwtbxE+Yhm5VluJHIb9n3zyMDJWcJaK/wP256WRjiFyxSrFw1jhwCFAfLtId0U
6q1U/5oQMpA4c/WajxFKHL2axA0JhRkXvQqol+9K8muZ6nJENZxPiQpdmnSTSrGJpAqP9PAPNVYy
VtAcaM85RLZpTKJAhGJCK80oDMc4No/rXNKCIs+1rXU7NbcUkmk4f9JoXRR0o+O5PGoadHCD1vkv
/45oRuYmvoMtGCZ+FxwYz7mSdED1KSADt+OvnHmXfXCGHfIt8YMDIqGw0LkSM3nhdgbqt7SW0LAk
slrjMYAmL7R0S39iPY2EnTZ2w+PZnA5jCVcZW18mxVga9HzP0j6GUWkxceQ3m4dcDfOvDItYbq7S
DideFPiY8FtCmjSlG/lBfkvH+MIPwERPvKWKmEN5/jO0f6g/rx3x2Yl9WPzB0ds0UbkZLVKvP2md
p/4KJ3wGI7AZE/ep1cenkHqqgwheab5PRXYPExLrJFyJeFwlWAhZWKWUNOi5SPBs1wmtQ/AypB2c
o42rverr5Ge8Ycyh2OXOpXXnHYPGFXdBdQjmBLJPsdHQfFpDjpPjObeUSOjst9SkOPkGejQZkS1f
KlNzP+Rot6nWxk8yipsh9iUtqFhn++9OtBfuj94ri9EeDzHPBZdWq8j1Kco1Tv1NOxmIvuhE3dHF
RiRanGn4TbgvRqwVbk+jqik3JWuZiRyZnO6ZrPgTM9cs0cBFSQHKObg5oblw3AezXO6E03SUamR+
CO5jRKKq27HkGDwuMVG/HzfHCj9fjmWCxqrL5Gt0jGmrWZa7YJrfigKhonQ6EVXKDmStI4aRfKb4
JsrxY5yCwl3N04VZ0TnRZ9PgoJI3ezxF1m4JXbQtd3XwZJSPsXyLU2i5vhzcVsuwfbIPFYYjoeWA
wvZR7XL3dfI3cdfT8FGNZ54M6cZjD2chUaP5U8lYVr7z7wBW76nDY1Z/Jyx7NT07clTpn8MPhlq3
xudAqZHYdeUMladb8wn56PFrC0qCN0VgHsB21YG9wils3zYdxUpjnw9YI9LQJNU+hd0hBijGpVAg
CVvnmiomnR72fLww9dB88ql3llp3U+CfUThR212mxn8DOsG0OGhWAIsySCyDvaVWnyrdgigsQMHy
4Fg+9Zmw7IR0bHY9uc7W9AQ0VyUtS9RvzHuCpR1Kq/AEsdEnq6hp/rR1vqdLsA2djuwqCy69Nv71
RrEFcbTPwRlauEstLJPV2innM9CHD2vo73WinlxVOZhBPuAGBEe6VjXoUDiH0667p1hWqVNIUjH2
ny5sMYqC8061SwqquJ/SYwTpk05b06zfdTffOY2x63KQyhW0mRpWGQg0eNmxijFV5qsL05m9bHIa
wDOYPCOHlXkTMnYN+D15Fm7R5J6dVT5SeWUNINy1/kGRXNYKkbo89LKv0NSx56fjUrA/nREwd5e+
rmanDPjdHimgXTzml0bXfnSr9b1Gr85zpv36PpQVxMGRle5o9No2dCujJ7YPBKKjyXeq6Rj6BenF
bPsXGqGN1w7U35S2/6IqR1GZFL4U6k8wg2TMZ6TFrarc55O+gaX1D3EiWpwsw8Tao7sF9ib9rMxp
1/rZUgyaxwBdBm5uqoRvOmnJ1CSvdVB8Usa8U5Mld+w+chg0cuUsMFTKkXqFMbAMQ3XVRaxFQ0zV
JHLCvaNl74TNT1lPOYZOU49XjmKi/sdiVfaltsjq+IMuRLYMxomVRoetXtzt1ieUzG76PKK1qxGS
Fnp4jo2cVnZFSIRNGWq/nt+XVJowyfSmpqZUbq18RJZQdmgObTB7eqRcaOc/zMH5c1wWCbN8Knli
FS090ERb1BpqdzQhyJ+nD0BooL3s8X2s40eHTKOeJO+6SB8SxluVKrJ/lMaaOli5uQWuXKM1z4IN
DipHOaGzadQoOGTa+smNHQ2/L39ahpZ2joxMZ31E60ULaNsP9jrqG6AVk3FtVeuEHki8CFSUPTR7
uNWT/YeGP8qGQf/qGnG+isbsywmblRDRTmi1cRgSA8sqHU1W/2XorLNGcsAjyPRIKtZQIvFuwlCe
gFmv9hFSnZR0iv1gEp7U4NdunZgxZqBJV8tquEDJIq2ofSgD6BZGsFpHtXso6Lbmg7rrZufWqrGx
UAKRrZSpILJwqmdD+k9l6ncV1nij2l7uYvc7sR0xDQK3aRaJQeLZTeixF4FTe9bcreI2bj1L+mqN
E+XeNsje7Yk+v+n+Oqi+VjWIaWw/dkBUlmNqL6uYynhhxgG1TTJ04Qc7YkkPf6lsERTzHa1hiuad
DYyXnb9LlmNEA9uenwY78g++6xwsGylEMlVLCfe2ohAQ6hmOcFoPpGPe6X7/bpjVk6Z++C2NYK22
t9Yozo7jyHZlvXe6eRlU6g+aGSuTx9+qRlqFStA/l1XXLwd0XRcdszkAn4MAxXD0aaHNvbNxs/az
NUYEWLWPOGHLqZVne5hXg6Ockna4CTI3w0Tir8mrr0GgmKJZ9niCrBW9apayVSi5L+yCUD0F0Oek
+uh1RoW/gmmgJCnajWNqP2Nt3BQ1aT2ldh626Cjm4ZCUGPNM0SM9NLp1zWpbW4H3uutt9kjdPthU
AQJOGEkVyUTFXFisgESzKYieQW/X9RQvc/KBpe0qr8kM/VAzip2s7Yi+n6ix2OcUMVVLESPd0mhV
y6SkH/Zdm/0pCqhPYQO/oPYWivCA8MGyC9/audiXonuLqgq5oRUt83WTDahc2ycniE9VdmffAxX7
ntblKhbDSUDxAyO2FRi7lYrN5AXn3K6QSyGKINairEyFZHiSTsOaxI3+C9SzklqM9cgopLDb8reU
MUh58HR6UxwRB9ElkXlex+Ss/Z4or84uEyKRKWza1EpAP9g7ueUCGpoMOi3jeSjfQCgu5F6ck8PE
pKcO+e9sgw/l/2NAVIPAyDtrsusonJXR1U8GOKKgdnZ+PG+UwEfYLMk3hROcNGs8Dl2787HKlEjN
CZCODI6SIDlhjfBdW91Hk4ZvBkJ5o0tSYnRfJNEPs9bp7XfvA0rP3liExzrT380kp4TUC88lYl2k
mbaTly9BU0qDtHARBs84FaAs5oB/V/ftELgrMxjOGcF3T3URe5CjHoGNTfP4s/HNW42EDRDjUtl0
yKIsG6MtUawt70hJuahYRs+RGj+qdE5OsVk8uUZPOWAO/UXrT7CPA2OHcCpo7vYyxsVPm/T3mH14
dq1xHfli77rpJ7K0rBzu0FK3VcFpM3hCK32AtGWPGdJES1+uyeR7QyxWtmkfpq6JtikQyWjGfbKq
HXKC2JxPqQUIaDHmVgFlU6PwBOR7ToCLZ72FqyrdpDwwTqmdJXwfSPiuco7kkcYS771846TGVlAP
rGNtI/DwQ2WMlWbWqveqBOvOObjhCAYscvYYsH0YYQJXeZyl4uvSZ9dKtOTShvZ6KpDZQdZ4GeaE
CG0Y05RI6mipCBt6LqILZRb/zqBNbvPEUbpuQS5+UhvtEKEzk4xAL+KhOmrxHHsElEGTvvdT9jeY
/cVIuntsxX8Ze3VdB5doUjcFdW+7odstuuCv0DqEbpt8WPgjvaHA9fcsrStbidjIaLFZ2LfLGdtG
tOGdOEV3wl5D3zhiA9p4ndU8pIu35di/VWSGFEf8/QxHVc21Y8TDgxHZ2g7899JVdqZanYKi2dms
AY6rOlxW+FIPLLfAI0H9JcN4N/DL0qL41JbNmzI7V8zw7jU5ii7xQX32ksDqVCL1DFzmlvTR60j2
M3ZodIBGmSP1Q64vpuUe9BR4EXTyk4wvGtF5qZNu1CraG1m9E2j49EwyoWsoqRJo6A3ucHkKbpMF
TIZqetSs5U6t47g+TdVRfmLOgSiyAZ3DMh+RXfa3LsWTZZlOtKYcm+KuegjZbnDlJB0cBULn1HoS
oT4jtQ6p00+oj7Au6SHmmJoIWGetr3yya4+2hioBfQAf62FHd6DSoVXZvgSezJfJSh5xYZ3sZnqH
4sEOHBF1zAxSmYm70ZnJQg0iQQ9neMl87TnP/XzhVybECxWX+tbZ6aN/i6zh3R+UK93WJSbCtxDH
vGb4wkvoavLyHMlGZLYf5uEj6ccPmKIm5WEqhdx3gLEeSG02ZXcDXe4mf++bZj/I3bPpHU5eU+46
In1amZfeQFF7rUb1pR6tm5uVJbpbSB7Rx6TXR5WYUuZBgozHxrpnLd6OJs0kN1KvcpTT0jG3fZG6
3DHLXxbVAIl9OOvsqXHl/CKYVXmSwQNc5xWJzhe/M06G9ec7w1vQ2vHa6BicHoYFZx9aSz1z6C1a
QUJ6Mz/FU3ckZdoOrFtONh4av3iWFqdqVW2qPN53ubZvEpNeStF7Q9X9wTp7TlXzq2UKyjKNXhbv
mQssi1t/qixrXWALKuL6uSK1Rkr7GmY5ubZGFxpHBE1TVzgw77RwouyaZJsqsdfpPB763HiyW5Dq
6D01q661sSHSL0NC3tpZWuwREY2LQDf2vUFpLHAjvC3xwHCFw6iNSKXphm6sFLCEu8wCiJ+NhbNs
6kZZ1xVFS2pRgwYUJTSNYQeVa6Qe3B5r8H8Ld56w7NZMVKiTTYvXSEwS6KfTirVe2uvWbJ+Iyy9V
pfppm2aifkbZb2SDtQJ37Y/UyOzK8KrC2Wj1PO3qqPpy7fJFGPl2BnaNZ9bRLaGt5e1zEBusquZL
0DefMLKPEh+r5hCA9ImeXzTcot79rIfuIfcWN+necQwFi5kSnrrm2p+bJ+j1Z23QO9xXEXocrd++
iHicjeDklOKFsONugW+X0VjUUZcPjWNgN3+FD8gmgpK+UHqHyNZBRZ5vBBo+v4E4IhQ3//wOAHeX
wAypKFTHmoC/NN0Dx1E8xzbfc795sHKsumC6aKXzMUrHGhH026EnHcE98qBNYeDJaJke81PXGfli
mGwuu740U75lHfAKN4c4oC+VAm0XtQhbsOL0O/+B2iWInd0MMkU2Zx76zeg7U2+ApERNO1FZzxir
sSfLlRmOhR0vneSZRKzJNv7Yv/U1kONJSnaY4GJV+9MgqOeKD0SLt9AXO92M35QBcFhpI1ni1h/S
xEJFcUv+DLQZI9Piue+sJ5k9GQIVBbz+JKFAYWKXEXpjaWphhTFPz8kcfI+0CJdiMtfzWP6qAGlz
rdqWhfvkqginh6p7aa3mydE7Vk2KbIEZfLSA0UyLglpfsEgGFmBRapdLibzHZ/pY8rjhXMaDL9Kd
otC6Y59eOcZ80GEfEsxm2zSo9uaM6g8C1hgwxzNgHLZTempfDvFaD1+kq9DGc9CyLcccSaQue9Kj
7FlRdEgj9cEGaK7V/Y9O4IRevumZkXaQdDkrmr0izpg1Kb7pRKQ5IE9/Okqkez0WX0XYHyyutmj6
z7zhOQ3pjSxEXZIjpeuqHu6VqPdU+rdhXT4KfbhbY7bXs+BhomEosn4VqHDGoAEZLVN9aqnrwDQM
2K0d1jhNZFejazuvJoBaWB1prxoooAkzWgdW+25H7XGcrTuw4BXg8Y2cTQ4PWGCAz6AmhDr+68S9
7Kkblnb96tsjKC5tAGdEJaB1NjFydnpX/PZRdsXxd5tFBKemj/l0aQVPFeJMLTpJKl7QuCE3cBKp
eJTztLX1Dp4z6RJ8wg3D3DVgQQb4trXWrgrCwqoPfgTaGF7tKwcHfgfeCHea7tvEHTv0KNBbhEfm
AXTfx0mD7muvv6LmRXvE1VIkXuBLjeQGAGveA9X9TNrsZGInJ017ZVye2ybGR32zkUPXZiDkNTIV
+XxnpUX3vTFx45IzLnCBNIVz+lrU1MPLlkecjfRNqPNLN5B4zJggyXBPxmHwlDeiEMDOgt3Espay
5UyiPAwR4pP51H3a2bTEAvaqlPM6U2eV/k9DkM95CupZGX0Qsy4+csvdFdMMzKkdTxkux5mkspjN
xm20z2YWVMixymT6VV4+h7sAIX8yw0BAd2TwQzVnzxNrdcaDIBPiOcsrOu1ESqZtNFtCQ8+FiezF
/vwYAUuUdXrCAXobsE1HNnVlqfmBwC0qV+FyTkG/TvpFdaPTfzg7j93YkW3b/strPwIkg0HTeJ30
RmnkTYeQtLfovefX3xHVuk8o7Q1U4xzgnCqkkkwyItZac445V9rZKjWs5/Opj+UtvEtmUslLFpnX
dOgf4xicc5ndO3m7SZOJlgm3IA6S35Gpn3WXRgP/G3vhQdU3tt1+qcVgov8psiI+jEZzYKs2Vxy0
F2MlT3neMXs3H5VvzU2yazUSmYse717dbQTEexdNcSTBa+mGdQNAuOerm7ueahqV80VOLeZ2zqVq
MtLG1r0/1Ad/jm71HD2LhNs46ZgbSrc4om24Mxr1itP6SZ3brIQxa1sdVQUTKzpLcg5uGdzck/yI
nMU/5NLFLhZj6qJLGtfDDdGRT05A1B9veD4a9yJzzprDoknjcI/fZKn3xdX3KWf4YXIrReIMhHii
5rYq5nzcIOiZ+fiqpQivBiwidPwea3/uyCEKjjZdiBp3w2LQjTv8gzOiAnmH02bNhPWRyeODEWGE
ctP5FXElW1g2PrSok2s+mx4yK59N5oAOZnJRI1bmgO3TStMMWgVG+9EOyQkh2ps0tCv9yKeklR+g
NTloIbWNxxTdgmr5zmjjGkygOz9ur5PfXaqx2bDS7e3OS7njsBSycbxVF6le6w53k9rF2mj4NM07
S5cITeLmXVhCNW5QsDiEaq+SAghfMKMh863iLH1Q9I5lsUJj5sLcder86TXH1minMz6TAUmBSnqf
N4gVw5UZQJi0UoLSW/+lLWOONE3O2LkfVGUw/1LvfFXJx3CsH4LUOOR9OC+JpsJ0lhhnqw9UZi3N
mzjfhjwkds9P4U7Ke4C0IumIyiyjcd0xIxy6pl5qkfWkiocS9yYt0yfaZuupGN/FNOI5HIttF2rb
Zool04Xyqha02DMO5dgeWr41TTd4D9Oy4bgSxfqDXwh+4ehC4CiSjGRG9o5msp4bRoHBWs6jjrAG
pV8w+Z9UMAujHYcFk+eNW9G/8XE6LCPcewlnyp7HFF81IBfzQYuLdqW55nPCSxdWQbMsuvguUva+
oPlqA/MuoyaLeAN1X/VVw4M/YSAkHodQdQfHjdkkxYK4gaVZshwXrIzg3S5zOT0P5DcsyAH9NLqe
12HeeROrhEV7mI6v0y5i4F9LZXVXnqwq4+BshujGESG4Wnybc7zuW3V8mJ/8ZObgG20Qkq26YX6a
8Kl6on2FGrWPY3mP7JBx71TslPvFU1uGRpDPIgvxDTa1uOUSoNM3/f1AHZbDsZCTf8RKwkQtWDep
WDZEmKBO35RldS0T/5c+xzd1y30LWFFFmDGJtKYvi7OfssiKofzSc3E/YUksAkYcpU57nD1l1uJ9
NdYIXSwfC3P3YAKBmvGhmMX8kTtyWo7M/IdEf7asrtz0Htr/LkqeS641TnOBA7x4jwvM0gylork7
BE1u48kjqR48AdJlsIQsZgYNzxq/YSjpQE71tExlSHt4sG4yn0wwRGZhZu1Dh3KD1g9uT7z8eTL+
Nh0mbd4Q/Ebo/5LZjI7rrOOwHKHkKbdm5Z+zrjlaqOQNN/rn6TQ1hh9dM92UDd6YehgAC7Ho5RwB
w0JypIvQjTXyrq/rZM15+Yv1/EbVtnpJbvEgWYZyxAzpZqwsQiordLUqgkBxFua8Qegxakuqy21E
oAmxqvS3w6DDyxqONpZu5ykp8RflOAmahPF3bH/o+A32hkAUYQIhCRqcC5UvtH0+ZJ2y664jJn3C
Tghm89MT3tlgpe5WM5rnwXPubbCdwkxegVOeEru7xYW2ZOsxl0PhM5ZMH8wi3nr2+Cyx+KVOu24m
7cGejFfOpGcwXzvIWk+WlOuMCVEHNYAHBqWMKanLJ/03S7KHR1eg65cny44mVMszAh6Bn0BY97lA
kZXpoBR7D5FIgSfUHE52pl18k055U1a/9bl7tYEf0AjiEfCz1lqoP0vD8DYuMvbgMKMbFl8pPnkb
9dk7RuNM7Hxsn7Qheqm6AIp0bOxNx+rxBw8XLUUmG9RMLLJ4o66QQ82Lg8t4YajbrVGcqg2pZAF3
nc6lZkZeopHMyDjf3Boyfo2nErFJ0L9D2wePw0fU2sihNaRc4khVoqhsIEKwfFVywE4RJMvA1VD7
IlhfVtToqTCPkSUuIfWcR0cmqPXxUNr6/ejiywiqL9KSYe2zcRXZxC8dX3GA7YyJJrYwyzuaByc2
Mmg0wc0AuUAPm+2oMyTAUkr9Id7noHnwxuENwu5DUqFpJ3fhLkBiv+o4ZOrtdPU5B8F6urRjjfVi
OBd2vU3G6IzECSw/WYH0qHEqqU+4b2zzYUBkumTkWVH/aCiPoBIsTMc8GGXFYwo9ABOWsR57Hffi
+MSk7TDa8QfA7eNsI94KDRol/pjfqgusZ4yOCd1U5EEPGYdSfFtyN0dNBGRAvzYhP3HSGjcotDbS
LZh/jJdQuFv6bQsPz4JWNpCnoofMpBvWMxMda0KZQmgIc+Gmh7qvDqY3HRpiNDIdIR9d/XVqdE95
lvgLArXpXsYcHOuyfMxoTlC/0keMukMngkM7lZcZ9qFCiujaTIMh2A0dJA5MFcg8q0ciWQ9DEu5i
WA3UMXTy0+hpKMVXWuMnNPADu4mHnWI4eXN+Gl22HH+o4gVBWTXbIkI82YDVGtJlls2PIq9rcJ8Y
eqcZpcLc8fAEZf4w8s9bzgxGW67miNFLxaStbFttaYsaVRLmGxM4QyTidd23JjJJDXGXK5/6qEIM
HtISZ0dLzXapT/2GwuUY5jpzepJ5NQ5kIV0whfCAjU0YCn68OGDPtuLrwMpcJtPaDpCj8n4sIu7O
tu3r6Qa29zZxxl3B2T7ubH0rYmfcxBO4EkMvH+K5puPgHQZ2A1uWKF0bJvg9PGuzYBmYKPBdK1s3
o3s0euOSNTx4uIVpMtccSpn43rImo46OtU9ZxEfOh892le7bqINLS/BV31r71G8REc7JJqLxOamT
ZI1Pn7OH27FMqq5WF1IyOodAtZBCax+l02eezzu08LfWkDGZrV6KXOKmJauVfhnRF/e6Nd8GRrqK
6HFWonLW45BhF0cwMzE8wlqg5LYIAjN712TBZ147d54zn/NBuwN8cjSd4Cqb/J6eHKJsjJ32MCw0
BDiXwaPVSp6FLSYWU1glHahwPbpK23+17XhvaCNzjhFdYhnoaNKd+KQT+hlUHKqERv8a9xez3RI/
eiEg3GuO3I2i2We2TXegNz+YSZ9HJQmwmiuPIr28wtoXkkZa6MS3Rmmm+ykYseU12rgOw+7JhohF
UDjBMizIfaLdOYxuQgA863BMIcdE+m9fL2/DFpOngiwIrq1LIIcwQNeC/DrGDZ41T5YcVLxX1tBD
qo9v6oeIBxj/BtJydr2tnVEG9Sh1fe3UcHJPsRRaPIfM1OutJfr3SWLD6i37QKmwFy6OptmU5lIH
VLWomTuuHZ0GwTC+N3F2CjIdeSQ+PycIeiR4NGwSvyoXZQfGxxwMbxFh4rUQcFnmcK14eHFRbB1y
7UvbYS45zJd0cq7NiC8x757zMh5XOhidyaCBFbqSdo9uHvUQQ7SdBbvUK571ecDlmhtfBXWZIGSG
+pL8vtkuQV0gwe7ZtFtDPMNxvo8c2S27ThEEamwSqKnd8ENNbLWKRkLphUe3zdZ6jvcIvy9EGO+m
HdpyU2rpMRxdfuDg4vVvjbC+cC19hZX1kgV8qSLjnFAiYl7IQb/AFgt3Xeq+liYqRj11V44r91qI
KSKprnZd3rVt6yxdN9vEPYOuQHz22kzvAgGu1on7aqjZ/Ebj3Zr6Jz21zwmulF4AdQMBhwc/Ro9Z
JNq9Ag5JKzoFlX+DQYURZJc8ZWm7NRspIEl491HXgtkkQkHQsywc7y30SxaV+mMYZjIJJ/JQJdIl
ENx9uASyvk9xGK08qjKPuTYV5HPj4rFqESJREBeS9DiW9jhLQjonhrvwPWKp0TG+JZn7lSiCQjm4
HyK27gYe9dSRRzuCKZPn20maR+EMex/PZ+ITp+SNnKgK1/vFgOODn49YPsIOcbSeZDGwpImLZtqv
CWwhx5M3NnDIRZDlOoPCED1la3zSAAEaxmqfNjU/rH7ux/GJgMuHyiWKwCP6UjJrWojAflWEJZgk
HJPm9Cw5Z5Jlsfc8czFC6F/S0HsWZn6rHnjTiGuaKdazoTPFadA3M6oFTtZMIoKsoL13Oo+TnFH9
zawU9YT+lThgarXpFv0fi45cTRiKF21d3IaT+zhpWIywN2i6czepb1ynlBpRc9BRj6wQD++NQKPn
6t0peYYJvCuhY9ZznBOs00qGJ4rko+3kS5DLZeJy/oDyu1d1XEJfDblcd9VEdAxrzIwFiJraHo5V
2p0UfyPs3beknq55Y3yI2nweB441nfMQliZ6bHMbTvar+rGI4iODkDnQzPjVKJ1Lahr3WjKdq9Z4
KByxnuxxFfIsiVE7YoJ7pVRmX86gHIfTg6MegsjqJLOq7N1wDdJa2VWZ8RUAr8KL1lMnGb60V2nb
k2aefVYKElvSyljg1VEjAkjao0amUYehs8q7lZnithHJKQldZk/xqS5gUkxwUuhX2Y31Cyv9zp3S
Y+uNpwp8+XIy5EVvLLwUs1wYA1bxkvHBbAg05EZ5M0cCV2/w0MPsUjcno6GIB3K6SfAJFSlUdKf+
GsB4qLDKAANBFbb7me7klIWrOuy7ZdOxUVjDpaN4lL35WzPZ4oXG7BobiponWS3EpQlehT74hESk
/jKhmFFcsKKdfrcOYoWosM/tZL+7HsVdY3tnMXq3Aa3qxNUOJsgi1Y5y0+w3FfepgMGfDYxKTb9E
VANbiPSpX4avL5253BH1uYnSAgEz6uYIXoVloA0BoIsJY8BrEXniqPXBXcTGh8EAmcLgPgjEEbpb
PlFyXiyDY06kz/vQqm01wN9pDWyceTpBSolAMlmfjmFvBjYUm2eubnCbF2j4gP20iz/z636Astrf
sJkSM66ZIm3etVr04E3uPuzk76zt/sLI/oGOan+DYwZemMDfIMnXT9Md++Chcay/pS/+gP2W36C9
fptbeaD5GQ/Timk3IR/GcApN+nM1zTs7f05AWdgJRlU66X++W6a6Lf+CFfyHs/n5fhflQfP//o/x
f3Va21U8cD1eFF+ZQwH9eGiZ8xGRiBI5e1NjhtGpr+OUP1CA3HJecRuUyKl2qVPxAMbu2Ml4neQo
zBUDj8CgrSHm5C+/pvjpnnyDTLZIuQnX8bKdGoK3Y/Vq18FGEnbtI1roeTmwPp+szPlKKNJ90W4U
b82fcTzTzGCWiuqQjBT1GpSxRU8AG80y9Maneix5bNNfkZXcz4FJ458TaQ9zbaiqx2AEJAiG7MMg
5PQvV/LvcYhCfoMF22GbJCOF3s4z6qvrCwYqTY0YqllTBvVobBKyB5ku/Pl3NX66b99glegiXDpr
WbJztO5J9O29ivfR6vAOhQWy0Y7VFzJHk7uPWe89/8c/+o1RWaYVxKqJfHZNBB+lGR0sSZU8eOGn
3iIXDmRI32SwEMeUpyZO/vJK/vDGy2/EysbWdDsjjGQnENA3leMuohq31yzavyAxf/oD5v+PxKSn
40z57MQ7oxcQXUfsmuXvjonEn2+ber3/7RX8tmLVTYtrWKXa6256Ry7vRrmb1Umqa/lPlJz+Af8M
418Iqj9dzbcVrMW2otNTjHc0jJ9xS3MSooEm89Wfr0aou/Ivl2N9W8XqGeqiyPp4h3P2EDrYwsyJ
6VBT2G+xTk9Cy9bka7CZSYuqzFODwWj8KAMmUPV0iR39CvyIMLcQAXUQHXWsB4YnzkmE4g2Igj7o
T8r92VYGHlPIed5Qn/ION4euf6J3RWtDlrSTdIfJqf9yTT/cMusbyrzskg4J58QDkAefCYBozJBr
bZR/eQCMHxZh69sixzh9tH3GDDuBVMCOYqgBXByJYL/bTBl4VHff1p8IleEo75prj3zRP/9aP8Qb
WN9WJcZdFLS+iHd2Omz12F+FQXnt4TDQY/tvb4+lbur/2mHqAIpII/QYwIZ2cbz+XSc0os6TzZ+v
4Meb923REZgfCkRy8S6xi6eAyWtpi7WihqspEUKWT2WTGprhkNABN2v/L9TlHzi51rdVJ4sz4nln
P95Nk/ZWtiHx3TT2faO+Td0wXNJUM/52hc5Pz8e3BciieZ+FQZ2gvGFWil6e3ckuQKAE9rNyOheB
9VuhfqAQgYQVzLhEH5SUr9VHp5uHdMyoR5oKx59QevmU8kJRs+y+OIUe7m+nwkBc0Yjp2+kmmDAs
m/i4CjrlAT07O9beujpjEp5zJFFTBjOZECPp0wnp3V0Ylier61Y9KgitxeM3+AOIqXIJvyBf6NmM
M8NFwkKtqyXIRxFp5M6jpXX3Zuy+2sLEP5An6DPcZe9bECybx7zon6vY2Xtz+j562IE9Z+UJuEfu
jGp9YCQP0zPZD060VQiURpr7QjNfGGLt3BAFapo4x7jMD7VprTTAThOpQbxhn4EFl0migao852uQ
+W8tIbl3Et2xyyAG05OAzBbDKqgZudXhyNU2UADn+pHcNXQL0vhszfkDku1WC4d/ROUiiW+SJLjv
tO7BcaavsHDeSa29UtZT0WXZ1pHjMRvak8DQBOCDkxHd+xG+Bc2t3lUVExVv3TiPdae/SaU+6OWZ
KcRNYNSXmYbHAq3Q1SKHzrDIjoQzFzXTLusZDNtE5sr23ke51Y/DStJSBxdZUMvJfO0og1NlMb1K
sB6Nv1UAMkDHfR85l9qGopgRy5m4gPwQxIbQMdOQvboc7Echi4PhFg8S9lzXQQ5G0+aN6d6Mq1Ph
B/fYvEDy95SnWE5sq275ezbdZO9rDKdhYWbi9zgiJiWiAw/YAo7OYx/llzDwpFLEnlwCYeOiwFAT
kN3DT/7nheCnRfrbNmq7Kc47PNY7R4TvCiWDG5/HbfrL+/5DwKewvu2bJlum8Dr2tcpCFmoTHQmS
96Zxq3wRT85K+BA3BiN7ESwxdO2uKh0gyKmoQz3c4i49M43coRCCy2PsxjwBHQSXxSLSsS+YWM1G
x+tG/BwDy7hcYAre9mn5345I4tuePEZxmMxhzZ4vgwerbK/BHL4XdfiXDeyHWy++7Y/MEYFttQVb
PtVzzlpoZA6D3eI/fvtv26MIyjm2ep0cDICrfoPoERZj4ER/q7t+WF7Ft01Q93J/pDvD58cJLnEI
P5Gen6w4vatD8aB15lOgTW8eUFgI7M9+lrz+pydWfNsZi2BihY4ROlvoqyQ+NNvw74ey+Mup5Ycd
SnzbGCez1Zsq5OPHKiOnrOnPM/IRryfbczZ4awurvf63C/m2F4qpaXvpVhHtyfAaetrdoHsPSVDd
/vnj1WP0LyfKf06a/+sEgXp11hrs9Tgw43IlhPuIun5Y2UDu1DpSiW5nlH/L3fjpj31bRpoGwwDH
CYIf0EuyN0SC7VG+5L6zMc15hXlvo03lXxaVn16cb2uK7ldz3Y1JvKMrea/eSYunAKPKX7Jc1AP8
LzfO/Pbat3AQu7mN410zpHeuM66Vez33odRr4frPv41j/hMz8W9/5dvbn5ZdmAYjBYXeaAaQbLqL
iVF+SKyODe14K/XXUoRfMqgAFwCm9+gPmwBUmOmQXhUiOFGgFVT0D4Mj76pwuhAbvrEzpvce31l4
IbrGyrol5BM1e+69imQ61jCcqgiqoFdGnz1jzIWVWcfGZfBpW/tEG1+joD10A4Vgnd4JMS9nKqug
Gncme6ww8nYZpCpZC234olDDJU8bMaUysapB0SICc4CRetGN14271DduoV1Ujt8oY+ANHk++dBPd
JP10tFPHWY1xDG4uwHroFo8BrbR28A5257+7VjEvp258dtgw5g79zhjQDdQK/p2uN55F4r/4OqBi
LzjNVn+wwoHyHDqqXcUgAEM6faKBN4FRJW5zxRktC/IAbAg93cmr6vNg489UVl07VRwrNCwOHkI9
v001yOLR/NQ2HMPanNQa7JQb+vIM96MKH2X2QErs2htLbVHYLoMye1tI7Gy0ZbE9RC1zzbrea5n2
Ujv2ZbDHvcn3WegF54SpVCNrqsZl1iUfbum/2+FUHMgDeSqZSMuOaWziGCQ8dYdIk18BjjIjAK1N
kN1RcQErvWansJY+MDHfCXbElg8LQIxruwHmPY0QpgvjEEbOrtFgCA0yPgVj+svzYdMkEhtGVH9N
+vyMcqfZZoVcq/NjIqOjKlzgZa3R4V44ZCoICEH11vCocEBVMF4CbUZFySFQzBBIhdV9jHF6EENw
NiHEcoIvzmYEH7foMeA6+tpy+6uL7WrUfGZkLT7A+YaQiQyuEwOzznSuikbhl+lnbmqHyPZ+adP8
a1Y3yNbdt8CHTNJ6DzrdPUzt6ORbwz76DJ+RA1yRRE9I6bNXaTCDUaLgQCKJ8BgNArywbeOhd5NL
jeeTeXKD9KdHGgJJTN06zQ2wLHQJhNFC41gpq1d9bg4zG0jTxCFtY/feHAUey9i5SaR+azpQrabu
rvIQNYlNULreorLA7SAgv1Rh0cHxqhtiNKqtZWT3pIhWCoX+MjUIzYw0+VQgJG3Wz4ooWNlIQWnI
z65/MigDiIBO10EIzLwzMV3rQ/KEkACIlTyXRNgtBR8U6NJatY3zSyfyl2Em87qqPI8mmcKZju+j
m8JLVGm37lCCXiH30C0YlUXBGWUUUvW43GUmNpfaZXpuFzdp2Z7MMr6RPnRfF+8iZzA8XaZ/Jq0g
JEjEHNboWM8I8Deek/u8dVA3JYZFO72vg/w2n6xHdZcshiFNGFwqdkSNQzzOB3SFQfrmZeYjUoCT
PkFAD+NDblbxSj0EsC8Z3VGZZPNvD6py0iAyG534Pu7nTd1rGu6c4NIJws2BCB8i4Z/CiKmcrsH9
6REaODn3xalu7CKCrxweDLbnGqsOPgmsqTC5X7zQe0Q0tIq87shhHcsUMqxp8naVFxgL2zPRqaSj
s/Lb4EsFaY9jv2kgB2dJ+tGN1dln4XKmKiFLvL7RTOdYmXgxswklNSIlW7d07Gz+vZ7rp3ki6gCL
ZXdUZOGO1lPsGBuECK8NarVVbGqkjVn4ixmxbBm8buHlrSLZIRVk5a7RR7Q8Iej9ryW7DY7M7Dc+
KsRX4XybMcuV2CaWddV85BG5sbYV0lYmncVLkQpYt7TrX0Jlg9DHoNp4qXwwzQEpjdaQPiERkkkP
PXBc8ITbTwyoT+aMcZjFMmIt1ffEk9+YlqHGmR8Wqmte6WA1Mg9X6QwqtlxHdLmyRb/upP1rZkBS
6jgjJNkrTcckzynfNB0hsKXfpKO87WcYgyU4FKeRQKwQaxv12bNEupjC+I6iplj0IQv97HwqOPfs
NhuLas2bumcZInJre1zKduHj8KbvgD3+uZQClRY1t4OFCdLJV5ZZV8/LbhvLVxr9gyDzVS0IXRZ/
6BwuYPbPNISDtYszPnGdcBWUzp2PnaVKsYUGAzwnbzB3VZOeWmgFUotug9pgHFh3RP3mX00ZEtHR
44rzD16TAB2F6NqmqF0d88mYyhcy44+zbp5hbxRro2nWxDs+ab6zFqxpqE0w4xZNcGMbCNwzV4ff
0pMH5jTiEjdUNN3obefR3fZkgjTOttGGX4bd7fO0WGoyXEdCoGgfMFmXmzpG/l7nYOx6omFNDauv
J16tyXsF8U7Yz4Squo36XVebe6bNp0nEWwUHr9r2xmhCLAmmdTFLAaHfetNsIuHJ9JZBli0gHAK6
M2jqFPBqqr4ADTMjdA7RlkdDt9EMueLjC3qQBkrX4SoG+87npRJ2zEtBQoQSrTvsRQMZTrMGLyXk
5W2z+FjyxA2eC/0qnBboyfAwJGgpR0CueEJsCHf5W23595o+IiHkrWwn3OhBvC3t6hjF0aadUHHo
kdyHVXnNwbujkEYmWzP9Td3iCqYC9T8AcIg4CdHQpHbwX657NjPmdtOAAVgCVidE5EAYzSUjjG3B
jV0VvreY3axcBoibFhZJW+ARHwM0sf3g3ow+H9W67dG3+rfB6dqlKbQn4j7oDpTMdNHRLkdnujFK
2P7CEI+OFr5B4rzICk+Z2tXrJGFAOmGYgTsA1SHX6LBmKz93nvt6fOkb8x7ZNYUpwrMmGfYea26u
pZ8+7MLOmNZz2/7SBoiqIQaHJrWbpZfYh9hkgq+X7YySqMexOFi3AytgMWiI9ejVwcpcqldpmst0
qbYXhZnOouQ4aGmgungAGHJvKwb/LuEO7BN2e88o3opm3KsPKg3nTeXzuR3kYzy47yBHkdgGfb7x
m/TeiIpfCe5YtTwZAR7TzMzPdudcx6K/61E9QMsJeO3x1PdGvumFjqBnBLkrUMDwr7aaPBj0M9SR
AYbyYy9qyC/RvQNwp8ZWQF6MWDq43TnCWgrAWS8REW5RmC/7qi0gKY9YKdv4vistA9Qv35TBKKQa
UgJ0cUvExa5Kgg/mCUAl5bPW6I8y5E2y7YTDIvgXpIHYSPT8gMt6O5vhvsOZ1nXoU9DAbtsUTWas
O4ii9LPvmi/ObF5Ap7wPQfxY2LTKPN1fJaHz0WbVTTZqJ2N0bvTUapdoRi4I7K54L5+1qnmxh/DT
6Zwt4pP9mNFMkoYPuJ+3S289hh/FSv1UIY14p2q+NCZaC0tz9xV9/MAGgaCeV3XCH5NqNRoMmVO5
Z7Z1G5Vlsc5NnPeTFNsGLSOqMKBPdfiZgexd1kH0UdKi6zVV2YW4X0ioGqMbSb3VaNp6Ag0KFos8
Ld59twSUG1vVXZzZHxPrf24BkRla7RyN7oc9G2fTxU/5zzXwA5PfuLOJKlYASXJQ001Yh6iDAJjm
PGGsI+lCsq866fiWQcFztfF+GBJO1CFAo0a+ujbhGojoPoLZOSGiw1cc9AeaXRtXq9dB4W0gOrO0
M2nU7YhVCnmDF5FmIYsFpcyLE5pH9KccL7A0xUOOfClsxSZLI9A9iOHUA+z7vHIeOwgaPn1XtdBS
Z2DbfYHrlSHNRvCD2a17j0QjXxnudKP+KTmjyzJSLW1hAZr30zvptTeqwk+Iv1Cne8vXkcvhXk6g
fLiMZi0iClLBuw9SzOWFq8TJdiWKxQHGkZUfHSfdqPstq3Bcll31WLrc3hIr/wyA1mFwg1NjN6Fu
LudxDQHiSV2yKfunQdZXEy2NxS8228a+0IfHCKoVAb67FrFGxzrqE7HbN58E+A6ZuVffYZbTs5E2
GPrTk5yns7oXnqS5NgTRwU5rCOPhR+jrmxn+iTFOty0njSK11mYfn2Q2HyqD5dapNjqN2xpooDZj
WvOntznQV3Eyb9T53+f/49gMnDAyE2Jukhe8AuDGibbq/blfwQ/5JTx0F1XItjql+Qus571G3ZJV
7lM2G+S36DRe68TZ5bpPX9na5LDYqj59lwlCPzcdv0Sn389mdktYyLrHCr2YByXVQAGazArhJXdS
47LMdtVzp/qkWvtp9sD2uaORca7K6JrzYtJTvrSZ1+IoJ8zQv/Ns7NsBaWCrVKFmDNM7JxZhFTzB
oQtLmi1CLUCs8CeI1I+qw0MDGTaSRoiM+6TWxEgLjurxUQdJ2y42muMdyPraWWzEBbWe5TmPmBYo
gcj546tE0QhluzvFZfMUDu4b4IoWLlG4xwOloweALGjjZ1IYtdmG6GRm5tVLpgO+rXXn9b/tPgw3
o0IHWuGJRXYbgocyu2nXB/iFXIk+JmdnRIVCx6DhyWt3IyadvgOf3aM4IADn6BqEhpr6M6rAXZpm
9/YYcVzFhUePp+NMpY7MkE02UTFR8IwfIW+mr1cvsqKLndOszrRoXLQaQnSHh0T9wQaX+4gLPXSD
3ezhgsu3aVSjxxEPjus/1ba4ihQcN+Y4FC/kxztb6SB40UziUQhQezMs7VRW1dHlidJke/REvp0B
/xKPcte0wbqNvBWo3O3QcWLCUbPLLGUoZRUX1kl9iw6p/Wze5pYvl4aOksiw0hvHFytRjvWKl/kF
odohiUNO2sgkm8R50p2gZREwwB14vPdDnQIFq2/MsrtXqq1wgL6Ueme/GjkXxjAyxN4yvaM6+Ck+
fp8heR45/wuLPc4NdUwBRX2RDn7PjMpDy8KH2QTaHhgrt06eqorwpIHJgDSm3+ZIjptftgeh16dG
hZK7yXBPovQbDPabf+K+5/xgTdavuojePddB41cceqcHcOgsO9c52WwV6gimm+Vt3ZpggPm+k+Uu
5p6sE5+5EDIuvaOfYq8nvCMcnONH0vvQlMvgPfeKLbEnq9woL/mo38a9OAvJ1jCrIrP/bAO5yahh
R8285mVN2FdRLiuoJFY+bbI4aFdpbav2B7crvPOMEqB8Ga8NxPCERAEZGt+dMNlYgXZOC1BEqeev
rbk/RBFGKM4Br7gBf88ynjiDJwRhwJYjU8p88+g5hpl8kC48sYI2JBLy+bUukksAlSRqMIYMuNDK
HBfwaECiGKO1yOzDMBaQk6LTPBTvlUMRb9o+6Wr5k6meBU36W4xo1WHye4DS/ZMWG3IBET5b+EGK
WI8YRpw81V2YugtbGNssT/55eGbf2hiNRUnM86ce8qY3T07sbAvWfM0XJ7Vp10OxIT4jXXN8vo1s
EjD4u3QxdrpaGGrzNRiju9zu7yi/TlVAHe7n8DrmngqJJGYUnOXBjO23VJlVRn0Z6B1HmKmb/oel
81huXEmi6BchAh6FLQlakRRFeW0QklqC966Ar59TerOY6HltKBIsk3nzmm1eRxjgjOnVU6R1Jp7X
hA2mZfqjFVU/XovVoGVuc+z1TUyMK1V2ixzjhc6/yNE+tKbcCgx5YNbnQT7HL9B0fpdq3BV9cvVI
PglEbyOhawsoAVRfbl3eZ8Pwaoj2e0FtQ+LdtMHC6AgRdu0lFQ1qJIMpqe6MOsqZKsZPFTFIBQZx
jrqfee9JsbzVfX3KTXFQvzJS/1fJBWqw3HaWuTFYPq1b3Hc1AZWYXkpLfCSzc5yLZJ+IHLcWmIVj
82mY2ZPbmv/KXFzHFOesYviVfryte/Ou5GemRv8mbIEDtLJu5GqKLEQSuqPkdA321dVCRmS6/MwC
snkPlRnO1LqdxGNLuGROv51zfljFcu9BaFMr4RtVE8Lqcfgl5+cpyshznP3nqBgfCWumHTQauvgR
erMqaMbxceiQC2Ii6/oF/ilW/50LRIlJ85wVDv4TKCrhB4qD0bvf+cD16TsQr7HT/6YIxOGNKIwQ
GTKNT9HsEyXqRUWLcPRa2ZsREwN7Pjtx+WHpOCAUzWcNdB3BUrAt9N5C1/9ZqkUehpKFrx0tc7ov
8kHJX7cddkjcNMuZGB7oT5H12EpI3p3xK4lG1izqVSxDiHYQ96js781FuX+IF6Mk3YjkNRiJ8Us9
QTRDhbgvWiAxOT5lsKhXZi2ucVQFU0sbFHuQF830FZXNPXP/vW5FLyRfPdupSnwqeoirPHDPaX2M
IMedU7l7kl+QO4hXh8LDbGel9ARL0Lwdck4mJ+CFznDCF+PKHG1rtBJ3ymZTYBdr+TjUecOdTvZi
WRs7s86f41glyHVHdUaZFAa0tqzD+K2kjV60+SXXuo+Ue3zpX4QnjsaAbZlkr2Vl95Ro1k+aez7O
Lemxr6QKrY6v6m15nFC+yqZmgWS+sUp6h2AvxeHipmmi5KB74q0jEg+KG0GWs/tCrXBBrZOuyJbc
5k3FIQd8XFWChYG7K+WcjeZ3RbB4sZ4G90Xzklf2gzJegukcw6XtPPMrrBAs9QRhQzq4oP8PTEkE
Y44FXTfhzg7BGcme5qFWRzZh8C0XxHn2fnrCWX811GLftr/mFN5zGe7nKCLUyv+Yi3FbpskH2TaX
hgqmLLoHJLooatOnQWuD2HV23MmocvKzevoOAevq97F4C/KiZKj1a2blCf3pYwwHfzIvqedsBvGz
uPhvJ27gU4sNKXbLqk5S16j6NSxfGbo/4YbwaVBER/H93JVfFMJFp9Ln8HnhwCy5ZLr+Uz0qv0by
i2JrxkjNZMVMlMoxR1Fmcfq1JhR4xWzqSHOwXtUHx2tX1rh/pCahkehxsJHY+LRWE/dV3UyXlGkD
KhMcPeuLnvZfZuxs28FvscZUuSEJebTYItT4OLli/LFN3LgSETScKLozBI3EMd8rn1WdG1MCiJBd
rBzH640uZJC7/jkBAXUSdy1y/UoqyU69QROPYPVpdeWZV74aXXLmfcZIupJckD1JBgbpVZUMnyQg
AH8UUt3wjdrox+dMf5kEAyqZB8uY3keWzu7HOZK3APzqzNk9PnWYWP8I+2mgPmzm9rfpz5qFbQiZ
Pg5bFX8PfJyqw1DgzUzhqV5Xab/wn1d3Fp8A4scdIDkucSgqnHi3GBrHh13vtbh+97EpiT1giEUc
Y7MNQN48hM2zVm8T76XG2FQ1M1M8npETrIwxDuJ8uan/v+D9FYH+qH+t59oJV4uDY7xllQzUklI1
Ws9cQfgblzw9AXjOOw+Rva48sBI8C1cZNqZI1PbuXAa83dIlWbBO3kCTt8IlXIMtHtvWWr2BgSXW
11Jf9YTOYUB2akmJqTCwa5EPo+lcJwa4Cy7ut0SrT+oRq7fICpRgqKoYmdrwwKruHC9Qr5X62jUC
6xG8lbS51ab/UxLh6/OjMqMJ6lDbG6H/EaGdE1TE6p9QQmNFZz8Z7gj2HNL59S+OnR+yhYmTOR+t
hhLS+spNHX8uy1+5fbyOlM4RpbabvQkwSHy5+F5GMrlIXR36D38cgPmGrbKe0Wpxz+rgbypDS3t0
D2HvGEQua9/D9NlxIWO9ZG/cBa0q1vaDD4DI7AaYDYBW2+q67tAF5veRjZCASRWsykAtZ8dJT+qg
JAhPwWRNRnAoh43uOid+XGabb2r7ur59kH1xY7Nmk/vu44vUm5eCosQqw73ufaPtf+TvqyVF20Yv
0Xc6apHmxIm1NRf/hmHaY9bkLw11B3x0+nMLQaG9X3jVxV2+1eRKPc6hJIcIG5PFxiJxbhjqpclN
VS+W0z+o1CqDXd0ZH471peAFaSY3W2LCz/mg3grv4e8T4X0fal+SiMJsaXZG6rwRuUJjgKuC9zFm
+FKxNA0hX4o4vkiCGPn+CCVA7a42TmIWAa+UqGfFQdKE2KmR25dH+TlJwNZRZJ70mcEHLoqM/E5a
E234Zqwx2evNDATqUh2zsvxWfSLMdoU2P1qAUgTuXT1gEh2kVZmnq3eR9SOA55fa1CUDbssT16VJ
NtwPd/pcYDqMxRFuxyfBN8ZXC5sl8KGj817irtj27q96VBgxYRckvvjPYQo/1Wnjzs6aSTVA2L1v
l7uGqBsCLi5pXJAc0fJA8ZQHDF3K+CgZW3mc8T6BYmwKhbaxHngCi0NZFeFAlQ4rJfeo5+XQAwTV
mX2nEuFq7r5kDo+t5R7VKdcCv5jCuvI2iP850VK9VojbRy2GoH5pPAhTvMo0380R0AeG614535OJ
sFFVJDZoB/b53LcnVe6mGoZaxqv6dCRlcFyWhwUR/UrtfXuga8d7KuXLjRC+6kVDCAxFRNGhJNQu
GVeAljtbhXSU3IcOBJPE9vdplHTA/v2ejgofb6FiraJHO2/Wndv8lJO1Uy2UtLU97xVXbAA8+0md
ex6GxPVS7m3rK2TAQE27LRrrwvOrWRwjFUjbMgP6O0pS465u+o36KnBdtbESqPrwvjEAWyiRR6O6
6X76rXZLWzzxQpjobH0/eytFeS0HTI3mGCeWmt/NLO8UVUjrXd7QcJt5FLU3/8S5/FY3rNDtNtBb
gKPuaQnF3pS/anWos9KyX2Axr6RTnot0uNoWepcEkJiTFxobjgrlKov9N6IArDb7Gumibe8jHBEf
s9t9imfenlrV+kAiGrO8lERtUJtZWmdoU0eHYgGvrGCOC1iM1oNqgea/cLF0xwz00IYMBHgwMz8P
70bYbnS4SjJLBC5p9DHE5z4D/xzWwnFuJqu1FuYeLevLUPWXOTLI/UCEo4B2w/xG28Vg86JOHbU4
1MJuWuWgwn1dDP0mymnNuD3m3Lmon6jeOCIcGopkOSOTNfA4o4gaKhzgOPYtO7zTB78KZActcNSA
wdHD72pjOLbSI6Sy1m8YIeAAYxF72+9bYzy57k8KGAYSH2hkj+mgaEg2L53n/GsQ8nbkbsI4dAxV
uR6rPAPKcONVT4QLn7C75Ev7Q0Q0pEi5NdBSthrGxUmVoCTiRqlsB71hu4PsjqlEvrUZoHV1huhP
ZSNppwVsO4+Gfer7CIqSs5/J76w0HnR2sONj61q6YKPjHL5Q3J3xf8dFDG9GdBDofOdVlUBK9bPl
Zo/IwSmoRrvQAHqL5lhF6P5mhNcrUwJPhE63Vn8p5uFp4AoFlVbBREMZwW9sDojWwQYE2EW1Paqy
8WMPMmM03/k4c6UUNbNnPFgF7vd8hDrp77KpPfmoayvsLR8HC7+tjrvHmSD2uFxPNY82GrUjgoTs
HUtbevYp3Q66awb9SCCIkX+lOucn0cjKHsA8ZEx8mtn8N1hQfLOIedisVFWmF3Qg4SFtWhQ7dxyn
OpcBjJPPOhmffIwoGClbj2PfthyEEQ29crLJUP367VuF9YE2YJIz5Gl3MBWgacUNHzDkHByE+xnP
2H35IM2VRes2pXi3KulbXd6MfpnXZVeMQaGnzhqGM1wXYiHQAyIxpZT1E8yKkDFucxcPjcVp95yF
YGNRm9+3C5Iv0WGCXICwDJ277elwNdFcHOh7MboKXBnCK6GON2fog1BbvjtzPOYYzSUjZBaK/i8z
RPjl9vrKyOUduAA3b1I/eWFy1SBYaM5EpDT4TDBPYj8yElnJZjq6UX4a9Bz8J/JhmMLkkkwRlujA
EPy4zMMeN8D3IU02JQim0TFLZk0YLpRcTmy1YrtFu7l4nMN23iDJmh9LzAJJEZ+2lRJoej5cdozM
KpUFozu3JBUQjnhk3pDtSUE9y+67cCu8fFJ/66oOKe9Nao3QIEIk+ci4fW0uKB2Z4ggwumpdI1gM
T+n8CAxzrZe8NF8jIK2JcyuRKDUQHL3qdhz0rM9Ij7BfYttEhRoNg9414y9TUAbagPWy9o7FkKOk
0n208UsBb9L60K1lE9Xac8dkxkz9u75FH6tgk9I95kXGDnOQJdb5bSENvnWwQW017UDoH1L4Gs9H
/jROq08kPV+DGC+iIGvas5hezJAmIOzMn1lK/AFM/PUy2C7cZuuDgNuWdB/aDqsrApeQQVG10Le4
qHF4LjYMPPZuPHxFPTYChqAmdzTE/sKUr13i7+KBoYRLAgRm5m9FPgaa9F9JEdipp14XfmDRvPng
qAMc/aBKiQNdjJdOLx5kh2c5kY3xtjenE+k9vLTfPDuD/cg0/QfDkTf1HJPMYR5iX8rSfLYrtMiL
Za7/ghz7MP8QzfAgtY4mpIYXOmJqwJrwqC8ya8KWDD5IE5P+MAfqmHDoM0XfkhmD/SIFwUqi8RpL
KVlBMhi0flhhSdysNWlxiiyfXjruuVJ2g2P9G1LjtSbxdGR/qLXXFFga65IpF5VjYplYWGl4cMdS
tcjWs8PgVy9qamvMx2ulJzeYlKmdLn4yPHeanAmBKVUKNJZETYlBnVExbANr7oGvrRQQkBLcVBOr
Lr8L2+Z+IXtB/QvL/sRxdaUVBhE1HcmZXOgN9gSW+zKR4pwCCEJUsZ8bs8RxI9J30jN3sPJfQ7vf
Yb+5UrDZYrO4w5I8DgXSI8M2rTRwl+LUONoFxneAIWkAsn8oRlzMBV67mGq8lOV430Z1G8yiAS9L
LhMlslqw06CtdZnh6TFfB0xOiY8gEpiY4SQ6xPhyagyQIiX/ZGpTN3WzToV+c9mfLsINQlSHQ1/i
Hy/RG3q4kPT1zhfjuGPydRm1+iAidz+WuPiYI04EzUZ1Dab9SW+3NeTI+HU42lnHVTa0a1uzH5LQ
3QPPnDOBnjG65sbyFM3Te1gRGmwnys+C+FWjb+GHm0FOB0lIMPYwGlaCHq5TZS+J5GRj54LxcqVi
DPnmEiye1cmOsA1Mn2MHj8hH26AT0txyg3p7HSLjwo0VDD4l9T5ykFUztycAqITFT4gG9k8DJahr
EAYoQu/batEEL+MWTksdO0/9JFHAd/eW8Z3OFgM1ojhw+XF8zEBN1BSrEcDUnnoWD4QRVkdCZIhH
Z2xo4wegvZ7c4jq5tUobwGGtiqyE4BW13Fo2UEMTpQE8qj/3J2s7kUBoE6RkJc6L00D+GwSoCaYm
K2HccoApViVmB3cNZdIQhacZKoNuXHpCWdSnB5x5hjnZYX/B4V4RYMhvqHXgeI3J9nDeGmljsl1j
oY7FBtFKOLjuGSPcO0A6IQg8n1NBHZpLImx6XqKY295zV6NKcsuZ9tLGOIyD1eFRjhFzTeB2duDE
nzv2p0ertk4xAbCn8jcSRxIio4C3rBftY5XLTc6d4lFctW7g+IqzSer1hEO9ZtvckLl40Lv8lHCl
9gRn580nGMhbpdsACbbCP5SbRgIcAQb6oCO7t1Q2SX/GXhfdGUhZ59nqp832sFElglq6kc0+UmeE
0WfnjstCC50Pre/fefXaL/5Jguct9FyVJG6FELfEqfa28M9YggX2LJUh8nTPpSi4tsM3NyRn1eNb
Rfm2bvKu2aofp84oHC9fMphIVJCf/+2M6jfKcOCV9s0idm5duN7GVN9sKnbCKPeJDkRhdYHf/pub
6alsfyxH/jP90P870D072WGysu442tx5/KmJ3rWBBVrEYOTWmvjEMZu2QuTdE8lA+hoZQfQwlF/u
ACVV0+oHroTHYk4CB4nSVvfc59gEjmKb92F2inmKHNHruialmPV/CaP5YeEAsfBKCOEaYXXOw5uM
TZGN+PBExRRgy4dPVY1GxtXJweVsmB3oNKDZb3xo33SVC1P96vUTCcSGSbqjhAiJA8h5jsz4DkCP
jJjZz7ZWCmwminkDOrts4hCqk9EfxQQNVne0nrETvlSgK5iKX1sDUoks915DMOYff4kgKWEfJul1
b+ngvKTCpSnFU467D6QvDCa7br4arB96tu+EvUDLqghT9yoiOzynwvwsoE4Bq+E7my64UuBH1DDf
F0565MCfVjjYYBFglQ9ai6U5fdQGuSxG+2a8XcYejDHBOLyhvq7a9HnkYdbFJABmJsLRdHFK3OUn
L5Mnap9QFS+Cy7k7GCR5cVr1V2SK/Xpx8u1gR1gwFgdJ9SISRE0Cqznhkbvtm9a5LfUXs39ZsmqT
oVaa3Gh8d3LYhJxZph1eRTeh1V/03dfoT3XQyg6R13ROfNrWrjznhnE17PSQNOg8Lb3YyWIdzTT1
7y3ZtIOwDl2PlRClI4ENPyCpwGPRsgc3w1eiG3azTRBeEcEdNxs8GUbcHlxC0spFIlQY52/LUKW1
gGnoTzlOqE03rO1Wb/66Rw3991s/TF9pYcy7wkmizyJlKQvd3cCRJPdxTB6YkN9Gm+jIzHiwCYmp
mHWuUY8xOTL7zVSQpdyaj/iGQMhlh61cY7ly1p68pryaE4VFxSjI7Lyt0WNejhoAdesY0Pa+atgz
d8Z4XloAOnI3s7Yk44Q+fdHvRyYo4QwLAX/cUp/+DUn/I3r5MDcuuTJjEghh3hDl3A8DbBgbl8Fh
kSeRIvs0RvITo248OOMSsBUvtADM+TuwCTwVMGPZl522rCZCXaqpOhsh+xBm0R1mCtgrJTvfgnxk
C0yhJsYP0Skk6an2qp+Gpn+M/GzVUDZ2fXWbjP5EksuxTDRII1mOkD8CLh9TEFtsMNZehRxdlPK7
7/xvzSHseWzqb8vyNq5BKxsxstr0DQ6cadLv6w6wwtBHxG/EJTne1WQBrgCxwET8EemZNI5GisMo
ZvFrLTIfQn04tSRjCgxi+HLh9Bj1IbZGYBHcVxxoGUFS4tPD5AfQzU1wHSQRWDNr0oNnDLC6zr6a
c/ExRSwQbjm1N5kLkOMe+zQQJldFvBG8rotbaeeXOzvJnsqoxmk02jTYlrVLfWdq9jqOiThl6xrD
lzbn95KuW2FFrS4+fWW5BSsVZm+Mbb9/tbDgwR464Gtv70eiZEtc8KQg4TBNTihHgBbcHQtl5qDk
DlJnZwcvzu24p2FY2mF8Vb9nwucIaqvZqIrb5SR0Y+poZDk1E8rZvKi7ZoDPmI3FZhYzE1MH15OG
vIU9kQVbRs67jsAuTVNxD/1JTysu3uh5jLUvs7bvjGp46WYLkH4w3rDdWaAmOQDD8JWWcN2rr9sM
S9LXw2aFJQ5MnnILJvKTG621bTFEJ2EOJvwwGRI6MjEwVX/G/fbfwAdWn4zYigOoTaONdxzIMsaQ
xPRepgpNhQRExAZGmeNBrP703Z6JRnevRoQxjpP+P3WRYzS6GvHudXkmoGXxtRDa6+CiCw/NHYG1
JwcropYJqWOmD4WxkETqnk3qpQ4cLyPVRGT1O1VDzj+LJxw3S2vPtwe6yjc3rqIOvEgzyzNFKdH0
1bHm2w8780Vy1pYIjwUHPdwprdpaBuB4mFa7yXlovWhTWd2rajqHBc51o4Fp3wbd+a3xLHA879bq
8mzP2rtVmG8Ol75aewbntqj6b+yM79qm+aGei7qCpp5YNlEdVZmXgyKq5xaTg9ta4eHvK4Ga/aT+
bQNfaE35DpfpWJGLN0wTk5OG9O5YOw94Mwy5/j13UJZE/axa0srQj62wsEkGi/4n4dvoU3SczOzL
j6F9GNK45DhitTWjQYiCmqd91WXLGL934Kdl9d4xQ22d28MbUVHVDjbQk1q5jtQom8oWU0OIMXy1
ORc+ZsSEK3KeL6gTfIl0xEjxrhGxaF/Nrn4v3eaa6eQkCD0FpgHhJ2/XQ8yg9GbiqXE56aB92XxW
xyS2rWGkErbYbWX9nsnCR0Zx0nBudQYZ7ijfrjr7Jxr0h7qFcAFUUTGgYXg1pdnTksbPMywpP46e
zbEHyuusu8bKv81Ie7CMzntIYx5y5C7xtkmxLysszALRC5HnQnkyzsM3CfA4gjvRkQH3v9yoHqsU
k/Jqnh5KNgc2C49elV2gEFnrJZVX2PXNpo/Im5Bme6dHlKMok7FpzeutFWVs+7xdNiMYLF6nmCJW
TEt77VQtRKbXdYHT00xUPTByoY9v3aDPAZzRYmfQbYUUucR1WXshxl85mx9GrvQ2DpoTdeyLLLuC
em7cCno0dODDOGufkz9i9LTYh7Atyezij+OltjEUHC64s0JPFvCMNTE8F0sdqLVXxvnVtLhNbCz6
0DUW+ziUF0bWP/oE+lJ5a2K411KKTUVUOz8nespleF/U/buIcVwe4FGOZvUjNf2KXc/DRCtN+3xx
y3HfjBYzpbS6pZzKre4COwNDtRY2ycKY1w3Nk+1gxWx192nvTxuM7DiGOKjypTnh0HYuTWjtuWBO
VW0sU16ReDI5WnDPGtt9mnZb6KFbSKMby8GhyQof6RgSc9r2yVcz2GfI6qfBJ7yDig9C720qOjrg
6t2ftPiWlXDgue76XOAaLM95798NOrc9VVrXmCcWyrqb523ojttFz18jbbiondH1U6BbTrCY8623
tWf14mrDDjR7Wlse63F8WyJ47JY2toyGTBTVRkuya7x36u7ilWKLAo0f0X828D4EW0od/22Y/3Mb
47tCpw/rAt2C3esvacaiAJlxsuQpgxQhORHpX9eq7cPzngn0FKhDsKkYk2b1efLJlqId6sywXxUl
thCk0upkC1P+Pmj5w1La63yIDuqEbRfnpx3yi8nJiJIv0Ebcv9JznzrBML0m8BELChaSQNZpDVFp
zn7UT1IvaCS3afF2My+mfnCRVCeUYH/Hvvr/Ck1h6cNycrKTmr31pK75EI0iAKI4gyVs4Y3FqrJo
mrOqwqZLUcOa1QLawvkRWOyaprPv58GmAOa/+bQNPmB4oAQdXxEXSO0yM7Q/ddy5AKMOJNUY8EvI
na/hHQ8xYL6S7aVcwgwT8IT2vejoKh/KDhZ6KL9mgVSFK1R9eD50KQxm94Bsc+b9G/j2uxKRkvRI
a55xqwKjSazyrHDQOHfPNFw79bRoMun61rxM4hAMVesovc2HBNKFG8J/DgcwEab2tXPyE//9/+9a
PZAQRyH4hhrsv+781xoTAu+WzsruUhsimX7rMZEL+Q79HIpzXn9NrdxJbG/bQXkvuy9SE5+Vv4CX
1ZuQhASrGz5Nd/4oTLQ5pcKqBP17HHQKgnCaDVwSUPA6CzKt/Zk8WiY9PVJG489eWLux1/5VmKe1
JqbOIRzmmATupXiDHfOWcy6qy1zA5bMSeWg13Fb1jFNYfo0AlSaHCE7fCn7ZVigTKiJ8E/rqpHPe
wwJUVMTyx2n8fJ1TgcFG2E3kRAp34RYZmu9x4R4eVb4J2DhGjM9Qxtc5yOrE0QNd/Z6xGXzscE22
AhKXDF+GsQ9sGzIYD1KG3bapljtZFbuOnGzptm+a3vwWHCA9xUJSsPWwo/iWev7U9yXWQhkYjpaX
733NvK4cX0c3ROjjk2/QRDvbR52DE+hbXEocL43z37rBGhsRLtBPLm6Dqx1Lw79WKjHWjga8vcyj
WjloG2h1ebCcXyHwU9IvZy8S53byg7qTMaCM3Oie8xwlPW568l2xuaLuYvvaZuI9SCcPuOLdqj1J
Y+DLgxTU9EyQMJpY2U1xwHPjmE0hjj/zpjGAnNWMhx/oUb/aDHnHjvNZOdpxrUvQxmX+bLrie+yK
E9g19uB5/MU8DCkFjoeJ2JR+cq/OgnQwbuOkn0pP3pks54JJsk1OtyijLbbCtJ3+VyKtAxFZF4qz
lGMoTHL41g5gXRO4Nb3ryOCNvmKlG2qeU2Uv1WJv6sHbxO300QxklSJjYEqqZHUYtTpFe+eH5XmM
jOcGIwzuz2fVaXXKUZXIFoCMziB+S1WGna/97easIZRWVaF/v5MCU/shFhtReEg1a6++gcKQ+y4p
tuHcbfW6+BFj94gcdrMM1oHbB4nasLEomnrT2YZRdm15X14kf3shbwOAejIaX2ytsU1/RxqnyE+v
oQG7loCOMDHZbsXD0kCuCO0n6FmnkBMtdxnRWePTgHGIQnkaNyNfEkqQcVMlrs3e0kR61SHECI5l
YypAaR3Mw8Hl6vC5IizhDweKQ56p+QlcsAnN0cNOkdOJZOpiaVHdMPsaWBL65FeKxEnmjMmQxzE4
Q/J6l5mWs6O0nYwBijcLbagYS1la/8+Uc7tm9E1L59yGJd9WjaetnNS4H+gMUj85plX3z1na94a6
tkBizkKlxU26Nz+FHqA+QmtNjHUzbPI5w+P0nA7TWSRyH7MtC8A1VjB09A2ua8e2Tu8IyzsUonoL
nUY/JFSHUxkeEnVztfZhdDAUKMS2sJJ5perPZdA+y4H17ZSkqc0d6Jf8DelP8Rd+yEyNwRKLXNJs
gorXUxMMSY1MBXeZBKpqUozHJm0PZV/t8zZ+sms8kkG0dIpydHX3nOtQjqrEfdGjFwu/Y98MIarO
H9jErU1tuCcpFXAuxWdqYNZVmQABEIQMfT5mjn/1+JTZoN2rtn0Yw0NM01Vq8o0NCaknI/ydAXaq
VuVEmjd3gWqsW62DcmXcGKUcrEngw5NhNwMvfDDe1cZCZLw2uhye4gKDJzIfMx8ZHrNO3S4PnrDe
xjq8pNFy15AbjiySmA/lWMqSs2pnV+XhvcQsMyXcJEtbgBTBpAN7oQp2KJtmYrYQxlDvPCRFbOeZ
/yZD7yaFqeJRyZkm8b1HphgzsCc0aAeOGY3yNaqriyfyXyU/plQ/1F0fAMCT2s1annJqDgBSjCJg
esqntvB4aMlG9Ypu0d08qFCsgpx5Srtg9prV0FvicQNFcKe6OLvGdRx4r2mMoBbJXlUROmg0/axv
Zz8Vp4SvFCf0f4VTXhR8n5nRgxpClImzVt8fIVfUhNELASU79Y2PJXoOK+V9kxrAUcio8opSARlm
9qau3zjVHhQjTKHFGbue7cgJuGaSExRje8D3bqsWVdbQHMzFSyezoyv6M5+iUhhKmm/V3EJCfFG7
dtQZZMIUj+tFJawrh9UQX3LMk1rOK4jza9Ubwf0AKV9enTE8GsV3S+nok2EgSvMzkdrertGWJrBF
Eyt/Be+VGe6dIO34GSCbQbmccMfx+7GoXixXdagqOsGt9qHpbhz5LWzIgaBq+BsuW9XA6614RER5
UnhAbdnbLmyPmIuC4U7fqmE3SSmWJnxbbTG+Qg5bhQaoer6Efq06TvXCUNceDS//Qti9U3MiFMdY
D1V7jnz1uno0ncuc5kgxwylzen/+qg1/VxqILkPG5QIgp+2sTwS5W3Wv9byG+nKMBRpkgUZJjfOF
m+AIWm4EPMnaMO/U3LTjESq2KkLYvWanj4pOYM0QLnn2OG/vBC1529ZbNa9XJTLsCHKxsGPlsaIy
36jS1Gj1H/SKK9y791FJTiysL8V866Lh1kfzxbWAzgsi7Lsf3rv6nkav3dPiovhFja0i6fhJgKKb
YZa/MDZ+AZPXbi1vCm5JLRt4FdqfOgvaQrvWMhkgRQPNTOPCOBITfzQMELLK/JhTIOVsnAH1zn8L
TpFhuajVQ1HQu158O5I40ip6lyAwklOxC7VTCHZoMmYQKv1Wsm8iua8dhsdS3mlJcUlKiLTqpJSU
A36cH2K7+hJL/NJS185Ftc0xRXblgilUjBTDJKqDQoZnYxbfpZeeuiTc2may0YnBrtMYyki4xzcc
zGA6qsvWqMSzVRFZEPb2Tx45e3XUGz251Gh4VwZLoMqbf1aGVmUaX9wMZa7pfmfVQIiTfPb1ewU2
9EaMOyvjLXUyqC/MWCL8e5klUuGoCqXjgmhTc+Vy7VepvCsX+1MbijMshJMrIUyUY1DqOD8zdCpz
uGmZe4+U6g9taQGAC+XS3/MkyE9+cdgXfsUGLNxH0QAlqAifdw6yuraeYx73HKGIxYGYSn8B7Vni
mtmlt+GwVg8GWt3fL2oDDMM6JlpOGZtPTQaQMWJ9YK8kLwlJGhyV00sNWh2zeuw1OzDVqRD2cqdq
VNHmG5UR0IxO4Gf9xdGLm1rVjM2xFG6oaeSeBcmZIj1/3WrLbvFGeKnTqzlPv7G7XKCvfaHYeezh
CNmWOHCFNCNOhxzCIU9C9WijDXDrsC+4Fk4zF6QJoUyNxyyyBzr7p0GkBO640cf+Lk6nCzvEZZ2r
7qdkaWbU1M68fFq24uoRgA6iJ+z4qP4MHpL6JYFj2Y7jnXpUEYC9GipWRnJE471evAwv2cY5hlP3
Vxaqbspr8hvXyITFsOwBCZFC/SEEGQJLThd11/MuTPA8CLUm5iGe72LYzMFC8QarrDzoHQsvU2YA
JH/NCBgZhytkFgA9JrDc3lmMptix6gT64/VWuMBTaY4AsFbFJeI2D9mMaQL9jYFPedc2j+qG0Drl
QkI+BUWy6f+mBmA5zC0bYDUCVZNQItRKwmX1+LcEYoR53Awh2SepIDAGTTEezfCQa+tVvcbUMALn
OceTd1DHrz5ae/UN4125jyLvNOXj59QCenF9qmf3EGF8a47TGrnBo+5NxJcwP/HlRZ2U0FDVL/yU
pGTncLyF7JQlz46qppnogtR7E6IL1NHG+hWRtlfNEQRk/ueckD6of60WKr+oRcIvOh2yk/d/Z7EB
pz0z9IMVEiig3j9QOhIIg86Injn253mFksDkgIUkZnndgy2yHdPLj1D37mNekuIO44yMe4ipDQk1
8Ye69p3uR62JNq/2Omcff1ErXx294ei2cYpB0AUBdfgfZ+exGzm2relXubjjSzS9aXT3QGEVEZJC
3kwISSnRu03Pp+9v6fSgbuJkFdCDQqKqUmIEubn3Wv/6DSn0qfEQL8Wda9TvUrgPlnlwyXxp0mzr
TClZLzwyaezkUZrUz3nQPYMQd5J1HXTEqUkHxOyG+LlrnL4v+cOgWs95KyezusK2Yie7TRuoB7lF
9qgxkQbsykrm+tq7qgOUmRGZOzaMHH1DStUxog+VMkXIghru4279bFodaQfeqhoQODKyheZyEdAw
8C3oD5+0zj5rzQhjGpt+kDVwYHUaGXMGjP2lAuKlJa8LXATmYMAGIk+RZyv8pimYNoP0FEhq5A60
Nb51roGJylisZJDuVfXWrmDV8NSpdgLqRZm9t26+dkLvo6TBqKKfp6yY5JEHQa/YP6vAu0st60pb
ILpx5ZjxEW788Bh5WydaA8bTvmXBwBt4+0L+AfrAJKQepo0nU1pbdMjOnmL3JGVzY17a0XCdjzGP
j92bkpBsOr/ky7HsMP0+s201wDM/zSaAksVwo2aGN0uQgiwfZs4jPoX8ryxNt9IjyefgF5Wq3yvg
cXoYvK9vTaN8UP6003nH0RSUgPwKRUeFXs+CsgpN4iZdkD7K/sbwxEtwG7HpE0sVQo7Vtk736NvT
XiYjXU488xhfMbQ6y04e9gcM6aHFy0VrsD/cqlF7OuEeFv15gUUWy0akqm1jPVsdliEUEaw2+dAy
05/KeD31OuPub2lohedTlvG5ZN5ilPnWoCKvq/5a/jsAumc9FuCJFn2DSzGj6/VBuhGMafdTq+ge
qkNPD6B73XGu0ithq9JIg7dhPnUgpQHJLfoCoDkWDOO7q5abIts7lmUYTGQbYVCUU3jWg+zZhLPC
X5/C5mngvWuZQMli4lO4E0HYwGQF25Rceu6MgwBgvM4oubKLio+kHPtcc5QioPwVG8alBlnBHMGR
0hTmaBKf3eyJJr6vRlwg60sSy+R1C/UOXeZ0Lcq2rkWc36h7eeGhNSs87FseKU5W7ykk5AtEAbuZ
qy7w7PjRnl21B+eTA6lAuMTnLJv3lDyJJtb3I0ffyDeRg8gv9bUwDBuNkKUh3UBRNtnzKLOfS5Pz
qXtKk+bGpJqSnw6sR9cxHgo/O5vg3lAAsU50rfpEaZo5zUvV+AdTkD5t0OQr+FZ3A4PwlNFkydHr
dOqXXmjQZzD355wbAYDaJRZRC2APKfPkIIRgAN2V3FKhjcjna03KTFkuFYM8rmQn5p28oimwpk65
2dA5tBwxQItHaefYgkVjJatX9h0K/TtZpeVcXtcgcz3PWc5eYZbWqODcqHovx+AmD4frlDCNtcus
EJ5ksipBQcwR8ASKx1reXhYPq4D0719aYH0KbKYKuNo2sFlPcC/7JM5n83Nask8ZTPpztApswbCe
l/ux/dQmjI3bqYCUQ9nEKm7H/l2PxdgioZVjVj6RfAIL7NTygOXVZVQkJ4jpl48KbxBdehiuOKPe
L5LyoyJhWdkI3ThRVU0dlCJpKRdsD1GDy3EacUrapLgkJgMAiEEOYAy/mr2ErB7miN1bS5ipwS7D
dIjspHCXszN37OrcxNkZJjxU4SGyg6tyBpz61S/uTrah//dXgo4BHV29XIM701I0eV71PRrwN1nF
nR6+YHwrwooEa/y+fUDtJbAga6Mk4meM1FnqS44zsBJaAmnSU/INdJyK/PRguclNrM0/5N7SGh+h
tO8nisFl6j7dcbrWY2xfaL9yekZZAQP1D2PXhwaBaBYTzKTRd+dE0Mi+o6eRNGrq2e3zdxDzaycO
fv0sgngAx9Ng6MbdsqoVYVHp2OzNyL1PTKAtC0sqPNnxFGRkZwTf8kYtCvGdLDQjOAr46qXl++yS
uaFAalmjIXZDG7PDYETWfcoJwO0X7FIWqNx7ZapbeEKetdy6lI6oibeyxGMfC4sGA1I5IaVilGYu
jP1r+XGwr2wpblygT6yRHqmhtjaofQkKL/iMbF4lTZQcWYJ3keK06ynPBI4WlEVaZgGTRY4NnWQV
UEDmGjxPOTE5qxgXIp0l10Xh3cc8w4Pslohjb++dyeuEQAGaEOX6Va2RWTvVz4OW3zeZwgIwMT6c
2f3IPNzBOlf/JfdcNsvSSY/tUOMh1RVr2sSjUyRnGlhib5etT5+VxMYVUtpP3C7Bvsy7wu0ey3rZ
j3Z6MGzvHjvw6yAPi23U4Yc24Pu1HsqazChmkZUJ/KuN8aFryq9lgHyAAqwTqthpanRzoyVJIoJ5
ECoVAH2jKlABbhpgvya3AI4LK9/+xFZ404B38AhX1N8THl1CGJT6mUUp9c8sAhuH8/q6QmAkyH2i
5oCGxziCF+OxscW3BnPJdjs2hJ7Wuv9Z9CEOIT5NnsqxOst3S7rcJmM2r6LQuLJhD2i8NnKGqBzl
f1ZhfwSfS5s3puGv62F8jAy4wZQcm6l0joJjS3EPJfsaud9ZT3ykw269Fgl9zfOSL9AsBRYRyU4q
It443E32/thdBcMMK8/HXIGxJ5t45ZhbTF5WVAzyrerFBmmU/qBZk67HP+FKJlbSiDFikTVOASp4
tms8hYV58Ek+64B+ZAZjNubWq5+FWSjDJ/o4mTTgybw2cvdH5xL8qt38yX9HAffd+OZZfpkwee22
3UtfIF8X3vblj+o/nSErc4Rhq3Iji9+xeOgJh8VEKZM1AxrSYD0s489SlyFUjacR5w0VMPWVXLrl
m8jZIE8vDOKVPg6r0vs1V+EOafxWHi6niz65Z5T4Por47kueMF0MBD2yGVH9uS7x1agQBoZqlZfv
ZRTUzLwHsqvlnU2lnxyiwU5ALnCp1sbbmsGGlEeclkHC4JKpKztawudN8FGLIL7Y8XSToj7O65kB
igjgeDiDuyDsxjMuYyQeV9uSgGFd9cepdbuf28nv69lb5PvYbXcv37Grna/Qqog3JWQrapJThHva
hT+Wj3hTn+s4/Jp87hchMXDA1dDuQaxiRAZZQxqPdYz9+jPKTTqftDhMvqaTRVtB8bHvpEP1muhU
JyY5jcm8jkrEzP18rIHyXHt4L0KA7gq3kGzBJESldzibf+WxRqjPgHNSGxB70hb6eOFU2XGGIEdO
9VWygHV6UGVwJwz8eIPQ/HZ0l3sr+ZVEODQOR9N9cjhvRQSJzylcLZiFSHTYZm2krX647FXT3cqt
1/R2DeWBBGVuev/mj8XRwaRBxlyCaXCkRGGJwdP4M6MrnOHBwTfFbxzQWO1BlrqsO0qhWg2YlFI/
q8k/d7QMhU8Sjiix0zp6lBsilw2BKQPOGH6vPaKRc2rGxUyRFhufeB5g3t1qznQ3NcuVHGE/s0/v
jTKOPaQIypOc7x0Ivjw12X8YAFwORFENJtaC4IVMPuiRWHOyJkEZFJRJzmXZhSYzucOx7BJsCZpl
INpWg2w/hUxvHqNLi27WMNQhga0SNriGy0CznKeTZU2knfHr2HDum1wjch41Lj9tAnJUVOcUgSzM
zsDiHXPTwUnlFU2TEK9UJFmQjxQNWBUvlwQuXfBh4CbL6o1MH6cdpAgFOZDDaYgiSAlYWzEzvLFg
nhvJu+XlV6py3zvdPhP7TeHlvWYpT4s7weG7bXX6fCoCo2uv05lxRDkcDM4AmUZUk4IUDc6VyWy8
m499qqVrUoyLTT91aCEG1Ci4UN6iYNhVY/82+/nN6NCEUVPHSf+roawJwtRau4w/xW5q6WOa/DF/
lHpYnlAYejAgs2dRejIHBbzH/LTBvorA4xGDiXy8BSa/wayS+imzH+MGYExLXwmf+rYHAfvnZUc4
281EjjEdP9kXSZG/9XVJe708JNCXWTzO/TD41+4YPruQaiaGZXY43Q6KXZ8nwwYSQS5vmRmACM4J
T8logazHJ6NPXiBjdEvUcHOsd6dvXz0pQtmxl5riawYljidc2bwIkacfGeOqSTHZmK1HS8VvRe9B
JPVQ9dr1Y5+zOH2hOtVnV4vOvsVC1EV+xUqfOEMiT/ulQQoJEgMdn5Zf4692xF6J/SAKLlLFtppp
0dZCVLGX+xBk0Kur1CTUbORUxwgqxPW05aDD7nwbZwBzmJ4EEMMStFYgIYGg6EiaXtKs/qDgAosJ
6z0MkcOMWZHFEMYL5hWRo2RXsUEC8YXppl7q99JIkUK71W4qi1NLm2i3WgLLM7mvwuGOaTk1e7PH
supbPL/Twlx2oreCGjldiO+MrlePymHFLJTSRR7eqpLcSN03SBmIi4wqOH6eSmzf40IsR4byMxrM
zyTlFXIyZfG6dme3niHdIjkaUhAAbOR4s5GA4yv5y4Xci0Er1j9M5sqN8mlqYVBMF8Tn7DKOdbE3
LdP01Zt9CIff+sBELVDYJ7l6mfDEirW8nGTUHpIRf+REK54hgqJZnTc53rR8j/XCHWrZLUTAO09q
3/JCtlH2gqf5tl3UjeHZZx1sMbL8k8MRimiIxeV3H8Xs7OQgCSznq+4LrMlUzwGBExKy0Sp1N2Ob
HxKeMpPG1Qw5rGbA2riAe5rRc+In3WMv3C5A9j4woKYUJyLAn6cFwU2okKdbApLoKdQxfH/CEBay
OwdHc/EhHSR3fTvcFxn53kvZcO8L/Xnsloch62nh2ZHHFqNBpjr5Srm0Oj41BgTTB4ALRdL0HOKR
S0Fniy0lOHUkkNSJicIhSCHfZxb6qOLg5FmyjqrxTu6THzVHqx1eoXrfZ6q51esMUyPQsB7iSZtj
X4WnxLDMX2HuvTA0vMRT5uxAtbNV9dL3ZChyv4K6PWNx+TyNRDtbVbyzdNS5BL+vVceWatTMbSET
7med98ujcMPhhEzhACN7LZlv7KEEL4ME24JyuV6zb4xnu4RHxdO9DJvg1eegD4co3uRAcPjfHPMR
JBBzrw4yNOSFy5knKTYIkZNsJ1O/Urpz9vGcypEr93529BGQxg1ZWQ4BY0Sh99dtyDwnw83cb7GF
RsPvgIFOTfPgIRYVC0AD60u6lXnVlR08fe1OlSjJpm7UMHeaOR7a4hpXfshq5Yn2cl/AHdO7YL8g
ASTi+8V16EfnqAUq177tpLquSx8YTyF8i6tbG8kAvK/sZNbNa+b4SIG4ZhWbtxVVtZsT5RpirVmn
+lujmBTLc+Ror5B7FF9RXzpr+d8VDocXYZNk/1qlysGCVNzhkiCNoZhQo2e8oczEh3cnyZ4Dz8Y8
CZPi3OngX3sFNNLuNcooLZR1P8IazuiNVTAG3NR6B+T+gLf0h2bDdjNqAyPV4tAjiIj9+ahF82Hq
2x0q6PeaHJQaFHYwJ42ppodREG6MAWNDH7OoyUJ2oDf+pd/bN6o0V85gJIAsiJ2NDlum8s0Iwvsp
RGtkObjlQOzLeipg7STb9swsKVs4WAv/3PakpVf5zqeiIPz7RQU6ChDvGNdwBYcmuJv66MulFcBM
FC4GDIC4YqqFpA7jncJjQhPx5mV40ZQytI3h8c9fjsLSI0dMrzIkRhzCOL3QexVjf6GRBHlHmB6H
i5HxwlfVu+1HJ3z23lLaQ5YsCg1mqFQe83OFv84QJJdpCx5KN3vQxW/EqaF0I0UvwSJ7BkhqVmuj
mh5NNg8p1SpUQ3JoJuig5ExlpK+Nzn1KUVqou26IP8sBetiCmUOYdi8zOpqoyQ+13e0Ta76ctPI4
BeoQ58lmYESKl4fPCUWUJyOtBh3RAFW5vxyBJxCyi5eGk8NyZ9TfvIdYp8Smc/Q063mY0huyvzdz
Hv581FiDgAD0IS5rhYJRX33Iu6/H0YcI/6loAn5afAj8PNprIURDIgjEVcDB+qKbtbXq020ykxKC
rGnIXG4ClmdLsREPX9WMD4Zenf3c35nzsu8RkDqUEEZHTAi4OBKQCj1sZqOMyo0b2e99dZcF9eXC
35hGqJwtFiEJCiiHElfA54bjXFXjCbA6MAxqLn5GpqUor89u0KEobE+FzJFFz2/b4q/ggPXE8Y1V
9bjXZscySV78rieb5M4w8k3RqBU3aXDjg0weo3H45KNJ5AZ/WOLGy3+lIoyZi86MUlBjinHFSpaV
D2jnLcs1VoP3mg9K17V0ofoPgcyk/CsU+AQWT93gbAPcD2Jbh4Qs+8pX5eAF16VfRuCgHfnKx37d
u98CMLjsSz+2//ii1aP+XY00QHlzj4UaXGb0IHPh3ckyY75DbVpzA/hjJsrDt4tjir1FzP0Sqwjb
O4r9oDiKYHX2gvmMy1aA7P/XWEKh56q682DbWNcy07nwEmwipxqTCndTMj6CO/g2Ivtq6PASlFaw
5vaclSs3ErOT6Es8MBh1XZoQeGSJLeh2uw7PGg4CkIzNALz8c+thLtCzxNg0QVO81egzZy0kWR5C
PJ4Imq5vxXKIWyy/RRbj5BERyvQB5zBoXgvHysw4iYbAvDYAgZele0xpk7htVsuwkG4U2umah6i5
/rka1WPgMTTNlk2AjUQ1jA+LYRw9PNYxdRgC9wsh/4nHs5WhScSna1NILI01XkjGMz4SeqevpsL4
ctzmSvz2xWZJXgMx603YDyZnPnL6fsjvKdhhDOY08k2x8jkuFFLL5Hy3AVrcML20mXTKxpsm8YOn
ekCLa1QvlLI95gOVfjVBUcvq6UHc9oxivjWRI8u1LEbiMvi89oLXErgWeAJVEJw4/0Xvh8vKGPfi
fhHld2VZruVd7YzpIC5AKX6RLn6SPG5xfqmhFYW2um3jbsMNBMFsKf2Cc4rDSoMDh5fN922LiFne
xmxKbh3CUEs73Yq/x8/LyrfDh/0WNPiWBLVd4s2XvBpzTCU0xi08iJFQrOQzZYolx3BTsV1hbASB
EeJducfAYG3CsRZlhV3fNnH2DIr5szRGtDu+aV5KLBUAIn42xmbkvMBZQ8NUKc3na3HrqK0rB+k7
0mkuQBwmjUFPeQMmdG7AmHEC3sgtsjkQxGVFttdmMj6opcCHiELv4Gshp5Cf0ZFOQeVxr9AwviVY
qImVm1E3O3ccj3CnBVEHsohpt7BhZstyovgJFdGmRUzh9dFKVnfKcSUcUbGiFGcVuc1l6W5+nh3u
SpgNEmMdXy1sF3LbM9T6Yh8rL7k29dcNoK94lWQduY2u/m5mbzbq97gsrsUbXQoT8ScST2Ad18qG
pdSb2XXBq42n/paN7MLz2a+N6CppPFAb4cJrdKftPWhxqk1rNwyvTZ6bnETyaeX+07jK3VJMehI8
KJeq3TT6Uy7xfgNKtgDZRNYzNoLE4+rmcw08b6GME2tVG0l2TsRxOXvYprk7BioFEGppu7R4IZK/
8KQRsOzykGRfM0j6tAPkVwnAW13kT0tkX8kCR591mfDx8lFtq6jd6ySwaj5PJYquvMy9ipx2TcDd
8+iTNDAgizOJv35x2/GhzbSL3mzfwRjYQa/jQslELOHg8GHEC2Igy28ssnvP9XeKdHl6E5zRQhah
YxPHmKSPfKxTEHrfeRZv5XFiVH0p1kOe2T/GYwFAO0rw2DakFpQ3JrXJMbaxb2kyNNLie4VpCyGt
t4Bu4HpwWq3nqde4Gw4BhuZNwOTFzGphXQ0M01jaHHuxV5yg0T/W7TesxHcVmum+aNOD3JLOYBE5
yn/qYRGoEdpzOMCbAZaN6TjHWDGr7UZwoASH0j6I8AYz6m02dHzbNt/PyA4Dk3AgrWS37ocb02h/
iuUkbUKwvem2HOvLIaA17pIbqdDSgdDjhPzx0M7JWIkPpB9vegawTOVhruHTbIOqT1gpEdoFlU7y
DeC70qSlrM3Fyr46IviYbWG5YO1cN7r18TyzvODXOOl7rfNueTZTCiHYyjZWaF5ZI6zajgEM53R2
MkztbawIYrYNfObJWYOzTp6McvbWYN/hLXfT9xEOSmXyYZZEhE2BfdK5T2OtnZ3BLNk0kfxbV4OZ
XU7+/FZmxoHA7a2LyWaKeZT8XcvvD41I0wWbJD3EnKqbqjJjpuDp5Tjjzt8nvMIdDUhTtnvLG/YO
VldyWPU22VF2asYcwRo0e4RTXQmJYGwlKntFgAA7kXdiIgzZCs+0qU83VRK3F+xsbLjnpUpwAvKx
WWm/5XSztFY8/i8rJNlpxMnaaPpGZTgcsD+oND9rKbQ2LE6dMr5cjLHaLH2PKrOByM+hDrr6KL73
7tA8Fqp7MTFXmqFVw2h4YK/+IFHr4CpUTEkEl8ImeyDJ8DOgnqrwbvZaIlhQv4o3rfykDA8VRpn4
gzOtJ/UmXNx9s9iooVr4LMQvXIRsBXUWncy4uS2p8nX89KbOw+fER3OsEzRTDvkpbuK3acz2UoVG
WDN3mC1ZGuPodNzn7MI6d4ERzFUSCZKkiGPUJigTadc9xVHwuqjyehnik+OO+9HKtpLluPgoRQuL
S4oENvL8iyiy1uhWAeylzyATY0F/mdnYCkyPxP4h39fQO3OlFrvA0nX2SUFThxV2G8Hw5l1manIl
xmopu1ZHyOdKvOgbRL7mGF7D6diA3Z2TlmCLOKO9slR0VTlLS+R4tLZ1qlrLbEBBZ6iBsKfo6df6
wty0RkhD7dfXxsbhcA8R+jSkucbWFO662qjPiRcla6x/EeEnxtbH1pdG6M5PxofGH9G3WWsS8CA9
462c59VzzNOZKU44bbBKIcAjxXLDWqKrEDth5LyYKmHQ/ODn6d4hDwXQBRoaPPASC/kCt39G71RS
ZDvMes5nDaqNJICCSt3Kn/Quwb8evt7dLvhT1Sy6zAzx5EmiLUSWqypDF1moHMFejqwdadtea/xt
7kZHuxk+xNE6ok7A5Z4DMNxBO8BaMr51SYH3uEhJSDchQthFhYFOoEq+jgk/atlQJLjHqX1GPySL
aeP0zaTwpXW6nWNEt4qmZonEPziHAz3h415Z6ZcZ+B/ZQgwCjwSpkL8QIYOC+UJPFvbXfn40HI9W
jY+n2+MLUEKJ/mB4mt0Y3ZiB5UQNOJ+56ZtrV2c9ri+QtG5qeAwzVilBZn26bX6PXTbvQ6rHQCdU
YQYMQjIH6p2On8xKbwV50ppsazRfE5T6wBSuE0eEZJUFBdCMyy4aOeqATPvKCXpsVIfl1QyMe91I
ccTVjlW9PJkcMESAXAVlQPATPOEQG4aaCELTHW4tD6f0jDXMQDyms0q/fCwQmKs43kVdOnspGgzf
0Vembhyw1nqHKc2IwOqB3oY9gNoBq5e9q6aTQ2yKYv1PrXab5pysYfw6khHKWwkgAd7ClBFvnUw7
eJxdWvWBBR7g9uiyszJejwJzE43oWBTUrCCZiLKYnTtXb99nDMIC7jPT2VNdE25kFw37xXwzZcQ4
ZXycoR723Bs8BSBtpol5lc/daWxopZH1vSW1MnE7rM7oZE92a2HgOJxzt5ougtpC5DKuusLogbEm
1N+xdTA8Rrg9caMXhs/813c71NERzTY3KCQMOo6jY0lTOIvDKIXRTOsFT2Zn6B5iLDGSii611kCY
YKhorUXR0Yq6y5IMJQ+d0MaybDiETtsz+TC/bTzWd4VeXlVtineZRzFpB9llJzwHcanSPKgRJRQh
CyujZXgZx/lLM3vssCi/Cxb8GDL60rzmHsozCbMFcsRuQdzmzjEBsm55ovv9UvWMuVb5nc/9y8Qg
PGNnHEICp0y9u/AoryLWjSX5BpwFLnbmstmaBix8wQj13niZome596Wvv2kKMh8BOG2FJdxIDSfv
nVFjjiMxxo0VHhc87y3iBWq88MsY9w8JBnab4N1Hh7Lyx+gsCw3Pk5mNGJ6smnkDSr+hFeBXtXDs
G8JrWLd3po5/o4oPPlpWHWq9FegvttKfKpuBWG7gJhjl5UXuNrvABmTiO337YxjC6v2WuhUS41nl
8FRVYAONW+NdaNorB+L+BZaYuyZLD63hr8S3cG5AYHDb5+6UaEQMV72gxyUUqV97YAl4G18UTGWS
Ij4QpbTHuvReVtmAz5It2QNZdpspPVorLfgwZvbPwL+qqNxl9Uoq2mgG905svaiUIN2qNx8lTnrQ
u53Lgcd7tGsH4oTt7mer7CfrmvDNQz9ptxwXm1aLbuRPLDGQJYXmg1Hhh5Cb9nOY+FcYJmTY9uFR
wkhgm3vdTeFr94On7VpbW6elceP6KGrcfqep7Jhb/bYaAMqAmr4rHFO9gX5OM1/dSX+MJu88Nf4C
nM+EDzyXLlNtvZEqJG+Gu2SIPqHl0MCTMtyyPk18pDxSZas23+nzWK+UON/VXfKV4pTs8BVwF4N7
NjSwf6d+azrtO856I420r10opc9ALYxYiP6RQKvACzYFGmdqg+iUw98yjYYNG/0eVUz4Ttwvc7X2
AasshjFx/SSfqR4SXrA5v/CVC8ZagZYWNalaLi932YW3oYvn4AA+Q+grWsNfMOgZnS3TvI/04YTV
cLQyKzxYrMmH0FOaD4sz3jsRawyarZ28tI3+GJKG1k/1TcOY7LKIIsSkQF46VkyI7EhDgw5W4KJh
FcBXGJ1YOcyTEaIuLdPMr+Zd/SRBnPQi2vEeoMJVzE4Gw31qO6RIgxFBx0e+MkuyVUNQCWlTxz4b
dnDgsECwaKrE0G22qmPjYK7FbZ2jGNJJMjzHUXeYB/deflMqYcQ4+j4knG9o1eo9rI9zFDCwRHK3
R3f/RKZOdGHM7ivS9R61anBj1LSGQ/GZkfECrhDqKwuRXZNJA2Okd1Vpfw3ZiEk41KAhAGOc6l8q
ZvIV1BN2IwF78MiD1031AGMhugiiCDYa9n4WC5st6xB43n08z9+4I33mE24lXq4ua2qXcahfSd46
JgrTgipZEEr1h5nUYvDQiLKtsXFynMdDFBVvyVIeO65ldf4q1lC12iH0Do7wS3kLa+osktQgWTs4
3VrEVqSW+2Y7/lvoWYc2zFoYmU2BF/LPfaF2nxlIh5mN7NOHqbLo0V2Y0J+n8Smw1WtYIzWGJoYg
mcmJp7QNFP6ANhggapwQP4rTuWFbxJYE/d3UmUzIqSBTFzaAXfWPcwX7zCms19kHuCMPWwqoTkOZ
LKu8Vp3QwctTULUf4dD90gdQYtSr+oUavPshY3IcjTtlsQ9ZZvwSTuWlCtyRFqE/9I7nrxKkIxdO
YH6aGki86cbtZin8S8isL5LDTgzcQSXZAymRD01oHvMJxqrAV1bnbWNmOUxjYxq1ejfgmBq7qbkt
COhJ6SAwMkyQkxHmFgojD11sRA21jNErJo685oQ+DerKHJyHzKwvjcGC5hc2H7D7M8lQhs+DCWKk
QJq4DVVWvCdFcmfXVbgJHOKk4LlfEuUDf4HYIEuxawia6jUxejdu5og+IDLbl4qN70Kb4qcqGh71
YrlVurYxi/D8X5led2oe3XBnD2iZnBhM1sS0G1slIpaWl2Rp7xKiO+eixNRh3FsIIAe6wchyafrq
jcwLGms+sffhJvNPOca65Lr+uyTW34KSzZ7FYjh2tte84qqwZndn2hZiRv86rOHFUiF49XQoqT5z
k2wJzRpRtWDLCySBw3m9ls2Jbu5VS4x0pXoYZ4Q6XiSQxjD5y9YDSsyL0RswKfGjNxrQnNU3HYKy
tBjIvTu58yJp48icWBbNyF6VJMRFkQxlTGi6/cqFDOkMwUpzoFQtExsbcExK6gF6spTx4vJSGijx
rfCwNMSLpykm6rH/inVyfmxKE1OLMuMBpHcxRnGWT4xmmuzHamCSWuzdsH7WZ+c7r6XbhH3GblZe
GkBMZRYADnXRS9DVz01Z3g5DC9y+d53lXVVIUCUu3TJxE6Zq5l98BhPVmvjSq2QguV75n3bMf5SX
JoySa1u1p7wChHTnvd+AvC96vx4c58UaMfG1ze7Nc7Q3mmf8jWfmkWWS3itnvKF7YoXk0aMkiRY5
A2ZH9Q+Bjp2vUx/hY0ErSYJfWTVsmFVsI+q/2XjXtPIfonr/EDas/7Y6stqbbIZo2s4BfkWxPK9j
fJCwubQe//M//sf/+V+f0/+Mvqrzvxbaf4A1nCGGdu3//s8/XeC3HO3IZAbu11zArQYa2FBDQLYk
H5Wbu/8UaS3Z1f9uhf92CXqGZNG1KdsbSSe4WvfqkdKxKHdli+TZyj90BYHBy+pVbyf3kNZOneNX
lyzoDz2jl9LKq3jQM0ywtG/HXuA0JBo5Brz+gVN+LvCqMCH96KuAjilQmK34FFftoXTUc2xUN7GT
g8obzZPec4RkeXdT6iCNtFn1RdE5j0kxE668cFoWK60HRuk8f53mzbobh8clap8jJz5bBeOP0glg
BzrVrddaiDKxgLd9soQJefBwUeiAjxE5zaPzZk/+u58z9VL1Uwxi62XjYTCjh6oi4te7D5f0RpG2
sfJd6yEu3Ms6h9uhIdaUNUcXwaQqnlGPk/P594/Z/lOstDz/z3dY+BGLwfivEeGSQ4Zpsmdyom+K
0HoOrfFtsburlDdBz4Gb86IiosxDrZIyI71Im8rh7PNhLwDJdARAN9YE9N4k11plIdbEUtbvTiof
v6zeRQeLcqzxRh4uvn5R20dw5iv8TuCnXnhe92Sr4NFLnPveK261vv80yfVZ8I8zRlSYrht8o5N5
Mguro3BsTxmAAi6dXwx0SNdp70rD/6XoLckQ4e3/+5vyh9hw/bd7QldI+sJYaIzw0otSL1K4Fw1t
NObqeCxfl4Tqrvwh2P391f7wBPTfot1V4ShVwdTfuV5OgoZajw5QVjz3x6BrNv9/1/g91H1yy0B5
fCNJdRhgjsqUB79gpAbRP7zOxh92DPO372G7aC5TIKt9ZwyPievftxgte8GzgIDz/AITwlQ3hMZl
ZQw0g88U83FD3WB5/vff0ZSg9X+3n/z2JUsr1EdH17N9WLdXjNVWvjX/mgKoXXpo4sPMm191q9Tq
8emtcszmQykYeLlceuhqoHUcSYW1p+Ihyxdo7iFEakjd68n3/iHD3fjDyjLN//62OQxsixly865m
givahdypd2mCXksUQ4zAKowKkODAMAy7/rBk9cFTuCBDY+3AV4Wzj3/KhRjM//1NM+Tm/LubZvz3
T5QV4WQb+F/s5mi8tiWVC1KglDaz0V/5FnMemA2IgKDhMxPjX0Qo9PfXNv+0YuRB/mXvWYapHzNt
9HYJpnMBph3EmjHphYXsRfaDEHyJYgJNgNwuyjBuCnkFcmvgYldoHkTOIDdSITXnk3nBXeuA+yKl
EQUc2Z9//zn/9NQMKdH+8jmJtce8POi8XajuTKQ39vBqonmc5qMB75JPTFEFcP1DS64sqhKQkErE
FSESZYvNLf+HjelPT+vnE/7lkzRtFxGDSsSthS/8hQzAkjJDs54D8eDZA4Aj0+a6jM4DA4rCri+T
4FBp3env78QfalLjt6qjMpqxsoxE20G2W4+BhgERA2aSs3k6HJ8Jjqe0xX9/rT9+19/Kg7QOyJeB
TbzToUrwbwdnoB5tr1v3Oy3CrRrcEyuSrpGRYO5tRST791f+w4b8s8H95SbXGTQfN8nIESYcQLij
MSJNnSQyRUzH319Cbti/eeuM3/ZKjUDatkjYj5VOpicBsXrR3Qy4j0iCHi/kP5zuf3jBfm7tX76J
QTiLoZpaI4ug3SI1H1vnbszsf/jtf/oSv21m9bToo9t0/5e681puJEnS9auM9X32SRUpzHb2gtAg
CcoqsuomjaxmpdY6n36/QNXukmgCODN2bk7b9FhTIUVEeHi4/4L3hOcBHQ3OjcXEWVSlaFKN1s4R
3pm95di8OwhSYVaICry4Qn82urbxjumbeOvr3c80GNdm7QECtNxtT0/+9PAcu95BYAL9mqF1JLdk
oEKhMy5jpEEjKj+jTmtSOsiMffDU0vz596bc/hD4bqACXHoC3+GCJVOs9VHIkr2dgfNODEXnzEWO
zAZVbkrvLmLoChZeE7OBRgzHwyFapqhlpFKi9/RrO7Jw1IMJkVleZfkyPKDaCtStXLWo+hViXOVa
8nL6EnKBfLJw1IOZYCsYN0wWQaGhlkBfU5IGXXFmMzz24QfDHid9hHSA562k6YZFb7tJiaj/zo3r
7sEe0gaTVtalDeekUi+dCi/dNhXKmfn6+cjSR/o4sjTZFN3CY3Hl+OC3cCNCWmetYxRz+t4/H1fd
lQHg3cRRCqONq5H3kiFBge+LJZtu405MtBY0Bd746ct8Hk90V17+3WXsunfYXSZvNVbodjTWs5f3
Gyrr1wP9Nsgt53Ie/fMsTHfla3x3IS8bcQ4JaRP2ab/VevDc2GCYvl0CeumedT/5qmrJyo6073mo
3klvNYlWGSzP2dPKQ2kTMk1o/WrIeWl4zSaDv8zCHD1kaE70EPtZLxqI10iT5m75iPLIj6Jxr7q6
OzObjg34wf4BTDzQ/UjzVrUFFzBWkasJxjtLtDenh0KX6+nv60x3D3PpAZxwa46MhQJKNdW+SNps
35fBPJkMD4sE402aJzgYi/QBwPU8h2YHJPQnwl6zobC3KgrVkVaBtXDti2iCjyX9BI2BQ5VBceT0
bR6bMQcBJykSZSwVWtMihXQEUocKT18sm6x86x30A1LXPrMDfR4a6Hd+nDKlajhmkHTeKtRoChpB
9NqF5r+5eg/CDgieajIQ6ITIEl11hXWvBwrg5uhM+npktjsHkccBAAx9G5MtlMtQelDJ1opk4WGN
wYbzJWYLGFXj6+kBOTIvnYNA5FmJUOuWASlz1Ierelb34V0q+jMZh/75xqw7B5Eo1AKaGr3lrpCH
gqatw0BtRxu68tTPpMtUC2PRDlNKzNgvcI7/6iTDfSUlBwpduW4Q+04lR7CuUrTMkqaeZal4llTp
HN13R7evDcVNlwLc/yBxcH1soC8g2W7SxavvdopTn1lhRyaUcxDsAlXtciTN3NXk+ksPC7ccY6F/
bxAOwlvWYrwqRsVdWYiW+3m7sWXxNcbC6cw+eWTZOfKZ3sVPq7Uq2ms+8ZPGKaiaEUAITVtMOcJZ
Qi0fHdGfpx/lyNELq7ePlxqjMQyKgQE3neybGY83WVzDNguukJzsZ7aWPIVhbSztvQcuxAWUwkM6
8/WtdNKKgOWkkY34XRAsBE4BTWM8nL6xY6/gIPI0PvJBQck7Hgdaw6DFpZqrhX+p5B1Kk9nTlzk2
Sw7Cjm83QiSp7a4ICd81Q7t1MeQ5/dFyon0S4Z2DqDOUppJj3EWyM9V3dhjtStV+jrrgLwi2Z0bv
SDSwDyJPrKhpj7IE3kJO+rWPNdqzCBPVA7C7089gHokH9kG80UItL8KBVaQHCD4a9qbH88/UpP4W
WqxSRI2esQOgaRqcRVRBxndK9WlSyhtbpR8+Nmu1Un5mKJNERZzjGTNWFzb1WKWy7gq/vUFwGhIx
GRvqVJxuoBZTTsL1DqYoTNywhxaQZNA/Jv1S1HTErDjFvSV+ySG5pzG2wBjJxaG+mGp/1SVRSIAS
kt+qkC3gB1CQNdDfxxtVqgFK96vT7+XYazkIk/1oVl4bGkQA4pZRDg8Z5Hkkj4obPbXvRrZmpdPA
unvfT1/v2EAfBDNviPyWnN9dSUMVVTdvgKw/Nbbinwk4R+aqfRDRYOIVGjqcyPGDqy7gjJbCfSu0
5otfNmdW2pFyg24fBDUbkQfd1wMbl91mU2T2jaT26vDpcmxBJK1bss/pQVDzSR5lejfCVVXM+kyO
fewVHgQ61a8HKCGaDdMQlgwaiVFubKZEO1N5PPbxB/GqHfwKr5TRXkVO8qNBY0TqwEmR/dMT4Ojb
OwhUjesiO1vo8P0DfYdmnIs5LCtGElqkCdcAggReqRTvYclFGtJwRXLpBjhE0PY+cw/yWT6JaPZB
RAsrxy7Q0IHwFqGyk1HFB2GufpM6evWAckGPO00dFMhBdBpMeOdG71IJEtI3p2/gSKJlHYS7BFTY
oJQ0aqWVVW1BItZNd52BBbR0MbABm/g42cO5lPTIIrcOYh94papqosFa1Rw6pAQs5WPpfWFPmwCO
VXU/aMXz6Sc7sg1ZB/EkbvXAbHFiAVb2jLAKrXFzfvqTjxTtdesgdOhFBgK3YFcLongNzGwrNU4x
McpgKwLw1YgpcZLdDKAfEjq+4YgnVVXYT1IANOXVJujj63ZtbzhgaxdZ2zLoGMAjuqWfmdtHlo51
EHxaO9DN2gzFCkN6mBDqzwh7Fd+dzuS0x97tQdzBeb1OlFwTqCcybOXgPSgu3PzTr/fYurQOwgpY
M7ZzqGWrCqHnMdC28iHAdq5BoyGDiq1QADYzGoyNC7Z67HEdoIc8N5FtOLMsj2RK1kHkmQI9V5GO
ESurrRI4C+a8YOgKvNomCOSRMZw55hwbpoMIlMVCSZtCF6uww+w2z1omA2T22m7OPMixgToILzo4
qoi6LWJqKEm5JAnSQPP0MB25d3EQObJKNxsNdagVakzX0srOiHCEi+J0ODMPjgyCOIgVYR6Blq0V
ezW1/iu0N3QjsNPAXdFn9INBuT39HNqRjVocBIpiUqYohiu/MjUrXosK2AQ9pJ2ZIoQM6JQOGwBI
A6s0z8MJJxDIPqhD/b3ze3QHqbJLDSKtHK/dCaHy0/d0ZNjEQYBx+iJyfNFwS2r85Ba0q9NuOjPn
jn32QWhAbK/zMBd3Vio+bwgxvxQwrU/f9rE3KS/57ozlNqB4w9zDvYGMsWwqUA56/tgZ7n3gJg+n
r3Fs2h0Eh0RJ/dbN6EZmUNPSBBFHeX42cutMTnXs9Rws/dSO7VG1yGkc6iW6gwsMuKkzw7pvmX6y
24uD9V5goO6joQytHzAX2EJpW4iAygiRGfWl2LIQ7xUds2r8iSnQACIbWkKBAsHIUSBxxFNsl5s+
gQ9pq5fB4O7cSbvvLGvrSF9BBa/5MyN57C0cxA0B1bVvEhZ3wwGrQ6Bcdaun0wN4ZJLsj0XvJkmV
2c6URnw05/EvUutrlO8AHqoJoeX0JY609dFt/DgRAz/OULbnGlOsQrfP1yl17EUQhT+nqhxmfdZ8
G7Sqm0F/RRIFD1AEFg0gjjrKvah3dHMAIeX89M0cmbDmQXjxOlgYdEdYyxyHiRXzJLB3ArnF0x+v
ySH5ZE7tQTLv3ufgFA0S7QOfn4GNlOczTMjZKocLrUSZ3Rbq7YRWbKZ28Sw2xzOp/7FRPIgiJTDs
fupqZ+WXxsJ3DLjcAOZ6c5Ul2V+nn8w8Mgn333/3ZKGq6Hmpj+5KIF9A524FTR+YUdTQrkOoWUgv
KnwvzBDuQ1Fni2yqtoYCg0U6aBlucuu5yNq31TPWsi9oPQOVUvAoi3+U0gVRgXGBphe4p9HBIDgL
tlGLW2Vc3qaG/jOotXv2hR7FMOfbkCCBjwIGUKNhqbf6M3T6XdbBSOH0C2v9zS7UEhogltdacddH
KLt26er0W5BT9rPhPYh3dmIUUC6QT4kGepUIIEAmzK6cEgB3GeNVlH0zgC6evtaxrdA8CH5W2zr4
aCBKwwuGjieq27atdzrs53aq53THblwVkZppqGnk029CCqOb4afwRHkgkxTnLEvWVpifS1+OzbKD
eGlEVpBqtuuvobsvrT78pvGy3WSYIzz0cvqZj13iINLlreK2vhZA3nFdHL+U8BpviKWfS+WpaHH6
GkcmsnGQKo1pKgqQsf4aX+Ma/57ytiia9enPPjI/jINQVyJfzIaFyTM2CNWFDn5Qo1SiRVjQxbDk
LaODQaPHZ3awI2/LOAhmg5hG8OuRv/YqbVF6CgODgBwwzcvQwNf79CMdu4j8/rt177oOH2bXSHhp
GFim3dfElXoZyDjFuXlmi5A3/MmyMg7iVwY2semTmNemgZB1DTQUPdufqUg3X4weNC4otKefZo+4
+exScla8exzcNwew7zSRdNt/LLpg6aOp44fIDiq9vvbQlu1Q9qcvdA8HZEePDEuiCFUqRRvnXVjA
IsNSGZ5GkCNDwqEEnUpNbM7cnCWX0md3dxBfapSd8zKNg7XnDTfF2H9VCwJuDrk7NRajHX2VtgO4
f2fwSlkgtMvupPBMlJerovR/6HY7E4a/GfVxm6NdjinffBz6XQIFTUlRvzEVqpHlpH/xCm8z2Paz
KrA0LaUflfyJTjatD/5Vb/EdTK6fKoIOiOcviFW8qmP7piXtOh7EbaHGqLwr6fNgoiPY6xyVu9K/
9gc9ge0JsdcDfE7kz9s5QrqoSlKbuhB9+Di6zpNmQHkbEa2SBPZoVG5ruvwXuto9BIi510qOpNWo
36FOgesk/K46xwVGCb+Wtngz9RHYKx5KjvZTCwTqt9qNo7e7NhRXfpTc+EZxnY/GtkecFz8utgzU
EUqEfts3oZtbpYv+Elm+lsJzQWJvctv8VjnxswaqsFXEtyTKkT71tdtRHR5cXCycfto6uffE/rQu
CLQzkXeXllAW2PaZgPehxmNfLTE3ZhL8cMdiLQOWgW8Ffg7NRafllxmM9RqJPVSfBmi5ZbocYFJF
4fS1G1EuY8ha2VWCokaibsDe7DZq7yHeha6VN36LVCidki8Ek+B7h20T/AIfX9Y8XkU+Ph6tu/VB
ThUw0EVB7p3Asq6S+9bxrs3QW9E4NRdClGtFA1WMPCUN33rled01BNvmwoEmZtn6q9T7B32Byl8C
V0nLHDzYFOVSega4cKVaF7dQ3cxxS1CTC0XQlfXElYn4x+mZD+Hg85m/R/i9W5dR2Km650Cgha92
o/v1XSDgDcgJnONmMfXBDz0slkWgfeHw6YryKe3wOC5KTAnwvzFghKB40pnXjg2PThsbXKGD6Ulv
DQBf4ybNlbVhisvUN1+0YbzKZcoirVEQjoPP3qzyCp9Te8yeB+gsee2hhEDqkoQTvEQkN2Mo4w1q
DAPTrC09PDFEsu8WTJ12M5k2lGUH+Ux7roH0zhP/xq+rr0GIS4fVIvuShmsvdsILLCivIj6uLinU
SEsidPhuDPKpWkPkKDch9nYoZU1Jm29tFaw2vkCrhlNHjsh4KXvSNCTgXS/QUPWM9jrHBISZU1G5
a2G604WUjSOrx30Luc83aKzXNq47SNya6HmJXRBOV7nwsEBHVm2mVIpYmXHBwblx7ltf3dh6w1tA
WgW5TxBRDcqIVEBCAv7k+WvMxr5DSFpaU3FVYUdhoE6QJfpVjtZDZKc9pRJjo0k2Q1Yv9My7iXv/
pcWIJUKRJAtCb6ZV2gx7jZfYQEZdV29UdFrjCV/5cdTnYFC+yrFpZL9fhNbPuhofet6rxiBWVbyT
bVQhZYUQazbB1qDK9sXR2lVU4Stla83OQ5d3pk/6Mkf/BB0ghAV5aDkH0rD+ESVutDTgG9eglofK
SJc6hwx+c5008cJPxrvaJc8Sk/WI5Rur/yFUqLcmNszWlqb9HMWMh6Zq32QZX3ec3eSL25DRbPFm
KqVaW6bctehbBdKZBQZAiS5TP3abKDCWqq39Je1lLdh3cZtdwciGT8vmYiOAmrY+BQ71XuAgAPdv
BvUFVYKgQPMvxX4jxnMAnIzo6y9tpwtkaCHde4G9DTRlvCgt8Yhe47PeQscxPZRfJwgNsJww+3Be
G2kOCmAPYYiy+WKlCAi7w1e9NK8DsEQXtYIeMEw0QKnejYoBSqVAimQdPLRZeJ+Zzlsq8su+aV6D
Plm5ZQhHVcGKuCqdy6LV3tIeRnJdN9/A76Otlo5PGTtnQmJuuRHn6CzaScnuuIV2X4lurYnyRkQm
RjCd8s3sFXplg35LAXNl18OPzhsWiuOfiSnHcrGD9Dk1+gaWIQiXMTI4XDjBytaMTRwM1kXvTk+l
h1FCap7Zuo9d7CA3LhPhp9ipAqv1xWoYbEoHzbUyWONFcIn8j3cmdz2WjB3kx82Ydq0IRsBrYfjV
t+1tB9Q58dsf3nQOuWgci8QH+bHfVK6W+QlQMCQoZ2ER7MLIuvfQ0mDzKq/7MX2wYh8Ljt5qL5qo
oiRWwWSCpD0k6bUeGdd4Nby2pXlng6cA9LLNXGttWLwLM6J+KHDKC/y17SJhACx6N6n1OqzEmyWa
XQ13H5bLJlLV59goHmobjNTpLUbmkp+kVnso17sNxhmCTtM0MLl+HD20Zv9N05xLf1DOnFyOffxB
Lt5kTkYnuQfh1ipPuqm9Vmjgm0z703d/5NCiH2ThTlvXdEUDeu25vQ7drEOU3WzPJcXHbv4gKcYT
YcBF3ZUOBdFu0pF7wl+Pc2bQF9d1IFPjZt4H3iVnS8+4qZAFn+xwaxj3YOZPP5+cXJ+NzkHi2w6j
lovUDhDGji8mFcchUBjIqf0cSHgc8sSwC68RplqfvtwxGNAhjSJpMsPCnzVYB0qHHPKr598oPS55
+g5FOCsJLpAG44tEiVd5fivfhSQ7ez4M5nAVkQNBVLloSXl7K3iJEuMq8Oj5S+GNCr4q5Z4cljvI
fTckwa776lf94f98INXVe5Ldj7wYKwCBzcGX//mYp/zvP+Tf/M/vfPyL/1y95buX9K0+/KUPf8Pn
/r7u/KV5+fDFImvCZrxr36rx/q1uk+a/aX/yN/9vf/iPt/2nPI7F2z//+EHCABf2/s0P8+yP3z/a
/AVrkFD2P6xC+fG/fybv/59/zPI0r/L68A/eXurmn3+Y5p/CVIVuG6YhG/v92/67xp+67rgWFF4D
MU9LIqKzvGqCf/6haNqfhiU0moy26ugCAcE//lHn7a+f6X+aumpZKsmHq6sOUNj/furbXzP110B8
Tn7U9xXF/53RjmZYhiMo+KoOWuiuYR2srS5Vp9xSLIO03UPdvVLCWRo9NZSNa+SMisndaWj+XVQt
OMxYj0oQ8PGlpnrf6G3fjj1s8KFx6ovJil8FVhEJhLqLLnEfJ4cz6yT8pU83bK6NP1oXiKRSoBsR
TCmokji+8aEyBVN/2dltPfcwd7lAS4S0dvwaGmYwC70JBbFsvEPk6NJUnVfLDCIUAAWaF77dzeyY
G9Pz+BWF2gguOL9dDOqTD8Icc+cQSmMFR76ZHijtISUUk8JZNR4EfHfQ7Y38S9S08L3UEXvnuvsf
SwEYN0DOh3w4T/nIQa/dWVPCAR5iCnpRjzi3YimzybHRJcDesEiR7IWnrekD50UnfW2yalfb5Q2e
wNwWLJlhGMmRrI2V2Dv5C1NCFhPwTUdrmsX+WRC6duawvGnka+gFyAfSDRLuevwGGIe7cARBRpBr
Q9b6S37I/tPTpHvTTX2Ohn8043yE91jXYMk5cuN02K7ztL4d/OQVpV4UJUqLY4cGoC1VHu3UmjVh
ixg+fHucJoNXdyr+cq3oAWmh19oauxmJkzMfRAv1UQteo07B8TC2N7XT34iGUurgv1oWL9PSKweh
UOQxohDJbR3d+0wp7g1HHXF6VjucBXAz9LCq6+VTtsKdRa1ZzYS8qbwfnoteIxmr3Mc26qizF/YM
ZwvUlz0GRfG7xaAIDgFIC1yWmjNeKxF/lxR9syiAN9sG1HVr2TZGj3b2HDAGdhVyLtN2ft1fouz9
m75SH+F7UhRt2itHRdKA/qO8pNKGS12zFp3DVO4H2DZabL05rr3ClsOFcRS9jrwcVLyiAoE519im
kfeIQs20tMcAeDg2x5mcJ7VKHYCZsSsL8ZSO0HQ9XmzqcKxRwldPzjr5UzfEctVvMI/z+aNff4mu
k49WMaR2NEnkC2vd4tr3GS0WmTPPqsGddXX82Jm7uODo2HSmslDagoNS3L1ajYdxcwsH13G2ZlCx
lDs5HSOpJtw8J9bEHHPLeTGMxSxDPSRrG8Re+OD966Yb/jPpr4NyunILXix2hqwv+USxx1yvx+xG
NW/2d6uASaC8g5GHqy33v+LBNzSrsF40Xv0ouuFfq+XK6ISWs6mbqo7oH0qnB0mybRWlh0K8QN2C
IONBGNbB32K45zzur/8uaP+Oju+p4B93999Xswwiq0Uz2nUOYqGmq8QgLREc0Fm5yOS8+pcJx+aZ
tOhGyeoaf/hHOWlOX/ZjWvP3y8qfv0v9hnisaz2iYoWW34Z3/hp6WJY0rPYzueUBSOL3lWzD0C3B
v+rhA/b4f5RQ0QWxhUjUeY+xCFnY3uOY21RmgQ4h283qdyXpzDR3qd/NDDN+xMhkc/qZD/Cuv27F
0kwBvYHXLdSDjKov6srXzII6nuduOCZszKjcuqgyz+T9aAHDHZXZlab5qD1uurjeRL75JO8u9bDu
xbGqYJJTuPuaqtW5Tqb2sT/297s7mAlDHCEhrzLv0hi3yky5wUuYRSq3sjISm5YNDuUO4yJCOd9E
oPDsQH12A5w/BBPRRYFRHLwed7ILQ0XNi+TS2tQ42150yOegZD6yU8plGsnowmD+FSKQ4XXuVe06
f9UKeuABRiUYlaMINGXGTyNzHoUjp7D7LdIaQlT0ICB8aI3zGKLZcqGMhUf8B31ksGPHGhvJoHyr
MVBetPF0pdbmJeLnr5ncJuQuj2DLrG+Lmz5ANTltKW1B9buoe+4uLdt1ZuWXcWjtqC9Kc2wEuVWa
CoHGQPv97X5L0dxc+t+wxORWo0VOwJ9/ywt+dwwJolMGsK5GKxMM8o2ZIYnjuh4KNuFrL9+B/I82
fmnM6nsoHzWSmx0I5Z0WjEsn0V4Kc7ffOqriDbmr+zRpV13oo2YvN6t46FArSm4S03oshzddcqCT
lo2hddHUxsg27puNalpYWys7hF1eVT/BSUr7Ogoi637rmex4Wo4TX8b7VyYuXdX6EYAq8PBZ/3UZ
OYn3GZXik7P4ubTFRphQ5hy2nLiBfPW9cB4td9mabMMUm9ccbR9/pTcCDdtMf0JBCy8gnne/l+xj
O9UuKPu1/Gu4sKSOs19/xR5ilQ/73zu9UnVNBtmPKaJcpARiByizpR3iwxxU+9FDtvFKlZlg2yE0
WRv+3eTwVRF3rFijnBU+t1SozsZyole7t+8CL38u5c4lXwWFyjcPeqMNMWmfsmV1e2tm4cNoWNO6
C0kuK4uh3699qpMqSoOYd7nxovda1MhtV6EOrCzGMXxt4CiggcabbtR0Z/Kn1MF+/alMPPt0vFQV
ZJzCEDtObSfNgmg6McKZiZJxhLEoo9qlyWsz4X+mp+Gl17GgmpK5JcTw3VWHxVj6c/krNJOYYDxA
axclhkTFrUoGNLD97DPGqmSvDD059Wsmod85d2jQPFP7xQ60Jw/KE/U+yetLQmA420/ucbAWRRA8
98PSCDSyHUYXqQWyVb/8ruRiifv1rKyqx/1cF8Vbb1rU1ONg1auOtApzZwNSiNTV7hOddTKGZGqo
RD6OKIGrckhkllEZzM4EWXFUenWx21/eZfOyRcSTdgUaNO2VKdUfeqPNkCHjv3TDf5XRos9J2yz8
h7iTCyMl5xgZWqX/gSkcU04u+aLitbS9870uR8zj+KKICC1pNzxmKM/tv+OMTPymWjmldtkVlNJi
6vgy6mhSQkpmlLHr/zVkCIaryouBDBHycDhJvKr8jjJixycA71ljvckohitm7yKIq5MyWXLik4wh
WcY1K2lKNbnBTdZ3lF2VabbPYlw9smdieG4EEXG/THMdnqlN9lVoyq3f+CbGCdGrKXPMWMa22JT/
R4E57bHW3S+kIezMi6C5aapm5DSBP+v+jCJPEXXOQDgV4jeq9mYZCiPDdl3U1uN+ZYfGcFXl01sT
9FcpQJELzqCvTctQuUn0tcLCobKD14TiI6q2W6fMU1Jivkj7r3aZv/QaB6L9e0DrKBvj631C23GQ
B/bKWd+K8FDT7KXHvJD1799FqP/X5/fr8Aen3vxnc3iA/3Dm///olE/y+C44/u2Yf1GFTVgH//iK
CXSY/QNPlZfsrw+n/v0H/Dr2K5b5J/oEhq2amN6STMpu+6+zv/wR+p86smO2IQyhScze78O/5vxp
my5nI6p9lmsaBj/6ffbnR4ZqUTWwDJu6gUGg/heO/trHJi6Jl3As7Df4IMOi0fV3OZOuUWBoefMx
1b7XSf42YOESW+Y2Co15OGg/jBxmKjqxSld8RRHm/t2r+yTZ/thM/315B1oh/XJLt1y567zLel1P
uKApYm9uxv4XmdnXurHNsLn3KmfT594ZGprz2eO6huZSdGEo9H1u/O56QWM1kQ2zbi4S877W8MlN
ZnblbrMazQsV2WUzeysrbdmLDCUx7apGntQevbUzieupMy5VjbJC4u4Kne3Mae6Tzpj70GIoLy96
S7tO8mDTPI34ZziN2FXVVV3h7mIBuymBrNPMxS9xPpG7IkNIx4u2qFYh9LpOQpoeuoKzRjIPw60b
3wz29AN2Ks3PDaJ+d/WVMKJtr0frKLA38tf12NzaNjIYabNy+3Lh6MlWZFvsqdaa7m+ipFm1anlv
a1f0GDAaQO56UmhspOuywJc4rxZel85jjU9qm1Vpm9s4eK7jYeEq6qX80NrWL83J3Kmj83NEyfNf
H3kXvpphkfiDzj6oRSON29Y4oeJIiTmtOcy72ACjc+UpWJAQ3f6diwmaxJS3NOvwyIPhVZxbnXCp
iZQL18XecDJmUXUJdgvPv2B++moHdOJfs9oFeu+wtjjYHM5qOwqFaHucLuiL49jYbXh+yh75l8Lb
Kobb4yfnLTv4Uv514lnrFGhmQ9EEBcAnvxnQ9rW0K+GOP/rJuB7NlBTI/dmq5xaDLMf/b0b3+y5t
S3CnqNKS1H1ceyDic5G5ozsfcwdcbLNKKvsxEwGM9/TbmTeyh17/7WKOqhrEO1twov94MdNoaPsl
XCyx0ltrGFdFLdYu7pkpDWEdY43S6nCt7xdZFG5jRHpadWXE9Y3BohzHHkJPt1Sbaa5l+a0R8OdF
v7B6VGjrq5JyEnnrOu7Gldd1l+grX3Yq6P78LS6R4aritZtLE08xywfMX1NEQ7lQO/FrqMLiyg07
Jtw6Cc031HsNqANTi+J8CplG61D2DHBd7Zcj7c287xAMp6/hhwutRo1uCNAG8xdKJUAZ+lTjyws1
fm4RMBK9sTXGYVmV4bZqg4U6vJTmN68Ws8ISs1gZVgUfFmfjypiChT7iyqCJdafhB4CHT61jwdYH
C6voLx3cCgc9XVe8ocTulizV9QSNAWH5Tezi6YYsmO37i9oTF3745Cp3Q/FdaP0iar57eHDlTnYB
Nmrl7SzE9EMT78MyWAAuW7WYpnT1sIxVhN3DhTJNcwdmSR7i6mx49FuDlZd7V5bdbiKdTiRodfk4
fhUuGqDufYGEseEuRsPH/xVC6rTWNcyKgjUCPs/+6OKtGYKhVTgnRTO9C3jkdI3DxNrnXUVYoIMc
vDDiboEQ22VoU7LsX1CERBk6gV+lmW25DiO9Rwunv8JwYZX72K8iznNJA5gE3E5up5FkcICwT7VG
zWcCiUgtVYLLAl8PvF9SnDacCKE99TGhGFiU9aWO4YOKbHfS8jXvQwGkaQ7ResCnd0oVFM/FTI5A
xPcTiiQOPkdm2G5CLBp9nMy6PNi6FTUJBchSPOxoQM5B5MxcB4OHnIrbjOiLBFd10yTeVVObW79k
0lAiQEr5wjebjYzxbc4EtMJtknWvFeMG2RiFSn0d8bpjMQDAW1JsQ37X+VI0EPWCdoYEILuGsW4n
3p/z0/WTdUFZNCjQJ8AozUXztS16vG/w+GyHXelfgoO4VBAQHUB6l260rhk7kAwPU9bvMNG+dWig
aeG2LuwHfOBmI4NQN4LDBKLbrb+QT+YkaPHj9OGX3srGo441MQbjzh6VRaAGSBre5hkoW19sdTuh
ODrOff4qbA1kVM215jVLk+UUVP6v3tKH1tL7It3f8gaSFQuXN5t/2D4Oab26XVh2rYTuXC26y8rP
5qWe4AgrZoYO5Z2XfTp+2X+LlfJ6QldN16aSDh7yY/iizM+MVBVnXgj1R1TrP9yqemn75A49sWUY
WBc2A1jRQp/U8iZgKKzBvbIBIdSGshhiscXzKTPMnWuVL7nG0SHDnTVgKQ5auxCAbBSE9rsRCwIn
hgBe3xRaiGruhPHJT2o7cyfuL/rwS5NP14pmriu13ihYx2A6CnACQ4eynSG1tPb4mVzYnW1sc0yk
GI+OOeF7JmDPbDagg6pl3xsRz6JguByUn0GhLOwhuTJMi9XgrzjRzJKWuFIEHINuHdWcRRgAj4EA
Sllxtpu5RBuv716Hydx6jvZDdRIQR5CKhwSQXguvxT0DGN/3OT/sHfuXzzaqWbbm/K0MBjYqSJKQ
ly9fdBExqUF2pz4ImgaLKJYtxgJ6MawaJbnVDPvRcJJrf4VAwhzIg4z784qTbSgxRAZKwZV5rdbT
ajD8M8msJj4WSdhSLWqmOnOSSjWz5BAg1gdKlIo6dfHd7i7tUsGZmppxEW0zb6mX47IJTWwM3Kus
n1YsmCtEMBfFGGx1dLGiwcFemkNtelcXzQ2oECT5UJomSdNN6atEZYq4JDB4TYZ0HpWEB9t+YFYu
OvYbxx9X8nsDIB+/XNqSXyvXBIE/iS3sT+K1o4db3Qy3ZYvTFjbdpnhNTJXdoLzRhbFNQBg3Do2h
bAD8oHBkReCdLvJYmVsd355JX49Ku6ziYrNQ0u5SxjDqM1iPXw/NtApMDCVoUqVxtUl0VJhbkFeE
ETcx10XSg9QIFuPQXrYgj4RLYHA6BCf8lVFNqxatTQdueIDIQhDgBDfOdGe8UMuIEzmJUSWtjfVt
7vkLVdSYxiRXtka+YFQr0MqoBazrIdhCaX9QdPO6DUw2Ub5mSsr8IaNREtkmBYIJX1ofJCqq8rUn
/erW2dgvZHbA+WNJpRTnWXs+6RFeBNfCju5C3oMTo1yPpL6b468neh70QhvEWmBhmYzT3M7jdYQ8
nfxUbRTXCsGOFuXSbHQ49QM+Ota6wXXWNNyn3K9egCTfCmo+CnbGLRry3/JMQ7+CW0iHXaR2S3CA
V5D4dz5G4qfD2Mcew3560mO2OfioVKboAHyMYrkymGU6Je7c07+PJgaGAw0yPTmDV9jz+P62Xg2N
KzgOletDmS/NbaNesQjOEMcWCi++F+a6DSxKFuxXlX+Pq8u24boCPF7ds5CJG7bTzCYluwUKvJR7
iYt3A26a8x6vIJ+fwW4DXSbWim998QM8fcafdtuj1Zqum4JqUxjAxlOWdvDNBIFsel9HHOjyTGFz
j69A+14N/8XemS3ZaW3p+lXqBahg0nN5FrD67Bul8oaQlCn6dsKkefr6kHfF2dZx2VH358L2lmM7
k8WCMcf4x98UMRZ3yyGZrDMxK9cF/kjOxYwVMuZMBYJf2trxHi/GE0hhMOsxuRrWuXSTQzfhX0dj
sB3pM1wLkhUirTCI4/4ntybrr74jAzKA+WvChxjw5+9IWYtD+htp723XXN21IrOIQFojP88AYbqb
B1OVEQM6BrLlLwTfBIbBWNraEwtzRMNU+9Q3b7ZPIvPltvCL9zitri7eIIhc9qu67Sq8UobpNnOH
wKUkTH55bCqsQ7IV94Ztl33CJjRyth1Avhxg3R4c0F49mXcEsN4WRBTBg+Ze0o/oJSnD//QA/dJ0
//4AAaLopFRR7XVn24v825RuDJM+1TX52yrNTrZJ7DTu+B71Lp/2rg4euJV2Qp0znbaIlVnpbzmU
yaEwc+hA/Jm+Tbn2sVekwQ5vWyEG/yUFz76ZF6JZCEtYNCsYs/xc5PwIxY9e+CfL0qGkSpVj5Naf
mRA43as9EX88nZJwG4o12WLaVIaT0vYt3nVJUhy3W7/1cLJew+HFIJJLo7sfRBnqBuFVRC9mHKF6
uYYd2cEpbnoELExpqEuPaKtxnyyM4QiSWPoFUz9j8sEejOCTCn19yRvw9zXA+KvWiXJuuY4LEdX6
xTb6t5tbunGud27jh1pe37cDLUo27W0K8SAcdkik1Y/c5DX0OwzKveLB3QLACUUGpuQ4ICLGe9r0
07bB0mdsk13Cs7jdfE/S0iY2gcrwQuv3rfhun/vvr/6v3g6TiiJsVxhsDjdq479dfLs2aWZ7OahB
hraqmyIDEvg8+P9wkm+bvd8fQN5BkDlmY8b43zZ/fZcgWBIUSjFzLpb2EXPmfzAR+U0x9Ucxhq+i
+/xPFEm/e21pftcXxLP5YdWnjzmPoa5RaBYTSIBZtsjODS2iR6Pd827qHUWJYubxJmg56nWL2DnI
jn9/d//q0fj3S/rtfKhbLnaMuaQxHk+9bh+npLlfHedqrCUQmIr+/tf9ton+1y0wDWHBfgIF+p12
ZDtdEg96Quh3kz5aaiLosgjUQKUqkmjrjLu2vjfpFXSl9vXoABjkQbVY/3As/g/X4evCp881Tf23
egNkJFS12ar5zPNKQ9oh02jr5rOOPnKlKNDjWoz9ZhmSEE/DQWau9g/LcOPP295/3Q1oDjZreZ1W
97e732g97pjK98JBDidVVUe4urcNSIPvT7fbw7DU20PCPzmBLMFpkJMezVu5df8aBli1fJeKZQTd
/la8LdSOf/+F/Zka8f9eofnnt6+XbUueEFcYV1FuFXeLSg6NfFtajIpHoBwShbZh9+9/6W+bxz9+
K/gNJQuUHDB9u6p/e+dTvO9ch7Y2ZEsDV4akBIATq7uM28zqFtftG4mp+vFAUB1m2/Rgf38Ff/Wx
XQFjwjQMdzMo+PMFNEWSzEvOx566+GOLrTOQ1HiJc9xufOsozh8aEav8p0r9G7v5j0/uGjrwvKHr
8AB/6wUm21D4/fOLf4E0NmCNSCOp5+et/1ig1qZ58riVjRFqyoQM3DGnHbE8TWKybT92QxrihlZE
a2Pcb4OqX1VfG55hZ+QJIdCy93nQeNxHMmqndhNTpI+/WlqP0226DElyqL3yq9BSREn2jbecrEU/
lZRdJKwU/THI+GsDz7YhUWOWHIrhlPASFUye2rLt/B0izdWpI/EAbqpJIEzl2sFKrtP2juXgZlPF
5MuQOqujbzT73GJk25oVJqgNP7MARgcO5m2Uq4Q8ba2QycPfjvVp6a8mU0RM/98P835o6X041OJB
e5nt4r2r7PMv/NCIH7dee2s7NZoei5CjrcVkwpgKh83u1vAluw3+3LiFcaIOt31qBZWsOM1u4/F9
qz9NHhIyEi4JQxS/P8cd1CZNXhNn0hZOCTmqHc3BhpPBvjv18NxSSdIlHxZV3oatFAuv7IjcQkbb
5F8wA+o5ecfjlfVmLMAA853ZWudt/GeDuBIh2RZHDHauHmXPcMD1NfO4KKaukQbPWA5YKRPeFIkM
mGp4bjknxnQGBQJoI15CaArvCabGbj7AlCQMeIxgRJ4NgEun+ChnLWgQwtjrepCp2uc8X0PFwwCy
RzO+7xSbdvOn7mjh9l85lH/MAk+VdbeN+yN7A5Nd+oY+JPlEmPkYJVaOylPb93UWFYqZfNFYK01R
nyAM2nyYVEQzGxKXRjqshvhM7e1y3Gs6yYi99qB73rEQ+2ZJDn22ZdNZxyJX+94lP5IZMmaxsX1N
WwoCdswhCwuTZ2NcYQyO7dekf1LOeDEypjIJ3NGYWBkTArvSgomvHeHFaLpDXhSSh2ZIoEuY3Zc4
5219is3Rk0Jh2K6u1G9cEgXrFf12Jfd/X0l+84D/1xtNIROm7jtQe3+rZSI2ExO7Tmq8qo61Z8F6
sI/wU4JkjqM8q8PU4oGkk9XN4zAl506aZ2dijSTns4nXyJLKT5re+Fsm1Of2FqVgRL6eHLaCv0Fx
2wj199e8VbffeyGX7FdAUlfHfO+3NYH0Og3fKy45M97X2WGYe+4Wnizwxw0ZxCPwH04Z86+6L2yW
HAdOMtuh38ueFE3nkzEKnVRmGAkzhqR1CAb0boGpSzrW0jNvtqd81K2z7jH8cz5vWCyErVfs5XYF
kH9pFseGt6CKvSuy0es26SQNj5AkZJNIe3e8OMUUmTqZ0dVD6T5OcYWJXEkwfLqftc+kr/64kf9/
n/5PrHma+L9hzcO877+V//F/fvbZj2/1fzx+tuP3MvvxJxo9P+GPfbrh/icdmsVOzSFIU7DG/e91
urA2Srzu+4btsVb0Nmzuv7fp4j913bUdFr8mCO6vR/hf23QD/r1uC53QQt/WfaC7/802HWL+1gL9
37fFNQH9DC5BZ5svaOJ+l7tPs6McnqJD7QDmr3U0NCq7L3yKORRSxpVCwr529m6VTa99lawPY1pd
qlyoV0MUJBK6Vb6LMzXuZGxSlzXj1YUEP+EadMom094NyfwFH+aPvii8U4OabrWXN2fRptC3Fbx4
s0xetWQwT44GtOdM63esmefbanZ3brOKyDLXD6n4QZ7ZNq/paFSkyfvz4dcfp6XzMYJl2/HrjxCk
XSj60xw0TtGGYnQfuqZc79alfzH615mlwW0ytcWX91mnYAMr30HGWk5qIS240/MPPh8Oea5zonsj
sTbj0vp+IfpuRJRFiJpXrLBt/Dl+GZwK90rp2lHZKhK94OHsyHUg1p3T3mW9IzGxC0c55wetCUsB
/wmfGcRy8NxFzDHirGzbbAINt79pzkp8rdeSm1FkJJu0013VrMm5pcIdiJvxyZOYOoTPcXOKy4ot
iCF2tlM9Vvm8vtbuuU3zqLDX4hGAkR1gv/dEynkgcKxXaT6Fq2U9xvq67Mo196491glBS0U5O3EB
ddDrz73RLLt+O9GTWD8tGYc2DiBE25HvXrpmHllGR9YWnUhAlK0Z5R6QZzmLhuRjiz1jUqAbrmID
xGlS4bqsJ9t3BbA86IG3NJzUXjmFNlKTnV4RxEp4kRVOZmlBYxMMxiSpqsZ6H0hI3FmZP530Yfja
mcU3Gw5ijKnzd7DjiMiO/lYvWJv0o5qD8Wdvuz2ZacVT37ddkOBBES6uSYydSZerz8Nj1XvjpaFT
0Bqf+Lkq7+CJ2qGWkpleeE4ZjSRzgG/UaVDVVRFUxnJqmni6MY2RXpkc4mVJp7BISVTeAHmpfAJF
XFJMxfZljJqD6zbiR8SiZtTK5DbOp3qntw0ws393M7KOI5Z88fkZrniyLbOCyJ6TXOj4bYTijO2b
JG225ofRf4E8ug+97C8FrwB8ve5+MPxPb+IxwXO9iY3XOiErPFviH56Sb3E38yoZiAI4hLM5yR5z
AuPtkox1335duvRxhUmfzdhXL9huj7DW8sLVQ1+t5QGvEby5fUs7tcYrO89TrmQTEht/XJ3vEAIO
Y5JrR7x3CNisES6XrZPAKVZ3a1ncN4Q1NpXnRD3CcqvBy8G1FFIRR3t1cLU+FbN/anxWeURDk6Wb
mM99gn9BZ9/nJWQ/J7c+fAJgLZ6wrDYI6SpyPsbaGXvH7uV5MQU5xexTGRDiHx203t2cdm0wqAkt
fu88jBVBSVKr3g1l31VG+yyb6t2Np/YiZZYdZTXaIQdyi263a6KuARlrHHHHD+1G9zqTQ3O2xETa
Zln+XCuEM6jk9oXtYXFTWEiBYhr5yh5h3Yn46rnp81idXFGwTfVerbrSgtZPi6D3+xI+ZHMgPLrm
Ft7gT50TjDxMi0vCcrcwYjgvHipSs/Moo8ov94WW5ZdJsRQhsXkOPWesLwQHOinK3hw2eVD005VN
YbfTjbU+OKtPODU+0Q66d8D8NyDsj2kzITKbkyZahReq+y6qiuaG5Myw9McnfyEmcZ1IjlbTCuMO
yTsemzAxp3VXt26kuuI+p95fM65bsxKiB3Nx1ZvhsvBXba7V3u2zrxTHWUSrBo45CKwKVKYw4Xdv
FWuFNEaKzTU3F3PC1BN3iQ59CH7LuX/wq4FQoLJh8HLqPnTjtgU6xOQZw9G8Y8aY65VsJ+MnNcMO
K3bTO0wmIqNf9yw3/NCxOvesW5ATZHfA3qHgX0MKFfdyLV7mQrwmc+UeLX0ogjLLvpDdSz5hstkY
ucu+VmNo4nkaaAUGwNpUn1bopUGMhSWZmMjqhdfigh720ygv3uI9E1pExrLR3xrg6ZGhKd7lNn5X
zSICb1jKPSvLeDdJ9ehrtrt3/f52HYcvs6U3OzxMoGFWIxxaB8USNKDrWJwHc5yYV2jr5Oriq2E9
NpXf7cZyehrQfm9pFjtj6gOoXNm9vsGunXADCrbDXjx5SbJVHFov+zk4zfvajBI0BxuFwfLf66Ed
yYF3cKBa3/y1/HDhVR1y7azXsR/WJ2XxxqSb1+aCAUZl1MPOz1OUTJmzsFBv7816KG/Sm8T2Ibl6
8xdLaTNvJWLkuLrrmu5ZZ2da2PkrMnSMdeGZFHgqgC6LOMc2bElRvBts3DpjfO0y49hrirA4SQtQ
WhtEvGCh0Yt1PzO9eatzKojp4lhysB/v9HPKhmRpsRqxhqditu41K37WdfydF4Hle8b5wrEr76as
3eVk0UWp160nv4fxBoOVrNNVu2YbahGX3SluDHHw1PpCAB7J6BMbRA9TCFKNb+q4iANXWrCYppq0
NpFdkUGG5Vghgp0sZn3y8jCycB7yNoaIiuVuWNqsUxKFBnBhk3apDZJpFTzruh10bGPi9KgVCusx
V+9Oa13cjX7xPOhNwSRm3MeM9pdVEMTnVGux95g8rwpJIcM6Oc2VtS+FRdFF6x3KMSPEetBjDEDI
QNt2ecpAA6dL46DGPrLT3aSfZyemsGa7jiN6B8263JXxQC5vh1RMWy7ScHCsEkYALMJSPqNCy1jr
CMrM71Kp+bt5MTusixrMWl3N2JVNeWVdT5/W4NLSYTG9Gta+ywR+rNhhHXQdz+x++DrZ0md8WR/s
ovGw5FXoItSbIMD55MdaESSVRiBtMaiLb79MoAQRpTPdGRBkeAHYQaKKe/UNKzkv5Bd4830qYsrg
Z4HCNyLovYyQb2+1aESKtT50HAWYGAx3c93Jx3aTe5ij2x0GcAaGKD9opsbY9814JVcDILHX+tAY
RshO5TNcKPESkzNuui6VepEPcI1RuiQke7iQXfiDXmEsYziVfULj7URaN52mjbqez0sXcPreJ0TR
OTlnfm12O19XGrG2ImVPQIwoZERQTb6Cyu1PZul+JFaDrR26PanP5yHNrpbP2G/k9kPtttPBd9KM
RfNy68PcqbRhyydukn2r5N3K0zXaBDF51odHo3GXrCToCusTTaaxi3OpTir/NhaLeZ379LNy9qW3
OER9p0e38yrAn7Ym8VRmwIitS6nF1MROxjeZk46S4seAHUpzV6duR8DeLUke3p1Gj76zvezBzATa
zHLXKiQO5b0SvQFOhYuVm4yXynRftVTHWUXS2fGshY500Fsm8lvyLR3y6egq7EUKOwVQ1nButgdB
4HXmBiUYz14QbH+bilbsFQ2/CWU9nKa4329xIrQdNGgJBz9MTWhUtjVaF10urxa2wEDXSDcx8An8
SROROy9eYNS5gHegP2nS6veKWxo5DUGU69oMx/xjBFQMCN5k4V4JIrn7JSU8QBmHUhpwS+sXVtvM
90XkyKkOjN65QZ433OpJERYDpTazZ876YS+mIYsqbyATJclfepfNd12CJJlXL8VzpK9Ufsg08xbb
J+t+0m677CaLUxmmxaQfM4mYonWmIMaPF6dcKBpLXOqB9RC3OYlQmF4Gun7TeDOJxrbiufF7tMM5
SqBWN886YSv7fGmjxCd7ZtAGcneXp6quyQUmW/cm8dSub+3T6PD8mrJhqLcf0alQIVI3WHI4Ol31
OSxjxrkDpFRY4mGF6g39B5+P9AM5ItZIBLJH6anL8uKU2uJ7m+FxYzirHZGduEXHzyEVeI5cD/OS
Nru164UkDWcudtxJzHvwG0nrYSJ8wMMhf0IvuaYubwKOeAhg57BdpNhpmTVezU6wwC4y1DIZOKmC
+jYKE1dG8qZ9zLV30yRWPPWQgDgi1zBRUcWx3w++OR/guzxVgsRapWE+2s797bgicZisqnis0v55
npKD5s9H6jd4arqgea0XeTbw3o3zn0ImM8LcCb4IgVBRIsk5LxVKqYrx5CCRGzAI3NkaAukkJuUA
vUKkLTEnoINpVVnJEHWzfpz87GOtRhw3MK3pJC6JZW5ZCLXNYh//sqe5LHOdnpzEOWtWvZy1VlyQ
69aHkW9nP0r1PIi5OfpxzV7XwKCgiB+k3gKJoVbhi3tsnbUPbQ3S2qK9ZW3dRYYzLoTiGNmuFM2j
nBZiCnMWvOSrnwm3C4pMF++mNn9vcvUDyz4YUF6RR03BYJhxU8zEd/Z925/cqUMuVprfUSE2pXcm
t4AyE4xdO18sctB0ztsIuWvawQb0CwuVVof6wlbZJ7QwqEaZDgJXJgCm9Xvecl8MOeihJsY4MF1v
82Yy6WqgFRwHZ/zp1o4fqbJcD50/YQ6PToXv19X2ju7cyQJQWBQr1Vb3XqgKiJLgaahqTHdjjAwo
72IWHXZJB9a2t041Eou9OhAdVH9scBk4NYm+qw1szVYO2tE3Zt6uLJQL9marKfJrat/PZWztBm96
NTO9C6rLmqHRmlyvvjMb/WE5Vl7BPOnwUCRJt3K38heRd0+Tq39z4akcyW1LHnxJX54lXZiJrLk6
fF9oR/dYVJvBaEMg6xS00oIAEza2XiQ7GitV/CxyBEvJpN5i36iuKeLOXVf59nUQCxInj4HVo1oS
sAtjTosvo2Yk4eqmn33myOPidbizw6xJOKl2ZpaQXoNDAR5TtNZzhymURHjma9M5M01k8vB0SDlq
djNGJDs3Ab6USkOz05T7pSuXgAX3fbJa98KyaNL0Xa5zAvc+t7SyOp4UI/6eswIhHHmpocjWPDhj
JsmTT9NwJkWk18yHrOrhoCHw2tfxZi+3MY/K5uR5JDrrE9dq2xnLdfPeXR+MTlqHeO0eu0vf9BcM
MKe9rKzXGL1VwLHS7iweAVTG40HTxjrAsKEL3NK5psQ27EqSDi+V6K7WugYkY2MJ1gDmy2J9HHI5
RL31xWu0H3qtfRjTlTD7OMgh6B4W0Z3zxXldCoYDx5n7LaAA8/xGUGRSmMPsXSMzK97XqjT2E+P2
zppfNKxUd5pDip69A5eymACbU2kTd5H14smrxvt57ZIINKNDE8q/NuW7XbikSkOB6B2gGmo0L/PW
0+bFeow7pgop9e/TXOjnBUR5xMLgmvtYvSVk3eix/s2Tt5l4WfXybqqb70ULLWIw1rsiyYGAgDU4
fzCO0opqp6ZuODrmXZWIYTcLHf+8BsiXLJkZ2SkPlc5OEbqyQcYR43w1VPZB9WGVgFcr0/vEKiY/
jqaNJyBJufCph7PWrKdKfeP1Jfi49qerahSkkOp7t7ZfRE9K7OrM3zFWNRfjatAoHpxaJ1cJi9ga
Z9XMQTLT1dr7BBDCszD4IPnGqcYSIEwH/Nd8wCo20MQw2dnt2nbvQucmdb46tJh1HzUrO0BUQtY4
yuagl6QXsnux1p4eOoGwWGJyR09Y9GHjGXgKmPjQLEBQ7NFG+60hsCsZMKRskFjeGJPz1ngZKgOP
pNk47s+5M72sQt0vTvbRcNCGavU3h+iKdbbUKfYGOdi5fBtr2QR51UXo3jBAG6B6GEqAq9Ad866N
e8/76uG7QAM5YIHJUdSPbPBWg/1QvsztWaM6dRlRviyInKZ6AXHixE8CBbEpiP1y2jvSBc7qvypN
YD+1fY09pWnEWgfMS0DHjukgVyW/12qyD0XhX8rK0zgizR5rDcwA1/Y9Nc31Umr+Rcg+O2L7epu2
nEmtTo/gGU5KlC5SQJy1Kr4t82Jwo2d3flsMTY+KcY0mNZX4fy2vA/6FBHekcVBVFi5r6V5PKa/x
t1xnEhc9NDYvwy9cR3wYtFdXzTJqh2226GfcWbFpXPSXOq323qLcm2HoQjFYNTTFB9tlMaGGyHOA
t9bFicN4Yu/KEXGSE2cOvKkkHSdWPw95hZuPMyMedMrxFZnqD1fEP+uFnJl6TJkX+XtAKYgRHz4Q
x3cuFWw2K/cpA5hETrgQVilAWbFO1zavnGgtDPKUNZJIKsSZzeOQkdNRG7WIpuJSWdQZV8g1yAvs
M2rC39N+bQ7Ao5/+sMumLN95TLq7eZ33TFxGmJjlc2Zqn6OsXAbZFgM+I0WxJJfDYjMXNWv+3dYw
feFq9ARcbFn1NzIsvxkbT7SVTypf6eFbfhM3xhWsoVv2vF0Vu6CzNQ/MWL560/xTYgmy0yW/e1jg
Fc3IOIYillGztmlYJ/gULThjB2pSAKfmfKON+rgvUirikjD4y44C0LMKp6H1uo3KJZih4etarDWP
FaN8oFUE+goiLyF7jLeZ2RBl1KjhCHACzpfYN3lRv/T1pIc1483RcwCgVVEHeHArDnReSOE8isIG
rs795qjW6qUCnjRcGcA4ZpVthSDv2+PcB/0kNKQbsTh1rH9xImXwosFrAKWyImwS29rFK7fPZHE9
Dhq6++XDjLFzlLk3ncSPostVAC7d79p6eSoXlOtDb7i7wfymdLsPy1KkqJr7n6Y/6lFroylzxEFU
UOLc1rACloRvA//n2NGfajmDQ83idpH07v2s38Ay7BENy7NXHCeqQokR/65q0FVkzTFvr1IfzMjs
bf8RCIYkVSEjf2wwIbHGkF5ENnMX5BmsQGvebHVS53msk5+tm3+RhoCVYpOgaI2ZH4yamk5p9mFv
lqDV2O95guxD9yVJjD4C0EXNT3HW4nFzrx0xuGWc2jXGA/YQRZibiRcmdSRcmLldhwti47X7NKeD
ymwTMHuNvQv+PmGlYWDMLPymJy07VX/+MDj++NBtaXcXY8QKlXAutuJMfU5Bao6qU59njWKnbvS4
+Jo60tqbcfaZtZLhd8JYrvTKaBnaG7U6zcGaGh2gvYvgQ+DTkljVvpHOo+7k/T6blz4gGP4EKuGG
vBKsp63tQMbsOjV5Itz7ijGUxXXxk/MAn9WUU6HNNZbny1cdh518Bi1vFm6IN9P2J/Lq5i6O7HUD
WV+v1pOav/wy9Ka7syNN0lZxNASYk6O1aECS0qa583omRidFdYDdbOurgYMtc7CHtGYUlQC5RflT
qdkM+1YRby0ZRT0To0qNc0TTa2Z3iZGEYyn4tXbeRKb1CLV7OOii9behWXtUhB9VZS+jzF954u3i
sFmY4k6g3wv461PD/NqNTxlvjMvm/sAVVTuiAfBgmrQi5A18TFxBj4DCIJwzzMk1XRYnY+Xph3RH
N0E0gdMk19EB8LDHpxbFZS8gPwDvBO6y3OdjerVmFNVNJgNL7wH0smo8igEFtbHieGPFDBxf/Wou
4Y6a5V5JTO4eSZ1kP7Mei6mI7JbZMIZg76g5DbV4OKtRqyIXK+857S9TWX6z1/JJbsu6WlrUSd0F
vGrobfqyxTa3KGlAp6e8KaZw1qAKmIV9qLzMv3XgnjA8tYxIKZQH8QyxKTBLgNuihEcuJ1T7cM2/
SKmxcoqbEgQIu1AHQi7syV1p5KCNa2Zeh3zZLzIN7NjEubVANG713aNvgVtbPo9mKo2oKZl8rTaq
U1O76zqR7V2WH5nlJS8FukK1eOLrktzoqRcHJDZpQZYDZ/EjkAXgt8Fb8yznR8sB8mX9/9rpy34e
k5vGXJJdDzgXJJl332bVA0uEhrAIew0s3m9MgrWHmFhfq+us+3XsLjE7pGOrcZP03ImGfuSzUU72
BArd+U/e2LwCB6EBBR21tNfURXI3rumtTPqDGNvs6BYVI4Nen1D1cACVp95nFzLX8Fh6OLAd5qYj
pbTPDQ6l3OC16PdY0w6XmLa6V4pkTDTwjfS/tUmygIZ5b9Mav5kLVEm9cw69V34n1PfeNnGB9DWl
7wX8FK3AmaDxgrUGT9J79WS5xWfD0heCVPqSJmbxAo5RH5KUmzU573NrtYGzOnQYvOo45TRb9EN8
oRIMhKXW20WaR1xHwA9tC6QJqhWMcbSKVPB5LA9pYehBPsjva2UY97BwgfHzkmEGOlHRauAieCh4
CdN93UbKzD6d3tEe/Ks559YNNscQn2iMRMIbhb5olzQ/jOJhiSv42lCAzM4QaBrMxzIV/u3gez/m
brrPxu5+7dyemBqEO2wmIFrlddSOkFvLTVbn3Wo1y2EXqIK/QdSBIpP37B99IM+DPtuvOBWzBaMK
DPW7mo0fBiJPNhIKF+1SsZ/Q7i4ZdZ6SrRn0q9bOK61nKS8T0Rm71afZyDWGJiknUgZdwgTbAuM2
P5XPS4W3F4HD+yTvd4loXhgYjma2+WCY15WQW2ZfeTZ767OzL3oFamZgTwzAA8SGIAj4PJikpW1g
PAvBNPvpl+PbXOpdaMWdBdqYu5cFm+nufSmXmLMCfVKc4UM+2K9WYV5thRTG0DYZhDJCJiMjSIfq
RTSsVYiR7ZGDlgPrl6mAhOSVlAMs/JBDVfzqidDsSWTuLYipyfqU9HTnzWQvu6Ph3WsYiQduW7pI
PZOfTFHvzFfsPTirZcxivlmPpNW6B6ds4uM6FbdUzqAigTo0PBbAtiWudac9ORBizRSe5xK7r3rv
fAJwmkE9Icsbxcm2NOBvP96t3jCd0yz9usSZOBDxd1ArBmuDQUegl+1pStabhmgPP1+vKM9/ZhVw
OrNvEc6wigKhnvuuv1n6GZB94wBqA1sv4ynBeBqC9FurniZrxRrA8/fZ9J4kzYeVjtq1oW13TSaI
dSljNIymgXzS/RnH1RPDXHOSdfGNT5vthVabwfalp/5SXQxT27XM+DsrGbsQKdXJXXgDJcl2e6un
KeLlfGnnitWTzmadLkfthA4fcR73ayOaKLbVPZv0x1ofbml0Y+yvDYnght2oKJf72ulp9mO+MZdd
yUqIKzCvetiPaXajOtffWxVApG8MN7mD02HOdhQif/KKkzYTGLvZdRbXtDMMRCf6UzcLNhF+yfMn
T17hfNI73qla+zGg1RTr+FnF+EETgs2tm95YSt6RtnvKNP2elVooHPb3HQqrzqbPUTjeYO6mPa2c
QDo5fZr2bGiMWEhDp7zEKkZ3J1Qd9o9KdRyx5pHCe6fpfI39kvk3gHkJ7DmgeA/NmLrwz2iCbgfo
V70Mg01brwRjCjl8TU8TTSe3a1kpg/9819MKcN24HeiYIgvaboUbTWwV4mZ29ZtWus2+kv17Plb3
hYLUiLfzwZbGm9u25S7rXlvlo7YTT4VwHzEhgXPASJHl2bs2qiISrb4Hh/jqMU0AJFXWThlm1LnZ
4zBDMCz0zd0BTqG6lDiHQxUW467TSzwVq70Y+QpLVq7N4lM//Gdbt+Od4UnsxrVCZ4nOorjQ4z3G
+ueex3xnvoDf9YHneq/KwSjMLr+nCUOhB2C1ZhKJ1pU2HQLlnO1Nq35mK1BERcKjYZlPSWPcSiGh
u07aQaufU944OAjrUynAh5I1/l5s3thUrKpp6yjvimeDozkeSjJWzZe+ipkNtpW0LWifJlwXzOIR
+3DgWYYAkRcFp9x8PyrG8IS2ItvHVkOCevGRyQX6ooycbBkjS+ODzM70QbN8wLNAD7SnXy28nXcn
Id0bv6kMNoZrsD33ZSoPzdx+UUkrTvVAh2VOnIorRoCMisN/cXQey60bWRh+IlQhhy1zJkUlShvU
VUJGA2ikxtP7gxczY3vGY4kEus/5I63Ew6rIw4Oq3XeicnKwz3YjWI5G3b3Z7iquJHWx6JWosp+v
wzVFWPukAJsJF2MTkeLerhMm/i3SjQvCn2MTkL2FDS82ZrYSLBSMEtEi4lwdtrPxq53mu+epSL6U
YOEzJQ9Ye4tjhEZEf7/Y8jXI1bPkpsObtaiN6TnNGQIaf/p7jqhsIJg2+RsmonzTEhi7fwoxlNh6
582CoV80IG8FVPeC0WYNuMNv2aSwXyZ/1A2nMsoY63L4i8l50xlFF3E7HF2CxZaRlt09R3uqARoa
j9etrh2DuQr6WQftqR3xqho418jfQIhZ+zH0nkCnblE3sDNG/bEto0vQJdOucNJqmeXvFTKr5eAD
prWUq0HJ639EDf34TQ7BRo2JbZN0TgtDCv8zSMris3We13Jh1xzBppP9DFBxeBMvyfBTmO6vTRBE
rxqXELkXI20Ok8vQZubps/D7R5bDO9XBG2Pfc53l6bIqw88ZtwEG/fF6zon4JjxsX35UX41J3WIs
FFh3NWTM1YOmubUePYpyfrR4R1dZUu9y4dN+14f4v4Mz4rSd5VbbosWbVIlNpZdvMBQAC53xJhL9
eVKM7u1QnxNOMtYkxmtYf6YAItjOScYN4dWUJnXdc9/JmqqJ85gKd8UacwvF8DYMRbX9/2syivQN
anmGAm55dpo2DqzPohWcxkR0o2kby5VdUKXSVPLDK8qdbywRAQAMWatSTHj2JOKJv9rJ1CIhvWIx
xPV7qGevYRg8iY5nQyFC8JpiO2TBmzHKXWMHxbKowYS5FN6tpFphjD94Tn/CZca5WxMbyI251lPt
X5srtghQrqECC8K/XVvboeRITi3nATT8qxA4VwmLqM4klPvficVLpMHWaYb4dHuo4fkb4vrQ9eKl
L9M3OoZ6r2bCcXsipniQ5reI5Be3DoKD5kQ7IwvOXZi/koeH85HU0Mqtrhbv6iqjr2OicGyBgPU7
w+HgJRQ7BuWysf2ldIp9QAaAV37oRFb4jTxUXvRjq4qtReyLgDh9R2FPy4EHrDgjhZPjQisfyrXp
9SgAp9Rj7LNh2Y/GO1i1Wk4hyF6WyI2IvN/K54cYfpoc1BP4d0IH/xnp03pseYhUaz7oJY8W7lTC
u6RX29ZnErrmLOGC1XRxbaLgtSavQDPqLTpEb6ErsfMaTqiGF6I2Nomb3txQP1ltVS1Vc7RcKqRR
4nHw0O6xVJrcUD36OePhQQVDWrsBVoNypfViz3j9LeLukGnwEeZYr8SLatSneIC5HMymZ6Qq+EKj
+NX26XrMUgNVuqIU09K0RdCi1IuAU2j4OpgaXrURja/e1XCaHGuF6o9134CQ7KiMQjRgni3CBGR0
FxsnkN+B087CGhUjKOGsJWh4hdKJSmFcyHEfXGQ4kJVRDI+ppaMpNWmEL6EiXONZ0J4krOY0cZ+W
TnaXsX4yoIaTnNGuj+U9TLRfLyD8oveA7mgMJdZUkDTvmDAVOMK8a1MpREp+9lUl21ibZX52uUp1
sdM8/dRztcStv7fsYOaE+Jg0DjpXGGsf6IZzi14JCZRB/HfC8IIy9AbcfWa+yMu2Xrjs1HNKLxI8
Y1pjPxYrLWJK1ynOccEVlEGECLpouxxPQQEYSInOpg9t5m7jJnONmdLTMSHkvwhw32gKydD8DCS3
orECkdGd6Rmtp1qoeeFUN6vKfxAZknmQ5eNCt1BVldFPYsb31kGlZZFSUWus1qEpdvrgn1Ovw1IU
fLsjNXFoZXtTXsUYvdYVl4OOUSJDb+i0IGwsqKhM8bNuRoL7q8G5U2L+jsDjQ5piXJT7eK5P0ezR
whW0depzJNSHI403TzpnuwPn7YRYZXa3CwfraXDqA8qZowibLeeRO/urrkU4rNs6/A28iSz1UC16
6gbGb1lnctkz74VazkSAbqkHXfZc8Q/57MnSiGzHQSZLPmIIKWrt76MjroPuoS/R0W10DwMCGRcA
gQx29zzIlvGxs7d08byMhX7zNbG30dahZNTIb7A/6kbNab7NoR+T10Tm9yEb+QvjMbcwvVpCPUPq
z100oMCA3Ed6RWKbEWbwp+egKC+BGKBSEmRmVRCkqzT6SmZNscNwhuSKT6LvF9RGgY0LtAA1N7rW
jec4plKE+qRP5czfh/HH8wN5hP641sJ0XfdqZ0XabnIyg4Bik74F3XzFLOWc0R2iR4yRRQUHR0jj
FNnW1rPy/ojf59x3EUhsINHB6qm9T8xkFTIzHnG7RYtC6wLQwD/2fHkyIZeXVXqzep3JxY+uU8W3
qeZwJbOl2J5+EmvJMzkzP/mEzR9vT9MppGrbRAwFgfkHTYbdQdOL70Z2f3iFAF1b/TtP2bM9gJx0
hj3zThH4VU2PSgIfpZO8d8YcAKjmfTnF8mW0WrLXEk0tLasn9roIYLBIHvR15t2mGa89/c4kIj/m
a6FEZUNmsvnMC/MhHYt91jHfIUyW0kOpCFDjAwMMcBeTt8rr6RoN+pOeDv6WzWda5jKac8iz7zjX
tcUwmu+IIAjM6ZseT/f4kWK+efO8M1pC6wzbs6g891pmRDKmIuivbid3hoejMioH3FkD3XT0WRd0
lFdBQ+rBoG8rweoHq8VsVx1UCK05aWNwHjxWfxTk625GBYP8hRTMbuMwi+KTimdx5XMqQRp0Nx8P
VBOsgJuCbd1OYp10tr2OFCAGSeb/9LQBJ99CKyb71PHPVwGrfaiceFt7uY1u2F5nkyMuOgonioCd
jRJbQ+X+RV4ag1TxYX4ABWd/YelU5aaZv0njdmMBzqyi0MVyZBMG3ipvRZJruenZ3DFdX2OLODbK
+UxuuNFZTOQWIrOZqu21icOPEN4cQeFXHsFeadZwyyGTcES9pgZHF4LRh4wsrgXE6X1luktoA7mK
JARChW2N8LqMu5+1Lyr+GabngIi7PxPN3qt6QPfgobfTkZag/84/YSLvg/DEtmE8mwOB+Fy5IGV6
ynxDX4Z+kC3iuDtVrtVvGfNoNKWnEp0YiLpH1Hakn6akC4CL24UIn0GbfNRrrBtd6dLUNxK3kmQ/
/OdWxEVJHGdDRyCaZVmUywz2ZBWK+Dy4F81iKolMhFdWOIYL6dM+GcPheYh9sJE+6cVAAwRWgW1C
kGQVYLmNkupKeyUybB+4sYn3gcg+swZGDhLykGokenRyeuTdtBMVqTRtFqy9HG6wBE5eKOUPeGuc
b1Pm9jZKnHWBTmehhUazStpgU/u1uoneQ8PXwGs7APUCrQfq0Z8kk4eaES0yRbkw/OaV8pCcklCf
SBmbk7q9qrENOXwNe9lOOs5X7ckY221MIO2uaS8epyseOl6yu9l9+CizOVp9sephtcI8+IorQjad
Lv7XRvkIBy+ApPuSHg/f4aiVHybmyfXYFMcBYXnBMZqj7kMvyuOlBqxBfrKWAKqEPL2Takzok8OW
PqGNzHXeaYUeLlL6hwXuz2CHS1cY0TKrCueklT7nBOq52FGwJ5g6176NIM4wnV+AnBLvntgHBbxO
I1pt0zrtSaUdVKf0fqeJuae2DZKQ5c2NXcgx2K6lVfLJhE206NLyq82TbsUG9c8hEXSFavgFxUyA
ywktEm5FcMH+BwFAotpukaYefzHgH9oi7ayjiFaGjvQofMdn1sYv5ZDEKA9zoqubxeUJlo60nyO/
sI+3kKUvyWHeaiSI7Ai0npAK/MicGTBEiRgmB6cth01pxYzBjUIVOpBIk+fIzM3yqBRbrwhAPmw9
ntMQtXBpq6sXI/lowklfBlPnbC3F/hyVNmrw+lLAp15J7Vr6HWIKDD427j37as6pvgACC1TXf4NF
QmLmpfBSM2OTGU9ry4wvVgzAHkmBazs30WioAR0GspA4tpZt2W8NjqUom5pdb5ZyVdTVoVWY7cPb
FIQoh1IQB21e/+C3wHLITUtQitjOa+FqYkdEl9jU1nOAPJ5gP/9nmir9NkyogzR31MllCru9a1Q+
y820gfJEuagTL1bWswPgAmHL55tYSBWL5GX0uZJS+eGiQgJPoCahCZMnt5l8QGOK7pgmXweNKCAc
8hhxx1Po1hgnMJW2Aokv84TdVEw7DUY2GK3CzQjLjZxFV/l3ESzijdPnb26APDVnkir8+F4r/iGK
3zE3LHlAlmxziPA8vUpUFA2grZuaHyqPXqdQQ/o+scAb2UCNV6y7yzFL/tQYMK2ivS3zirvGOKmq
f5DdhNTL8D+CnDkPzzGBXMGHaLzPJq2uSmi/eQ5MCPxy7etk34WAc3YUrkXU0a5mt0BvOKRSPdyK
FOSsMmKOrvCX5P+fpgQwSEp022brgtFY3TFat0EbMTYg19JYmxJSk/PeDDbD5LAQofq36pINqs1f
MQa4K2qdlk3PoKoy4+jUBkBr1ztkd1nPfQJ4V9nkkU+Fy/IZdtxCFCSh0Og0qGlvmjeuVzQo2tJt
Icjqzr3YInjowXjsVeRTRdch2jNQf2eAYpZWCc41IU+6sh8NO5rHJaUUk5WaM9BjbEHEeG/63q+W
YVZCjXAjCXyw+9YeENa1syU35Wce0O9PvKCLAK3E0ZjgDQsoo7zUndUklLORpk5esJvdzJbpr/ed
X6FYsMnjSOc5/OZJAqimPkJMnJJCZ4z7xNY2Yc0vgREBidZEEJOHsSVyHSwDVcU1ypsu44qGC2om
IWzH8UhOkHPyXJRIVfnrtEw8vQratVM3iEcz11uXHpqi3kvNtT5Ez/hGdmDET33Xv3DlzPFh9ExZ
TbojKWBVleziTqJ/4Q6z8AfTgmdNuXtwpL+O+UrJQXHpEHwOdPlIJfkqei5/YkOYbPUID8IZ15QZ
rLkmI7SjqJdcAz1TirTAp2SwarlEtbq+p/x9i7hehwJFO9TdZzg83Flu3MOjRV756vs4lyzxbmvQ
9T5G5MxVRzekv3NOY4qaSK3N4OG14Bmiy5axvrDIRNmAytmLsYhYZPW115uYE0RHRpG8QhUcbf+I
jQSlEOEh2IurVZ+zOENpgEz/+jo9I4TYwIuPipi+6mQ6CJd7Hj+7xrVSpf5H6fuEO/SQ/DbXSgMr
IEXq01BK+EOfgUNOsj7orb2JkF4uuwhMoRjIuDKHc+ZKZ80ePy6i3yhJfjKz+azcfd/Hf3Ke3ywt
//RThMla91VzAitzQMzeA8KW6mbnusvsUuH0QB45sWEt/KR5yycUYyHnQmenqyBB4mHm+rT1tfjH
MRAxE6vvxajKtEr7tZXvrBOzJowPBxwcelgWX50Axs1snohueGIPRhT9FvaIfUEuyUFq0QpNiI6y
p5RFFod/+TqOzDc6R7yo2WwD9gynyr/8Ajaoa6yRHwtgIhHTw0nJ+QqQ69tZ+FsDdhImStmg5Q7b
yTavcebb9xHXlkN6AajHaOefAcK5xJH4CyQPLKMdKR+cJ3oFXKe59JdaQFCdVW9B1x8CImetheWn
6z+sMSZn0bMQZSXoHsj35iTJ+ZAKjENRKLe2AVqAYAm7orboo3PCCb2IZXhPmnztkbqnsWr6fvoT
Ok258T3EfbXrAPK+y0Fg47S7jSKkDaqZDb5yMZ4oDXCWM6jFVbWozfROOOEqicqfsB5W+exBkeP4
jOqVT1/IT16kbOsn5qpWWPRl9Ne06Vcz6SdRRI9Jqb0rxjcv8R5UtdgrW4USQQ4Qr6NjjK5PbWY1
z5bn7SaNSRKp/Dpo2c5z2zsXUQAQW3cXVPPrIjPvfUIEUjSa6MdkvkarbC50g9eSt2pl2M6bn87v
aFgix9YQJCtCCawc/INMMIRFvbbMenJsZEt7bIQwa7BKj/1Fvpddsu0dTIQ1hkE57YYa12VWQruN
+C4aqRdL1uaSLspgmxrhscWmim3K9cD2IBZcYhRiYNVxfhJcDoeRCnIrmh6EhJkryUhVFUW5aVSP
fSS0zz5Jc3kzXPE2oVxyk3JJQERvcv9xaX3YVuMTm0fhqK2JZWG7d2DYL5cCOpPvI/7/VbDDj6qB
EGvyH4Qw945IsHi85LWezFlV4aKTRKmmWjjb0zmljArXR1Z+C0bVExMy34DtLakmXQQAlVWSXyzV
gDDrbUdxqPVsSHAnQhabxQQ7CrjtB8oil/M1iUW5STp4scR0gP6URdIHjYt2hI1TVOBr0q62NtFm
C+ZKZ1mUwExNep3mr9QVqEm5TtDMKzAZcj+nfFmQqHm0ahmQ8TTHdaTVU14a/yxBTJyfOojM7a2Z
sXoL7HOXAvFWQDLq1jG5XwoZ7NBFLMQociLRmFhRKb6kvaMdrMo7S9aFeCiGbRurJ0/zD5ZTukjV
aG3NmwQ7IQ9LplnhKS863IG9+tLxyRQYkVZ+Bc3tBOAp9tC+o2NnYsTOuqnn3m2CDrW2PlCAgJcq
rY44HDyUudK+lgj8RksMB7uCVcn0E2IP/nuKA0E/ZsdBAW8KgcJv7XLjqbJaDV4ECmCzFmsh6RVm
y7YM7b/SI8DTurXIFTN+R5dq2wn8BPBa7noZ8qQQNrrQAleiQrN/y6TSNlriZ4hl3ARPkPmsoQHw
swL8I84uHO5ETxdPAclPeLfoy/ZSSMnMdlhGuGnwMrEGiLKGLc2Tr9g2jnlofRMzfOh73oB8zJ7i
MozXMNmrQdP2sd6SNKjFv26B2CbyuJosLTzjQfsxK3TYsd48J1F0MZogfdZ99WclVrFs0Cev0h7L
9BgmfIikISvOsEWtsV/oNiSmNBeyKnAYYVebbOeiUCfRUztcnBRskzVf28FlHyW2gKXVCHOZh7xg
YtyXDhc1iO9TmRES5GYuo3XiA5NO1loMhHVRAIxesNOSTSuEi1TjXveDtQmyLkQGDJVdNtYmaTGx
VsbFk8K+OtEx9RJ9g1DmPZ0anYPcRU5TqV1lTs2hnaBf90MVdD+cZm35bElURUOQvXZgnlFWH8CP
K8G8bKSlCQkTGWsnn55K5ow9QLu/haPa0FLfbSw1ELau9iaS0CJDmBFGNIW4BDEvAVbxtI/Zi134
aBeo6rCpcVmX5rTvKLwqwdWXtVSvuZxL0cw2umLE6RafZeL/qwbVbROT+9swPyMHeJaE+op1xGIL
iOdgOTmuU9cFksQb7xorWU37MqAppvf43+XzR8qXedZ8QcgymVRrGej3oAvec9NDuxfGEE+EdQIt
ZkTrNH8iGzXCiaeNSKx0M3n6cyBy+D3NyxBefdXCq29BsZdd7Gzz0N8qajOWeaXHK6Nat1Y9Po1y
eous2auX4KTgI9Eb2Hv60Iu11pIXC1AP2+k+KYWvGlFkk2qfRTyfQl5CzXicfHlWi4A6wVFi6mW7
qttVZ+Kk9NBUUWSdry26v/sQp4TMlIOiPDFxNA1f3jDpW5oFvxGvbnzoq0NSBKdG/xeWqj2ibI+W
RqOFG6vNOGJiFxy5x1xo4oEN/BJJGcfqsgwiHUkKG59R8ImhBdlqNiqrzC63/B4tRUE1Ntga+Wbd
mqvKMiQFvLqBMbczNyw2NoljxjG1SERUcAyJ5t6thuEuRL8T9tVTN5iHNje/oDQD9FaZifnCXo1D
EZBZaT7zYWdQIBYK98p4CgpBbbrnnilo3jRRf4qH/maSRbLtOuuDt/NNp39o3zXTDL4wq7rsnHLi
fczigKTW0d/XfqXvvE7daruwl33nONvYIu/LKheBVZhvCAcvfuZDpcd2ejb+0Outq9obt11do3Pt
a/qR5H4w0/dqbMEIIjy4xGe/BoNBNS9Gp8ksr2Ngo4iuGIJmYgP2SmDy9kBrIH2HXmdw8icE/B0h
TbkAry48qAEdP9ua74qR1hnR5Oj7GkDlWGXEg+f+WwOSt+0pNgHDC84tuoTGhmXwCQMwxKBW2DKx
aHu6SaIiI72Niisog81UEOkkhvYuMWTwLQqcGWasr3VjK4wChRNxjQvUTciukia8xlP66fXoRF0j
vAOu41bUOXRkzoCHn9lYad6u1ZVz1Ar9LUr9jez5cEcIjUl7VKb+0VpIdJpm8//f5rjU7mXj3aIg
p5Vr1QsQ4ww9RmvWNxvkedc0H11vagcBzmC39c50vGzpmF21z6QkIHHiLKTMrOjUq8ya+Tk2/KVv
Msz0ZfEHYsnDAXIeYFhHAcWQlevPHDL7vj60WR7erOlXF8nRa1rtMBilx+dCjG3Fz9EULM46aR9k
B44b0zxEU/mVI/MgD4uf1ZCjjmRkpTd+uEHe0K0aA6gGoQLXTelwCxU7k7B3aJkEurT3F22o3HvU
qNfqhW3UeYU85W2wiThLOLr9ITh1CLBP//9R0o8sqLm+///PdL+w+gXpncHJmf+NG54bnDktUjHa
Q1Q1HziE2zax35iCyBpwcjITBjKo8tz84DJ+wi9f3Sl8y+q+vCQIHudNtntK4+adl71D+psUBxPr
3KNHp9f42UMbveyo2hDNnlfbS4vOHrwwzh350Sbrp2cTJ+WuCXyP7PrhqWMx+/BcFImlE447xGDm
rjM9DtNcO6OQv6WGrF/iQBgHdP8hyiv44zjqRtzj8quu1E/f2y/VaBpPCeKmW2KIf43Lqp4kaiQS
FFo9aLWlF4OYO9WY7SQ9Kgy0+VIisD4h6U/dTF3S/0O4fLroYX2vadHwvqTDwiDRHkyNTbs1s5Uk
onrlBca6ZWY+EMJ4NEwMf8KGhxJ5tSLWIWVIUcapVvKEZeiBhzRYwGrqVzcO6YMT90xF1amPBtSW
6qdCIz7H2DKM+IcO7ebJx6rL1VwTtVa2/mbMJhDSeADoxZEBnmmNI+sIE2fU9vSHmKlkIZ20e0u2
iu/AESDyO/nFZKxssitXUFQbsIboaHT1qxnU7C+t/ei0kYuW7ZKiqyC5lpoRHiplJxsVNN2pZ7Bi
sYHeoEPgK5h1lZ6FNnh0mTywoqH494JnSP5k4UqfyC5QNSXz6QzoeWg97vAcRSjLMnafLrAR5JMS
5efBgxkm3zYZdLme1z5CDUrda7NehFKAEdUKwFyxscVWdLJD3edhce6WdEliq8M90Lk7a8XSTQmW
B4EPR9pGrAG2sfFKi6S6TvLLEXEX5XW8D0ncLuqRq5O7ZgWu2OtY/o3aXQ1GQ7GVig5D699RwrIQ
mmqDS+KUlDXRs8WxC4KVE2qXtilc/lYApakpAoJMKAmNAnNZhT2uV8oFmwhIb2TE3NYBcj0iUYin
a9dFXKDT7EjFG2FCmvTmFyZRKzYTtIX92QSDWvQaxGgKIFWif2VlMOXWTz8FUi0IguzGIkajLOXS
7GzwzY5D/pk26Ssz5vZyVd7uBOklUX3WhAkunVY3eHZj2WTqI2P2X3HqN7hajbVZ+dYe0nLA80/V
WapTFJVziKN3eCPaW5G2HUhMOETyEEI4IodOhPfkjxkAk2OsOnfKDrrh3qTumisxp+ia8tFjIG99
Lk5D3mkxdYnW1v4JJWjnGWMiTcTfKA66wFzL9G1u42ocUQXxZ00JdtljHG6ic5VF2I9KIoVgbff0
V270FC48shN9bgd7mquIDbEbpf2t4a+fP6i733KgFkN9AUmyF17rwp9LbrS4hIAwq3vXFg3pM9a+
18tNFgYtc4XcekGHTs9kmkaaMTjib37e3G6g2wyjAGVi5dYW5FIm5pAtzb7eGMhKzbp8kUNOXH9T
rjN3OIaBdi47Z9r9i31+90nPNmMxywUxq6+LCCdk5L+JmdrEsidWXqZhwR1wxXbIK8h8KX12z57M
aFmQkdDmcP5tQDl9A/soPmsiLFaqdxWNKNYNlT2pA0MeLAwhXsciR3ipobqIAkJu0Rs5tf3eW/5z
j5MAD9DZ6livya7/Qz4jluhFbMshhqoXzVIfvG/RI6vIcn2B4PybKku2HapAloHw36hDC/wf3faH
LbfQ2bLiS0lE9y7swjfBqb4R9lfqY6N2O71axaL96UaXty3OdJ7KlekabJuy5q2L8XJzcK+8vvui
r87dkjt8yVth7gwz/ed5KRHvevCMAlxEVxer364CJlw5tfcx5pewNL+1TG07JOHLwbKeCp3eiPnz
SHE3490vs3UTepsxSfedl9r4MGvrgL7iEAYq39kGPpKxts58Y/gHp9kuJocd3aR0MRfeRiusi84b
sG1ytYk9PlybLVqBXCI9nX58J2EQyVn3o3M3sYGajvpL27bfof/+VvIRGTwN87uP1hcgwK3e1BT/
A2J5RpN4DGtagpvUuCnzjSPhXwCytewUc1Sd/mRT/F5qWKTs6IyVskONhZsHs9r8X45N+OiDdN8T
RLjRUmfAdTTtda/gWwjhjiXFqXxLSsO3V/bUV0+06kAErFIOXrx07SLkvR0ogaEHz3mLBsyNZNrv
Kq/ALgj65Az+JSM1l1yc8dM2bIJHHIWn0SvWUZkc4grpQUGMUP2b6fKq1dj9gbTwYIs8wBmTbKq6
vQ0IPmSEe1Kb5lIVlP5AAk9d199jBYRTxd7OmwQOZI8mU15aXnsPSZpjfyeV7BdeHpxxGhyd/MJl
AoxL+c+aZLDlbOPvrAaR2I9v9a+1RfG04wEZZMEh9bRD03bmojecf2PEYJx5Na0h4X7+zDLsd2u3
pu6Ls4xx+TZZA+YUr1lbvXN0SVGII/T+CBNN2jkKFNmlXGaksi9Hp0IL2t5xtF0F0CbsRvFTm47g
BclP+FJ+Bs1nfR2Ym7w+f6XGlZ8pp49ZBl91XV1bzyDQccQMFHGClzbS1Oif7ZvjVkn8Xbr221K5
ybr4VUb9ax8eQ/tWRfXNaq1xJgtgtXgpmOlSEkSa4iuaULn2/Umfva8SPWxgtCczC0MaHaP3QBJq
XvHzmvgvF3XrvDWTS6Nj7v8rhoQph+R4TMdWX3w2DRloCcPj2DFoj089KsKyQ1EvLI3A1CDetyFp
1FOiX2gmxwU/fKG6KO56xYWhmR857ohrFaLkM6bpp2Epnw9fHMWFd9Rtt1jAQzDnVBKHwlQvGgTi
YZnQTOV76T4SH2oCdHDJC7MC7WKofp+q7Knlg+UrPTRGZW872T1SbaZwprsKirk3oMRxn0y3TqWX
XKm33JtAKGPjElJbFFNEf6KHdJ+X+VNkofIFXYSGYQ8fw+8wSEjozBue9fo+erZF7q05kbnyV2Ht
Qi87RjtbqidLmKDI6fCIO1ttkynbegPt4xmRPbLubzIwP02TslyP3BEKtY8+4eWLKfqzM6JnyfVl
rwBmOPjfthLXXmmXAvN3lQQ7n/yzpSkkvWvTJ2t4kLmfblJjq5p48cnkUf4bnugXn673oPFeDQbp
KDYfDJeMikW453AkAK0TByNNr2nWvQwVtJCfTN02SB/uGP02U36HQKQMZLBXia5VW+J7CIvT6jNo
AAvbGGOWy+Hdwrz8kFbwa6ItcdwEtb3lvAO9nODtphUB85dxTD6kXdM7jgMoGTDA1fmlK2a/LzPo
Imm6Sz3bRXwxbIvJuxqJBiwHkq/fBzv76SQob5Kf9PrM/xv2nXYQc3aBWACMvNZu+UfNHjeAl4JL
hHtaP975l8OrLIkbSLq7QI+7iKvYJMk43LUGoI1jEy1oaq6/JHe83U2tQUBIVGILMr7aotZXPCzz
DkrgvZegkYBV7IRZYIHumkVA8+Mie5nK4nPseGhRSr00pfHsJdpGAPRYCIEpzujvTmT1qxS+RB/9
f7EiUyQtxpOyY1IjZubZoWmgpGoAw1D5N9GIsh28CvgbsfqCJEWkeZYCUg/930602JUh12cR4NKz
s3cRvg7h8J5r4j4G5SvOrUuRy88uQZGJKIqJp3j18p5Gucx5FIAskCdmhZ+SnDQTE0ECgJCM7WYy
8teiaDe9K8ncCM+g/2gCUqg0mzA1f3xMiFV3dZH8RfPBzrNbxVDrZl1/RBIiNzOnad0A8+LW345Q
YWDG+EYa7VOrsQCWCgt4olcPPi0mZb65BNVbV+KDrqxxlyThR6yWapj8FzMorNUMfaFNYPKs+4SB
N2rCLcooxRioE/7iY6wetX4l0LHT8vWhka627ggic8waDDQiObjxdhHoNjHCBzoCuo2LnVJlYPol
gUsHBDG/k7sypZCMTumLZs9Ml0DNwTpQjrXcJOEubsbi0Kh9EdvYMYtxZaWIPrwaTi5mv8lRjGEW
sgDs0L0YJvbWwYaFtoxyAfmenNz0NEgS7owMwNsy8TszW0BdGLcGFTs/T/XnGQGEUUCjjzeZ19pF
Ya5r3P4+chj4jv/YO48lyZVry/4KjeMGDXAoR5txEhlaZERGysoJLFVBa+EAvr4XLtv6Feux6tq7
4x5wQBozUIEA3I+fs/fabANG9RWuSzyjvR2mK1/SMomnaIX1l+cpRZmUYzeru8lAmFOuB1SnZTg9
TXBWNHlf21289lzvY8Bwk3XUdCPkr1zTngAcHBh1XSp/rRfMhjzk3QvX76FWK2fv23mG9Kgd98Q1
s48Rvldyd4Zahpukla/QQslZqQzg8+27BwKT43x632hBvqhceSSt+MXLiRdTeH1spy/XxQTCZkRi
Pwp0nHoPF5MTQZxxSDCcmWHCBpFiNV7K2bHWkG2mswN7OUoZ/ZinLQ+ptE/8akxWQ3WeKlx1fc+g
yMrTD48OI+Ajykl0eLGI7tMM72+ATU3W9oNnFbehoJfAM4XQAut9Hk7baMDjiPf7XuEvAc0yXiEk
EPgrajrQcXSMOyG2JrzsKCKsOGekwRptzbIpliw3W8eOP9ww/KXa94ZglRTFwYnJnPPoLiOmgzVh
fF3pjT/kqvgc83o+mTknJ7CYWYI4tCezIYqPfd6EkBlE9EStznzT9eTKWgwUyb8LEFgkQGuS0Hhm
FL9XMal1ZoCZd3SfrGDYJvOypYV0yPmRPJshQIPTyh6rF2lOPRNgB7RaK4CU5NGX9KxX3dK3Rncb
q8dm0sWNBWUt9sYr2fF7e44oVzWWOFucuwxym6M4yaQGunY/vSZWUm66GSX3Zbvqnl6ftdOhbhvT
0O2BMbh43/oFrcWTdMIvc5r2WUUrAEPfeig4nbSR/jw1B5dF98ZV9XkaEOUZeXTLQP07vwAFmIpr
LJa3qRYDpXW+abTBeHlW9BvGdWrO+aNRd4uUmTLJC1cEJT+4nRYsFRK+G8OD5IOsHq7PPjZwsEV2
cvTs8mixFqBT1Tk79Zc6ia4mfmBOOQ+6a++agTYTcK6F8OglIlLfglz6CoLhYTJKyBvOOnTGPQUZ
VnQSQBi9bLG+BDc1Ft1N4JAshOhijqr/5pcGKiadvVONvDwVIQS0oYKYhWuY3mIHuXwcoJrU+vk0
Fh462WVLt+M81NXinV4Jr0VPJe2qd6WFT+0KnC5rEcGVdZM9qNr87ErvSuthb2p8u6IFrsjwADj7
0iTwUB+JpoGYVTESJgC9qg9uz0RVyCfu1+eUNLuB1Z6JBiFV02PRcRbmdD02CPoADgFE5STYuOJi
dfrezbpPqLcPetg/xfXIt7WCHchJfn1wbmG/7RL+uV6d3DKFKJrbuNbXuRXyEMz+N52Zp57L5zGX
K37ru3CqiGn0+gcvrDFTGzYeGAd3bmk5t4yS7htDgkwccHzr3jPSRYM+fgaFNllVKbAzPz6EbXKy
Ab1I25u2o4OJzU3ILSc9UrSwDbopj3dJ/2W6tVob1bAfRIhpiCUWQMJDQenFThm6x7mqbUfYGsOY
IwCaO3iOTWxB3K042mNhj98D5mLAGaZ8ixvg1jeCI2L7F8halzhm/uqVls+dR/ZMn2BGwrfdcHYR
gtu692Fa4QlPI8tCmH5PDSTA/sdQXSC+XnEXoeJsKXdKlTwD/qfJrb4XNdwlhurbbmy/Twa5OQ6N
a5vpkYGjZeHm+MNtoqW0OdQgibFLpRafY5gjimYrp1drlFBOkLd2nBwnH2dPqidfo2o2VTQnPYxv
IcNMZhao+TxnKyW/miyKfQg8OfLdY1b/YY2ZvoVTncJSGO+CMj9AvaDkyOwHrAqjWTMDStGqWS1G
OoZGjlZ92uJOoE4+Oq58JfLtOiasZnC+sAswzfMCKNb1VivKj4KiGqrbAf/te5dyzLKi5ykUBx7R
G1OpZUgzNurIWS8QXTQD3kUTZaU+YEO2WBr0r1D/puc2RNZG3BtU5BxYQmvRhXQyc9pFnKdHn0vV
1d4ecajr+V1gI14aqm1I8/MmLcpdTkY8aL3hEijn2YreRs5gmAZ3ObtHlSXHihFsyL/VZPK7tsv2
VrG2kf3bAHkOqN4BcES8mjj1JGITGCdHVj603cXsvW3GqyP49wDA6xqc7q3QWLD9+mbOiELBRubB
nOHED9B1vGmyJclX7zk5cbDSRMnimgFI6P3nMQXeoAxG47Xo9BsZPnpeKrZZehVmSrPaXtJc0gBe
c+xHBN1mgPBwBQNuJYmbBgi1cJW7KfoW0hHInYgdevsdR1GgCx2m19ykUIA+wG25dr73wILmbAa2
LjRT2c2kyi/Hbr/7f0jGUEpowswxmsNPAfWLBi4kbzpT3xLQiHTFdmnPCR3J7OzEQLJO5V0M9yx3
CBdz62OO/rMUfvqau65Cr1w6lg+0CA6HG1XRxojTh6HBqenNQA+6ZYz41KulEW4LcOoLLx1NSzHt
qQv8cjwKUNX0+KCqeZgmK5Gc4x4IBThwt0R24QPO6EadWtxN6ntHg87pD/oDygsAR2aHVVpL+aFL
BUILFokTuh9CmxG9k/Ws2UgB/cA1V71mMbwjW/eQE5Tpe8QFtGZRIB5iB9SC+N3souQg2vpqFJJO
WgssdMxsfd9ZTb3K2wjxZQIxNgP7t4QCxNFa3E36uO3dxABKxb+ce9ma5YtVMUspLQ0YeJXBMphw
qxbho2u5+LjmyYwcQVWAkHA0rPTiNXY9YoTxZJkxwAsqQxiiJaYqTKRmADKFUTkHHgnr08P/6E3H
VreWbe6fjDp47nrr5CkkwM0QHf0uR7XLuavuzcdWIR+h33rOlA2aBm65FnzrCZDTs/wxC9F72Tb8
RWTJ7ZIJ06Ou0/4fbEhrrgBAj3+4Dzv0VHJHQyq6QcoKi9zRsF6FbCTyS1pyK9iAlBdaG8B6ycYZ
7vU4PNQ94xOGa5NNiBMdMr+ZjpVPjVPq0POUekSMfEFM8zQBtiRZVHv2QkprqkRMgHZ9JNJokaPf
9oSz9edwZbd7cmlKNcQs1ZNnEEKe71LaRE6IbMOAH3gcXAYHY2PeJyQv8vLnj51R3ZUgXHoiI6ye
d9SU2oMzYDRXAQofHl6mfok4hhGnIP3ULeFwn9llM6CtKufHzHmehMEbXrL3eJP2FdnDsYxKwPHT
S6bFV/yXFSo8YI9C7TCuryv4HaUVLnuzftXd6NUc0hMlxcL1Dk4NS6gHZ5bVN5qLeTg1rUudI5+w
8B6WBtRS2/feCeGlEUhv1kaiE8VVs4lrkDnouI1b5C1X2C67yOAExMSzKexveJCQDmAFgAD+WKNY
wEcefS/od7G3zKUeatzK+BjJMlnEPDByHvoTro5F9j3y9cNUZjsaWFcLrEkqQm+VKu0BVM9nro0k
qUEXUDWvZ9W8l1MzLCfJjuIXD009ogAxtAc5j14rRLoSPFjvNbeTjmEiESzzrWiopeL+UZjF2ala
esiWhXx5vChdfMU0tfat/9w2RbWBccAiEZEwJxjPDU64TYIQWWHpP+Hl/6rB+YkpZDCxGsFQbDWh
PaTFHlkyQJZEn/mow0JYnjh1M0TaLt+rzGUf0dq7URO7aWQeGoa7IDFOM+BWy85uV70IUg6hyrJn
M1tx4LED2zCZAJAWOIRIX40hOsfGrF/AQdJ3zqnXw6vvxydMKAZTnvDKUXOEw6KxMxUtWPoWA5MH
5oiA9hX5kDvYHPbCQJNRDyrZDu46651vZd8XG1+Gu7SozmiuIKm42gGcKKBsbBCQjOVyvrSFJrVs
2PWaPrilGjyTYXFoW++tabNLYVnDIkTQGTqEWnsFgmljSc16q2E0c0sisXsNwWU43OMtv4g0PKdE
ABu4+XI9/lJ8OzeqEdm1OBTJe8bTfNLqd6ue3ZGaIthZJmczch8r/8TEBRbonCuT+W8p4vMhN02e
lXHvacjZqp7OZlRC2uncL6ebyhvEh8ASjt6sPBVCngUTWUMG7Xosp1t7cGjwoGNuQ63ddDTu6N4W
zjqLtKe6BwjWJ7Qg2JLN2H1hkEXCgle+q6h6JdB7FpiDjW7M+Dv4ucdWgpELAxxeIgY9jrk4iDBY
okOnRA7RsuoePF6iMGiityGtqzJay4YeHRUeFEpbP1RDuaNZVK259E63UcfaqmKl6c/BKOstzcuW
Xk1mr1U67DRkxgu9ndn+wa1DvtYy88JH0+SE7+jwQnMOclljYo5OIK71zNjtxCQz0751dZhDcU5N
GcFb/8ObHsEjVU7y2PjlV4xnGP21eqZKhQ7kRs+2oz+NxvCETOMlIc6abALwFWbtrLsMma+I9UNT
pft88JftKGmpzawvtCQcr1q0ookZwSPpEAvYMZbo+D2mhYVzqD5HgqnmADQrLBlVlKpaJOV05/AO
Lj0XAMQktS9CBtcaHFJnjL7LklKD9seNcILqwLZwKGIL47P2ljJvW3QIumTcbrxowlploj8x8CF7
DuVqz84ewXJ6wOO+qmxJ7Ud3N6nDQyDcHTCbbBrzG5WLS1Ak5lJAB9DL+NW38l1WsX9he1b2wBcy
5vC/QF8N5G8IGneLPBJn6Xe4MnKtY5IYfIBIvwOMiVDlPSXFQZO08eoiGsguf0+r8hP7EDdkVJ9e
og5TW2y02SDS2eGnIlcPUIi8cQG9p99lotk7mUl7Q2ZJx6mY+Au87Quf58VE8sMuSUCEDw+X3pH9
UtKeXtkKwLsa9onR9Ws4FO6mYdSZBAzyG9Vt3dy9Yt5K5hMHquLBWUVlyvB8Iu8BFsG45mBUMsrr
UXSvZNhkKxY4FdEmaUrLu7FLte0zcmezCMiUl0fb1JKXKkqQZ3acJhqiTes/TgfoXbxYqxlAOYio
Sxs0njq3if0xzRPWoX2pgMFCfKXfZhZ0QHKdGRzkTBZigLRMCraFDeReQuWBpXBqIfqxIWPvSeBy
w9UDK/aM2s07zh6lRhlycxT0q/FxEetQ2sbZRTrmR0l9i0opy3W5AXV5oh4B3TscVGx+1ba6AI15
Ep330EMcDgVO8jCiXeCROoeBPLpp6wEjhosaZQb2AP5dY3yZFoIAF5xUyBr+sGh++HH1qiEC6+YU
uBBLKzSjnZ7qgiCHaKUivJeAf4ebnsRomzaE7zQz8NGf9u1c1A3d9ObRolmKyt2jg37QXCyYskWa
3sdb/DkeVfVegjI/jI4ebxF176MJzWMvfYDPtnvxsczdhzWrjJmUX7UgfXrqwBErzE9StgfhYLw0
mEDONzCQBY2Qb11SLcsOi7unZhO57I767HWWkn6BtuqEkxOl4sCIicq7wE8Wlvfo1viLGwN7f+Im
tMx4y3msOgjICC8uXlJeZn7RIpaVx8HeoavWWd/BRh2tQpXYZx1wWU96YeRr16EP5UJhkpz9/bkt
wKij3KK13iXIMMviC83ER2pFYLnlO7JYd1mUgro5AjNlSrkr05FJTh5fUB9shQlfxIEVhOo0XRPD
A2UAzmLSbDkH6Yc+FQcKXM4sU3Xyp/jUV+qlHqdj7RpnYyjBgTUlSRVufrEdOhwFPoK+TJCWpGfO
4phcJAOrCOcTLJTKyNLNwFyaFGcCLQh8mbUp/pbjM4LyhekSLtNZyXgGbaht2pFYN10JMvVwOGWt
dxsLuQkYJ3l2dhasMIVkh9YHVKeIfLcjp9esKdLVYMcbO5FPPrMlEkG+uSz3TOLQOvkwwdsa1bk0
q0dDFJdSEZwEGfyUGio8FiRl8MfBYdCrsznFu4obFLUa0NyI4CUD3rJnc/NrBwwLgKHnOENhx/NT
zc3yaunOSRBOwXHdG5MnL0nvYsmhi4GyeVMRCwUD8TrqZnMatfxqxVfqxqXhpCH7FSksNkYdDaf2
mvjXfAm6lrjwcy0Qzhl5D43XoGy32JjGJn6d2h5/fzFsi8JOMSSGtK+M4J5vPTHk7h4GT9+ZlGWM
z5l1ZjAtEyFr1GPjEWkmUUYOUVDBxCF2gKS0NjWFdppEElOkj2CLZuZZcK+6OHtU9IYptI/+mHp7
ZFndfaALgulLcBtsVc6qNJENall8D1WiA5fIJpoFjMWYnoExmg79BH6dsf6aETmeNUMLnrp8Nk43
YC6ikDY7aVBIDeIZA6MQevqToKZoE8IHbKgITH/507XdZS8I3NCbJGBM6PKfp7q8WIVfratay7ej
3YSvnNTgYlx4TeA30DiokI8ue49zpOfqxp63lX5hi2pelMnGhwF0dewhu2KQIydSW83+gm2bQwWc
X5rGa/W1a9jtJYqPHGrAfzKlSc3qhUgZZEQVfeSkcikd65WT28fRLNubsORbl8rZxCj+3XStGTjf
qlA9VZZz38rmrjVDsEyx9hzfxh08NDEfYMIke/UTXnoFthw7A4bUmENMIFAKSVhKUnbrbCAEw2gc
fOOEWKAYt7tNe4W1cpuVHH8aqsPtXMnnXnQYghtZ0v5ApyioyAvY+HbeLTX9xRjQAHBaaDaqG7CT
zb4juopHKwOMgsyfqojdV9MtcGqAkAY6tMhJcOjKaCkKrFic069GhD4Usi6d0SA44NhKD6jYkCnb
tIOs1jvP/+kL5r0cO+BEWw1VFFTDsuGwPuQD9JrAPMN0vUQYjPdEJdeLed6DKDYivMl+oIc1EPB4
7Fy/PTeu/oF8FFsmHYy9QS1LHxE7daxb9IjBnCQqhksfMeGVLMnITcpNXtXoayvqb51q1XSZbbWy
31gThhXXAA0aQcJWOlD9AS4X04N0p0/NOcpnH7LBGhZhDsrbiTT7Tr+Lq+Exm2TGKQbsXf4eiiTe
+IgBNkmfcRMaMDqR6x8rZufBLGudfThdab5oerzJv4eS5dJixF8i/7VwreA4uEtJV99kdvbOmkEK
HFZXL8eNaOlfg67BMuGkN9QRtxQvbo3hdEY07WjqLMpMXjigwywC6o+Oj/K38ypqIpu4ETNPFrXN
QVymEUQqRPEVvQ3fL86VQZ+Idximx3iPxCji4U0OQUrS08jyWEp1aSIIYyJncuzQY+yZM1cxbUdK
xEvmljaaR5CHWjZcqwyD3gS1VSMqjU3Sr27ECV5Wvo51evN1WFzQ970jCaXeip033U6flXwYu4zM
VIUBw8rVm8ZLPy6m0kV9nzkSuRSmATOJGLADOg+Md82CySTtRkekjKYrj9xxP+mQ1yv3naPvY9B3
2ZqONWo+ujNh9NLToI7la5zTNUiD7Dwa4XoM0PDrrc1vj2B52TEXx0CEgMObQKUNL1FzZzhU5RZy
gqDacCDCr5lYr6oDdGYPoPSD58mG1EGhiPXVYfYIpXmnS+cNcIXYASntQghtFdwjYdFmAWR7GPXo
ZeiK5yAuzV2NiClDZphpari1eLHYicIt4ZuspupFq6nfQmlu1Bx7HxKvQCMDMwyrvgmO5owNIaCD
8DZUt27ivw+T/dp2zWpg6LkwAv5fjjePMOLuFJXDNgt9D7RF8+Jayl7Fk/8Vhnt80TwPEUBh12ue
BHGinUkNhW7v0S2bPaG/MfEH6XYMHIqmXNc25Z1uh9omS5yPzrjqAf8e3iDmSykA5Sl7NWGDxeY4
40c+orVlJPC88U40xCKuC4/wrKThX6YN8WyDUqcGPSyYDf4bvYYMMgsJtmjskXKDZ8XKtaQJgwfa
Lz9wRKGGZp0bUOMu9MI2lzHgFQ9DkQhbZPtQsroxP1elfRaCGWpon4OqYyzuqXuGqhB3Yvi/8Pb2
LOVkj0gF5LxFmtTJ4HvkIIOg5bEIVMtjlOJWDSpKtiapFtWMipJhwTxK9pchaT56H5OM1b1YDgcC
FdMq9U7YfWe/+HCRfF1R6C9WJkgM0dS9E3prOHjv6BP7fRggdzHG95iTA2ucPu3i2W3uSOZTVJxe
45902z2ZPqlouS/W/A0rYvrBYQ8BPJQiMxwY1bpLCZupzCNIkVx04XBWSXHf+hk6xrhsjbXfa+9F
JGaASs7k1AWc2LE0JzZvbbcE6zzZeFy9Yl8CPKYkAJ4x0igcV7XGGCMprqHY+Rg1teilCZ1vjfyA
ZhVz/HBD57tyhiOnYbzaZvjYeK9/FK/pTJ1CgaoP2geLzVo44ly3+bYx4EDqcXJNo/6+mtB6xkrA
b8nyHV/3pufsTmDS0QsyFJ1znWzb2lfWhzs7Gx7zSQM5Qxcub53vvJnhxiyNq6t9x4IMwzg2PjOY
7iibrhpmfTw6NmpP4awdoejHgO/CwkpJrHlrrUbhac3DGFRbTgp1J8qWDdpGEBe4tZonmr4ZY91H
QoQmzXwOChg7CITxxZbiWtDIhVX/oBkbU0/ruYjEgRlm1X4y+xOZBbQlLR7BaILUYA/nLrhSqVsr
zlYTqvGAHPeCIiXFSh8hqWynYAVDLsCvfSfomADzzNvN0DjErGvd02Tkny5cknMmp2hZ9nOkR1cg
s7HoCiVuGq7FVMqlrdcHe6QZP2nla+o6T5CUHmuFEh86BQzsTRJ7T6R0JxfEJ9kCu5VzNtM0uavK
6l2fMOPiYStvXeaBvWJFJQjbWGKFfAySIvnmxR/++GFZpn7LefsY98LAwMdJY2zN17CsWTz9nKDl
KT2nLnwZ1mTopx4dMSZTM7nNw4bT3KPC7O/ybEZqJFZ3cnLL2yrdoBPTYiEOtRTMOrE2dMKLHVpq
LDoFdvnJDMcZyHW1DDdiWA6RSRulc2D3PsTDvk70aj0lWn0bl9ZdnaDxcyWysi4sVgLCww3cWXve
Dji+49/6boa4ehPK+mNjqX2lae2bbnYuRUoteEFHa5Xrg0nYpxus+ozIo47Ex2UR2swSmUhsNFx9
q6TOTmnKpm4zWpSYHBEhkrI39ktfjN33oujPifDAawbuyS1rAOXgSw2cb+OzJ5uOZKBI7TsntVap
bsq9UdqkGvnYglTyUQsNlmbc6TTO+eumuLjqGxXEe4Uoc2v0875V3Nh5DykXpROaG0agNEV68sdZ
2aZmkfL8ASq2v3Qmm7ZvcSZB3B6YAjlpuMcCgDZ8CFi5H1TBKzeTF40kYRaeCWxISbNUTMYawW2L
MtMBEJBuHaZ9V6Ke7qKi56/g4ihvY7YaeaphhmsFU2bb8986llInhi+oGKktialQHiLDDOyypJ2v
XPyGjujRGZxrlEyLwdZxdXs4HUrLXNFv2wE5gHJ9Eb4gLjIH7mQbwTliv1yMg7bNrfixyrT3FP8H
Y3u861EL1L3Gg76G9bUdHGA6ucZ8ejRIdW8EXp0O0nNtWBvbzLEfjvyYkR+vjcA/46OKd1zWwhPv
eSUJL4QajD5s3C5dC0IvV7jjOFk2kCrIVrofTFz3jMA6Fy93OMs2cuDE8NAK07w2Ji5fgHwFFAA7
K9+jCdlTMFmcf8pHRZKI5dPpquXKJjIy0A6cK3Yovd+SDOqIl12ZsyWKl8gNM7WMKuNmHJPPsXdP
yFndpenfd7AVloFbHzPAWQvRjXKVldHOJTuBVAegqq6b7vIKojn7slh3A2B8nTj0TM9vha+5aHlx
S4YSSiDKw5LYe54jP9ykWfqczDn22EWTktMV8SY3YsDnMkJvQa+A7LxcEgr33Zl9U4b9bRxGsJ0T
lV8qAMFY7jPY8/cmyiSan+gbcQhJwQJKdNCS9BfzmHqBQfmlvfmE+GojpCRl9Z9OS3tKk/EytURz
B9PlThK72wEevbASQIpLwDNwXFoSY/Bh6Po6ETnSK9E/FMMcWd/oa3QvcIfTgexXfXp2AS4VJgNp
Y7KhW3Um/JRYXyhlYaAzWHMHdfgjqvr/R3o/jOXXP//+UXTw3MYrtIgi/zGQ2zDdP27Ux/C/g69i
+da+/Y0Y76gdb98y/u7wNr0lYdO+/fc/+leMt3T/YWIu0SVmAd1G4UEEvPpq2n/+3XL+wdjG5gm0
BbNmyySO/v/GeNv2PyxL2I7nmsIBO22QRM8IpA35K/0f8/+OE9yRRIPzd/+TGO9/z5/XuK5rSdO0
9L//rfx4u0Z50Pzz78b/qnm0iNyjPUHweE22QBVXPPp9mT/8cDMu/0oD/1sOJxnTSsuf/uLzTbLL
f/z8CuN2G+r9tGYaEYBkla2fsfgKesV/7QLcux8vkAF5bGs60ojyDHWoKjM6UAtnq99/+vwp/xVx
/v9uz/wI/Pjp40RnfEj59FpmFMYyGkjDaEBk0uIOJ/1LoQPY6F2uL35/PcLe/+P1+Ll/vF4PkaKN
xlGfcTU0h3qzXSZNS4KcVQ53v7/E/FH/6SvNl/7hF89Eo9E2LnTaJi1riG9tg97yELcOKDbFX/xV
5sfhh4uwEVlx7PtzHC+YCIPUd/pMHc2M33+H+fb/p+8wJ9L/8PGlmWGF5Gy05tVo3rMqMW4rLGYH
ipp4I5gD7SE19H/yXX71m4h/v5gXy9E0m3Za1wojWjYOBlVU8aK80jj//uv86grGv1+haZwRIRlX
cBu8yDe1aUEplC4E7Y2wJTrF31/mV+/iT++6QotEYB9WLtGM3YeL55oDX+6xa/2lzxc/vetk5sKw
ysE+lZov7wIpxnOlIZ/4k4//xV0SP73pWpoWABExfItkptRB/Nj2SY2G3S7M9e+/wa8u8dPr7ivA
bGi/s/Vgd+2y5BeAKkyPlD5Qfv39JX6xooif3nAUXb1mTPEAAZ7pM1qnlrlcYp6lNF0Y2s2t01/+
2pXmL/nDS1JHGiHA+JSAIZAaEg4aaitHrx4UKiBQG5N+DTEgI1fR7Gj1+0v+4gkTP732sc9hWybh
QF3sA+mqcRPu46HRX3//8b/6eX567fndszTLY0U+slds6L1bS84iyFEjUhd/f4lffQPx7zdtiCyv
9sxAgVSDv7tQfmmdBVi8P3nAfvXr//SmexKscBCk2SY3Qsq8haV4F1/NEkretQnE+B15Skd/XamS
hL8cOGbwJ6vYL5Z98dPLbyMpcQk9IcsOysJcN/tKnbCUIPdGFomzEZRsW/2rVvxXCXT577v+L34o
46eVwLMVP3/QJevGdXOEQcmImjD3Mub3pQyPf+mnMn5aD1oFH7IZS1LorBTUlC0kFBa7xwb7+8//
xSZj/LQYyFQ6vRqMZE3v3a6/QdUaIc2IOMh2PdHDKBqqaj2aIGL+ZBv4xcMx13o/vrCTbXqmqrNk
HU0aUT16xhmN2Ak/rC5lzCFzm5EG2e/BrMn+3oxrTT39/pv+6uea//cfVgqjh+NVo5xdE+jey23Z
UnOuIfIQ5WskdRD8ybv1q8v8tDrQfglcT2D0dRCf3ktd6z/rjHTUblC6+SfX+MX7a/y0RAydq0o0
0BRl0cxVrlIII56KtT/bhCiwuSn/ofYwflohAm77VJETjIYcOwfiji40tlaEP5lJnIayyzcyXi2c
EmDENAO0Lsc/CwFPT7hTszGIkmiXnjkRXj1VVDF3HDA78l1qq5UCo6Qw2hNBRmG6c32d7mrl2TRn
A1gZ007YXT+dwtKzrW95pFk1cwa/As5aJhC/aYtkSfWaD1pWveXwjklWUyS1eJ+RLRzEW1Bgqw6t
uPTo5qJzyT59z6c1DP9dFXdDoGpn23pF5N47ieY0l9RPI29Da9827sDVR9Pe7iaEFE5UipXt9XPe
TESgRP+eNHBAZ8fUYAFJGJO5umxK+6u1It+/Tq4ZSnHX+QOQ4EXSw/QkG7000IEMoS3s9zipDHmP
FTHwDj52f/E5pPQlT25eVuOpiCtl4NLCrcs0Ry/64aT3edPe57IacHTwrxRvcd+A4Q1VOmLeZcRv
uMTkVnKE+jg6SQQwuqlPNUkqDH/quCcjbYpLF/RMGuIAXgxlZ+HxyJOqSEhM8AP9sU8y0PexF9ry
g9GbMXy2ua3L97Q14MATdGjVaptIO8azm0tNCzyMlDh5jRviEHrjxW3Ljmk4tzZTdC2a6AuZZbma
Uq3OETn7vngBnIrSkhGLzn1xKGtHgGmhtIx7p5nMtufE4U/1m6yixr6rYBe0j7W0LZ2GotGXJ1OZ
NquFF9X9w1Q0KR2nxgs6mPdDXmIPh5gaEMSMwSKYvGXfuJDPQrcYk31venqwlaFwkxO5yGj9AYU1
fNhgRS7kmdJpo6pY9Fnau+9uGXXFpye6GjZEX8v4Mde90vz0c9b1vUMfhiHiqHgUT5nmFQO6PDfE
q6BjB6NqHiR5fYsJT8NsymAEdhp6IxePvVY5zr2WizLQsWkmKhiXNkRkmzYqTl7/7GV0fk65UbZb
C9/BHFoWsjOXoOam+1aDKp3BsCQWMYOQ6fjjmmRGHwa+jRGeBDI3k7VFviB4KXhvFqp5tnPbZNA6
4fjsvrwoKGHY5LA9EzQ1GTG97QL2OkZHsiyakExymQ7VxI5J3+roWXAjg/UYzqbjm8BKVfeaS0u4
T75e9e3ejXqqEAK7IygVwELUi97YYNo0q6m8Z17JOLokjVknDGoB2ad472l77WoDttqc1WtZ8r4h
83K8NYM+lfcMp/vmixG653+3ROZhqYHUQYnN062gx984nWCUDaYHi+07TiU9vnpjGcKZiyqMcXSV
kgTVBTwKQ+JOL5Joi27CwgSg4/HtyGsPwyki+lJUDmR8L/UfXS1wknWrm7QC0tQqFZO+xC69F4Uk
dVi2cIaqE9NAbdrwiriI3kErtf0tE5moRPemjHIzhShT6B2nrr6DsgczVUYW0cKLwRy1cF8ZdmQ8
J3mXxLct5j7jwdFaKm4saD39PJriXsgiSRrcjaa3CtCS69jTMWv12rqEY4i7gTMYgYjY4imP8m1b
4JcKxUhCgx8VDBH9ordf3KFXOQr0CCp7VgUyP499RxSRa5gWCrcQ7M1FOWHgLesSvSdd74J9PFKg
gbaVx4hjS/SKH641MxrUI4A+WAMY+4jlujESk5dlFZPH0pwiwyK6qAxQppAEYAlEFguni1NsDBbn
OvMeVFseX1vsfUGy0N3eQk4FpN0CJkZKVXHnWWZr7ErHs56cfpDvbt0RkqsbUWf3C/SPYb9xm3yK
vpQpMs24aSOipjMGDSrFbmo1qNUB4wEQswNLyi1SWUTdhDH/H+rObDluJNuyv9I/gGxMDribtd2H
mAcyKIqkKOoFxkHEDDjm4et7IVTdlcq6VtnX7L70S2YqRQaDCB/P2XttB7JJ5AJhAjhvKv9JpHY+
nRG2VxIkTQzth8ZXPYoNiYhtcNNm5GfiTplmvTGDqUHbm0uAXdDqJq9yGjDwUZkrkgzwVqEYG6eM
KmVDuBoyJmXZw/CoQjgF8pKUZmRnh3lgX4v2xYxXFo1igHL2sQ6hi621hczgw1Bd7nwbbBVPm7Yq
Id0nXjwYwOMSYuP7UiypcjZhHfPBnppR/SzCWmIBdtEgUKnwh7AqHrMxCuyTN5kRBqHJLkEpq9jp
UXSBhydYWKFdOg69ssO9gw6DqGunqY3vwMD94TwmnMAJoNTCf6VFLMezjymhve2UbIddMI4TwVph
iUTbHfDAbwPtB8E3mcCI3JmjuzivjdityUMbM7kxhhq2MPaVBg+yTdJasHcsBzowiLYAxG1FMjV1
28ZF5p15VHkO6VBpzLV2ZVTEWiDmsZO7cqjtfDtpe8m1jDMMEOjB2vK2zM3+u4I4lJ7rxhk9Cv4+
CVvrsADxvuXWPfYkbBvNQB9jrEL9NSNvaH7uJcVkMElukH7PUEbnNxJoevqFXknm7xJWvv4C+iWp
bwhDLsiKmUZPgIlEZIjIxkL2cnJAToMJwO0GbMZI0OQcHRBI3tnuvQori+8bxiYL6tne9bOJpLdW
rT2BjOvycT6yQc1ALtGLeE9Zq9NyzXJtje9xb/byR4jNmE6PdeX5ZIYT0ofrfNgfncAZaqeiGn6m
HasDYaDmlN3LbB7UnXDAAezLcFG8D8KoCtrXaVl/bSxk2neYQROD4Mg4Cg7kGyvUhCBKmwoyIszG
n10haRS2FkLGcx8UkYuxwJ1i/YhksNI3gyoaO8MfzCpE5AZtu+4kpSfnd8H2bLEV5CMpRmUKSGwX
40fpScLpYoEsZR4Kmrcx+X5HoxxC44RPloARd5S2Se9vmumWdPm0C+vJ1gcsTCGaCDSzCJjiOWxA
J1u1B/3Yc4Lhw+sqyc+p/Loezl5lg4pfUfCYw0ejS8py3wCnLz6WdcScPlhvI2+PsKAnVcNvA+ei
dJajajBE7TU4uGjm7We3BRWF8CU33MvoQTnY2CNMkb0TxSiL/ZSkDfjaZe5vSyPzEJIsxKH7NGf4
/hz6mJrtVgAU9/eB2Ul1mHIV3g5wjORT1ztEE69dq6brBxAEKatwdf04I/uga9Y5uOS7wa7yaWN2
PeHSPRo5UO6xM49fxRzmwzeU5FV4dsYeETLE4CVUKMqcqT8FSWz73/UQIIUbS2YMeKOc02BDUly2
FzGRssfIj7Ca9Gh0uh8pWIj62UcRZu7wABrB2YkW3kAie/KSiUiS0SJm8+qHQDOub/2pjPvH3s+T
uV3lg52V27bQ3LiAJGYpsiAydJHnSy9GOJAK8lq4gpH+mFEZgJqu7OqrO7NFHpwMCdKjGSZN/bWc
NFkHjKGs/NGz+uhnUmgEUoG0s3EfGgC0v+tqkPbZbtoGnHe2fMTHpo+N4Q6FfTo8pwDflt7TWF4S
YS4Wb55yQAlyDMZbsDHt9KNqbLLKUUGV4hxryzdoe1bzeJBln5Ima9hehRWXE/e8Sxszp0PX8KP3
M0qfdgt6hhZ5YsJjPVpu4Os7L0FueE5Mw3EPfaQr5QJFLJEfZcQwtj806cCTtZmsYRkPJQntj2EX
N/Wh0/SVwZlTmonWvel29gVdYcCS5rq67fYgo8xO7aKJOBYCymldP/gh4U3h3hxyfzyVWkoBMWfy
sE8xYp0PnbmVMFaQ5gdJKKXFoW3cgl/JCGJzSlj8myikJPswhMrJ7udxcPMfeSrt/mhWscVclDk9
9HNU14Vx0BJixqo2yBc+5cLogmefHRkTi+CAM74NfSrjk6cQx6ATbobhELIRzkS1aNEfuCLk0zvn
A5BK5E9wI3EiUad32ip9F+dtO+bbOg5Sgiuc0SS9m6NB8EliWofTjyKV2Ntc2+r3YZjd/BDLNiIE
Jc5c2qGlHkzvQzZVovBA+TKrOa6nwZjvNYV5czVSGhJnAN9+gbdolvGuE4ZgR5q7JPremX2dMY+Y
uzt7OXN+1iXcuRblQzGSjlOG0kByB9KGRRurpIWSrxQ5CH8fONOC+85QVykrG7n7DGbsTre2W5P2
NUHNAxsoFBM6KGbd/ICinpKBMREpuLg8mTX9ynD6ePrJgqIhsbnAkdDyuuj1M1rGYrS+DSIxPGrL
QQEnPxeIUizyc8L7AMNjSXz0iFP/xitY6vZNVZhAEhGqjjeWZ6IhyX1zHi+l7SXOTdwKQ2GgDSvy
cqIi8+4RjiG6GhulOpL+FrV/WQVYx3U0YWTHamTPXBvhT2CeFJLwC5/YVi57BlENJE6YU30vqOjH
mA5mPe0DPOs1yrIJ//pDrsgEOBk2XJIf6MgidQFRPqmHKUIt8qpsVrsj+ZuOddNhZhw3KTmvwwaV
QNxv+mGeewiARSHDXdCKyTqa8LKTz6jlKn1rk5Hm0ilil73XGVEZL1LFmIeBdhUfSBr86jSCKQ52
DbDnDqxeEuH3WhOf0ZP0SBglgSUkysBcAsXUQSZye9vtTsKt+7gF5CCb4X2OezH2YCwjz2xWbLDk
qrqxRzx5NM01B2FTlUZ5n4ZDoo+OTmlrBSEBIIS42CgGiSwojZiGuFWZmLPLXkbfrQR13A50x1Dk
a08DN4vuyt4BCsbVrIMb79kxTCa3aBpjlyGni05hXfftczzEdRrBMoAfgxptsCcwWqMqtcbCRSx4
+G72RoFvGD3eKONb06A+6DImnKD4jlnJ8W/EUM6cmQXJb5JQLw7xSH6wqqG6NpycTK6qrKR66gvM
7EhCsJOA2J0yn5i6PDSxeu441LoOgs8AsewLwByjOFll0kSPkHej+G7y/BCxhGFhPzEJoPBerT4K
+iOyDANxkGCtjfZBTWOGEjM0Hv0Fc6IbPwECnrqztKSLv7zNRIukj5XI5IYg+qT5kXuVZOeshB/t
4HXAfmfM1GpTkgkSwYK0+liDpDEbqv6NZolTTS3BHBDvSyxPxk3vFoiJli9WPqZqHVeeHsp1PLtY
EQo7Mwix65tUIMzwRRVvSIcOqo/JsuAFGbwBCrpuTDJGMRGX8YJVkUEISsYPHqCntwXuOKz21h7M
MWTNzqaYiMM+CuSrUmHanO2qypwGQWdfIrDVhFxOhySyFDz0tpx690HVyDvR3xLmlt53nBUDXJA1
isze66TeOoSy1090wCWYQrRaFlAimSPu3grK9ERCVtBn8WmNbXZG1Br0YEm1lXzJmthsDxyjXWuv
m8kScMvNoCVUgA75fe0UtnnnYGFPd06TxYSAhYVpguhPgvJMmm9TbaDoCXVu4Fah9xhKZaS3k9D8
RQAKejyPQwVzcpO10tfj3vDJsaA0F1kRrMHSIlqHzOs6MUEuKoT29k/qDBL1fZNI9rJQIeH7lsSy
RA5rdAigKD7pdYvu4ok7BWhzCc2iuoQUEvWbVF1GiYibq2V+hAOnY1C5gbIeRYKl7J3AeU98DbtB
9bswcNFwxv5YopLrvILy5UYANy05M4oCAptXml5AkQZr+Jr601hwI2602tmyqFHlBegWMnESGdTU
lzhis32pXH/qBzirtlV/B2cDsSLh6IICamLuzxkCbDBdWzsFnU6EdJR3DuiZIAuMr66wCu+VYhgz
b0PpOTceiSGlQkZgkxVTQSlm05TNSeS5p19Ch+Ma4B8nLOz4vuiqMcvOvPmpbpE9Cizaj8TiEPvw
xLJMHvcKNlNm70j8Ff06yJJ0YZCZotqjms/LYe1PY9758pBCKODzLyLyK4eTiSjBCB4iglGc6rWb
Bashcq9pNpCcD9JL77M0TnrmuerEq9FGTrYPIkXKTpv6c7ULZx+53gqeaFpvBrPJ6esYmjDUi022
1ULoMzWHqlbEor1wEVXTpw1QkZwW2OxgSXLXqp4MVAbZnnhChO8TKW0gzD2RhV2zVtlQkjAgJJOb
fDyDdGzPx8D4ErhDiMerl7Z7b2cTxBh22Mh6A/PUVQc3LTWBBq7qZHvSKTroU+wUgvXd633PsblQ
VJZ3VzLbDDy28JKe7Q7B6rT1yZCxDiTQchBicwvrA35Oz4Sbq2r81EHmQXuuAskofRhUGRKi6YZT
PkASCdu0My8otbCmHB3I+vX4Az2Ug+Jc8LSDHZD8Ytx2LK+Y3hCpD0G483Iy9c6w7UBzr2e7y4jy
cRJu9RFxXW0Qj/uq8hLzaGhXklWXGqNVRHsvdufcAmCbIC73YEn7NzNiEFmR4O52+ktQ1K6oWCBQ
H1Bo9CuV37JwjuPXgsQHsrTcyQx3GPVzDrEGW95dzKI8fG1MXxPlOjdhVz1f2x//3cqm/c9ykfw0
/2t54fdST3UcRu1//P7H5tef/6EU+u0PC0Shne67n4vKqOkyvvWfmqL/17/8h/bobzRLgp7V//zz
y/8mWVq/6p//49vP+uPnn3VOy/f8UiwZtv0HoiMOe64yFf+h+KtfkiXDFn84Qi0qJs8TbB4O7ZF/
aJYs/w/b9Cxl0sqwha1owfxDsmS5f0hOcOB3hWlxTDLFf0WyZFtLz/KfLRjhs4n4DuEMeAMs17Pk
X3qahWu0OrGIVYFaBTKmp5VNwXnoGhKEt1CmD50HMCqzu+9ShJ86SxcwRXUsxpIyiTU5WBLv7QD0
gKQcsS68ViH/849tO8IIZoZTPvnhL9Q9ux2DU+m0+yEFhD+m31wFwKQ1S+raEiKJNLyLSSzaRO3N
8gvctVTEnbiRWAdrZ0VhHX7nDVHTr6QbzjtjooLcFMkHiC0EijsZe2Cpq2VR9Oi2eT5BJTWR8AsR
xAbh42og9LUuo50swdD4LzF7nnJM0EqVmrYSOoeF942zlHca3KInNjN4nKrgwxCNu/ZQTtuy16tw
dutjLewW5SC5yZCyEcSTK0O0nnx00DWtQCBWgFzLIn4rh+aplLO9Qv0CQmLrZMZ4MDq+T3vFsQZc
QzzMozblcTTkYzR5WB1bfWtLtStzjUp44h8aXEVivZo62xe6RXHbykdumK/9xFcCsUpUBWPDhlah
mO1rchDWnRW9+TxOqGv9emSDopjAaXYgtG5OyZji+rp1Rf+Udc62JYbLbvjFNfBXjEmIvLHCkETP
4+2kfxxqC+2myyfAwXXrtCyqXftj+QnXH7x8Ce8Zk1lPcLu1hZTHu+HBX3+slfrHQvvfSIrfNhMx
gUn0hkgvBtkpjtef2lW88eu7qypxuf7US/lRhc4BRh8wGa5+u7hdmgUTD7nrsYqSZ7Ayl4/KHcM3
v/GOy5tZXt2KeB/+8qh7wX8FlbwthPHkW/4jPZE3rRsKf8GNWqzBnYmfKl8nIn4bXPfiwlQskPau
ZoqSRNV9y6Bq5Y0kpjsInyJKuSxIb9k4snqXpFdKLJERp8JVOfcNNvf4jU2ZN4kdMs0rEJPa/ZYr
tV+ehCMVQdzE8NYO1teCUDwmfkz3g4+7tmDssltPznymIgGwVD4OVtds/rQm/ScaAkv8yzSX0mfV
sARH2GWa/0U0IbIRQ1PsfIb63VsKA2PAA+QISvwhn6B4VxLltmRwuMuYQVr4NlJqEk5/PxFy+WsK
4sGYgX0xRrlLODkv4GEfShPSdHn6MvMvEHuILWx5han04/UyhfIk3widv3DPJWd2+R8lj83Kohdl
dOSBeZfrW4kD/nqZQ1as7jNvuL8Oxwz66Qrx2BOAMzCgDJUw4uMtoTlBXzwa7uKP4yO8riJuykgy
F4YGo+/66yn/wqmFbxp9sJgkKl2nStPKzfVzyWipDTAGVECbFl+RaTBJKhpB8xhsZy99SwP9oydv
btcLcYCXdVjeYDmIi+TQqGuBd5mHYHhDi2Pao7PM9y+vrJd3moQeuVDOwVTh2/V/LDPy+g1zweic
4onlcpkt198L5MkljIxHFy9k9GtqpDEzOAu2hQf/a5lnqSWO1SRuWmA9rcFrLFNmeUvX4Y4mCpOK
ByIeM6zvHKGLJBOYCmbR8irZHL8tL2KU1WuftKwT4qeRAvrxLp3JSEBIAxKVM78T4GGsmO7Le4Mp
+RCL4M5IfriVRzDB8ikugzRmyF+/HqbVr7Vbab7JgtHixu5N5AePZR5/QS6DOdS7wP/6uzEtflfh
sHPBNPclR2eXM7bnuH8Z0mFFMyee9Ked2fUxlCQ5D76/qgee/fLu5ndv1OGaPIId1LBXD8g7VCF5
pNnyGC/BNcDhNiDESbiI2YMM7T96fvSGluxxZgO7Ltk0fS491+5fy9ox8ozXkQETpuEpNxGAdTyw
6xjFt8t6VLvnBuQ8fNtLvIzTylGPec99tKK14Dn+HfODMIEhuDHyiDSfgK/R+dcplpd86djElQJx
AEOsiHHG1B3/J2AJuj5niiy/Fta/Wxn+uv8jfLbgSSmH9QEEO8eTP+tW2jIkEcsNPwPg5fgYMOzm
Ywakhz/Fvs2WC1sUFla5s53wzUj439d/uHX+xeC8u2qX5w1lTv2NYugqDfrtYML78mzLNn3L8yw0
aH95Y3M4NAsqpsaaX9iCMhJzLUuCR+Q111EfFjy+OWadga+p1siMml/vbRnm8CwuMkw//MI5aKb0
3zw19bv+Zhl8irOXVNJBU0gG0F90RkaIGZkrwE8Y1thCuWAlLNpmxVbryeSNxjp7rjXfxpG3o1M1
gEbjMLMsmfSpoK81OLrYWa4r5HVkBhVx78tWTyOE/VZHB7+q71kRGrZiInsEIyKT4oIwwVmJIj04
pPz5HmOijeXxenIpqvyNiYsbbrrpmuiL0oMArseRwcwGUEGd8WnV1b7quteKyDgEHzvBcNQ+Tuza
YzXqXf7hB1/bjn+7Lmc67peHpBa7ugZ4bybyEmDGWCZXo2FWRT7Bnv5So/aOBJ3w6RhkLDjN8dcp
EKPFqhni8zLpaixOa2/yjteRkhs3dQampKcVtb6e7qSdvKURhmpDszVe4zyrPsNiwvrfMCuXVVkM
mL34XLEWOyCblnpWQv4FUYfOKvOneAOwCbMeh4EyYIlfFkYxje3WGf0LkR3PDrdL2H+8YuLkGcgC
4ggoP2+XLzS87oNm6QLIBiW3HLsig5jmoHu4vhZyb676xUc1mQeLHMDrTgXi01kV+nlI0sd4WReX
H02hgjWUM0RjEA98Xd+z4R0CGY7b5UCDjuoNM/djBs0laNNLuhwilt9uWe2TZba3kM/wE6xpMn27
/m7Xs10EwOD6A65nwGVd0sYIKKEZdqhVvhpanGTAotbXWq01aZUt5rLrj7dSBmXbomJIW/Osk4qz
6XK4RGd6Aon4qmWxiWor26CpZefPHUh8zg1iJ2PrDO0uoDK76smM2UzFeNHhzKm7g+Jf0cxGhgTZ
0urkZhkTfVI+O7SgSD/jzJ16c7vVeUObBIyd4lR6PfVM1lvYlw9D7IjtFNlfkL1wduS72VITULWk
oaV8t9JcJv5mzpqLYvK3FUWZ4moCUZJ6gX/9+z9L9GBaotZo3qFmPNLjAjhZgEpjco4O4wWtGe33
4r1TAbGGjgKzkZDA6dk/Bu2UZwqVT/lyRYoVdZ8iFmvlzsNB0MwrbX93vQjUy9ECpQG1sEltWcnh
EaRDvE9pHaAHrLcJq8YKhjW8C+9bXDSn3AWoGvshdMYeuYDIPonV/Gx9gPSl2eZrQ2EwNBuw55pY
MpmnkGyNktMpZiqWhZIEJcyk5Y1hOk/Uke5UAN9QWpE42KLfRazPC2QEt3mzrsuad0LO5RwrSBZJ
DO1RE8lcQ93OU3DkDinbI6moPXhBgqzayyJBg6fCQ5Dg4hzd1Qcrg05NpNCnT+ujKJonB2HTHjbi
e54VnEqi9HOICnI17LNRzjd2KQ5KJ+9zm7NaLa+CCvwTJiZ2/+Fh8F9kQDCrCEhbL2pKvDTKt44q
AzIn7W8jX1qoPqIaOuzdsf+aWyH6EbjDbVORpqDNLwFdW4xlmXnIiGQn/Km/9TDD/83AWe7hfxk4
lo2cwfSQpgnLcf6yFaGP0mVvdm8x7bUl+W/lLr81UgpieNSoX0RaEWY1Jbey6icso9FXOBjzLifN
FT4km1XvrCj4vhix/UCIvM+SVBzLaZSbgg3mSLE2r98Dn0W6KUYyLmoESrTgtOCyHbqkWNSxa4N7
EhQ3e7nJIHIja+lPVVH+xHv5hepaD8P4hur21kRyB1K4U9txUGcEt0+NZz+HgknKp0wgcFy8UEbT
UEDXOgW5XaYSIV6S3PfSijdzjikYPWZ5zgwDPYQZXiick5AGBlSBfran4BRZmbFuIjjnPvsTqIbI
Os5b4CpiO34qchv3nAz4Xay0AcH+pVlmBWr9JTozvBUNYa0N+sWVDyHE7336DUvIejiQe0+J7cmA
K4eG0P81Xq7jIuJX2Yqpu4vQio7ZA82oz2V0QB18M82vVP4BqJbMEu4ssBTGeh0aZbC7DiDIA4k3
bsRkko02f8KYgctV1t80DKy1Cu2Vo/qCW16luKHKW3blDDRO9Ck9bSCh6TcjZ45VjpDPY3FbD3WU
rzPDvlRT3a2VyQxzlfpCYrPcRGn84oiIgVhzYXTNEZQJjz3EmLIa7fB2/BkY0idqno+h9THd/s04
/ZczibKkTyOQ0pAQjuf9Rczdj2lW4d5/j5arcgGcyempvwg2yuXMe90Mrld1IFRqzS3ttgIOjQGo
YVUZAI4mwvjyN29pkQr/vuTylljYPVeYqALNZWb9acn1ChCwQzK+W0uFAWE0Nz8+/skBhRra+7jW
n8t9ibrvm21TA1oO4ct9lFyJ13//Ttz/ZA4rrsW2ja7Xo+r2Fzk9j1tNVtW+X89C3MFnz3wM3AhN
qxxjDkXtS+uV33OzfCkns95OCDjWbItrE4AuCBHkYqyk3xp/fE+zaV93nkNjjsxDlmxkWEDbclC7
ZLjEudpOdvHcOrBGriMfkO86MOLPjOz2w7wcxbhaGevYprQ1L69Ort0aegNHFoZMYdUkfKGfua52
yTJWRI3ZOczmp+ZvjrHyX0eMbdFAMU0Bg8s1nb+cYmvPGxN3VG9BTDpknycHpHJca+oIC3sxAec1
AFCtXKujapYxB2m972Ojc7eND9fbcpVDD7S/ISC8//XE0MrI85THaP7YBX3XhktLDxm6fQJPaCy4
Ni80WcpfxGpNzRcoAWwfbUSY1Ny8yL6/BLSLOdAjKi3BNSzPbQqh8aaufRmUoh9Pj53EdgsyXriU
ZTAP05BIeZWIVEMyr7dWebkuYH6VKhh6+qE26nTd6ZrHTeFllVXfAoKPue7zXfQ/1bZUwaqJNhnt
xp2faGp/RkOUT8ZCpoAoNQa8Z908ByMNnpVszdsRbMAm15OxHUAQr6mMxvvcw5Btw5lzE5zu7vjl
OsXzro8xqvCZYvxEx8p6MOJ2IEcaxkMeukQHsaAMy6j59wPe8v/1uOPYkg/WZlmwKDL/pbIbC8E2
NRHKM1P5lMvmW89kOppOsL6eNtqQn7wcNzqOmuvr+6iSx0z3LYwwk0cT8H2DBvWbNi6scCJl7dK6
L+0JQz+DoQfgtaaja6zRUf/jBVgwqeYaNFTHZR9ZDk4EOTynGnFVQsbhoA+0WL6m89hvrLC7Scl5
2cu5epgQBzG8Oja+jj29guXoTlFKaJ7z3raC9n3rZ2vLSu5sizgM4LnwqJB4yA44gs4GcYO4luYM
COLIJas76iroPQN4ZJIfagT+gG+YSjTXHKouKXuYU+wnj61PVHRKcsBE3Lof5TDjB7DhgU7Y0sFg
+bdJxvYXq5sWMSeBTCzbGVyCAzXe18izwYePk731fZz+y/MYe+9jzhWlhin+cv1ClVTWBYrUq535
hJdQldw0E3BIUYUd3DaoOAlW2+s4jgAArsrhPDivsZSEw5EVta7MAaCQweitCLxac/3YTzRmuY8g
Hda9c2egxN6EsHOxyvNV/XJ+tdLioV6azo5LGtxUnhHY1QfZlZKDyI02m+VGym95PZN1CD0PVTg+
W2LmZDjx/b2Lzpd46Y6iMaNEA8sM61uz7U7X7xiXB5cZmnTqgKg0Ynks99nximmP64aUE55UQhbD
Lram64kvrWoM/LF5j232A+CosbmubtfXWjZzw+dYCYuBaADuaGHFOU/Zpcas330pSEHeFOlF98vp
BeHeJkreRVeLdVIBio5IwgLAXN9Sj0e1nTDdoDq8DY7LWZFeNRFR0edSGef00dxfp4EVLDDM0Xrx
DAZ3kpRwrAc+V5m55TaxidP+91PxWlz9fRd0hCnInPCoUznm0s358y4Y5bQ6PMt8Hb/nLT2EWUGw
wF6RrwsDRXoDkwZGm+tvcyN+sAPzS1SqBF0w50NG0JudIt7MzdgGe9Et8DBqNuvrVYNROSegKCoQ
2oSyuM/XKV1lbFZgGlhmTT7YEsRuNHcvg6xeQlcB9JrZ2uCLAb8lkCfPsGOL4H2uCnKrXEX0Jka2
67oLXR92tgLziRB9FSwr+nKgv25x14/uuoXVbnIqO5QzsFTWdk3c27LKL4Movj5ZpWh9CC6R6czQ
v75KT27EjIfEsd7b670HS+omg8m9Ng1uKhYHmXN0ggAHMAhi9XUI4v556yoCYaua1argUFw0XrS5
3idMHDmdp3dIib+zRN+mIV9y/Qz/u/uat2RVlk352f7eyby2D//Z5vz/qPsp/233c//69jvgYfny
X41P+pScthyX/qYjLEEOwf/pe8o/PJRvvhK2TffR9Jfp8o+2p/0HoUcI1Oh7ulgN+YL/2/c0nD+U
ci1rubsL6dDCsP8rjU+HA+hvZ1Np0skjk8LhrOACGuYY9PusnOYkaYcq31oTQFXE6ZvZgwhjO/1l
PLZjnwIAfrRHNdw0McW7McruBEhTaNFeBbonciC5hQtdzActS9HImExCh6ltdJF/JJthM0VwwNBp
AEWZXuD1WchqRLSrHOKNg04TsxKgXrZryziYzTvgm+9+0nD1xhN2awzGPcLPU8n98Hvmj9RZaePv
UMSPu4oIwU3hVz6IZbI/ccJ8kG2NPBeb1cknzbOb6vHWydgLbHfBlxrGKeiG2zjlkJGpcae09jdz
Dce8rgZjA1n8LueotgsjMd71rflEYEi9LuOxOBsz0VsII/R66CxnjS4JAmDlUupzy08N7zv0zctk
SuOCxLFeE1DjHdFQ3xGld7Sdzr4ZXUSQQMHL/dDkUEjh1bjNQ+K0zF8zLZCpOGTuQXbB5TcdRKfS
Zx3px4HdE7cYZYzQ/UZsHDajFBOCPdKvdNZTJFKabjLgrbUHr5VEMCXpHkGmc6vxQdy7hBGuNaLL
Neq1s9Lh16wunMcWvCMrqYfit3X4Pnv4OrkU0LQmljjPWhqe5vdRdfEuB8aKnUo+yZnUUAf6aiWp
gbeIPx4tJNywgsLwRhu1+7XNHxuU6qjlyOcBfqOqBqg09pVbMYWv6RS9+6kwz64OLiokOlkGaECj
ys3QhmTPkSzNG4fTg+wFgWYp6QB63IyuTZxdlNP7jP1k5/WJAs5JgCih4ttGZO0OpBKMEVXN68Gr
p/cyb8y3tjmG+DhOEe2G7UhvYjsZFVYpSi8u+mlk9ZuBdi8VNsvcBjPAb1Ufu9R9JU5xPVeN/61n
tu4cuKurrk++MTwhtOYxyvOwQ5xqhPrgFqXaT3I0d1NfxHviEDd0HU2qlvni6CgZGTB1zTTnzELU
OWL17qeroaOmg7gr5/xU+Fa0n2mqrFqrqVYyCZMDoW6DiPFJkRG1G1Hl3qhg4au6yLisrt5WTklE
jRXjsIEY3Vn9Y5bO4YMF+5jC8UJ1ds5JVcIKVIQTZM5dbcI4S8UPpQnBoKaaNKPc+2W/hWYe3RW0
5hA/2eY2Qa1dO3H0ULte9GBEaIOBObI5++QoRnVYPlJXUgdrvJGYM1ZYpZvLFJE2TTjPY5f3y73P
9Q6odOJH7Awn15LzGZ09xp862iOEezdqS34BG2t+manqduosymfPC2+7hmiGEEMEJNmedn8xFPuS
sk+OfLHJAMl7BdKkVnWrHMDYZp4+Sh1/eJPRIrE+AXnrVnRNjFM2109TL/wT8vSbWmrzaDXF/Zzh
54uy4Y7+kV43DhE1rrgvVdMdjUocCkGXP4lhsFSJjzKfBgbQJbtl9SMozmyDLUpj7Ixmv+lsg2GX
mkR5E1W31W172xAougGSjlZwVrdVlJZUM2Sza3r2atRx/akuE95eSI6IkX4dOqo+Uxiivnfx0EUc
2oU5Iyyw9FNg9uRlGU27bnTw0zDzT+oQxZc4818oB9uHJIVoCZEyWBXMxi2o4+9O6TrnrLZuuDGf
KF7+9Mm745BH8dFrh722u4iGz3BvyTw/TyCISxWZm67PvilNjm3Z6JZxQjMjLh9TxHiJYVO8xTmG
96HZEmFIN6tvJiwXHigvwcl5JiDXwnezmfDQhW1z67IK3kuhX5mz2TYhBpTH4U0EECQNtmMAfWF5
JlsBPmgckBE5WsRDeNaGau2x8oKfiOChAmIVWnTT+2msnifZhFjsyo+ihKA2GWwVTeuepqgidoFQ
1YM/6UWRKu4nImq5mtDX2cbDwP0tTRtetKaulz9TvUx+ZCAaIZjXGws95paVFkA3ysrYuglsCJFj
G1LDbjJksIUKNot1g3d/M7fF0cZ7Wc8dDuCkvEEZmZ3GXPanMGwPODKiu7xtQIxKvTdYctPVLER+
uv4j4g4m/Zg7iV888HAQ/sqqqU8OQbKI6Zb/vP4Z7Swi45YrVm141j6O2pcp3yex+Kzr/p5EgOhY
h4QfYEp4D23U+pb1A8/iR1dE05fIJKzTrE21bjF6rJMWy4E7oJtt40eYZfaGDGKu7zitj/OZC7yi
wNAHbAAUe9g3AYeH8pXdll+IFfPsNRQCOWefUgrUKyPwyoMkkWfTSwMzECOS9cPfyQJ3GcE77w5S
J5CvQFNo7P6M7Iq+huD2V7QPc5CLly6MHzANkFwKaPumxT6yApr42aeQ4fDQHCimyhOoFTib2Bm2
rYh+6tKYd2Ayp42kB7ahExoc+/9N1Hks1a4sQfSLFCFvptt7g4eJAjgg76VWq7/+LXEHb7IDOIZt
pO7qqsyVHWG1KpLD3Wlba9dV1kvkwkbF6bl3abmuhAQlaDF3oQ+hjsj/y12bTfapDLw9RvQGFBvh
aRVJtIgzCHUirWyRWyGaJkaOWcS71zXGrz+4+7JvhlMuOGErbYEfTN9HmoU+pRdrS3lqUbRkDsVd
+TsNbXeuO/FeQYUHsGBsHcWRacgbsS6Oxhx5kEO6YyGzT5OIF2YopkdstRfbTLRV2Uekw/mmi6ix
GB+RVNyFyI1HmyPJUBM51shMkveq0p0wmm3tcJPFgujCPCeKwbOrQ+lbSy2yra07DCgMCqPZFJUE
DDiWEPDSd0/WBcIPI9lNY4ujdSrdFTdOsoXMXlCXgQU2G6ivSB3YYnz40HjLoAL56FaSOtuV7hDe
hMYaqPv6BUWBQZpkg7pZd85B7pE6yvlM6bnkz6ZwYzLNXwOfdiEirAy83X+s8TbNgJ1GnloNI3lS
IQZf2sx9sCC454zu1SDLr8aZlgqbhbs/Bfr44jWy2mPKQiriT+t4ou/tR5N7NOTwmHXeg++Y7H2N
77IPTOPBLMgQcjy5YAj/bxxoKhe1hrCTCGE5FHPrjkFd5xu3SJKCN3rLtoAynHfkR0RogJeEpEC8
b7dRQxUSem0Bn6XTVzrOIzd98kxRbtt+4D/EZnCC0DknszzA8e0PJKHf63rYO0QIlWEqb/iMnryJ
zKZK1XPyNgQBvesvBQj6eQejY1TkF9pcwd1Pd5qyPoIMyP8EAoHYcWQnY4IAqxtWKad4+NXRMQnZ
FqzIW1aUb2S6+2eCYNItbvGNptz+I8XTuZYYRZiZBmwLtnku0ixet6JKN+HIle7SU8buw92aDPq6
I4Vgwzt+cNtyfAfMjZ1/Dplv+rJcs9oeQp1e37gutTLcjB4WqEYDMY4Q/5TqRvncsc7alY0jbbS/
s+qXU05y0UPCQNxJnfVmesaYmNzgw8uNnoKq7IgYN9toj30aTmwI5B4A67h3WE2RIs0xL0VzI3iG
kHS1GzB8rPAxW88G9rUsIQ1ZY6fxi5BGWDC81Kpqnju/3FiqT87QlJoDI40pOCZEoEOxrtq73+rf
BhFufkHODWpsb0kWB2TantBWQlwg2mshQWHciKOlXok//pdIbZU2wibYF/8CCdTPZT6eswnNUmpQ
gFfa+KiT+XZIyN11C2btTjBmxyTGrdgbcu37RrMA/fpNjIgi73gf0DDmfvKGG7SKL4zyR8/FShQ0
Rsoxn6Z56PjXFj/DyrtZivKJEGDUTbmNUcTYtiQdET+SPZfNLLsrzJXppNUSRT4x0KOv770CfZQW
9Ocs1WgqBiInr75Hh6U7xIdOQ4y3qs6Pbmw3LyZ9WrRHhn3WLdEDqo/o3/pL0RMbqyzB/ushlOi7
4cXVgm8ztc5CmI9C8gYS8Gyt0UMxnFgYnTa96W2utgZvwtZAQf+WOxWD+tBiKdSrbe0mF5ziNSqP
jGRzBSC6Boqe5kQ1WsGEr7/ek6zj7aso/Kqm6r2kFYj6tzjlTcfJhpocbgjnvxINQ8ctzxyUFZoy
bNoN1oYGOcnJOvTrpZtUHr3zdDOSnHEAaURFL2rkW85L49YPGCosHMAxQYakkDl6Az870y9+ufXx
+i16t3nv4UiAfW+bO4P99xaP/rtV1mqNIlgtA59smcBnLC9l8hy18d2dhw61K6yVMxB0HhXWVqn2
xawd7dLCUMmpdaCsZPtcYV5v2vQalKG7kxprod+ocl3EzEO0AbuzgbISnYJcEwM+U7BPVuUyL4/b
dKuRJhOU+mtrJITstv6M2VyYcwksfRYjGODvYbWhgZCd4yJ+sSsOy5IPeqUi8B6FT/QrJkFuBqel
7V6qSz561zpzX00Mxhdh6XJflFGwzJvphPdGA0TQkVNOGIZyFvRPP8k/ECvMzk+jYL4exdWL0bf6
OmH+cuky69XOGV6kpbViQDoSvUhgop4PV6Mt+oMGOQbgrPwUSj8ilx2WLplAK4etAwpJd04rpfbd
NJ1B+AMpkUyZNCwUICQYxqbtQSCMSxOG6l3yQuFOjhd2n5MfcUhPYzslihkCvx+6IU1T5a3hF+oL
BQNqOwCud8L6XSP9795ZR9Ms5EXndhn7KTozgulWngICgO5FQS8lRPUSyK4/GlO8l6IJLn8/0vDn
LL06j6CNZ+3RmB8A5iOPDrpzuVGFCumZFxopAsxY6jDD3aiYAo2+omxoRb6hxxixxhRfvtWbR84f
mIqiYlg5YEdKch+WttTqcx6xSSWeIbZjYHDfhaF+nND2+EORIAnpKawHadxx7vWlqw5E0Cx7YZWH
VO/PpiMt4rUfC6swT3YzvUpHPOke836N7KrdRD/yrgfipI85614OHsMoJ6wx8iPqEedmSp/l2WG+
w/920TXK4DiG5Tzm/rTKJWiYjLb5Ycr8exXCLXEgaSLafQKbDDH/EpCjs8p9ALI4pMWD7thINNj0
cIr/2lnXLGXTZeucdQHeD+dcp61sHF0pmdVZtMlQijNE9SCg/Litoe/01MP6Y/SHvwdDhLd6LO5W
csdhhg04KNDSCwrPEepu2cR3iECBDco36v3kqhNquu4q6gWjRRuYSbtflGksT2g4wDlXJCGZ4Gi2
WN5ZdBP1bHIhb+IYixIW6Whh35xZjKilinCzwpVLbDqEMHsOYva5WySMrTkpbYmSzyDwzAL1Y4bW
Stn5pykpbN02eBBR9wtjGodUTIWaS55rXKlqhX6N5nI9Lf1UOyDSaxfoJ37cIPv0WwHSIlX5CSIN
8dTBM2+C2hi4sDC8aO7dkc5LVytjb3MZ8MlFU30kYr1ekUVTLfUpyfdhFa7DqTB2MBwEUNXppFv3
STViVuxkS92uHoCjkWBLbFwRucxHudOKWn/GFLipWmPuqwOjTkL7qMLxh+debhP0uTiH8PQU9b6z
GnwOE7IAuNYkr0WnwDTyx9Z40ETqLhvhf/cieC+ccR7OcH6y3Tn3FC6+NYeUBHFU7hz4TYThRFcz
P8IdRJcDMxn/hA94nyNMG8Sfmh28kJPCMRBwyVpqV3+qLhRmW5O8cXT5ZbD2c4IkYiKxjKU2VIeq
UbzzHnW+wj5ElNQbz5n00F4+2oWw12rMv4ll/1Imz5xykFS8Nw9j4FYRfu2TJDTYfI5mm5bwUVw0
Ie5ItgwJtBj6/b0YmXOq1rtmFlsE/cpsx6e96SwtW6WZV26Lwd1ieoSi/FpGQnB8pQ1iSD461woG
OPGvDJnypOAkIbrj/Kxal9DROnYWUSUu2B12Y2s0yICKZz/z043XWsGhlfKQtCPSizD7ZeqPCxZ6
lbsnAgFlizAEou4SeQtJNDiik0NskfXSt+z7BDYmhXuuiZ/bZG27NDAHahRuS+KcAgfnW0zUZos0
vOs0f+m44a3THOfeEOEaJJV2KvVfr59+2VVJqsfsMI8MWG8z6mRXPfezDRFh2lqbvQ6Cwx173NrJ
Ym5ezz3r2OJQKBIR2jEDJj/kXNQy2RHD8GEHXJzUxVVkGK9eRSSc/oCNWu2HBN4UMsD0iI94I4pp
Tukbjato5WeXP+rTc+I3a4SDamkTOIDnslhZorlXhfZcen17i3ocBHmCvFyk8pgOqXZKEucgzf4x
LmbToandLXuN5rZm2YY8XgXuuPB0jvMcv4UrujV+12mZg21PkXSU+F1pq6HSaRJxbL0hXJNTgYK+
HK4txO/B1gm8oipe54O5QWZ0LX3S+lqTaJQ02pZx/k9Luf+5x3u8EVpLFzA8gitxcTIzA2Rsm8Af
SzAaWiDaJcymJYx5w3lUVYTjkxyhdSf3UkLsx2anlvRpf71QGGtd3oWDq8YR3WYiPO3Bb42jQi5E
FyAHMqG/RnJivkuXyBi7t1Q1PyE2fgUarGXsCqxgJSd7Ky0L7XIKwZ1sbLtvPQj1Lu2kMhxoK5MD
6qT2xoS/csiN4Z2GAWAna5shBt8D34jRyhnvYWQcm0zbooh9K+x+wNSRkVnTthS2Tb5K2QxTppAL
Xy8eUzndtdi76iW/LuXTViT+yt7FvUEolAF3g05UHPdqK3UWiEFAdkHGRbQGjR18gQFBzRDrNSIs
OoLi13rAgN4cbBwjH9VP0dOtgQH0hl2WE+NAuB4C1jDiL6rZgK8H730oyUwqujdk8SgsgoyQa3NX
GsjR/YlGbD36v11XN2s3I802Dy4CTJeaNA6mmp4gJ7OugTKfNTA9+376QhvC9dMWHqCW4I1GzqEo
olWrC7H3Jl64E7uHLJokDbMUQXuQX8eJcJiac9VC07/i0X4fCuQpvf9uTg7PIUg/ZGF/Y3RkySr5
d/VExs8NAXGydjTKhz4cUMgzTB7DJ70lqVLRVnJ1DVGNiM/I44aLH4QvXByQ/KLwHrb6Oynk3JyF
M8flwdHBOZ1VkEuq4IAYR6fxNr2QgwIwJwuPBH5uEOrtOLAvcUQSe6Pqhz6xd7PFI9bkcujwebpz
RujgnRNnuDmJT+0FPb8yy88xLfclvI8Fa/YvAEIiDAOX6gM+EBGTDWORz2RQoEHS55lgzODrXPv8
WchNtCgMWpXc2B92TnQRCXSEIlV0t41i7lpheyqouj0vuYYDO2gcpvs4LT1EFp9pHd5pnxOrPKhV
t0VPEC2Eo9YuiYNUkeGHg2SXLtyjVklau+JED6an0qGZWkfPdi5/ImYnDIjZ/mki7dO+v02xf4fz
QyvHYtoQju6sP7E3hkG2TYpapul6Dla2/dmN1YHIYAs00krLyrfKbj8bLoE1xXK10mCDDVH5Gkjn
Z5qAS/SFvBEMHa0dP1xaNgBZmf/aaX6gedleVHSO3OaG1BxHjc2zH1t+TaM7RNlEvU1bLD8M3+ZY
7MYs3UFMORdZjosIObgkL4KkBuTmMA1MktGoJ7LsA5HkocAoNZWcFLlub5ZOoTebuFRI3yLnCRF5
LzqaD8JDiWNkBj49cSqT6QXk/ynNoQQX/UvskRRuhpz9CVRwp0dds+62EwOIwGnYyenXyH8MIuQX
llEc3NxIZozIxcz6V71uNjhY+Ei1ZFwmJHLF6bQB1TUtaqM9jgPXOHA8Vpw24xajA5dI+1z4BfOr
6l6r/kKDA3JPjkQh9O0tpwJjoTUjSsZin8cwJvKclJHeW7hN+eyb7G+NmR8CvPRrzyK4EVk/KBSI
EqPjrhqn2JFo/OxDl6EAyGpExfRc98xMv6eJbEokFVxIoUuKgvGCx9helCONVDpGULvCzSAE1WdC
Woumt3w0hrZOTMkTVwSptK3zVXZ0Jkjb0aI5poHx6TJOqkOGAniBEvwwWvEDMdHLeMgIpRn1Rzco
+RNs1Tl1DLChNUUZRroXt263POtn16ZPZTYtvNLurbcI+fOg4uVkskY6gTuQyZY1L9eNhi+QGsc+
FF9BTri3Jh4r7LMgGD217sqOyEvX3uh6Q8Hm9xfWVwVmJjKGk0v8iltXpyn17lOMAj8n/eY16ZHQ
t8ZtMvGOqoxdNa68VcMsAf/AkUvuiFboQOGhI5MG2uRWwz+aSScjJ2Yt3Ak53Yr+W9UjMkpGsGWS
f1Xc5a7n3cMq/2h6+0eUxikZqBPJFfVqKyVaj10Fp8fehdpXltSMDsMK2552BcFg4ehzbHGy52ko
V74ePpWmPNkee3gBg7nUJ8ImWXLs1v/2c/OTuKY5N5zUaCq6Jm4eSZXa4GOvF1kSL8uo2vddvTXm
vDWpGdyqU/+mD/53xITQz2/CHc2FEpwPxvpU1Ga68rn5Oqd/HKpg5RXlQQsQ2upTcDK77GYNiKPM
llEfChrgJxlKJSFeLEw4IFQeSaN7huxHXbQgN22V9tNpNmz0xNwx+4WVAUUtTKJDabEJO9O1C4yX
Kh8fLSt8Mo3uMCbZirjv594sMMXVb5LYNU7MFe5Y/zD/5ToJfrDcP1neDAvxsKCF+Ulrw7tR17vC
TK5xHX3RYXkMfVSTzpj/1BGfNbPyhAsbp0yp/F1SOFgtHFh1wcnviq1n7/rYRNS41mMqFI0rkGEy
R8MkWHjagOPWaU2InoSREYFnBZTb1qDtp4COkTS8rQFIktcKpbUb0e7IXN0y9ZRY2Y1suVnqyy+H
Q9bQJUihobBJJtTGjc2MU98atv+tGQGuXMjrqGCmFyJwUw+LRJDg4beeI9d7FbW9R3iPyTp7rlK3
BQJW7QsLdu0k66XSJfO68qPAG8vly7mpz9slJ99b2kyPxByvoCAsO4SvDFxRaPr2jv0XIlvKldo3
/ZFx3c2qiooG3wVY3VL3ulsyOt+t1pVrWRpnQzQEJAwA95JV6BOoKmHa2O+gGfKFJwFSNai/gA1R
dgTnwSWKdy5OxhqRnx00ZHLWe5QD6JhqrVo7gH+WE2fLucfh+iUjxoiVKpVsG336pMLsVObFTiP6
lnAnMljcN2aKb6Xo3iie+21ShYCMuGrDehsr7Y6hCYNExzvfGNGG7unaqk0PahGLAZOxt+jDUgQ2
YWLfcWQinpb7K3Rn8UH+q8fDV1UyIVI++YHvY+meemsihR4aA2+yf8DZughoqHEu28cOegjOtac6
JZg4bs5R5cBN/U7hpGXOsOyr4Uhw9XFKS+Jjqn3GYgiq7zolmEfL2cqVQGTp0wP40cd0qBoa+j+e
esjIWLc6AWOswdoerCNazGWETNQbBQha8NCehSzTNOJ/mmwPaaNdaxZsvWs/aK+xWMTRc0fTshb1
FkyYvVIhoryJXi+dEXMRPYfFePMZxxJ5TuE79MOjHrQAasIJijLFc1Tuw/x9TPUXkKdfnpH8qql7
rDymDUbCh9UxHvVqczEh54F/WJaEcMKIJKbB7ozvYGRayJ1OzvCh7ajDh/GEO3832c1tHJNTKX9E
uM8G5yZTipMies7qZhta0YPPHJDGJp15EdJb+hOG0uhpjcvQJV9p4XxPkf82xsO5LktxkiYGpcru
bjaN1q0T4r/2lX023P7HTKxjq7tnAeUQ8ym/H48K7Q/mTCc+hse8wPkL3ekD8tyJqd2KPsUik+4r
s7inKD9KpX3S2kUGMap1Gfe3gS53Jeq3cl5kLHcWVGYfTa4/tDF9r0i9mCq7MsYhp8zdKQy5bMve
CiXGxwTlhQP4QYmM6WEVvgPj5nRMEDeqnBnzeZbS+e5H5IzJeAS0Y22btvHYXt6pEquVZ0X5oq4p
VzRfC5ZGOZAL3m46GrSkSKymCd62pwZC8VAoWOAq6bXufV6SCJ1PG4YotPvdAGBhoSzWwyQ6advE
bf/Vk3EfnIywN/8TQvKnr2LasyQTViyLKWwmSFk4CcEErmg4b3WKERdyiN70DP0H6FK62W0C7u86
cUmzC39z/CeaQ7neQDhlhU6ehR6cka2qNj3pcyZ51RmcrIRHXwjo9A4HAC6TL1pjLwzVcnwFo0Tz
/C/r+g3I4WdPJtc8tSGxTkwFE7CwasJhSFt/FyfyZg/TUhS1oNcCIsGlnxgMghwxbz4aYbliSEMp
498Bje0NwaYFotqBP/bYCZ6fbo0XxA/reBiyVeQaw5IIU7FwzLg6uKG7KQo0/rT+Lxi5LfKRPWrz
XOPMWiYsdWhD85ww0SmnOq9bTgvaaG69knWxcug2eFbdXBSLknSSVWnnc9xziVxMVWJLENbXmE3y
Cm7b7ABFuvCSVewfQIaTt2bQBK2rLT20z6JfFzSlQUjiq+xMkrTG2ZBMCNp8dw/FzPHxzu3oWLtJ
pM+yRrvSBL90zrIFoSk4J7SR1Eqwi7Rm/2QTPqiJPArR0p6CLLg2wGApMfEMeWV6LFyN9g+4Dejk
X9CcY4TO6NLd4YZBp8CgNm9rNfJ+2gDLWczKIFAj/M3FaJNeqQvFomCwyCpSevmbazjbRCC+KvHx
oVJqe1APbX+LLfcHcg8Sk14uOh3hjoVrSFJnS9AKdJLYck/mWB7LiTOSqdHcIBssStIbaXibxshI
3A6pefStpjGgdip0ndZIlmBNoWhOweLdeGgjekyI7At1sjv7PDrja55QpIcJZzN0JymMG270EL2P
KukoMKa76y4gZ4b79sw4ew0w8wNdqKEWDDfpp/ucM5SIKKEMnbmTnyC17gLO8np4ityErT5FU/JX
1IRN/db44qHM+ndVUc3JgYV/7KZ1Z07L9sWS1qk01KNO2136jEFpaq1Ma+XHlHHUhftS2N8aEXZO
yMaZVM2j64mbrhku8fX6uzlOBAFPJXUFI7tcXROr/wmB+gYVChderRlgl+jMVyNRm9zsnY2QxMdP
XDnDRWYo5c2qsLcut7sOd4hJ3tYjHm0TTNpTafWMB52PBCv7Fp8KshQOGimkoFR7hZ/5Ys0HfGIa
H+gcL43O2qAjCTZ/6x84aezGBLaG/a2PCndFgTJx3rJIYBuzVQswe4HNarDl2XGaX5sylPK4O9Is
4gNQ/SN6Fk+Jw0R7IxLFrCaAiI7gvRKJt6iz8JOEb84MTnfPJutDJLmx71JmPmnFLUb7dpHO9Y5F
JaR856dtwofMIm6H7qxPqbjIg3I3hBPKS/OX2DmxbAUGYGaLbM6Q1ZYWogOaVy+ARpEfmpWHcbg+
6Oa4TWr1DuSKDS5HyILiQG/jfqlpwyOI9T2om95qtgNAp03ScAwbI58TO1o59PAxmvGFRR74av53
JYOPhYlGsiVad4wyCX44odjgeDMHCtNOXFdmT+FQh99x23xUjurAZFG2uGrY8QS3DYv6ts39Y1A6
zjFIDNYu2xXLpU7W5aGPu5F0TR+o1d/3mpGeHLpneGMSPGfdGxWxfUBBgeGsMuMRUgsrHhC0Y16Y
+opK3MNyPM3czvHUBOwFoLPUIc96dTAgaCKGPBR0gqnbQmQy84+Jl7b3InlrEyqLwmVGEbSKfL+O
goRNP0bC0XBm0H2WpMROUarEeHuRlX0C7vfWvVcEOtJYeL+BgweocC0w0e20hHcqFwYozjLF1A2l
4f73iv4eUuyma5GlP0Zd6LvOwEsxv+T/P1QAXf77FokgnWFwqou4HHXaUo5+EBxv9/H84iaIVmRA
VYe/r6yWVWmsOnuntRdH2DUU3Lg5mJ6oD///NmdnjLu03lH/JhyS/ac6TrOl6UrqhGzGGleKtFp2
iVofXjxyjR1roo/RMYsM+5FDD0fmQ1wUNA8VLKSkk98hNsCFQfsbyu49VBTrTCPJud8OU7cxW605
pBYD/b+H/39r63q6M7yEY9tAx20ESKl3AzZuZmrciIemnyuHqK8/Rg4W67+fpU5GHfP3B39fqotU
Hmve/PdRyFaHv5/+/9vEc7h9xv5xqqZPIquOfZaPW7CELXMhrrj/vvLdObe8BREPDI4OpvGPYxAy
LhlVTDDnB3t+ETOLlgG7xKBCrX3w0cR2qOgsch8wdPpLu67qGfT/4xR0iWADXh0JpbU2ZXVo5weX
kPSDGV/AXsKRZd5lolyVCReLf2i8hH4wVgCcCc0ycaqdBF8S5vq3Aua/qKR867VwyX1TcjJHT1vF
xG16+JUghXJtIh5bREb8Eon2IYsJ4dXz4osUiFMbtWsORQeCCk5e5v0YYmgPEJXW+ZiNl3D0NtFP
UFF89SZEi8ShIRYlfPoOySBF7TK+KGeYJCzoVC+2BWcs0pwJvLVb5HN2T7SBHX/pNEiWQev0q2bE
W5+7GbpJNCB+ehSBbj0xMhVLkE+etoEjQXXV0TUqx2Y9mGF3QiqhVq5tBNz7cbPraTD69bj3ccLS
4xq6K4PLBdRKgEGMyXpDu5q+Xb+Daty0nPNWEs3KovLHZkvbNruZ43CQzkR2cefv/TkmItNRPGhY
/MIgiJH2CkYWmgvCWGMngWmh7eCYv4ddkdNO8fkIEAy6QeWixpleB6stTp1DreUlCZQIy15Wsa3T
qH4jQgSGTcJUvMmGYV3AfrlE2lcaSpK6Rk6Ta7M3vXNT60+Iaqlcrfs4m4sQk+XzAXna+9/cF5PV
noSdd8tiAh7TslRzGC+/aA4yGlNMcOOqrY8JWr8G3Pk+KyPjpJn23pOy4BwMdr7O/FOUeciUFJD8
wqJiiruq2Bhh2qwj4I6tNTEPqId3Q89Nzo3y6lU97UzKC/YQ7w4Iyb5Y6dxXsL2RcAXqJNk6h7o2
dFoiNj/XOuefaCUN5Jr5dxMhF4HS98ENsW1k/2L5Zs8YNidBtFQ7xxriR4SYw9pylvYgydPV0F9X
zl4zU//RkhwCQ+kukaHWO0+1zWpibLiviDJbai4Dl0wrF1HRJXe86RzKTUQHU5tGFwx92yig/IEZ
fXKGYT+igbwhWDWXo9CGvZchu5Pu1u8nl25IlCxM0iROxDvw7DJ6UoYbxxDfzO+8071bNtKaJC37
WCnmOBFKKhrmEaEztVpptpdt22iKNi00jKPL4BWrGiRgMiX2HbEoV2nqgJKZxnHuzg4Do7gn4qqq
NTkxNC41VhWiJ6pLkgz9woj1eBMaYXJ0c7LcE97vMk1vQxa//V0TsHZnYkk/7IpY3UtoGYtUVsWT
UWQvEWRghO4ktNAXKheAUL4NmTTvSVkdGuhbV1LArYNbu3nIizR1EEB2t4oQNmzcQrgbbQQWWZvJ
hzbaXwzs0mVJxsaiI6SSzyPfsXAgVh6tavV3gYkqONbzC41xBzBgbVFAI9xkQ7COHMBgHc9m98aN
jOugafR8dGR2NcP6qm2dFZG/5dmBN0+JYW2c2ES+kFYvWj9sugjfX9UVydacbeIDo9RTOQfIQzN/
yIh0Zw1JxM50Qn85YVGd42UIPdOEjdg3tZ77LicXTA7TDs+M8fT3ZAmO5lIa1qMvsFXMd1dosp00
HNUqeNZ7QpHUPqj87p/vplTVnl+dyYmwaaDoLlyZgp0FAyJKau08lvazX7guRgm+S4vM2YPju1Rd
D6REpR4sWhrxdRj4J6/zgoUL7P3USXFrAuvoJfwkMmwFzKVrV3+/crQG9EKN2c0FjySbgWM7cbzm
esgGBhF9vTecNiDwXXaIKjgv0J2sjn8PAHGG//4TRT9+necqxLKT7oWZOiujaAsKb6M5GSGcZOEP
T5hMov0UQulrPOpORtwvEEarja+dhbIjLMqSq2HETgDBGR3iZMAdbfJszfwPlF9QP5gi+ZxY3KRF
KvEwI+QHb5lC9aQH73cPdfwm6yQ5IWfvlpm9NGcvdBQ2yAYlcUm1b52scdJPOHA2sddbp8qhMp4g
Qp1JrQr35Yil1ppvxk7RH2RLOcjY51DV5fmmLQI84KV+I0lgafYuKxkrdUQ+1cXJ2nXbYZdLumCD
p6mDHtW+dMSsLD2yWNa+iL4ZN6oTn5BYUsaTWkAXeG/NxIoEsMRqNCAx/LeIBZF9jpEMvGZ3zzSn
DYONYeloKZDWEgVe0tKHlNNPXPXT2gUHp1Sy6wY9pktgfafmGHBE7Bnu521NjIpvHO3eqFd5m7Ii
GFLyBgsOHTLe/P0ozrrg5qvyxYqLc5gEBNInlOmOVVlgygKoEF2erkzSo6AcTfsh5xnzwn76VlzB
Y3X3KKLL+PfiS0fsDZMtVdTqAfFdcrH0fpVXCE1SnZiKsf4d0PWbLaC4UOKytsoI+4BhcF9nzkYG
nrkQoo9RYnAcsqE3LD2yfffZhNVjqgCYBI6zELljv+uOtbBJqbkYCMwgIsvgKkbrOzBssQ+aIria
QtDjddB6zjIqfF6rJL9Gld9/dwGkoMnKm8e4K4qtnPqfGAEhAjzT3dRNM2zNeqAOiWlD1vMdPWA+
cHtGiHFfxbcm79AyhZG7tcXUneVkPUpcElGeTW9WNyUbS9PBoUPYiT07etFi7FBRNt5y5T55SWVu
yjHvT35TBbu/99+VAegom9ONTNwjllh38bf1+mlB8oMtvZ3do1YcAudR7xt1LY3KP5nkAyygFyab
KXPcXWLNhRDi5bvVZ+kBgBmuG0ut45R9DNHnxc8z77vztH/1Fmdc9hYJP17WfQHXoU2rlVR+dhXI
mYzQlLtRc5tNquYzMJphzWAOZBiGu+e6oQ8rEfePDkdWPeQKYXkUxwkN52Jwpr1LYtYdBQ1CmRmo
0COgpuUbH2zFndPnXrzyYIBfdMq1Ewt4dkga//PvO2AA3ibxo/I8ev1hsOpk3RjKW2Fb8m5pp3fs
dPG0Gd3ok/Qv83PiizEr/vsi0gpwCLmmU7mQaWW6/RuNg34zdgjZ2SHLddmEnJBElR/+/5Vm5ycu
awHjNxp3mleZ51Cfyk3sF9YahI1BPylst3mqUap5njwnKTZfgteiJRTFYedadrLJkN3tpHwyUSAc
woYBTEIqxzYq2tfSrT49jqlt7xhPrmjwoM0HSoJFWlTBuBjUZBZcP/VvutabPHxoC8emAe6Igxwr
0ue84gVKyAAJulsOQCHflIzRmzPL0xBmttVk78P/sXceO5YjW5b9lUbNmaBRGMlBTS6vlq7VhPBw
j6DWml/fi57V1RGe0R5I9LTwgMRDiuAlaTRxzt5rZ74CKITO6liqcK8hLJwn4Gdb0WBIyCB+ey4S
+mGFRPl7H9MNU6JWRWjH//PV7jE3qV1MQ9FsYKfKo+I3m6zsHUBBIybJeQ2J+Nr4fJvRRdpEadxu
4k1tSVTF+TpDVXT2bPwuVT+E35SgOBJAkT0Io7VWJS2eUB2sdZV04wvQe7Vo+ueALK5NXYy9Oznx
C9Fy7QO9iRulH+SL5FxjtdZjRXzQAzUte4WF/hUsaLoG/29fhqRANgA2+U0JEaYZFlvtSLmvEko+
qJ67s4Y/Qsq43acm+T0IoeRL31Nf99OHPIU8r2IBNKKiONqa7V+R7YZW37PFjU+mGLP+uGrbRryR
E8FqMrCFQ9X41M77OEQM13QHXnDKBEtSbsTth8tZ8dFej2yaD/78D8LBQc2mznAOoNDryVQ52aL+
WHS2mm35gbckIbEzYv3FHOZdDDKm9p6ClISUHotjjdAPbP5JqjDKaDPm4lUSqKRq4q5DbgsBPFl/
fCuUWBs2Z+FaKi01d2K8cL6xwyBM4DGMh/rarPVnBIbBCxFtedQ9NUDIsd208MLz5KkaDAsfm2Ft
cyMtLp4WnhAZv8hak++mztCpEuc58IfnSau/kcPTX+hPqdtsgo4EslghC5KuAdWMYmUSnnDbEYiC
VQHMBt+Lv1F6Vg9ghJgUSgUwtkFxOs76O4t+FTXpzN4lifpCsGm9KTXk9UPehkuSpZAueZFOGcYv
1xXxBFstqB7RJelLJfXQ4bGGgVzEj8DqeuuTqxAa9bT5ewlj9ThI89TCn/1RtPkrJUFtSfFz3Lam
cCglVvJE1BpXRE7MEMtWYqitZ1oI17HVD7y0PiQQK5Y70fPmzKRX9v9jVP+Afd+Nxff//I+3vM2a
Cui3H/7qPJdAuf7fmO5lBG25bcKfId3zf/G3V93Q/6Ldp0ogmAAnbUeFg/M3o9sQf1mWbugW5vD/
g+bW/oIEZgOAI21EaqwB/+1RF+pfQL5pk1i6bZFMo4t/Y1GfyZv/lxph6bqQjtB1cL2mMEzd+IRz
YlfrUSLQoUfDaDUnDDT+wP/Jpb6wgv48oxh+eiRXf//R/wvMzFUeZk39n/+hzcTUf1zRMkzL1kAC
sXvkn/9Ea9J1CfYeRRNJHNG4ClE4/w01kS3pF3oSIgWiaWgRGkMzBMUW5a+0LJkO0oSdkX+ja2i2
xkKe62mQFG/BgfjjenRGz1WF/+MDHPr1T55/0a+/2FLZWYPcE/grVOsTwIj8W+yGOSqHmYhI7Yns
COMMxO789WUc4/OFDF6Hqpu8Vw2OB5f89dHUsRMGGpTMBTFxZEyQ47DCGO4p940RGS7kYBQcfm+6
HEiWTX4k4a9Y4WVVXSfK963CpksbI7fR0VNKEydU4CEKn0x3on6J4S+j8z06aGHU/KKw2aeglado
TdmIV/WKSuORlYachGGtEGC8sMoZwd5ec1wy6bazKSn0dlMaqGAtp5kr3uDVmJEp7MBLGaNnLWg4
5urTmgydhl0vlbKQlpKTac3e6LNyMzHrLvIkjk5+SQUtwD5X9ijcU3btbu1Fb5yAxSp2xIG0POAk
snwBYkO1PFbwC8QBbRhPVVy9yh/DivoZFqZ1D3N4K4uGP87WADWru4hm6p4W1m6q0gG3MUTxyEZr
h83Se1Nkuiy9+DqlhL5xWMqlyJ0LGtH0UuFFy3U3Cbz+ivwVzIcdeb6RQw6p75dEtqhYkXwyRvc4
gVY1RpQFaFAV8x1eJFAJtFAm71rDBNw22UszIjYrS41+P5E/uF1lsAnSb07kX2U1Hi7DJgxMM7Yp
yQ3LKAU6Z5dv5OthxA8xwgxIOvHbcywsY22DKNQjqLiraHYRr0ay44q9f81ZmjIeSY/GAhv92SDp
LC8VJGstDcgqiK9CzVMgzuHvpLNLiNS7Smqja6RXzVxjd2LF3LaG6tZTzhmtQHEGIOmEQ/0Gx/tG
SVXlOSiVLdp6fYOWL8SQNYpNTPmFwZhtvVlZqxTKdZ0p1sUP4OCwYfefE6UHQ+9BZ6hHTXlCOrXo
hO09YO6RB+kgSyeJx39GqBm7KTGyiDU69Z66zYoMB/85RMO0bUDi8sv5z4nofFFl6F9zSDKvyCMF
w87fppeKoaauhu3HNSV+xEqd2lNlpCR6xuDTG3VYSdju7jjmyEriaFWVxO+E9gApdATo1ORbTZrn
D1CpYzPHEMp215jlo+75K10ZadgpwCAmeTG71FgZJPMtSjO/K8bpAUQAprhNFVflQtPbeX6KSxAd
9qFufYrD87QG3XWrOdEPHxtWnqe3KOb1hZwdiWWmuZUVwUftoEJPufqgzbMaT3BdZf4RXwrGTqhk
9mCexUDySRjw79lpD6gzm8816YokZlxwAF4BfP0waZ8h4aIjCJMJ7jgA/SqYYkZLDXgUiKFPbv1i
tJF3yiXJvtayHoW+57CVUvxviGMXNQSRSgWKJikRVp25JU3UXqoD/jO6TjE8GiaUEvHGjHVtCuOW
2n/lfkzGAGVf86xZg8PiYWRNsTbtHp1YabBhcU3kPYv5R1IBmkWq1sPHs55RtG2sk5bYEwYwhB8U
NkfsqF5h+EPTQB8iOMZI7fQcIP884X9cus95ErQUalJvBO65QBBF61w+4E5jZfLkYf7qNNM5wmGF
nJ9ilfJ0nIaf9PH3o+Zb0SjfP37t33+joJSZYcvjcIH1tFxmdvujzKyz0oPLFdyvUfGaB3V8MGLv
wRDtuZzfez6ZHwtkXQzalnG9+Hhu1XDksXds2OYfGqgP6BUvdNzui0Hd2Uinlh8vA/OlX3gv3M23
D26mPuFJRONIscgjR2ZQ4i1T39tA3ND8KR81ne65XzJ4C5PSsISWgnLTpgjIOLXTDmWWh+u4MJRX
ph/GsoRYnM0vi3jgYu1EjAkh+dVl0BzYxpO5Ow95XRIrDnlPE9YLDIjXWAFEpijZLOPV3UZS3Avn
XAZkPdSPlfSKJgfDNuCiWmudghDEeID8tEext8w3eS81NI/dEn92s4kTTPo5X8uQyTtAnPP6mfBE
8Ec/yli77rN6nRb86cmyDiJjKwmII4vppk0D6YpQ9Kg1qmtrUI5+EV5mETzr9rGrHHbRyTG3hElP
rbeWYvJxD6X6cw9KYJvZI+BDGnhSEXsnG4+dnzgb7AOcO7sEQjBwawMxMeVZn0OsuvB6sW0ITVyF
ZNws4TTcIi8ySaU090wCxfqDWvfxiINCe0/6fmdU/brmCLTx7RlVW83CGv0I7KIkzY2hG1RTuaAt
SwImJhoCDjbDsGkVhplPD8L17g0vpyhV298C8prdJA+PfksdxwpQTZS6UrqyLNYEkO8+JhKP4hqm
1e4pVzwmr+Dm40/5uFwwu0Jkc0NbiE8ZHjmUVrZHNY4OytkZ4T57vef9m3FD3dxUH5CgYQOQaGcN
5CoURb9l8X1BFMkHGXsixwxcYY+YBCHylJHcALvwqBjlTlTBd06bMzMyvXxwZX0/2xtx+wbSlVWm
CW4+/m7LAcjIVXU10idc6Akpe6r1lMxcLk62OaXZJYxKPm8QNAizxcc0CSBeXTbmSMmjdDaOyfzT
J/26L7rDgIRzOag9IRBN/xIh1O/ITne1GRKsRB2K11aHX9cW6zRTza0RUVAtfB/DO280S53kigSi
t9gP2jWtSXWlqi8yVvxbpZ+I1K6BiUdEbOeZwBnrX5XVucqGdd7MTXtNAJGY66DsRsaVjxSNJrh2
bHyNpSHT7AXE6rXk66dmS88LEzT63ZnFiGb7QRtwObXMhEuUARPKavtS1JRi25feyx9VFZzNDEDE
XLbqEaO6RGm3S+YJJkuqH5vWosFWT9FFQMWmvmXs0+C7IXNGBUUeNlhkpFiRijCVjemgl3thz2tA
3d2gx6mOPRCpyEp6JpEQ/bhHFVyfn/rHxMXhNaFbmrwNjnE1T8RaxAqJyg2tcyEiN7yHVPvq5VQK
A+LrdmNSIf6e/x1NCPhr8xQP+IMCb+9QX202ORatFUrmeaLn9rVAuWs7bfb+KpgxixobQODvKnKQ
B+xVp1StNdh9TQsYjoE9/3GRmj2JyYjXVqs5y3J4NnTWSX77auz5WQqMP0XzTcqRzDwjTIzS4fE6
rbaM0zDZKrF244d0a60kRPPQ1v2t7RmUWb301ZqM/taoQ6BDwoO5wmYUNgspwyCKUX8pXSBcHIEh
e8puRBA3yCMCGeOYavUjk/ix6UoTCXS3y/x63WRmRbYoOsJB8XH1VfnJmZpn0eYb6d9g94UvXAU/
Bg9PD560+zKwzA29DfpsGU5aMPmjeZdKFak6S4IP7ID+rURj5r23Wk1eZgkiXosPSTBeODRCD55g
ZNbWvqKMF8UjdvbS30qVWZpGB3/BGdDW5q1OOieWTtq3cFTvKGuNc3uI/7xiR9kqunClbAeXNjJi
7IAIb31DMyM7lncmm9+11SGlkTm94gkVu4r44lCFp4Zi2Er1vXNQYQu2fX0De0Wy++fI5vXJKtB0
eMstoxlH6RJeBglFTFw7rK2jhbgnz8fxxsMBGGD971Nky55PJTShcKmbTbPM83jtDEF312gqbpvv
E6lqh7Rj6AZhsmLvhQNPVzkOWT44BGy2WTIlt6CznrjTbumrUBQbphGvR2JEULjqYVD16nYV91a3
aIjB3GpZRcudpWRlo+m4EbYrE3MuvXQB5Sciw+2o21DDdiVsthoP315CWVgOfogFTLWCc2+B55wm
FXllgVPMsEtiEOWaOvcL5bV+50iNGKmWB6+7sQZOoq2gECNv4DlphEFncKVv+pFpdarQpitaQT1J
T7Kd47Dx6ayBqEsSi7hjkkK6gEkpaQxzLfC8uSljtFb18NkJjUe7DX/QJ7IuxnTm1CRQpqoVPhCO
VFaLr4DAXbKp9FBBAdX86MLgJpPxVhKq5da1/r33s/ZKBP2tElmwi4ACCMQDhxGV5bKsdXTwOAYh
6sbW1kcmsFesJ2fe1muQulDACfuWCe8QW/g0cnXSYUJFuyketTPT8yac2jObFLnspCfWXrsZbM85
eGU3QJxpCvginCAck3RCssq3BkrJI2BdiZAh5wNMkxOFsfEuKt8ib+YKGM51l7fOySHUE91UAI57
wYZr7VhefmX4IczPtOO0FXlLxtGGZMVmawmatlOvbMAoL2Uas28oDYyKXm4uQ99RwL5FKSyIZqeW
SoA2w3uQOLR3KjiwKwKT3CSjqKt5EJbsOFp2InqGsDGjZxwobZ6dU47uLwY2jXXSYDakjn7p5r/o
ue3s5TCcUWjSKi1rjbOSJw/UY5feVFtHUgu7veE0bKu6dl9qBknlPVVztBnSzdvYHWg3YhdOxr1A
Ih3SqttLexgOIlE4B/hWl2+Jjd+bPYjVjv6KC8EWbIVaiINTqyqehxRpH1XFTDef0tI/VSaO+L6w
F92onPueBn/ZP+jEVbuAtNvlFJfbXCCcNbpjEHhrvnJ7G/n+zZxauAPLIy7J4ITnsv5RI+jY1/UP
hTBgEZfemnzOUz2VsNsmlBBUizkMdKw7Tnb/UQ35Hxbmn0qMX7IwVzjVm1/qi//NwtTlX+T1sY0g
Y28uVdmU8v6uL2oGMEw4zLahO3OFyaTu9F91Rl38JYkmo9BtwC2nuEVt678yADUBC3OODnR0a+Zh
2v+qzvgrJ9rS0BJZ2PMpZlqSSfJzDc1MvEKtyKl3y1Vy1RxwbCxjd3xsNl/X0OZy5U+lOk1auiZx
RGgOGYiWbX9Cwc+NFfaD0LJpynwzI10/iji4p3FzXfjJfUV+4k0N0+dP7N0/XHWu6/1U0lRl2jNx
c1WYYvYxLMpxkXftNTSAJlYJv8mMdyWFX/z1vX6qFv7jXj+VJTksyd7uuWpVzihkQstWngJUrtXY
EH99qV+59ry9+bHS3QMGZdiMibmK/NMNDiGnARxxMY7IDGNRk3o9eCzbu/n6Mr+7Iw5tjk2IJbT4
j/roT5cxJ4PdKtJfF3Sg9Y3dBbr2IUu3aI3aP6D6fzdQkBtwQwRKaAz8X+/INntoylnHK5uqgX1J
5NUzLCF4zNq2XxEzOxxJ3ExObPzHl6/v8ncP00JqqWsW/X7to0D+011OYdyYil6hAOXgCfLVtvZ5
NTp/t2j+DiC9+medfX4ln74Exr8lqFnbhmNYn2rJ0vLxZRuwpKbxVonvFPmUuNr1qN9/fTO/eWXE
ozGlWCYUJtuYq/0/3Yzf9LXedVzGC04G3vryQStv//8uQSvk50ukitD92sc9PSH2p2IFHwPJXFX9
4SP+0518emBFWxhhiyHPHaszgmIwQCD9AFh/fTOfXz4dF13oNjQm1WCXb30ad9FYpZqM9RhBovYk
R2dd4pP6+hLzd//zm58vwWcqhdTYp5P7+uvzGhKKO7U9xq5fBxvR0lIXCRsoO0spWDv5H8bZ54n9
42omK48hdFUH6/Tr1bQ4BhsIZddFetQfgyzrV2mBt6dPY3Gc6x9AYFAodpMe5XiG/fD667v93fVN
aQspLI7v/3igKYdLdWxr2L5U9kc1fxW20+zSfnwVbp1fp35SbyXM4+XXl/08f8y3bc5zFZ8wjZzP
475h89XUYTMTHBKHNhRMu2qRSMV4FSQ5A8aJBnIUjQLynIHb4OuLfx6q88WZIB0TuRBtNPHpmVuJ
WntUPwEPdwnCErrwIRUDzfaOX1/ndyPJYYZkiqQ3qDvzYP7p4wZ02znxwGCFF0xZII501NRk4HSI
bwTdOR86Xrj++pq/ebAm4G0mSCFsQ5Pz+/7pmrR6YEqUCsY86HHW0qcaqi6pwDWAAw1FFa6PRdnB
JWWE+FZjv+1WX/+AzxMnD9dk7aHryuNlF/Hp4ZqWnlqUTDNKgwl+jDpAf7lIKK8NdAy6/KZu05Cj
rYrs2v36yr+ZG0ib5ObB9wt2Sp9uPYJ0JTjJRS5dEOVCQTBfOVpR7/79VQB6ayBCjfmj/XR/EgiY
VdCXcjXcaGr4GgQ/vr7Ab0YnkYUSfYvJFERS0K9vsFVtCIfgrF0Awc56tn/yYQBPsjQqc19f6jcD
dO7HqhqIdamq1qd9idKLtlAHhZRLKqKnRlfqeIvZs37FuDgk6yjX6j9sUX5/RSZVnU2KbXzeokwx
Iewptg3YIBQyAx0mIopAedA6nZ1tWrV/+Bx+Myb4+uQ82fA/wSb8l88h1qAbkYcYoS8uNllCfxId
av2vhzwCAwFRgFEHJdX8tCiBuLYhpdI6Jr7XrYC0KZiOnBuP/BrqXX+42D/vyFBtVkDS8YTBBuzT
8ECwL4RZ0DbufcpWhrzxkEv/22HBJQzyqQw+JodUml8f2lT1NYwSitcNmV2pFq+GmYuj4qJCefT1
pf55NywBmtRY+RxT8I5+vVQpoPfEo4/5w5igKmmRyN84KPvGH27pH9MiuwUd/QgbcJN9uPPpq1UB
7Fl5GOGinHzc4r3QCA5u65U3gKyP+yUILKO3lLev7078Gl9gaRa6EMvQNZUthQN/69OTjGMW9FHB
eK5kQPuvg0zf47I5iw4AQOcdSSLa2PIl0aY/rOpiHte/bGLmC5t80ia7ZHZMn4Zk4BftOMyOd6t4
DupL4tFUkcWBnOzSP/tG5cb1dUKfZFa//uGe5wH4+dI2eUYqRx7G0Od7ltrUdGgFfbdYUuJq3URb
khG1D7fh4jIsvhsLe9HKt2qxpwP3h7n5H2sPdz1PzXwes+DE+vS1d55q+iz9vjvjpYBvblNKpUWJ
AZOaJRknm69v9R+D99PltF8Hb5Gi4KsmC6lJoR3ou244fv1hhhYk1f76PHVtljaxrtnsVuZF4dPQ
7ZPAGMyCELRBYO2WpTYJvAUqep3IUDvrAmpzQgGoRqqzbgZKraukkLQ4hdbTyrVVwUJLF0Y3watg
VqYb4kuEGQPayOnGLBUSW4x9mbQlZPDGf8/1mIge32q3MAetk/R0jO2Ms6WR4cwhmwbfFcCyg24T
Se1X+nuqjLhM5IgUt7hvh+E2zlWwKeJZdvamMN696S41tdUI3Xk0slMydxfpjaZFSGCmdh33R0XZ
VM43WZerwSeBt4a5psQrQ8NDCVwet/fGNKnzmz3RNu3KqqgFR1tfvy9piJlpvOlMQA5Wfqi7egvr
4z41bkWXbXsPGxzsEVOQ+mIR+7Uzo4w+UQb9RFwHVQVZTVnbmGGkVE+xQldfS5cSgX4b5mtMBTgL
2iZ3g6A/GCX9czvYetZDm03H0cyPPbr1og/PcrRQvZipSh2Zirtpesu80wk/D6M7Dz0wKkf4T+wV
onBRk+zArmLjTxX40A5fHQqHEN/xXSPfQiUA7R3dKxQ2YeAPb8Cc3kxWfjqN16kN7NossHRqW3Oa
bYZVhSo9hqEC2k5Gt3HYPApp7jTsFaTWu1r3rCMFyGC/WQAsDGdYWiD6FMhkXg+nW+2oKIdLCyul
VOEt4b4ejP6oI0BWYA05BRviLFmD0bvudUSpEgVV0HBwBHIz3XuQ9UpK46UNR1iMJ9E2wBRc3DkJ
kBHAjTayo3CF4mNy7kEPTuFNXy9Sgo3KkyORdGOuTRYRHmnY7aCuJpBcbbwZo3PquVr5GkRECPfg
OY4BKqhxkwMYqsku3oq5HUO2nVEu0SUsqnzj4QDupLlq/McsfB+SKwU7Bb/AWAp6gK2I7sZUxWQO
P4FmNbbYTWDiZAkflbh7tFLhFmW1aHMfFQCoOedYIYSLCbHGlA/0kFiO3eDvp/ququiJgn1VB0JV
ifG885XkQH4Jhr+nXL0eTLHkuQrjRw/VwHMKV6n3BmOB1CT1mLTeTo+C+xQn/WCeJuUK2F5T3HhB
sNQAbnY5CKIrq73BXt6WJs58ZZ1gqQ8wrUGIItplOOnS3GtS2enafTT8mCR2KxQaQnybil3iTUu0
RVqAn3HK3bR/KExgQE/diO1+ZTlQZML7qLPWRnwytPvJuM/7XY1U3QwuwwQRey2tpW6tpvGugm4f
YIHG05j6mNXShVM91m2O2MaGzNXuoe1chIUsupH1DgI46VzZroNUTtZZOu6S8BmPJgZzbPU7Ndrb
MMLaZFF594N6COxvlnZLdpoiFjn/vg2Fws6MA3M158/aecxbrIELMN+DfREofNrqKFugoqxTmDxa
9RgU5rrlzdjkciPnMXdmuia3MI3WkXEnyoV5R080CV47c2kCw2jOg7anOKUDdC4H9mWYL00YBRiX
uu9qj/Ko9ObQOsd7E057Kc3xO4wkl2zxh0g0iKBywsGNHmN/27mUalaI8LurkRIUFp8i23jqQEoK
4uKFUU7EVNfboWrPY9RsahR2+KiWyRS/d3OGncWXSwb1YuhGDIipxGSNvSY2H9oJpb/v7c3AngM4
vWtHIe0nKcGW8sXlqryetGpdBqAxPDDbGlydxfyDJYF9ZWPt+2zc65MxQ2fvZUsvTPW2iLyEq+GF
d9Cuq8DdPLqTVVe9GsWAk9zcM6HsQgXYuXhpNXPF+WxXE6MSYR7z1EvS7hJ72usRGGDi7qZ92F4w
disDPfs7CgQ4Thjfd9BYCaOx22NPFjptFAObvV6t1G6dOPdYg9T+AEQE64r5iqWnuoZjvRpyfNvb
DKlfyjSNTbZ5E/UsUjwU2SmLaVivQhN2+gPZrSSpxK/Q48f0via/jtoplYpRxvQG95OG85G1Cotz
NGyNwUV7mfmwWzH739v5VsElQhs2X7cB/R2kYzX9eDRnEcgMX4e9ZT/LMPlGcsat2Xdnv/ve8DMK
gevIB0FXl4Rd9CcNfSeppBe9ybGtTSj2ehrsNTlPSm6NlCfCJwK0112i3jbGCM0jpJiAKR36C0tX
0N23aI+wZhE4ubVT2CDlKe+f9Pghjp89cV0bJzm8Qx+JJXJKsg423TzZXXXTKmRyVDqMTPfDyCAv
cUDGK481sbcfa3Nb+wsneU8pF8EwUeL31rk2OoztM5r8rgr2ZBSH/iEOX0JyGjLACCAzlPAZnA95
hRP80AghSw8YZvqBonC0SXzeTMaKFW1Rki5ZEufiP3IKQIN1Q/6soZ+V+rbQyET0cJ1C2gOSh2f+
BzstT+bLvCqvHP8RkdY6oG1bTw+9OBtOReihf6B6DzzQPma5AJ7MIqnU3V2WDY1bECtLFzf+Bvlz
XePErsCUwn6nCKYVSzKv6dfrpz4KV6J7wOW9bMP6GaUA4FP6tNbJshNM2sRTls/ADVei95ZNfK1F
49aiu8u4zfFYJzldxh1WKN+ZdQOjWzeo3vJbE0GqSrmats+9VygPmumf+0HcSHFQnVdVXHTjNAL7
bMi4mjM68uK+BB/SQjpX5Hhx+mBfl9E9yvirSHMOkZPuxvEaqKPV3ooQOVx871jNuQI+C/vn1lAt
VHXipU+LZdhMK8KJmVrlDiAAMy2u/xLK6FbHJDR4ZwBV8FjB2lxKUbsG+U5dvncIusAi6SY+7w+u
W5q8d+awnJSAcYU2IjvVyEfVrUVYSLIuvHVJ6mTasitKbw0FAXYfrq3ypZ7Oorjv9ZPMXj1s7pA4
l+Fsd0ODpirMI1F+hv2+lSSYjOY3SyU4WnF48eGKrVCTPnntt8rsjux+N0l5nOx1pNz23rND42ak
idsOFdoEcoZwSI2qcUknDNHd4G8nW+xw11zLcdxHAp20xe5qZnrWTEK0uPvgRPbIUu2ImtUx0SfD
lgoVbd1iGwU987kDfp102zkC0jZvyRxCcIEgizPxUm1GApIq76WSfbmk87u0iQPqU7FrVbns570K
Tyxni1Ab+0bbjWJvNOqSzE+9H4jeCQ8jpI+gJK6nYIIYxUoYM0EhvtUndrvUyao0wWqZPcvJKhYk
Hxw107wJjAe7vFUmgXAkXgukx2obHkmLv6nsftNL43sboN7a58VhStB1KHNIqQG1WTspXr9pAyJd
2rc8lDvTOykoEHEVolCuX6L82u+txyQ4tFN5m3D6JjKORaBZoeNrS+GynVj05pMekIFMF1zHDkFg
cnE91PYKSAXzyn3QTWvgUvejr69xE7xm/fcJrLENmKxpVxjnNCITrPImsH20wB3G1eZAIWafqGej
uEsslKBtsIsHFLmqMxEbwiyqldnSc8wIi133YhNws/A7cTP2r13V7lrjCOJXZ7VTRkMsM5MsSDWe
BvY0HCgmhV+mFc666EAWNSQK37WglGhKALWv6ilbxwbMQ9NB9ugPlX1LVaoj+KnCnQ2FEtFmVC56
L8HdaUEHE7E3btLGgliiH9QcpOWEKGQ1xWa6sMx0aeKP9yTbCqfSbjFtneyokYjnwmUIiTKU2D05
NaxJBHkoxsSduXVAPR9iHoYVqJfcQrJU1SSyK1d1k5x1pBhwVKT9YIdOv40pJmgtYh/I+BkZeoIB
YikXhiEfYqPtrcE+dQVihsHHoD9clQaBoHZ0rOza9bM7v313CoOasLEI43UTPvT1PhtOEWI4MuxC
tVg20y5leSyME3ihoyIow2T0oKL8YAyE3BbGoyeQKo1k4rJbq/SrofUOkybdJoDAjC6ESNYwE4AP
Lc5z+Y1IiJutX03ze15svaQ7+oO/wopW19RqR2sZAG5rOa931j0RpssiLlwvxcvV9EsVGbRiQ1om
G5RRVkQqFcPCbUaOH84IpQdojrPVZceSw2mx0J78PNoMuOPTUbvjk31ME7D3kYoFxXGucbVdEmyx
JdsSx8+/VUEH1jNj/sJv4G2I5VvkHgAZxV9Vdn5pVQLAWXkVOVtQ13V0GgUs8NiD1RcxydrLqj3a
/UtKuTkH05ADn4V4ZjnFKTIfImbRroNkipBF4gBVOZl4nA+Qqebq3iua42yfhxRAtpfcI+kaY5a9
y4COa6iu9DlpIYKLUkBAIDxRqd6qvkI30u4AxxHt4K+CnLML8jwD010axpvI9zjO0NCR8lbpoN4U
UYlADKBuGFevcO6+YV65UkqJvLE0SPwpNzl/+mBmaybzVRozAojXSIbpypO8E5lOd1U2/vChRxv3
DmF08UGzr5wxXKiskSb6/8hn8/NesI/V2IoxImwZXIQPvzBw9uTr5UwVMVkohUXIG2cIoLks86N/
myU3uaFueQ89stuoBR0OIo95EpMpfsgiuUj/ydCepn4r/avOv9YobUZht5la/80j3SFk+5f6wSrx
iWQm2Ko6DSZ7ZQ7DJdEh4CezbOdPG6x8+Dm2tJJPBkeUzCaloaW+SC6O2Z+GHK2Wf46r3SDXKqR1
n5ywLXQdCeCQlC/kzgk6pTI42uAQKnJ8SF5ZZPXRFDstuevJ1XF2gg2qDr6RTZ7Zwq0HhCa2kYcp
0BqI1w7EakqVgtNivYoVDXcGmMRNDvi72XfGprZTCHUFSp/sNFrvAyNr4cRLr7ruCAfTbB7TD6Lp
XFFj0pAFj9sgMsx0gW1g+OmWMtgH7VWkrCJl10lOZRxbER1x9JNrBwaXdYD1NJ9g0LNCkvTG+8kT
qyB4D223FDQrzp73NCnvoruQumgHEPiw5pyrFPs+xmEm4HqAXvmu5KQZnnWOpsr0WCUu8boLi63t
cIizcEe2qF1dqd65iYAlIyc1upumfVTYBNOMP6A9P9AJvImKDtcNwRrM0FR4SEDNyodeqntlaF3P
wHoQflfS255iTOKM+7jZVu3rSCEGLqeHf0i7m8NYZLTwkHvV3ssoiXCpKKKiT6H/A8hlXh+JcmH6
gmqj2gs/wWCOT7SRk0sKBoWUibgSArcJFhwR4koonhWQPdIU8KuVdzWu0YmYVRqBwW1r06h6Nec0
+hRQIjnzHoYhr14r8IwiTkgOJ3NDsNgufey5/XU0XvV8J719GCC15uSRtuyH2P0Q98reHVR/qlGg
Zz9PKEya6mekNYesYzea3+Q2ouChVtkUUhVAAJje947KVau7SS0Ro48gNZhcDQXe812hgv3FADTa
eImalWU0S93PlqGNb6M01klfEsVwHHzUamLjY4aJGNURIUKgfFejLlYUDo38Ujl7Xy9OmniLvZNe
kotUsDGCp9rFkFdk1+6KwVjFmfdWKM2PAZsHKZ07Rc2YQvBsQEsbLELD4/BgtLhZpcbMLXEbhWfy
V5GjAnEGHU2dhgIGQAGcErqDNpS0CfUVjBWow3Nbpf+bujPbjVtZs/SrFPqeBocggwS6+yIzmXNK
Sk2WfEPI3jLneQiST98f0/tgH2/gFKqAArrqRpZkDakcGBHrX+tbx6H+2plXz5rgwYaHrCT3H3+K
8NI27QPbNf7EyR9ne2Ol4RP1kSR76lOehchbWbW1lleLvW5h8/hjQl2cDdOMRlAiNr3B/t8DlLKN
I2ACPViTc0eQjz86nv08bgku5zrmb0iAaGMqYCI7Un/xvffYe/kmvY0tvUBhd82cyXrHB4k+QOED
ReglhS3PhjtIDHhmvVaBW39TJkKaxie3avhQZmR875p8jgETjYILRB3qj1WxFKDNU0nGoB3qjAv2
rH1rii5v1ipd1iX+5uJhCmPF6j3iz594jzmmNehYDSMqt9xkhptRaDWnoFo0W0zGJQpdZ23kWCJ3
4GvHztgYWbmnmxgl0mmSb7aXzCc3lfKEz2zsVrEe1nsyptmLFo9OcQDiVj3loFEfUGfLcqWKuLlv
A6ffDwyaH3XsbceelsASl6Vt+WXdKjjlTe3XRBdfhZlOqFmm9dJCF3pWrtH/yHNZfPZeYPRPseJy
sqZIYXIhCBXpdwjN1bGJquiRaV8QbEKtyT7AnWIIn6OefU1tE9TQe62ltys3dl3M40oHAbtVOg5T
w7dqHsUNRjImypnX1O+OjNvd3KI7qokZdAuJ+80ZBv2utfmbwqIc9oHluk/NINj32EitTZlSUxli
uUTes4NxMWF219Kmfb3QNAIh0oqd9wQR9Rw5JuJjF+fFnQ2vxkPxqwEZThFLF9NN+NxDkagIBZZL
kw6DB/axUD+KZuJQrHoLJFfexSjjQ6bK13gQg+Xrk6pL8p9Nf9TdIGbHllnXbKrruxr8zENOQOub
Cwaj3bgxGcYu86zPnJQrIioA2f4ytLOdbKtZJTz1i7Slws5kGcXOM0LX0kp2RmZoYPXsk2K4myAf
GyvZdcYj/b7WhapNHKuacKuNOXLkr5opvTrsnY69Q2TTwE58r2up5KVPEzYoJ4Ncf6ustSNZRWeN
io2wM/Qn3VT1h9sG0Zn6LonOX5bEYopMV69tPTdLeIc6+mF09R1NawMyq+DSnCu9fw7kmPnYaZtv
UuGpSihhguiRuuMjecbbIhg1d1qVij8AqxKZK2t1sWglXQwjJRyeqt8nFuBAuyTYj0FGQo5GttUN
i6AcuN47snp1vEtqcq+MLfCU7YQZcdDH/S26LRb0uThQGQwxIQBLhqXbDofAz9KBVMlA1K461MR9
N1MuG8ri5mb5nTKBlcBmLq/ec2Mo2yebeHNxpJkr5eTMht18atKotrhc56bcwhYZKypx3Tz9WdTJ
UD+X0WQnZ2U3LcyWaHbHN/wIeHHrvqd9xWEm6Z4cRX/2s+HkVkNgIC04VZRTkjrnUXWz3IK/Scb3
2DJbBWc6zICtlRFH9Q5L0biLhJCPsCnN6UyfCzsJytdYhfRYJ8wbpuzez2lYzM5WVBkdlwnSUHZn
QGmotzSNcc0MTJaIDecOp9xZTeSgqeg0tOQniLyxew+SN1I+rlQTRU6luscq3TXJgwo1Q0h2QHBO
mpXHMMNEEk3jcp/alLOevEw8JmrZ3YgQfwipr1IBtXPZp5inWoOLtB/q0BtWCaLHW2jHYME8+q2N
VYxjSm76foRYWuMpaFjpIo6BcenkJGDsNKtPFgQo5nvkQABy271d01MYzehYHQXOd6AHvfIhn2RQ
J6t0EEFNo0YBfqEbsKQi6Q0TuFsi2PYdsYtAPxBetpt7QwC/PNih7oBHz0AvUTrkwMPVxiHv3nKi
TQxXTDtLg28m3xzA5bbsmf3jGPfokFDHWfcnquGXY0DZ0UfFWQMh0zK0AlhvWTjt8ArMx6sqhC1L
mqjvdg9jEod/BY+CNKRldD8gkIwQIcqgsjQGaUWY/FBpzJpGoYZSxGWdJm78eY7USxY7xWV2gpHk
j7sUMxHfBd7ay4kAcjuN06nRqBKDfjrYg/SHwZqW2Kv5lBRTRcE6GRKLHhb+2KfEKfryxQiIJYdo
xVI7C82b30Qc5ZwPIZF6zTU09T48lGYVjz9UT/HgRSZlFdDQ6MklntfK/KOv1Mzm07RG5n+e22I4
I8JsdjPxAe5M/K9W6wxAYcYm3pd5zkHbSEdbXudyzIqdaQ+WDaxknqU8V7Pb2x8UtXntN1CRefrQ
gxCHGoxAoZ/CMu89UDQ2PdojJ+L8LfJ6w3l1unkgRq/JBZoGowy6ZFdH7XAx66nyjnXt9fEPaPot
7e+eHEzYY1kw1S8l4cdmF7gAffKtXlQuCa+Y532+IeVI5GJmJY7Oieeipg0BRTSQEru8s38EfY36
AIk9hSE49TzraHS0vYKXMT1+yJRczLWvBeY+DlNho9t3UzAQQFEg2uGp6oXIdxlsnfgOS7Tod10H
5Y+WoVCDlIOJpAIBZofFyYvpQdNIMYuo4uhYlASu6NCeR9OhiYbRsN69u2UfQqrpmPRHBNNNpmy1
5jYz5z0nJk7ItT5bSnChlxmhmWgkhdg/WLm+NSRMw9vY+r86GrD7LO8+8s/2fy8/mAkp1xWKv//v
7x+2vz4OP8vNR/fx2wf+jQhy7T8XEkjbZ3zrL/ft8pX/0f/8t8//EFcED8K/5oqw+fnoyib+yP5t
18fF58dvAQC+9RdgxDC+LDYhdDDHRLm7OWt+BQDsL46BTdBb3CMCV8XiHvlHAOCL5LMIj4tZ1AAs
ggfgzwCAZnwRUrecJQXAFUfiyP7PkEYM92/eKeyh/Gqb/IF1w5+Yi/Hin6x9taQ9SJbTehYu7AqD
7Bd1cmvLKh7J4YnzQAhHHEnaMBkYBnpk03MCJufd7sbjoHdPVEDJ/UAZx47h5FGWzDMGmo385gHu
ZnbQdfAY0yi9Q+9FJfhn0M41L6Fd27Guz+6hTNm2B8QpfbvF8kAaEW5m9jPCnnpMLQaYjYloOvbj
PkNj2RpuYj+y2uPTcB80E3dnxlLsKmVsZV64O0foBBRrRusVZdVxk+4yzDgkoOS9awXW44hJfhVz
wdpS720gvmrNuilnz11Jg/pw+gIbNBJEeTKprLtkHCuLCkG4TQTfcx+XFCXChlfvzDby2YXbp6ph
vGLm3ssM4VPTwvDIa3Kpm8JMjDBkWnV8CAhrZfmnpgpEsV4+DqNzX9QdQ53lVwwRh2kdYAg3i3hp
zlRBNiFD5pSwppVxOs2nHsXBKK9cKV8rMUS7qtJL1gGmL7BWCp+6a4boDjrTKLoXqfqvJpg0X/I9
JzMJGCgl0d6m/3NPddhFcYjsBnQ91udkNc/Pt59WFRuH7ccuYJljJgVGrIvNfsM9Bm8D4MUxcTEs
k0h67fqq+jomI48NZOcEOumueuRxbO8bAwC3Rfm5shjT1N2Lo2jDShy9w2/B/aQ5wXdmAYpke4gE
Fc77yGhocBSPDUTzN9Fc59SDYU4qGxzlOUMXvKtq78EZK+s0mK1Fz1dCs/cQXioErMJuX8y5H7cD
taFscK5s3xsvclEW7G+p64m1AqW3NM8RpzMrQXEkcn5hCxfmiknRQKUgUztQFPpMnN3E4Eheprqf
O0jcFL8Na5fBRsLhGxqK+uxyb37QpmpfARjd8BJu1zEg05Ws8q0X0Ojtua9m05gP/3Rdefhlcvpn
OM/fbVeWziOH/VU6y7+Uwf/N7zU7POt6y13dbm4sm2jXMUiOh8S9tqx4B8RKTtmVvikA0L5Y8E3W
YULi99+/GWgqf/MM0dmFBdiU3BjIA3hJf79UuAi4pSHT9SJvpnb5nSMn4uHYPaogeY0W8nLHKW9l
1JZaVWCZmXo1q5EUGiU72roC3TykbFw0YM7TTBEIcOd8oTynAvW6AfwcJcExYxLVliYtXPE9tfO+
k9/VCzRaqxxGVcubTg/zlRrze7Hwpem4+gwdguZO5K3NhUGdlvKVKQ3AaejU/cKpxjmcr1UIwLox
FIrQ8ibT2AavgvST5C1s+4V6nd0A2OFCxc5qqNi399qFlO2CzB5BZ+sGgDUc72zpgGwToy+O8fLe
Xx+qhcM93t8+W3SLHeX27u1Lhxl+t9ZW36rbf9w+x9jUDaaZIxIajlwI4Doo8DKnPd1aYNv9cqtv
7/31ocmcmUYjb+cSRIYyrttXfaGOewt/PMLiQ5wffAO0nN0EpBzIBrjyZCGXZ4Gw/UFPd6Xev1pd
F2+NlNY5UD/L4JXpydKymgNDT2scQl3YwEcHlO4tAHUxiOpoLBT1vz7MxjuR6mIvJSK7yovqOC1v
bu95ELoVjKNDFkJrjxduO7t6nsXYrdfFgnYXBbHv23t/vUmpSDQXHjwVcZ/0cBARXqDwtzclKn+S
mtmuauTJVJDlnV5N67x03jiSxVtv4c/3NxR9GEGlV8PwUWhT65NthljvdGgC6TQX8F7raCOQRVZB
MxvHYuHdD2Ii/q7egB6IQ74w8cH3B+sglnQyF4F1xK16+7S9sPSbharPpfcsFs6+thD3o1nqgGrT
6cRejicfXP76hugvTHgPaAtvMU6+lQPIv2my8+0vqpa7wW48hV9l+TO3SD8Dv5M+AHaV9qmlImCS
mbMzQ8sgUstx1CuH4ghLlUq4lRr6n5ljV/RFNTtO0u6ubTDFWIO2spBB7jrzndTHuV+e79KlzopB
Me+Oy3MKYSWE/aAt8JuppnNA1qSsec9gS84zis5OBO+OR23STB088rdELyOeR8vz/fZGtd2f72U2
wdVcoFDfkPN//QdtZLClFBWOKpOBH2riNWDdj+bZPoplrJ4gKtA+11fGWvXJPhfjDJIDDNKwPE5e
qPGQ3T4W9rjzeijt3sg6FQr7yO4k29OYveNw1Z5k5QAiiwO/DeKX23dobYQ2I6I037cZgReDX2Qa
2utkfVJfLnzDYwXzvAp0PkMGuXLn5quiqUNMw9aNXnP15GA3gYOgnbLuMe3Njxnfw+zizMwT59ld
vAo2x3dqIyOa2eZhoxctodsp2/coWFB8KUOLGE6FY6UwpX3YmBY2ggkhx+DvEQdVn5wOOKo5Yo7C
dmCfj4h3bQoUf4BurRS7AQNm9tpOkMmMMLeZDPG5cHIDfJPu1e02uZuS+HBH6OvaUwC2YlMCsw1h
mcL04QmLMQisG7+pJudvFVjsendHX+2PwiPb3zJsWrixJNnNjcwRscB1wccs7vMkD3zlzAdg4qVf
PQ2Lf8t1sv4RMDxhr5ArO/wCKu5S7b0fvXTHFmq2KndjjwN1meHIzsjp/XicK4Aiy0LJTieDn3d1
kCq5Ck05Um1kUERstOJOMjQP5dQeYdDGq9t+pO0TajrCDCV/6G2/cHLqhPLG2KQY5v1gNRLd5/8d
jH1uc7bcZNfJzD5FOq6khUevx82Znd8UGRdzZjTLEcvcACAWD803EP9sfMg+7BvqpVa21Kp3RV3F
mAy4zQQmHdAUO9aZH8qsQcHUpoZZTIwnbz4gCsQ7Bm4vtKhB4GzKP243lz/NOLW13KZF9O7Gicct
cYDgmCU1j+FLwQYB+Aqj3Rr6Db2lsl81dQH1J+ySA2wtQ1TuFmT8zCJKZas0ULzV4igLW+FtcgBi
g1fZJ409mBY3+V56yTsmRXkJcxqsNOBTdRTPG5DexcYCdv5WoEq3eysuoru2hycURK6zS4FwUb2W
8+eUw7hr9fFINJ9mttx7MmMv2QAlReCCow53Afs6LxaiRYbflehGZoe1xTW0+CvVbZOzA1PI2Dhg
o9nhWF4PRSEBWij4cQYF20ljnm731e1TesaptB26nyL6cCyT51HYyX2cnLN2TE5Vyv51pIAuL60T
oVkafLW6PzZZdLUjtc88ioFsRfss0yW596Ab+ANrv8HzE5zcV4Px4mh9xbve7cP+aw2L7diyywAs
kqTusNFKCygu0pjfnkIvtq5B36+tgsHWuHzSFbl5rPrID2ZUndRueN65zfNt3xdrFmY+3TQPtcZD
5jTuV8ox1CVqvhnhHo6Evbe9bN6nYf3DFk/csuihi4793Bnc7YzNED3u3bB+qWyTgsDEqTeVCf5r
dJ6MyojBkXwF6dhtonDiUNTjal0sXYv0LUrrXVAUu58mjgDtQC+1AHFAM5oNfGw/cX6E/SRYvcuy
O89j48ulTSJYeiXU0jCxr5e2iX7pnZCA/ZceivDWSIFO6i4dFfPSVjFSW9EvRUo9iwqpBWOTLd0W
MSUX0dJ2oRn0XuD9XkhhqIJEy6KlG6PlJUQaDDei9ofHZTkl73CnU6fBi7U5OhRsZBRttBRu1BRv
/Ps7UfP3jairS/CAwtB1PPnSdKX8m0U+tUYxV/Ufra21F9v4aY/auBXxJWp1+zQMD3Hl9n4mYqpX
KaYsZflTLyvo0dGHcseNqjG8dwv2yY71tyRm1pBa5b6O2CPUTYgLqywUKOjsV27vv1ogucQ/Grht
P7vfJZGbzPGXXvI/SEYh+v9PD+8i0/wpvyw60P/5X36rPrq4iP9ZPrl9yy/9xDK/GDzIji4sSf5O
Ghw6fuknlv4F0dvQPeYtgtySybPgT/1EM+0vfCVxXtNxCRw5C3bhHwKKKb9YJFIJw5EM4gnEcesf
GtKfhzHkp3+Z6EaW+e1UROwHCAOBT4chAz8VMeX3U5FUNkiwFDdJ27oArcPZxY/Sd9GWLravOS3e
7LcarGpirK6Mwq+6wxm0SqfBDxilknbJqDKXgq2TDgUT4fPUJO591ohoJ3pT7l0spwGLxNbWmu/5
Un+giQJMVU1vQfzU2Jp2NOfZOnX3rLrMZXuXgKZSpN9mWF2tNh6CKjUPbZ37BsFjyJ/eNwpB9R5H
dzrn4hzYNCkEA1dwzxh3yNj2Psoep8mQJ22SxWlYUiLjUB7sAe6oIy9BOzN/Z5KyEI3dlqwI7KF2
ob1J78OgkxOgxDi2l2IOXmdaOb1x5pwAVXC0YsE5sAC/FpWs42287hUlt6Km+2K2CuSS0jeA1q2E
gk41io+RJpWVKazUbyxQLLc37dBPxzmUiZ8N7SdTqo2B2L2myKVc61ONC82m5JDt3YlmlWBHkEmR
IhgCXBjhoSgauRsRj4+eznjOZLC0apcaDxQS0i2RGg5Uj5FVSdkXlFPFhirv2n2vgdhiYjygU7NB
YVSgP2fG45CQ+WAC5uutoBXZm/1ahwaV/aD+LzpbcbAzjLraN6jlxz5VTPA809zQMUp/u6FlfkDd
3L3WhtLvOReuOf/CnGkN0KcUnXZmdKw4gSVM7MfMvau85uxWXPWnrGPeb9TGubOjowlgnlKJ5plN
dL1j907jWU3xUBZV5QVka3kZ1WI3pNirYm3vghgLa9N9ZjMdcJV8nkwdlKWkVV1qus68zcX4Sg1u
gsuTnhZxdZ1208qB4beXXKxOT7c5id+6oBoniVLyL5097fTYLDZGwV1IjvZa4vdg0Nh/dzAe7prs
iUDIxiiFQZfz4i5KvVVQqew9jlnICxamap6ARGbhNkA7c5yqf6IyiTFSwba8x54L8pLZMjPEeZgu
FH/jac4+I84wb+y80acq9wWjrHO0YZO/LpbSvlHOezgSAVx+asMasiWvXvldkT96Hl7ZDq8CnZA/
jCK/TIFD34FHTqQaG7GqE7M/BDkrqukVO4Cz0PXKxzpbnu5Oh7nHEljjOuuubQW25cjbN4KJuRkO
1BtBIooSd6eShxQ+59bKx+G9MrG0Dt18F0njqObxyeIKtkI+/YN5/cugNZfIbhy/s7hr0/hYTnoB
c2wS+N/sr+OMgdZ2Z0o4NP0aev1ihUntNQVsJzC4m5AbuOksFIqywNnENBESf9fcO0ksD8qyjrRT
wDaPBm63PgH5XWpvpKN8rQZ91RA0/BgYZVvpEP9B2IoLUQG4f2oBUln6m67LYD9j1smtoN4xnt9q
NL7mmCeJE+QPGReWCg3V6O3QF6kzbWu3rGmius4UI1zi4qUR2MTcoWJAbsUNUoLzOS18VWDI5pH6
G0aAnlqnVJ1sJld/nQVRzVxnM2OzC65sNn55XP6MqcZaMRKRrzgpRhBvMbmUOJdbEyD+S+W5eIPm
b4aAm9u76plqQ5zcrUwewmQ8CZ2mmBphUsiv0BB3Zq1BgQLR99R0BZNIFbwtANMT7MnlTFc8kpzj
RWaLrzkMl7pEq+wwn+2kkQycRt1wH0UwKRsa3CO3/ml6mXmPv2Xr2SGUq9YlJ8EodCowtXTs5zaD
3n+1sgDbCnQti1fLus9mkFdu8awq3ZcoumdqDdUxn4KTgYcEaqiJ2Dw1NNXoIB+RDRLQDSfbivdJ
knZbug33NEZR0+wa07CvarEhXZ6dWuOr7AFMJ+1DXk60F3UR/RlWiEeu8TZhQj93bqwcWMcXM++T
Y+f2T4Or0oOjzRdGFZeQRXgzdQstM7V3XWU02JcC/pgJydyaOI1n0sajE/mD02h7byghtlnFm6Zk
uVwtko3lpuS/avM9SSvXRyMludf+nMf47CGV3E8G7P0Ai5aoTUrbp5SWNBxnVeREG8MYkWkYGO3b
ZJtvZyddvHbx9yinoZNNXb6mm2bTVnG9xlckiDfuQ70xfcuuWXjn+OwucUC3wuzPHp1HThjbEqtx
FEzDvV4OzSaRSXV1kimiwaPDNQrZLulwkGFdwC4byAFfcUQmUJRXIeK3Vu/bjZO5qFE4drAAsBYV
eBPrFptMysX/qXJRDoqmu29lv6VZSPNFbGIn7O8KYApYRzRv31MYW0fOtmySec1mhiYyFiifCEtU
SB8a44/ImO2tnAp1vb0J1GITbLY2bne9bcjmVEiVYjQivGrj2Uq0cI94eK0YfvqBiW0/bORhSHCB
ELZ70Uv4jmN/4cVlns1qadBTw9V2M9CjwUDTVRDs5iAMear9rLg6ElMjlp/SBZGmZJSy6p6z1Q4Z
mHyTK78LneW28qy31A6jrR1IULwCi95EhfqRijtvk7icaDHex7PzlrOR2HZMPv3WBD2tUsjmtpMe
8EGvSDJzXKgxYuJ03diFYG0P6rY5znbxgJ2pRopChu3dyD46A06h277y/88G/F9u03+ba/73GGS6
bEn/9SBzF30Uvw0vly//c3j5hfmjYA4pcSPYpuMQff61+dasL0wzBUwzIGYwhowlQPzn7puRJ/Ay
ACUwiPDMLRvsf2y+xRey6wb/5TLaFDrT6//M3huO2u/TS1s6FodA4Ai2YbALlO7fEumt22G40j6K
sW6edSM81kufzEDHD4dXg9lOPl2S3o0PTAiwz1CPoE0ELyn2Mswp2NUWnVUzDNw+zQW1UlQGZS6H
/wbC32jTXUiVEC5xS0/PkN3vVeuWd15r4yj0lRlOD7GBCOhGcXseInMrPd3c9a53cappukvMEmxy
oDhPKqv6VV5FlLzaGSkArd4G+FcUD9LLUJXd+oz4maEwU5bnro1Iyzm/Gu0RFwPboh+3W2aGIrwq
QQeBCyJz5VRDfIqpBFhX7l6WeMkwvRTsLmpzOzC9AEkBc9gbA2fTAJa8AFO9QKtOj3VRtAdLc76X
Tl9stQZbYrDUwhFNHrekEymmqfHqld4cb8GnjfjJCwiwy58zyWo4MEexFyXV3qVmS81dz0Uq5iti
p33HQzhXwBEZKzptop2k22t82YQunXR+kwz2VZH4qIFHreZEH5660uqOljfQ7oWsnCZBDtZ0Uy2N
8jl1BJj3NHVnTVbK1cVEqg9VTqs7AByu29m75TBXUnZw56DEnsIkeky9CRe+PjmdD0o5PLPAU4WQ
VHc928e3IhyuGGF3rFr5vRYYKLmS0ZMm25B8gBLbsPSl0ewhGLfXNnE8KgaFt4XE4B0YJr9qFQLY
WBfBUTSevOcee4/i5q5LXXOjBotpJiU/JrrZneMR2EAZI7FaQXThjo/vW82I7jMrt9YiZTaCwYaa
gNgsLwqG59LSDArX3BGqhx+eDNVr01LUTTjI4/HyQn/06HZzZY8ffrIHdkxqfjYgUxNz6X2DU9tm
RI66AIMOEf4IS2KbNDBf5y+alXg7zWuWfkHlnG9vIH77NcW4R44DuxTBdNUHxUD9l1EdtZbSyagk
dmLMGvOozL7nl5+Y6tSHUEWs0X3xzG2Qa0rS63NXe3dzOkwb/CiRbzLD3PRNT9VWjLElNdyv+lLU
pYTW/pFQLYsIXkWzebVnyTquaZdUT19yw2rfHIJoIczawmT1ylVWHUbqJVZpqIaLteQep/FD1FV/
wahorRH4xN67z8fyD61A/b299AsziTbMtnM6Run19dqJg1ZtP6RtNx0CRckzNWzFBU47m5FkS36S
8vLlTrEqxzn3drKWg7D69QkNiqGCxR4bx5e1mWPCjTBIpxP+QHYULjPn5SOVajMbW+FusPTt+6gi
NL2c0yDANudSYwfP65hG5ZnG1Dwcsdha42BvW718EYRdGJjox8ECz+W4xG/LoGtOlba9PZAUNqCh
c48KIwuudt68ulmFHyKeapzy9SGdq3ynBWyCxtLgvDB4EwgEPKRGZxWbcB7iCuNA01EmNZr3fabe
XIPgcCtTgmfmTNHd1CcXLW9+SCCpO81Cx03dIHyFYhWRvmmM9ZBr6SkfaXG0JxKBDui8VYLF7+UU
0oJo12V28UTKKEvM95RY2Jta6smuQG84icnBc1xYnCTqKxuric5T7xNfLu5zUuVxEf6RtNNBapJQ
ZZBymnCpBPNytVIt59FSwhtmjoQmixtuVbcG1Ze1VaxpY693rdE33Ifta1bHz9mQ/oCSkm5rxlfr
SWyGbni2Zn62VSP4om/6nGiwAjSkIzuqrIXZOde6daYTWH0E7UUExzWMkasG+12DAT5l+Kv21DR8
eiPhliQvvq88jUe67vrioZ/kMYBPAQ/EKo+ZvbSyz84Ioo6Un6Dywo3xatZp96nX9lJcm6/Cuql8
XI7eGkt9gG6qYQQZ0u9VnOKg1bKPSIMnkkR9vrMLh/ynFA/52B9I3Z+0LD1wGK7JYq51JQsCEw6Y
ehQn30YmrsIRpTZlW581nJHaHJgApXWkmOE/r4beBzglV8pZOtWqelPnXPUmpVzGBZg7dJQEQ1IP
Fr8MMaOiOvULjXhN9FMKgoVhwutqpnyChD7wigCRXmFAZwt3Tey9KytehhZlfWXCG7dwNvSIr5Im
eIqKZpn642BcPPIaLCXaGMsXRgxfsyyffOaZ0xqGGWiSdmPPfUr+sD3O+Db2rRU+zEBxJXR0W+Y+
Y1tS+nkbreOxPzXN9IwnZyBhwemaXvNHI2rfumGmZSElGWp6mp+RrjbKt8Iz8AP3jxqjrqmdn7J8
fhSm8+iN404vM/LqQf5CI8NOESPcGZ17wSHz3aU2bZ+zqOrnKS680xS1xDrygoIaFny9+gYsGs6y
ehMZSZa8DhGdIosuxLpmGpbPHRU85rySifjWZ86nNk5nXnL0tZBvoiqETDNVoCQM2Fx3BDtgfO8L
wxE4Pb2OWiFyUrSOI4ZxVigyT98xaWbE2HyjzCxbEYv4sKzGo05WQ4xIIUR3EZUrrZPGfiHbxAfr
4q7d3IVIH93zAHxPaMLcmGp8xHEVnMe4expLnhiGbUa7eOFeZyIafY0mzJX0tqLUxjOGqGHFSOmY
FwiKZVflGxPGy3pIxIwrGbulN7Y+D6q37Zu6OxiUdq8a2x0uqddsy5Tte6PR0zCIxO8NEmW9O9pH
N6sZxzjZuBK4NVdE4cy9quaPAo0I9oKiV4Usmt54iV+UNvegrgiB1+05pz6TgUUV+tVJKne+UBjx
w8oS2hIoHOJWra2pwZjaD8hLA2qRLM9tBcVFhqiyDU8dZKP0sY541sRx9REm5itXkYUTT6teVF5x
j3IYdHfmp673FevNbK3jIMW7bvPR4B5jzmxOx8rbOLzE9IB1qpS1e1eH89rR3B8MeF+sHgsEj6R7
Z7vOytD76DioKQIuYSM2tPjlcxsqCbZTf8xoCkePCKfQD3H6bVwGZqtumh9qQsJW0JME60Og+DhB
JsiUNGNXC2OkgOuU5ngshvyIrY0nuwNfHioPu0HqYoI2uAg5kDgr5o/J6J6npHyR7ixYBogzSpzS
5Kp6n10MyxBia4KPFjfOeMriIfVdi27TIKUUOh6eQ4M9XmlyQbPq7w6FY34qGV6HsJ0W3kWhnMTH
aKEhjPZvGS961wzMy6CajxrGXAEDzlcBKBt9qQWMrBQFuTXcu7T1vMvUPIAAyy5cGTa1auXKnKBJ
pGSLRsxPZ7sM8BG2j7ZXi0PZlC+zM/xRGy2xOBHuB5iTu7ySkke3mlARsdOq+Sc5rmEPO9ZbaY31
0ONvpltGgBlId2KMzCsIp3WHxXYsyJw66lmV2VfFiHytKhHs0oStRkAMGT0WGnwBsmXQrrqF/7kL
+Uk2vnCL9FWGmEQlLrvhBlKANs85YI2Y3KYnNk2R86rC6rZRdBMg7inMJcxgnSYj4M5LWj7d3E+g
OfKdw0UxjrP6MAlx7fPlMetoEFM8VfVZDCurmx+U0xyrdHxztYh8Mo/Bqql4Kdf1JFdo0M+WETGL
Dl6JAa9HKjkwMYpza1Vvk9DCtWFzUa/FhF6yysOCPbdHdWaPM9pRCbvdKXnVOniqMux8DUsOhkVe
Q7MRHMKK4D86pmJ2ToaGQfV9HCYfE5cmW0uJVyoCiEIMWxm1NWPW8q5N68z3Hi1XEduOZiJBNsJ+
PbJNqt5l4F2D+xbZfNUoypDDvlg56Sud1PDLlHOvevohgJl4ZQeYAMQKTaHZquumaSX7/0fdefXm
jazZ+hdxoxiLvP1yUrbiDWFJNouxmNOvPw/V+2C63T3bmLk5OBjA6O7xtqVPZNUb1noWbrliJAcW
keDbQLvCj2teFe1sPvmOUV8QJRwnLV/nPP/ecomQK+aGWwnfI2EnSvNTW4c4zQGoFNYxzYJ5A2lh
7dQdE7YqEExVsU+SG/6iuC6qIHknKSJbb+y4O4e6OTHN4nfdWNi9gW0OOGBq5Guxtr9FSbjNc2aH
BjFhygMgoKnlqkFeMtopMY94V4inI7/IfDcENWwXCjSVZDDTnpy9CW24cUchyAPKSLOy0+eYJ3/i
QuWkHTr+WEr9IS9JcpXzNrH9ix0wpAsRJeh+upeAo/BqFw8SAx+NsbnHILCdyepKilphRM7fIIE+
mFb60J1cM36M6EDnIHuilF3PVZbsUkGkMQ6HwKz7veMy/Muv9NxcUo9Q4WGyPzMwFKVXvnbBFN2i
iv2uQqw2dcCEPxu4t3THt2dM8XhJYHfNpqHw5QfhWk/2nmyocVfP8fe+iucL50JIWPM+4aKIuR4z
c9619pMYvfsCQPdmsCjrjC/FRhHD/nCfRJtW28EwSYjfdE6MXaHJmWKe0CLjLamM685EOR9HfbWO
sRZcXJxhjSN2mOFZl3WKi8HwUA5GLOwD9iqrrGeZxJutq+upbAiAarPbQnXDQ5eJ76z74T17wyYw
ke4QlwKTCCXXNJc/tW3R1sMdkHyGGAxtplxDSgnOUY8yeyNETdx2P9yU0qX+TBFBq9LeU7mBUQOm
wCXyUhJPnVZK7L2svARynNZtzoCSnvNgjZmxmkr5mfo5ajus9Zzo6aPwnJe+Mx90nV4VVs1vwVrH
PiNjW7MK8uQc2QbIK20Rrmbf6LRBYXMkbJ52x68FBiwitZLw4uEW71xNxe+5z051yOK6WQP52liC
034oFkCnLA5CUVIOLTU30RXUPQbvbhF6B1i64c4y8DHjLlrNWXtSVbHLq5w0HY3v3p+DRxI8vlkd
ZmLa6HWKImUVhcvtgI3zsaAGkbhXVlM9fLL7gPnIfLnIutuOdK3ExMPmNqzdG/GgfPeBzxWnro63
aVdFW/xlgsg9SFyW/Ahy+8UV3jsBc7QkbXQ7tqFeZ7PNH1nse0cQAFT7ktIUTUUIOSaLk1vb4UVE
IvY49Y9JL062RevemPlbmPZviOFv2YUNqEy6NxWTLGKZGJxrl+n62u4oBRhj3qkwfMcx4mJCDEhP
qri9xdTeRnX0TA92ECJ67AWDUNdv36aURVw3n/C5iX07OI81iXDN3KhbhsY7s0qjnW6IFiHzhyzP
sN4OuXgPskBeOeRopSpjnt6NG9OtzgbPY2wEH3E/3poxd5iy3Icirj4iDDTbzgof8T++url9M6ev
cvaJ8puY4UIaStpFVR2wk61vJLa+bakIA3Ry8ebEn2Vo77Q/PajOaLfsBZ5MlTW80IlJvAHUMdw6
VWFjG63MVdTPL4mlnmMBIS/0Sb5odHXMDJRtw/Rplt5t0loPoAm+GSzmhh5CDbHdi1eyhvBCngU1
mRLJlmgfXpng0TbxxyNbM0Bg8AwbNm8b+ZXXZnE3yOiWkHnvMGjkJ10ZXYooSi5ieB/xBa0UlvQU
zOKUzO9VvZRKyPhCxWDBZ+UDoW6X4a3XFDA8eozlSlXB2ovKU0koHK5/tHQo1FYoqMNNMXKekPFl
4E9zt+bBM4Fs+YuJzcNh44kHc8xp6x1caSSh7lzByLrCZhap6t0ynPOUTvfZBLJQ1/tCFfcDbf/O
qrpsi0gPagr3tSOaT6MhGT3CyyfImtvA2GW8OEX5ttMKMIVn3aRcqMSmIoKU686x+21xSxQ2cD6j
e0apWq8RUcptJGIQhvz0TeATfsI0vPM6SFD0LcwUcijTOFOtTZX2KA2ZqxgpfgbmQjKbrFMU16wL
s+KuZMqp7BGwTxB/RFXM0VaRNSLLxwL3s6cHRmCNdU8Y8WYMNKyIGIheAx+FgO9t7NCEU2Pf2AMV
jbDBD3apHtdIqokgT9yVfVc8J4oHmAkNezfkpSPJ4cz+mX7cCZR2y6vhVKrchpwGhtG+UEEeSLjc
pL67twYD08JQHhxzehMza/K5rlZNSUelAvXsK1b59Gw3Dg8Z2ChfLk/BRUr13Np9fulZwpo129Ck
dy6FnOKND6NtGKS1glFSVBUSr7Y68Gd3jDaYl03roRCPXQ1YsVH2p5Eb340281dDrnhXjZ9hqLaN
0bCpNW9KR127Sb3XamZGYxrwwZLspgj91xx3Hzbwhzmp3rWIyLI2W14ycAfR+K3scJz6A6kSZZF/
1KU4aMt5AebCiDYvjgJur7avEivjVVfBU1LIl3lwsQbW80hsJW8mxjLcWxlD1QWp18fH3i3fHd08
xpwsOwIQWG96nCyc17PJcDmbFtJkX940RbhUPEl1n1AsETu4msj+2vhz4i6RUBThmmp3OZWLiO8A
4evKqhNjn6vxWIGKjIOIWJucSk7zJ7Lb6jaWMb6LjOS4IrF+EPHFzNYgECyBaWnToBIa6x0Lwofg
CEBVM925Xletfgy4MAlLygZko6zwNkYbbIJifBCdSwOiFWG27mDxkydUPA5RxtjhsOYxP+Wj+dIE
1uMkaDYdYnOYHD8TMP8DJtpmLvwUzA4Ta5C+u2TMD2b6yJIZ/fwCrrLZ5VPolvc6M+xd6lU3ins+
hH7WqepeFkZxXfofMo72RY/xJSzKbUFJvE4H1KqM8zB+IhPxjD7b4R3IVyIlC7c1aLKg7D/5IWmM
swwfFoYbnvM2CJ7AhTv4PJE8xgM2qX46UO2s/aHGLrX8UsNlM9EAbSJdJUhrOMlNQZKhwI+KlRO4
VuhDs/DjU0tdxKhyIUqgpMN1vJeTnjZYHLBC2OqpnrPhlLXxOsLzsXZkNaz9MrmPB24+y7MdwsTb
dZ02PwthbkM/uZM5YSPmWJ6niLlUQMxEbPus+J36My6LXZu4+cmsmwff9kh87iu98vAiHgC5M+ye
QBDRXphFqvY27d8KB1NGRcW5m0KSCqqc/m26Z4YP99g1OVwzNouDIvarVM4+LcfzNOwZjV1cYqK0
9r8zK38QDuWLS/tUN58ukCZKXL5F16SBj1R9W3g9yv3APNQAAGp7vmZRqymObW+dZ3AJsJGz0LBf
bL9+GBxEy1CTpoHDeZRi52TDkVDNR8fnYWvc20B6F5G3+yzKvzd6NvbRkuu+0GsNx6F4XCg1AxTI
kPKTLtd8UnX3aowhSVQ11jIVXlSFb7rJ5KVqVHrVhsxTu9InbxnNjtmZdykfVJ+BxEoqiCohW2dL
v2D3I+YLe0lk7hzuNdBEOUKiXn3Iqp73LTa7FTMQmsxx2vapznfEgK1mWKgbV9JLmFVSbRQPBtOS
164yBnYHKynRiOpAr+3SfDMVh4fjMjFNx9s2awHaWT5PbV3sK/Jmtl634IikflMaeQSI/KdK/nSy
TG3YoGgCXBgJuy20NaPzH8K5+rC7KT9DgDfwMAEYyg13H4XTNRqHg5NZxVr4W52VJzFCIcqc+ez4
HMV+Mx87k/F2gpt5bDR8T9UeY5zla62YoeH+GRjd0sNtra5+SzP/G3HJJMxNnDvN+GYVA75AjmT8
+Vs9nDvfvsU8x41o9TcwfBqjfPaCeS3bJNpiIrPXxaiWzgBUhlIZ1QuRfyMKilU/8QGaZX2DJSIx
6/GUWQfHwJ7Dmfoc4U1e6wZ4qvKcfdHB2HE6E4bGmBZ7uyuhryaYOoZ7CjPrRDLMnSZMk0ILGgQn
HVlpUJRA+80zKQuend2MtYcQYLQ/TOSyK9tqN+gYxi0uZXPtdqR1FX2J/ppRTjYANY59iKt0c9HB
9F7twCV/rZ9PkiUH2YDQMwam/hPNA1eyrjdzM0yAwSi+RKt/sus7+Z6Qx5IOZFUpN95mKLXsyIU7
ZxwNpwUTlwPGktRKeRE+lg5RvyWog1NHe3vSKJzIGkt+QgIUq6mqL0IDqHRRn7dAcwjoRagy38Wk
BnpgefvohyWgNhZpEWz7sq8uqHNAHXXFG7xRcz+lnbOWbPXWwD9Cjhj50Qy9uw3wPWHbd5/B2KPn
0y5Bz+W/bSRaNjfFND1NEaEfeLMFoILIFsAtk+690TZyvCywNnlffGva5nOycEHYjRZ7fs9mdKTa
9Ci+N/XktreJ49w6Jh6brlfpLksAGfHuH1VWPuc8JeQ/u/z2Qq2rqGxPNWaKtQoZAZUTbXFX8ye7
OMazpoiAumbVyXf98hRHrDoFdP+NUafDyUadzRbrXCxurJR8wA3LC6edm1MSFP7Jcgf/ZFfDpfWi
u04l/A2ZBzOgHU4N2LOVg55mY0QWXjBIh/zXsbSvexsFft9WgGmKWzeBTGuiHd+ycdhbqaLGw26S
dMFzH0KgJkoRIRYpeuxtgeFk32I1UhUrUqNL9C9fVhxnCG+dQs87m/jcFQdmvRE1O1ivtLY+zBIk
LwmrVLawGySw4XZUkKXL6jXt2RawvkZ9tvyC5LSRsKyyOv+mY32uQgNGj7uk60Z7t22uCwBIexWW
jDE8ArsTLOSDikB9ZdYjoUw2O+IInFTl1rcREb97+qcbjc+v1dmOMXS0KWbEH6pIEXzF5HNq5g++
z5gQK5DCalw9E1Fs78siVqdIkHfYcfznO1sBq6wCm15B/VBaXJpQPLfSgzPaJg+d24SbaURyTi1G
M1eoxz7Pio2TVK95nb86Dg10aSpxsnprG7P4DdA5bmwzrZFh1huagG+sDxn1msl9wDhzYoSwniM7
2fg+FIjOY0enuR9x0m80Mj24b0m8S4b7rEuB9NXMjjpWM/uOZChAidZPM+l29miXN7J2y63Is1Pi
pfkxMNPvjt3SSdKnlGbHJSCMCy3IcwvJZAXB7tG3l0GW8j90HhZ4frPXZJhYzETlC+4YoIQ9vA1u
ou0gxqtYJupOj96I2/kATeeQ+enTHI0ZJCDGoi61udOlL7WT0r+nocmB0agNFbW3Gy0atCj8xvqk
OU1oDMvaes07xGBTUVpssJBbTix9WdGUQIV9YgxLivsh+FlQ0uIyhHGH2A/yYpM568SYWc4b/e2Y
wDiLe0Ld1SDIjrTL93YiN5fIsm802eUmsPKLV1ufYR4s6b9sRhAIMhyiH0S8ugKRfgRDdxV61jvo
1HkF1nKrQibldnoY7H7e8Io9x86krgcFowZk4XSCNBh2xgNIrYPrT2LXR9xtpXeYQ0jkg2/7h4y4
zC0f8Y8I1vrFRVu8JyRtJzzYVBMMn4xFJ15oMmpnAhPJ8IQHrdiOSP++56maDfezKsyrqV+aSNzk
c0q3mXryGJGiuk/KaWf4Xbqv0dnmzfAay5aZrfauAPeu2mGEYpohCgWvtHbDGoJYYqSbsTTOmuUm
AocwX5sZtWCnYih7fWw+atNZu+lTl3rZkYU7TeRcu9eERO/MIrwHz1Jewa3p2TfNVy01rRPzYZhe
f608+z0OsyfX19/tXlrbTqhniU5rHoKDyNCoKQq/0R1BWTKWyZYRQd29p67TrGeW+QuFBJhJzwh4
IIZ2dFGAZveZENN1X55RA4dnMn/qVYsIpPBjCHZxx5A6Ux5MD5chkxl/Gyoq8lCilfEkT5C25nPH
qKKOikNWV/0Zvc5hTEwX3GzxWQkn2mOmCzAtqkfSLMPbvKdS0AGZrJFTUSm2zXMYEqFaNl8k6lwe
Aby8J5158mou/WBMz36PPIbkC6KGJOVJ7NPmOgAtUK/G73i2Puu4G1e9SVMBluvse3F4JDjiqhTe
QXYt5IyhgNLezdiGUQsBh/9hyIq+2XgCuxHeCc7JVe7NZ4hPNiO8di/JZl6VJJTzqDrsdzTfhM/a
I3eHffiRg4v0x5rxYsuF6/DKrSQsIBJN8WDX0nw0g36XJIyafchDG3Ap6aZrQF6zhN9Rmb5If2K0
3Bzh7AEiQHKKUa5iNEM2PKc4GbH0GJRF/HCeKiNgd5HAm2sqdPp9H68dDMWbiC59XQfsUTw8wVR6
3TUu6P6EqP6c1ZbN8oGJ4FSOBw7Q5MqH3ctmz2Lbn5um3HqVdbtMzc0JElJGw7SI29f10DABiZlN
tCgKPJH1h0AZn7Xl7x0JL8uFjsoCgElrWEDBHNx7p5F03y0+NX4Tz3mvTllf0tVyXEi4UUwXP4Xn
twgeiUSQ9MtGRRtAmz6we0CXY+7cSryNSp0oQ197y/lIljFJlYAL0E7q74TZvCRJNHOJlGfLk2+y
b5OzwORD5DSjDZuwClhqkMVHLzkaZAKdxgT3LuNYLjWFbt4KFwzOLbphZMJRf+8PvJdFNj4KKqJ1
XgxgE1sBysW4CuWQcz+VP4y65liG8+77KVPhnqG3eBhs3niPCTJaWv0RR1lNvGz00Qt10449fkGG
TCRb4DyDS4TCxCxKQhh4eYrsHCsDtGeUBxvkbHvduIqvNQcFV9a7yWPYY/fIp1qnjrbFMgxKY4aE
yy9F2cgr3aingoY2orLJauOcxEXOGLj3N16VHEQl26t6Ppk0qFeT8JFlGsWEUnk8ogF1r8Zxjnbt
oE1kzKzlBYytVpKKYVTVdtZRf2kyo9t1ETJer/ypqnA+RaSSx6SAYMGO5NoFcIFrpLuDXWVvrMS/
J4RLn+O5uzUCC5RZ05xDl2kS19SayLv7WnaQsTNpbWq30E+pvtEXL0BLxoAu3kK2I723RcLbmEfc
FSx6PPij7XpGuQcFrM1OUTl8iMQnrsH/4TlDu7K6ydskySdDeCDfHuuJoi0AIkp9m5oOKA70eSMX
nJ8yIG6qmzBX8bYF6S67ksFc+oZb7NFqM4SmKas8IzF+uGGb3Cb4BJK5rCCN4/acf06NhaK9Ga6j
oTgnYFY3YIUZzQo1H1ynwsG4jJiboGaYP4fVOe7EcKghOk+Z5W2tWryxwSnWUgHPHUzkeV5T7YY4
EjRmOI4bEXB+ueThZYG+EMwBwJ4XG+xkCDQEDXmPLgUTZfnDjdW3IuYAD0I2AjIGoO8iXPQ1W3fs
O7wb6WqCmoCTVN3UbNHmchExxjx4/dQ9B5gF7qoOB3gHp4KfHcvMcrybQsnNh/CRWRy53OEQ2/QO
c8ZHFTNRCHr720iY0cHGmCwd9zthA8a50b1x/von1+lZzgknfydhJjwi5So76jRrekidLNjL+meP
1uJkGewLRtmynO1Y/wtBA20JEp79uHxxm16t6gguSIRL8jKbbnlJxwDHyzDjT5Ksblv6FEK9tgOA
o5lN0bX2BrmSqeyOUcOmJnLGH2Nopd8NzfUe2OY9k4F65RJjRTnvOQ99k91yxMSnOcWJRa23TRbP
k0ortuoU5GObBjthNeNN4JEF3Y77rJWLPwZ3VYuiyg7L7tntMSQYGsOnRN1wEAUkGrR9CLR/hkJ+
zDrBB5vYtwg21HkywMi6ZWy/UHSC6Lfz7hARp/Oi5LT3R91/c9PGRSEmPwhiWLbx6ZHGpzyGE+uQ
ykM6pR/yzhUP6bIdc5av6xZXcwepVT8Z+EKo8hF1N/JJ6ohLcDYvls2IythBZrP3adf3OysL5dkH
9s7gVo7xYZRlAiKwMnaOgHOgjXzGi1RfqlS9G5a+HUR+1WjvLmBrtI18i78YExqtdHTu5BgBeemt
VYoAd2vOebX3625CJxDmN8rR+Q3c+fzG8hllIXZ6gJ3w7/9kzkWIBMejsxwdYgc8Zv8uMVFNaZOW
E66b3tXbqSdmAAQeAohFnIXknhXl5J2UoB4i8E1snRrDG03dCT0RChELcM5geyB5ApRNNsxZrFJ3
w2R2jwk+mFU/xMEujGGcUoh7T4OObrISJiXtQcfgHunpwGwAQi149WDs8q2L7n9E0EtjhiTJ1bF5
FYVYXqoWkrDXNLQAHC6h4DqELijWw+TtANFN27mHzumG1rXktMQenu2RSCZXid9+L9Jef7M5BOK2
xB27IA1U8zOvreqskqtBM3pEd62Intfj2UqB6ZuxYq47MkcWSX3KXXFvWHw52ref7OqAY3laVw40
0taN9zWO4pW2phoyMOtXtzchRad1djVGZnbVkH3ZIOnm9Js3owFZTsqhx1yePpCH4QJpWXzw8Cs0
Swy4IGvJUdcHCbzs1H7N3OhgWOqIpnqVQutdp6yDTkV51ZT+sxnEz0lCC6t5nsZCN3CsQS7BpobP
mqbjSdoO5NeutHdlTyrNINjGja/MgkGIOnyDE++p4ipgFgM3P6P7NslIWnlDdSoCWJiVX+JSNr6n
0HRG2hGjqvW2FmNzmIIR1Hz3juKRDAelLrUVvYigKo7I1IeTkS29udthYem7K2P0a7xXIltzI22j
BtFgpEiGqKQESh/BH2CwGRXWywh2dW9PcbBlw/CzRuAyoYOF552gyBlsbBwDyhkkvGGfXlkMbeh1
oQr2bwZmnm1VIcSVJd9nRr+mQriynqQ5Vjj8zWjGrc10VL2PM/lDzRQ/BmIgRKHRZ4hXGzEWVPYd
P6+uohB2saBAht/GbY5sWW68Phw2TmqfvZDx3zBat2HE8yAbp1718fCAS/7AkN5DcriaAKRCCL8y
Yj1uwsm61UZ6E0XBhgxDJExuiFLNJ4S6l8CbsmPdt8Y2rbdR1LCWBp7d3QVQ5nz0mpuahyu4j7Ey
rYQBzUd19Tmq+zN43MtXX4ly7gFI4tEWCuijfeUUnaIIZXxmI1jxioM/FVfIKyEXDHAqVY1PPK9Z
a7YkjOUWNkBtrc1K3VeaxbJA58vQcxNr/0pb/veJidza6Gmci+5pjJIXd8Rb84i3r15HqLlPjZe9
yz6GcIfYoKJYgxFnrIqEyZVBcJELLpXVLBNpbTGALn+0RNowW8O6747kGWTZE0uJaI+5dJt0vcGQ
a74EQfWQLYCQLmzPsoLM4WPg4qg1dr2FUtddFuP6WUds05PWRa5WGxiAEH5sWe1XsDJxDcaT5wGy
LjG8RMlhjoaXvuq7nXaZDi2YTytxunMwGHj5TQTTM+jxbj+kbnCDUpVDqTK5wxPAlpvR9RHRDpek
GLmw87G9/vpFuqE6att+crlQ//hPeLjARrazj8pTy6skmEBURNbm698a+PtXX/+k4uDf/+QEaOwQ
IzPTmRjYE/nY7t3EcCSBBMW6s3x5SWVoX2cAmsuy5/kkee8aJuK4m2zFKnz51//6Ja7aawxP0SlI
K6yjUTft1KT0NUAndoVlWWyHzrWvvn7pUb8TkluidGT05dauvAvNObl1OdO9eL43OBTvuN2sw2zB
A2/NneLq4UgC806hX0FdgVlgBrlzlbQ9E8DkWQ9TfddMEa2+yo+9L6pToD7CWRW3yIa3carAakf+
1Uxk9Kvq0m/VPLXX5ZdHxPDsYy+L69gamhvPcg7/D81G/x+5/SVmn//ea7St47b+Kypx+R/84TZy
bKz+jmf5VkB0te8sIbj/tvp7/+LfpBQWhn9MRS5AiP9rNvL/JUycSUzDA4+IA+e/zEam9S+b/E8g
zSYWfWn79v/IbPRXn/9iaPIc5tiWSfKmBC/4i88fcbZNRdLj2134hn0aWQT2YUqgud1X0pZ3UG2o
JXA0mkX/mUEXYbyPnIzwJur+hUIyDqhtfWa5E5p2bLkk8MzBvoOPsvbKoDmykn/MFticlY/lxs71
rVv8LlX2F3bG17eBAwOnHT5sQlKtXxxTNVCbAZorRUOYTjfop1aVt7MWTI3TLBCZBSyommKA3SL2
aaPN66QqsXCnxBQENYPR2GXbF3AoDvqIVsdfZZOUx6D6/AKsOB7NRKATdGaW/h2Czvwr+OOPL56P
kqWHBE9nub+AP4LWHwPLM1iYw4K+lqXl7IA2E0YFXMjBE+TAMStsjtgJkh1LuOY7H26873PvQAtb
nP/07P4DmM9e/ro/hZIujwQwEsHWy+P/oHLy//8TO1PhogLepBxWpMx7xqI8gBmYToVhfkjkbr6J
BtJm+lDh4fUoPe4yVPNm7vFL1Risl1lkyuZhmtiqwSC6Htw+33yhSULfwThaRYxUJlrKPuYbLEec
saNY4CRRLmDm7+dOX8dLDmFkFZfeNYIzFdBvYCvmXy12X5+5z5uHDpn9a0Cw+l+/ybaImsReEmVk
PldnYgjfSvAJ61gaP2cxsHzIgO/VwcxgQ9tsatt7F8Ppqhx70PKT2tRfiMIhatYw8N//80/AXJ7W
X38CQQA+VS5x88LiyPjzT0DWNZ6ukUUbZmhCkgxEtMtH9fVApLHdrlJaYa9BKRskN10ft7+BIpr/
8Ahgsl8MkqQ0sw5cclb/9AhQw6jQcgaXTZJ3QW7lb2wWxaWviq1XjhYlCrSPpEFRwOwy++OH26OX
29pd9oe/9b9FkZi/JMcuj+MSdyzY1ASYLL1fOJE6L0tmO9zSk+O5Z4sbHY0DIkCKMlTVB4Zv+khO
nVxXAQn1YUkmVpLo3dcrT60d7tCr/+7z+fsbCy7S8W2Mohw50Fr++vmUNaAdBAT4G+Sc7XsayEKZ
jK+N77nAWBGVtnv24/DcpcRuIAhqN2NLZkM8R4e6MN3d756X5e/76wMjTd/ByepC2OVL+uWBoW9h
RzcwI4pkO2ylwJXILIeFxDhcE4rQtMwa+QJLfH3rNqyjNZ96ec4qu9zxOkMdW4BRtZ1zqPg8aAbN
5gqcuaItHfZxGMrdVGUkcZnFWxVBapraNaZA4jUnciTsqj4hCkSMlM76yLxRH63F9ewKtCvjCfiY
fzdONfzXmQkZlebGCGmMaSfc8ygJfnSGnK+XMLMQSf2elcuzmPqVxMGOF9E5mw3k8YUB+vXoVXNi
gr7Djj9bLLXIAabtaO6djJVBjNhkiA9FngiwBxz5g0jZYTA4W4eaCUuAiBptm0HCRur8AfWaQPYL
9+esK2xpsRfsXf9a2tMHGSvuuSuqLULUci91Aoo69Rb6frQ1U3NJr4ufbVJ79pWmJlMZQ8ERYYTB
RAjNFMp4Qvw+vJCP9Ou1tZ2Z4ZePNUjBvUh7uCu2zzS9RR+Iv86/w3Bk7TBrej3uoKqtuIYai5eM
wM9U5ejLrPJN6sDetS51ZFZgKMy9p988SP/0XAeW61EMIAQMvq6GP7338QyjNEfP9cdNNNTNxQit
fhMuZP0ua4AH+yQWDPLkTgJNBZqZJgVCOo3eXc/C8Ddfzd/PaAmdgbNZSBlgyP7lFMKLAiKvZ+bl
jUO4tgeShVLvZ5K78FdnPKnApBEV8b7pho95Wvgz6MXW3bdu5Ti6ODJpZayeef5v37e/v26WcJd3
fwljt/ylqPrTxxSE2gaIOKFzSqV/TNBUaHuw1l9YaPraNzOc7ovAy7cibnfuVOjjf/5k/uF1tzif
/cCFFUXI4fJj/NPf3xqi/6Ng+IK5hZF1dpGV7tIoeTAZvO1dMzHXfl+DLV6e0P/8l/9DucK9wM0E
nGqhlf3K1lZ5FDNF5rAZTRQjc70MBr3wpzMRdFEWJuscevbOYSWTSlgmZSWfyN8VSf+uEyv5TbUC
qvfvPww7MH2eVyH5echfqyeGzMZEHMMf5Upsk9jFoDPep3X43qps3FkQdRitEdBIXAT43fx9hlb5
9Vb2i8KRSM7TF3FYZOm1YY7GtnK5ZL4K4mhoLtoKchRfQXvdoFRJ8cYevrDP9ihsIvYM5/D1Z3V9
AefEtjGGOWVwSXXonsGDMvfWXIoEVgfb0rAXyV+AbHZS01pisFx/URp9GLf0fulTzKGH7jW/DdjY
IB4Ipg0C9XVN2bslQhL2hlJsQQsUZDQHSG2opi6MNTYMQr7lhPe99kW6l0LM56+D2OtQy4RGttag
KjaOF5OR1gCvijo9nTrUYr22o1MqoaL0UUwkZnBVAxzdtjL2WIyfydpQd19fMdNdCqKKKVrIXTyG
VfkaKSLiCvFsUUrdhX3DTi/wdn2FcqIbu02pbcVAmZtlDj18JD6iHxHNT2MTcH0A+7C4LtIM9mfN
c3aJvWn9dZkb1gkBd3WI8h1uf/M6Fgx7E4bWXtWse/MbtScGWmcGrOjGi21s2HgozbZ+aAPRXY79
uA7E9fjlUXaUah/HGJmYiVTWbuuIzT9/6Bcz2y8xI7eh8WCKQq9j9quJbttHzV+DgmELuVztRkWO
aFXb++Ro3UcJcK9BJhfdNeZ12GZPOqap8UbnerY5rdN8vtKOR6RSAWIh4tKhte9G3OzYyrsMYYUx
Ft0mqRgTllbyhtXnbIkIOwvX90qVC3GsK1Aap9XMRR1V0AWax7lIuis9fH7V49ojgXg2fpRWMe0J
eCzghYXilBKXWMZmAPGRwSPhIvRbbfckZK2vu4Kyo7LM698cBH+vEqG9EJFigoayPU8u5/efjqFs
DOFZAkSBqjOLRSzGkNOA3O3mHj8n0pjZe+GNxJE7sMT5g04I6NwG2OKavzuT6Yh/LYEQz/q2aUka
WUf+clkEnYXNdF6WkcAjEaIWNx1yikMEDprhXE6O79d7t9ypuiTA2+q671+k9//Fh+IHyMYEjbv8
WzMn8Fl0THKQkS/dU2213O/BTJmVbBCorkoSqzZzGU1L+3b31RXNTA49A9njb76Sf7g+uTqpT7nQ
l9b+l6KwmtuxrkYcargZ6bOwom1BvY/rr2acoQD7mYZcunHGA5v78yEK3eNgKCh0NQSb1q2v4TLs
q2IijbrY/OaL+/uzA+uSRSDtl+AqdX95dhziQAayvDlJlgOiyOZ4//UDwjWCy8LHsMk+nEqq5g3E
mvxVCwm1GOP4MP/z17I8GX8tnpnKCNdxPcYzvm//8uTYKmnDqeBLgaLlYxgAQf5/CDuz5baRLYt+
ESISM/DKeRJFzZJfEJJlA0jMM5Bf3wvwjeiu6opb9eAoWTJJkUDmyXP2Xjuka7ev+5QU9YJddPmY
/vuT/sOxhm4QgEVBK3vu4/xtD3dbszX9qMXqXE3JQfPt9I4Sv/yQVmbuLNt7FLb7vaQQOL74CQ7P
ZNbasqNXwVWmKNeKwbr9y2v6/1eMzxtBZ0lwsiGZ628fSmWPkvA8sp2M4QeJKjYW4Y7BL7tUwtS/
jn3zSHQsg01JNmEDXqQcvoNuwiYOY3YTVsyxBxRiy7L631/aPzQlfIta3rBA7Zh0Sv7W4Bkr4ddD
ZpmQJiCwypEgD3HUdT2jOeDam8FF4h9PnbEVo39HEwoAwXyrW9B1W6Eq3I89WbKZ/HKJPdkWAWYK
fbQuqUOPupvNVihcAmwhQ7mTcJH3efrktX787objSso2hmNAGk6epNlhAku8Ah9SQDzI1//99/yH
4orf0+c/4gg8x/H/dllEXGocFwmOLcryDVryt5sxrqBJYZ9FCRu+DMjQaLqMCbtNuFmW2K+okqJ9
E4wMpSz3X+6Nf3zfqaroRM5tQhqVf13jGbt2ZL8NvO89CKJoxoDPq0nRg5RWcaDt60wHh+mcVRix
L5XqCE20WzNtNDjhKejYUQu6wcM9MddSwELyQ61H+0FhI0qBvJNeK86Mt89T7d6bAZ05pu7o37VD
ESbviPC/Wg2L2XIndIFNGw7Fxb8slf+/nqZz6NDnWJot5M/89Zd0dNLsfc1ltDgHhDiu+2zl9d6N
i3KbtCGhKpwFMyX74yTs5//+gc+L8F8XH5ob0KQ8AFIOneC/fd6F79YAUxP6UHNLj1ynfLscI5bn
dBEtbIQTM7Sjct3/92fW//7UJg1TLjDfdJHkmLTC/vpbB13OqQsVOTOlls7ByLwvyNB0ZfGvYM79
WI7bIuFgg/3eWEssC8e00h9KaVsrY97dpohovNBV/ha6ySfJkqAsS+X+yws1/r5X0IQygEVA1qIz
ORNu//pCdQIQmgDEHEslaszYdJt97U7U9MNo7xUxWHdto4tVPlGyLS8LEsiqYVR+Dpr70oCsMrgT
OrTxPqD7cF/byVPpTkyqPBFvmWjukw2NsH8rj0DH/b2PZ+q2zyleOKzzbHV/bxM1Ewgfr56xg8ZM
PmzuEo3ogzrIG6qUXtsRVrdpiX3ZTa9Jp+Uw8Oz9OACjhrGOuWJcG6TAoynK5U4Xk7Zmf2COJuRz
YVQ11udasMrZT5ZeE2bqAEMQhbeZa/QkweTeZOZ2YbQS7NtbxB+Vgbq3PeA3vv0djHzebRT9qmr2
Eh/lTSanl272CXq2+9xTpKXUxJM3HmuyQfbNOL6A8WKqWUe/wwFe19Q82ka5j+TwQXPnbtJCRu45
2YZ2Kpu7DDdD0/THpq/sY41tJjWat6k1rcvYYWRxgBqunJoeiiIGgMfq7XU3tB8hK4alE7SZqA2p
S96ut5PxaRrKTzHF08VR1vDU9yUBsYHUyDiyHht6pAebKFHmqPeeDMvLlKKK82oq48Jp9lMVx9uK
JSNBBn4vwYL8LOeBMPfWGrmddesoj9dp7T6GLsK0pb+YOOhPzOKqz7AYZBXbCU1gU/n1WSbaTxQK
kDIQz4E5oVdTJnlNEmflH1EAwXVqS+QvskM3U70scPulrinsgodxw6c/3aAk8h72WtGhnW27X+CC
Xpe73pA5sUd0dtdRPN4t/xBqOJLtSrwYBQHXveub+6LgOlGGAwlFfBeV6Z0yrrKVrLPfrexfYgcx
zTCPc+gfJIe2Ci6WjSNjFCRUpVHcbwgGZEHVLtqkJYdoHjNkeAVyM+92KoA2jm+K4PcoFQfDu9gu
7GOkWen7/DLRjBAbVIRIfZ3ZHjp/acU1h8Vk+FPGNQ2WPZXZ/R4NHay2QRJeO/SMCswnQE7tS2jX
1rZolLEJbQDmIeoODKt9d2qH9o77GE12/wZvymMPTHYQnINraBnjqVc/yyCqL3OI6yrUsd0EkXjy
i6Y+9n64W06SI4wjJCjGwWzG/GFZwZY3nEgyWJP4qLeT7Pe+lo/npTVSwru1px6dhGTPxXbfzoJJ
jqWkXmydnFNnCUvtOAXIWXIFKL4llF71m0g3X5T7wCotDiP92G1hcBENgKgJuMt2HLbUygr08ayP
alfJiC7C/Eeld1jvgBzt07lEqZvO2xV6Za5I+o52ZMrp4HlIMPHKLNw1AxrGTDOukmWarAIRkY5M
z9Ck+02hRtKpr4ItBu6RVAN0NqupMbvjaHwhH8EU5uv2a8ikLizHtRq6+FfU++cQq581ms2Dl8fZ
Ja2Sn1aGWJHezRVBPJm0ibtOp4DYeToosbiNJnDl0TnrsamTa0D8EhGxDnIp836pRrGM1+uUDtmq
a4GQLD8B2OEjTjHwcaonJk1wFfmh+WIIunGMMQisRxx/DO3eQbeo1dei4vqmid/ABcTbn35D+aJW
C6m8Cqegf2bkYEBgSJWbcj52mziSsFORKl4yoIe0a937SYPvLKjlJZbFFn+v6fKWWcjGd6aTv5Mz
GO9bVX3ikCRnyxoPy22u3OlIKzfc8TA/bU+0BBxAKdFcZ+NaYXcRaU4ibgB0T2B+Xn4bB0f5OfJp
T6vWLHA1JWovaAUjkZoHh5O+rvNBR01NXgX+2ganrH2HBDU6NGOzToVr7dl+PrLAbPeAgekSl76/
I6FsH1jOLfCiYxwL+Uj45muDBHpbFpB4I6SQy1owWqQvQ9GGjoGZSZLh5lGULt/CtCT2SLKj9cDN
sAHj+uoGdXU061hsXG2o6BeB52pQFK6zTKHTdtNiRxfFoPI4DW0dX71pH45lfhdG0d2g6+EW+A3m
b1631FVwBLIECvDecWvrHhZritBK7XAhWVcX9AYbanZ2xiOHBY0IlsgFW2udDT/ub5oNp80DNilG
tS4g/26LKc2uCBz/fCVz0dwiKwbcBcJysHPYGOVBJNO4sVQ3IE0KuJccb++UNdcTc15GAk8o25CK
91nHISQddqGDwia3FXDFcVJbPdS4hMaEk/WvuPKTSw1Ve0W/qIA6Nmes2tnOiCu1w9SqjlZlpXvw
Duk+7gpS1ztOBxWga+xZ7k6LzRC2ImJy8DjZOkO1dbG87gd9m3WRl/ETwjzWFplZnPYDDEuop7B3
FRdT0XfLptQnAPsVtg2HKDs9RQkVl5JJsy4l2XxxeGq7cWuMFgFxstKvQHXRcOrerUyzAh52lmnb
EOwAb8EwESf83i8JMRNLazgwplFVdiuaID8v69w8eTiin+TWiTpo5zr8RDV12wbAd2z2GL5LvK26
6e1woh7wyNqH5XBb6QnaTTlsJg3ZTW0OGYrwUl3MQNx0nduevOmb5QNUxCCKXFj2PRZFojMIITPW
S7FaxcUd9o/hhC6KHvCIZLvuEQiTUgXART0IhdjYMkzacW3yFAadfgyNYCbjFbvJipon+B9E5HLK
QB/wpcyXXo1bU5bdswLIirLdh6TgzsGzBJ1v4rC0Ng5sOl2bOB/ZtJ3HtkRd02rGrnPtX8vaH9Zk
Aem10p9CjwhZ+cGErmw766TmfaKIEcD3evJ7uYOIhJ5FZrMygAcb5Hl5BIttiLS/rxTB0xZFtffE
YR42kvgpGq181mRuXCLdzm7dsFvKgbrSdW44EZ00bUaVavbZDiSv1Yu29TzWialcExU29zob8AgT
demALKP/5XUMLoepMaMJGt4RUFmgZGiSYyH0t6BpGVLNve0efJedWtq6TwuMwCP+93m1LO0tpwWb
ZvWor/qQcHqrIZ2WlqK9iwQvgVVW7zU+5YoU1hKuOW0s/xCXGuCpOUQwLYgZpzNDyuO3Uwv3AU1L
Caml/lJgd/Ay+d1WjrTTM6fJdwFwakaKyUGXHvyU+ZQUcjhj/Alna3mdCe/RwS7bYF/L7kbQDlIn
gohW1ThpV8Osr7Z6rOeUn+W9NuZ4ohxXz6ojPmdbub2/aYfhsHTil2JiQki9ThsTvwK1CHsFgz1P
HZcfUNKAJUQtlpDoyzPY6s+jhqV8HTvL/fN5Rpgtz5Sh1zrqx4PJ8X8uUfe0+NGVK+JtljqMlgzj
IwtHYgoEutQ2pdMibuftX3aBJfATOt9RFf0uI95rx8dDNLeCJO5YRBa7pjx4dEOWj7aRzZFISmdj
ceFvlNdqJ7sZgTbpKYi7dtgDFnZIqyMXIu32iT01EMWSZwCp1T7I8fZjxsP4LqbsJDXtWnRMc4up
OLKXq01kkx+trP/00ee3Ej/7UVoMWnwmqohm9bUVedqrW48bt6i+cePom3Yck21p6iliC/WKerU6
hxO7MdqWKGbTXrr2PcX/GuLdu6WP9TEEBgBui1NfN8eZJp71QzbuY6N6ASR3/Fz+SWLYhykBhxQv
w2ifJTo14QL1dtQcTA3C21J1cWIkEKp0iRvvkNobAVPpMgR9byT5rU8UR0kOnMsj6l6bnXM3PPL6
27tgAnsioiIh8zfhZBRJOGCEjsNOY861fCyeFOlRYgyh7BH5NB51PJlEdzX5QysDhMOvvhFHVysy
z0OEphbkx230aeDX+j0Hl+ROwlLixBtcvLnpsswTxgGfv083ZiMGsrGXS7FSEGkNbaTIljVKKC1a
e3ly1wzJYfST/BqZbsuoodr3pTGchCQKpDXBtbTxD2v0s5MrQR6Dx1nJsQUKVhmgrpDRU2b63Wqy
YUV4U/g2VPKJ9ot9tOIRg9FS5mldOBySCK4ZusZFgBN1+hzT0dyLl4ADXABuBfp41e+pbjp8BSml
ojQOVRBYFBz1vNdV6TFv+kds0cW1t6DUVoGYj0iPWTVGT20JXBiT4z4QQEfYEq7L0VsF47B2Y8bY
ta7h/7BIhst7jITeOJzsILgsexCHCkI70wwCJUCvUmdESsCSvVmmtKWuUM1G9WHK+/ey9bxdUBF4
6wai2cezkdEpSirvWWTSt2O8t4KW4AWHEMMiqHbNNM+9ewcm69hHTPHbHQOSdpcZz8VIl6iQVboB
QoU5q6XYtcef3CT9bnnxgGejI3Oo5VJJRuvEGZoAV2aKh+XpGKHS2ZzASTHqAt0x5eey14u1bIxb
3zLanGvPssAdZZIDshsduh3IHr5G24YsWPp34ehvo1TmNxXZMw/J345koNxBTGN/14wtmTvObqkT
dc8s1+MYO2cg8qfKNvRzj7ofVY1AKKJ7q5HFeB1QtW+Xl+6BNzpGQ8vF3uI9aCWEQ9sctNds4Fcw
ZL3pqizZJZ24UZ6np8HV7NM0+XeBlhTXJMGz7bslJKpNr1flqbbr+yKt+Lk4PMLp65+N2dPTE2Aq
fkDsqEie5fS4bO0lNekav/gfRYAH0jpWPq29Bq7AvBEV3QOE0hmDhIN4XhhCG5eYbcCWWc7aDb3i
uzj1j8uBHObZ+0AeW5HoPRZ2fnzZk8Ka+gvJdL01gyTckhDa75nIPi5tTzor/1mQGhwYgzb95HCV
UwxyiXicprh19iUnZqehL6lhagZVmoJvplVE2brvO81G2cxTcXc1HNmbhFxDqYGNghvRWNASUsAa
0vHPQxFEh8yLfiasfJuhiTxmwzhtDXAB2+WkW/S80MjsPhphP9Kc06/Lu2DGxq9OUNB4DMlWCQiU
tZNxuBDcCYwxjY+ird5pLcZHzR0v2ex4w99SAWFhCuOqHGdx5pAjijsTqBI8sYihcx4+hhxb15iO
mXRSZ0KsNW91wlJtxwjVLQuep8URcV4P75oqpWpQB/xYNsIHEhKXd2Ca5YqE2DAOf7Hq5mVyUSbZ
RYShkVjFHxht/UNAQVwbuKE5bIR7juh0PQsdkTgWCUafMzE6AYsgdW1cRXK6SRL7VlBr40OZQKPW
rWE6I+9HLNZLJqODvUYvIp/lVN8rK4rPea9/qnpK7tNWkOTkTXh7W51TVOhcYUOsAbeoVaaxNg19
LDdZVTfPQflJqFvML+/pF2QpDBX0zDypMVpZsWucdUqpXWpXjwXo8INXphhBhmaAiaztAQoqehKd
+5FMAnaXWW+dEWFRZUTlIdOJP3aEPLUBGonEVu9GzKnZ00IPUgyfhDApbY1QDifObx9V6XYPeNKh
CRpvcGq8BwJRMQTZ2H04bh7ibIzXS6lDKdlm1o6ja/WnhihgT19k49GK1CmK/pR6RD6vRGV9UoCR
dO2a6tQN3RWcOcRzGg3PlGTCb7MN3o7wAX07eSGk2twJ0ZREo2Th2aVPcRI+ffjaPJUYqjYtUJSK
6Giu8eSK1FIHJI40Cf3ic2ZF5bPUypWZVuOjNZXmTejVBkilvJBWJfJz4faCDlg8vSRINcAQr+om
iR6bxv3qsQwwko7p3lfPEajx61BgUx7H9NJwF5fS3FLpGxhxg+NQe/FdGqUcw+SzIwpu/ijWgcEb
qBpgveiz2Vro02+px/camUMrZSCB6oy3xL0odAt3OABOuCFm2lEeEL6EG7LMQ7q2UBlNvZ/2PhbN
Tst+cl8VKxdhF9P/7eBrEfcNMDI39gFIdYmHr0pySiElzJ2M+KIPX47Jq8QDV3B2m9J9Nw2/bH5L
Phb/KlT204jz2axtjutiJOCJN7xZBXkRnfNSwyNWNfa+FOoVf8F8OwQvGeRzo46Oaeq+lBwiV0Xc
c+73I2gy3PYQq1lIrfLQEakjZ3i1rVs35dQe5YApnoF1Pzh6QwLBMaL2Z6VmY1pJkW0tiwZICm5o
F2UQbQ0juMmaSbLNWWdf4ghZ483A4xAfjbo3t1LWnHYLJ0dTZzIzjIgodSx6nzRCwLv29izzqI8V
sKWzOHrN3N2shMtMNSsuKJPeCz4xPNuVt/PAhm1lUb17QSVoRcTPvmwVMUS9zyeV3gEnAkNZH4E4
Ex5uGoxvgqdaa5Kt5a+a0DO3Y2l9S6E9T6Hm/mGLRDNgZPmSJIBhXWikGowT16OqjbOpMvGILmYr
vN68X76SHc1K/GlxDPEX7+95Al3t8aaKekaHcADlSNO/DxFWutDNi42TNc4aJDOLZovCgiAAu3Xa
FQrzbMMInhhk05hWMma/g+PdJc1zJsk+TsuzZ8LpyUe23Lbin9vJlxF+mHXzULNLhvNRMWqLbt9i
+awtpwO/5uPDNIHaJaLFsUhUclY12Yb82KPuGK/UZt8aLm/w8jurpWdg13KFm4b1q6WYjJ0h2wkF
mL8hDAMu/MsQE9Xppam3Ddrx7MGv3OY0mdakaBwbWz4ChrIQUDLuJOhyPg0+9iKkwHUtMOZWeSVv
YSJdN0/uxQCNOMj3FvZmNh0sf0FrPOp6TCwC8W0gYyeOCwPwDQ1k8KXjKkzsvt2I0Lz5TVtuswRt
ydQCQnQYwnXjFeiAdhZ1/hxDUMc2n6Y7OX0PvYy3JtLjKgniXVuLb5J53krLfDNZaJJUaWyYOH1M
/P2m7rJMd8SUJSCszAnikoXxrHKmOeRewDOC8Od2sEWnoT5aGalW2ii8s/IkXrKMgC3qvtE3N27F
kIL6jixlYW05q6Gj4sCQSpRP6nPQIS0kFjJpt2ShB13qrbwgGi+EHN2RCjsITIQ+mi/ogRWFr3oa
g/Cmgiba0QvcZ8SQB84EsLl6DechpV/g4bdZAqsQ6GAD+wYa+HvM7wgBxqP0KF0GY4S8EdP1jOlU
n4n0T4Ov//RdYi4GwrBglRa/DMKANoj6d5i7jWNm+ue6kq+ymVEkTfFqWOF3ILEbhDpDDnSGEzkU
TJyjXLu2wvP2teJG1iva/ryi8zjOsXgW7BtyQ+8Hx2NsGsxGsugQMiu+KyL9pxd9ISlNLpM6O1ES
3RinknOmR/j7fHoEoehOJ2eS9dlRw1mZqr7HafkBHM092oXFlQQQvRy8ezjp2FTtEl+zSoFS9hb4
I+3LD7rgrqr7N+3ZwqO5Jk51WPsd89LEI6Elw6G8YXxX3PuiuQsVHCBvqnaGmzNG8j/HCVl4Ufyy
MdAfupiOt6ARturra02TdkOoJLRzOl2A/ZlvVDjCSYZda+pIVln7QwRoDOuoek4zjpCVFPXKFAV9
upJrocyJys0RewNTX2sYWXsnIuMPBmdR4hSmvq8eHGuk5xpJwPJ+3mEI1eC157p56+BhnkU73Efz
V3FYmTeLCuXc2pSEnHWH+mMwupOLJ2Nt5UHDWZ3t3bAxlTl1h7zXDTYiq/Sd5+8jXy/BpsJNHtqE
uZ7sW5yRfC/ABMme2zPSq4LfjcYGBwsg9qPuhRb1sdVQEid2k2/S3rBea5H428AZtd2UVtpDWdV7
bmvzxGb74A5NegDqaCLMrqLnvmmaDTqku875VVoc+ghXcW66St2bZwz13RB6++WvEoHImyhSmAvk
SayhtPPJavXWmOz4DPwM/f5Ng1F4G3kjgSyVxk7P4o0WWe26dNA2mx1rsImY7uKXofNUhjstTSH/
Nzg08Q1z6ArThlUz654IaE7XTuD5B1Ihi42GwGiLkaJbB/zvHroDGjtA5D3ohyIScxfoh5zSZF8G
b02gQ6PvIOlADOZiFa+OMj5NhGJ3suZdyeu4OacZXEMkIsXRLJv42okWFGVpvbBP9ydXHzZp66iL
6pqBGGp88jt6n19hBTcjTYNNljUGqSLmG8E26lztPKs1TssfqTZGRzSHG+R9BJSRekZEedXcue7g
7P2ifxfOwKQqyci4Ze41/79E/rsliKRcRUg7L6A6MA1jf9w6lMlnpyriVTP52qYlo5okvfE8IN4M
08GnbkzCTVtxHSXkV6wb5+jXHeu/I3HoJ2FzZ85P3fe4RxuaT2HQOnRtq6MRZtrRulg9MmePeRxj
LkiVPT04v/e8J8zpimZibAprTXzJnWgBDJhjDCs8fcw1sUmUs8eY1WtE5+BryWX8gImf3E6nOrZD
/ajfR4ZzjuKcbgGTcc5w+QP0lLcetBxRrdE7wAHyIiRQ5xSyzybhF+5oavvUmUWv5tTMZ5c8kVUf
/JhkENKa8tbGYED3PSd+KIjEK1woNcm9l9hoB0IQ4EYbra3MG3Y9DWXYTua1slCPWM6cmKIS0ENZ
rq2GkdVoyiIYWxnMuJIaGrIiVXpmPDpZ+eHTbqcHxejGJytiNExSIsEiBmZ18Xzp7idYVXliIBAS
BE+ldA+dyCKFOtV3wJkbwP5kcfgtr84OiOObPVHEJ45ocEbtO6jUh494z0FBtM27WUSKUDVvIpIR
vZINuidhFQApnWTLBMoahSemHk++6G/SNDss7ubFzQhnxr8W7AEefMoRI7Wt2Mcc2dxzft2OkwE2
zZnBMbb3RaPtxRIlnaOkoEBCdMVw0tgIhutPYkxvkWuN66rZDbZ0X0kNhGrxSDMyQDoQPA9jrG37
gnj31mp/uDNeS5jtt5W0F0e2P0UKOa9jbOhqHfmWjfE2ev4P0QaP2Mr6daiJXd1KjMLWxu1sEI41
Vg8ZkMgIUnQNNRFVq54wJyRBsWGb0AhcYHDGLL9NyPKVHX6xFr8g/+PH1IaeoNClor95A7kXmhEf
FS4Ki4BvRL9eve04Fa8qsz+2Tr8ZaPo1zZtVD58NjZR14U+Phaw54xn6LvXtNUGHpzYqDkYYfrQ4
xKCheC9FHD8j4XtMC3BixGFlJYZajrm/EjP9dqmLHefB1HK5MpWvvRRueVYqYrzmOrRTxKYDIxwn
hKnEIqdh53lzstbJ5OVEIR0I5b9befpBFAk9Fiu5j9E8qwFCj463nIuy2ID97NdFpn0JXQIZc1zY
8cmPCTUWohXGMLxv8OU/tCx5i+z00aeIQ8gxW7dj0Ec5Nqx9kxctzQDCcjTDPWkBXcGGsfvMD0MG
XE7fuNzB+K0I874Vgf+UuWRHSOebkPtqbbWs42GGThKG3WpC5EhJw/IXqofKmMC89YF1EPbs8lE4
Sda5S2YxIR7tESHD8Mi5R79FJHEQRcl3Q0uE+7GlbBjdDIrk/CORNH6i5exx6/BXUP2Sa+XH5+XR
l79CNA9EYvSKrVqeIhbBJSNk7G75rl9kbLS6/uPPM9g53vii863dn687eKpu1pS3P4/uJ+axSulB
/+/D5+NcSWvJcFj+Tuek9dh4GxlHznGcSNcMTW7sVKd50HU3gzbSODbflQkbzTbHg9ezEI0U7CzE
PzvuuywAgeyV3yEAX/BQoZf88mFc6SEmQI/Ue4CxZyvPjxPKlXZ4N1zxhQhyD8i0Zro4fKg4fMgH
chcS4hEKh089COit1Zp8q1rtUpl0cFPdQA8f08xKiJVmKLz26uI3xIy3LLIBCbVQ7XqV3rsR8hvI
OIfSbQjCDMcfng28kgXSHfwEiJsDH+wKHxwpjoqvru/e3NEer7nhz9jLYKUb+p0+tsAK2sdAGjMg
edrhxQM2170210qwe4/K/baym6MVPkenYFz3ZvAqgwKtoxWc0dXoDr2KwE2oxEg3WNkRVxL9BGbD
JqPEDpjFyuoLelHhwdHGH0rWJBU8mROKFA1jYJsWKE5qV4MyBKocjNrVa84VDLEVRNJY9W+Vmxj4
bp2bzSAX3hQ+0RzTfGq4u6hAtelEDmuMTKGSKfE7dcJ1IGuUl6BVUUdEUYV5qzBJ0BDqksZwJNr0
q4hSfxUmnJTAYDGQD6y95kluHa8/MvLI9p2dhyt7FiIKlNcmRSIxdsThZKgBauRv67rLnqoEpIqS
Dk4W7FXIN+A5goFaWWZ8R41/GCz/NsRFdijqYp/MoPYsaz+ihnu0dLo7+FK3xhqsVZ2huiGL7JQb
GVFT3lqR4rKNm5K11oTlYGdA1t04PZmePz3YZnK0K0axIWVN0nafAQeCssELQV+QCYPe3WwFTy+V
xMmCCNomVowHTChcIxoeC9iK87bGMasvvhDDyQ34BLktCQlKIdLvyypkrzVb3sdQ+9H34ZfUKm0L
cHL2BHEcB9OxApNQryyfE08SZo9sQlsNhC46ohjapmkHp5Bs6kT6DwKjNIsYnzZmrVNYZON2qAnV
8vN7NnbvCWZvhDSJ4g93DDQKqmcSfh61PmEXlgZJFAz27E7sc6HQMqbjs0Pk0LoKTNIMqihhUAMk
eGjq9YgtorcfRq14D0p8Fu2FslfMTG53nXjti/ChztHCIwvyp9B6tQ1jfV/nyPxa8pZTTds0tV1s
YMau+4CGAzbIYR0G3sMgk2hHg3WDaQW1onrWaBnK0qFM6fx2peUUlhkd/aibYGjrM7GUaMaVRYSB
bhvbNNb2fj6dTKEIfB/bD8WbXCXsKkkXDbCNuXLZM/BtY3qUwFQoWmh5pfA4jGh0kVyQDNHJ8F4N
Y/XQR+NH0AOc66r2bvAzfcccEN3KoFyqdLXN4taj8cT4Ts3qjQgSYmRO1hFrzrkUGitHSVR2Dhbt
q+zcVfKuAjPYhp3/2/cvTTVVqxz8Mdss36zhDUXKp7E3ht8QMerSPtKlRvxng8oS6BNWbhy8alj7
+Sy0ox+57caoh6vUCLLVK9CKIkUTkSL4FabNFilEu0K3zvhEwwCHsoTw5ls8pZ+ez9KCu4jQJq6X
ydU4jhdE660ldf3BMs16k0Gwpl+WvlcEmfKvS2QE+QN6b47OGXuuYY8vfd0dsNX8NkziNfqMU0M9
0J1AVgFXZ0aiJlX8qpvaL5xaBum9vKLqF2lbU/JgEWHzKDJ6g0UmHsATfOrSRffh1gNMx5bSh1zN
dW/UhxI/PmdPd+1p8PXh+GaXHLirPkczarVrr/QMVGoUal9jc55sRrV21g4fDvhqMPeKKtTTtBNz
3u2QKPnDTZtfWNOwQ0vCmsoUuozl6Fc79K+jsPLT8lXPcx4x6FLHUjMGsKXXnSLlJR/3LLEIOumZ
bGMt+QXC5ep1bXscAGAyB4IKlVlAbYvCWYWiyPcDpeJkZ0ejGPyjkXrQtDtByZYWW7dmEkO3MwQR
z/qYxgY0vZg0EuPapuJYKBuSamyYDLfsR8fsP3GkEg5vjA9kDW2aJr65IeI1MuL9XZ28ZkhvOZLp
hDAHtKMa/LQctNiN9CA9SA6OK+4wukhxRFs5G85pyASkLhAUj0bzCDqM8pFtYErbl3jmwWTBcMMv
prY1zPqMoyENDRhwCY9rc9ZfZZH6CDyUslX5OVCo5GPJkE7Xuae14END9qPPw2dt2mXFb8nkEB52
uxZO+GZGGm28iv7h8FQzQhilT0MA89suMadniuRtFwM8s8qa9Ove0A8abO1Zw16SDaAxss7IDLPw
c6/gD3lNFDx5oRM8tea8bahxwqPVBqDyXbWfjcwbd/4S2V1yk8LbC7qXK8hUkJTmSyiHLXk25/CI
rDScy6T7b7oZNk/LH0A9voEThxdDifpJdqN5iGLe0+WbcDObpzoNN4yAndvyExHRFVvR54wQ58cI
tbq/WV6wWb5S8185AQNKvGDaYfm7NG7MMz8frpZHW/6utQdOFeCe/vwrAub3jo3qdvly+cPQX0IY
Q4//+QG8W1HnzQNWJ9s08JnPoXA+Wxolzz7yCFQZtbcPauU+a2H1DrUr+zn/QDE01bMOLvcQIiD4
9x/Qrez/PIKf+Z/9/BSG5mX/+BQoeCyIpP/0A61y/ryG5UX+wyP89Qf+90V2Oaz7lpQJaPxZeQ8X
6K0YvYrDVdRdUnRJSEeN+tVreu+I1wEq7PxdPhskC46VbHtV1q99OctaPRnslu96fphtuJFBjg02
xao3pIz6AOJaNTD8rrtafUyIoOPRHXGm5jdppwQTaUQotcavIuKhFEpwcrmOTu0woaPVtJIqoelC
U/QQTln3rQ/yxZZO9ZnMnHmjcNp3J0evFOL1f+ls22Y+6kVPJfKcTUbeyK2yArkj8qK9AmNKwTFj
OjMFuX9d2vf/Q915LLfOdFn2XWqOCngzqAk9KYpGXpogdGXggYRLmKfvlbzV/xddHdEVPeroCe+l
RFEUCSROnrP23s8d5rF3sqcNkWuefCYlOz6SL4CvsfpuADF9zyUReau6S1dWnGrLfg+aRD434SzP
TqNfb/d0D9fAMUnuKmx6EQjr3T6v7PGEOcF4yjwGP7ATKANtN8crQX3xdiNQzRZF/26wOXhhSSU0
4N3xRLAvXDhsHGvrd3dUQ42hai70mO0Ls/3v29f5Y7UVurt5X6mHma86JOS7Tl2472qsxLU8EH9/
2Jjm5jJWFKF94aWrMV6BUAYP/NV4quvGcBIdIRx+GNJeIEp23ZbmcyanOxPSpBXjSpsxmNLaUvLr
krcin/PHGY/zVepBa6ltSGhSWUVJvs4li+PkDMVd+tOaeoKlbiyfyirbmERFrAShOAcAmbUseOoI
pjfQs11ZTdPD6EHKps7KdGuCdzFppnVJgHDcV68RsWL4eQ35mozRJUEcLgBUZG2jRrzPUfhX4fn/
Jlv+/ye7J1Q4/we7p47wLJF84vAErUPC8vd//JvHT/yn35P370qiAofvGDjoIJv6l9+T+e/ounwT
b53ABIk2kNf9T78n+9+Z9etuwDpiInexcRRoAbni//g3699t3bTxQdAdrD3QCf5fhcs7iE/+i+LI
Zo+oRkfYZuoujZz/qqRr0ALYcKKUujmAm/9cN/HFSegYNbgYYLonkk0egcRJQlAdN8X2rBkvtWze
CDFTPsoDyO3I9LByvBMASrok9vjZcb4JZMq+CJzduXGl/dYYKGaEVPB77F9M6Klz7ANIGsjGGDyT
gkof0WUcp2VZfI1yPHvpBjL0NIpug3mx8TSTh74nlYt5PY7lT8lYa/e4lrze7nXCkqeASWiETU/Q
l8Gf3k8bIrBKZqfgUl74jHKkXxZSRdwQQnpi1/yOOsJ/zmdGh41j3GGM/OPmif+M23l+r5mUu7a6
yyBQHq3caJGdO++3Hw7wMr/Tq1b/+4gmo4Nn2164MeryrkYPQ/xUiWR8X5i5dxhN9nss3hRaQxlc
UFxcdXzmEQZ3W7MoVoOljfc6MSGhYXbnSvbY2AUFlIxpPIxVbTx4Sfkqk/C3rNFY+lU0POq2GDda
S7OyawjakT7uF31RHGTV/Zo873pw6pHQq+YxLztXLLso+S00BnlU+f2jW/cdo2jC24ASxnOVdLtG
fb0of+qkiR7+PijQjRWkiLHxCK33QjGcggy7bPAz2pbBOWxccplNBs/oDn6s2aCMjQIbuJ9fLxxt
mRJeR2xp6p+S3D7KJvwI4OkWCTuhc+6zhe0MqjY3QT5gaCk5ram+tnwaiNaw84jzOhSCGae01BXL
uR8k4ihyIlFmohlgbkjuilY8VH6e7BiawbML7QsxdXwY9GmfDrtyrpgfJacin5K7zBneCI5uGZKX
+kpLR4wWgHBLdA3LbtAtRkASVYr+5UVZR48gfiSTV2UBK8FGcghm/8wuOYdsYwzLNKGwo48eL8I8
A5QqfzCNxm8ifbG9Nr8jPhK8w8QKajSDo0mzYjPP9rkg03HL9fK+7Eaxy6R5HRMiOiM3eXAQfuFe
gtExnqBpRrktjPKbeAgGQlhTlNgSZtPF1mhKyHLNSTlmRXZPAjG7hu6SJR1W5hGYXB9grWyn8Wth
yzfOdINhzbS2aOAStWdi5d31m9ZpCmLvVZ/WpYU4uCoIkgGjSfLNwnZ1H5YLH0hMVzsPjHAmRxXn
R+3XZBxTg/WGs3lO3fJSzoF+qNpfF7KGRaB9qtz8GVDucYyqgx2D8OnYbReFTgw6tQlCPrBg72JK
+VjPxSrwO2Bx0LAWlw32ho9pgN7NLX/ZChUbg5S5NCUluNA09jtYGhd8+p6lPTbtmSbdYfRVEUYK
SzaiXaprMjyE5e+dJHuqfDal5O7x1xAGiDEF05L2IyuqdygI6Gff9J/UTzJgv3PLfBca5S5l5u+y
nxoCOm3mT8TANsNif7LAaTTvJcNDMvzyHH9nOF+iIwZSx8J/w4aXgwBUp2adWfsyeCRB0XARv2DX
sGo1i7mEn5dLgT8V/R79GVXkW8dukJYH86wIbLpOsaOnz7WYCw1/JpNirTU+IgkaXzXluWicDqIS
wMUQ+hls4RIH3h6sgLwCpzCw+1AG/HJtWvqRNijpqxp4cgrX6iWogTlNAwJCgb+qFBGaHt0zT+0X
XQI24YXEI8zZuZHRQ09C1BAMlyn37il7v2F5QEAwZZMEiyXM4xr/p57tRxNWYsq6O6PEHHkK/kQ6
/sL9NsJAKcrpfYAZQPoM/ldRJw9NmTx33vRoaqAbY/glsbmXmB0VSH7VsYc4mN/ckdKQOONliBuS
rP604/zHjYKLhGNlThD8STR6Qh3RP9q4qkT+axZozlrZbkNr2s5MtzdoWTYlDs7QJ/fCi3FHEnud
oI3Jloem8txtGdkzqI/7ETu/BPQ+pbbfP07jgKHeviogAfC+Y/PZloyeYjageDBt2joKz6ZQD3vk
UFuDedPQQSAAZTQwW/bNBl5j7pj5TB+il5wjphh//OF5xBbeQ7H2Foz5GkXRR9n2qFgqDU9u/O7I
++nWMZ7esWpQhR64WO5ly8RhjU0J5dnZckbh2dHbHBgY4ycTdqvOtcq73G4IfIQbhFG665F5YMaC
5jruy10pYp4cgwmavejg0txixO5m49EbWZVDkj9WoIRurTtbNw3fxIyRUzXUa+pOXtpMrmJK0jUz
t3mHjoSRNCnPuKb5h9Zo61XIGHyBY8tb6uPnjJCb/XXSs7/mHZNd8hoJXJKtODEfuqE20QOQ8UaQ
Jxp5/0HED3RsUeGHqNgo/JfQxFwL7UwHi0weGUed+uqr9ivwwvHEXLSGBJk6BBxkF5n4qB60gnx1
onJN3op1GPb6Mi2HlqySYg8H5SwHF/YOkVSLoFdo674D/knbgcm7QXke5lXJ5qiDaxJpeCorAvLC
JlmbaUHIt/CzdTskDa+MyDmjxxc+aCg6Iic29jaVhJcU30ExdHciLFbCT1T63VgsOjN4HtAXtVWO
t4qWcT1wW+LMH9xWm09l7zZ3cZZvMxLVAoZazmy9ZX6MO6J6fCg5D1pz5leluI1nFXm4JCuAJvVh
Nf8mSbhOi9k6+KEgiSGpK4BOEASt892dE3ok/GAW49ie/jbaJAbrtr7P2hrxKv20VyGMZEXHwds3
Di33cib/lnC4b5LI41NOv/+ZxKhXkxn1STCNP6KuaBem9J4s33ZPtj2L56rmsuBj4QU3w10/HK6F
8E6BS/t6cJMv0lv9qztl5FS1xFnaRHaPFtAWTJy4zr1PMlDM0jZNhIO1ojhx0miXvDWwd3eiH5eN
5oE1Jbvw29HweOdCm6JtNxASjJsZpmy3L7qI6BajI+3tCDZ2Fvbass3wZBL7dUbhcMQukjMiqWjM
eVAZ58F0yAfU2uPtnl2xDozZdAzG+iREhYU1Rrt5WrA98nMvunPVze1/txtRThGPzxCIezIFviW7
okvM+K6PNW7SDomIuuu0PmfuZBvXppi1zd+HqO/eHvfP3VKbpMvY8H/9udv3G/U8/zzy7zP+c//2
P6PzLMZ4WFH98xS3//19OXnGwUDBGfW6f4a0wuTOD9Mr1FewmqOye+iqkFaxYViPXUOciyjM9Jk6
tFo2JAy+5P7oMql3ozeprCPdOB3fZYDjRZk26WdVxR8iM80/JdnwRR513wBkd9WAb9Q4jps8CT3l
Fp8zNuyNZCGyo/QgJciWpox1Kv7DGLW3bbTAul6tBwwcfiNMiDHkCL+TwDgnplZ+0et+jWSmfyZm
/ZuEAcVUxqU5IQLybdAAKnUTmkwdJsuYP/WZanZe6tqQPwmUKsRWFe6DmIjbKJx8vPrSr7Hw0KrL
KBDPF2mSnktsQzauj/MYDu8DFLOKOcQXbOfS8L6Toiv2UAvOwZacW8wI3H0+Wcwwsyzc2TBEx9bD
OTArZ4zL+SO2RRJUJ46OYQOy2p/9NnJB5Vz9EsLwKRFxcA0dFhzdDIvHoWfsESNnf+otcEGqU+15
iFw13RH965DPYAddGLwlKRljpKDLjyibv5LRSf5wxX7Kg9Gi2rDvPQ73H90pd4GwcwZSdD1dKFjy
MLs/2I8QoEKP/vb2u9pr3TaMVyRyyzxzsLUiSmvrt/b0k2flPTtNUrjm/MkP2vJPFxp/SiPUPyj6
CFgjkPodlQsJLsSuv5rkVy36sU1fYMthfqrEesrIwcax36of4wEwI9TT+CGLAnzBeljWsgX4jDI8
zAnZ6rGGzNqThonjdkhNjACcPCIejixbJP/ezpvG/M5zO3uPh0xxCNLBPMxEw+3TwDDvxr5kZ5J4
1pELK1F+kooEkwxn4xG6czLcPmGk6OeXeQxwHxzK7qpVk42LsGc+VG6YrxwErU+c/saS8Xn/jE0k
qV7a6L3ErFELA8rhzbXZGVpD4tMBaiPkMJn89IeYCzarG9HysLmR892q9NDUlb/ElSCBA8Nd9ER4
eXlM8y131n/f9yTbS2b09OU8wlvMIY7hOfON3rfVb6AFByYk43cfC2p94TNzy9/R4JefDrGi0L/S
eOcsAjvAnOLNjyoH2NgxXmLJlVUrjfLZ6ktWAjF4j46CCO1EjA/klHoroy8rphsQqCTrRBdDGPmm
riVLeJ8HG8dOzXuOGHNr4QN4LDpvgOonl3Qu4o5AQWM6GOVA0kRT6XtqTHHnJExkdEyej8PQ+1vG
V919Ovbpdg419n1RQ85A55nnoY0MlvUwuEA5RfSq5uIhsaNuFZF2+6hZmEcAZ/tPGJmR9BTV9Ysu
Zx9tl2O/6pEtGbiUmJSPFMQzYPVH17QIMCv5pynyxzDv0++i6Y5UVu5P2tI7d0i+WUgJYONnBGJ0
yUOGJwihvJ/W7BCMahJDxapoMrJlExcndvirOg4eAfc/ZqwzcAmHr8zTniNmO5+jgYXS0IgPDmrc
hAtK58fYcTfugAU94tn0ARbN3MxaHa/6Sga7YaBnl8sguVT2Kunpkfc1E0vKXwsnj6s5D/6VixzF
Es2a9e2u1Gsosqb908L/AETiTYLR+zrNdDojodmCAqQ4CDATdK+gv909QuSDl9nv+Hh+jR1N/WKa
EBukGKaJXDsSPDgffW3vSN08o85C4y0x4ugAOK6VV26N0Is548c3x6bnz+CaQUbNDtXJ7uFnnHOb
/dExRrh2jHL3qWfgu1bXyTWe6CJOeLMg8m0prex67fkYEZow1Zcs/GE3Sldbr09AR841xtsMM1LJ
/I2dFotkd8QC9S5SxvpDHP6EjsYQRi+vzPYZnBTJWSNG4DrFwKQBrZNNS/HlkmGb8NL9gAuyNjIt
JKgZ52Q7+3GCejcmTXjsx+YUunl5bOEmL7cbrwEnSgZz2HV+PwG0pi+1gbULYr5ulbM/pWKwV5qR
Jbuk7KjBDEM8QDIhRKk/E3du97BN6MDh1o6jTOAGXBsFdmVcI3XjNwPDNN06Teiv91nYfGkFYemi
CO7TeWDxccf7Ubpnr+7rowPZe3WIzsSKJDzFg6mf9DZcRrIZNqJDw+2z2V4kBnavgs4HllIzBE3g
nupiqK+ZhwsiiB6fwjrhrLsa+PpdnXDA3YWspfXtLro1ca4pR71Z5ushBaS+PTauwGHLqR921Fk7
pvTt1u8HlnlPb6+1j/ptxIdkM0qBB2IFtOEBGF+1SMM1pkZU6lmGu6RWvvYqWju4vSUNtehBt0dy
SbGVIHJ51QxZg7BVnQSdPmxr4WaEM5P2QNYroUF9n10JFGywqMXtwMjz/Kqx0cZ+z783zAhef2L3
K3djrsfXEvK1cUOhkjD56M1HMCsI+262oQ18+3q7cVs+xbTDWLERa0PG1qWTorwaFjazA1HN69td
WHtUR6P17AWpwD6Sd8zp3fOIEP7oU21s9DCjaBjyY4m1DzkrLrnfBiGcPCK9xpaVXsuGpJdOjB9g
59na+dfpa7pBttBcpGJm5m0xFpEXrLjDe0LTVjiRTJtSrQZof/wrdutPoeaXh2bHKRxuK2t8xQ9O
RQqhsuCyZC38shLbIqKbleXyyiZAXsGI/L3pwU7lxNj1bFFRS8rpMIYU1fZ9A8rTYTNwSWt4r9oR
7qkq5S6X7ifuBM1bjCqtGhW/WGWnKnYj8KYraj3Bv8M6KZIU3Klzjzkr08Jzh3vHycuNyxVr3470
siRlzVtLB23RReH8EgsP/qwvaGZac3zUfM3Ap8SLn/qM4TdUbBePb1qRiFPXQ3u0ZQIaxwgPKUIQ
P1tFcBhssl+S2vMfeWOKVeiU82WcCCSS0Z2TkkPp0FtysuZzMBM8X9Dn8LZbksDoJlzVMuQ6SoPJ
vfhVbz2GGQanMRb3u1iyGE2mPIa+9sglFQ+dSQ770SF3I+7tdw9AK23EfEbzUKy4yCWmrb0ahXkx
LYC7Ef3WgRC+uh+zR2RIBqYFCJvZIVBLminBWDUXg25a1Tn+KHEf7ttAx4+ettkpDjGV4D1Whweb
GSOOVxjKYQmZGSYmDMxWkvSzHNDITb32m+FguLWgH0ROZHKCpmwdz3p3mloyRbsAcd6UUx/je9Wi
Oivte1fd3P5X6gm7uYwddh8lJPX5QbOuHLIjOVQ/RYHYSLBe3cdGscX+PN0VfWa8dB4Yip8X0106
VilaCII9LUeaOF8QQoRfSIclLG3RwECDWfjfbU1IzzDZqHeNZxjnnd2BEVHT/mQjBaJrEUSnx6Pc
msOwmvPs0dIRLBjoF0PhPCRR9jvmhnKmqRf6yGu7fTme5nSnzcgBZBTaD5p6vLDiVyaLxTYoeO8C
IkLxw/FKlukrvqgdqaMmTby5OIwUnL59LFLMO9yyi04RKehjhtK3TR6ihKyp3K6112S02Gwk+KeP
Zb1rxvIjm63vzPAaPLp7gXd4Wd/1HZrgWVrixCIFcJ4E4T4bLFg+eNmH202Hm0xTmSkKgBSIWMkb
NJqbmI7a/aYIyXSVhLbstMQ0MQ2st0Igk2ns5CPGanypNaI7u7mgZaS42GnGz0GG56hu9lNbWlvZ
wrzZOMsSjwuF7J5MIpJW9YTeEZzoZHEgXnulG5w1OEAbRJBA7yxypx1ON4mb69smGFeks5b7JsmN
1YRCZTFnHtF8dPAWWEcU75pOxCWRhM4u976KJoueBp1KdWhIKcThl74MmxbLw2h5IqR72wwzamoh
0x3HYL3Nw5FBTUMfCVuACOZGq5fuaE1HEivzDgC4Z7cj6xCTItaLxZA43R1rlLY2Ors/S5Kc+ty8
41gt37OUeD0Rlr9WGmoHlDLdPVvPbhklDkMJmoXsLXj7Q+u+D4laQ7y261UIWBVfdHRBS0DNbwJv
P7vJeklVGUTQ/EX2jnUvak4nh32q5ojTWLTIm8p5pseCqHnio11H5OtWNP0XgV6E9zgToeotWkAT
mC6am+kKHizZ+OgSZ39eol6IVin5No7v3KVtGu3DNCIC80+SuvHW8NsBHzRGTj2hygvZlR+WzF+6
WZVQNQawJkA3RJ2+0APIQKDfNTNlGnImtT6jdUhyBOKscPRMC6eChUWPfRlpvlrtMZiN/FzbgX8m
4PMDPTcoZJhc+axWflSEX3jvYhTVWT5bBuJqs9zZS1P41Ih7BD/WohYUwwS9J7t6rjZpY7E7b6rX
LNQ1utJxu2EzSfxRERKuICrG4BlJzpXOR8bEiFXvq0SMuUxUl82I4q1dgZ4PtZswwSJRteoY3cVT
1x1qNV+w8f0qUlKZmnEiiLojJil9l1pVoQEhmMlNlN20ILMxdIk3ZT41SxSMLu10kqOvVl7Uey5F
9YIUz75DljO64oh3QLsGq8Htqth5BhO+0S7OdedkS+lp7RYhDmODYHaQEsVAhNhzxnH6jeVmuiws
sRUsEUNV60D0nlj31RGNwKqMBpZFDe5X0AJeFkbwPG16wwd8KaAYh6B87mWhTHzxrEYQt2TniblA
Pt6bWR0S8T2suvaX7YV/aEikw8X1pJPHe66DCpOnKHoIBrLskxg6w5ZHYbBzz2rszbx+ZavhezO8
jENOU7GP0Zj7qOVIbqBvdt/k/lvgJLjtIHWJC4YgnjcZd1hGoAZFpLZ0h6m6q0bGSdKqds7IqgXa
7Y13SVrEXPXNRSv76RAYYbYXqNMn/KVwRdPZL5l2j3Bm6A8OizqxyPKgza13LCp3hb+De+fXrQlP
NJVMIscTnzRXY7C886Ruim7cO2JAnt5N58xNxJpqF8FsJAj2zIp3jw4oB07CcCn0j7Ym8KcwyssU
dT6itAjlbYk0Mun2eIRzgY9yvAB69MRWhdbJ1WVzxS2cYBxb26IZeTFbjakhV/isFASWY8TJGRMR
qSnEBbXPJp9wWOtpHS8FjJsd3AtXu2oW3pWl80WI7fzkhcU9yIlDdhBRg5Urx2MT6zsOVvgzCOSt
mGaOB0Mf4bKJai7MLUuuuSkn4a7wSTmB3G+tGZBNFTt2jxA6M4NgmTYhvb0keDTnlGlzXjO7E++D
Z9eH2aADUVhevkFdg3JqRKEVI75UcWLkBw7+biymxyqb+kuWuz/uTPcmxeJ1ztIHuxx+HbPgYbHp
LUt6GWubCnBhMr1buAEuP1WIYG/2zsg0foV0X6lH03e6x+8OHppMgTAeSBt73netHKlfyQyde7c8
iJgjafYwhmarYyyspsy4VrVEcfv+8KDVUG9uWbuU8Qq5NEo25SxWXFhw2Cj3JrGA+zqNPsvG2/js
aen1gMlJigAOJe9eenlyynVlqsisb8XgpTq4plh5OJ/p7bDNtIqInc6INzXuhEtO93Q1KR7GVGQM
E28AmwJaplfcjKEIGowt43frlR1+/R4oxkYq2qZRd2MAHFuROIQx/+cP375eKmLHVewOkTHxe/aB
B37wAu+HoD44QpiOp9tNUYEFhV06nnRFBOWKDfrnG7oih4RiiCZgIkNRRfTy5TPORNdWEUe3e9R9
76jTxUneuCRFKIWKVbrdrRS/xEESHwvFNNHWpOF845zUg23FPnmKgpoUDxXNkFGNYqTKGy2luKlA
EVT8wThxKarKU3yVpUirXDFXuPrUnyYYVqx4rAYwK7shWgawlnfDttJqL24gF7JuIkhhuyxWd8a9
G01RXx74l3MDwWR/Sm5omA8klqnZM04KPmNJCLJAsWRCMWfgEwTaCEizQTFnqaLPLMWh3b6rKzYt
UJSao3g1JBgEiCiG7fbdBKytVHwbytx6KRXzFtO72ZoK1usVdBfD7/U3iC6u3zSF9jGm87eWYvH+
2wc4ispTETjWDQX8358Bt5H6KQTw+9cDTBv275/XwGL29zX86wG31/DfPuD2IrEGKv95kZ3iFVtF
LiaKYdRHaEZTkZKxDuFoGc+3O7cbz4GC1BUPebvrKEayB5a83cNrFqs5RVIWiqm8fQ1UWtt5irjU
1TP+/SlwzFhxmbd7hmI1E0Vt8tk04BeQnC1I5+3Zbo8AUq2WjJyt3e0RjaJBfbDQ2zdvNzPIaKnY
URY60sel3991Ls5bMCA0gRRtmoGdYmWUIfiERPUVkxorOhUdd/hoKWK1V+wqNXL4GCie1e5XjuJb
68gfcIL0uqVV2GyvQczoYfTGrsJlWSVfNevAA30bhiePnNWNkdJ31LL6qQ66RwPE1oxRO8nwZSiw
epJ0V3v7JyucaYOQnJifayf9d2Mkn33Owb2jlOGfXXxqYL0leG8XeQTMtRHCL85EqGfRL6VDzR+A
OWv9ZfKQ/OI09SxD5DWKIJ5AiVvFFBcRdLFQnHEJcOwo8jhTDPKsaGRfcckdIPGkSOVeMcvKOBhm
+cVSNLMfAVp0AM49oHMD8Jxgw8i2WH7WoNAMamCiFR3dg0knXGUysOmRL8qbzqSHqPYVW+0DWbc9
tLWluGtLEdgzKDYSnEWs2GyhKO0SXFub4bbHHoIbQqbbcybD1Gc/uqK8cZ1r2OZvpeK/2ZkA2QN7
+ooN95oZm3UxGKeOhvcBlwnUzNzzCr++8ydqE4+BidWJn0jL0g9pJes8NLWD5q9UiprD3k+R6qNi
1oeWz1n7E6vKsIFuYFrDITSXdIsgWY5tE2Ozhb17XpkgMQ2frK6DZClSPlbMvKno+RGMPlY8vQFY
7yjCfs6ufbUpwe4ppCFZ8o0zJL/6nL2ETvUuknWhaP122A+K3qcnjbwcoJ/icFeM8tlBHAn9ydiB
DmKjNABCqQFKmuIm4AIGpRPZypNp7djTELbDxRIuFmykU9qCQKkMkA1/ZsgOOqU/IIBKW/Q4Fitl
QtuYDLlykg38ZsINgTzCMlCBBvisCJy+V7Mb7Glmgulb3oueMZ1F+dJiKGjylzu89eYKY+wvTptp
0SKecJSKAh2cDUqKsiLk+oXQggIFQ8j3PPMXjE36P7OaTedeisUmIo1EqTV8pdvolIIDmH1VKk2H
g7ijVCqPTuk9sAEzNlB295rSggyIQvSbOgSZCE1e5rRV62E7xawFxdoytnTOI6UvsRGaQBsgRuvR
niBL4xAq4p0RDe9eRfUQIlQpEKwMSrkSkQws1SCj9oiFZcO4ZngSLqIKj4FY2WU0RsQYsd9QyjzF
iGMEIpnxppbxXaYtBY5fscWQqUmQ6ejVCkSHtoc98LbXOMfO2zYQwB1G+iUaQFX0Of7cPIO14DTi
oPJ2cCceUfJMxVuXZs4VWxgdegvufjUo7Y8rdeRCKIihkMenSimEXKRCeR5vTX8SdL3oYiD8f0Bs
QYRxFS49AyBMDDobD9ryjyI4oRXO1lUZcWIV/iFUSiVDaZbwIb3a1A8WKM3BItwYpVfjLwJprFEG
P+CuyPoYimaBAQoXbP6opEMhhUxPWzd+8NlL/6O0RLRkRSNbMjEQ/SCxcpXWCn83jKz8/M9E2jLx
AVq2LR0HFSbTizb1xK6WbNFGhCWdyWGEHAIjALRdtVJ5ERMGE0PPrK/v8mbEx6VO92k7TVc5oXE1
W2clbcS2dKJCbJWzYo3ZHvupfMXU7NAqrVkWUTfryM9qZGiJ0qMVVv2emdjjVCmGIJLd2Yh4rUHE
5iBm8xC1MXpnz6t0blqJ7KJR2rcWEVyr1HCG0sVZCORspZSLR7Pg2mEusONERaf0dB3Cuobs7IWm
W9teae7iDPWdUOtjn/9BteStegR6xGPR+lCavahDvYegRmn5CkR9NeI+GmzAYkrvlyjlX4EEsEIK
iHESfy7bUEwy3AsFnLlNEQ5K7MqUjjAAbkBWmCh94XhTGmIQu/DoYdpKhYhLnpj6rYc4MYx2jtIq
ssQiQFL6RamUjK7SNA5K3agpnaOpFI/pdMwQQGpdIjYDkshYaSPrPCPPK77kvv3tOuGvfpQ9VzoE
lS4MZjFPylv1wZmreGWaxn2DBpOEqBYNGLJMHBku9CeSU0CbNzjRs0G+qYSc+QSdpaPAQ+FZK6kn
VxZ/xxLB+pufox45aKmEoTkK0TZvfq1oXJYul9QEDWlhICZtrABXA/SlLTpTTQlOhYv0NFca1AEx
qo4qtRiH98QtWOLRq1roVikyMR7bO6hZDVSttZK3muhcyetYkLLyg1+mv4xpw4jvElVsWIg/Yf41
3cSyEtmsi34WN1jURihqrbxZy/6CvDOFL4J1n5T4Vhq2s0efPlamRsschTBtf7lrei9ZYpuBZa5r
4MdvKjOUIPLkgwaxdWFtW043sbDCn7GcAGv9e1/P5g+h0da5PdicDTqqvn/8+1SjaRKcbjZyffvu
7ddNNRxHlGWMLXn20RrkHUOHr0G9lNuXggGnVNqF0fbvbzB08LexMC63h3gCzhlKVMc3Sb3a1kOs
j+m0vbs9u5UY09VEXqqE1fgatPSQEVtHACUTLirLBh12iR6b/OXHBH02Go0FqV29mL7x/kK+rYTc
kcbpGVnegUxuBnJK7l0p4benJOC4yDC+iyJn2XnlQ1Rmr7h+vkduUy5H3bWYdOKjk32kKMsNJTEX
aM1BxyVuCNUKIprMdSVIT1Gmh7RTzx1adQfNOjP8t0Rp2P1+Fbp7JiD48yiRe6rk7hLdO2hsp2Tw
uhLEC0/gB4JE3lZieQfVvG9tcJH4tuCkS4GovtKLN1FBnqTdg0B1H6C+7yc09BZ6/BGHMtngb2xj
pjUHxkag3Bco+MlgA7dE09+1qGoMemlUXyj+pZL+t8oEwFF2ADq+AJGV7ANlFBDjGNDmw4hIzg7Y
ZfXLSdkKqP94ymgg0JXlgDIfqHEh8BgexLgSROC0dPR436wW140Q4xxfmRgEHvPCNgHzmjdVUgGU
C/+BZvyHif+BDyKAEjtctyOqTbqtX3bfHP2o+SbQgIFB2XzMoZLZlz7dYRwWemW1ENB8Ru46TKb7
4ubKYBLlI7Hf7ezZj2SZmqu2N9nfowOpxqTe9ng6CLwdNIcykZ/yMOoV6zjFibGLsj+ahttPGzSf
STmEW7jDkNadccxuBhI4SZhO9BiWDF2b0vhIc4ezTtlOhD4GFJWyorDxpEBPgDpY2VSEtDc1fCuE
8q9QRhYEwlksrphbOArkqpThBRhIu3RihrUebhgwhJKjY2LqhFEGfQrqrBQhIR4anhpG5Y5xbooy
XavuaBxBQno4b/RclmnkYAw74munzDmwu8YWe+hz9DVYd2A5MNw5ys6jZsKwbHFMnF0hV9FkDBtL
FzEs7QhKq2P3OSVnDmbUR2iKV6jnlHVIwhqUkBW1SocPX5mLZLiM9Dg6g/WWT7aF6Sq2X4mRr9w8
pT3ekFRV6OFr2rR4RGvOq4uLCR0hnVlPnK+72Llz7p1OPDit2JvK/gR66EqzEluk7Lk0t62AmSTS
MruZ4475vd4G+bE320/kCfVFG4ZNbznlfRjhWehl7SWUk3iggkkdN7n4fFVz0+aChk0ZgJO80FQb
iaX82XPK4hHII+fg77b5FIzL3rYxxIvqq0dDSM/yM4ZenIv8ltjrdyTH//gu9nfTMNvqKp09+azy
eJ7pDZkIi/rRLNP5LpqRNLDRCNxEW3oRdKGVcvgZZIzIiPyE0kebEEz+oyRUQgd9jjLBXL5o1zlb
k73dXLMOw6FxKh0an8ELLldfqUi/0sqs7hwf6Uc7GDmuN6gxInQjF9uQwTJwcT6WaRwsM8a6+K/6
9T1X1H3VZm/VXCIIiLRN4dCKTCZ5xTQQXvl/sHdeu5FraZZ+lUJdNwv0pjHVFxEMH6GQQl43RKbM
5qbnpufTz8c8A5zpAeYNGigImaeUMhHk5m/W+paTPbH2gFHoa1gItY6HCIlDO2haNn7u2oYPcDHS
7DlRk9pLMpvy5hJJP3horSJ6SPyxOCkr+qXRwu1E5RmhZrLE4CRkGYTKcdUkSJoy17D2ZTQ+doUP
pyxy1pxB1jKznsI0NaAK9jqP96xGlStqFjHCv5YYAnYl4idagqi8y9NfqoOFVA9QnCsnMu+Nyfnl
tJlk9VF0+2rIP4gFWjcQgbdtlowM4xO59RSxONGQq7uUA6LsOWeUTYzRUGTNk8wKzjKeO+4EaDOi
8FwjOpt5IyoXjCYAzQZuj6aR9zM4L+xPGQwk6fsC8jz+9QGv0dbomgePsdGaLJsydJTSw3yEgc73
woBmq8MQLACl2hD7fOrl2g3oRBOLfZs70YU6xbROmUyjR57kuhb2ylFg5McRWGspU9owp+bBVt4C
yUILgfbI0PJOlxlQYtT1dI6yZ2ngjzw6LLd8nhdPeM8zY2V6He2s63M5JToImDRjQ5Me2tZIN3VA
KoYX86lonX4og+lAHHR0Q8/sNw4eZkf6azIvs0UJTF2apOCTxguIxRzrY3lFblzcagOJsylobgYz
OHaqLi/D7NNs9WTjTG4v2B0R9tLVRLPoylYoZ4PLLBNgsCTjra1+Ppmj5a7J5OAMcdJdZ6YzZooE
iLAXg4H8tnJ3AI+nXmXuORs8H6+ttC6zGI5ZYLBCXMA5UErAQ0XjNWi855oTiAxeLXgbsSvhyxaI
QJqeIJ0eaVAdB6/6qJ+GWtfXXRRBniLJ/DjmlHM0bFy3soSIAQcBOxSTbKG/CsbLqzqygb8G5cey
uHgYKVrApmK7MtLqzo9QX7nO6G/6wkL9lE3Xpg+ap9q1TlH13qNdeS0zdgDskRWLzQHEFCBTpJs+
BYbSVBiTn7OZCIxdJ0HQ8/Avv6J+sSvbzjWdA+CZT5amIBHYOetUJTY2KR/bdOrHt2gAnSzV/EIz
655nWIDssvLG8p6btICPGkD/kIO8l1ahrUGqcvaXtOP0gg2pqPQkxPhoY0fdm2obP50uUcaxAmxO
bpUSFNep0NaoHenEM3cIWSe9EJJjXoskYwlq5C/G0KIp8tzfYmwBViV0zBUTB5CxeDzm8o3wS0Z+
Y30ZY27e0dd1JOakbiY9wh+0hbbGmi9IxdYI+nwjak+nv/SAWODY2Q3N8MmI4j5KjRF6YmCgOo+S
fd023zku87VT19EudlhzmY67nBrRcRDPSZ+Nm8aK+K3EchEXxkSz5sW73IquvaX/NEOK2dyam53r
p18kYY7ruJpeG8EddPQx9dBl1hi/ve7VSydr2+SEcZgjfA4e9GOYFjAGyjl5IuNFUpcZZz1PGALZ
0c6XnXa0UhXTa9rNrjUyNtwDB3+E9mlNQn19tgldyCEQvxQQ5rZdQzRTk9PBtO3PYMah5TjGphjx
5oDGBK1uB8/21mbk+DpTWB6azsO3kidXs672ShtYUMOQGy1m4lo1xS/IEBlBRs5vPpG6H7lWPura
Ko5sG9iqs009Ns8Nujs1gPOUjLl8S6t3WgdwguS66Mo5Fl0D6r+jR2526+VXnVnI2hh5aOEbwxgQ
RXhgBz2/6ayd4nHWj0OWHagynuNe6Yyx4n4lC2MdBeq3O84PQcu4yLmbivphjokF8FMdc7VSt9pf
3I2adsq1ubq0DksqD+St0wFXNeMyolbltoxz20Mqr93zhn63Jm9xSZq0iBne1B0UC1wj1ooYp908
a30IrdenkCzPc+15BD68xpojHiJwyyVdSEpJ5lhc6HmLkZhvFEK/r7aThbhsNkCOekq7Nzpu52xG
IJgtv0hf49OiwRdBeU6ih3bs8r2RR3NYgBrlEfqT58Vnpzz1rOzxZxpM92LpIOVlerJImHgLSnY3
WgaRSvX2fRLXz9NU3ubR99aKwi4YK3uf2rG58eekhWTbPtVmYKy81nGf+sJ49PPxr24ld5Y0x3Rq
tm4mktdYZXc+mVTIWe813oVVM07xJR0Nfj1MzFy08mjV5Tvic+c+M+I7RVglgLO5faeIXad5/9B0
znyfWYybWDC5G2FoJbDe2DxHFPGrZBju/Eq+2Oigr1Zjzy9m7q8aPYZyngbmo17Jn6zznY/SL35Q
b8hjDqFly7DgpIR+J/TAfVu700SEcAtnPOh3FgzIE31diGEof9BN1lWkfK2IL2cLvtSlndXeW6L6
sd3qovKJ8rTy60PPmimwEcIQuUZBGg9vjVFfyhkJdAuo9QAEi9SQhljApGSBAyQfkRW+B5+I5gyr
Om/r5OwKF3R3Rh4iIjoht5iFriOyBASD4023MxZIf3IO2lZnBtSqcq+XLdIJ14+pFEeU7YMRrJxK
HC2p9etUaXtL1RrD8iDZIY+lTTSTLzkTM5Zo/n2wNCe9Tm5Hmo4gTZK8P0kwc2Gv48AUo34MzOhm
9Go6tXrLo9C49B3jatPxjpmfJeTweN1Wr1Fk5Go2YFhMrC0arTslkL8FyaX78r3j5dvx1tI3N708
NkPxansDumvLD/u5q0MrmLaoz/o7mQ/azqgNYrWXwnj2c7GDGKPD+0NSS0yt3HB8wGuu+a65UHe2
MNqziHiyp20MBTUfHmfH6s8OF/gtr9DQOi5IoTK/MCFqNjIe5tDG9QKkgKTv9tZYeXa226g6Y2qo
zl4wQ1fUqJFgMJEc8eeDAE1GXd545TJnqzd1nWHrKLPir/8fCWaznafsNaqQSg4sANfmgoj0jHY+
WQkWpFGS3xxTDKCv8+wT/a63cxE7HPuauaCN1DzUfcioZmH7YYmJh6/iqrA3c3Humzld58LiKBl7
RWgFnRZEzygAeFXTwDADpYpGWH2ytazawHKCl9SX3UYpxmjcBM5xSlwzhOHDAKvr+iMK2/7458tY
aduEkxq9FbSamt2ut5sn7IOCe2RUvQvtiNYid+yAOztpbsQ87dHnv8Nr0iAOT2h8m1XZ1Rdn7Iv3
acbRVl8oqPNTHcfvSWE98aAFeBsYC/raIXaLJ9q6SvNDY3/60px2U1U8Jbnxgedy10gwQ4bUP62o
tkkc541QJ9LXy5NRyo8x0u4KGD1572Rr26pzRsq8w/robkbAf6KzN501/XC1tlTdTrEmH8PNX2hf
9l3NT+iVn8LlFzHaAHx695Dy/uPYHOD1asUxKgPmcNhdbBkh+4nS82DZP1OpRWsZLxFqVrEvMUak
Uj0UTnfQDIyIVOTrLs8+gT+wh4+jDbqkhqFcjNkGj0tbgmJCxsjbEd+YE8D4DUrGV/mDyQ/tqBvC
gKfKeqqkj7sWZPQqkA6kKf83huKHojSZX+TMH4Oixd1X1zwzkJ1P/Y6q5zOwA+R/kAGZLGWAkRaX
qDczoK6Nx6gb4IhGxmrS9Ks9Fb8rR+KVzhkbkWkrQMAz2Rb3pVJ3oyXbXaKIbPf0FpCOdW1KlLs9
cjuSZFZSYUZ09YVOmdgGkevNQ9aLI5ZZj/7Hv0vchy6Djp02zKwshx1KnXCT+wYumPYDrwUnkVl+
K4lKacncc3l/l+2Rueg/umQ7iHFfYaPcaAiXoBBWK6YnZWipF5MQ2N5LtwO67VXSuLdFWbRG8Z/u
kNqe/KhggkCyQ6sTJ1LbwwuC050RmC8Txd7GDq7kwNT7tJPPBXsF1GnXOJVPTd2RTJikFzVVD3rH
Qq+0EDFa/GCFl3Gpm92jIOdvVdtzuepzmxA3Xooii60Ngug3jdrYR1CR2MhQbMjJs7mrhfaAb3rr
ec0BQsqz7wXOBogcfNPIvUe2JI9xDSBIE2mYFwzmq/I5tadzk2jthbm4sRuNX4DenzS935el9yls
Sq20S3eOUxP8lHufpZ4MC5v9YEVmHYJyYW1q6fs0G35lCYUe5zAFmH8n0gzdS7eidkDPzjUKPQuR
sG1zOGvykczh89x3m9oE7iUk83neDIr6mY0X26qyGA6y4a3gNCqDnF3GCHmVX6Ma+seJEogKg4Mw
KohZg8r8EuGWSzXLXk8o4VTHvH92xpv02kcXI7RvZs9KKy7Z4NwglLvLUw7cGZBvK4tpQR2qr5Es
uKzixjBt1OpdvyhCTVhiwUHqSL85NrZl478NDokwcL67tWUSKIPY5xGJ9tE33Nd6sFHZx/gPulOn
8xwMmmgbt9qLNjGocTOM1LV+cCcmyCq/T1xAmrZOepnXPLO0XKOzf8kIeweBT2T4FKQG2wFnwkOj
fhvM87QRAXtAc8o2BX2k9UkyJ8TUuq+YKg7kpyBaC1jtrppYpac+cu+qrNlGGIa17q5LCdWi7waL
rHk5K+P5MSF7FC9XtZED+yAi0taagZ6z6wZEOy22FLWwnA1SajDBU05VOsamhp2f9m0i42/GiOyI
EeACQky9QFA3aNEGFzUNuJfc9eTRRgEWvmgEZNEk23gUz/PcyROS7XXq0rt6I40yw/JyXRnveYIT
yUHhjbu4fXL8c2cNJ6W72Da0u76nupZg4tKEJbfm3imyhBrSojrf40gTxj3ZKwYCIyr7EuL9srKN
6+k3M5Dhmua1tWUrYGxMO9vLScsvxG7tAtN75Xl/GBjNBmyZV3rNO2w8Y2p9J675YIG3WUcky5FQ
zpEYNXvi9KwenasNv3Clad5nCxt87YwPQOBiVvnF3k/qnyCKv0y92DkRcLtAsAMSUVjNwVOtG9dA
OXBAmidydu4HTXvpFIp1FBohuUDz26R0RmrU9dwq2RdPeBTyDLLMM/zxvVW0BzgOzl5XGn47dJee
fxEIw7hEL7ieWcNMOHQi37pEQXXopHbJyuRZxNnvyG5OKIhfusA/kq/CJeOSg4NpP2ATsGbjvAUT
U7OaTbCLZd3RkOOha82VaWNXcg18/ALXniyxS/jjkiGGl3/Aw7pQvEyudQlxMHbTm5UCweVVRlQm
Neoy1eAwImkCKe5DWzPSkNGFVukjqGjHSSi76pO8yQnJBtTny2xO69hMP4Bl/M419dZCbKhc6w0c
Bc4q66x6dcG/yIy0y666hvzNqUxglT4TSyRCZMJaoOr15x4NU0GGEda1u6aAKroEhybJPlL9WZEF
bS9LlbjfF5a2J3nrPjCbj7z9wOW2b2P17NTiJk33m7DflymIF2w8RzOH/c3zEOAOFjP9yJ9eHTZd
SNRGOyI4kJ9jNMSXNhU/qaG9ODXxWtCWjElLdn1ELkO0GQqM3+Vj7dBr+/YF7fuHn7WnNGOb4hAY
C1GAif3V6GDGkYcV84aKWGPwUxxNW7JRMm3aC3i11gR5a6El6QXbfLesr7U73ufzZykSsB+18QJa
lmwLkgXJnj+3BZ+6TNB6JZ9Aut+nMGJCy+aHmlIzB/COsT4o172dPwsG8OtJRQGUKQSywyKD5Aqd
hpiFVBRmbXBZbmORGGcvGk6Aw7dwwCnRki+w+IepW1S7NTeDSJyQEXfoUKXrsf0qUNlDitm2DUMi
nisXKzYYeph4OfRofm1BguBXA0tOh7Wq9Pekb06J8SeO8FKUTrGSury5uhfOyECikut0TsTNEyGZ
VywG49/MxZMNFqefXl5yjfWwSskb6nLtXVcm5EhsTpDvgKkGxr7jCQw5BS9CFTRlOJT38WSxomtv
0+y8IAL+6uPuCA2NF1EbH0YuubEBLG4CEhLFjfNsCD0nxigjvHfhDTscOdaaoWURTob24MYjFFH7
2wi6j2Io0JAAFMVVwKgg7cgesEJbJyqQhXfDbR3HuGBgh991Xf4TkAZbK0CAlGxrZJlnYnzWcpQ2
Sm7zI/OsXw2/GgPbaodActVMJFnyOCHZrofz1e1mxOKsFfoVXia24T0UyjGl9kpBKPCQw5Awk3lS
k61S4vFfsnF7UhTztAiFhk5mhmWzgzlNgrphrxHaMO/Bx5J1XN7Z4vwJ9t7QoqGaUDAKA2rrHPZ9
k22DuUDrj+DV+/Z5CpGv6B6rksOa7tnePuOoLi7aUo4G6VeZViwBMweex/3ECDZx8jVWiLsyB++B
5FBuGRmGmkAqyHFhItNSPHK3LsFbWPuRQA1oAhm4nee2/7AAGSy1ktEAAp4MlEGqgyXM/dA5/g/h
mmAwc5b3Qc1aPikRiqAv2jhWNJ77NNXXlSt2LgmmSASCN2juXuavsKd+tVr1USIm5qLdkzIAwMHW
3qYZoYs7cv87xuso0zu0G18CoPrGNHGRFtwoE0ZPiPQVc9mJiaX1K488cMmkT88K2IBt1ijF2E+t
80rf+KMPw/VraG0GlA5BAGPGY+DeT5ufmVwCZC6C3U4QDng/htZgxG1hmgfJUycSbkSO3U3H/JVP
wFpanM/hqJVPY8+23fSpIAbyraKJ6wyY3Kk3/Y82q4BhBGEUE/4RG49mIH6YJrIpLa4yyH9KFUO/
E3eY7LAWMkivEaXtJnsWa1GRl8sVP+S6c9RxfuuNmI8lx8m6azDAOVMxPNimOYeeXRokYqdpSCL3
tKmijFUYChN70DeVrEK/D9xDWUN9s/slOLeWJycrcW3X6tqTyT52XH3MRSCr4kZr+qsGs2vVB/Nb
i3SUbihjeOizE5reonIgLSO5JnrwBnT0OMPCRYhPoLhV/SSRc2Wspw4RTQiDse0Q689ZxxI7ffFN
7xYzBeVJNt9343QapL1pi+CXDcmkE+NJSCpucjavTo0ZyJRon0rxPClzWZGd8/g8kYccMjs6TxwM
WTPex3MFt3cIMcq9dqIPqxJt8UBklPxRRvLSgTXcZCmzU0LbV3Pww2N6a0lOhtqqAOQlhgY9LPnF
Tv030BEuTE0/5Szaq37y2KZWB7bWly7QWF8gM0zbaB+xyFe2v9FbZZwyKMGrqGJ6i7KOkb/mqm0Z
Yd8vfDB+I1gDz9bC0cMNWZp5sFF4tUKHgHozjRhsy9E/QLbHqc10yZLJuXPd79hmaugbEPhvTO7q
n9LB8zxPl34gUM33dH53sgX93LtQqqLA8oJVa8O0yIsvQzdhZ+AfYew19TpPqZh5izCftEQ2R7jU
2aYyC3g7PnsPQQpS2McAdfLmcegHtn4OoAa7Mx6NoAg94zC7ZDKwR3wj6AFy/gBcYpYxnuX6iJLy
JavPvZFv0zaFJUVCwA5tZxr2kvMdasiqtJe20Y02cYDFXSX9o9PpHxYLwDUzkKA6ASosiJSg/Gyn
o9/+cjO6uzIY71EvVruMASADxGw78O1oC1v6aDhGPsIzWmjys4r4Rcf3DAhyRLNlEpLoPFuKU9mn
Q1onJjnLafkmXHYTA5M0tqPOuTXcA51MRStt34ahmfneVJlEe3wGJkiRIPUeqjUvjH8ol5G0VOdh
nneGzbQWA84vqzOf3NS6kmVOoEXlPXgjk10X9I3IS6aaUbc1q3pb9oBHkZ0ciAxtd45d/LYk7vXK
/zTQ81kBxi+y/kC4T2gWG4z9+6KQENc0CzhsoK8XpokuCPoA0qTjsHGH3eBZUJjY7RKvAoyZBHoB
jdpIbIgHKiDUmR2LVB8WlhK3nk8tgYSG5yzHPMXTqLffIxLl2Su+VFsdXCMO27yM7/rKuae7umhB
v626Nth0oiYccz4LZYTGwBnG4v1gkrqjRb4HscNDGvoWOek1tikfrZdCum+zNOZdL0Szq31aOPv3
7C7iuSUztavotNvHJbu9YL67jvL5wzOzg6kbPhWIbN5ThzLXCrIWiZQrN35TpDteUGRYunoXGvnk
uZtGmHX5XE+IwzQm5pPfpO4ZWfGyvLPctxrwfqHx/NbZeUez5oS5qN8zeZSDJzb8Gm9ZX9t3VVze
NVNH7PZos7QfOuvoWvxbQIfxyRH6R4I0HuQVieXDSCa9XtrB2UcZcuAivcVkhMaKX6ztTPngl+5X
4MNaKuxtnT8XhXaLxcLVVFCAs8hb1uUrECTH0WpfZ78CdVLre1vY0PTSCm9wEO9gBnBujiZ730o5
p9qTMLHsRSjR54+tSbRY3FRW6Kh0r5L7wjeh6WpIRiOifsGprwhmvHOlItJA4rijYBiccdhpU2Rs
slwQf4QuTcCqNgpRhqT6mo2agOnSDlel9TjrLlrewqvXdet72053b26Q3VQSn4as3aOrKLZ2Yv9G
/tSEcaIxChk4xpGZMQfVvAerYVhuL5dQefWrqMH6jz9II7HLzo1ig3Po1rsmO2JUBJCgSP80ZUPl
l35gJM15HkqeSfaT2XDwmIIsPr/t39L5VsQKwZpD/KvzCCjlQZd8AlvLiASgYEOlfJGV7u4HAFVu
BCfVHX8zLM/DeNSvrrjkDeOJntIgo0j3iLLeWowbjSYpN0HX06Navb1uFZD3SLADnx+VWwITSSgM
Ofxyg2c6abRzWyDPS55bo/h0avcQEF8PIzwYNuRtBRmteVpc6zy+eVRypzi6Rb2X781K7M1cXa3M
fRl7lBZyNDwceBxJTbnXWr4Gi+o+rAWjRZ242567WA12ODYaB/jcTIsvja0+VLbWV02Ig/JZCsNc
OxZSB9cAcS7eo7GKtqrIPoJsIKEsFmuvogXT9foodciGTGO69T4XtK2E6oTYNPP1iLy2aZnZzCSS
tUVqHZq0Q37AlmajbOtA4jzHZW49JJhlMcSDCI7rgesjtZ5bEIyr1CAw2U6SO1Rt5tHI9Tck6O5G
sjGd1l2LA1LJHA+Rm7/lDhh45GlMjos6JJ4BOqMVgY7gZDz2mlsTfId2CO3CEHJEWcep1QqKo4r1
RhKYwF+meaN3ifU4BA2+HcStmvkBAfwCWmcWaBOeu8GKf1xP/KIrSt9YYNtg8h/w1J+iJP6cquoD
nEmBIAUXod5m2d41mECQa0ruGgqNHn22C10Iq6z2Tax0RipkfUOKn3Fcgm0fBm4utCtvSVyKdQwn
4lmH5ooF8VunDnhgZA5dQkIbyKZ7lQdvs+p+GLhiSNU8cqzKjgaOTdVE9DhEUOJx1llstsc/H1za
uCA7ZeMbtLH6VHJ+2Dnqx0VcwTIwrTZYjQgIAz4QNty4IL+oAQ2rOU5ax4datMc/f/37A8DYL4Vl
Y/P3f9KXT/vzuSyB901j6jgPCgcB7OCc/vwJRWy6j02alrxIwYEMIt6wP/xk7Es0od42OcW0Nx1F
3c5HCErzsRjUK+9Nsv3zNzkDsgGaQqk5AilIzIdgwiFjsWPa+hCVyU90okvXTwct6aM9o1gmJdK+
l1HGIkCSnBrJ/is2T0M7cq+7wdHKAEF43UPmNLex7QXGUCLoWWrve7t7Q5cLCeabCjHat2aUbqXt
8oKD0QOVT4tTur+08hm3qUUjS2GL/y56ZQ2D4K0uiVdjdhyqBGEcHYnjOcFhpC7iAOmJQo3p16RK
tsIiUVsJy0befdHz3nsGdrpJ0D58SM3mTzjMD0Xnd6863hGeNQgOEA1kal/Yhrtpcpiiqi8YonnV
nZYE2mPDwOY8LWrhKE/jj4RHMlPmYbr3C5KcpwSfh+ZgsQrUFH+QwJCuPWR4rgvBAGv3puKLHWyG
sgxNvUPgjQTMIhGuRfYN0w/6Y1q/mJ4GaKlhul7b2LvSiAlfaVhvdh1PB7Pov0oHH7ASLBOzWmWb
zhw3XqeX5FkBko2E7t4NNmPXTg7mR5ShwhOJ6O4d7oK7dGiQ7GtgPeBj1LtxaZpT18/IrtH6Sz7x
lPzzzzQr/vIKC4nVVPkrx53KDdoz46//s3Wrtz4u8ccELuwvCZ/TrUwSKOcObsAv5kcIMTPQqUCh
dl6M16GZYypkNJ99munbmPiZwIIgwfHQbu24IxjQbB6z6pwGrA1wxNvgYvtrYo7xqzvYlKRpaq8K
gpdJ8CBdofSiq5P7Ai/PAEUdvKZUsOJa4BykUDBvEzxixlEODAGcb6+xrh23BHITZi/euUdpcnIl
HBl7oOfUSVqJGZHHTRkDS9Q3GVUD0qlljIq5MGLr6SVVf/rzp78/mGX3jN+j2jqV40Fh78+64xxj
0gSSwTqRc8N1zGt6tpR2VUlGuiZ6DAyDREx4Vqw2xYT00Pa/80ioEAg95wtrmdleljlmJFFOckpI
D9QrzUZIH4sheJCU3RaODXwXimj2rRzHkJnZDk5jdR2S8nGK+6/U5KA3OsbBc8zgYSRaqvSJI2In
IehgOJwprVsUK4Nxdue8P7LHB15V9IjKdWPP8cpBtaAK67574sEJExVsihQiQs5aH32zn3hXXf3V
0fZiW8fI2HyEnEdKMRVmfhOwKKmGoxUIeA0wFYp17keXMmeR1eXyBoYdPA65OLL84ikVpnLs9lYd
GI9DQwL75HjtqhBqq6N+O+hdVh+E9spiY+cE5n2cuorSFXCfoCFHbA1SneWH3QWfdc5kZ2Y1wgUF
LlMH9zIvVg68a8QR9qGTfOhW8KVVs7/tiqPfxRdfM72jMWF40ifnW0Xq2shu5wr8cD0Vst8ZJNhp
5C2P0jlA5kcdVvQEDMdPSeGNF3eYp+e5XHIfrdB0h0chSYVWHQPhjHFakU3FHvWXvsvl+CGjOTox
biGxJ0WSNQ3OMY9FF7aLxKOfOMkbdpemW50MKdeDA+M670jdmzYq8rYydt6JR3wfMoRzCRq/somi
bVQkOs4WPkC8saF0dP66MXjozGo9RcmBQaYIbdYcRwvWwUrX5nTbe/X9XHMwax0+LlQ3xRqQdb8q
5pRlaI5ty5LTNnZKfoi5+vQqLjpGc8AjLn8A6f8Dkn+aqu9///OzBFOnptu3kGXxf2PhfeDr/3+Q
/FP8/Y/dL5gU/w0lv/ybv1DymmH9C1i758OIs1yQfbDf/zF8N+2//6kZ7r98w7L1hQtvBh7Ck79h
8ta/aCd46DqOZ/jAiyDQN4i/gcnzBekMApP/Zvo20wXvn//1vz7H/xTf5X2ZIcEomv/n7/8ouvy+
BKTV/PufwYKlr/76vAV6v/xUDv9zLcMkosd2fL5T9fnrBvCdTzf+I/Yz31J9hiMAnyfa3jdkDGhg
mR1HLTqF9hQQgr1ua/slitNjDGOYTpanu76e9exzrNjSEPxE28w4J0OcPgLHK/PqWZs4z0nl/FVP
wNAif91rLJyNuPrIY8yjpV3B8/bJ253V24gMqB2ov+I6uCVmUe6Iit0W5ZzvAc6oY0Azelw60uPf
f437AUc+MlyGtsH/+ZS/Pi8DaVLVsBJgCSAjKp84wK+s11n3bI0UQRI8hwB2csamPKdcXP75nw+u
Sb0apFW2qf0h2Ztsnf8qxDqCPEJDUTXbOhyIPx+CxpqO8aje6zH4nWDyqV6jOKvwe3j3hRPD1hCl
OnYA2NY1kEL2vUxYGVtpbwXs2DVytjhEjMm0xpmj8pgKszy2SG9gzuDUQ8CC/aF22QDYclNonXHs
Z10f93/++OdDmnHeFglCqIDQ4MblIeMhYN34XTDetdXFKbOvfvDLvcuS/YGxNQmLPMxT69H1+F74
st8SMXt3GjshX28csmEIcwPlws7VK5G7TWTFMt2ZsCYayZ3LNO7Sl+rF6iCXZo7a60457xtEGV7U
oBQQaucuPwTx0TiQG+1XbDXGoe8eHAhyKwJpy73N8mqO9WjX6CXP94YIUQ8CV2vHGC+pOv1qmUUg
Wen6fDfj/lsRBptsfZewKcuoDr47IfXWdWc3Nt7VCuoHaU/uLu1R4ltL2BM5ybusHxjTgGx6RMT9
BiBB7QnPcvZSh6DQua8w2O2dnxgHGQlQEezHkdgOOegFEn8BU6EpGavnIBvNozfl9komtAa27W3g
0Pw0Xc0Oywx7t2M6VOYfdcXEaxL41oLu7GR5/6Lxc0ReQ5cyuBe82sYqICcG7DKT6qqmqi9r+1CP
DeE/2MpWsXKIzlNPZEtUp579+w4d/ROS0oYJC3trYQbJb8uMP6GKNciiNBBVHChHclqZHpvPFKW/
B2MUVwuj5dC04CVjwg6j7soyKd8E8acLQmMd9xntJCNsTO2A/n1Hz8OHZBzjF4aNl8oQaxkQaOdF
PR7mQvvVukm+7WpQfbPLy2z5zIvy+LnIWSgpSFJuomvnooOYDweYnE03YAbIO6t6HsWFVzznZr0g
9T3vWTKS3Ok2yvCuau8qU+QbZQQ2ewkKRMAg3TadMdsoIotREclNrOLNPAHKMqGTrAJGzAeDr5mU
KdOgZoacyD2TV90+5zGKqppcBhyf7JfRrSe1Twp3pO1TF8lJHpg/KjC35eIh933TvNOnDsG+nCBn
N/GuozzdakV7Ldqu4GsOJQEwiOi5cMf9HH0JzIn4rrJXkpI31mgWF9IKsm2qgWDFH3zzRcLVZ3gb
0uD0ra/75ByOYocln6jWTP9d6w9/ej1p5/qeWCz6vYSzprkbEqY7DBbISxcs2rtgZfjo2Ll0VwlP
ijUiAypAmWytAmndXPoH9kvNynAtaleQ8ygDI16trpLnMr5qGqKdJjd0XizOE2FmZJcWxf9m70ya
22ba7vyL8BbQaExbEhwlUdRoSxuURsxzA2jg1+eCK0l9ySKp7LNxPY/LtiSS6L6Hc66zTWoDnH0f
OPseURS2KjrkxgpeHXMgzL5iBFZpEg2nsQToXpfMnFEjoROpt3DaED1n3oUKJLiavnnpRo4WzpF8
fDGTubgbrPm5Kpv2lViQ7WTGoUHA9s1s4D5GsXXRaGhMNzPOOJZYeI5kei+KxGkfEZRlI3+FouPr
liT73N5HqbOQPcpbVLbxjjTXZtc2Huuc0dc7M+8itgDGrZt4+uq2GKQWIq0pdm1MHckcVvKkW5Zp
EPXqu0BJcw8y9ZSl6NeqvHMfhe0c5n48NxEs04Tt90qewuHsw2JKG+in2Fh8bMiIG9oh7s7CA5rX
Z5AgB9qgxbLic8cavfRv4dFA9G8blNHauCo3fkimPj8ugv1gzwpYum5zWeYJgY/RPLBHgxuGM97t
DLkakn4mUqVruLtuxOvfwDfC2WHOoTEI4iaqmAR2CsswShPi333eX6sSsNwm8cM1hyD2cWFod0VR
dKjnsTvYA8Jhz+7QQVtsLKSr8eVV/lHYQCtoSRi/lcysJ3gRrDJj+Jg+koSYT/LAupbstchigLLE
e9H13U2x+CTZRra9jePsXI92fGvL5YxUMg/dubR3eFPdg91CUUF0mBwCEw9MHsV7l1ccFAH+vd54
qE0N3j0z7mMKj5OwCbUs8uE5WJwYprVhbRwrCrh61DrbCCDXgwQWEdTOzt4y/B+37LiO2p382wjt
SWP+Tm033nkVq2z4/TocIoLz7Da9sMjdp77/yUYF6mpzk2X+4yAc/zRKJw+1NaYHmkQCPuTJdtgM
4QDAsyIYfeRVr3aW1banBhXjBh/aW9tW8yHuc+jNLvqapSDfXtcTgiO1N+ocBddqu4mX6WUkjTw0
PfnqTaJdvfSU5Eb8QtDgcYgt985ffanp1D9aYJB3aZ0td73RnQuz3mZxkd4C/Nn2lfdhcSIwXnl2
ePI6Tw6vcRob90ViPoF5+WNHnXxISvBlrjf/Om4rWAOji8BoVN/KqJenGBxSX07Pxeggmcy4X7u0
op5hu+yvoRXequVnjrkle4EFEOF+I1qVQuLCxr2GmzPYmU3fnI1sfs3nemLGYsbovMjPUvT5jDEf
iJEZDoXPicjc+hCbRnwncJTQ/dWngXrAqDGD9zbUfo3m9TjWSXUeAq5erZml1/C1UtgAO0kKO7mj
EbZCJLBg+LvySFw48tDhNNDtHlT76bhJs7cDDFpO7Z2FHd3Q9JYH5HvOwV+Gg+wMBvlrOTWuvzDU
xRuKwj3Ze7XxEtQR2szBmjp27wHO0Kxptmj50NwiOD83BrbkuKtsosXThnEa8+ZM+WCNECRQlRzm
Sv+M8LlIJUE+rnxrO1lVCsgsgFZhPMjOXmCS8nXdeWSa6Ff6LranF8NHT9bAYcCSX4/V+d8vKWb1
85T2ENbdaJ+v/1cgMQ+7qoL5UOOrFLJ/LHN4J2j0Vklnj84FN1xFX4uktoETM+SCSm6wwYzibQHc
PgA9YxInCzCmfu7fq4z9lTtlN15VX2ie70sLz/O/X3IneIuH9jMWJCSRyvKMlBjN4GoiXLtVSRB5
3QB8aboFu61gXzK053YU3Y6HyN50S3dJJ6R4rtCvqFuWfdWmnwb6zBtdyDBrUQSQEPQUqJFFfE74
MLBKQf6jC6HO/05i5AVcooBBIntrSQIG1/+zkO0N00Sid5H9TnxamMaar23GrsrIMPPnzR/Md2w+
LWAsKNk3UTLzt6D+hMJ5t/APcCa2n55gLxzVeO8jYkmY3/uhTDoMTNNYh6no0g27TWRysArmhICX
gYupnyGBBJEbDjzwECJWqi+v1WDzTWgNm50KhxVGoYhDNbM7kwkZ/x5nP1XVDkM/V0vN8BJW8sHB
frjL1HJaNCrXgQFhX8VkDc37XnuoXWtO8nY07VO83LdDFDqjQYs/UKRbtvFbKAJu8dq9mNDTcEai
/KeePkwBdE2hryKLUUqKcTev8uu+1VfvV1VKhmJxntumZrHj1PwAVtvsl5pvPl3iS2VJFAJliW3Y
bHbGiknx8nM+t2Lrj8ix5ybPN00lHv1hhETQk/sKfmxrmYdMBcy2oKNus8beVe78+e8v5CbAciH1
nSnY1+4YOHHGG+nvWBvvIig/bJD2W8f1jl1pvTKgJr0OYVnYmPh/U/DNW+YfjrNjuPYEy/M3Axhv
W4HaOdA5Bqu2MW6i9ySF6FD6g9qzcCOyPGWWpjtWS1k6YKmX/gkwCRwxCNEoQksqqsYn//PsTTXN
DwIvUSncr27x3NmW3OGl4WgGl4ChEHZ3swIeFdbMuDQOkdUDqwRU1qbwnxfb4uDSzjHLSUiWogdu
r1omzbxUjqAEiwnzs7N5h4DMYQU79zlnL04+uPVYU5TYLp3WByeB1sezEpk1UWH5heq2DvX0tb5Q
kIUxl/CjUzce5yX1WUuDEmTdtXVKliQoJPywt/EI6hL0CScPYVt8eidX6l21ySGr15p+a7HX36z/
/TlxRln9qWz3YC24B5oZoOiS932IDPluQXK0c3Nvv7SG3rn+QQ18FtVUY1Tzu7B1eueYQ7aeOyKN
5QTcpeCxQePy0aEVYC8EeaIrjZ+2M19lyxnZlBTXU4cplmwRdE516KFqb63SYZE19UzR/Q+w5LzI
MdYXucD/q7Lfih/53x8m5/Zhdu9bfmNrqMwL8c7jxTySGYeUKylurLvMzOQuNRb2eQgPEaTOPSSq
gjc6W988jsUTzh+m42hxtw4ZFtnINizG6bQkvzQE866o/ogiYxyfMfSqXLws46s0+1OJBmf3/4de
/wIP/y9DL7KR/k9TLxSr1c//MvH69xf++8jL+w+JiZjJfT8wOfpNm5HT/xh5Of8xPWw0gfRwslpS
/Jf8RPEf13NBHwYS8YHjSO9/jry8/1iBjcHFtW1TsGW1/18mXpKh2/828mKuxhzM8SjXfWmbFsGP
/3XkNUz4fmEU7TLTTrg5gq9c0hnZPSqh1mQesaTAed2ORTZA+3rOqW6guKMu6ZmQjPaDAU2oAoR0
S6ghosVIPMaMzPf+1H4EroNtqVXgx2u8hcVvvIadNVo8WUn9tx4R8kV1+UhljrajY+FBoLav8xcj
6F5Io36ux4/Gt9lstv1JVwsOAoyCWyZfhEN1Z9mYyS1nFmrg31HEj7GPJ7+QXEKDSdh4ZYQzat/t
gGsSrUhWo+knB4X4jhuiYXoEXXSVc/NSzkiTlNPfNxPbJsvtDr1LVoZfkm3nBFpvVBY/uX57X3SN
gapBvRZZB0nWsK8I/dgJslw4zM7GXuKndA7uly6ni3GiV1EV16R95q76je3m3KYWzrHc7mH+JwWr
f/FUIAGw4/TEnPrTRegXZoUu7xKX7LVmHTyM/bvsrHdHITnih0Y35Id2FfMjr/FmU3KiaUaixjC9
0R0prgGu9iIDhlziOmmxXRGkVlyhyBHXHeTHyHQZqPv5GcnJhwSGmTdUJ9gvyz7C2+98k4EjA+me
OisCqYlxlAYqtiFydtg8bS+/N9wY3U0bbVEA+GdHEWK0aWfXO8927298Ig1ZBn4Xc8POvWRdUybZ
eCwNeac9QFmJA2k8WT05jTPfNFChLZF8x4wDbrIobf5aKHNR8N5NJt0qzlgbFB/qS9iR5Ya8K5Ij
dWHd5Ws2ijL8dzQjyGgGstEWZAwcsIwMdF4A4z9EjPFCXdSv4+S8S8+lcp4x1JhDFdamd/SQU4UZ
3RfgJ+uWCvXUsrV+Mgj03vSF0ofGzA+WhuwO3+JvkAIVrhMsrX3NCCaKoQfp2FTXeihe8sRl8Dg3
rOzk8GvDgtow/0tQSFN+xNzK1B8ZeDAPSBPDJv+sBbkljQYWVtW+eVDRBHECWZw1m4ST8lGi84J5
zS78GfTf65osbo/OxZxwrK3amDCi2bz11QoTs6pTT1oLNWXA2inR3IUJMumGKVLYe9YYSt22hyrX
362peMKvcd3Qo6K/OArkowRsX4OhESBSmgDA2kToPWWCK75amG/bOftKwUTx5ykI8SccjD5KzlGE
olpF3xirl6POLDp+hzmxiats6kxxEgHe/Jz3kRjL+i2xMF2zT+/Ae1rT1TKDEOHJctIu36I15Dfm
QjaO04jVycD0O2NNK9UY9uYwbLwxvjhSN5isDLJjshLeNNOGvIm2gWifYBfjLZVokngsUkO/JkvH
atrDQFy5CXo7+zlDsrqX/dBsJ0STQjxDF2qpvrqbLp3vvKB5Glmg8dJh1c9GY4e4iIwh9HA+0DTL
jtTJSsRhMFlNx3IiwJFB9cYsHHMjNMhqr/xqDBdMwAhmvoZrvUF3Z278jO9jmIq/LhTlDW/6mxLg
A9yk7Wl8zTevn9FlF2Z6SpM7waOQFuvTA2OcFZr3NDXWjQfbr7FfShMpUHGOYpDlZQliLfcCQOnB
LR0RfOiAmUdkTi+eIe7M0cA4xdYioAA9TSiNyakn48nrvnpFAVu0RXw2CIyCoZdvC+wAgccsd4wX
sHte8+3G07VsAuMUd+85A79GIpDJERLu3JEGDQcJXmz45fvBQ0tk995PWfj5oYsNY+fEMw2Q+Egx
x4YWNwOgEMr4voCptxbhAzpNvwI+1FoOM9jSAN7A+1+5C7teD/3mpN+imv0fe1xKJ9JFy1IXm/wm
ISrtohvrWY39j1D1KwcOc+PAiB8QCCIqi4MwaIn/8Ftkk+RIfoqqtWHd8M3mTXZrGWq3SONeT2we
UWudXOIKrdXVwGwLryVrYlc+B4rhrgWmMWXL21vRnn7AgjS+hfJ8J90Fs2VyAtu1r0SKiLnYd7KO
zuYs+dCOQYijklkZr+UwpRecHe+dyxXDMnWyWOePa651ZM4g/Bsqavu2XNor0IMX0/Qug2KdixMw
8xGsw36+FgNS42kS94YdtmnJGUfqHHklyBMfWvzYfDqrQz6jgXaShpgm1PNzeQ/c/l1Z3L7rf2Qq
egtar9x64rXHr7tZ3RZ93L7EqmTk378Y0+DtItGcOpE9NC47ewc68OqQIYKyS/agYhbOyuXahI2t
9ZZfvkVj/GhAiuvBB3Sc/K/czY9SMUn2bPHDduI0sWUhz4qRpeyvAypNKCHBn7wmzLvHtxF5a4PH
m1oQFIjCrt1UQaMOfq6eNM+6SpddXJmn2qo/MAsfyKe4taiOt5G1vDY9W+5mZt4yXommIbAWfUBl
yOyohQk0yb0th37vjV6ym2bx4HtgnbISZcWMVnLnTd5HaooXaTczXh/nai6rvr9VFxZJNYcZx0jb
XjNARQyFasRSkoTyAGGPbW1WR0Qp53trGQjjDQjHEXnfMb0gASjiMUbg7JGKNr7WydyfrXwNmRxp
QBrxUtvV+1SLgdiC8RTBmtr3woAlVmC9TJ0BxkVkPjYWAI+yketBzjQuus2CD2NxfmEODfjyEIbU
7HvM1RrYeMWnJd2vYh5schC8n97vvwqgiOg9iUIdxuk4BhhQiRaVtdhDGo93k/Tv9WzNIBsipjWW
NWyQDNYauKQFvACz52vaqVtk8CB5nepPRjEadpp7HMIw6Z/iPtVA1Za+foqM2T56tv+ay/EQ5EXK
NHhw2CEOTE6b7lRrj+NNtQ/KLV7cFrdDYPov/RJ8eGsKcuD44B6n5oEF40Guyswq9oyDP9xLa77r
c0BTMEGwrVt5dNYBQyzEnXsSulmUwFbQnX9oklunGl9V9e37QFSHwvw1c4+TR3OkjnB5h/ixx7fI
ovDCDYtyp2Cy5LtfbfRecIfsloW5iC/HljQ2BM9JJ2/VZ0u6BK4e7HVQjiIWFjIjA8ytEBbDVeiI
y6FGKilsyO3zl5LcjIWhWJUeqtZjEAuQUuIfx1Gz2HzFGcHQIs/VsJS7Xqv06PnnDFHQtm0hgBR+
PNzls2z3qjIPSd68q8RHTetlxBVlKW/VzEOYDu/SugvqRr76sTwkkaigYjnb1AUQ4BkoNAioW3mZ
DDBRkFhHRkXwIGHRgFqPHlH9bpCIjqxSyMDyGrumq6zf7NZVaPhEHuYO2424JjhH4A9cBMM42f02
bvATzMDvcnX1HXvcM4dg762tsG89+1wh6ZJKHqcZobNHuB1vB7mmqJV4W30WCP2PIWaPNcXD2CG4
U8RgnmUQX7rUC32JZoagJ+aKFu9cqVnB/uRcvYB1kQC7bCQpRpqz28ZWCIoL5Ys9/QD9Kba+NG7h
H62Uz2U60bG/M+QrMKLa5daQjKOhxR0GhU0jqlitK4q2QeaP5tCdZJqdzXJCEGIVP+OaOiCd4lJ5
vbvvPPwDDNI7oi7yvZRMl/Hbk33g4FVDf/mb59m3KL1hW9jVrsqw7i5wiJBcQ+9zILKqyjnKCrEs
nOu5eB1Jts4S/9Bn0cKmWnVba8G0jnQHQ6bJVYDJwHWaH4YaMRgwNmb069iTAdrnjnqR/XK7BNOn
ttwHrzee4nIzTV9sN+8HCfRuOVUmAJF0oUPzW14wM/qBGgPmCDbINjDlE9f9L9qJsIucvR0tlB+i
30Oa5qXR+btPtOGtjWRgV9XJX6eGGNt3qj7GRk99Av4RF37/nZfeuJ1xR3lla9Js4PZviYA/K2t6
QO3JyzDK20IHZI9Fzrk2Bop0ELy+499n5XC1R2O5p9baAG5DOSnXsJLYeHF6d9u3OWet+93WLXM0
rmJrRApPS/zxj8HV919dMB2SVq8Wb3XUHnYpHurJbTB3Z8NnPrJyYdeKQyvJLkN6bMhJA2eW4dvC
+Q3JhkVoa+T8xObXkHi37OlvscX9rYmp4UcNjkztIeyO/LPdfD8pBr5zHqOrVRB4uXP3jTKwvjoX
Pf6lCAeqzaNuPPfwsRnEjGZYTHawiZy3dE1kKOBwdlZ1wazxxjSMeGobm/hEu3mpxXSNKCYb51ew
3YY9AL6riD/o8D6y6BlSU7xXLNImiuGoEjd8PM9W656dzm9OsXDfVVSGesGF0HorVSeqnieZ/Rns
+lHl3jVoJuytZnuqg47XqcsxzeGkKInl22kHhr5n3muBfQ0lwSktEXCU84IaYVFhMCy/Vg2d00yP
FDwibHX0TDgiRAX04ZW60UkMIg5Aqyym27IZfzTW1/pTzzywuXYv1ujunWR5mTPzdZKCDYJDzbXp
XEguc/5XlwOMbdAwVm+3u1m1x0pn7MI6ilVKTIZ0uISaT1pezGrFckPEK1J8Ki/Pxc0IV7y1fxRL
pylHB0kmecKmkMIl7Y+xS6h9eQJqBzLGeO1GHCpTPXxH1jPhDty+WfMicpINkmA+VHDTG4d22lQ2
DcZw4+Bq3gMYWYfhG3TPGiVZfXKlwxtd4FQz8FwE+XNaiT9GtWyRNISJ2eZ82OMP6bNGTKIHIs6e
KjXd6757QTqZcWCUfwcMnFtPjq8mdp9JxKcxGN+gmxRflDofBFrtF879ENtGt68WSTtje+QyKPVq
iMy9aC9+Ar6X3iSaFOye1GyUFt6vmEDTi/wULbE6utGMS2Wu5dZzQBDMCWaqFvVEZnPyWOzcYi3C
IDDup5TkUc8TFyyV1TbqA3o6XfA1XJQcepJ7VJDYsdkvNhJWmkdkfVg1Hr7p2eKKyto9Aw7UOmKK
d/iy+BP0vLtoRp3cjsXBb4ge9KPunEbYgFQhYHdAhrzBsRA6xboh6bg3hiyoDskayw6Ng1V7M9pn
w4NMnfKO9gSn7DGI4eRAdZpzW2vQxilUaRcBMtt4vRNe3YQjRXQ40kGAF3+ITROTqQP21IYcVTTO
TjQkBiIF/J2qlkW4zIE3eOjy0U+GgzPSweKmc8nEYgGcnmSRhnBS3mvmb9y2FR9QYLX98OATMtya
ncOtm5yayH4xA8sJzSIqt8IMMKW2Xy4QcE4X295JB2qCiy0fcTTeTycb/0BEQscCaWms1uUWVmx/
2BOKgGDaYothoWMscIDRpvKA1Xi2jwToPKZlCS3bHnnE2DdigziRysQWxw3uY4OsB6sE7dm5TOGd
/DvvGOMzn243+dRQVI/+Q1zOh7637juB2KSen7gP9m4y5webfc6WlM76lNspTBQHP39LkYSGpO4Q
YbrmW6DpJP1lX6xgB8cbZ5blMyfZEMGxdN2zmZIXFvfFTsh2BDBdvqEEtU5V9WCalnfpModB2JRH
tFv5fQCgcIPuAOURIq75zY/xnwMJlC43/NBE7yxx7a0JTRgtPfLcBYK9rqzhb+62OOnj5OInX2I4
Fd4ER4njrOQG3jIrfdYD6A8xrJtF0nX2SExLaEP0/qsrVk4L00jt7arWcGDNSlR3RE95bHDDuko/
pi6t/2rYw2bYtF19LT2T7l911EYExGcR1GC+FrE1cEULN+NfNVDDREjh8Ljmm7SdPkvygqQxzbuY
aPDQj36HkuhAzfOOZtl4bAk21IMmgQguhzCQbkl87uyBOF0RDHSgFqK5ek753GxZOpJu15uAD5Nj
puqQ7OS9V4ivJZl/ygFCRV3sUBHixbGrPxYpjH1zRc6xtB1zMcajOfrcNvptNSsCNSavFVjiCf89
49nDQjdVJFa29/h5cT9HK1r3uKal72spH7zRRrkImWoe/U0TeX+9RuyWETGx9GONeI+Xv1UvZC3z
Oa4LH4kf8FHjXnUjbBkKiXWDWTKxGJ/IZEabNVhbeLRd6ECANLuJRX8LPwuALfZ9oE6Wqp/hTgQH
WQZAXDxnRTFaT2krqLLm6ieCHNF3SIO7Jnmj44GgbbKO7DF5gB3YKpOnnzkjbgdaNd3bQDworRrS
vespAeJXThfZpkffQT+IrRSCP15FpjGZuc/yqN55Sj8nVv1bopQjXgoXbJX9CJu+IA5RMzERsqhm
XIOgp6VinpTJexK17PtoyDcV4YaY5Wq6IwwIYxzcmO4yctmjfUZGd6S1+OyX/koE1b6uQl2q4Jig
eSD3DkX8Cr7rDoU7nN0c36ueYEFZUTrAA9P42KRzaODuOIu8MpAGJiSwcpnDKS97OA5YQ5HaYEyU
qM1R1VOjbnQ2XbRDbFgknhIjPUqss5iO8jdDKAqCHkWPrOIH6RCB0vjH3FTtDtZ/YvGBtn3WcoP+
6xfD4wTgrxshB7hJ+rXIZdoTRTSRarvNKDBmLPNR+TbOdbkvK5ScjrrBMMuDLhkFL5V17RRamLz7
FlXwOOKJRSfOvrssMhhM1Ppdh0zIyZubkrVqxzMU4j2b95nVYzTLr+zDxM61ka2NPQOtaHWPJRHE
GfxmKLqknTu7iIiunW7q6WZRnJc1ApWqxPswF9QNRK4iHOx7YG+Yl0ExxIc2NeEnudl3rr5tRFI8
0hArzJ5QX0B0WaSS28UuV58w41aXLPlk8n6LuG+vk2/wtDN4IHMC53TaIR4vnfwmVuzPkG9srMj5
C54cQ55F/IbVGPuBwD1Xj5zeeYYFJom9s13m4wlAYuCHtD7oJJ3eDv1s8i8cTEheeyGQK/SSZpZf
sC8rskV1ROxV7s4h14nYK78FRtWZV1UGNxTYpJ/nsLLiGHJJZhAomEc2AjJqu9idyh3THwhDo3ES
nfJ4tbm17UzuxwIzygBH5bbNGFEs6qpbd9+mDd0SDI0oh1VRjFdnDq6B++xA2kEPxReIaR+7Rb0U
4DFiNLQz5pkw0pF5WIR9UAaMCPSDB4lH2n4zfGPZEakqiO607xzff4QkSbA2gqjt6PbPSN5u6or5
ZgAti5GqdWSDbgA//qwk68zRY8JtCv/BWL65E7GLeYgMHKJnBwFUkykO6ZZkNTpYIoMYaSsoJtCh
6NNycj+QRfOwMAu7n1pFRkbgM3zvqz/47+VEu9LJ+Wah9UHIsjddFC4jT3ZQL5+lpUmdLkNRGTj+
KIt2jnBCOKKnWDe/vcG6eIAoThB5irk7Dngg7ZSFz6peQUINemaYb9F6asgMctKA1PNB3k5qfosw
xouIvXg9ZiivzN88qD8AofGBtg1yWcipGjLvD4y6/ZCqPy2gRCgR8QG9LyeC2rQMJrH/BXdBxEWi
Sdkll2HaWBb8/Dyo+j1SBZBaVivvfXzYknNta2errc+t7hSgk227OlXpkBFCFY/S7B7c9LVYDF7r
QRl74PJsEVTMGdEu7KM0E70muk9S4zZwHkYlmmPhm9uO8bg9NneBmbqwFesPzybDasBl7HcCBgzJ
v400E4KOYD9pKjNEXltH/QxwmHJ/uW3HaqeLgIADP/8Tifli4cVE8xPmZuqBVlhrovGU6AgGTA+i
PgdRZxfqGngzp6j3x0Yiaz4uOYDjlWSuRzb/dYxTaIgJkVksbsshYcdBK2bkf8o2m7m0l72NuSoU
LSyZcjE3gwt13ToM7NKFLp4Cm4nHLCWsc3WBpwDFWAMn8vvHvIPqMbrqp/QaVmfNNGCLg5mvqKsH
75mJ18FT6t7y6x02SrZKTAZjUyro0aQ3eo76aJR7LHaJ0vXWGeqM43qB3ov9bYgZlI0D+z9ycgIA
zSqdWOEPwV/heHdyzi6IoT8tUN2OOKfSZOPA5aXxFs0xS6KiVg9GRamVQSCG88Kxe+9LlwT66ZfY
BgwaJJwoC0RoS9unnfkoI5JFa2M6snjdGSOJMZPRrYup/KLYyGLcTF9d67VS6guCMLBY033THmdK
T/OxG3VxjDgEejriHUL3G6NA+2mjFK19Nz6Xuf9j9hIaPjk+ZCIN9zPnfkDSO1Tw7tGUr9WScQwR
/lc2VBxFYy68S2l5w0isJ9sIAYpX3+lg+cOGlF2HTp5iN2NRM7UkJGR8hpLoFopixie7pLUs3gUU
A1kFF5IPfmXMjC/Q6tFPyA23nR+9RSHd8pgyYh0CAiNExQqk8YfyDAcZFWmT8ynBuL9hOJ5inagB
o6QEhNJWOYRFkC5r+1BYehHvuZ2ArmxkO30v3rQLoiHZZBYvvaiJOvHYKtg89uHYVhCRlKeYgiPQ
z8ls9RE6zp2PS1BwNCyAAJzkLWpwYfpRgnBoDX63mdOOfvqEYnQ+jUQf3pR9ttNDK0gkNZ5qIlZa
S6oN7PWwXSmeZFN/TNV4V3l3opk/05IRgStQ9+MA4HnR9ns51s9GnmIsK28oVZ6qJkmPXEq4IpNg
NVDC5nK/lobRG2sMYk4je6dH8V4ZGdQDOIoWo+QE6h5RhfaBDczOAsKgbZdhxgg0JqvKS9qZN4lK
6619qSrIMA0OeIu9Q6/6KzHfacVc1TTTs89MRqnkZeQIUykL8jjDtNxU5Eo2O+Xo185jyIRGJpzK
iTYyx/jfBCFbGomj17XS+tKh/W6wPTKriJ/RMvImOcVrFKs/4tmwLXMXjeMeTMyt4yBlI0VXHUY+
6kQKowJrH3vohFPJ3s0R09nLvEdm4HKrW4gcESKenY5sIl627aR/iHf/LEzCV+XN2C6f3uyTSQzr
IldmaJgyPjfV3zgCB9TP7cGPpseC5fNm8EiTIkxAYJjd9d140N3wvdT1XQaso/eGgcB7AAeuiaKN
1RXUMJrJxDt40Dz+ERWrfgY75Tj3bOwp6hhJeaQDJVe9prIX1cjkKR8/Xc7xbIA570zUok0A5tcR
TIhIirOm+H1xu6d1Cq+mqbkQlHmptH8DYGHl6Om1qMfCI5N9VlMzQhGMtiri/u8aeEsAvjbJL4ZZ
vrDFG+No5ouEgnVJ523ol5x94bIQixQNpdE8ovUHz5kYwAYKAkI81tmQi7l7XCg2pHT7Zo19j4/v
EHF79Wzhp/YYi1TvQTY4IDQEAewB4X8+iUE9kDt/5N9CxLbL/eCaZ7LdTFZ9VO33AIGvz51nlRZX
ih2ws7n7brmaIOAO95JcA0igjwMUfgPTcDbr+s8OuyktVk7MgWPleyPKX+xlGPZDzHRqjSR2/fF1
EQGtc/drVjGhu37ziK5uX1gOiPYh+KQhgFBFcCnyxWgx6TG86kvUltxKvQZFFcaXmY0EdLekvyNM
eQ0CFoGLML8rH/EYm/YzK7cLNO4oNAfDBv8fZ2Hj45MAZoJ6zBW3eVW9uW19owapOVOxemRr+5D5
+MK1mRLM5nx2hZ0znUhuGUnhk5Y8pwYdjrZ3LdVS7a36NbciqhFY2nmxqz3tTjxa59a1DeRgi79z
uLlBXudHjpSXcUro3FT+TTC7sY+Krrvx/OKDQTgCAMad0ieMoVOPhmF+Qc/Grg38jNQqxDxjMyCJ
ALWT1D9tZDzpwgWFNAS3uqEBKsS4gkzoZAil9gC98ojDlJisUGU8hi7G2ErbNOoq2w+sljain8m/
QXup0Plo6ovE+MlESUJk9VZXrPdcg+oDUds5GuuUeoJslTgYQMFUodtSe+eBZopqbpOcscloDn9A
2906U3HHAvkzd7HxA9QKx4bjN4kUfFHPuYBpXo4Lso5e0Jm3894QRD16crkgTbrh6OKfFd0no2tM
W1n54prdNx6HFx850wbccLrvnfm3QUs3JvadAmAXzcuv2dsKDWlzTltjtbP8aU08/DkWk6mYCGYy
7/zF6XYiFRPHeJzu8P8Cba9vq1crK0ukHTYXzGp5dsZq9VpERK/lQM4CSP29qJ2t7q29gPRKPxf0
IUJ6BoHu1L+mqmfX7ubvRqb/xtJYvhz3nE1m8OANmcYIlZxYoh9KT5Nn4/Epw9aUnMk5oTYcuE/K
7GbCqaAc2D//jb0z2Y0c2bbsrzzUnA/sjEZOvW/lrl6KCREKhdiTRmPPr6/FKODh1aCAqnkNrnAT
makMyd1px/bZe+0ppYQHNiarB9Lqh4LF4j7MNGBtes4BaVmw4Dsu9aJGjyTxxA1Hwey1+dGjtjmm
0bgLovwrSDWLfi7kGAJYMOu63Tl2l7B15cwgRW12rrqMNTjPGCv2XBR/WwapVe/QzcseB8NpiQd3
lukL8jGGTp9qBqd6cwUjG9Pyd5kNr36N5KPBn64566R8aOycq2XFeDW13D9y1/UPmkwCVZY7M2hf
s3LZdODLDLjV15WEoncPBnaxKhGvVjb+rpLFmUaJZo6m5fv9syUgh+c2jSrBCvQ1gCZVf49mdLUq
6KAtT7C4DZZu0uUH8igm4GGdeiQ5ezc9R2Wx9Wl8IDGeFFvA14dSLKURwDhyHyxKLsWJQ/ijDQOy
gm3XM7PiXAYwQlV8gBwTz3S0NeZ4+vclGbICv3R/m5WX7nBPgKU1WiA3gFkxQiBsIRCes/CXyH7K
qfHOmWNr1GUGRPhD+96coj3s1sdpqH4NOb6yMPYgXtKg2ExDcZ1kwCsz42jt4NpIhXxHWWd70UP7
jTRaHvhJHgt/fiTwzvO8ILRUashE1tTaWEjUd4cauM3ibsG+u8nRHJbgtDM8VVdhCtaZEzRDALkf
GKdoQulwls33SHjPsqWlCh5svvaKmNY6krinMuS8D0V6NoHpCg2AyUYBUTzYaBFBmZe2voU9gezq
1cgx048dBcJpjJlrDq1z6kqe3hFaJm/saiZvksQFsNYoPrh2/SlMR7/QWou7JP6o0g5qW4zFSLYO
2OM2vTu1/6NnplV23oCFkxWLaKpchux18udXsnC0ZNjJ9zim3qEQ5kuM+YvK90JtzdTsn9XkKp52
kuQTl1kVsXcqnOirF5VxNSVdYMrn8+/U99YJ4AcTYKEfArE7Sh8a7lE1/ho/m1kfau8yorMdQC8H
eEjqexX54RG18VHPXHmRdeh6E7cpbKi81ZqEYXsRPXiHKDGCwxA533TQcGxNebR2m+DNaNITaEOe
t21OaGlum1ceqQcwLp0/r9OMf9bw5lMTRacoAdBsWyT+I7OBk0oAjkLyyCN2avd0jZUhIDlVRUcK
nc0d4rRWebttSUrzsImanbCjFzdyMQhZZrW1dP5i86pTxBcTmAtALywgJS7Pa1vE9YqY1MjGjrEH
aaipyu8QmQm+7is3O2uljPRtwJOGQyvBgAMowepAHM/UPw9kA03UHOawnk9ED86NZwixBVL8Za3X
eJ/VYSLZZM7hq5mb91FSttJIaC5trX5Xhfvh5UjAY/WYWyZhtliQcSzLLXdozKrd9EYtNN6DPhx2
qmkvrs16xfDNj8rp5huW7OcZHkjdL3sElzOWuJgJ7w2gkzc9UAGRs9xGT1ZgUMi6ohSYjkeF+sfo
WgEln/aLImsCPx3nVUBtIH9icwZ4zRPicxDZiyn9P3A0Xg2KRckM6W1uJ6+gPXpC3JphxUakaYzo
RK3NNaWpczXVT7QCo89JqnUU7Yc6Xjk1xq5A0zsrqNqmtJUdQnzznXnHhM/xqvjIB7x6RNzyzZwU
rERBA8uEZZAkQY4fqcUrJk2XnN+kXjoBOEIMhG4hk0/FaK9i2Nj8MVw4GqmEVkN9YzPE+J6cnTGh
0Udh8wS4CJtJXN/LUn5E6QgXM+WbRmnKhYDhOw7CSx4gMsdmvFe1tHed4ik0USglSmiQnGKHOhKv
XU1fu+IuByR0zVMVc1gIQ76z2B9rspJso8ItKirBuvrBXg5oRChUiJjuzhQDnqPIEiqlzz7uJlIH
Pp3IVtudEw/qMFPzhwtrAzCgBV0pbNdsWOfzvy8lMc+aXrm8OpP1q5Z0+yh5Zq3+/d9/X7Ko9w61
28dX07s5WZGeBOBeMst6b1KJsJKZxTDbjFTyOvoKEeWbwi66L2mL4z6sjqOrfuI2GnY2hYGc9vD7
E0UBlRv/CQI6zcOm/hoKCxzbePRazz0UFU822NUSqTPKtqlL/dKwxGzywr4NHKTborEJF9vMz7FG
b7dGrhbWR+ItVTRzHO4cpkAbR+I2zrL3GIOLCdlnk5rhx+w/p6Y/nfowepwzEMxgzMhh0W6aie+w
qz+7qQUG6dPDa+FRwrz1Th/WeyiGgceeh3VD53+06eRrqG1Yg6b0IE3xPPLwPkRYwki6I2NpXFJE
iqfNhKUGulryyqptk5jC2oRzgCMudj+jxvzpl50UhWY8ajAdFWkLr3F4wr/44bXdNnLb3yGomaTl
84CimsEnpWjVASVIPhbhiXRkEAmN2/adtRd37cH86lOslnZ3TaVNq1gdf/O7nCIDOrU7HReAuAvk
VTSat78e3/pxvKkUl+uyo2FFEv0dmmDXz1aPQ23CfstmgVAjsYw4srpNWslLq0KL2w5e2nmo9hYZ
ZTSg6tx1OJ9xrK/JGX907Lk34xh9QJ/kLpGOZzL66K0jP4EE2+7HPGoNShpVwEnCf+gcUxGXK89D
ClfYGiJvNQCRMRVYZr6xCcqI/7iB8t87pJtb5zSG8apUqNFFTNWNGTs/JZYke26eC72M0R0GRlmR
VY3dASN47myaysLaBz60auDiNuLXgpd4qPrvpKbwbJZBSIMzbZtVh20iAOpX7xy/oFnIpLKV9Oga
ba9a51OSnj0SQJR02MOWbTA1yCGGFsJU744u5j2XDhi+kdrlczCTu/RByXZJh0M5b1a8LNgmPPXs
tMyko2Nk29ygpdjX3eFft4iPg79OJXfkBuDWxEVOKzd4yNkMEtP2f1WaUy+P6gR3W/VV2PB0mvnZ
xbSD8QZcWjUZFHkBUky9ixyKd2covhg43g00xlDEeL2G7tgN0QOLMX89DmgGGh8kpLHTmPuftmHt
RCgvUYCJ1pDdjSfyIdbhiy7IFtUpBuZq/kNcfVthO6OIM/w15f2vpoMOBF2O5P+TBoiwnuJAYM/p
Tm7Lc1hbfFjQLG6ssb9LRz5H9XfNI20DsqhUzD/pqz0X7zGtRege6qnQ+tFKGIJjo7j1Hv9yNHY/
thBYEzt9yyvrx+J6tu6Y8hHM7ZuWqjqG9ow7FnMf+5Vv/PDZwZnK51Ib3WagZ4Rti36aKUOM81lv
O1rk9WTeRUo5ClsVYZjhCYjJrvH6mFrdiqdP1pzpbZru9Xh2g+Qx7xx/x09ob0gx/9Xx+KvyUgGf
AwmAYtm9UyI8Ds4M/DrWajGTnEztxyfGg6dZl9Olc8HLSaYILTnDiRUEZbe2Msjp3FujNRsneKYs
EjNuyYP2DrFv/TVU8YR5r9i7lYz2agiWPJmfU7uBqzwmg5GD7f3Qbny1iu5FurF6o687vs4gmhar
G3bg2TNPlkLN5XOaPhWxOpgkkw+sQQaWNGZ4zz3vapT+rp4f7JooqUng0KQmd9fM3XAqG6tatX1N
BItHiGMVxrmf20MwJQ82Xri92fHJsdsrqxp5KtgfzW7E/sijdlFDYlLR0j7RRuMpWeTJ0Z/KbZb4
0W6K2nKFi+EkEPq/fAw5Wd+Jz2iu0h2fbHEsJlk9t1q+KuPBC+LhhQWk/VhU3SaTECIjMomHsamc
Jzut9IaWXGv37y+BcppTblxGfCYrqMD5W2In3TkeeHelVSROrtuUnI+5d6Azid+Bwt0jxrnb2q09
7ockFG+oWDA8VE0UupAX6LwbR6DFUgpbbeqysHAIYdmM/DdHJNE1WBrhk57DIZi2Bg0mZZ6qXW/z
cWtLdbdxbx5NNQHDyTFU0U/OJTTpblz47a2sWWJZKQ6hSJTtIwvgfFv4Rvk8lTw5VFBHnEkpeuvk
/IaHusYH+VNSg3Nv5+hOMwmWRy6YT8NSKR1euo52VdFa9p56FCxZuf0sEpVC+xPiJQphqJhu9krH
UPhCNQ/7TdY3ETPabh4pmoqA5GHmG8Tj4Lf4joP2Tc/uvtLV2en1eJa9ivYaPklkdObfOpqqZxwQ
nOUhgn9VkaOXVQOJwG8eSBfSpVXFL4MVIsBrmg5yWeGyNLt4BxBmwRkgxAg/3vTgFsoi6V97ZnNt
BgDmw2vh5f01KtuKUBNxBHPs72ZZl7i5x28rK8HhLPbXvrcpEG7qx6AbJlyU+YJ5NORO07+0JapI
7WIzfMfse89RHu2UfZ3nXN7VkLMVTl3YZGX5IPkMHLqxKzZNRwFplDjjNlCJdzD4d9hmpKZYdwGZ
BWy+7tFaItHAFhl8aBa2uJBvizmQmwSiZjLlhMsTtR1Cj0XuJKJz59rf1OtFZAXcv6Uowr09o3/V
OHsIZdrNo24/0KC8U++Vx3Zu0iNvEVCqSxcji0Uc6o6JLb/G7SY7fgSrneyDDlNqO1rqGSqCTdjF
WzhFMg82KVyYq1mfglBXz6icsnbKm9n6yZHus57kRVQDy1yWPrGknAW8Px2XtFy1vNkAYHynunyR
mOtp5bpQLf2cLHsy0yN5kVIw5fQmwgn+5I+os0Hlk6aKwuUcLqh2YGtTXevQzi92woznZLSbGVBd
VEUCgoLzDXtdvRlpX741Na1LIQU26zEY3YehieQmGjlfoNf95pAzd1HdowNhetskjvHt842wpzmL
Kt8TQ8fU6klrpVVgH4SFca7shHVsR2dTLh+coSJuFAbs+uk5N+4wjPAwJQ0APsaZjRkP07Ptx48t
wY1fdTmIZe2+U2andvYyeOAjKIi6ZzMa30JIqJs3+qPHW8E4cXPK4GNhlFbKG99NXQMfqHhaZzaB
+GhwDJTRGeNXhljJsY3DyO4eUrANWeWyAaoE2BarcR/oDRm3RpdduyoKQSgULxOrqz0EPnnhv19u
J97ra8xOxinSEDZq3D48khMUARdap2X5ZG69NHtGNpoPCZrJOg39b2HL9qVIjT8sLd0/AwcjDrHg
rStQ51gyYR8ewnfAFvckMoNv84xP7546Q/hkRBVLV4NEgyMZz9rpMRLxnlulu7Vy39rT4/IWS5vx
cjAek4gssbVcGf3ISU5ACXpOIkZeHKZPsWLZwnUkO6bW4iVg67d2Y1rnekru4pAJuoit+WqI+ubV
tw5M4T6CfQeeqX6pMTRj8HOSW2bLb+L4NT0u48JTypt70+ATdgxnH01ue5rlqIn3MSXbig8mIJk6
bvyDp/xpzTsavXmQYlV4algVNbNcOi/eLFMB5wNLs0pLQOIAhkpmMZBUXPK4fuEB0Ik1HuvJP5Ok
G096BoFAIHpFmGmE3mJd26T21yBjKcqd3Hzf2lw3W5pePjqD1gOPDRg30vReJLtEZ/FbHMcPtQ8L
FOi885oNZDFRactZkF1nXbIbUjt/GYL7THbjzCMGX3DQQf+i9HQrySntVDfIqxyGxzEqMZwSMdxO
c8QPnAvvkmX1p4Nba9MkvntxRhSgrmvv0ZAFu26CSlU1kXO2C83FAPA4XuQLeefm6pHLmC3U0NEQ
+a5znfBUBpl9wkNGm2XDsx/qam/QIG0rh5teuTdK80IR2WukelYSXYYhdhTJBgBCcq4c+q3y5tYI
BF72WxQu0V97TfWPA2m9C+fsL1LfVUSMKba20POVx62/yHHFYGEzq+i9h5q4AnNsOBTQ6GEpm6t4
keIoeTNiXUEOoqm8X4kAdjxL3Qejkc8kL92NaeYeIEd33RBIIsooYC+nfyqL5WXgYi+jRGjtDXw0
TaIWp7J+DefKfZ3KDDur4f4CiM6bAmLwxm8jok0TLtQ5ko9uNFL40ztbEnTWsXCsX8DVTqaqMF/N
Pczk2f2Fa2laOrnZhYftl9/O2cpOPPxRrn9NJ4BeCNyskzLX3VShTtlD87SeZwo5HJjplXBXA9n/
desCDi3GYdcJSq41PaNcK4pLiH6EgaMxDjxAIBub1aPtQih1h0vcQZWIs5kaSYGY3U/6QfpheJ5d
dSj9kU2ufCw9muOdTG5gN6XHeKL9s9gTSbm6AYofd0sAEJnco2yuh2kOmHvkUzSkMBSqTzPUvyRx
0k06aVbNztWaWEiHY3B0O3ZZIoSU3FLiSV+sD1Mkv5ZQk1h2KITjXjBYuTnoaIKtjxCZSC0Q5mpd
yDdBaWOadz7yIfkxzPqLJofvfim3E4u7rQzSl6DTnwbk/E28hKRlmWEBMy0mbpYTTWA+0z9PUQ/x
CgeiKt7H1F9ZKTHJmo+88kHkzv3Og+YsMkoRO+dt7KcP1w0+0np87jz+6VHVxxkjIYEkJsPYAAIc
whQngnMlet0ttkpfKe4RH93kvU5G0t7ihiEhjUWwsTPvI5vhSFSdWMnRx5Y0tw8+DRRJaOOtri8e
RhTseKCDjOmrVTGuQoIHbfNSef6tdNjPKXUphX9NwvgaONznHZtrJZZguYPARMd2z15yDglHjhI4
qQG1NPepe8G+ErbtJuvanvn5T5BMzqZNsl/YUr4QkYl9+P5tGovnvLbvenQe+87esda+J2l4sUsf
Ibhqbg74wVXH93EdXPO+ct+jqF7Hnjy2BWEfE+5pDUIn4GgfM66TIbWl+I3FmnvNIRB62rUTvV9K
8r4fonMzNr9sLL5Zn9Hh0XD5p6bOA+mGihWhDaVTBoGGXnaL5e6qI1pgB/lGiDTA4VbdmpRHI2Ht
rZECkJqOQQRsr5u4FPeggqRrLOWcki6nAmNzTmJitsonx7a+cTG0axq0r26KX1BlT2wf78Og+Q7G
Z24RDccGNevoKdAHbvEj0QyLN0v7XXbhuMs6fDW5vdOtWGnMpBBuSoK+Ru/QKruFssWHLfGv7MQa
1yGugsF443jZM62QxcO/L7NlgiAKSd8AgxmE8aK04z/8+9LEGOpSArncuxYgz7CFJf0d8nBfJVbx
4pbxvNFWN5yHFFa3pkl+C7kSYEZfEOxKfVYXxjBsc67wGPpwNzfzTgTYIolN72mDuQ+yTzaso36S
ittcF08HPwLKkXgxnckWG2u8cNa98cZblVYCthp/xdE1HkJGGWh19m/NfoPDUG1HmdA4l1n7YArr
PYAYcxXSbnCN2NrwEaZhcLD7s1HX6XHGc8DxyMrI0giv//4S21J5qslgLK0RyAjs4Hm/wlzCluVn
C7mXfODGGUOY+cuXQDv8ahreL8q2nJM7RTaMyI4jxqsgiw3Ro++1LxJM2bponPemHcxTt3yJhxxS
XDnu+AT/mSeKUGlY6E9u81cwiFLdSALXUcj07EI8cokyaNezqgP6deuJMl0KYZZGqZmqypNn1s0J
bhe1x5gZk20CGAsJnV83lUG2wSshhFFtSbBmvMMmbyPxhR69tDtE7MWoMQRhWlbGmb0JXSKNZRyz
JjvVZfaHjVZ99WbpPk1+fniehvaBuLR68bDmIi3Ad64nmSw/tnvyZ0IBgKWOjiwomZB9zyVKfZc1
cHA89yusveqp02a44oP/Uk5a7mjG3lVm3mBbp7XYh9e0H11CXBFuhdHMrtQF+5uarDF0HrESJVqv
MG3WEXJRk0bvTFT46s5/4hAIwFAHAe/H2rqMV1XE8bY19Fspg13ddvPVjLJ5beMnLl3bfsZPZtVv
DATxsSsnXjLMeg5HOSwvLLZxXVwb1kyidT/4o9/IyjWCulhQYwVWgp0vap75SXSg4KYO/eFkT9Nz
xbM9dh1a2f30uwlI/7qWBjAtfAYfcz7FOv3xWSodnOivGFji+tHwu1Y8xFyS7eQfIdVIsJM4YGrN
YUFB549Zh+Wq7TCHLfODvEsIB4XC4jjmuFMbRtDCxH2btNHP0CVXsuW4TaqdZ8QWRxhcS2OeaMCN
TlzU4QKN7UkPiCOdJuoRFvbHOErI6Bwhe98pKDkeduHoX1vy+SuOckrEBjfb+tjh9zXec3+udzAd
/E3c9D/JbD/WY9dwpOP4VFZZHSyk7LEGnGFG/sEuPa4L4bTzVPOCy/jRAky/JRjZSezSGHZYl6af
4Yz3RJkLrL41P4pcB9s+Q01l4Wyk2dagzPihbO6yLDwm6fZTS4M7jJqImbgkrUa0fTx9+XnQ2UfN
DXxtBCSL8oIvYkp7vP1c0mtvaduLwnMWN/AUpXq064D5dgqNTZmyGzUl6MM5oCQDaZL9lvAG68mB
x09wdZ/iRNiMCbALxw5/W9FNdma3Db30iaAt6Hfo7eo8R+gfgM7sPcShcutiGaY2x8R2Wzz5QDb3
qq1ey0qqVdVyaljF9NL0EZPmAl5lCwdpPAtg07VYmuIU4+o0ZdhAhmRvVdaHpaMNgni7zRsT2QNT
U281zP7T/OH51dEwSLZwU5tX6LTsBUeOOGNe66VvuiudaC9rezx4EwYuc6zHbaZEu5nRiEPeXa5f
X3Qbgliw5XUAob6xoJdC8X83Wjdc87c5NhX9qxXmtc3CcHKsgdkr8tV6xmzte82nXjiQJtcBs3Cy
S4tTex5YRM/RlnzZ2g5r7PjFl8B2ky79MCFMFqemBY+5F1SD/NKTDvaqIFhOLulVAtKzS/glHhON
3RXRVicju1S2WgIwFqY8HKdG4W9jPCVYVDBUW8bfcushxlDFQEtjX2BcZq1CYTgnYRj0w0lH6rWN
88MU2B9Jor9E075RIgxGYEETjPQb7tl9eatK/HajmZSanu/AVl5Zy91Mcv5VO7zaQ3cJrHZvN+V+
LNMvJdWpLzxr6zgu9630AeQqbmRjJimPqYXMBQ67+MctLUyKyUk4C0+jFj9hH59TCmzGoP8gRJf0
BkGmGq+VVsSySaGvaqO/idhz9oaAdTokLZt4bWwd/NR6qmmaTPjJkXkuklTfXXJUGrSbXFI6y8KK
j+PgLiuJqnjiHRTyjoKyynLQ9HSwssMyhM/uPg9d/OSRVtv3HZdJyhcYVuHY0URTsaqbp/dundWs
qzPQZxN4oJOZGmj/ifDJO7oYc5NrFglzb1fjRyIBVvo035lT9iUImU3EwSlHRjnKSoyKoZX86ul1
dCmeaNpFF55LCfV1UXKiiUhAXPZ7T/TPyLxnnVpy7YdFj9GuwUmcA4/BEhdbJNhMVZj70RjeuX4F
qPIDcD1KhksqR1YB7VFDYpmbfqT1sDfQhbB0YbXurK2OxDUrBL9LE0KJG8hwD+p1bdsEXYyRGmQn
nH4UxtmcysGtKCaS/OEbbggi/3nMttYYbpDxJQOSfp86hDvPnuVqynhymTizDWySG2fw/gw96l3V
DA9OmxDqsNTBib0rtAixMkV54210tRt8V3ZzJ9V9ZzWykoOuD5bVnr0CX+pIrWrcOek6qsPpiN3u
2HS8nWXBwi1oh+OI6JlO0xZQJ3ByPjkreu+/J0CgTs6OVdjzrWuxlaOGMVkbbOC9FhJH5bPv6sbv
CvZHzpiLwugwGwiYLPUgjyExTNOi7Qae7y2U48WdkRkIv6FgdsjLYVD9qnT6mDr0zXVYslbwWX5F
1G8Ig0GgniG1DcV8tGX1VtEKtGIPzebdHv8q78nyhm+JnYD9H6OAl1arAYgKy4DT0NNAVWGBOPlx
/i6tlAZqGJMTbq2DZGBbATm/huRybXupqqKZpedTsQOLmlMg7OTbiQTNukg/Ui/femWKyc0hbDnR
jgSmkp1g8OM6tP0CPd5UfE/PCdjC4e6N8dT0tA6s04mZg/DZuqnsJ+iQ6CLKuaOZ3AfyXH9FYv1J
++Y4Y2wjmW/laPBLXKOkqWmeP3zcbU4TQTKYwm+/eC4WPl5P9hc8ATaFBk7NXxOZqWbeOvtuirta
WQV7bEULr12ykUrObhuJNexua1WbXL4K26K9zWHz2PriyQjIQgGBeI1cKNb0l8+1/Io9q1xiaTZO
Y2YXv+TV7pz52DTYzjJbHIXsoDaRjJCmrTZNY14NRMx10KSQGgAhsZvB98FNaz1i3dwUHausaEqv
E03wq8yvH0LJbTQvsr9lGr3NEjdxVOtbPDSIk9kunH10HqmKdVb9Sfqp4dFZveGAfw9zBxaWU30g
lZcY4hY7XXtpp/GLflf26FQ1rA1C8B4y404Hxt0OerXHV6IOidY3Ws6dQxqb+dmpu2fcbhwvCryF
GxwMSdrEtNDR+mrR2jy620FHr4j/XcLeAF4BeFka1SN2XUR3gjRjdLKzjM4dXb0RGIUekLXo18kv
Z+730Rx8WgYPuqJFaFminy2sVjpIHkOC1MK0/liJedFY6TQr/aZ6VMV4TEcDFpK05g2rOVRjz5Sr
rYqou5YVuhaVkbgLwP2ZRJeIPN56hVkR997ZAU8KTcpkxwO5kdtakSGzM7SDwXHviM+0i/aesxV/
y4RogzfNT/28L9ET+WW2HI2y2qZsNLZ2Sp/bhKiSiYMI+108pq9eEn42bUakhji+wacuBO9OzQkD
yaioOZYvIoi/LV76cFEWDMsk/jXCASVtu7WxNkpnfk9EyJvUWAqy57em8h/69jazokH57+5TyeZQ
1A5zRDUcTINNZJ+q6/K/piePCEgNjMyCD7VTKDF9nvEwd+N21Tc4KKym+SylfvYA2sQDSB5jGSsi
1JaKo3ddlNYXN84zkJ8SWXBp2PbIJIVkWVrPfoCEPO2WQkTf6uicpKsqsS2qXa+UKr1NsI4xryks
xSP9ay6vZVSokCLcbG/sXZe53bNIfswXiudSjC/DXZlBvEGcPcvBO+hh4mVg6Dkq5zqpvMaMrWkx
L52/Y5w/ckPtAGjVpzLpeYW8GUqNUx3geIQnre9W4aXrDHLWpqsCanmKOwCLS1Ngz5EmXT9Lg2ht
kZCr6Ih5jRMLDiQTtsnosIZmz3beem9b3sxCUaJqZPk7nLevsYr3KVfJ40RF6j3HSWpaoJKzwPqq
PXBnQRHSrNNeGFKW6M30ZiNYbDoOC2hK3Uz7xZSecpoV+Yzf+zj/KcPiphuZbM1qZIwwp8Pk1vmm
s10+zJKjdvB5I0Sa2d8PKSWg4eBQBV0JURgRh+Kynefmr0nIi93Ocl0H7ckTXXEgZLvPQsbiheLn
SB+Zytp0uRUdjOnda0kvxrF7guDwlgqUrDFtXgjE3Gff/gMreQ+aHeMXH5Rc+391ii+0mz7KWlyn
GTNP24kngai7bprwCWsfPCQAnIPAxsbNffdvcktT+40zwgb/hcgpQdWy8363IAuywRrw/GAJL2Rp
XBPgH2IS7YG175sPfAgYQEDVqo1D6Vh9yjDlqAr7M4YD2s6mZgfgo2Fj3X2gz3SnCv4uUbEZkx0d
1p2wEb5oEyIQFaLR0vjqZe2fLPfc7ZSrvfDHs/LvwzxM+3ERo2Hy3eqx3E10KRAiz9k0YY5hAXgv
hL5kiXxu57Xp1sPepevQsr8dSDmr/w/v/L+Bd9ouwM3/c2UN6lyWlL//Y/e7qf570c2/f+1/ITzt
/3RN4Zom+yHpCcSF4L8InuI/heUHC6UTiKBj+c5/I3gC9/Rtwd8FmSgZovz/IngGfEML1B2FNq7j
Cmn+vyE8UTz/x3/8b601wpeWcAJqdUzbdnwJLPS/IzzZtPRGltnrTgR/xoTMqF8KKOlFQlWNwurl
aGTuGDUG6o95KVtynZb16rdktRv8ZCsnpH2zXKzFNWWWZttfYbiER3N0zwP11iuKpUbUxAZTcfLF
HYZLra9xgEmSIJFBijLocRbWwZidpf733U+ddr6gJMtj3TQZSU7b2nB7e3czakUqiCfrMPQ4QxA2
75gpX52yDVbadHnIO+X3lMLTE448FLruz00EOtsWz8qez1ISFQ5TnD30VOcbrlUvmcMkaeWxR/oB
yIUsS9AKTroDEwjiDeL7eZ7OVNBMD+rFUlyK3JHLCcmhFeIdzbgLHK/JmdrK4GscrGjFH2VZCohx
n4xcLeRiHhmCw+KsM+N3t6c0lys3OBfMFx4/pYfTKoF2Q8MLmrp1hXI8nKCrqKtdhk8pEYdx1uIh
qRiT+wxYhJe9KdIoYPmt1z7GrGzndcrYxgiiDOa/SRlURxpUDYQEG82JgFuXOw/dMA5nv8CzaU7e
NWGG6+T0yfm6J1yR7TMF6Ag8M2F0eTSpyMQu3/t7r4F8HDlXsvzet6YkxQifgqRs6CWX2GFGMhcw
coohw9yCoAf4Sm5S1ey8buD21SXVJZN48AtlbWkq9w94LKuVwM+GW/nH8ydzJ73uYJvxi5qfi5Ly
5Ihej1Vi+PEDBMD3gbLSDZWIbU8it4eNjREFi4hnfwXL0tE1jipaZsvEhQoEEj5ifUTdD/6VFCBp
U9GSXDBCSeelm8xkLxz1hXtqOqR9MRH0qIwNN+V7ZszEqFvKT0rKSFlb9ACdXNDY6UDNNhU1hY8U
jzC0mU3eQZOHKg0JAP52p7n+aPtz1h7TOkpqHL5MtjnuLDz7Ox03zAoZyYTGZXVuuV32AaDD14Qo
TGi2/CbKN6wMB9EcQMGNhNf7+LFq5+uYG1uyg3LpdjDZS+kPB0gMvQ/5p+L8JrfJtmOp/Z6i8ZXk
MDtB5TPCGherh1WK26lZuQNLk7L8XQZNAdqjOLGuUFtAz/UtVv1OBi7GsZ7KUzHK/ZDHwVo1dbs1
2Hhh8thFMboGYuWmcPpyB9+KlQ02P5NiyY03cF0X8KRcJ38a7IZdlWW9MGdspABooABWbWoKK1lb
EJGvzRNMWVAlovoUaf05ANfbtGX8OqdYdWeihct+DH2QNO74Pzk6s+VIkSyIfhFmBBABvGaSu5SS
UrtesJJKxb4FO1/fh36R2cz0VKmlhLjh1/34ukAggfIuQnEHGu2356hmMmj/hC1PAiq3QSM0zZxn
pRkomUTeGd5xaI5oQlieqLoAAxfRVnIsFifh/Oa20Fb5vvTJnS32g+EX9qGWmnxdQkaC/F8Bw8nh
UaJ4L5FMSwqeRBTiGy7SuDt0VY+mC1gVk92+Do33Mqku4FVeyEIPO789VEVunf//0kpl4A5tPzu8
93Xuhlg5uyWonZTpwiSLaoVgTrwGLzrRi8AamLBxbkEZQeVfCBacByce+aCB0MG6dHSb8qXhpR3o
PN7PY/+nB3O5S3r/3aAAEnucu3Nb82Dm3FZFgutgmh+5ulO9bs9kiDJiT4rwvHMfRpRU2VYB17Wl
ROX//7YLXYTdFDyJSp7SGA8ex9HZlqN3rlKvPRf2KY2nMVjw7W0TqKqk1WAmdOOZWyLjVDpSv9Tn
1OAmfXOWFsAHxyg+Or1CcuaS70i3/bbJymZLIqI79/ySaimh7LpgEBmT3+1ZpewokwMKORQ10E1c
VtQjFbX9o4ZOGzC1JwHtE4GFjeMwWfzJumv/9qJ+qXPGNl3ZK8t1/B65mm8dk28Qn0GymH8Wz0S4
bx8kUU2Y72xC2Prg0narQJXee5ywYtTjAE7Uc39aDI4oY3xcJ+L6W20rcWj78otjDbNvPTR3RVay
ClZ8vFWR/kJBi/brPvLJRHQIEHNi0hYQbQDsYN27QygmPFFjRvMLojEkX85VkvLFodg8L8PXGBs8
3JwCRhLlRp1pnCabQTJzX+qY5Utlg4KAa+WeKNc54+j6R4ep2MwtEWHfxdCX+Ow6rLEbd11b/irl
1pdxWM6WL3ssSZ+CQOgR27QkOVM3+CkISeqW5WO/doWkCtYAOQpubhRzcukl52H/YKo0j9LOHxie
023u+Px9HvsuNvW4Lbjcp9kvwsBTVZBHt8r5ZgCCZrVzLvFvHqI1MpqSsSPN5TsHohQHYyDQAsr7
3Tak2mYWtRt64kOAWUA/IDr0GzEhuVVER4DD0mvQpNS3LHAhvQZSiQKbDQHEpHiufDeLbWQND7NN
x0znsdOUF1lau0xiUacB9hS209fcihq3C9lqX74UYfU1IaJnNWqoWkbi03dq4jIyx91pbCt3FyXg
dnvYlZ5rnmzPXF0JyyWz1gMckiDJDjtnPOmo0DH8+UoN3kHxe92y8jeQlOfiUtTdz2KGz/nSjBcF
nYemgazajilddM3/JvLkjeQ90k2radztoKBn+BnVUh3Ak03bNu9sVrzL4zBRZiWVQ2GO/dVUQEmU
yy6TT05DisSM4f/aOFKGagVAAiwyFPnKicfYnak+snjWqS2eN3KtNVcY7A/xEP/kfg1w0Y3j/VRY
+5jGP+EZG3SVKZwp/iYAuXSzR+Q23Mej/cR+kNoNhDowoVUwlzq7J3SM4yqDhSnpizJt4JYhODDd
f0K1fiuwEaI0phTOCUJZoeNcC4WbyDDRf6vFOGAh+8Mnh65i725pXRa0PK+9fh3NaaUi7wmIpujS
Xrer/K2O++dCyo+lECykCOyYjYfhvW6JB4LwNQiH9lZuHSmNOLP/fuw0sm0UV3OgkE0hsrR/Gzld
BJ/C1nef6cj9I1THAVXd0SKf+fPFb+RhrEYCM3PFvMA2k42TzbFB8VhT6Ec/41U38xO0miQPLGnj
2aI3F3vXizUD5w1N4e8lruqjN9DF5toKm7tun93JzQMTmsyCFHCnis5eT2S5qVg+btKs6tj2EzHw
hcbSZ5XtrnR81j3TT8Meeiu84rsXI3JkU16WUYirmXPwQ4DxOcLHYS+GCWGkVFedpROOTYQ6BvQH
mZuf7OPindLFzWkqbsxLizEaOwzHAvZSu3F2jcWc2+ZNfFXmkFGZLX8ka5o7JJ4gJRhyH25nuv48
C+8Hy6i7ipLV6/9fMMh+u2yvjsvAyyKbQxQ++PpsgnJOR8h4XhpdLLooz8YUV9cZVO1V5FF56h3W
YM5L1SdvNn3xj+mtiwkruAJNKxpgfSWfRoYFKdG0C3v+azc74tgga2J2CtudCIkYCj+e7icO86yx
9/aib3Zud2AehkusEu/KC/tj4eW4ymp3sk23RGJp6nZsd+d32Ll1pAi7zhoTXaf3Ve6+VEUmAXzZ
OzHG87mvxjKgPWN1Jy0uIVLoMXNvkkuzwBmMay25G/d6W3mrvWKFei9PlmEtx4b3QOALdsewBzAs
grYENjBtESJRrJKB83VbzRZ94Ck4H9+hMsT0gbDYef8ofTTlwg20w5xhDOLBKHyot9FuinnP1Ee/
wgq7buqLLmH/Y23jkhiFEXfUnLTIKv5wELG6G/oQM077DutlYBcPTNRnExIb9PUtPAa18n4YOIqd
K0N9iCsGv+no+/k5i9mGTnhr6BdMv0KPoCfM8QfN+LuRHv8hLb8olMdg1TNrlmtlAr5IB2PvKfII
/RqapMOEbTWXLv+SDqtnZxo/mnamhZxCU9qo/irpPE/0rFGLhWwXM0V7s9hVk3VzhvKZPWG1LXyW
ddiy4RTBp26J2Q19dCG2kmwynfBDxHQ4K/kcK2ruqs59lo0WK/E5iNzq5hQ83TpzoCQ1f/0RN7qB
+KqBKGBkzvaDVuVuJW2nRnQB534qQgGjqCnANZAD2EJk2S2J+dr3UbqfF/dk0/23JTd6odmPNDms
DREF0BmeMosYKwYc4FPQCzfAg064Xb8Bmakt9lV22rJ4IE3N9rC4Ea+gYNGxnq3C/BrRLnHXuXRY
8iZkVl1/YOXRLPglTctjgt65H3H+I3UeJ54TJbnqEMUkAGX4T2Eb3cWhfNf0sjem/5gujDpWwS8u
u/IKA//D+YF4FfEo0wG+FFTrpNX7bBaXbLYUDwSsOYaE88BhV1g1EbsWUBU3FMoYio3rlTfYnsXG
MWYwhSQWEx3zcINoorz81jOlkFNnqa97on7jF/bi52rmYxWhCWwRxS813Rd+A/N65Oxs2/zYw/2e
9fzalPkxm8KPeIx+WYwZW7rGm4RMpbWCJsQ4Xgb9OgzTt5GiG5jRjmVXuWnN6Il31M3gbsTB1dCn
M1x1zeIdi9qOAQA2ItYvqTkTojC/TM4vXuWDEBnTyPxtZAX+TkDksBcA2ai8ujcpN9gNXnqTDQEB
J3sz6s/hbp6X+8QVl9gJm2Aeqm+TvVS5fGeu/ax8uzgA0otC58MQyTskmQPMFeZTH7/gvCcdZ+2M
EqMr+c50a/Xxlbfhc2euH9n5IGr1p+cu6ItXewRYUbkZdE1IF1nSwqGiv9AbdpPvS0xp+J4JAuYm
bIN0cV5db/6KRnjFUQXLdlC7XjjPLrEgXt3/5im5Ss88pp39E9fp68TdpcRSu7Fn7Gd2yiZkiUAA
1svy4BuLdWfmz0r6f1kGFgd7WfGZGgpVP5EFpKoZM3rCxpagMrVomDKkdm5iiftdMeIEkcWX6VRX
I8Wt8JtPKYyri+msVYVjDwp2emQf/cWbmte2J59pT+uIiRMvExz3rjFRw8h9VOfdjZASieDiiN10
pSkQZQcwwtI0hYNNchsETvKUQHSInArnLiAlH8N+a9AENvKNpvx8wdWAJ7WGWxIC0bdIhbjDJ69c
9zjC/3Eq2CDUTxGaR0TwvfBZI/Kz4fOWHS/ei6wfymo6o5v9iDm7TzDhgMyyvvxO3BykVj8Sl3xE
0/dXk3hajCdz6d811a8glRB3qPfwtPqi5wXfe78WZP2bouR1iryT0IKXD7f5jQejcv0OlZyrQ4ip
xVTTLaaFcmt7IQ5xbV/CDgcbHaj8MsBQhckZWpU9RMRWgOeO5vJHVNMhMxsbZ+IPzgmbQAHmJv8f
n2j2LcTgZP8JTfmMq3M+YjilMFRxSIhM0bbG8aml89r7A9e6abivetwCZUTwZhjH/N2BlD2DJ5vp
2twrLUx8idTM5F76MRZ+dU11zbNismXME+fVIFy9tbqkvzISfYy4NIKwI0TpiD4nK2o/Og6HneWX
+hSH0ALmNrnHfPgILeKJnPLGG/VIwv4Jy5W69hPO82iw9QN83YcuQiwLDW7yC7+pyda3qk1plufN
3VjuW1b+CJDzbozZFu9Z3vX3Yd7gi5xTm/LE8jg2rPpGWtI2cRhCpNY00xb277KGGVyHwkEhf4dR
FDsTMvzIcDzb9lWFOBXAA2vSNpsxXfNtEDYFvqzLhLlo4IJcZNWOSO5zo/vvbmEdwHjxT7PiVbV7
TUwaD2qVvLO42WM7ZKGrHjuhWbtb/yzurUXJrcmKyJoZo1FTv7Nzs/GnjMZXJx0ubJh4JiT0Unaa
G8YN8JjUDljmrzVXbyqyLmz/70IFUQM7z7NQTLuDtG8e+fJSOiTCcNP2pnmsGjMI7bJ5KEvNcJTr
PZZbe+foMTyqvAVPJfRRzyT1AIf4u4IE1cWhXubBNFGqnFk632Z1M/i0rMmR8lIaQALqtHSREH35
uBBUOAusOvuOoBWfGRpNSHFf68GIAz/nr/So430BiwvuQlJLEbXGloqAvwCU6tMQD2RsOOtroz6V
wiy/K3xzrp6uM/mj41i2SHURG/Heq25tH8VwYN2FHix4gW38i8B4Bw5qXsrvrFtJ720SzELd0h5/
ubrWnf9vTSXRNUdDOvYNgBmPlW/uQRoCoBgvaDDPHcv8YpTJnR/NtEKyx+YCbq4kwUj/E6Pt8eph
XR32UyBd8bcSAups5eyEdLKtNZUZKTNeOYK0o7vA/528hOnzp8/cr8njTdej2FaxwUljjU95Pman
2rh56lKG4tvtJLO/ORyzzHd2KGElK10P06wabvTxmSziCIEUgELTpTtJu29hAe66TGCrLFIUAoWN
eTGfSrPGNLCWV+G1+awwbF+bbMCR2yMf9taKg1vCB/jncZMVZzO8K7zOO9XQrtLK1kcFi4Hvotla
g0Cng+MNvT8/djnjG25CPhg5yaL1HOj8mYKs0RcEqMgfUQThbQtqC8QEcN9sCSDhZ6Knwm8tLi9x
eJwVV7pVuVrqcbrh+XxvZ0AuE26ZjWxRD0f7tZ9wdPlxBJtk4ZFZ9AHzx7ZJLOqTdE+dpt8duHeQ
6C8o5vZUrPETOgTQw2YV+wDImCfMuYLim5oT0WaIHybW4ZMY+FGO8SPdotR3ZFyXkjo7In//Iyzz
qEzJoZ+ODxkdPagXD03SFh92gfuK6O20N7yOGEe0nESYH6BxPDaioMWzJaZNi57O6NCC5WItw3Dw
nPEBdxReDFvV7DQo0koj8JE0z0MwwKCSr6rZMmOTzaZ2u6SgKhZwLi2/j3Xnm6BsGje4M+nBiP0c
akAPfSAsmH8a7fNA299L5byQrxcPYoBHWi89cX0dBzw/OJbapkZTql5KMEwEyT34X50bNK0p7kPP
ji8ekaSNtOUPWrqDwZv0fEj9IP9b9Iaf7rNP3E0Ms76pb67i8QaVTCdhTO+V6fODzmuHaF1RU1qI
Nj41qOXfJh7dwMjgJsr5ye3cE629f8I8+ugsH46gOje2wdp5SL48T6fBqP3wWnreP0fD2qU4pN15
Zn4qaIAMiMvACMB24Rf5b5VP4izwkwRSIeD03kGnffLrgViAdZl99prUBA9afUHtxP7SPIeLwW8g
BrzVeao+IcFhfVhqD9N09NAPM+1r1vIkzX5GucMfwo2Ru30pf5MS67Mxuwa9V4TvBDkFUt36IzWa
8lyt3msYUxJqTn4orGpePQKAcuyFURXmbnUG6OEeQ4QaZZFlcW2hgjCHHrZAmObJBQnYTKBu6zZp
N8hUejc3EypE0/ECIV7LymAbOg0F5c2zUSu9rx0ui9h+xI6sDAVU25xPJ+GOCs4aCIVNNosvqzdw
OplPaQmuoqSonbF+3rjuSBP5fOid4iElMBf4CSv0vM6LwNE0mev2TfpEPjcjLS9sIkjt5ILRfaIc
VUS0FRU9RiJ0lptSzt9YTR8tnFq3jJgLY3/C9Vxzr6HTbbbH8UQYlxg72/eyeFkbJHZ087Ba5joG
yrz/M87ee5LVhNixG1gKNYGGcHNrJibjICrsIDkh3Ww1j5jmg2d29VkeGOdFkON2BCdC52ydhEBn
49YMOkzF/JiQYNCKjh4LenBwPM4VKSYAXVipDBt0sj1h6Sd+Dy6p0k/t8On0y0wnwmbiJn8clvoa
xgBdG96cmookaK6IlYLlUy6du7ZT/1IWi2U7IqBXZcW+RPA2hA8sXF2foFQ8CUQ9tnzVUdeOTT54
vWOGcGktanDxRG6QevtDM3ccMlV2hQPzEfMEHB1fvuIHD++XYvz1czEeMNjO21SBaGZRGgxeDcCD
vo7RKg80fbqkn9vPzNnxBuCOXSRq7R0JeiX/QfTMj0NWoZyu2rcXmrtkxnUtQXpjNWvuOYtKaiUw
adYpP/rFYz2qfP002tQsjaFmX5e0l9G/dwzXOCFhPPWga/exzKpzIucM7LxDf0TjcKNm3lnPkkOe
KAeAlQOexWvOtDB+U5ga7kObj19NpMiO2R9iOL7KaO0i7AifE3LedDaFA+7gfmjeM9se130Uj+d+
GP4JVTyLjl/zNBUUN6g6WEA4BX0rXqM2IWedtlcZonaMKemsYq6AdibGz1zzK6hTO1gKcLDpDNHY
Ncj3d06xz2DagKu79VgnYCjrQ0jKNcaVGszTVD9wk4SyzSWXE6Go6LomPbTvGsTRcR4ONo6KLdMP
vAH5kucRXMm48UHXUofn4yLuEiCnWQo/J8qYFGUEnnFYm97QHFXr/A7Hji1SVYU+C5zhh27bOxku
tNrE9k/qcNfknv8LTABYzgJKzgetjUV+sXeDWXjbyo4elXCze16nUD5NPOMLx9JMLGQbM+xtGFR+
4s5aT+4uhzRjHuqJ6Q2DHB/AtSbTM3C+jP1fpi82CRrLGxzPMyUiuOJ8ahbhNgVyaWyMHRwpqbe0
KFn9q/A8cVctIbfxJbuGpr6nBp7qKB92Ygj7yeabU3gkzyNazQr0lrk+kqqrgqH75WdLODee6Iti
pXXMB/Mn1sVjnyt/J6tWn0w5gJojO0DJ5PdUUHfgugOh2dx6qfEjbLA+htc+Jl8DBnvcODa8y2GW
OG7x0MdFj3tuKNbbAb7zpG5plTjPdbzyeqZh5/LuuJYGIUd6cJFHTTycEcGPoOcJ33kjoV3Sk/jl
+BQkBVGfxnLmu3b90jcJfaB++HfCzZdZzEBOg7Jp2/pbCfNPls8AznEMy4HrlnTJNnMDqSbl7HP4
JLZVm1cnf+/Eo4Wrcy+hiR0rEz88XSIwLVqISNTEjTveTfO2Hb6SDKmRkZIvXIkvfs90SVULq42Y
O2UGY8RaGaZWlI1bsCxH6Xr+1o3DP3UCV0L1smdlNvMp9+TTUvf9ZuzKcGO6GOuR+nwQEnG1p6P1
e2ikPrfpyEhHYQxLmt8xWz46WuPwjxn/qKBSqEnKWiPOQV8YsEO9fa3plpztwT75lUlNJpUCdzI1
3wd39m7gBJlFy+FdSzvZG1uHBhCwMW1x4NdgtdlLX9Fgb8onZ6ZsMrNN2uuJW9kuu86J59nR9bbD
hXg/FtN801JXe6Nho2qPyb1tI/pAlCY3MXlNsGBZpnzgp+KTf9dRuHKP6v1psSGp+5qV51jPDNDs
3HDJ4Q2Ph/xDetb9uNT+LpQonWNkwZ6CRB4xF1wzzprItLnQw3c1sGCfwrqyLmlVvHcmhYMzZ90u
Jt0ImY2UML5dwpI/ui6n88B7iaICMldhv1diKo8u+8ZDjHUR/hDX9qxV3Xn+a0FxP0vfiI+NHe9F
YuenJvLI/xEOszwXl6foUR3BBnfM4htmVwofCDY9kAD+V67kyMXsn4h0v0dZaiE6YgO3ZgtPGELv
GBYHF08lzabIe34bg5df1+ejZ44722U/bmFT6NcLOsD5eJsmWXyaRtq0XBNgzdIu7TsbBD6d9qdO
4vYIUh3RsGXI1UV37EoXPpEBJm9k9J3rbnioVMp6yuTcwCTc84/WXHUsqG5YRZeDb74IbKYHz42O
oc/PxZqawGAVBBd3pPXDQrswaTZrp/h+2CYkMu8c5fp3jSffy742NpmN0CoxvEDiGZ1t0s7FdhQm
Jx2ryp2DJZ1VD/CTCBU+uYubQdJTdlon2HOf48MYMDHvRGGVx6hTz2ZMe5pjcVC0Rryb6o7PJnU+
OzNkc1G4X8AkJ4qD0E/IekEcqB4HN0uf//+iG0zLFnthAthOsMTpnVl0zl0G/kmZqbWPlvzvMGdo
pvycN/E4dU8WGfC9NEeNXgtGxxkxcw7tNcv0mZrX6jA4bGxZtAncmg57Dda8Xbm0l6QJDzQxgosu
pL+33CZ/Ss1muDatH5A9ye4BSJ7ihf9zQwH4oZCkrTqHTZz/VQuXGl2P9IaH2Pr0/xfDZE8nzvYS
m3CuFRrVmgwQEJ9dQZ9oOQ5b00iafdjTo5En2M3VGCLzFsNjpUFp4BKpd0msxWGtJsp7fEG29B98
0h7PiV003F/J/pRRT3Er4SuKk2Ed8GA+RWp8yRy2hHNCxKmg6OnZGczbOHF3pDMG66L9JhaBB2dV
02wz868KhKrHJKY6Th03H/pXjDO7KtWfyTx6lxz2UEAI9+xm4MYwXVwVFRQH/J10L/JZ0AaRo7Re
aDYtO3lYaojHPoKjaSf4fWnawlrrFVyie8w8xnAVjR09GSN2ewgWycESZMfD5G6IMH0aIyXSRkJa
2RQS8aVhR+Xwu+o196esMLFfzROSgAg9jBvdT+KVHi9go35yhHuQaa+u6aKp8fTa4cAHZ7mxzcDX
brtcvrHHC1jI44Qlhjo/e9ub/NGEwz2RzTv6KWwMzNF3zTcEMWZx7uMcV//EOglr+GWaIzuwEgJ8
0u5u4RLTjTDN3BYye75NejROeU0/ljs+TmJSD41YE5cmcJxIJHzrHjYgPLeEHcrdmE4IBHmC81Zx
PqZ+gTwwwUKjdFXys+l7CNCo+n4p9q0rEqpwFDh9Oya6NaM61RHRAK/Sr7p5bGAPgC309mjCn5MA
ZDhpuJIJC+WTS3WeudYtDjjxgWdEB9OSxtGlvIHXeUS+yM9uDsZcMLCZ2rXNuQNLcs+bjZiVE22r
Xg0kEsy3WrFFIQ27bCloJmDJ7BuAZbCKVrOuonIeRwAmqr7C/RqN3b3BUjNoua1sCu7wQ+5fUHO2
MxYFbzUkzDpkyVYPdyKhd7PgoropHZvmJVviLBrFR7NUf2jFnAMnFR7Aoda7eBDj6Waxv80UYEpu
5UT7uBaOPntyINrwO4qR/kSgIAS0A6IVoLVc46U3pRnwAtObZk4/OtWL/chuk/XX1rQ1R03OvVb1
9nNGJmqa5Xfrjm+1G5EPEyxzLHfqto6laNBAN6rWbu3Ycf8VSfOZcLZuwjwsA25UWyczyMGkFcgW
UrkLDT7HUZYXO06p1XEJ2wgXR6Ce4sNQGjfh1mjGFv2QxIxRoiXImgo+flPxJowfHLpMAlHy+dDc
eirp2fdYkfduZtJlt7AD8fLY2EN2YmWd1quMaXoMnkRivOWXJpf2lNQqC3xYKFwvduQekD48y0c8
Qkhg+tvYuQvRjAREsXRUDa1QP6vTj0Q8LDhz1YeYpX+IDHigTnhxFIl4oyYiYZhucxFMuXOWka+s
fbbhGvs0nQ39rjSNy6QquW8FD3q/nYo6vlA1e6Xm4S0MiRDJMF7pW7vGAZ+28BtjvM1PPV7H+6R/
znM2sbXGzUMbkwmqmA+JUyfuFif3U1ZWzIXxI32K/MKW9F1M2V4W1XdC5zSHLwxvRibXDr9zf26P
I+YKyIOcUoNurKOZpn8Y4V/hQ08PczTcg8gLPAGat1dgSU1TvLGH2GVFtre4SLw4/lsBVyFwcTo9
VmXOQAXdApRFxcIitY4OxhfWYQqrIwVeiR0hZyG+1xHoVssUKH/8+JgdewNOFZ6xBtIEVvjSYv85
rn/c7HsnbbbFLeehg9fjpLRhDUAaMaeu2T7sClu3WHXbJhqOSYZOF3IX2tFyUz00nCJ+PODb6+1g
HMd21ykkQIDiBxBXDxBZqy3rzjJAdMLCo9N9mqREyjLECh/fauRq/vIVzKRvcei8tRqE7VLxho15
HzG39IBArOJWRPNxcCTAP+HCF28IAQ2WxXOcqr0ZldjUwvguYi2dN8ONORCGqp1OW0YAruopTZvu
IP9Q45A1J6+yIDbgubDAUp68xEfC6T4KineCyssheetvUC4Fsmpy1p375iX1sksRQ0kV8oXOnz/M
4Vxh2vyU0U/pj87fpPVJDSchjywUacqptlJlNJOsZ6c+zRX7W+pzo31epAL2XDD5xiu6wh83aYbA
L9Tv5MyMX3z7MaYxh/GpS0toX4pfPlYM/Pf+Edc91oGhCvy2T488VO8eKEbUdzMPKnuGzuHOB0ao
ixcOL2XOdzZN3Z/K9l6qdFQMijyBHKjs83Fy8mocsa/i1dXuRgxoBjg0qYCAjVHjBb/EfvSk+0Ff
cosxusjyPvDDBXJ7RdjCtN8yB23BJ0vmz5QmyIznp+EyzwP9QEdO9jxZLNKNTy+heAH5yz8baf5F
6t8GLoOYn4z4fgu3W44hFNit8IGDtJSRUlHk7AAKDcQPSeuWDqA4HeLy+oyb6KMFEr3vKzhBUKGR
i9KCDyvnSlEk/MOyA7+fF7QNwL0tKMtYrKEOpMMTSAZw6/hExZso52MtCOunIfTSJVYUpTELbudJ
Ubac0YzVs9rfVYv17CfDyS5BmHpZQT6izNL1wrwvE284Rj2kbYYjwhl9szcLuK8TFIhIQ5rGzD02
pH7jtbOBe7h6TUh8IWoFQw8APXad/9Fae9lS41twPKH4o9TlRXkxYOVOLhUuyWy520W9xJ38gIkE
aGGwgs4OaXKoyu8cFpLPkzkUZ/xVL202QasGy9uOvBx15TJZ57ysex4T9P562Sovf5tw/AXsIvGO
geQXeXGwpPtVFdGlUSaFRhG9WOxeYCehFtIO5oDqjIfj7G2QQ9d10NqU4j+H4xodSaFMOBP7BUhl
art0QPvtvCECY+tLQmXskreYSBzb3NSoOQ8mRNWiH3/aiPGTTVGI/cLggEiaR8f1X+uFRqA8Le+Y
a5CrqopayNe2xrupY6wGlF2B7Cfbs4HhlF8WntRNzUUut3xm+Kg55vZtqcNrTWfOppTEEkWEw2ry
1K/jx3DfqHrb6SkRuyY10SIruvyszjzAQEpMgBTIFXtBjHsjB9DcRTtlvFuK6LDwPM/EVVcBN8Ck
G20N4nKQVenVxGR+g/fagKEDOihkjfuEuldbxYzvQxXvu6nun8pyIQm/4jUlCrCSNbsqnlaUln9q
jv4hyTMZ4G7HeUgUiNiZqL8HK1VnR8tNXMX5WvNS4RAzDrMVseUDC2O03d+sL70NxMMi6sFGVwSu
q3J8cFjdA1vNT5DpqE7p8FATbzK3rlvd6yknTfgHGhaoeJk6QaPyczEmWP88PoYNe8ENYw19Cmn8
qciKQnqnZGZsZvgfAtMU2/ZGj6fSvG8LJoiavTx3xUK/TgMcPdt+s3Q87+ENXP3ZnY/MdkFP3OsA
t2mb5NVDqFS2ax36sUxoVvNEuqH0cCK77OlDNlE9aXHeA9yVR7Gu87n6zT3hjETezU3+t5vWqvWU
egQBaYt1YhYTLMSvvHX6aTwDT3G4hnDFZ0mLwEpDe1L05yUtoFOEDngt+awbEqIlnZyzphu3EPUX
qjKY5kqc6GQLPJfBmwHGW50ep6rrhr1ZOjdzBvWskhgvVKzOeAxvoVm8SqZ/MScPBkN7kv2pKXnq
Y9asQiXPSC9LMDQE+oZhPR1hlbmSkRP4EYbChdTy4L0TL7stfvlsFsYxsoFFeGp+xEIWKJsn15C0
WYcYiCgEwxydvc5jBhmHqfPPiF8jdsbHsudNnlQcWqNmEVEqkF3XyLIeS0FkLOxwnA5uDlBuoZuz
7AyeTd+4REgpHqTfrU9n1MyLwCqKv2Gjj9PAspy7tRHTyNSSQe5a8QfPGEkASgpU/q7q+WxUDQlS
rCeT+cRIfCg1AB5pAPbxFrowY3fjm8t9mDAFtSRS6Wl/Gdjfe2RdM1RcOcRnwpcb26FZ12MGA3VE
n62mibbr6aperN9ZNpsaWYm1TkSAYvZ/edBAkFENaC+0E1XdEWmk22ZDjoVSfsN4+5mn5Yk56i2O
6jtuUkBho49l4UH3VhJhlfzLpTx5Cv2IV0ePqaipFOdM+BS5/Zum2Y5isrp9NclJinCTZ9Yduv3N
UvLbHwUmlXTZeEbzkmgEFxYLKsr+uu7EMIfK78TFPfCwlfyh3hKalag421KRsRWSFchinDF4P1Ts
m6hViI+qr5G0Qh947amy1F2SgzkzJGHG6ZdLcRakxnxkAKfrha4K2CnNlpEx2mZ/40E+ITvyKeGd
q1I0kSiOgtgqTrh2I6RpwMUmlaA4qn1xBbjwgZGUxY/vEKjEvQdq41jRtzrWwKgRCB+xPoidO8+/
LMtekrGMqESb6fWEl4K49ixHOm8aQ3OqD79Dxn1Bi+lNGfMpFM0j+Idk7+FUyCDwRL4DhTu0Ls0w
Bb7Xvg2wxlitZnof8oeMVabvSjXvqpynGIz8Po+d01TY71Xq3Es7uiHdrG5S65yCqcrHR9tv5k0q
Ucd9izgJQB9O812LSLHoZjfOMed0EoHGnPKLh1vM10j3LNeAU8EZYe5jYEkm/s1bNrghkD7eNGBR
CvEfe+e1GzuSpetXafT1YR0y6AczDZz0XiZT9oaQtrTpvefTzxes6jIDnEHP/QBVuZVKI2YyGLHi
X79B8JSWzs7sx/w4kuC+d1hPnUi8WFWrbkMbcCDvFUQjZHqEChESQrNxU0uclQE/DJUsluNjuc9I
8tjqjVA3mW9chEdbbhi1BNN6POXxpxJ41cAmNVpwZvpbkRUX6ExtzB7uJ1V3b7T5EmjJ5LoIpMNF
FtyrZeQevBjdeEGSNhs9tlWNdA5uahhV4B9mb6KBC42XEh+vBZMZluVhlxzrHj5g5LzXQ9tQA2LF
pgaY93iK8UgsxXtY2cfMtK8UGc2uk+LiGOWqdekGLJUz7bUHwFxVJqI2xUDPTD55vDQdTX2Kcqgd
hInZfjEh8WZxspXsDHv0joG0CRK2jkWrXom5BRZt3mLPwoZFJx8+c86qjMzEoHGpECIP9FtiaVdD
WBG9unqrEf330jhPtZINjrPw6Fv9FOToVbyOPr8IK5omxXnUMHXzq/oFjRiGe4IIsfkGnZNFzyrG
y7ZhNxNFlFlY3C+HZKSCeTH1eic06hd3OBSR+d4MBIUOSnJzpmSNX1PHNqA+V/n4EsekGtUx1FUa
bHSJKJJoN8NE1k/aGCHgz9j2eZ3jA0NM2LbgRteP6jkq+/cqU2GymXTFgmAXh72+0ERxGCw8QpCg
fHn6sLWqbRexBqUuCEMIzIxMGvutvD2y2YVQn5lfOR185AGLUQm/+lCyq2O6C6Kpl6UQB6ULq63l
+9euMzN4T/2XbiRg0exrmIy/cmG/FX26ccPpQt2+AbCgU0w3XNOSR5cmQhXh/pLXGKMFOyWAA1tp
V9JwQLlrwpvZaB+S3j3hMepDOvauRSmWKHRk127aRVNbc/2WDEtI1x4bv0zxoaa6tLdSxHYuPLZt
UaM07EniTaSQTlS02/Frokc45Zus0T+MMXnsIlIa65xzpPhkITkW4dvJOQ8I8KgwlzantasO8QIz
Ksy8PMnlNAFcBXRHD5MkYDPUCN4b+qsL/MQTIUBY9GAA2rLat49OU5ycnB6zX/gvnlW+Kk74zLa3
UNStI4YHfapvzUTEfNDdetXYVSArJFLjoU8flvnaoiLFa2mnVtkpM5QeIhF9ldKk6KkOcQo90ErM
J0LLSCz67OCtdzBXlkX4Q1Xt94aOAVRDZcfucasn0m44FspKH4t1UAui4qIPrJKijRL3WLd4MVtj
oYOo0kFAQW7ceUH6A6+jejVOL1MJ9QNbLWy/IVZim+OpgmQBwfc+aAkWoqDgMN6ZAInPtmGuQaVA
kxASCRDV7jkUtQ+qkkyHSAAm58xBmMm+kqWIbTbmK8QbcLkFBkEpFduQuEEv0RECx0Vsk2vUfzJ+
dkK0T23nvhDPTdaXRW7s1HkH1Xit6IMKS6GUKbKNkqJGMB1syhN7PKu2tqrd6uRXbOy7OIMLnbn0
3+AiGFrxEEJtJvEFeMbBLodO37MVHI1iPAW+dTSqkJxUxnk+afSxMvRjME07D8sCQZeehX/c1wEc
g+jq5vlrU5Rns4FDKgu/vMi/Ir1Zt411J4e610bGEgVKwn5Ge2F59Fzlw+kgr8OKX7SuS5h6eB84
4oOS5uwV2OipWngXcrBNZKUwVJvXyO15SZ9hsn8qWVyghirYozBF4BQCzY82fuZl5mLsmL485iLN
weRtiD/Lo37nd8bKRwsf5j+wc3mDcxy0MNOHknA5r1CxftMcdi5MpzFMB3RotH4rWlTlGwaQP2IX
7nUdMnfm+Qa+xL1Ti2sQDU8V9DpQh0vqxUstGPs7G+6KPxx7ZDIMCpBLvwDhWxUmM76ukCFtpNOz
2bPf9ofrJFMk8dyBWgEne+Ub01pmOuNxzMZoHLC1cZpHG8+SRVolLjEZpNgULeE1gN3L0GK+DlhL
a/9iYABhKZXYWegqqGS+fDFmlAaUiKkS7fXUfzBt/0Ii2FqxuqeugLWWNdVTU1T40g8fUu+Zx8i3
igHjYj35xCqSeJPKx/JySgiJx/pLqVgSwgnhherifsMGcNVYztJDSVinUiM8wFSJvq1JavggSEAm
2aaoneq4iDHB0U2i4b11hKAEaWe6xH+Xfam1Y4TsK8oCp/CadY3JCjyEBbgXDgv+g4FcTxGuv7Bs
KEsmlMtQCr96YpEb60Uzc0rBaHjzsmrtUScTObCmpl/YdTXtYplll5XXLCv2dokQyyczfVEGwUfS
g58pGghqjKti89Ja9JEr4va64tEQ5NhUkDXZTA89TyM4BZ7wyhinhKVG+fB0+80DFVsJVX9DHboj
16TYKWp3Sib9Qwu6dytAw0PL7mNysbTPkPIKQevSUceFEdakfQ/hLdWr9OQYNNnx89vaVfZM9EXZ
OT8tVwE7drKtIcv2QNXvmnY86a2K9AEm4Vg9R4Pcf/jPjTXtin5c+rqKJcgAdcdzg0vGt5j2NDDM
7joM8QlAfq8H3U+VSLsFSye0WzT4fbCzh+hiJkjBSHk8ZqS7D62Msgpw3bTDnTdirlWnZ5FoOKmU
366S31J4sWYEIGN5zU5aes/HGrTEiVQKLvbxVWkMSFbi2VS7t74j1TMtyq2tNv5ODc4Vro/omGgQ
V91dqWswXtnYRRiEYZdsXm2AYppc2tLQSOiKUI6GfvmT4IoOjkf4CEzxk7naSjt1TYPmB1qRGHys
jdaKKGK8fwKYsziltnJoU199+VwZBX9TJj0ljCmoSXYH5xvjq0Yf6RSlCGIkWJ+T6akNTrbsA2nw
Aw1+GVT4BXrVJ/LYk2LXdK108WJT7pMOjem8pSydOFirbi9OjQm9o3anXeYjs0wBXhc9fa3YZLpV
I4u/Dk/HTdx3leZarb53E+NfN+KD7o+rsG4//Tj5aQh9L1pozii2l3jjpbiaT/43OZjWG3oVki8t
5ZGL+GwyVR1isqhWjklmHQgoCwrNl0ZQ0o31m1HBWqqzDrE85Gh6LMumYmcfhphc5XBHMTNYWlUR
UKyML4x44tmwQVHsaieq+FsY0UfnC1hbNex9n/mo29RpQV6J6GiVifFgYk1Cs2lHzN6N/K6Ngy1r
Hx7j6AXXkS7hfDp98ckU9QTT9cUBy2u97uqn/c88o4xE7k35AIWWvKNka4WRcmyrBI+W8g3D7q1d
eOleM8q3IIRs0Rc0vLOGOPOaypSthrW0R/sjGKQZ2zfdphATH8ytQAR1Imd1Ox34fBl2/PAVMeNE
rK9/2OxqzaS/4a56nyuEIpdrrzyxVLlkOpb7EU6rnSfdOq/Ye7MgQCDyNb5h8q5CbNVWISS3YTIh
M1jlcyXHjCUg+kYhrGvPJRil38e42Qw9Mb54tBAYYqfhXiXDDN3BtFPb92kYT2XgHLygLxmd8Rpf
7i+ltje54a+FlDG3bgpBho4DxlMxvl+RjdBKG2q09enKQcC5jHBrAmgEL8rJIoYxQL455nw/u6nO
V5hviyUicPKABkR+hkb6UQ0RWZswW5rMKTgKNYVD7VFcI3NtIwhETlHYe5wXosXZxqd3b8ZBuYww
RmDlc0MU2dpStRzq2t7ckh+gG0ulrOn3BtEX6ir/1PfuXWuHdyVWN3i1fXcRaiK7hr2QkhIG0goj
rB6HrREbz7Qjwfl9Kmp3sH40PeO7Qivc1AKgRwaEcY4SWvkQ3rD76IhrAqaOdZduK2SoJcg6Cilv
lH69BD7SvTUcylpDq7xVWsJKHUEQoyRnKEdBuhtxyrIibA6TqrZB3TqIem2w6y1M8EpVSbBehZ1a
OdWP1PIfBJcnApcgPoA7bYROjBvtUWozVpnIOCjIhhYlUnFk+/p9leyMkjnSw400Nl8UT6fT89OM
TLFOnwvEwMs00UB63JYBUMccIr59eQ8D2iILIkoThW1cs/SbkPTBzHm1dJr4HmAmnLx3P40/SkvA
T3M6EtXfLG8COVSjikmbd2lHNiXJtTDL57KK8c0qs6eaFIq1ZjvwuW0XbRZ7ML3CgKEDetdR2FQW
bDTpclnlH3gcE0jCQhUwlr1APBqe4m68TDngN/HYEy2/Vpi3+twrFpjAL5I+cHZWxpXK3LxNW1Ws
ezoH2JWcWzkFpllE5WroP2Sa9Arg6ytPox1FZrztgQpwtQMRTZApbPQC0ytBi5ZP+FYJn3bzGLvb
PBqfGgDNfa0rl2Fy7oqm/lG6zm3KUYDFBEZiEYyOoJtgDLat+ULPV7CVnp4CVGuPUBza7BXXRv81
8QRKjCnY4m6yBmTWgBIXpa2VT3nMkUAgQ/5uK8QtD1qM+2RWbtgvoXWj0qo8YhPVJlb3fdMX2wrr
WjzgQSxSgoxZpxeKQbxAXdDKc9pIW/cTnUV87MJUp3es0U0bFELqVat8MWxy0c0x+AHpb+005cvs
FPR/fwz/5n/n9zmplXlW/+Pfuf8jL7BZ8YPmv9z9B+JT/vt3+Zrfn/PXV/zjDI8pr/OfzX/7rO13
fvlIv+v/+qS/vDN//bejW300H3+5s57NkB7a72p8/K7bpJmPgs8hn/mvPvi373/FUsnEAOn/76i0
HIuqrf/spSSf/6uVkm78gusBxahquY4whPa7lZIufhGMfc0VFv+auib+/rcsr5rgP/6um7/Yqmu6
Kg87lglv6ncnJd7PtGhcuqpmaRq9du3v//zYfzl9f5zOv2VtigFa1tT/8XdNE/yVPzkp2ZhdWo5j
8T7oBm3cxaTT0o+PxzDz5fP/TxcGakfTBB0E4tDqpjZahzaJhvCgOLdYkFVu9U+ZF92FwJXkgUT4
7beowz3wBbw4XodaEGgJXGC6MCXVVrlgg//p9dGnYavwtBr9pETYd5qfdlasrXC80AbfVFzUhF1c
BeU1jZKdEzX3vVIxRRssB3YBLUqBj5ni7leisBAZR2ULONnANouwAW0I6tZdQig8WtJmLbvvLRvC
VpBC4i4qui9qs85McmeMgJeqSU8QZ2qBygFEL6w0PrhWfatUHMobn01nosIOaCr3hpczRDr2sbQw
FMRi66jqeROPPxvE2dYsu7eo825WaR5CsGmHzyka3tJTR5BczaYO8LytEfArziIMab97CJ0KQosI
+Y6MKuOLmh7nQxt7qQDy0MtiR7KTb1X3FbRKDe1+wJLgdHyBWgmVoDTGzajTss36nxHUhS2WBfMH
i1K+BShIL3YnYKzgDrGGynO0EM2uctu4qrU4DBhu0iyGGqhCljQdvsVayYuFgfbIV9270qTOKAV/
2dRw6QbtXMzH71Q9cdksuACcn/P3ooKLsGan9No58rRrHnoR0pPhlKFAaNaqAbgl6Jhor2Yf+iCM
db9r7Vc2hThbG2sDCS1eBPoiUulRmOC05GqV2V5L2mhZIFwvQX3ozmbrYhL7NuEth6JwVpZvbFvP
T1ZxMDorvpF+kWnOo9H6666i415hMLcZxguWz9pmPhNqyQGiV41XMXmZaoBZsE/vZCGoRoDzKKEd
nZQe28Wkwj7WFaT4LoFeQDNpW+OUu0Aq+ZhoXbYVDVjVkD1OWPAoEcde2AYW86777hP61Dk0R5Bx
sED3eDs7WkDX1oggcjAAVBKT1XRaxkYA3zqWoxfmPaNv4pyN1XfFzE1ldXHUPSnQNGknRaAnRf+h
JfqvFwGuQkdMl3aRQQE8CHhGtsUlqFcagmDlWGkcC+q4B1LBH9h0OaSpoojC2hQZcIv1kzz1Fsvo
ojTfEyxgXOl/CG2kz122xcgCuVbL0sQIQ79XoNTK+6GNYYDVTScc/bfByACbIk6Clyq3vAkRlTsr
PHmPAG/7LPJubLtv2Mxf/d44DLjqTjUHSCsMRxYHAa2mM4Yt9FZU09ZCpa+Fe+ZAPcEHSgImEW+f
2MmHj3XCAmHFJ10vbPJ5JSysvEUiUSUtljYN1AiQjZWDZew8JnwV9eZ0w9cHblPshstMXrkQ+XSL
ei2R1zpbaUMXC3hcN0dFoiGyRxojZBInBBgP/MLPuKxzF/JZ1QwXq06g4tetDvEPV083+gneTSuz
TH6qdBcMbPfvNAvfyXk2qvXmKe3aW03JjCWs+p02waMmd8fokqJlCs8KhhVjFvO5XrwBSdpLr4w+
NShlFJugqXZfYnpMwZxbl9BiTsU7/Ruw+DWVHx+/NEpuEkmhUn9nVoOvTey/ZH52nmfHljyJefDo
NrNMXXGpyHNHAFUBe5LCM84lxuw+diFkOIq9l14zX3HLabaiLvXDiNZQcZjaMjqQmo3C2G4UY6to
6fOQh9vabcTWxYJ7rfn1i96iAFBGiUeY/pvFfhdXSp2oNAVbSXMaLnHlnfT6NS8hGDul4u110z1U
g6kfzV+Hu9NYbFoqnGBsV1kg87lPMuqvUBmx9besgxBMcBMz9TyrcVVhcc8mJBM6GtlbaGlIk3zS
7QK1RCgbfPp+x0KEKdlqqG5DZ70kKb6wfJxaGvAoCHQTlA14XT6JyNhyjtyFIng4Cq3L2EZfBRYC
rW3c62wj59NZ+BOm4LQAqiI2DjVtfrVyjgLm7E4uC1T89aIsBkRBGpz7BFKtn0Sfv07q8qJGXicZ
w/Py6crvdZ4VmVOwhHvGtvgiJwNn4KjLgSObDx1KjE7Ew1JPZa86gctd+Zx5vGavvdKRj0E7SXMo
3/EEqwFwBlxm0B44zJBts3aM+Fra1oYtCFlLDHfV4ThqDtZxuWZDPLOE/aG3IbxNhtIopwJcXhqW
A8hsLvmLzk33cuReUX7pKxbvVgs+NZTYSxPBhOlEn/IpfRd8zpeW4fUvFoA8AV9Idu/lk+EJYdkm
l7mss/a1b970no0i9MhwqTMa9STWF2bJrxAqcz3C34fr/637OCC4nX2b37dtwb3iNLmqOEHl6qMm
p25N8CLEUbSiY67gGI/wMjL3hCbgZWJaF6vXfpRA6IPgyfIwbXji1hTdx5zgbMDqSLferC6tV/Ab
bq6qX6p6vGGWgx2zc5MfH6bKxdXsmxbbewsxTQ2nvpPL2nxQmc8nK1mRKOqWntZe5ccdmiICT+HD
mco6tzt8heFJ1VH4hIkBRwp5F8Mc3qJy2jUgA8QZ2CM2BzF/RlBbHYQf1D4Zdo5bod2RKrNgEisN
91iEX3wUedPAdzdy62olOsEz+vgjh+KBlQjLtfMRIPrZlj7C4Abdgfy4KdMf+nSNRDG4rGDXA5KN
zB51Tqh6KyJURqMcGkQcPPU2wKMuwcmYL1iPxAElxVIf6BvK0yS/EOSoUP+D7gKUw5ykqFQ+8mqL
mwPkCxSNXH7UIR3ZHGSC5t4XroIgjS6wZkqnxAj1hxQqppHy6kIuZHqUnAOrv59PHnwW9nVY7hYV
RzF/1wksn8XAzlyempEKea2qFbQqhHdpx1JUOlQkodUc52OZ4EkvdNX4dFUmEs6QZ3Ascg2bj6MI
oXEEqrmmsOZSkp+7gxQ1udWeLvzOzMA7Gl1+QUV2B6bw6/MGqXJRLBqbY8hJSp38NOqgiGHDe5OJ
+Uz+zNkJvWMLW2hZGe6Eypr2AkcXBzxl/mjzJ05H1jX68uSjosucT4UR+l8QOs7zxa3LgV3i3UXI
x1eRcrnXFkVo9NOS5xfvrWxryzPx609ERGDgoe5S2utLQOJ6VQC/6fjgyIkiln+rxupjNZ9SfEef
yRPczZ/DCSD5ec3dvJiHtnfToOihoiOssichWH7VNax1bJiHVd/Ap+lMzmIl56aCImgda95NifOr
q9onyP4/5z9o1O7JMe37ab5ELbpFQQ/Zpcw/4cStyYZBJVnfxar7HVftq44l1NLpUPARv7hJaw6W
kDiKoOpHZ4Y1AD/TwTzq4aLsusTZQCvpll2KCweUjPkFFMwEGEXtXoHBoRtDQ6gBn3x+4vyl2/Ir
woJOejZepNnGvPIzPqncRqIthbltobVtmgA180hpjm3s1sLHf2vJQoqm68XAF2BZN+mH7r84Kr+U
c6ic9mgQ4ioSPoLnsfqOyWfUskoT27CyyfqSPtRkQo7NWTiIxVGpey50JeS46HdcRpHrguRaYaPs
2iQ5QUgwj2GKuUyRGnuzmuAOYeOodyAspLlUB5i4u04lddxxiu181WIowtYjrA54N5BfgnoiHMl3
8JCCLsV4aRz0Of4kR6gcufO2DBVsvkLwOF9YkcyHg7xJQZmbKj2KfKUlKLDms6AV3c3HjE1ezrXc
B/k+lLhI7Xd+0e5D7GhWosM9Aq3u/PB8vU5edk2d7F61xmpPSLMBCZ6Nmn0LqWHkFBkozkGrjvLH
Sa4CuQRuc+seo71PuEPOapT7O8ChvZy5tCh5ceHpdGmyzkdzOY9lB0lSIqBpl+XODL0vDTcZCIQ+
hSevaJybrPzk6jLKfceQ81dcDpvxskrvHY+vY76G59mgcQg0r3L/iXBUMr2Fsq7sCPaCdCNPTBoU
gRnG9J39MyE8zpY9LZ1DHWmL1Cx5OZsFvIuQIBpRgLCqwoqwQ6MgiGGC9Aefm1l/8JHRYXpDOyPC
s0QTh5IskVWsmj8n1zk0A2wBTGl4FTdVex8qBKv8s9CVH8mupicPDi5oI68j+JPB2Gr8JU6G8mtd
HIysRvPZrGLWmHbMULf4a9Set7h1ETi664A9WoWpLr4+9s1mU2E2mNTJHyIz/JT/+jaVOOhahvcM
oBgj2RvtvalZt1ZzLgRk7efhHQTUxIpJSAK4XW2doaA+zZeK13Jp0PR9Vlx/j7/cpyeLDvnOLjtX
eWIMWQgFsrCPM7YaXFqU1vADKu2opdlOiVrZ3jfuf7/IEsJYh+yjJlM2T+hSURJE7uAiCLWOOoeq
BK29bDs2H72QFHWaLaEzTIsGkYdXUPPPu1LhWXtZo7FlIUOYMHp5/YKEwpXYN1y1KJkEiGco7Ec8
f+/nBVw+RfE5OK034wME31smUY1e+ij17oNdK7dkCj/Rhc0zQUmoEPwjGv0ZLmzT8ILebf6b8wf8
9aXAJQSK0p4T8MqMK+ksF3lUYsixoiOCS0PmviR2FUzA4bpyvYRwr+jS9Q+u3BLL57ImT5sOYZ+i
U8FVPU/Lcgj6DkcVAJSj6GLEycJzeDOn9n1+f48JcCSDmoCBoStpmCH9oi0r9xOB2I1wldCsEZ+g
BMOdYWydqoNOxXgNZA++IgFVlNquGadqL3pYyDqUZkg2F8ypnBWI0QlPEXz2Dk3HVrPSMQqI2Kxi
LsjkZ1vqE9GvmiwU5Dc9xXq40kX/OMl1V25tqVilWd+ixu51ZFWcN8BEF0ZANw9znWzVTOoYXjZr
i4ozVPQfXXgqCnbemctplP9rq8gGZKoYGfPutxzHHVnFy8jlgiF3juNULNg9QBU+NBW8kLmGxngE
AYowws6GO9OmI9NBed6NKl9lQOdLDtyUTXdWPJYN1XTEN+uQAmIPyJVaKa7E/scZyM3miXLjllqy
9iyAZObNvQRFSpf0T1F8TTYL3DzwZ+Bk3rr9CVD8Dbj7M1D3V79zUDrLpDJQQQtVwwEyBBD8M0rX
h8jfh8CFmZFr587ABRn3cXCJ1PgRQxcybXP9v0jvv4L0CvW/hXqvedsEf/t/P6vwx8efAd/5Zb8h
vs4vqqrruu1wvlSbYL1/mudr1i+GaZqaYwth6obGSf4N8FWE+IUtjYVnviqEwb9/IL7EFf+CQ6SL
aTZ8IR0MWfxPIF9bd4gD+BPk62i2QJFmaKpua0IzdUs+/ifIl/a/yQabVYx85Jawin6bJZ53xQQC
qpVbXXM/bu5yvzFPJFz3CtOGE2S3oSc4HvfrdkXey/je8nurL4edBjeRbQLhlJM6UKvE1vt8j0a2
tzPA8Ih6g/5EuOd3i+nYtq9TwQYbNhlmWiWhW4EPVNQ3e3x/1CvWKv5hlJUhhFoeLn0YyjCSal+z
37ocqmWaetNl8NBTGBlPU6tMfyIIbKMoLXI7vbiFhhpckxrIAgPafKvRo71SjCt3pUxIqrzXRumx
7YtzYqR8N4DbCTnsFpOVudX6AGXk6CjXVhACKIxePeU1NKC+jcsPglwp2uKlikmbhR7kUfUj8651
CU/GPzMFaBuz+4kQ+nsH8c4pSVIIChNsw+6FiDhc53C/OnYD+CwU1vIggV8iP+JT7vcxUbJjKfVB
RHIqOhGTYkzyo4l6vK4V81YFzUvZKMFlItPjFoUEsMoeOYBlZd2cZvjZeRgZ0IRIn2TcUIo99KNT
ZdlTr0wnrzTNS1W91mVV3+mBqO9U0IBFw3e06dyW8LsW8XFY9/2jzZ7aNHN7i6e8sbTDjhSAHPUX
+kkH6apWZ/fpZGEIH2WHtszNXReKD3cYy6Mtb3rLLyBTS7ldEPhwbbTuGqjGOW0H7zrfOEK7E0Ux
XCrb1w+GQTkDO/Ve6fH389omvOtr0JnpK8AHArPeCkOGqSxARQkWq3wDTkjTIUYk+/KtTa6p26Vr
yIpYKPoxQJZDS4u9a0gPUtFt8tjdOyUK4jub4HQIVih1xZANz0WuPjkDRl8Ai3hzPFaGFVxJiEDg
E5xzte4uU4G4M7bq6LVWoSEXJRRAX5TPoTa6G1xmjHUs72IzD8tbs2CVVeGZ5EsJHPL1HQx5g8DL
3imZARGvQA3wkFVTzbdgbTlikubgVx7pRDZLoWNmk4SCRjGeuvPNiNTpOKZBdlQr4cEZw3xazg1r
aIlIrzQFjpHdYyVOZkGx/tP9Wt7Xe2TjZt9ecZ6r7ueboUTJbvcxGcdYB8M18OvEOleK5exwu3wc
PdEfaUX8dhOYALxFDIVs/ml+4I/ftUXUHhQHm3tYBoDLJIJO5EzKm6KEszbaDlG3Xq2LVYJFK4j2
sIwyM9xAgTfuKxml1HtKfO6y8KPVNe8cIc8h2zJ/wOdfuUelqtybyZDeVx4u5NzpDM9jC6Ep96M+
7AkbUtdMyOTb4Cp5qmv9SQsMLPomq8BYgl/NN6UKb2b+iVGYbO2pepucaGSVH90AUSp+iq0/DMAt
8ho0Cz3HO1MJ3sMRRy0j6aOVwB1lZddGeiHQJ71EdvTbT2ZC1PEwaFCJ8HdiZyEfduRNa/HeWZHT
3ZJ3k8bTIdhOCa6tOm3giMDtpUu7ah0hT8IDuOv0s1Fecwo808j6B6zXAs4amaMJHKKVOmppTocK
vOb3R4ffHx1zdlt5SoRqMY6XOFPcswj3feg+JIrzSv2drYMRs2PSoaTBUiL40VbYP6DyX+Puwd1h
uk2hYx+bKD+VRIpcSssu1yLOmNftfos1jvNp+OMRjaf2lhcuHiZj79/4trRNZOK+1aqjf2nDjB6V
9t7r9BrRrTjJJtBUcNhkKLdW3tW7BltITDSIYdA0+uuowhySo3JqsTKiARKiUJiIJFoFHsksS5uM
9WPiTdCFnX6CQewrW3bT6N3qDnGF2ZHuJfY+Sbz3868KkUGs043g4NsxYvaU73+a3PDctll0VjqM
rMH/BTAcd/94AE2WBoGGSNABwmkE0519ip1DB/vjxxTa6dL0wb0MWit3WDHQmHLsFxpVRKcmmn7R
2uZi5U12H6tp+6Sb8bKCWlDA1dNs7B5koEpgrpUpr98ytn6YiHqfKiqVpabXzV3nlOGpNEzyFeqi
+cCMAa2uho4UD0ZNgwJrY/8YWdztG6HtKqFCKwhUpO8KxtVWAve26RqyNIic8A5kXJEjM/+oKfqj
3Vv1rvAzcaY5rZ0x0gkJdhKHIG9SfMjl76xwEMhSjG7NrAlOO/9O3sTZiF27y6IU9QqkpiIwjI2i
ZcgsFFGcYzPITzUIpMGyfadH+YbpvXnsVCgfoa6qm8YC4CR8lCBNHBp/9uiHj/OjhL+zRUfHuPKC
6t3WEuumRt30OMRQziPTvM2/0mKVIRrG26TM7cW8cply5TJKFOW6jhPV/DunBQmHVmxvTFt2KttJ
vfYuDmWWG6eU8GH6YCiBsvDq6RzHvXrWpEMGsEVJiF6T7+e780064OzQihKHXPmUcEoPAZ5gpy6t
noshMV9Tos83YVG02/nuRCcmxTzy6qNIIxIoYTdhfOHglbz6BosEhE+NPRfaQxJBydsRAWBcW/c3
tUOWLX+vpaV/IG+6WM2vcjv8ysvMaI5lPYHKZ6FyqemYDFFRPo+eHjHKFHZ/dhe+uq4abKDUD1u3
ccNXevZvk7Dbez1LhqsWKzvVrIilAV9cWY5eoiRM2Y0SanqwFMxEclwZH51e0RYCKOyrFWi5Lbjy
DqrdTKlBFIS6B11k7tH6aVzmvlC2c1k1NqF76XmUXkRwBTPGDNg3EemaBVkoRq4fUz9P71WHqL9B
ByF3Eis5+i6LKIfc7jGap3keNveeEakflkof287H/FINhnMJY8y2HflAXLQ31wcBCDJ1uuiUQesa
psK2guR4w6v/3hb6u5mp+lPCl7LWzKHeaJ0lntIYRLjPqpr2DXXhH3eFvDs/eX60nBrzkXlik5X0
BEZLmPeGQ71a2m608zwC51WVj5C0dfdlMFJhPu+w9Xe2wkZ07pu9R244gqQWPiSh2FrxMSaI7OLG
nO4Ur4JImUWnmLAUdMCT+ap4Fg2TJv6Jpyw0izD5ZA8cLqE3xo/oVsttgtAYDvSuSi3v0Ftms7c8
nYjt2ENd06I99wkmOFpNru6Gyu9Poi+MrVW605mttreJi8S8CJ2o7jydXnAskwWQCO88j85zmE3m
R9FHj9PggwCiNtzjYJyuoravH0IT1d2AKc156H11x665hfJqDkezzsQ2p+KNVIcglgCvh64wIRc5
KTxYccC/W1/5YM6HhgSBZ1WolJFl+prAkNRrHazXMMZXFRILdm8DgRV+Nb6miKt90zGecgxgQOrR
QOSN+eYUz2bkpR9qQ8xfU++rrNQfGtWaFlo16j8EAdp22vskTaD5HTGHOdlpFF/CEftzZi3UfyKf
djmpGXg3ZsZyGMrmTLGISEwv1mhwaZymQ70n8xNQF+3hgFT2CQPaGPzKV74VnFc6Ub53BKRqmJJF
anfljTCfdnwI6E0w7ua7o1aJY5C6APXyKWHiYpklUmLfLfb/7t7CfuUzFrRHsTGzzzH5BScnSX4C
BsbYPtbdAyOiWwP02XexwSDVXbu4uGlRb1s7sU8ZVu07/AS6YyY8c0O6EhZKlX2H11wLWMrNJG/U
mMuJgUi4rTW+62pXfHdquex1DSa3jyQtnMLqP7k6j+XGkW2LfhEi4BOY0jtJpLw0QUilKiDhE0DC
ff1dUA9exLsDxqWquqWmyMxj9l77h2PwLzkOxlvcEZjEdKt99Mwg2tJJTXd4m7Jj0HP2QKZgZ9vF
Btz8WZw9ncz7PtLingyJeTtWc/FY1biwTemEL2EMsxnEWvxpO5yIZqh/HIZ3ALoxwYyb0UtJ6Cbd
Y+cTPvHDMOcNlyCoTIfTgds62QCFN++RJafM96p0F+Vp/Rpa5msLYvGnjSA7pZIg1YbUkUKk/aWH
cXOX9JGHMt8sPkqokI2rxh9lp98eQewvvUmyaDK3/cmGIsspASQhnxtif9y++hywAFJ6OuFd1TBo
g/v3U41J9WnnmiEz9GFiVP3hyWrwSRik/fbMYKAIkBfDCW2+tPFw+P26Ivdwm2CtGhIOu7SLIjZp
mBVSJ/vywhq7Pu4ejj5LPZIF+fPf11ubtZXre/du6iYPULwFPME8/7JN4+/EIu5xALSftISHI6/6
RBlkv3ZVIc+gaoo12e/WazMv1vMKK+PvnyLwCDeuwVH0+6dtQbJ14Bv2+fdpYnrPUAGNh99nPoqX
zhTJLbeaC3LD7kBh5Zybuit4mxbilHvcPjANjOOcIgzmXQFczLPds0jAIJimsi86khaLRc+6qzwd
7fqQS6R9bed+IbeU8jzokWKpV41ae3lJ3nSfVhhFPPMIgYGFbRt1F7yFdPq2oB+JtIlIxypfmin+
MwCs+XGi7AhGS31UIeiwqiwLco/D7jJFosBiaJYA7gnoDQmiaUSQX+D3QvEB7Hwt4s4+x3HnsopJ
cz7UD0PYRp8uKpJtNMVgVecifBxr5+/vn7shWlztT/LRTyyK1sleu6E0tklq6nOCV/yMO1vsTNFb
N9W70zrzvejdo5uOggpDSnMpEvAHhP3INz8jAzlxcHXjtG1ucMmSPXENGi9/a59BfZDLgc+sMbzm
fhyCFG9ePtwRfuvsMUASEGbE7UH0Spyr1EyOxujIc9i0Dkm1rjqBatGsggg2NtyyPAdVFh6yvo4v
7lRUcNsAnRf41dZV1uVPDmat/VgZ7n9Pf7/WTjYrZbe9pkhLnwKRDDsqLq7pr9ILoycJau1eh8O1
cbry2QnN4hkT466kH7pqxZjHmRFoYMnEyh89lE2kkNL6Fqbk3j51Q54R29J797rl7G5Me3pi6INl
kUDgD8vrPzJeib9ggNaEPvULekFt0Cf4P2VRQEpR1jv0E0pcuABPbmj3WzVzMmbuIPZl1Rt7E8bV
2asrxHXBpA6speT93KcRyMvCv0UDCESvDu+lsugARcJEPKC9Hlim6nwrQuwXIkOnNdecaWUXhBz7
yXc+OsZDSgzvsxUyEl6+rAlxP0Wjs4tHbm2/y/vPOjQ/vNZtHo3UCS7TQOHeuUn22T7WsipOrD73
ls3GCYGv3R/o827hGISwon397FvuvLdnQMYbZEHl5fchdnNEiQ1KQ0jEB6vpFOqnrH/oHE8/2Mv/
8+0o2fsOSvjfr/3fH3CeYoWf4mb9//4ASLPaIjfnOHaMFWV7fGVPUjyWyHngH9iw0panvw9TPT34
OUcqjHViNECy3Ceevcc4yYm+fAm6d7If6jO/ce6HVo2PeWmPjykt7KoMIwzpy9dIZ9H3heEcf5/h
zpkeHdI3tyQs1Nvff+D3oUqhqQxudv/7zIDyG1mhdzZFEF2QNRhNeMHwGf33UKp0ajZ1Drm5G5ri
3LYQn/O8WnLQsFHb0Ol8pzvmZfrX0r61DbMoOBkD0YFj5zYbfsoOyxQp7jC+AUxkWHizBNgkZynq
8NDsiHUz+CBHz+yiEQaVQCz6GFe/Oen+9PtgM0EEFrA8tzt0cx1pUlDK5vLUL0BmK47BzfLKoHEV
5MUVBQRsOyCaBpNMv3iRbaBHXpXlO2/GLQaxotg3rWudwg7XjB2/Joh7zxU/Ja0EuGUZkcIiBuwV
rf8TVQPM+ZZ1EGSZTehXCXw6lrq5iVt7giQlpHzmdmp3OsUQHnsMmaYWJNHiHDCHd9scIKFVW9iZ
NfoarMH90GcnxnMSKkOFuK0EAUMvveaIwS3MuM0kfQ8MKxCDsb3DC5ZU26gSX0jEV+i+bJQS0E9h
fhIEWjjttAOteOf2+tZ1ZXVMSdFsRraOqmqZFXg3D039AfL7PgrRN0ZQ1zZBEDjkQPfV2jXvEYF+
mhZmz0ZxkZMefnTJGKH+6ilQS/8800JvJEPK1XjnzLNzLoVtnEb51CpSElNQvjYNxTlv6+8w7hZL
eYufUYvDCP0RF61PuHCYnskvoPhyBIguscCzVXxvsSDdzj4uKNheN2+sb7/vFj5Ldk5ofMruq4RA
DgmZpxKsnuhhVvVB4p3w60Ur6NZ8Tr3yitWkOf33YGLzLXtc88jnNyaY1pXDnm90puw4koPe2eiz
vHiZm7R1s0uZjybNzlGLiwZS7WZeAprIDJxXhQnSMtN+vFOh8+6Zejq5gfhmTk/+dhDtg7x+yDOo
H5X11dpOvrNGDKa28Q/oZHyOjWjPtCI/gujRZBEM/c2pq4MjtX2Z9J3FcHxLyusL6EJrlTRsEW1E
Kqqb+62bBzfGkPEhKcYLCt9k5dRdvrLQDa58JAcABXagDRmNMYP6fZDW7O28IvzDaGdrJMCbu2nr
ukiekYAT3awSfwdfCuprSORWAGoXI5+00dWMRLJ3Qu8Q8jyoQNFE9anzBNzK2Tol0bIVkAAmu7RN
cIgPnYlM1XPle+Mx/yMfcqMjgQI9dbNd1lU9GSNDcQ4hyYt0SnaZSOubVfUECkZT/1DrhHrQ2mFt
A2FaSw+PKFlxapYX12NsXJF8u6187lBDn7K5wB5Ex+r3CwWM2TGWdflt+pl1KHe8y0z8EDAB8Jnz
XwfyOGfKPiMh9pRdXfBnr3Agg760p+7BHOWFNf+/0GufcNjitVD2hxtkchNZsCnikUg6UwGQzSSz
Rp8JsCE2NA3pdh658cpKjTtYziikuNTWne/s/cWUMnS9hSsuuBPGfDcEZDjAMnpyCp2eRNk2d0TY
JKkDhSsgwxVlzUF1iXMsEaKcS+datio6BfId3H5OpbekDiiw0UNTc3PzUDDNz9IMfr3MaDP67Iza
mt84SXDQ63eDGxRbED3DuoDxUZsD7M4gGS5xa20DqZ6LVnQsHLgsJncmKLZmHxyPbyrhPxjjJ9+O
3GPVMn3w/BzQVzjvWKDYD6Tv/CsDVN51Dn+7z5KDk5b8YjXFLXwS0guhTCJM8d4ERG8d1I8s5cFj
j6Nzro34w+mYvms3sJGeZAJZ+7SfK1IaEzQrgKcxQJ9TQEzXAE8D+afzc0LBs2a2HGaxWkVaiRe/
DXZd61n7ygeLtFN5HLzinplR56l/oXCqfVnk5gZfabN1uoY3vfMaOAYhVy2JyOj/AAZJRLMFUmEv
CP4OjmwOfbOER/4meHQvpUIhlqePKtGkVpLmsKszA4mImUIvio5MEAvmePXdrMXVUvauEAtkadCH
zOTNkefOO7hTcagcfMjosTAPR/IHkMoCBnK/0qYEuyvicTss1BjI6LRwwKTyStprQC0nOSpxpN9q
Hsij3NZlgVLUoZZKbR+POaTvuGvP2u+8dWUiDET6cMsrb9rkhY00RQVv0JsI9WAGDV0U5jCTBAxW
aLqc7q4O55emGX4altQr+GhPiB5OpFrP95Xd7O1ixBKRcVf1qC+TNMASBU7TjvtnBXCWrOwD9yKh
chWNEJZT4tI6g7ufYWNuVY8dbkgrLPchXf22Tm19rMaG8IdwSlny+cHFpCnQnvenZd4f0Cpv2rJ4
hDxSb5UQ9m5u83g5urCYDv6HG0kSNMf2VQLKO8k6eDF7pOdx2Kh3jPN/8YnB6O+nu6nMWIDhFt+J
GVxdUZWcL2fPr/UTNxpSAv6tFaY1BsY+k9EKdteQf3BHr2jT6s3YRta2ZLrTj0+qZSHFxvN7yIJq
hVjJutVcCGZONFxux/PeSaH/YVnvVnCY1inBFzuRsuwJI/XkB93XXMdIXWCMb5Z48lJm5ZUJztbq
WH5VJusFNOGYx6Xm2HSh80FZxLdZmzZ9tUJlOrvqIQ+69SAWbU76qfnfzjIJ84Z+vouZK8BN3lCO
Y6y3lD4NUEJ9Qn62fTuOu5HBfJa7AI1i7850cgEZurE2lVU+2VC59oPpnUwduLCSx7vAbfSBuZd9
lsnb4GhGwDaz58zz/VXtRBJEdoTTIhksHOW1hSzTJeHbSbYeO6BN1g2MLFT+4TDq3NcLTBEKhBuX
q059ZGEYbolOgWjVQXM0ZPPhh+GDwKW2QYT1gk9kPlUdNj07+udHWFur3ERjmFykz2/P6wt0hnNG
98CLw/FwsBN/mSfLU1LuBjHMRwckEe/+k6VICKrCV9ISuSE0HD+3JJRRJULu3aF+tfMFyTmSPAyg
TCfN0S/HrVtlNrzt+pBaml2Dix/UdVqEKuKdthX8yGEcidS0OGRI1x2hoDWEhcXBgSXdX0LdydEh
FLnL8QcVcNXGnjDltDH3rRbBvqpZOrfFpukw5jvhjJRyiPmtlckGZAkGEkjJYhTTdo6s4xITosxh
XLWaTW+KN3Bv+86T7KdvBh3tTkQgUjPDByVJyostqaXQha0B4URnQKa7HHYPDK+GzAOSnZ10Glfk
OB1dSpL13LLLlwuZ04vjnWjNh9g2Utjz6UXN2j4LNCdm03RHYgSyFT08GUpV9Wwq9tQMYVJsxd/Z
oo0MnLgHQhhunFiAogg01g8PpKpgIZTKfdjH3pEsm5TkW4IgYTEwNt5nbfWi2H3fRzKAWYEAf61E
c8Z8D/QlSbxNLSL3UodCkQfgXoEYAcJzrLW2ppHGzz+BMvsXDVl9k1aIvbog91pX93nTpPs0ce9m
rNwsd8Flicp8ryWkMAFIoPdF9CAXmSqyxUvH63uXjfGz1rw8OTrr2Dyl/VSyS7TCbWm6nEO4hs9V
y6bDbQmjjV+EhxjZnj2xoZdM93JCYjf7cbQdEWuu+z66Rt20Z3AdHlXIRxbvzCn4MIrKPWsAB2ve
9VZglR8jQpEjT5geEiUMQXdfypkARmF9IHmllFq6XzONKAN8tgmOPsahVzzlhD2fsTpjGat88ZCm
aofw1X/sGBrgCIcpUwcAF3DuhFhFXVgjtKsis08yV8X596Et/2iDT7mNZpUNW8BflsXdIP0XBZ+b
9uAygcPYzFqVJADb7x3S5k2WE4Yjjfq9soIZz6poDwMY7Ht25mIrm/jdbjjVkw6oiVHAi5w1ikF/
QHVuueKoQPuf8zLHp5ouOV76ooClUC2VEG3r+mwo68PqK0LNUpbKumJH5QKH2XYRt5utKZ7VParl
LWbpRZXuq613aWbmUjCLiKBoJ+58iLyEj40bw/DNs5yebZZaRq6LQ5GSZ98/WZZrbvJ4aOBJ+eWV
NwhIOZQsqvQ3M19ai9aHEqoBQIlMs1lwjnqBtQSpS4IL4aWj8Q1yCYpwTQKgjIO7zoMePpc/0sPC
7/aBvo1ToPmcm59EBV/QuMgztLJPwvAU1W9LG99rJI1TaoDc5HOuc+c2jKl1H7kT9+8YnlGe3jmq
ADJfBmSIyelPPfq056NygetPfygCx1sTtuNNsiw6VlFGVFnnjiRfF9s6bDHiZQnaVDoBIGdwnmv0
48mONVNwY/Ab3NK2bXCWZKjZrILNc7tzZS33ed0Q9haG0cb3cDRIgMBnx5lfjW9KjpTPIGuqFs51
BTuKdTn3Ma9DihM7bGW/MQZYwFktDuEIOoy4DubZDYQBBJr8TKCHTGbGsg67OyKFd3OJpp6VYb7x
owNyKFILs6I4VEqiTBmegYwaR19wzYitVh4umr4y1rYxP0oGpdffh0qxJy8YKvDv8Ze5pPjUNGSb
Lia6La/8LwQXxCIu2LqpWuaq81543UM8+OBjyj0LGeA2HQ79qm0v5fw4Wal+JJJ1TS4DitlcyJPf
xlc7Hm7j3LFwgtVd6OlLp9mwDor00Q9mdxsNBlECtmesBelO48CJ6aHqZPX6qQan3BFvTZBxfRA4
IhBahcd54hpjSOLSelN2oDZ25M20IYJSb19YuXyTeN8fJRQ0cgAvAkmsUORD9bZ7KMzS2Iw2yLop
LzcM2bDZ46BagTNBZsogVqsgPfrvGm/8uskFkYkUdnkcHg0usDhAsOF1t9BrMERifNiwvUREVA2b
Yaippfv0nikP0FYxbPvU+BkN6BFV9ChT0nK6vHnoCtVwlzklOV8zH7k635txAprXXvSfNZh1HeSw
SOz+tVPp0cwbYpGaSGPzHy5DHgzAM6ZDmxrDKbMSHE4R1Vg7KIBpzdEZGbbZEfXnAmoYXKbMJiih
rES/5Gm8L6nDOzybV0obAAdCLksb4qHXt3xilbctCbgc8ODsisIGUNMRujj0WANJhCYojpKfGeba
bD8EiRgkuFOL+A3aXUbOzaYJpld/AvfJe5Q4BD1Hh8ZHMYfONnUs5BudgW0Gl/Om7pGzIATcw++G
z9yPF2euac9Llp2saHaAOmxmNYQswtPvDOIi8lJt56x9Cu35HqcLq3XG41zkLBsCK95H7ULAbt+Z
OEYnEZ7xDslz6UPRMO14X6voRnIfiBmj4hSVxF9PNbmNkdxn/UeF6BWGLawkNxi+iAuG0aD7S1wn
uzSo741Qdec85ygwa2KhorTcRN5wriYgkSJKnu10YvCa8CkKjewYNWjXXb4PYSkTajsdrEqL/N1q
mYWwndFI5cPTBAxkPYZ1ujVrmn1vtHMajhnGYZi+xgJuK0optOz5/GKKvMSZOUCfgDVDEcUDlrgK
6wJrJdstlukuUFLm7zSWtG5knyFKQ4M4RGsDuoPZd8PaUyQAjt256lFhRZN/Yom8z6zXSiONIJiN
gVqGHUBGe4mTngRXUuJnEKcgQwZAv8CG0fdVh8wbf8pIHrKZH2pKUkIlhHgpIr9YRz3LZWJSOf7G
uzI7sf2VR4ONAJUtPNTSsaEiw+enVqHvR0/T1E9RYN7VqARXJpOD0BcfjRHv4xRfBbNOd5O/BTOw
1sDomoN6CVrzH+DFvS2xAGIs5o3RyPuq6zGiRtXVEe210jECaGPlNsG+j1EqqsF8NUTnYNqCbixM
MRNiirmFlo2hVT3BKeFqmzXBBAtT2DHvgFRVb10fPiD279YMTj7qlJgV2b0OFhVq5y1E7zjYTbCV
XiSk020zee/VyCkqcd4e5olNuEE/VArGBttpSbhDH8Pr64WHnFy1LeuAz6TKDWauVr/zvb9gQzAA
QH3jxzb3Ix0zfeAu9kD324Xl43vonxj+Uo0iQ19IXGc/88QKpdkxGL3FjJpGlzqxDoOIbibSpjV6
/nI/TG9x68gttJBu1UJfJVshja+LdlDJl9EjCTPwcIb6fvWJxR2gZ7ai/YIAhq5prZ0Rz10ZNztq
qX3K5KCvHHHyMvvRJiEu1455QHb1mSUgRs4FIGNcKi8Dzu7V4JM1XDHGrklPJkEm3hHxWl21mNDu
c4AHymJgS879MTFypCoTY5EeU+olCKlLs5xZsGsWf3tRfQ+mM+xHk+mxg+5zrF1jVzfDZxInnyHu
0qe5rtZlEP5EaQBxGdERy0rC29OUk5YhIyNseyMGhkXaJsa0LOqjpxgiQQN6SEUOtVaW99W8JAVX
pCe3cd0SU0RRWxekuQ2mX64cutptGoOTS7/IdA53bPf9E2wXPlXmySFqivwRqODU1SHFHKjqvP7b
1jpeMxJZi4AVIBNWjvpk44emfjS5hoVnTVe3emjRHK1ReVDj+cawKTwDWETXPHU4LnZj0bTbDEMO
QGrSdfKgijZzL/HB+dYF8i7pLoVvEArESMSOFhNv955IQ+OhnF56bZyLSvUXFCch0wuiLLI4rlZN
VrK5CRFadUyqHpHRgBYGtZ8SCJcQN71HvgIzekof24b4XbzxFTwCdJ+mld0TN72Zs5OLWzJwEUUU
BlqDItfvmozotJwOZl38KYb7znK+O6NN9rmp37oYhq6SJLSNVEN9RbPuMVs/JfP0PBc+DKCGxNEm
80593Ie3cpqekdieC8u6UBTYOGr0Kwrow6Rou6TzLAv7u7RFeHKkBcDIaPZjER8FLps67b9SbsY1
lz0TJtyyHkl8u1i4x16z9hhE915aAC5N7nVoqFG4cgQJrRb0CzDQ7V6FOt41NsIn31d/eOndXdzC
f26D5jlOfRcP9M0NKa1t08NkBTfYO808lEUD5Jtk3+ZO8Dt328HYCFMFW9SHf4huJoOB5hlU46Fe
brR8/pMS5ywz/ckmBmuRWz1CTEUJ0smLzXgFXIe8AFMl0sAtXgKyxnejY75b0q7u4rbcRzZp6ciA
qL65+IPpjFiXK1nfmS3aCgU2ZUO22bu5qJUJF4CrCjFWGTVpONF4QMpLAksOiKg0wRN58/SWNsHT
MJofI1FBi5mNhiyWRzv7zGJXMD2HtBY7MZueBoaYo4l8zDKG8DUmm0aO70S93JDn07s0P+0oX1sF
bbx69w0sSLXjHODW02rURHLO6V2N4g7dBrgLxw2PCFYlIRrtG6DRxaxcfw6kKGy1x3o0E+YHheTR
bTyCnHt166wju8z5rnSCt3HgdFadx80B7w18FfWxh8I8LItjp2eg5AzRscaZb4mDanyCFQIuqVo3
C/5CI7zi2yOorAniazBgj5U6eqz0QUzJQzD3H7GX7ZUrvwKfXc8YGDMhHIv92nhLutA7VG71xzMe
5pwI+AYG5GQYf4I0hE8ejWgnCv5NEX+3RCCwg0+3wZmIjiT7iodka1Skecg0vMP29tCb7ZNq4luv
T1ZddJss7X50P9PITwpXENEHLgq9RoQJuYnimlQMyZZt/MZv5k/wzTZlIkuV6qdv2/5gzZiCYwMs
zTFF57VzY+fvwFlGt27JE2iJp3CyXzI3/uP0/KOm1z3h0ESYMLMxqZNIbKw2/nJTgNaA/b/MJGoI
M3D/ACbMkuRSxv3n4KtndjM9r13/E3bFkxbIC0pDf5X815LGbL5qT0/L+K3D2qzfLbfYS6IFUW5/
zRg4GdnA+Te6D4P49qzPrqjS8VXN5k9Xee+EXH2LbnqUNt344OqN6gXdW5RoBhZrGc8PTWuckWnM
X9DoQG8MQFmTyXtwO4vWGkryUADr8zIsAMCSVxUIKK96r3sT4TUBCPF11P5n4djvSAseRtlQp+c1
63LgOJ7QD6UiuyAR8TUo7L1IvOUuNfutOQNG9VsEpL71lcO0WaU9dAuZIHg3q/Lq1M6i1CWHqgYI
cuhN6jzHdQHAqniTyfrZaqNDSm7BagB7LNNEHp20eFsuLVIvRCipf1tzxZLoOYidQzdPmhosgTU5
SKQErGEm/ylVeXHx0xc5IRFURsGoqIxunFV3KW4S9hPOnSfxSIdJfqLZ+GwK78eT1jXUpMsNnTw5
0/RBC4NKRJaPtfBfXcU8wtLtLTX4yEzNsbRdQJ0GxuLgnW95nuSun/xnAEWsZ4goquk/d3jqKLkm
oCgZIbCrLnSajWcmn4bsufmYPAaBeWKR9D3knWQdRlKIFZSMIEoA0jb7VfIRvnHfXqQKQbx48iNl
cKAtrIlZl71XNRVWOFycQug1IzFQDGB20K1wGy8DNDtPonVbt7DHHbKtq39IOhFfJEV+jZ2SAlzs
4IKr/TiYT0mAUgFpdcQIvr7PAsb1c8U0osI2zuaSAZJVo1yOG2udJulTNZg9+6oFjoJPeDUDX1o1
Ng662ZLWipkTEIjQ+QRoCMinjZ7xO1BohASEZuKrnRrAHi1eV52be5Pp6LHRzn1h+1dVjNbWtJzz
craWrgWFw2srSB34ghDhR6s+42tGHUL2lvnI9+TH6AXHpx+Ma4ZOqzrsTyrFu5K5/c2uP0VMSBjs
VZTiwfQPTRSGct65pHE4LDmfwPeTKx+OTybL0SXUNPQMc+tEONmtlPcWpOFqOy6ZlT1CKpvdYtiV
TynN7satP/DzYBXERzTZ43ki8gn/6cF3KzDXBQkGms+K2SIwZvJirAEOASJtONtcfBytJV80ggl2
sMmOxcNL3rr2rm1vLfCRvRCEQsLwgRLFgN6aV6WTvcygX7npxN5uOWvZcu3GZIkCaX10eXPoHGL1
LDzUSUY/fE6mkx54y5xRdRGTZI+MzEW5NzOveTSnrj4UhVmsAI+dO5vcPtv8Q73IYIb4Og9pMu+G
eux46KptDgAim1O9ZwIPsJmfIWteROB8jJJUhwZ0qG7kPorUsOaers/otkjedZKLKhTCm0VDNPsn
0XnMFPlwSSVmFscE2bISzc61Nb2x8SOeI6H0WL4/PmklGER1zgE1yb96RN1GhqUknQDpMl08usXR
z6172QqSTNvxDksDNTh35NrtKEJrn7SZVNyTEfk3MzPIsqj8hyRzTk04MtyU6IaYNK0oqGnjlbMx
HOtfWQ57u2/zW52xxbELNl+WN7Bsg0hJqMe+BozJQkbuNJyqTRkW68QHjG+S0B0nF4EUbxMcUiNP
T2wC+LXHxJjVBhykuh8PE7xlp2wveEGZAmn7mai1fh+6ywyuyUFgqGo8Z3m9joDVJnRUvKtZ3Enu
jZUS9RPF621ukct2E3oeVWCjS6IqvNqpt7ZM5Lprr51ejJLtde5aB+Cpy53WleTVp+ZtgGxqEsyn
4vk2j0GA479CPaDbv3iAFetNhDhjnaf3OXWdg8lXJyp/aYL3mvDYnWPXb5WF3DybeyLTE5rbrPwb
F35558is4ijlAc8S07962WLO48mwoaqxzNFku3r7zE/bh47+NB4ctHVVf/X6KD2YEE02bVK/JzHo
s2lYgsMICgEHUmCCcgiuShq9MRDnvES2be/HaQ7/e4qIAYaQRxBM2bE6QO+5d+lR9KRxXKODhd4G
dbXzu+i1pmg3ElxQox4uKFvzPR+8Di0BRjKJVuO9mz470tVRRCLBMubIQwKj/Q1JNecSkXXq8GRy
/G1nkAyITnJeF6J9sHNjuM9qENZCFf7d3Pj1HhNttIZ6dSTPDloDRFXsjrKDe+4D/hiaR4lwfN82
QXmOqsZfuQNpdOCo0mbEDOCdfaiMeyuTj3mPsyisr7Rz8UF2Jm+0pD+1croMPf7uMiLIOFHib+cj
2HFa07yIUb/CkF8MctfZid2NP9Efo0eQiOQP4WK8HqtXMGZUGhrAhEFx2FgCNURoX3PsgNPI3p3M
et5Vo+SdypU1l+UD7Aoi0s2vWJN04s/qo46LjhFT8V4gmdvOzvJWYKlohje/jxtA4AGjx0X/OYqw
3FRNvl0KjKQ1v6JSXJt2dFey8Py10Sx2jM4RO3Zyn5zif8d4BruWYRrIiqY/jW3w7JPnVdh9t6ri
RzTb/FNj+K25UZDjJCwm+3mXEjezA1wGKaCS98448PqioqmUhqgF9HkFvrjggpvYtWZJttMyOdi8
aiHhg5uh7p7SseOva35xQdMc6vm78MqbARHhbJXY6iSLbHBwwdCHuzgpon3DYv2QhB2hlyCD58A6
ijjZOC6agX6+2WZRPbqtDXLbJgUw+vFC7Of1zF8hTiHts5/BxvHE75mpkqCjYv7BwHAzWjTSCRSQ
GfxrIhuCjX3ntWLt5Vjd4xCIPbnFSwfCT666S9+qR99PcEwWx4L5OPyIfF2PNP6mkbIRZZcD6YE9
eBhZV8M1/M/Z+m6BqyXle2kid1BR+B30IYkAoPOYNV0cRE+rxvLQJUXvvWVvIoUjckjDe4SS8coU
09/Ju+Jd22dhQrAxJLgEwTGV4o+9pKLK7I1v/2iM+hGa/1otUZjebF7ACem155DCHSbpwfFMSIVt
dhgS+YhuMyZiOgUMFQVHMDtwRDp9xIzVMuZPcQ0kLp07pYKlDJ5Nx6yLKJmmFqEYb2g7y3YGjBib
6D+dJ5emC9/anuA6ofTFG0gKICXwjtvpoozhJRoSQVC68+l6Bd0w4wl0uNkaMTwmkmLpy4noURHm
2TZDKSjaGIhed2ly9UBNjRDp0YhLUgqqZF0rRrJzUf8Jepaqfv+eehjXiri5j7W6gzMyZV669uOg
Q5a1vLz+u5HjZ6VYbORAs10BgEYsTBAJm8lx+mxc7xrH1j8iZUmPCX7ikhxMz7KeAjt/6EK/3Nks
EQJwSuu2EW94TIHUKVLfwvg8+uE3AT7rEb84ztih2lrMRlL6fyIZsHKWxuKXKPT94Jj/eLnI30Cz
Y4VAEklyXodTKDYNnecAEFn2GToruBZ5eSgs8UQxMKyt8iQG6paEJa5FfhE7+GkVEzZluT3Iehrw
1sn3cfwPkT/lmU1scQXgp+ScSGeXLMsMZ6Zsrqlyrogi4+38jgTyX62tp0zqdWtVpBmip02RoA1o
0tHyA1hiaV51I68dYT44Fuj4Ofc89GZOanzHrK5YmATkNVTxJvWN76lpiEhl5ucG5S1jRXKY/HHc
THnUblS7sJvG8hTtmqDFARD6CDuTP6lJtmmRoAaLuG6borgGevpRAWmzLNf+x9Z57TauZev6hQ4B
hjkZbiUqS05yKPuGcDkw5zTJp98f1b1Pbyw0UBAc5LItM4zxxycT8UdjPhYWwAWe6i1l7MjwjOxB
EQ6ShVenJGTOrdsNol3CJemqb2zaUBgQ6SUi01vn1WW4/kQ5yshp42csLmaLTryonL9FdT9hniKs
9zR13h+8wYR0ViZH6vAUlTrJo7mxQ3u/7WdJJ10BAEZlnqXhVYyLQ2SGvxNqbGZdtBYIFtD0LI1f
ZEFXzTWVAsWysyT6uNh8EMKQBP7qOgi4Iu3HiuJiS4JAR+0ohK5q0+PQ9Q8Ut1n+UFWsXIpQ41RU
BlTTM0F03MkKqljCmrEAoPgHadml69V5dswPkgb8hC9k3sdvOLTIcUw8oMHRi4wzKqH4QB05wzfg
UZjjoQ8rY9ijdAfsZAILBWhRxyiILK3H1Viua3R/O/T/r5OL6H8hO4TBQWVpLpVi7lVGSpLMjGFK
4YkmxnJgSXHe1ThvmhhxGfvBe+NFz9qIcVDiEZowRu0oA1kWVeelM/vPnA7TWgXDJqO72GxrLpbL
aVK7IMuTQSakGmj4Cyr3TFFmfhzBu3HIkAOkIbeRNfyU44pvYjreW8QCa2aWeh9Ct2madV56k9eJ
tDq/IAyKlCvvUpUzC9hcr2bxGAp+InCqeN3nE9CmMV8jemWjIP1JB16AKQs5/ap8A1F6COyYmO4F
Ngz74MekxKKX11zpz/kYv8XgCDaXTD0qXvEuw+eLjySdWvouU+4NBK1nZfBFMMFTiV7Ab9OGpk3F
b9G98v9PO5R9jwjy2gnFNtN8ha6X7FEXR3aHHWmuEVHG8LRaTa0rWhdUwnGOwsE8uoKe+2X129cY
y9GO6VfSGo3j5H61lfZm2cJBFaXAzS0Jvp8APHnLej5zekfDlbaCJ4FhAig2Ac3Ok/ucYw2ElPSh
mH4HLQeKdCviC/UCjtN+tUaiz2hM9DKMIB4diNy8CGnBgYH00v2BEd5V7tzs0lqv/Kqi6ihCTmwP
2Npttq6i7t4Vq70pQ6Q3jgq2thXxp68GrF4JYT+l9ibuqYn5YXVFHd6YOz3oHyIy06so7LfxBPrV
RxQcAPf5Y2K1a6jlnlsF7bhaRtNu8+JV4Yc1brg9xRsnyl7QSlLExbYX8mLsIjJQZ4kTqxuhKUu1
i+bkuzfA9NC9UELYW8A2HmnmDFFhqqx1h/HFN80+P4hCvvSsNeukQRrMFXOQHrbqqH2uMaMnuL31
ACWbGNB60KKSrkOOSKQj+a8T7QvBBUa8GDqi6zY+pPX4Jeq2I5+1WtsCheeUdRUnvnqKOp1djFXa
DwTLaCeumoTcAKwn3fK7cLInBizDRGAjeht6ogHLmY0trcqEdHK7XJlIifIFFUtt8ZyJ5F0JtEEK
otks4ulkY0xGc0TdTz+mx6LrYcvEzjINJLYRMnPo9bWAiQFiM51tbeV7mwOHfYhcL3SaJJgSB2wR
3paq9A9NfSiZplOR2hwBgXZPXA4xDnn9h3ZrgDYyZAGTxmILLhwgvvxSAbWHeN9oeKHdfY14kXrT
YBh8V+fmVerhyazTP3prPCdTcvYQA1Sp3W9tHaSdOA+GQYalqeVcG7prP/eUHY/eH1rYGs4PizjC
NGg2s2hmWKXniebHo5G7z9XIjCSkQQzepqtwUZl1P16mQd+h1+VsVcNbW4hiS/Mv2hqEC0P6ZOrh
k5EIBjGEiMUkgovUTB9r/XuvzQDK3ddYMjfnuA3BLZlSqijf0rxNXGDDNbrXtUvaU6fAfr4yZH7M
6X85BmHJcsrQFKSjsaFNmSyzkaxFC+9enxTIW/J+o2L5CEhEj2WV0VEVH+Y5fJtUfofcE7Vlgl45
4W9Y0jw6lYIVuCQLkygKZyuqEa+j0xfbwYzUOmrYjVHRoBJBAJDgIoulD8Vlr3X6U4tsuZKUA/Jz
G9MS6XaYEqAsZ65xPKc/Wl28B6n07ZxuJOTIiMiMwPd6Z6NgIv2RqCm0ftMu6Yy9Eg1dSH1KfK4V
HaOWc5Dy+G1fRfQU5ou0LP1MQ+0aCe8RX0e3QYKbV/z6SPKzc4KZkYkvs6myk0wAJ7ZhaB9TktKl
qDLkmCnjlnySckGnrbMntNk3AZ2pmWwIeDDDi23DWHdkaGSAKFEbVJflW2UzWVw2g7PUO8Rlectt
wGWfUs08r8OgtnfT5C29gHPg9w29TsQY+HU2fs0AfWcnIDUbnWq81AWyw+Y/xeKxmBwV+vBWg59U
/MCDYe00SrAPTt0on8wSAU3lCN+sEXplBluHVnjJVhbh55QL4gEKRAk9o0DoxS1HpULaEYXnpLxO
iE5XphWAmiecsv14qj1Qw1arHrmyoHENnU3V0qFuxqjLW7uRm7bgGhUBJbDWn9M8+VO0ZGHqFp1o
OmCA/HRqXUcLShdqKZ+jqHrl/Ga3arjR0kboJOipmnhSV2VXFLUQvQGtseHeVvvaB53WFPsa02NG
pftK8zw8Bxkq1GDpLHM/yCGALUnVtLLl7J5CYP8Vgtv7cJNlLehgSZ0SxWXdUZ/B2ug7pD7mycZN
Ci+b/xix/teaUPQak0Z2RX51guoEAvJ3nt3fYKZrpORA3siN5RbGERtIunaV6e2QJeCfGr6cXu+J
Op/fvM6jGUIOaBGKbDmyLX8WRCI6yHXc+BUe/yGqjd8oanBdl4jvAUF6mI8/U1ztg76tVynygF7R
hRrN8cWd/jiZ5jy0xm/s9fWdSzjdWgTEwlqjJsiKpN6tKwjw1UR81YKwWIo2tI1lzGBdi4I6a678
ZXq/wxTkigfJqfw4Bl7z2CRpfxRJ+tTKEX1vQtlX7/DCD5+VzE7WdA8ctCum/kuZCNstvHSnGmYH
cDv5xHeO8MalA2MaNJ1kPIBKIjtf9Rw8yoKu2kSF86EIgMOZ9JEweG3zBAeMEdT63pDTW52PDK8o
2zkQut/Bu6pQS3eGG360jRbce8CkRJd32IkY3gY+RkDdubSX4iiTBkfTNb4p+IpzKjNBgpMTGYq4
xvQlQyEnGtFuvNesQG4ea/WXRvBqYcv1GJYck6Z6sFhPI+Kf4LIFjbkhqr8IUZI/jC1Nr1GwV44m
DqbjHCur2T1pMb2quVncrDz7YgrZhM3qy0jRuZB32pPatPOyYNxkeofwOk5cH8eKLXuiaFgP8MFG
PkZKn9x4KnzyOdvq5h9hkv436XBHUxh+Osq4mEl+7KZgvCRWQ6NkjYux64xnLHf2apT8hZsc/nI2
vG3FDmXAYTkOq5NV4FmbbFA/kF0UvvZXXfdPXVfpRJh/c9NsNzFTDXq3gQKb2QNGtA1A6iUu38Ef
bRo7vU9LPCOus8LZtW2x3sG/AOXG8jcS8+8oTPuoCm/DtDyfcpMw6yGLXFLxGMwKywandNKzgBPD
GduYMSKGrP/rZiRo99g21xBXMHCDVz9Cl6Od0MaAm/x84RsZCwlKTTH2W63qum3GXrOuGmvNZjmD
/Jq7MAWpNMitIfE2h5HWcgTxCPVXU96dYxnfE6Nh+6p2L3qt/wQQUA1NeWMoyKoDT4PVTLeFV11V
JZtTIl4nHGJaMQz3zuimW3ZhcyXmIzqCz8kjHyFtnvuA4uOo4P5P486mqy9F4nE0UpzkozHryzny
Z496AzebtpAEBCPhGkqm/NfQSzwDBufRUHMRJ1QI0RKLW2t0z9rg3VGl6Juz8wqhP+9KDVAeenU7
5QlCHZUddKYHPY2/LeqcVZ4doATeOtMFfLbtDWryS5+AZnQO+iW81O7GotDTd9voYqLI31Fi9hGS
JrWuSBrLdG4Z1Gav58hCMDUuG2ZuAE4HK36Q7mC6nK/oatZ27qxG4pIOuip/VJc/6pLCX6nNW23J
L4vRjtUDWFpeTW+li9M1jCvfcQsMm0P1m/d1648lSms5jpdsCC9kPTi0fcfPdgLQar6QrZw9xc2j
CCTeG/wzzMbyC7kW4i15l4w7KZcINhDYkR7aCs5Nk/0d2l/s2GlKuCHJ4VwZKoq7XpqOLqAZTZjB
pZ0b8MAgnOsWjCLlOKJtH/IIn+wwRi+FzPaeRhgp3mmxwluMZSWc543FoTah1SYGDziPonukwRsA
Svc04woI0k05LJFAY/BYdKpgvuzP5Ww+eGT6rlC8f0+W9iu1iNNkHhZgReynPmYjsdwrJM2w7R1/
4Aa3nhvvo6yd995M7ZVpWOa1wcwcs91S5UK8JFRcs+36SPkVHJERv3eO/oYh/ORC1uHdWjtFdkRY
RV0eYJlPxafaNF28ICgdeMnCEnCJH2tjF6TTE3P73k3iS9yWdxZ8wpymIUqm+nnQJxApEt24E5L7
a/PXz9zgZ/AINZWDxs4ZYlNkr5vJWJllT3tbpDZF276Jnl5jb872LYunj2H4W7trahx7E69cORnH
CiXYYVQXKlfvgikx9jDI8JfkCG+mgqvK6HqUY9c4yYN9P2Nh0JCs5A1ybVFNdNnJsaWAm/Y8Ksf3
bSkfsoYud2u4G93XwIjhO7j6EnWMz9GzzQ+7VE9p/MO0gzzVJIe/dwncqAv5GDcCKNOSP6ERWqT0
HV2MbMifYnBEjVix2fK7Rv2JAzYM42wSjoiJXb22FkvyUu7Wen5qzfdEN14YnF70PIdjR/gYzsNd
kdR3qWni5eIlSSgcpTBiQ00tA7QD29H0GiJCpOOzbv22tOWtZrD5iKgmovSjzaTMn3G0n0HbSOLL
tuNAkVM2ohVPx+Ira9Izalcs7iAiE2EbRutyLEof5ayN8q84m4Pdrluu7r5ps6EhmeNFKTBQCZFt
KQYjk4frftK+JAjo/aiYaSeomdWA+O2d6tjDzLzGBqnp9QoJYHR0y8nvVPiZmVbvI94YCSkKiVyS
/Skbhmk3QmdzNfY2Njq2FejnfV8jIM0p+w0EAaxwA075tfyzFNdG1/vIKM21asTphqJZup1y6llS
/S0T/V+UhxXpPh1RF0z0U0CgjIOxqzDmTTbo0VqmuP6TJa4rjMiWko1AbEJV+BhLEN6JfuGYv1g7
6ogXDPmUjW19UCyIqjrGCGkfpkY3NhBtaObGfTZgUrAJIFs5HIWuTH7nnmOr54Xb5K3xZObw03qM
difCHT9XtHAGDS0TnLMa0xY66WIxXY+SvUi19VnQUrbtRFoecxW8Rjkg2u1zEdGa2E6Wp90evJ/Y
7aMjjjIubJmJHsadqEYD8F7+xzDbci5co8XUzRhSHJPlrf+869T1k2nNT2iE+/V/forbU+vhlBEG
cQhKuzzOiXffJuG0bZYfSTRdSTefWxxv77ZBNsJ85/xc5SVrQYtWt/+hJNVgNSHU8UFgcJC32b8f
QjIgLGMR+lbjYiTXbD6hm5iKTa48t6+9vRq3h//8WP/42L9+5//2nNtv+Z9n/7en3D7WoPzHibq8
8P94zu1n+Md3/j/P/te3/sfnb//Ff771/3n6f/sO/+1j8Ar8PLbR2btaE9t/PgWPcb6/fRBFBbK6
/3zeTFw8Urf3bz+UgEWcuYz+7y92eyvPR+/fvy3e2aQlgvN/D7v/8/X/+tJ//Gq3d/XbN/nX/z+q
Od/fvv5fv+ZkbUgaWWWhTZDGMO7B1e710WiIoGB9z+mHCMm+2uUmgnTZoX4343Qg6u7B1aaeLofk
FeY8Y890933laoQwffSYqNYNiiEoalQUxm8KAsoCj+poboLsmLBbzcJt1xEAZmTE2MpnmEwUztKi
gLoYXTzjmGxhWE6OLiVBhdQ2sfWuJnbFvaWXTC0lPT69u0tFJ/Yl/YSLVBmZgFJI6Pif2sUfVaef
o4p/LbJggPadn6hT6R0cwhsD9Z3RxIxYY0QR+xj6DWWbacvUkHfjd2pqxtkZ7UMZzh2q9cTYht/t
1Flb0BrKxrPW3Zj4mnfCczdeYTlvJE+x/usE4QeWdZmc4Fe1Y3f8DJeomcwryRqg8yMnD3ykWBlJ
Zz2V940n2kM0FMnOw3CIxaH8GuCDrX6K9gRKQsEMQ30njXGLAEZuQs5fksYecFRX5IHCRaXuGG5x
bjGrdO1fu+Gk7TDtri2rH0lk6S5NReCc2xx6Gy3kUCyyiyHs0b/LvdEuqohoxBMsHfo4HByMhsQZ
xndfNbZdbWvaLNdDa6vFuI+P0WHuohqB/MvZewNVmwjaMJfyVSJN6ethox9Xngn8bqtkXIfZh1dB
UPUmzAY0Dcgoc/XawJvoDwk5vYSgNcSxbt3M+lGz8OPOKa9zn91l0fgLHxC/ZMhT/InYNIY/4yuw
UPV344DbQX9tpvvQs7t1FGEFDQyqj6zqoVYRhrwUOBZ6NFkH8UNPqhgVRc5wjpW+Zs6JkMhAHccO
bHKP+XMw2FSL85DiGdZ17wMP43cttN/crkyfkLlT7aAIlY6CIrBG6VuBsRM4tHghBg0ZvrmtkYfr
fQjpVjMOd+QP+b1dWmBAHFmGqSNwUZSpwzkeq4Tw2zT1NUrA11ICyI8pTDKCdgMZBrVSISAex9Wd
0qoBc6P4S2zcYdaDvyTeDptKoOCOYlpu6JxrEo3Ktrjiy6uevR7Ude6BcD33qkWu648oLDcBqKR0
WAXjjEDceia6E/+Ku57qdNG/1qZfd6zcZdJoe7J02S8zzzxpKf9rl9BRLueFeelZEzUK5Mf8lQX4
rSMK6+AEb9CZxBWhzFgFY3jXVg5tUQEBJ7pmPcb0N6/FXOC9UxQS0DbTn2S+yyOI/lKRe1F1iXfW
qvzJG7toS4Ib7h0yJsLmA8+YwjTW78q+N+6lHX+LVnZ7LI6E5dpkmjhBgJ1kgtCh/HhDWtBXaHPt
dUbnOTQEseI02XYJ2e0iJyNeyQyD33le+j5qUKZNXjavjgLqUrr5iieIV775wgVLFEeMTkTbExuA
hjBw87XTTPsqirTj4InjzKyyzqZgU1bo6jVyyN7MQ5pDPkwkFG9idGBdjxAAXqnfwxhQX80pq0Lx
a7jdHlUCtb+pWZz4c/J6aM42aNEFZB0wCnxF4hh/ejG3vsPW7rNvXKawnxFcYu3I8KIlM5I3U4wH
epJRqDX5Mzz0G7fvamUorm4IYfnaGOY3/vYA5/K0xl5rzeem1Tu/wRi5nsB6ZEq4PGkqFdDeCOwr
ykOOlGltsCHrujqF5btZ6i89oriuXuyyCJvNgBE8jbUdocj3aR99D4Tgkl5LzU1Kr/Y0eLwCgOq6
LV9Qkm+Ap2tEXVG3oknovjabt7b1IN0nggh0mO8dmeHlOkGklJv6zlLDgQVQXaSauJhvuEYE6ygj
btgjuIbgf3DU3dznn1qXlWcW0hfblk/9WLEiAEKvwg0imIy8BU54GSJxctuUW04qHwebmsFG7a0o
hV7R8X/ADnkn5JObBtx4J6VoVtWnHgZHWQHPL4GlVjmTQavFz001bskCkZtKlSHCIZChLJvXQPfX
wctezaBb2lECcntTpCt5hzpUd14GIA4kXajhxn74jGsz3CujeSloULEFylcJJzqr8VM4D4ltzohB
4WNm4hjtPKf9QaOGxejBjrIFH8saY2P0VrZKqoSKDL1BGjDuKfmTuEhAvAs0CzJX27rJ1bFGYMOh
jkpbLvU3At9NMf44hn2PQjycPPTpMSQ2f4jXyiBuSSRusuYwt5Fvw+i2B2yMlKGQEnti/3gMPPHA
8UAymtCujd7vZb6dwlZR9VaXGK27eO1C70yGvk21fNEEsyrXLl75tk65bdK2oGmus06LVy2M3whr
GHeR060on5nEa2GOEpyG1YDAE3B/LXlUtpT7oJHbIhITMXE4wQCy/Npg0X5qTL04aWF3ygvtFw5L
IuLixygd6+M96vH02HkPv+dWM409Yt6EWIhMIz2gz67vIHQfIBupKK7eacp2j06/5FgzsXTmouFW
L57DDQxLO1kfxR+wim/ednxXcSPNEYewMwaA9PhEIG+dQzWF9wXQdl2akB4ZCQdZoSHAgY0w7Z4U
xM4PoVKhL+kPwmQ8hIeAlPpVUCMIIeoLNfkY2Y8QZJa0XkbTgy5IZnmIu9rduRVIhx3C4laYUsD+
wGEz3ZH3RYZwVdf2SLQmwGCK2E1pH6p4hKii/xkj8hMZiV+2xXXejr4VhP5ejPkL0kgqvedaR/3c
Pk+GGW26fTO57skZRoJ1NeIgRLD0duc/TlSfm8l+wppobKNpapgHzw0m14uYMBrrbZxuQwvdAblJ
q3auKogSCuEkKrhZbhKkNjJEz1IRK2wNtE3YPaOVZR5lgQNi1IEvvnJY7bCYrrAtEAuxTc8OkFAz
gwILi+LnWp8e0zg7Z+I5spHOuNpWWzrxRijzJqZ4yyRhFeOI+6mV/T0H5JVshOUmw5Zvx9gZrW4X
KyzjmurOysmyQy/LDCrWeMO8KJsYfki0VDpLKFaqqY+9HO+RKtB3FEACq4a0fMsmOgU8peBZAVf3
1PslNWipigtIKDWskCON2+eQgdVVA/sncR4UTC5aXMaRVCdRagg3iaQkmVLANQc09FJbxfvSFuhD
4FtD2Zt7z4z+mOJ1sJNXs7siwwZKG8sH2j0I8JOQ+qUh34MmOpshuvZwAgGSilF97jeh95d0wmaV
efF4SjwG6RCtTzzV75E3n7XeIi97miPy1xDw5aUvA8RJdQzgqAoaAkZtPY/OR2ea73U5vOszNiRb
ZuigY20P+436qmbC5ADfpjXAlKiw4epLTJbpm9bEDCkRmhDbLdG24McstLfFLGsr7sJ6NhGN7WVb
AgS7nWOqR8AmytL5ip2Tpa/ZjE2S6yGwKcS31SfkvaRUm4ZVcbEzNMVmKzFLEWIfx3Ox8h6HkuSR
zF3PgRnQ9IDbavhL+2+C+c8+5NkkjrY9AFspt75PyTKC9+3F80zgJ6abVh6pF4o26EF+IqO1kS+4
zWbwYoTyQhUnM8ixC4YQxSMj3pYD/5hSl4VOFkyBY7eTx8YIq23RI9BDNkRlWBgGjz11S6eh1JGL
eWn7mWntznMj7TWX467qpIXKZRyuLTTJPTPIoTLd4YpxNX5wrfhicLstg5ghuxxG9Bl6+1ORyQg7
W7+HSwZaTurMrjUz4RsW8NrtAQhE3xNWctRtAQaeoHymiMJ8ETGeIEd0GpeCxHopq/Lf7/YUB5+I
7gNsx/6K6SzRL5othreaXrjJdt8qpcJLYSs2vxSOPtT1+YAMuHp0Iw9KeXA0LMa8C9hWPRKQVGFA
iQn9WT5WLQ9IFcw1R4bFssu7t4cO9Z+PagnQ/P9/jChLiudTY4Lt+9/nNXlNoWKpPxiccNuBfN5r
myY6GpfhrwGigXlLTgfV1NO90Dp5tezY8c04+myMgQrYrB6Rzenj/e0tTxXv/Kn0wz8+3lf2kYYF
BLPS2c7E6L2SuiA2E7zHNiDG+LXpDeEXqCf3xvLZNh7ddSV18MbQqX3cHmzGjhVRzBaEp35xuC3v
qdKBuwq0FxMMkLs5myRed+exyuqPSsTB+4gMnTBZyz0yWYavxdjhn9cC4jGMdhs2Kt3fnqbSzRg3
9fsMRbz3wtrGMBh7W74XjTiERp2DShDMxBg34eE4eEbtXELgy41GrMe1F1ShIQmQH0stQgNK8EoY
9LN0MItryx9FBh49BMtD3OViY80M8D3OjmF02qssovAatP96x9aL7loh9sL/Qk8n6eSoiqhfPo1L
jTtV9M2uTyv9wdKixC+i9lEasdjf2uHDWry2BMvdtQ5d8XGKN60OXON8+yRBxAQeNIBn3IPEvsvD
mBwgBaGudPeUNWrYFbqb3tcDxfLOIOynJkONHLcwgcQFsTnGsIlpbD44nk2UI/Y1tltqeMugsln5
XVQp9fzd4LSp1fyrbOdUdTj9LDZP0nfrD5D+DkGrVePvwUk7ETrHHZCBY64r77FLAJUxMA4AlamD
eKxAa27Z3Z4rYX6y7BqVg+HUh0BT6XlO2RW1mvUxGEfnEauJ80g4gi8kd8Gh4JSvG2d4LWMyY+Le
eScO3dk6rjntbu8WBkpurpXHHAMPGiizfepTaAhaDZLj7V10r96un4bvMmrewiwlfNqyoEZKjd0h
U8ZzFmUVWwcCzzaAXUg5XoxC5wqS35vg9s86UlN+4PYX32xwmkMx7SbHeiI2NzjFTd/7YYfNmstV
c+csD7kdNXezO5L17uByuX3CptLbQDPDZ0iiOFEHlXyOg9oNspr8lJiNTRBa6jwMFv0watMRo3LO
jZmxZSgezczFhknPnyCyhzfjMbpvKKZMqVG4S8q6eoyi4aeUpJISU+4yWlraiQjJZQFzS8J8zZfe
WsjhukYDzvR1AeOSh7JJHjJS9Tbs9tWpLKvpzqN0x/fwZTLTegV0VBxs6lIUm7CPMS5wn0RsRxLK
Kou5f+eGHj2V+ZDzp/Oqv2zKn2ZsdA+m5XElzCbuijUJEm6eWg+u95g3Zfp0e1AWna2BCynbJsg/
vbg63h5gEKojZUHV0YUMAPbYsnjbS/dQdNdOVgEwHA+XQLNYbmDHzgkNPk4aBgcacfVzyy9EMK5L
GZunU75YBYhp8m1MXteES65guQMe8DUMli8B/Ds0GPtEtBmwHN8r+tv02oKptLsvG5Hvq5FRKsQ0
Be3AWKMT7rwzvNB6oZXU4OiUBspXwXqgunmnlRkZV4kyz0JVf9Jbp4fXuq+uQlZf4kh8yDm2M5uQ
OZJBkAjEE+M9oUqXWfOiPdCUeRqFrgOxNMHBJk/uFAj6pqMaV1Lfzjsj5DpYOMiT+UOWf2nHRJde
BT/88tciJh67gR23gjm6vz2QSvfOGc+W2dvaI3IWuRqC3P4e36pJKZyUiDNrAmMepxI3AoP+GqTZ
OQhPdhc8fWxHjbKvOmmDK0ulBoF0XX2qlge+/NQp882tq/Cl8lxvK7UJQVw0as/YPu8cZtMVxfPB
uxfF28rSs9fGq8QxouyvmYqvdtCSO5zUseljEVcMC4wtIVXRml6Nj1wgzX1adxZW13B8z7P6UZFe
7kOwEQoWa+3JBRCdsdhfMKLrWzKWx+M8mOFd5yVXvTDC57bNdrDu/T2pQ9THjoN8pffxwIoZUNtM
JoU5Y+KCX2aJtx20AzkkLdnU2jEv7ebMtaDcEn6iPTEF4ZKPkV+0Q/qeTFV/zWPYmyxJspMo4pEa
GpscWK3RngvNkHv8eSSL6UJ7rlCoZG14NSiBhDrBZuxwpGp5uKBfJPPL9th4Nhk6sy5PZJiywuec
VB3KW/r1MkG/gTH67bUphbqLkg695/Kgj9Z0h8X+WpiFOnjVR876naPZymjT/CNJ/d23o+2RScbp
hZYFjSqH7hOvJ4DB0OMlolrJwhKyQnHo3jVCzx/RtH2PZaytcWyG+IJzVrDQOaYFze23hxLRkKvr
yeM05kQhAKK2msFhNoUxja5zeSotLC7Lh24PGKzJ2c9TOiKn0T7fHrKZa19M2fvm9m4UNt42Ry+O
cjLVjzSTv9wKpADDi4fbgxUh0aCKXu0bkqZPUpfz5hpwkt/PDfgeCECyK9Gd72ycUuspyQ5hEzGQ
Y6mh2sXuLhbxMuSdJAovCQYkQUsOvdh2hFKEJoHbW6A6TLwhXujRDS+q5gS2PcvbEmvMSmnjLNpQ
ROtuDMuenxzoyEljWTTnXH/Ka5pQe0WY3e2TU4pKwlYDplwYnZNpzkDytzfn5WpEo2ZHSr0galvQ
UDo6Ij20qrb2dmNj+kLk1xJ/6pE5HA1+6ibVxiAn4CGbMxSM9BYepVWNwNiFS9jDmemRUzcNjBMh
+8GbMSC8IfnhxRnSAMjdpCYsbJprQgrAiniJ8RAHVXqaUNWvstrJadyCJufmof6oTlY+Ml6CEK0/
XMjJhuzfVGJqpPBm3ToV9V04FftkDKxLOaS41Ws6VYiDEJd2Lv/9kLZ6zmBlTiwHc3HRupwwAaxL
hyJgHdBYJGIUMvsG6ZE/4dE6MQyxF/cM+PPQvniem/xo87TpAf+RqcPkChZAVLPlWaWx86hEnWxj
K8Y2Ptj3pHFUxKoSkGwRLP4w1uS/mJUQxKFMo7FzBsx6wwJaMLMCSTblltsR+W5cjyakaKQX6BNL
uSXgx4v0ILBU8nJV3hGZrLYbUZTdham5Z0z6O4Y53eKYNcbV/4ubbgolPURkGYKzjxHDLYoZyQYY
njiOv3PLQF80J3vY40/OqmZFtrvpN10AdoJxk7vpzpns5pBMGOXHlj4x4v9Y9LGV9VZ/mfX2YLl5
sx29yV4604GvndZAMXkHvAujUdiQGf3ONTgzy7k9N4rt1EIeDznmtw2XXBFKaue8xMc+QLTn0txt
9Byhlj29tOacnNlfvwpI+K3IxFFNZXlw9ck5TyYeESo01W7J+W1tCqwYU6/K0NR6xGK57kqmurbk
DcgkKyzsoyGrLw7Mj7yc3lKNlvKISu9z2ft2+jetmuAqXOGdSkBY1t5m6y59osoy9aMCnOyT6jnB
+5jFHqi7QLU2038Te4dCdi4NnO45zPNkA3+DmrnwvqKeAS+b5Fdf9IQ6UB8wJLU4leZwF1nuSxtX
XMJO7XiZLUc7ccJmm4FATwtDYRck+Fr0jtq7qL5qaXTMdCQtRCbBgNPB1KfDPnUI40fzuTXqwNrR
7fKdjvtosp7qLEJJjAh43YU28SEtiNY8p9omcZzo0jmmu1UKPVRiWG+zkyNA7Duii2nobiKT6bdx
H81C7LqQhKEud2EhuuS76MbP2DvjEyUYOYXbKupmU0t715hoSrHBPvwPZ2fW3DaTZdu/UvE9X1Rj
RuJGVz1wpkRK0GDJ9gtCkmXM84xffxfc1V02WiRvKKLiq7AlAwSYeTLznH3WpmXL8q2vpalYKNts
IoyOKIxUNv7aHgkriwNQpnPgjzwIQokSLfU8v9HRfW/pYP1Bdeg+MpH6SKDsstLeWzXfHMihV8Az
u67LH02v2rMdAgIRkXf3riWz+SIMQU60ShZNUr8Ehljzvk3IcgEdDbRVkqZCWzTK+r7A8YvWxdvu
GHlw4JCUlUtSmK1TLCu4tLeiyLI1h74aI9edZJIy7k3B8NH9YR+mfb9P+fyHLhsPRSWzCLNp9SXS
JplOmwt6kV5D7mBRZFzYYXMNMHvD3jt1RMbGKEQHWFvAonPSM4aSDI+6FedHVU9ffak41F3XXCOA
IM0mRY9BF3fL1ETXVQVWtig8QCqdPUpbrZEOdijnG7tPunUQxeMxxId9QZorX4fgMvRMPUq2egVS
IoOm491qMWwOT4YAY6XrzAfrlEj2e4Et5wL4Nk0yoYE3kqrguQVU1RLKFpGZ7vR+/NoiWh9bE+Iu
+j9UFpt0yLy92npfbfmervQuYXPh1eUDUebGStEC1ipZg+g2UKoB3L30LcvqN/omUVsHOqZscPwL
bfo3gIvMyvqCOiNbqo181PvQhCjQXGW03QPVGeVo2/bDz7YPj12ZfBeIX/eirL+hH/KpUgRv/VdO
3BQ/1HbcehpVKdfkHUVo7MhkU2ZTqDsl8qsVQEwsjIiG81J67tHOLLwKxGDif1f14ZHmCVK7Chxo
+HCheM0lHYSITsoqq0nvWr360EgPgxtZuJ6XrNc5yvvQRy08VtUizvstmqVUUXcdW6YON621UQ+O
HqjBBg8MumBD74uSlBbVBt5S1xaLoqD8pMijY8mgzfV6gu6krGiQnXy5qDekBL+xffOY88T2qTBj
1bQN2BTzN7jphbSn0CrTtnCUKhrcWzdCxkUXsSQ7ravcJIb/PZy40xVGACtqXStqnmxFhh95NYyE
2/EuxbUtbVm2JVcP1r19H1uZt07cDD11LgM8l+MbNaBzymRX9usYTOrDeklwabPjgx5V30bEwbin
9d/ZZFw1dMfgu7FWoUIG+XvaVBHd7EDtWNCv2wn6lnjdd1dJlJ3ZAtAIUJeZ+KfdoKtRl0n2KrfD
D+TJb+GgEGdF/OJvhhCXcA56jIZBXPdlK647v/kRBrTrkbYOVkZtYKAR6AtfT3/aMh5TRI03BHdP
tRorNEqzO6bqaUHlVNJowZKGjiZqqmVdluu4pAWnoKYk2zDDE5kTbCE9Yy35U5XpyMpqJ+w4N9aT
44aS5t+9LLtjE/+sdnQEayGIiMo9eHJ+UKfso0Lvf1EY7z69y5Djm6Pr3vR6iAY5340d5ziscVeD
L1drKmGI7ynoGgXl9yF66xLjRRVkIqRKXmIeRgdfiDq9kIqvdSA5pI2Olig5p4kr3wpxR7gLGxux
d6nesx8xdmVfbGC5XSGc89kK1o+VHR4ESR728YrvHf3CeBxc76r2IfiGNq0juCFcJWWCJLQGbAyH
neeh3lIFd4ElGCfgqq1NwkrG+A/p9RqqbuEPCVKw9oYzEZSNGOtM66fkEz4KO7VXYkuE2gcWiuWA
Dljk+4ZJEzBasnTiJRxxFbhX0Do2Aqm8ZbAU+b00rAPVe/HKrt3l3WMEGwVCvw73qKVzkVxJqunX
Id43RQjCKkKUjIrzi95SrM2sbBI/07IKmHJHtfJGMM0ogdKTKN/bKHSxmOmurMT+jn6pWJouyGJB
+ZqKHf1TXXbQAJ2BCIY2rmY/4lqNcAF2D6nukVbvG2air8U7PSzu9Mr+FjfFQxHSQZ3U1FxSmiTb
FL0toOjFKOe7aoxfmkAj7gUJmjrPvPXKZeVOS20ZUO6zYJ9ZdoOcGOM8T1D848RpcILbGqXCcAax
IYM/Kxv9J23bylpiUcLCdt0q8doTtNVrNch0LAWXKSqfPTLs3DPx6QZZ1Nn4gZWjj0DEin9gYTxZ
sK9VFxZdWe8NDUkrNd5t6Sff6NpFxFEW+zj43uTuS5x32nrw2pdMwq88VSUkdrGRYhqAcUdT7Oni
AHlV2D+qrHuf9pJNPTwOZvw9N6JmVeboFMPQvVaUJylCt2II9nyyDLKpZpYOwKpZY/Q+ws6wQ7kw
yuW7PsjuqlKxTAz0lh7s8EAS4Fr2oOZKVH0T/BAJplJGKxhmRJmW7FUNWCV6Ppmla+/hv77oyIWw
rMrgfksqfJjuZOtcEe8IKXMADCoQ6oxtSq3iCSPUJwweQVJ6o4Gmsl1baaIdUPlFJmZFll+u1YLC
U/Taanq3iag20xaH5qLP5b2khc8VWnEXepaEdmDSa1cSLR6VlDljrul4BjxmHf1iqtI90GQBqxvE
oB/QMBAU0oM6qJQQhuyrbD/YmZQjAhJLrW/ow4FduTG4b2KOD8FYAIKsBShPL16DrmjgjBjUAntS
norCSVHWcdghae7Hb20O39rHmnmB54OHa3sBUK6K6F34IhLpmJuVQkEOzinDwfPiX8nHctpsQfb3
85uY4St9LVRrkWWpDen7ekwVcJC2AV2nsl/KgvDom/TT2rn6raRfZJX5GPpJ4VuAgOZKEpJHimyg
+l6mrwNbhA6mAO/01fY5ThvRKzuE9hZFL8tztwYWgMia/LVUkxvM9oiKE0xs62bbDtExqcxsg4Si
Wqiqdi9LfoVpCLzRsdN+xEezwGXDwMZnmerIVLsquGGxWJgRX3LNphEgT7sWfhzsNDK7SzBrydcM
C6Uib2+VRtxZbfsuE8+oaU77u5rmZ+RKet08mT2qJDe0trLBaSwHeRMIwKeJT0Wurug3h7LgWHlY
sksUEtWcYVeSvlppdGCsvKZdVZh5O5VmO1Ss4HaTW2TZkH8gB9mwxcZfoB5XtSv6lef7tHAHZH5F
2NypmdIfhA76wfLEK/0Wk+o32me0+9Hnley0MchWZaQ8d6K/o+UIIU9PcmmMoUNY1qGfNu51rtdb
uuOQTanJsgrxPcCXBSBA1MtbKKf01usAsvArXhnCfjc5sxHiiqtx1K+xsLtm23KoPOnNDetr2iLX
Bp5gbtb+QNOQ73Uz+I6AR77C8IJBEvlLGnj9Pe65pLXbYjfKtIeLLt4aVMiQCrPRRFx2xPjpGQEP
kmI8vPIxX4ScZTApIAtdw4oqbY8pO/ItYxWMAgJqRmpseuPBi5Ink96HWH7IETxsizD5JgWclgpd
7AD7X9VAwnc9LjZV+uwlCMcVt8RYQQO/2PgaHeYlSDl9yLfQmCvsMGhZLvEnSOq3FD8xDgIIiqxW
/UI2rVzitYmTBvjSJqURIII+G5cDNgUGPPrKuumUAoOR4ZEOrwdF61BosmMjRRx7eA0+0Rto+fWV
Fav+lSQp3+PI2sfVxDRULSQ9osWDkorAMqjHp4F0Z9KN94VK5jAakR8bQLLSidjZ1ZOLqUgXjTmi
dFcnhUOshGt8zL8oBaVhRa5/jOBiKezv5aC+HcrRXMmWtwNbOVzTif6NcLipQNdG0jASrygZiFAc
bb2hRWygdzqLso1pDxQiKlCVatZutFF7zCLjm1kzkNqg59zp2vaqEPaVp6B2713goj2JhqU2yEsI
oMpWHais+Hj6pBAJYkxFMLuToKiVTFypukk9CI2mBY5vHCvObYr3ZhfkA3zX5XuFxWWq7GBKAABh
3nFQLinCAGPh8C3/tPCgRkDm7vPW/KlFEhpjBAIipmMgI7uH58oNHMTnzi2xLsE0Sw70iNc60AVi
UgTtWpQbHbM/mvxcArVeI+W/TnH/WZqaoGIcVLSFAC4YXc0psOvjqj6HxFGuQb03fAT8qeqEJnUZ
aKWPUQFEEXHo3Pp6opVXbibDH7RdIFYKOec3S8n8IxJmJvpTj1skfqavdW7bMKcQS/au/qLnLPhk
pBHPTC1PfMlKeJOUhnvVoGNoo6a8VgfAqGpN+1gANJvuumYFwMxcGZWxjuwYGb0cylTQyerT1tZn
xINOpsptNS6iVwiRQ/fA1lKFmkOBwV2r5quBB+0GS1RvWfZ4a6FbyXaILBf0w3WrsBAIMIzsi0lp
c1/JE5aXeb0HiLGO64Uf+fm25HBKuxdnOptvfO2pqyBLn32lbnalgG/j+zEQaZ0S4fDsGhIsS+Qq
lEVXGszRNrHvbDdKDhG40UQxnb4kNVRxzDO6JrqLaK6lzLensn/fYp2TV/jgaa4zSNkEHypffW/0
rkwcn9Xcag5VG+P9Q8t0i03XRuMRcZXKtIVi4Fmbyt+p04BpUzHTbFqEhEo+7RFUrVr5ec7JzAoo
O4/7IXcpM7TlfYLbRAxnknQLilzFR9LJ3rbAYU9l7Ms+zI7GxqGX4gUtWOamSt14R8flg6/ZOMbF
2lKWuLua2ldSEOBtAB10aX2jjoBxR4o+Ua33niD1xHAms1SNdCjWgIfQG1SsCBIUhaBb6JKlMUfk
dJOnlsUZYCiWhaEfcw/SOG2dgk6v5lmxIb2V0b4Ne/DQ+ZSEyCgTNWZ4W0ot1vOaevh14y5hQ1ua
OudTBCAUevI95xZmIl24AtFDDkwOSALBF5b4/ZCH0iaV2bRomv6iFthSNuyKCAgu1oZ73wi/kRZ2
QGGAYVRrLODloFwElgohYIR6isSLXw9Jo/31t//453++9f/Xe8+cyRwsS/+WNomTBWld/eMv1fjr
b/l//fX+xz/+EorQZFmoHKNlnd4l1TL5+dsL1CmP31b+D4qJLrLQUywjvyiubYAcNyFAUtsg9U+J
tz/6ABVdYFxrvzUOrkTiTR0VkroatmpaSTLTBvgbdGgguxJ2NNJdbY8b3r017PomLG/bSFhObeo8
ZJnSY69NMonWvb3wHNafz6Hz8RXNUnRDU2QDJr+YPYcYujBPUlDvwFs2ct5WO9q624XqJ60DuzYE
RqtnK5Uq/F0RRs8QJJAZJ9XRVi3pphCuveu1/LWIeunGFxujzLxDbAYPoRDDFXYGKZgIuVjT+Ebr
CQ2gQumkB8tM3RtlSGEg+rW1Ov9Ihv2/H0m1bU3VVM5elmbqfz5Sx3pAK4gdrAGbhbxYKu0JJwxq
OMG158bys+zp247tK3ZAvraC/Tly4qruYEjG70FXbJXWIjQk0Q2nAq1X9Nt//wfXX9ICQfilsOIH
M67tw6//jGAoDqTrK7r04l5vb0EekgRGaf84HZ2WRZYbkPmBNbUtDkRdQo9ZX/XVLsurZVkltVPK
g7fQ2cFPsyn+gkyVY5ZljVeU8uKn3GL8kICgGh30+1ptclLNYXDTKOydYh+vqV9/tFKC/mjECEHi
5NZINLFPPP3x159io/H2v970f/wxC6pfs+It4+kDz69nf/znY5bwv/+c/s3//M6f/+Kfx+CtzKrs
Z332t7bv2c1L8l7Nf+mPK3P3f3261Uv98scfoNOxeN417+Vw/15RDfnv2Tz95v/vD//2/usqj0P+
/o+/3gCn19PVPBaMv/71o2n2K5ry25Ccrv+vH04P8I+/bnDL8/92nZXvL//rX72/VPV0AfnvcAQs
01ZMQ8a4lejBsXP6iar/XSFRLWxLtnVLNflJOl3vH3/p2t9l/m4a2gryWXMKSRU0eH6kWX83LVMR
/BTTY4v//vXfT/+vWPZfX9vHsW2aH/8ObaRFKb0JVbanefVbSOsouecdEu57jtDdru4Fs8Rtq5vf
3sUHkXMKjB9dfRZoLFymyTEV0l02+S5q4oCbwDapKzou43Fz/h5/Bud/P8EU7H57gorTkqxSALqP
5PyLRc4GyHOPsD0NXs/f4NQrmh7utxtodV4XQPTcu4ruV+AnAc3yXtauP3f16bF+vzp9Z0aAu9K9
UANocmI4ougwl+cvfurdzKKibYx6Xkuxd69LirtuOil7SRogDa3otd35W/y5pvz79Wt/fv6OO0gj
h7z7tqKFKjI62PkYnwyBQW3Zb+8MYtrn7qT+eSeR27g+hcK9i5QM35F8x25n5QvllZ2RAxyhubDc
nxq0zPvfv5HKbUPy1YHNGTyTF7lJpj3U6ahNBqC0vvzJYSv/eZc66/sxNXVx51n5OPlZGQ89B/pb
06jUp/Mv7MSDiNncjoWGsUKcYB/U4EkP7iBGLNyZIHNc8G/n73FicojZDDdsLU1TVuQ7kmDfpbiF
AlIaz+evrUxj6IPwIWZTOxJl3rAItndVgU8KZbCOlKdw92r9JMYvsa5TCg/XUSutLUSlpnWvx8OF
wTbb8/3PuBbTS/1tXhbZ1DwGTuOucYGPdfVeSu678Gh62I1qr5MOuEeU06p78NXoE6lmIsYqiitX
PiR2tPrX/8EGmH4nAbnsZv2q7yjHZT81/AAuvKJT738WPmRRuknvt+0d0sW9pr0WwXedc4Kr9ddl
ulGoKSfkxKQS0TCaE4scv663e/qAVuc/gDqN14++o1mIgUcRSqU6AEYgLVVPXjC8LwHpRzF5NSNl
nn0nvrr5neuB5AD8UlLfw7bK1ekRglToppyJzD0oSp9k3PkPZU0h4aMPNQ2o3768ZLAgI5KEvvPb
7odvpEcsB74KZHuRFuaLOkZtX2YqFQF703kk0TSKGW3Xt45rhE+0HaCIobVMrsQth5K33DRv1UEC
nBd87SvvixVJ3xVYXuDurrpKpdA8XAMiPVoNQtDer/Yw0B56O3yPEowTbLjlgUHuTwhiYwPZOHAx
KxIhvhQjScH+gY3BlSxjVdBY15JP7nqgT0WTxpsKqYFn4sFEDzUB/DpIi6PZZM+21wAAK3ZIMLd+
EN8F5kTgk9iJxziPqLA1YqS3EJHQx3fFRo37K6MltGgyedIafZqS3sdxvuHMYdMDmz0NkIPPv3rl
1HiYvpLfXr3SJV5h1FHhUDXGhgsKUEVXCNCYBF2VlxkQy9XkSHhFLzS0eM+0rnVhMpyaC/PA3Y9g
bYeQk3qZb8omgSKYbM8/1omFVMyiddipgW4D13NoOPnamMYzApu9muffzl/+RKS2ZpGaRtNImLlW
OEUBwA8TQayp8q2a1Wuv9q/P3+PEI1izSE3mC3tbyygcheJZhSKVHsaSXPBtWJg0u3zuJrOIrZGD
tHRvqJyhjm9KKb8eZOm2AELwucvPgrJVVopdFVbhSAVVsDHO7l0a9ZfeoO4/d4NZOJUMkE2h5lVO
a4uOJBSlCaWK5G0E5G/9uVvMAiYZRnqGTaV0amlwRglClFbWOCuimzt/gxPTwJoFP4S6BrWesXRo
JZl8ztA7dCXeSZ+7+mx+96IPK6HHlaOPAb5U/cI0vffzl54GyQdR25rNXwzihoA+/NKxQ/cnzjPl
wh1Gx6UPv/WNH52QL5xKTr2g2WS2hBTXbUeIil00ksw7d5HZ7fP5hzhxcXM2lUNNgtdv14UT9fZb
bdkItbPxQphQpjfxwRuaJ25itRxCPQtqp8aD45fJ2yasW9iKx9SvV5Lq0qqeYU6Fbs2to9fPPdH0
df0W0bV0oOFRcFMVt2KSofR0ushiPnfx2Yz2sFYao1KwXBRKv29CnzYu+iQuTIXppX/0vmbTGUU8
B5KgqvEl0XFlGLNNG0cP+KBcp7L5LEvqAiPi4SZJK+NCju3U1z/9/W8vq0KxjuaHl8Wu9GZUqodO
14sLT3NilTBnE9vOLC/qUNo4la3/QIaHGMf6gQ5jDfHmwmnu1HbOnE1v+kUFBCspZydUhl8jAR2O
Jlw0bE3lriPG3xJ3RPVGWHaJ/HXA5igylHvZleJD3dKv7k1IMNgaxbOZpOM+V0NlTXqYnVfngSmD
+QXnHhbs+dFz6o3MIgbKFqvvJbl2umyC/RY01Y+3AAOODZPj/C2m5fGjITQLFm6TuFCZSNZhjSLt
PCqOlNKlHanbJxlUZ+0W/YsZBPXV+dudGD+/8py/jZ+x7hI7lYrawTRgoZTUP5Xa9y8MoFMXn20B
LFV3U6BMlRNbIYq8CJRiJcbgwtWnSfXBmzJmcULRpGKMsTlwDOEHq8zIQt6ZFeL2iOXH597OLFo0
oVHp8B1Lx1NR9diYSy4FiPcLX/WpB5hFC2xM8jroReXgCqUuFI1OaVdDCW2ph/Mf/8RwNabv5bcv
VyAYSlDisvC0ZXtFrdt+pW1d3gnhR8dKr/L78/c59SCzQJFZcRNpZlk6BcXTuC+3dVk7OAzdfe7y
sxiRSaRDyqSuHS0ivyP5+GBSXJLBily4/qn3NJvWEzwGR4MJeY+SCegIuhxE1vYyoO96p+up9g2r
DKSwRTHh/nAVQP2ElLgtwYVoyKhwjwXkY5hUtXQ7xsJWSa5JpIJHb834kATCRXaUZJyQBolWb2w2
da1iLYDXjSLEUDGLlu1t7BuPBd06K2XEcVJKhLoOmxJPHBmZVx1X1cruO20TWUa5QSstHyhuWht8
zMsFvYTGIa/6ju5pO17VkRsdNWWwKLi4eBVloX2jFdFdgW/7VtWgL4AXHqBJ180XFPrhPoTCv2qj
2lvnLS3j1Blpd64LhM3n3/CJF6zPRnrVSTSF9VnhNJl2SBOZ3rAgee0wBZ/ONefvcWI3p88Gu+nn
Qm+jNndKC3sqOxH6NU2Ew3vOSQr9Zglvu9C1C1P31APNRrytx8h34yF3hK7djHn/lXTMDUD8a4vv
6vzznJhU+mzUB1j+oslkZdRz176qG/jhtudZ17hmGJ+7hTFba+gdQ2Ism7mTCLva1iQMFixq3qpr
cCD73FPMtqcoPbH+EXLuIG2+8XXBIiPix14YX85f/9QXMVti6hpMX4UBmiNY62l7KvEYh0kDatT1
t2aPKe75+5z6NmaLTT/iQC9bSuVUeXFru/pNhcJ6MN0Lg/fU5afH+y1Sw/VkX4hZgWMghfhOXS9y
Qiso1l4MM+H8E5x6U7Mg12AeYslDbTpqINsHVdNeLKwBAScJ0Duj3n1uzdFnY6qR8MItB4zh2Lbt
hzS4px8EHvjwJQSl+akn0WZjarTMAtgpt0joqO/HEkxHeZRi95iq7fL8LU58H9psWEVD13gmlTMn
jJcYOEGkQFV+/tJTPPpg26LNRpLFHncw9Mh0ApilYR2+e0jjzl/61KeejSK1782irGTTcS26gYHM
bocG2/awq6ILH/5EkNWmO/82ThERjC6gScOR4rLBslByOgWLizrbSHa0Q059YVs6veePXtIsmGvk
RgsDyqtjeRKWQ2LtivHd9ZUrOzXIfWN3NNju5yaGNovliMGpdVc533WU18cRo6mlZ5ewReJArJpK
Cz85ptQ/352sCVamVjPYpSI/w+Dm1ZVL5dChe91+7vufTXEA7CDxdcVwuhwYmlQd01RsJNV+P3/5
UyN3NrW9gI+aYwnuVEBv6OH0k3Vv0KR7/uonBq86n9VhqGNU1BjO2IhDXBgHBG4PdABdeDenEsXq
fEr7tlxogUmaKoRjVhgbD2zr2G2sEZ/tSmzpLZDIZOfozs4/kDq99g8GsTqb6aaB2X1oCPRe4SE1
v3hZvgLOsMRYV00fSTOtqvyYltJS0PiQvKvaa6w9y/oIKGHPFmYx/am4CkYQ4+6FyHnquK3OIoTu
9xnu5InlCJde177HXeLnaD/qoKbqMtvJ7oHaiN7cWkW4jwDupjT00PAPxGAZjZSgik1YTLWTAsPS
829JObEu/SqI/RZSujCkM8WMM0dAO+3wAsqVhYdjlY8Cj75BEzenQv9GwxwcjG9kH7aIppZFWS9z
4NJ0KZz/GNMo++i7mgWcVK+DnNNq5pjt3di07OtHVMaU1/Dy8kMgSc1XdKmb8zfTpin/0d1mIQcm
rNnJGCA5dEe467KiVGb0qUkfZql/zUetX6Czh9YS5K++2z52tqABys+H27r0SrzykNYrRvZTjat7
esszoBfAjisZ4wZTxqOtSMbHPkFBa+Qgq6OQI3dPGy3ONf4Ps6gB10t4Xck28t840Omyd8Hd9bBS
MEqGSnP+IU9EC+QifywVPToGo3HL1JFk/6eq+sXCxtr9wqg5NWhmkW6kZb9Akpo46uCjOzY0trCw
Q3rNLpeq113YlZ26yyzg0Rroy5zQY0czgJ41zbtZ7MzuyRzFhYFw4h0p85hnVZmGg1jigDfbd7p0
CN38Ulr+14v+YJAps4AX1P5Y+COfvlH1eu/ToP9gFnAHLSmCexcHHoekCjuaVqJnPh5G3mEea4fQ
SMorvZeCrZ83qNNZ6TEy1avroSpVKNBAVWJsHq7bsJ5Qpo3OTiPrEIujdtt9augos8DpgWyom7SN
HVdB52zXtKBdyuCdeuPTV/1btAnGMdXikh5yD1m7ntaPRh1/Pf+pp/f60fue7Y0sgRYFW+gIe04k
tJ0H3QkLWQO1ZaEf2vCY9NG3z91pFqwg3yuW3JDvGpvyh58BOElhrvTCBDlPe0qMQSv8rPP3OvXC
ZqFKi2Noa1oXYDiHg7LiFcqKbp1LCfNfG8ePXtosSmipZOQjjsrs5TctpjJqj6jWuEubvUmLISRA
yC1XXvBuW7D1+xzs+khjj7Gq/Y4W9yeh+xuAjQvPnjBCOCsoD5Ic4LLwGLkJzmTPFn4OHYxdTX1w
22IduuGWhuGFUQMgm24BX+Vz8e5XDeW3kdWR3Q8VPcZucJRfI2i1lUzvyue+hFkgCnlFqhtkkWMm
6nVX9Rurry+EoFP7InkWgwI78kwJKgIR1EnkW12plrLrFGGAWSpITXPrmrdgLz71IPIsJmleF/rR
iJ255ekpOqdgm/f6hVLIiQ2kPIsacRJEPv3riQPFEYF5VOyLSxKtE5NgklL+HjWyJE6Vzuw5lNvg
rG3e/i4nNXfhKzh19VngIFmXArFqIkfL6O+BaefJ3tvn3vcsUqQZHWpJqSdOBN9mpaktZgJDWqzP
X/1ExJNnscE3MgH+RCXiieQLmZgSzyPvqdH6oxVqh8iM3vKwunCvUy9pFihyLFMB4zehY/nZY9Ci
Zg98krDnH+TUxWfbCXfshNaNfUpnRjesW/9FaFb2yW93NncjXUbdh8Goo4Qge9uORSGxXXV3/pN/
OOgVe66nxdQWIZwSJI5e6M9JmL7qRrzGliK78GZYQD5a1rjDbMq6Xh5FjZkGjqxK28LqDgQDw3zq
1L1RiL1M61NA10y/50erHuM2v342eYm0cy4Hb1xNmFM7ke4G7DDQr2uNtsW5ddFVP7TokYuAzF6A
WjioXMis6S4zm109cU2SYd92z4PEyUMzlhGWMxGAF7ayGl5jNSyIcnSI82YXbTSYZs0eLNQU2iuL
Qxx5bv5mpH9N6uQ9a0uh+Rwnvremce1a+qFI9KuyPvI7aqQvLDpP2xyCpuIqC12/5ZB+YOEQbvMa
KPeW6dM3v5H44kRmwsT316wdWYPNsY+LtP9YWPUDmFZ0qPsyGa6N8iVMcNe4t4CXu0MOyjnblJhP
c0kFMzcJtAbbAX5HyPqaj2AoPQo2a3qPcuFCP6MBQtvmIQ6ZVbUs6G5wb0L33TRg+ilPrHqtnF+5
wCybQIY774JxKa6o0NvAXHnUaS0cSOAnbXyLY841CY5n1/aXTXSMlHslHnCe40+0WSpJQCuT+cxn
8GzOoX5F9xnuccrXkvKEmRrfcHTcZXq3TYqUo4W/Hj2FNsWjCuCJHEbKSbCpYthXyrofsSwtm930
CrFlXXJOnPpo3GwxwtLnuwm079NDyh1ukHK14qP0w4Qyoe+j+SoiE/oGLKQRe730MzOPkTtbEPyO
8rUNOs3BqwMKtGt898gMn593U+T/X/sWrj39/W+rfZT4HpBMDiAt/rSkzwdee6ytsiHl0VJTvnCb
DyMst5ktDQLXeSAOfUj63NxqcM1ydsOjjPF1JW/bJt/IrnIhknwYA7nVbKkooiKPJgiFA9Zd34sM
mZyOjfKFBzkVp2ZLRd70tulN52tEgg+gpldSU+yiOjme/zo+lu7y6WfLQ0FZ3jCQmTop88Hv6cUt
oRmABWmMNXNi2jNV0V0nbzxTozdKdpT66fytp9H00UiYrR1xX6N7Yl/pFI1ufnPtKn/M9aQjPLnF
Iw6LGLI3wyW928nnnK0mpR1LdLiZcG+NQL7ubMO4k5VS0AjfZFsrM8ldhkD1dbexceksFXs/ljRi
JrENOJTWwHWQ2eLCiDnx5HO9twUZOy7jJHXkMMuPNIzEN5I3yg9DBNJH1wdvDYv4ksb2xISbC79F
BOIen1m4zSL6kVTlUyWKbSkbSxmD9099k3P5d1xrI76XUegoXmQscsLTQg6xrau6SnbUjjOuqqjZ
hVTctL3+YNjM9d74Cw70vEeczuX6NdOrm86mYztpb0ubro8IRKYRQTxwu835hzsxvcU8kliGmhjx
EDtRl31L0/wlkdXv5y99Ym6LWeTQ/LKShN7EdEjSF9xw8DXb7wLs6/nLn4iBYhY6BviudairoVMr
+tFL9GkB3dOdfWtAxNFG9budgoI5f6+PT0OKLWZxJAurEnymElOd2WXjVVLsfQS+/F8+HNXuDfPC
ZQxt6MLdTs2gWexQXEEfnq0HToiJ3YMxVuabGabyTykVCcZvYQrVRiKq0dmi6ku/UoByeYQzFAX5
ls+iHoCdkC5ts3HT0v64cjvIJ8uq1oMLB7ZfZamPxuk84FRD2yn0yzrNhMg1WPA9b5dGYtGnd+x9
hnxcT7uw8kXXvdW0NTOMvWel23BK5GPNQO8Vi381OjknypDTfRyCqJKhvj/UZrKOrARvgWe/1NfT
/iIDaDxtD5PovqlaslI5KdIfcvO1bS6sFCcG61z6jL+inNM/60+VvZr0VrhUqguDRzd/XeWDtzUX
PZd2VnbQWULHF0lxVGFOYzQqhmUJnd7UJOtONzuxU83oW6RVzUYAx8JaIpHXShd7Wys17kvZgvHs
2wKGEm3okydEtegDCUGGnNn7kEkMmKuXMY5RfXtdS633mIW4JEppw06wUpIVcBt1YYUD+B+w/le6
0mY3QwH1MjSiYgvtBR6MorxlgxFdawrslwJw1s7Oqle/Y88GbgdrtM5Ut2VZatcD24Jlj6HyVa2M
Gg7UjDV1rL5WYdpufPSZV8jtpC961ce7McLgMzZ86ArATJZw2sjaj37JniJrtpIMprALbOocdb6m
91ubIAkyrdeht5FVbOQHUJ3kanzp2rSGBvRjBKpbTSPeUVi+4scd32eynhwtsF6YO4EguZPhPd+b
svvsYUe6TBNTewoTiTOQAn2ow6sazxE0GZUfS+wJ8NvW4b4jzezuulTCj5OC5gLk7r5Osv/H0Xls
OYpsAfCLOAdI7FYCuVJJXd5sOGWm8IknSb7+hd5mbE9PSUKZ10bkcSPEg8s+NRi9RGzdzJlQNCj/
MIQpyrjW8Lst/L2cxqc4sVKQ4rHvvqhv/5atyo92jlGiKWzruWuW6mqqERM1bf1TWVfp0ayLGZCh
UPNVmtW4VyPoGvpnCH7xX2Ua/FVmwNhwJsM7lckq7wqjLSL62t0rORiw7DBovS+Wma392t4kyXWY
751xgr8epJIedbPGOLOsazHS4FdAvgqGsugujSP7x+kat6p4M4Lu2zfNHEcqu1ngNjdDXW2rVN6b
/k34ZWB5H/UxC+aDPftPLLbsp7z4VEtbx7rkUAJ9N8IK6Z58UZymrjisGfzwwZ45HUT+ls5zHLbc
/FV3Z2aCylvYxFgQI6+afwe/jFsfD0tI3pQnB6v2gQJB19T3YNd34Zg8zoxEpTOoKD3eWcsI/DeD
R97Xzl4TtK2Q9sSXSaPC8l0Yr2InBFI/DsjUqUFa7BL+171i00RquA4X6TeHYcAOzAKCkOsWGyrk
sxr+S7M3w2pjAj5NvK1cPsaJmqLJQTv3sd+XzFF9TKu/N0il8WJC07LBiSp6YzcnkLYeld1dHJ5i
r/MOnVDMZ9bJnajmR5squBeyTI8OVR/TuQUzoemfbchNzzDyAe66K5gn+8CrDiyEQEjlT1A8t1Pz
5RTVB540vpBevPI+w3lBWv2M7j7KjJGoDh6GG34BrsZsluPqbGLov7f3b4a/MeT6cPulPJD7CgNe
v4DmFLuBECYtr5xM2C0QU8IebQlINeRAB9i2hdWlKz5qqz3WPR1Rd7indKbm/p8GZTpUdjwIcWhv
Ns3uJEk9wok6DwW2JTOgGz6NIFAtgbt12bXYLgdsYt6w4qh4crOncfgOe3u7sJTJ6xjrtz7I7sz6
vwWZCAttaCfFrrWhWRdrRNlODuEey+ZZBv5xHrV7+/FdoAHbFQwkJI4rn75t+xDh7q2MwTv+axv0
2LDmcE5qzKYGLiseqMVLrmBL7c3CG1h1R7A3EKCYFL19Yp59HxgzpXmMOjzXfAjlKQOS4QCZucm5
zBUmGoYT8IOf89Sfe6nNA2XwqLWcu+SGj24hny95gEGep4XOFv3cdUtbYZejA1VedfUDMe0wgMLV
FwcdqCif8nvIMZxA1qEoGX+bOERTZ1egzaia6m8syxM/Z2uV933SxkvPt3/ZoSI9ZuAl98ntMeRF
N8NdCLFEdOMDn1HZJCeyWnvLF3axw9s/8uHN8KekAAUzt+1jAlqI1e+zBXSNp6SicJ87AFrUAKN1
2QUIZ3G8q98xTf6oyEbKYjdU/MI2ZwfCvwvT/k7BwbhBkiEYbLGZHLM6idv5da1miHpLG1Vje+Cj
u0UpaUjmYeqPsbP3Vi+3FlSCvLxm+fH2zKhFYahwfZBZq/+f5wx7e8Xwm+JHSDEt2cbtCVC989CO
DwrOo2w5xNWpBT056CPq0B0QXkibxYtBGGFWZayTp1yUcCe5MJH83L7ZPFvDmmLGKjez/Em76ahA
QaZUkeh4bcYG0faQRRJ+SFBDy7hdq8vHUrt3i6leJFfJKBhSzsyv2wPfrS+zuzzdVLUAcDeV+ctv
76xvpf3CylfUoAEmuLnw9nc8L7ev2+1Huf1Pyo7gyIgk6LUsRGpHMr34LqNp7mGo30Tgv498T/iI
x9X7drC2TvV8LNgK9MpfD2oLVCMUQ5+3913ON4hL8ThV+HvWB0aEDxDsj03gv9w+omD0PwyxftlW
fgad5G2VXvMIS8mD4CgoQhMIj9+STIDDyqrlACwFKz1FNZpSuRh17GTyXULngaFz9W157a1ix+TN
K60eSv/BAiq0pDmpRRdZznhyNHIx6QQMwA3GY7fwiMpSHvwS6WnvrhG+LvMeOvXW0AjQFpaN48Dq
502Zza9yXcMtA+egGkuIlFPNQWtZXfXsplSEQFJi4w4P4NK9KEcOu0sziGlIV9bKiwJYlrYzPfXm
8jY3w+MqDCZ1+127QtBDAYiPJfun1MJ3PSfHcV4oSH1UoX4ZsvQE4AbU3bzQr+ync+sFP7rWlz5N
drW0PtiTfM65yhh1qLczPmRCrSp2F0zdTGn4lw5kHmtHRs6GZvvotgNek0Y+U3E9wO7bLSo8F5Xw
j1Jx++gF6WcpTHVXJeG6J25Kf/AwOfuFrX6xaVoLso3C7NvBH9za3gTCMe+xRXXa3s1eWmxzQfhC
H9FD8dNySYm+VQyhIY7tQ3feM4oOxmlc7e3QK3/L3oR7apUv4f/BVd2xC+SclN8cGfnmsZ0avRHd
De/37nZiiyHp2Pcqi+rFU4cu99cni7rbg64yrK/hKj4GND/3FjM49cbSYX5iPMNlCkNZ8int63Rv
qmCgjwaa7tWapTi7htPvcX87zIRUGtyrj3syyZzszYek/K7YmDi5Dd3ksh6XZNtKaryMztaXLAvL
5DBbEstfay7l3chmL99rf0F+Lmr3WiUtPgDDMVAJTuGmSS0bOhuLqy8jQ272bhwa74nnejmEVl2C
+Otyy0SBw2LymtlU/LC4rU86RB6/dGr9HVBiU2itWu3hR19MvSNuZq0vCGoLc1aABX5jc78/CK9N
4aXiAfopDJ/RiK53p9cJk8s/s+zVX9sbQjObbS0p68ZieghI3GInTaG55p1TxZPTKWNDarYcgv+b
mQpl1nyB8/4If1szdVGCKO8CnkXHHxj4buR4n7i+ZPQ7uA3/6IxR1tLYh+0qb/A/+GBNYI4IwXJS
plGVUSjV9GDShLoRvyeG1NfmhYkS+QIQn96X3/wXLJISba04gsUXOMxsYzQS1XsGAH2ohuorzcR4
LlAORT4SlEh7DKw7TeBESdJaIFVnz77hi+vp1+0MdzfYqf2YjA1IX7G6HuXgWx4xsQ5U24YX61bb
Ue2A8asmZR7SzGd+fq6gfnlmHQFSCHlJMOXajBeDZCTrEeYNo3exhsbeuvzl56jG6U1NqzrXjP/t
DNGJa97nZbFjYct4Erbt/NpOn947JT7KurcHCGZmBhrcMJTeSipDW6PiujBCuF1W7llf5E3251S5
yXZwF+tcp+YUJX0QxJNrWxfPB4lnBQ4DsK1pnpdFcHxrdDTfM/CgnSkK8Ov9LJH1NPZJ9yK4QyKy
cO4I/VSD/HxkPYfdapvSKfbGQWxZ0YZ3PxrikiC2f5idINxWg8JBPeWT+W75xhgPgzEfg2ocQCsm
5s7MmvyKS+rTyosfs/av0iIp5MUOZ3hIK4T7mUAHpju/ks2cVdy45k4Fu2OQHLfAoCL3Nq/tDVwh
osJxgUP9yirpYxHMESaRnauAFgTrs2krIibJDktm4MGsrX9p74VREnDT8S3SYQkZr9mhh8dk6smH
wg2JIe190pFKDTZygcm5z7wkRnb+TAl241ZQitvVY8WXsGMJDwPBvSnKuOjCx7Ra7nuJZ6BN1QMB
zKd0mnkr+GUAm/29jagy8/uHwNHhxp2J9yyLCf31MvsDSHNzX2R6BwYMj1iY3co+tHmCEQ2K2cN8
sMz/0tb59GGP0SRR+h8YUkon8xuSTMQ75uMc5DvHv80G1SGb9HMCKy/oHmuEkzXLKlHVusEO/juv
WuzCIHwNO2QS8xCDTXJZhfBjZI/heRw93kKLiSmnwH7QXo01uw98eYex9XlQza60Q652CLsRKC+5
D5zRv2gp0j38zOXapGZw5OCnd+UkAtCTWYq97U5EC2NiQMCWZvssaJfUO6yn18onZdBhq37mQDiX
SbRkB3Z2acvk4jXZI6tI5TazuV8ydTdTXN1IWHPesmqYavkdE6Yfgch/ZNm0sZtbcLBl/dtN7lUv
+X05uDsvp7xvJ+idbNB7ptM8qLplsdmfDu1tCnH0tmFXxgt34ainV81viD/kR4WzD1zU7zdFTWkB
mJ7c4A/9K2dYeZVcik2bEPrLQvzNncdDpO5dUx9ug1jTLGOnzv+zTf6bvO/vclMeJ5HxlHb+/va5
B1UHLdZPCJVaMwDF3CVwif2oKaCYGaH/rnpen8eVsplDf+94CKrzaUfV+7Go5I3H6YwxgdLfwCyI
3WC4u63ih57/FZYBrh33Vlp4qKX+WFG3jzXPbybN/pHFruIEadj78027OJhZXTy3HOcoHOQxnQx1
9HRwm9gcn9POPLsugLuxPxil+hqrGT/TdPIAHehsneNuIssjps93Y1JZ0eTk28VKf6sJgzVQ5kPS
GBwIRrbhu/8VQJiDPskcH/MKoBBm7N5INO88NnuiJEQcPuBp7BWQRhKbrWxvAexS3Bl8XrRFl44W
ZYMuYLXOvWkUm3SsP25OtjLo7oJsvRR+dshn93up2ZRy5F707rAZ0urCa9phJC5ii7TYxcoyj+kP
mBP4znZibBi9+ayyG1441THMXGe3tuj5AFBzmIpbOcdhmLwMXaDIZeBuDG95buk1BJwEPrnyKocT
Fi+mDKu7Mly/UuojA74rqiXpNRjJqty2maG5+g9BN539UJ5hil6ElVyDBsD57elz7OVa2xaoTXnb
rvhawvxQrwu9izn8KNhj5/6mWzq5pJ71dFcyO7Hh2/SgKewsnhXNfYCQ0HmwU/dksoGFpSc4Vkb4
7q/rtVXm2UmXPxwpz8q3KQUgCnZuTAoWRc51q16atDuL2b1nRgyqoktpqPKrY45y0RnDvVl2f1jO
8UWl4z/qNZ/MHrLa4F+HavpwQ2Jx3olch8+17x7cxj2WRJmbRVszH1v6vKTmNZ0RxZcQ2nJYpAvA
mT3zly6PrYj9BXsZ3sYnr/evI0H8Ji+s+2AevqEALgc3dHDaj85wqClVHeg3m1umeQkUOqSYDN5j
Dnubl2TPE53TN0AtNCC/mRShimeAxfAW91vwPa49TC+GSbF14NPZBjJJMWiF0zGfXHm2Gwj09dj1
j0a4uLHR6IHBKQ1WNvTa9p89FfIpD9ws1k7xq8v5dVry6t6VsuQCsO07eZtA41XyrBu4P87mFLLe
NmEK6CYtL5VYBHjjRr8rK2eeMtTViUJd+Nopyz6mkFSjwWunT792sDSvnuuB0Zy87Fshk98i3sRg
71QKKTgM+t1SJy5lMGc+dQPXpddhDtyk1jz941PtviRTArRSTF/TuS+sbjdqWV7dnjgGLX1yKGrb
pHGWAk2x5Ao2Yhi3E4PAcTd6t8W6YE1RrQfrZQR285B4DoraenLSd8KG+SnQg6SSiVTJ5rjC7BV8
EV74j5Od9u/mtMLnUYFV4TPq7aQ4toULuHp10XRtWHqrTuQpZL8VfMsKNhPXZj+pLRrnYp9bklG2
bhqyO9F68IV73Z6wewfH/w9aKrfKLlqgypUKMGaKperS1eG0s+aW/joedhDmq3lZp9bfmtZsbrm8
qsdwrYOfXJn/sgQv2rYJimWrjfyGMHTHWRCd2f0u7E1nJGKxsn1AxoZXwGkBqDJvbBumPmeBWR4s
K6HLKEMO2kWZsYHRb9ekHrOibjH7cFWn/KVnqWXPNKTGxoMBtV+LJQ7Kgvk+/hY+s6bXhdOSmoZt
nUsLjqEzOtVRIFWHXMSa21s2pNaH17nqPKnafi2E6uD9F0v5YPhNsm2KurvofvkGZ00Ri1fQnlcT
kezA7sMHsIUhMmY17es2Gc4j2oPDApPugjqxvjB07Z6KsupfJzjmL30ztuCi83DTp1WycZ0J7weL
s5sg42Yxx66KnFIKisNMYa+BU1KsZ4eNwiUHdJdQPfXZzXPtyX4NVLtuqsAzz1IN+KbSUkaY5Bi1
1322TfE63plsm1xVL5mhd4YxdvgKR7InOq8Rxx4QE0Hl1z4iMMcnNfFmcczwLSJGcYv+P0aUQD/p
EWr/OJgkHQG7Ma9G5TJpOOBWYygmUevVuZk8N+3QlzaMzV6Crs0tRJWhaNqfIgUybIkeZb2LDlo3
N/FpmQ6noqIsXJnOEvuoveLB1DYKGTWXX2Jirc6U0IeLnqku9Ef9ukSJdusnCfXn3fR8a8dVZF37
1qAf5Xe33i9zzfg0p3WGYR7+qiTL49rKeEpoAUQAQ5s46RFwZGHaPFB4Xzfr6GrqAS3q3JJ3VBbj
tKXccYuNgNzOk092jTt8G3rkAHRN+g+NPmebFbCuudvySPM+7oa8DRi3We1dn/gun2k63PuzjwqE
AfdLWFHMMMzAi4WR96fOdzEXNDhCbCm8T1cttBYLs4xFR6SImqn71w5NFsMb0Lt6UBP0FK3TG7Qb
EUgy5LxDFrd9wELEbrQsTBaJ7jmTpdz4Ruu/jbYxb6cWEfIwp7ziLJs+a50ue8vRKymuOwFQIoCa
e0RdJu1znO85pmjZwzJmZ7WuvP+MuhhOQhuEoklyr4b2LyWFzWV9L+v+0Q+t+6Gzn3PagXG9lg9t
sZxI4e6nvP6DmTlu6876ECWRdFUqGXVdShjRYmBSVSEjw7Wh2qrOQXXEahVvF5eeYz6TSD1pw7gb
MnxI4J2+q6Bj3ycbntEGc20EmQVzv/kpiZ+bsGeTJoldzz6YxZRtrMrd8/z8GOkN2WzvSyu/4qy9
ys6lcpqEseIKrlV2WFo4zghQt868vgWMMfVFe6AzfkxMKp79LS738+e+YjUiLPNXtlZu8U711BLj
mBWZfT5b/NBjdk7WUW9vDXwSuIEcqnqtERUak3PBYP9aucGf6sTRDcq3SkE5KBP82KlH47hfu44b
ankrJAF1N0sKU155D/c821JAQGtj6x48FvjayfWf5qkbI1NQdPXa19WyLnD6vnWpPpt0eZ/0euyV
OIwrZclO+1gvigu7ZH/pYjzas0tlHDdi33gv/u3iIHLW2yLI/+ssiSElb3crUS3VSDomAaWKlbBg
COwXu6iZRzPeR9qotAIPddLtrCJ5DUX+XAjaL0loH3iqaLCKttu2AAUjZvnTe7Ow3xfDfxND8eb4
qWKTJsBfwj1PXf8kenFOZiovOBXSM2N+deTDyfal/63lqHkMOjda+p6dXWiese4YIpPGjaFWEGLo
YbwrZjLSuna3s+t9DJlxMU0M72FmTcelmMcd95wNgsx9VCzY0wWgxxMMfN7jPb/Pc4q1EvR3AaVW
wtYv/L3wnT8ZUp8HqLw05mVpKRaErXctgwBU/Rq8jG3+0gXajLsyhE+eL5+3CcQsV9d5FnuyDqZP
3DTGQak2tzZ0nxIw2dOTkSZktjp4yINCbjzFhOHYmC1Hmbx3KGpssDiYeJ/604goQZU0WwzjgvJR
w/nT+8CwI6+Rn6tNGdVTPXX31owoQLUUuGkgOyrjuO/CkwvpMg51+ph74zuO+IqCaHIruOdqH2bc
mWM/+dHcmLcbOHseJBpif7rvcsLLtr4Dz022wbyd9P+8Njul9vpCt+5iMugfMgO2KTGmAzgJH5zK
ehzYkcQMO30mueNvvCp/4N/226IqThg+vjJ22bYQCAjA+vqxn50rnHHSNNu8VEEDCz8Fn4+XYEOJ
7GM1U/8oRjyC+BbHnZsl+bb1W5zuFPDqkigib1BnbGby07ulsEKegvTV6NfXGglVnCzQEbMGv0Z9
63hVAUOIXjmWF6esvd3iG9mubnnTqbz7cZbQvEBRGyMj+zNr+524adiyQVrFa6fzH9UU8tBk2XgB
tepFYpyHXWveFNjTZCAICH9SofqDnYsXDiSs4loN19RiNqMpDJpdy21JwEMkM6XZ+jK6ZAtZKdZY
Od3wbFvTLxvE4TnxfRs9Zj7EDNGJ0+QjZag8l8Fiph0vgSGvDZ9aRm4r3E3aU7vyqIrsM5GCZ6+b
kEumt09098utNdo+Je7Glbu17MKIuwmbu7LqZ9PVyybru/+wbHIvzwlmBdHja26WK1e4/wur333y
a4OBnz4xMXRapFB9HrR3Xtfxz0qjOgwsVWPa4j1KbYpBJu1B+N8VUmtK+/9EbXx0eK/xRWUY0GAe
xLg7qXi1WMIpeqi7IEFtQnie7oal9+8bVTnbxO5+54Xd73pIa/KRTNK5KDiGbFV9GGa7XKzJ+pOq
bujNNnS6VRZsA6dtmc3o5tieBfaDEsPkTLFydnm+6GjwdHN0i9HdZCIjRnFJyYrZ6Q8MuVDNCZmZ
VYWqNi6oQ7wfFrZ7VcjYRHmPW2PKYgwgHPWw49Aq1rWxG/EQISL2Z2REwA0tYqZHE3ND1NPGo7Xt
mLjGxBL1a2ByM/IElPPoZnz1W3WRYDD3ymWWyxmXd7SfjE9aafjQhQYpvE1tuafXyLzGehQ8gYeg
n73t7NPiJI6zaAJm4b/EKZ8WqN5xUmAWrFrRHO3UCiKaNN015w+MCrgnRm8wDjiSqEfDh7OL7KO7
rdjlaCrQMFceWco0x6nBrQvvyNmSvnGMCgmgsa3UY1emt5SG6o7juUUsobRFraOczRJYf11v1IzW
2jgHR8ZjVp84cVxN+t2heclByyMgMh5TdxYbUzS8cUx+4N8zLoXo9YZSHIPKNYacMG9N9Kuzxy2O
1qX3v1B82htnQrfMtPY/nBn5Xg/5SeTNa5eprzSl/NiaWbut85ZMORwaGiIZhch5wBZHKry1LH/Z
p4v6tWyCh1BSb4d2TVI5izgLcDwrD6Td3NJu7WtzufoL2fY48xlbQlkbLXhDtBE620ImC/nyNMSi
bxRKqLTmo3PTqPOXL5GbbuwLPWzA+yX7cTCW2KnMlxIp1IkRDxml9bRG3cALSErjwetsyg7wTJqd
WwTZVpvdTy6DeQ9JQxFta26vMGeUm9AuolzyQaT8ToWIuGmpqJen9o+FDAyXzY0mZZY076lIbmzB
mTjmjjyMvf826xFjyDCdmZIptr1bttuh4eWQ9VBCX0OmVyx+G3QbtkaiEeT3+ByeDPd2S7fq4DQZ
ZauVVkxLkZ/cYJ6gPZivZdXoWAYm8oouvfML9JmmNiqcB27z0NfCY/DKewxdo8DXWVQxO1LXtvF+
xlEQMBU4SUabukfmMZCROGBj12apo6aZeRFWKihHFHSDdFjtbJciTlJX1tVGwBT7xa2EaBcCg0uF
56Tu0o88NNBshIKiTqv/wz3AWm6l37KwrSn+IgjtGROOKE+gTBS4xJ2kotw2IyA2fMNBWLlwnRg3
Q1g4La+u038atWk9NEmSxs6Y1A/17HDbJzZKPz8b9h4jpZHveeO+u6nOQxWsm5IJEtQ+6/xEobq/
5kD79saAw9undEvjo9eR58CaMNIwfFeFF8CwZHR+otZ538MCiUerFse2KmsEAe16x67zbXLfrqli
FTpKG5MvrCIGTJvpSXV5fRqVRJ5RmjhmF7xcOIiGmEpbSfMuDTdpvfaR33IXD8PgnMkPl6uZ2SVh
aDdjDeXdel5ar3uQyhxPRjgbW6e0U4Y3/O6YJmP4biMm3Lnl4ERVmsl9s87lyzrWiMHToESFl4mH
xLS8uGel8Bq2Ns4Gg9qakegwygCDX+qZn6PAnvKXoaLe2HrqPmfaCLssHdqnnporDKIWeRssYcY4
MLIfOzHZnLu16ncdHgV6QfOwN+tbIdEwgm8TIRXTIdJ6bgYYRYkanUihzDjThyi+/KRgaA2jSrRI
Of9D3nzHTMQlyULKW/7y0AkiQ9fAjjIECVUCLfVPOrrhVdc0sJtED8eeiiqh0FR90xMP0JkMtgre
dG+VHGs+9dSWIcPpKDFYf/Rp6N1RG8UPV1KG7jdm74nIbDzxkI6g3ayi6yMvZA4uX/BqeiRRsdXk
ZEtz0HX3mNfgNBFN06FPAp8oRoUXb7F/15TvmGuBKw7p9UXlKKAkNAXssL6k/mblAIVNbmhM65S1
jZza7aKsI3pIB6dMgBXYlGqbiL6PAptJGt+C+zq0TGYqY1GxXzrBTvf0KBbUPpxwpXTP6yzXvTd6
HOrhGKQMnvXL/WAzkYfn0v03LOuwl2k5vhZ9eCtTJWI6yEatz15WyHNLkvdrrWbzHJIxvbPuGTyM
+ZphpZteK8UnXNplvZ9kj4WoctczD1X4pouekoV2uv3i90vEse0dg6VjTsbReaxNnEfJ0E0Pcw5H
gzCayrzMpvapoOP2WHdhEJmpwVzk5CB3WV1rb3mO+NKOxM5Fsh2n1lJsPcMg95XA0AYaT1+uyUk2
Q2GPCtxT30EnhwNZmxtVImtfmrDoY0UJDlZ1MT8VS65ipY3sw/RncU2n2nvX+TBdmrBRjLH0CO0G
wUNSW0a81JX7z59m/0Fgnnhuh8z/dmrRfyUrmi/B8MGDaoXzoUOrvOrcY9SsxjGL0Dx8Tppx+HDc
dN0z1NgcGPcl2HCzccf02PzctVLFbk3XEJqWDqLFXvOzWQ39YaywdvdTM7w37Pjs+smFwp0Uw95y
3epVmSba5oRaKyu99qWmpxvDupv+c2Q1HEOP2kvidfU7uqR8a07dEpmzEo99OVIoy5AQtUI5zOg0
CjN4xjFZttkd0xIl600TxY9epO+F7yacV0rcJMCDe3GHkq4E2wR3sA/HU+DjqM+rUD0r02/2OvAw
0hrKMF9pv69n1u0lehDPgARjc9ulhtWA4A0GFrgT5p8Kx3d3Er4Jbd7R0nHZ+uXBG1gRVGPV069v
jPt5dtsCI06yfNgyYNMokdRz7KKbf2SBfi9T/XwE+E0rR4AUOoKzQxw+1qyBET+LN4hn2dl0G0X6
KIBH0sQ3/K3mHIpEptU/rcR6TBxLB5u5UQq13Trcz6JYrybWHwzE0rhfdfLO13umEoCSbWu1yXRY
55zxwJY9CxxmOOqstZ3/hpUN6G2lu+llGZfiKNwm/C8QWkRpkWV3k0f5i8oNHX5AvvO9drNsj+rD
YwymLGKKL3zFMyOsOWRH6182OuGLmxDrbBES8iaZa8B6U1Gkw5esGadTRDn3Tifzc9bK9i5JGp/g
a5imX5UR53d22TrblVZNs7G9hsHATMxvhVGa/6aQ47VZrQApNnQHzIbiOyVDjFuRuk9O4Qe/q1Aj
OtzCOuGXBcZ2+55YKZhGCmS13Gbt3F18uJmUbqxkPwR59VhxKH1KPQf72g3E2zKp4T7LnPagh8m+
M9vcA5AMSboO1vkznW2kFUPrtrsWS/gObe/6AmhSRgGa7Ac/5AgO6CneWatr4sytrSXYFKGdxAUj
LZLGXFlFHqD8aJ2oJ7X5sJxusnMInFm6q5ycnrWtxys1RjNyUW0e12YNdyW1n2snjXrvAkyLQJth
qfWcbK9tLtRmEQyYtsF/o8dAT0NUfN+NbfidVeFec2iiAjftay4atTFEiQp0mpoLjVQz8nsC3Ko2
JmZaaEe2tLDITkzGdpal3KUJrfnBbst9AJedCU2eg3IYvpPKF58DfnWGfgaG7GfPB4dQM2fhlivy
Q4uCMYlOnBbETI1R6zic547ut/Ie8iZXD94gpon0kc1HahLjepTr7D8VJeOk/7diAfHAaLiu9ssY
Lm9dwTQnGUy1QTLMnuFC+3Wt52bv8AlRgmqYQK38x2xtXvM6tx8NU4x3hgjEfsGKiGxM1dG04JGn
YL6pK6pg5C5oCOvnjBlnEA4FJi3MpiVBHzyj+wZF46fnUT+BJz2pHyMggfeTxIo0jtS9mYfeYTZ8
dSSzZK1/kuvEwBqTk2G+Eshjppq/IasyO6Cz6rro2j5ZaGJOMuFM2gRi8E7VKg+oW5ptn7rVJreF
v7FCAB+k3MSaXThYm6lCp5oHC5uKUIofisSb/uPNWT+LwGVgxvDmbeuCnkHqZkZUT5DfGfN8LJ3u
G/gg7bDFnb8USjeWIZO3Sbu/iVx/Qj40MpNAblzkcI/THJ7Y83vWDSv+Xv0XEuhs8Zfv9Grfg3Ep
NtlM79FWdUcEL+DqaKRSdesEj2WNANmxyuo7nRp6w6brYIVd6/8xdh5ZkitZet5KnTduVEMZRJ+u
GriWofUEJzIzwqCFwSBH3Ab3wR1wJ1wJP2QXWYITTuI9Dw/3dIcwu/e/v9B0MhEYtTnj7Yi9/Xpo
lLmG6m6CYWG3yD13lRovELGMGaofuV3ua1jqVpM4q87s8nUdmgft20d2NoMKGPI2ReU+IjbWblj6
Y+eljUnStazxi0X8qFI4VUE5/xrnhuBMtc/K8GI1HSKgRc4LVdDxo23Cf/1UnUr4DnhWnnozeqzs
7tZoPbUpMxFvVAMJUzJ9QONw8tPRWSuN6XDgFD4ORDE8wNZkNQ3h/B1DjUhY5P4VJdyylPHUoNdp
3w5bd+ZFXkePHtL0D4zOezeKt4TI8iHK4FQU8a2j/Vs8FvZm5D7P3nT1rZgLPDy5rXVI4nbT1clN
VvK72VlJG/pBRfgsiG2+Hrtkb/OJx9y+zbCeL6vkUJfqSBsAjdOAzd7syOAFNZdbexlmzsiI58pG
V9qpGzgQu4HbbY6GW4uo7iCEgW+n00pBKeLuHTpg9FDeBBNdWeW455g5JHDB8AzdCmXXcPU9NA49
B91oVzj6mis5LSS5yiaCfkrfG9N+USxHEO9mzBFWyLZ3gxP1kBT6KSWAwaXGAfhcRQ0zWn9q3o2K
dTgc47PnxJxyTN2f6ygmUz6KLnEkb2eh7JUTB/dO0TDgKLzXVhPF53b1+KBTT3BFylPrCyi+zbxj
m30QkwTKq5sV3E3jYGaIeBO9VdYEE2Bujs6UUCrGRJLLZDsb3nMqWsZ9zUfqTJ+Ebt7aSVttzWZA
sgEF16ZMXilTn+tqvnQOGZ2V0Fub9WplUylarblxOnfj072Bw8tHL41f8pJPoojnhWZaFB1pemPV
rVOjPxsjAKou7HEd2P4JG/lXYu4MKsjGXNIaTR1vKPfMl1LF1wSuNgJ1xWHqZjJ0posVQLb2bHs9
28ZpwnpKBMmPKbUfgr7/YP7xwSa6qy31PGLNTpNfluvZYUZTGCxwvRrrW8eRD3qud32TvGfGDxdL
WI5jOQcbJszbmpIcquvVAj+fLWNjy/i1pe9Usw2g07yX83TnhAYT34wb7btx32dizIdUQeqd9tnM
CH4QwG5CfA5u9pOUnx9RNsMRdN9V4+ySFMc78iBHTq1O54dprj4KzpOIgDra6btxsHXFuj+rSG7j
NeDhD51kFZ6ZeyddfOmzlB5AbAO95FSaDwKHtsU3tNURQyVl7ea2vxEyBlrvh5VvEQnN3PyzAt6A
0rWjUbnYvomJg7euZ3+FQdeHKPKHZVTnd+SjQqKK1bBxq+6uciD8OGLrifnLb2WC6ID2mRZ1nJwP
o3wL7G5toymndnzQfvqIqD8Z071vwtoxrDWq1l2R9Ce3JIIUFg/Et4d5jh4N6HpZGt93fXJuQJsL
b0TMa9+Wo42C42lElNT5zLuaZNpEPolJOj/qcSaB298IC9WGI1Io31j5WtF4KWAswnwai+QlZ9Sd
ZuHBjhGqp+o+JQhyOVXJNO2Z850DMndU3FFqzxuzAVVSzqpx+7POxLHIo2MBhErQ/XESkm2N0tWo
PhidnmdU7svlkKf9VgS4DOAXk5goFqZRMuokCtUo1oUzw0h9VDhJLlp5uA+bmsup4kMvp8d22vu4
lBsRW6/4BkgU+SF/JkV1EwhgupoxE+drdqYffeszNJu3y3GTbbO3o+IGi225arxm45VsmlwC7WB8
LZ8xy729NOR+kunWLP1nnyUlc5MU8xiw23i4M73iRBLiLwRAZ7vX+zDID8sL27wHrJpeluUWnHjH
erMOZb3BDP7CmGo12bTUqtpnGN6EXnoo2wmubbfuzBp6an4CwP85R0THDwUJQa4g4dq8w7B+nbMa
Z+O4FyklSmpDv8NKYGKTnsx404zNmVCigitrOdpVR83W9cc6YaoHUZ7oyCs7J1HuptpYzMhyqV6y
WtzXY3Q746rmuA6D3Bo0tb5HAK6BB59i332YhH5GRWOyKqS7XtsvQ9ocxiSdwViWo1SZZBJ2pBC4
JuZT/n6C/LaiJhaQ+fKfEJ2I2U5Q6UxGsxGzETLpbCGymzaxbM4GrGxfxmhYyPAewsllra/atUdQ
+uzH944MDmkSvVCT3UaS6TVf4AckghuZ5ru8SRJaplgdhA6t9QBPal9nVAUeBOsuXaiV6Qpr22Tb
VkmwNQrxUKr+XJj62gjnpXbIQRqGeqsm+2vKu+dyLjlizSXvk2enyM99M30y3n0hkPbZkrmziubu
heyDAwv4pdLIBgxc4Gc3OtGXfMdW9E0uz5NpDPcjvV/j6htj1vs89XZ5bl+BJUH5VN+c0Z9dbSsg
M9uY96ZPnHSE5GM3wLtYPjYgNSzQ3r3xjAbaXUyhES0XVUKMcDVKOrJpQF7UWQqmdPUEseaxFvNd
E0oY3CMavWTs9mli3DA1Mw5UVjcjCxxaOcH0MZv1uR+r45iDr4QkaoS4eDXcb7FSD80QssvhqMGu
vIbTDge24U40PKbOttyrIt6NE7MjEmNxsrKtApYi7xK0O5K0T1kX3QItP8H7PMxsbybQFmIZZnKy
sSbIGUxxzY5EOy7OoAshi2b9yTPHh8bqmCQDvdJZsHtDl23KzOEbOmfXMG/6GaAyVcZLiB4078i2
zNQzgx18RyqIdBYLOJjQY2MqwrztzwaNEUsSmdpJHtvIu5LP1jAYvbBH2S3wIk3jJcq5zztpXk1l
PzhuyT48uLukzb8iSiKHNScORLeeJ3/alNFsrrps2Bn4dXRymAGPPYcXqBIal2L7mNv3qNCHorA/
mMFY29hEa7PchxWJX3VUHLIado32nQXals8J2guMWu8ct/kumCVFraQqo7JvrOFKEYZaxepPQ9dg
+aTvoyJ7MYwc9UX3M+WVQlRnbA022Lpd+zrGpmWY6LOUsTWS/ltZDME8ImittH1Zhm6NMDQc8nzx
gfuq4gA+oTLOhHqf7MlayNJfkIb3xCgv5GGSnd1DKcp7oK4DatPlurPKdu2zIXbJcGI4/ihY9V12
1OV4F+TimESqm3D3a+PRy97Cnu1O7qo2XIdcBxx9ik2oU/2wzkmfwoDkspiRLOUkOZY7Z4ruw8K9
olE42VX3ZI3xVhCvLeCSwYpBPOJvDFWvjXLYDOitxqXiPTlG9BbBM4VJ5xYHv9ePprgxhxLTk+Id
RsB2UkvmgHet6E1BWd94aW+Ui6PNot1vC2x90SGWwymGohJ5yWkhwsBFijSwdB491rTW6B83ZHvj
6JLhr5JX6mXKrKPTpR84KhwieE0lzIpSF5cSvKbx7yNLIM/8odNrLAj3KlHQtowBx4bpdCvP2RSu
cZbxkCWNc3A7UEpRsu4wrwkTZ+/7+sqzy2VWLRc/B58l99CDZBYNGz4cLZyUL9JpfyhqcrRx5VPP
Fhn31ZW/laaNfm7hhF4AyRedx8a2AAONY9UTAO0Ypr+C11lsZBKsjVFppqAaa0mu5bqF0SP3YUnm
bx6VcPjKeuVyBwi2ct469Yt3aaP2Y/9x4+4Qd9NV4uEBufo1jM076Q48B4Az+GeIfRtfN0/Lf12T
fGkWdvghm5FBhEqzb+z0z1kLgZ6vBoXWOI9go9rP931gnhvXPXiTu2l9SOqV8ZjbnM8lMs977RZO
KPqrpb3wnpZ/TVBjlX11YjYPB2TY2Mq5SfrgFNWo8kVkvtdlsXO6cFOX4hBE434eCzyEjUPMLeRT
MntQbc0ofcxZWMaALhuLHuYCrdSLkO5G+feV+170N5BC4FnZq9l+tWV0NbJoP3jQVPp1VL56GtCM
LtuIjo1z9fU3s5N1CZjLx59R9YGDr2GCb8r4GxPQDQL0Z4/p8WpOW3DocKs0DWRUrh06r9BpjnNC
pDnH1tPfur5dNvWhjjZUxrEFdQRIlfQ47tRperNxgrPm8tgG+hxlFt4CrBpxraFtZeG2lhnr1gLF
ORNDbwZfXhZYF9AT4GL/ne86ek9LNApicsLFoMA1zBqWO8rjDI/ctJplLFIUtlo4+wj22QbtVUWA
FMxd5k/QQdt0HZG+mOd7Htm+02xzc/juFz4zhyM13UeXy8olX36gbpDcueB4UCQeBBa6sP/o/BnI
UKytJ/LFt1EvYZiY2xx6dQRxOuemQ2nEodglE6xt6Pwh7NO9ypqB+VFlrtTEYuZj1Era94x1QQjz
IIGaRpW1T9IKD1rs5mgNX9rCgy2ETmBZykJshImU2Pu2h2JH7IVMX0bbuS1K+5YvMlIIeXF9t5yF
OM92SWeclgWIm0swxW67ZGcyuyC1BiU1ghk6ms6m/fe67l6a4gmH2pxEm8D+lQMCw+Y/SUb+GUvr
cpVacgRoMbn46POxQpwW2cswPEivB4wDJ6gqUEf1VbgLM5tyu2EGuix40Q3H1Kr9ee0pXSyOV76j
yk2UObDJIJ2TG/6Z58V8sIeURaHwUbs0qNfMSH7USkfM3IO7sIAJa75WOQ5QWJNdJ9nwFmPyZrJi
kz0yQl6E45b2joPGsTwLKR4KE3W25z9kDuyD0Oi+/ax4sBeWd2K+TrN7zMtnFbwJ+1fWF1ws2bZ3
Nq3Tp0eXMg0c2uyfeqDfrcH84SmZMRb0pd39DCaQyMKYYflNNfPjCeZt7nntU9SU6V4NaLTtWL9Y
E3y50SXflaTAn4y0XIiRut8TvJt/zk09P1cwQpHc1xP1hgT39Ub3w5t9tCVWpj+tRjYfhttCrLIz
UsiJ+jYBVsK+ufPcARihVh1TF02lAgus2ZrT1J2J1hhW01KZcAF2jNpIpkinXB5mPvl+zOoExm0T
pLeSEfdBF2NEN251DLsrujCB1W3EbHUbhLONQcPsvkvg0XTfysr5OTv9nG9UOYLvpj6pjZ2tL27a
iaeF5cEeNMFxsSRV6Oy38drNFapHJ/jsE5ZORZ4iEQqw6KCgyjIl6qT7IFP3ZxBJfBYUdemq6ySW
0F49fJs2gYurOvWcfWyQJOiKpFwVfogYhCvW2ReVSI95IBk0Ox0uWStbSqdZl2HmPza+a53zvGIH
FzI7QPyDQRk30FTnKTBZ15KK6JTJ2qPPQ/4L0wCv/17cJEE33rJPAjz6ibpv61k8NmOfMMkqKdhx
YT0GoRIHJyPRcnlFuyEIR555Jt5AoMh37jAABoxRFV8nQ1T7jlVKjvkbfVOxaqvxDheY0whYUYKZ
r0Wm0Hza3Bo1AN98NlX14rrReVG+jVF9LqmAZxAaW1EJ+/BPQ+u2DKyYhFakNb1f3wNxACsEwYs/
IlHt8+Nyf1qleHMaVLpGv0P6tye5bSPMYL+4YCtEelh0tGf68cPQi0vkybPhBW+BMrehTPcCG1Aj
k3de5a0slCpxYz8qz39BfXNwXOvG0fnB8YyjR8k298bnct0tEEEImXll24DxENdUqW/zmJTeWH4g
xkEtFLKxhSk5oE1MdUrbuGpHv2NTUsD1prjafadv7cG+IZHmhDwi32vZ7NpcnbnEUWiK5r1PjJ0F
lXXuJKheHB4RbkAs8mW1aWP3MQ9i3PNswFGB1QDxGV5u3GorpSe1bgsXC/QGrkPCa3uR65NJoMGR
vZJexO1+pRN2KH35RKzRA7a9uNC491kKlh+M57HXz0U+4mROOQMz+qYP0UBhbrJ2zXYf5+09fBWI
qYhzizbdz0G/wyUnXDeTUCuEhNvfFZjjXKXFXoXO4ogp991vSIGdvdDoKnLFVCY5h2XxHJr1e1/l
nDDu96QgWiadboNlnxibblcmwUOUdTdLIaQ6d1qLUW/Swaq2o29+Lt86a6xnZ8JKLxfvxpjvTLd8
8dtl+Yv1pYhQ1mvfwP3JMk9hU/2KRHM3NPI0pP4doDDElNyHQsb1Mbm3TQ2xzAJWoOunMsHAXHxN
HKHcV68x02zazTtw6muve3j49qGdGjgdroG6InnjaJXYwtgoePU+GuyNntPnlB0dJ4JDwcWxGAk6
OPsUsAror3qEnc5HkE2PaZAfO508R0n5DSuvYrnPjzmGgBPdIGy2Y+bTbfv5naXh/qNHQRgaIhuh
M7LD+mfTjNZGtHz+OJ3BdNJyzUD0iJvjevF29+MMIi0hFp4F5wZTjtNg5sAydJJh0l586BpdwI7M
jvCjDjom8OOihEIDvrIGVs12eusn/wL/+NB3mBHKYesExq2p9avFvSrpMKnHGQcZPxcIxsvwrjHg
qunyqCbynXQUQOzq3gYtH4oIewLoN/e1gY+OMwU0PJ1zABqCdN9UnyX0A5xpsnMKiflU2tWdrlGm
jpnFADcjobeI7xxmZJav32DdUTY31T0HfwfRJd6qLMjuFvvmlnENZ9yoV/UcI7OuYdUiB0I+mUA3
jGnM5/hLi+BOx4DPM85uqixP7WC9whjfV6q4a7xPSozlIs3WI4SycUqYo/inwTJ+oZJ7Xs4nKtEH
g7UNilt3UAJmT5H5964qbgIOfbc4Cy5nmiQV8dD61TVR46uvaMMNL7bvhdE9Fw42oKW3WdYhmZD5
DM5jIcovVPAexzPq+jA9WCYE+Eape3uQ71plNxBpnvKmegtYuZbHNYcJDtvFwYpyMfSvu4q5Qzle
ojHcIC45R7OLAth9q5wEj5IFAWccvw5q40tW4d7PPBpjXAyK+mw0mguhtG5xd3lHflBswwpdlIrV
KSGfO5pjbqdCuytZGnggGW2AHKO7ge/K7E9tjXC6j51pX9ftpZbjOpzbJe49qtfRaP00XS9caEBY
dkRwyz3EfEvjMgXBJz45HwUiPZ10R62DU26Jh8ripoZtvRIpi7/bQoMzwvkOlH8XWmXG548POuQA
u7O7VzqBD+0ihKYiZqoNcVXsMjPG0s481MhJlnf16vIBwHZnSGCXwoTR6+PcUCFWwFaWybRlIyB1
MVQd2gcs5CDziu62ieMvMag7H79Sv842ozWsyzi6LIFFmk6jVN7enNJjn82/pOu9h0tr3zmnphrY
eMb0h0UFXpTcfnZMycaWNYf9EdYfs1DIwbZTrtMoOQSZD4ScM/GMw7M/6aMErufE3ZdxClThBxQS
VfDtBGX3kamyf5rbCL6I6FBSJkff7vqd10iAtOpkTU2+bm14hZU13ibzsBphq+yDac6+Aqu92I3c
scp9OQW9TtfYtzV89RUE/gYGQ7cfsFpQlfMw9wH8c8R6pxIzh8eyrfx76JqMgP3pXlsIh4pyCVYo
o89Zp3Jd+JI6Z4joLzsLYQmVkfCrBzfpfyyfAVuafWL4l9iCZcPE+meMEo7Ke+A6UpPcJCRez619
YwethfYbkXwbj5tJxkfPm59a1gvG6g1aHrhkEFcQCYUfiTAe8mI44ni0KiqfaadzI/mdaYwPKmaA
qARld1w++2mCHI9+ZyowcdFLUAjTGJw8ZAz7PXG3cFZ90FT7F7KUrUySa6+6U5v8qOFTthWi2Rob
XMc1bpYVdWY5cqBZZKzb/tDttBUevAFms18a97kd7XEQAI2y02fXyN8RVz+XfcGyivDXUgc6oluU
ESezAGTy1BtuINch0e9ewaBpsdTfBznX1eCOmFeXH00E7TH1oLV372Ye6W0SN3ddg8lhB8ChZXoK
pOPQBef+Pm0zc2e3AOSp55IamJ0bH3L60LObRh0VSTQt+2gSPkaOfO5gGjNRRslQzldVOwSwBTUZ
AQorstnYGeX0Fk/xixEH+G/0m3EIz5D0n7Jufh7sAGBmZht23Lo5RGXUMQSz1x7OdauKeF5usYVA
fglK3O5M0Dul4NRCxSsfjV41u57B+6YX2Pl0whj3fYVh1qx78tJVjbVXFFbeThoN2T5RPZ8iFLaL
dgRnLWin6HVNEe18s8CyyOiBpyaC6D2fY8MYPEchzPY201Ov0SIidOvnH74C9ujhGTxghDG/Sx1C
H3IFJsPj4LNhR+KkoL19VcIZPsOuTDaup4YXRadyj03BdPCqrD31agBB81N/XoDBU0cU5yFuZ3FA
zwceGDEF3XmiiDZW3GQnWwAViKyD8tpHQ31ITJzIiGPR/QZVDr5gE8OKsktRx9GpNe+ZpgqkQ3ap
J1scpU41GiB6xh61vpUk23CQ5j7oYvMcQjygHih6CDtKHmtwsDfGzL96r2/P/lzrdZUY0TnNMJKp
LECP2ZLJoy674TJ26LDrQsO9KxjGgxjD6xggU1GHDJeExeZkluDwjPPfiRYPb2if9Hb2feOWqaRz
koHM8aO2rKPXqCclRoJjwky/Qyqo13MFWdCk3rhFgEiAgjLvJ6dm6NzBJ2wYjayqAXMuPjlNb+RV
Wy4ziPemF6wjC9QslpjeNEOd3gy5gxVy5eSvphGkVNLa+VFZvsmpD9oYRweVbMc2/Ta5b1dMxMYn
OiPskWOQvCDE0N8UcAgq5AZrUIgWwkwMkloEKULdAPe2ZbxjD5Vcd0HHcNpkDjfWGInHULLggoP8
RrWDHY0VeJ9Q8rj1m3Q4SHw81uMcJSeBuce+SYbsWC54ejKH47ddz6CVJsskxUYcbKZFRVWHpIKg
iUNpVykUUkbbQ2BoU3yVknhuDxCW+1Ml5PRKTe2vDRG9WZartn2TOccoCDR6zBHTLit1w63rNR8C
wG4DKS/d4mBUxCs39OC2T4XvI2bG7TBVZgw7GR8OO4ZGmA4JynWBVz2M2m7VpHZxyDP7weyFex9a
WHoZM92An9y4bkg4iCU/scJ6oslAHi7FSzsBxEDog6NSB+nO5eFjbqRPWZa/95bpHlK1pFfr5iEb
3E/RFx0rI3Iz5IN4ysn6xRntFF8Ls3zI7JJ0jTkx3yZCildB7Zdc7iNssUq4pAy6TbD+N0VHarRu
3d3ZtXUfz9YmEM5xwXBABQ+yqK95gu5kju9mJBJuhHKbqRl9c9xITM2z9b/VTlvHMkO4bFnOdQGG
mlF8dYCvKiw+AqDWWWfMzqlKpwV/5QpADzdsxwL1W2eo5lankPPQpr5ki/OY4784SJpX2lXtBk1G
vpE2+Lmo6+e4xj9hwYrC9mYqChwIy32Z1E8irLDvhKSU52sM37fwfp8z3S3uYGjAoJbIdJNBvsYe
QX/4McNBLBnuf/ug/vvP8T/kV3X3XwaZ7V//k8c/qxqEXMb6Xx7+9QnOUlX85/Ka//s3//yKv+6/
qptPfLz+9Y/+6TW879/+3c2n/vynB2yW1Gb33ZeaHr7aLte/359PuPzl/++Tf/r6/S4YnH795Y+f
VccGzLtJjJ/++NtTx19/+cNaIn3+/R/f/29PLl/gL3+s/+f/0F9/+vW//tt/P/YQlL/+n5d+fbb6
L38Y9p/dEKsYzPcDy3ddJ8DNdPj6/VTwZ4HVCnbdjhm4vrVEtGPopmP+bfPPvgNjHuNzT5gWypE/
/tRC0uIp989wJkyf97MRuAqYCH/8n8/4T2fp72ftT2VX3FWISVpeLcRiVPt3v1MBZcbHUcPxQ4K4
Hc/2/sXI1s8HAc0eMaMSJiKqUV8w+ptOQw/WHk/pPby/j87ERcBJad38OAnvU8egSyn1YfYxSB0t
ZOdR1bx4jnkUvuGv+G54H7X6WHSjfgjokHqPQg70jW3FT9HS2uX4IO12G3V6uq3xB4E6l1zCor8r
vcjahm6PfSd+cbvUHF7RCGio0OZ0nlN5ZWI7HHH6gYQn+iu6rP4qnQjHUUtW2LKlyTmRfsQLcWoJ
0xYhnjFbqL3XjZz1e+TAIrQ7kX562Ssd3Y2XyPZH2SAEbCxx2ye6Po15ql4ak8nJhHphWKzz2YJj
eYc8xDtq261DVCVet0ZGnWx6Zq5ZrbJLzk70Xz8q7aaX379rEZNJM8n2kQG82i2VcIbfltkjFLUo
l4HY4/HqczMboNdhORWP5oy6oA36a8IE8JT7pAXb2jpEs1WvsomxlWuSnr0a4sI6axf9VNwVu2iA
eGCgvKWvU93GMuIjJPIA+4gAUnogFKp2eiACLfLjKJPnOOyaG40u7JLPIw4jSXIXN71zQzjufz1y
0HHdZUkFITQigioV+qzTMLmkfrefksx8DQAOKy7Tcxk0P61BNsQRE7EscH7Mgaa2XS/NexveTQDP
e+UqZV8g0RhEQPTFldYcH667dPQYubiE6/mwxrbz8i5zD72/Ly42HcqlY+L0WKaAG1NSvNl9DQE7
r6K73z9ikXvbt0EmVKPkqt1AU+tR7EZ0Z7WHNkIV0DqsW20kxqUhv8LOvP7YiLAYNk2JcNMM8rdg
sF8gqOsNejN1VZ3J4K4vAgx3Zex/YxFhrY1OPWA7xdQDlX90FkEenafJAXsK3PliQJk8MJEoLlJm
BZPjmI+oiBPo8tnONrYzUelF0b5PIQIUcWycEtMnge8fHsM+3UMkuLEd04Ctwg+RRsa5KpxLZEm0
ksuvurxQRzMOdq1h9SnXhxFfdG/HF5wNQhgd6VdHoXCA7fHTRwtgMcrDagK9WXwjX4hd7fdimD9y
0sqJJVQ9sDU0Nti0IVh2WPfbatIUtl4dnkMUKv/wo6sLY49TyO3ffw/ZITirMv1Q0IT35uio6+8f
OHO2V6JqjS28qyUteNL7Nix/0iZRF4/KqJeoEEqkOoQapQfzVE4+xB7Uz1tdv4dWep0BE48FBhLb
uEHA6ojhWQ+Ou3UqdAGwXosZbb4S15xwGsw/HQTyNESoXsedakSwafshvEaFe1FZQf9eVTR6tYNf
DP9QeDVzGW1IKAMTcoeH3mFa52qBpYpI5OX3/wWtxyyzUjA/p9m8hGVoXjRSm7UpW5LWAgHQ0vBl
CNh4NFwvu/n9o4rz/Mb2ZLuTNTpQu7bzKzQYfO2cGlaWXUfQJtMwXReydSCR4OFompm7LQnadeD7
CLKDY3F0Kt++AtF4KMFvitBHsBQl50mw68fztKmtKl33M5f2oc8WhY61L4Nun43GTQ3vBLaj250L
VPq1wGKso/5CdDu9BTI9oAXDfWrykJsPCnPhJm5WaeyFiFEMRGMQRTAsxR63ql4dgTyR/INn1Y/G
LkA27DVRsy0mqDEpTrVR2Dx23XwpXQQeDeI+5SpJg52/CDEuyYQWOS5h9BPLhi8pr7OZA6aUWXuI
8FMh5Sbk4sAD1NVOQSpktC5xOAt09QMoqDzV08JAql4sJuAyfSu6l9SL8dC2M0AQO/ic4uiaMxTA
I2BTQ9ZbiTZ9MCvK6bqgd1HaYiVR5z7oF7NK81K33Go+fZzO60NV6RO6ROTXM7TsgYns4hkalgjM
okcVIytqXBt4Rp+TTiFiguydCglQGIQPCK6s1tnASH8VcXfv51f0Wntg5bbXxrbrcsJoxEsUgpQK
Qjd9B7JULMMNvcdtN7l3knj6jYPj15y0e1/QteJPHYMd4VD76MFyxJbXAYse3TufZpQ+zjl7uRgo
db3N5GSXSrXbmuxhBC2MKGOk79ZY9icDLqTXVmdMQ7idvewZt9YIm+IUe5uVH1Xz0abu8xmOJNHi
2LqgEHieAC2ndJZwerdl9GENFoohSM5hn12hwMJqFyMTR3EzBymixWXsz14E6hx9I0MKt5MTZ/u4
tN/gy6TS5RrwMfiIY4jycaubfdfi1Q1jfi2ngO7exwG+80SHFdxwEVY4nCyw6yOuhG+YEFyMgB4x
zcYfONx89o1oD34+UiOMgQOx4oj79+cUNlu1gJv+0CBxATupc5S8Ve9v8oLyP7ORPTaNG6+LYZG8
4gtL0GivI1bvetmCICJNWTaeTGLrcSwk2CgPaZSDumCSGvfbcZKvQSBelXExy2I+MRAAyYbXOdcw
ElN5aCzzPUUFvaVU2MquhJ4Nd9PlRDCD7qCxZKyI2WPgD/1uMhxjpZt5E0xoSzK4nhoZ93WQVn7N
h1AeKdY9Ri5QHdoAhWUnkn3STc0adJ06LD3UgfOigM9oF+0Ht2oVY3WLqY9dLF9QH/xgHBmKJQlO
Cwvjsb0SQtacQ/87m2bczqvB37nK/KiyvnrKAv3JQsPa6o5gPV797UWMgXq0RxpVKF/d29muNtek
7/XbbPCrO79td7DPsW2OMg0WkVjXsOXynAZbbj0U3dEIfdDXs7UaYTxdK4T1cC66xbMnoX7CNCyy
Mu/FYA8C3USkjGCP23iyuudc2/fI0ZhR2cDciFi2lr1QvoYB+lbZnKrMLNe+4WF+a+JEZTaTdxJm
R7zRVC4ytRT1RZ/90pjZY+sTEQQASuC5CnG+B7NixGoOlAs+VBkxE5iL23z5YVJYOUGAJ+ryKHEr
9CxJVNyGqmO9nvHRwQU2QLyLRgP0R55nN43PVRzdxgFEl8iLsq2uvPv/zdJ5LUmKZEH0izAjCCDg
NUmdWVrXC1aq0VoE8PV7GNuHHZuZnW6rzoQQ192Pg/vjtFndzzL9BltyraZ2CaIWEEPZslwK+gM2
zDGPPl7vTfZa6NK7ZIkFbb9I7EMG1i3M3txagioDzd9L/7W1q2M0Yy7nsPWamOMQRA8Tt+xtjpUM
DKj5RI7pqW3cizFXR+ZH9QnwZ3ZyEkLHQ/gjlHCuXSzG5zwzD3adyHd7GIACyomPlmXuPQk58rIf
JhcSmvcjyelL2PAL7X9Vy3nCQggw7DY+KtuLjrgo2t3SyuGt4WjD7AQ8WZx64AjFRKBl541yuhN1
6+8Nzbvjm+15rLV91bhyRtfpz4lhJ2fVlPeNKpwnURPhx/PYYkzDKd6S7+/7PP/S2vzTE5aRskvH
ky0Yq5jakmgNxlZxkNuhu2FvHxTwguWWi21zNPK0uWqra66jsSSHvp7pG9DtOxxf7+T1YHlB7M5s
74IDmapJrZvQ+CXvRAEALgyfAGXDbRkB/sTGKevqb6GTEOxSNYLKMW3j8t/fQVf6aq3hiElqPPqj
J58nv7L3w0Sao2hbefYag91V18V2zplFpO3yYJozeBV/LPaN0Z0dY3QegDnhZ2TtNbq0OUim15kp
4zuXcKZmO9yE8U1Xwqe1HYlfxDTPtQtAfPEZObHNP5dp95dKVuECLfxYJwbbNYhpgITVrhNFfW10
KHDIgvnsgaBhNjQPhdsx6BQYtiAxBEqzNAkWAbIaLgQ3SIf48Y6pLNuLiUS0eqmxmczW8Dj39XIM
Jc6jcigzQmL1RU+WvuVCsBuZFpaesTVS/HlGFePRs1O6FON/1kS9ddjClMkr86WaP8dwrPYxZ4zB
x7adiTszpdDJmVp/CxOYWY99KBJWlwrOqXbn6D5d8ZNZ+isHmEhr/GCTtMaf6WBcDuefPrLyM9vO
HKwvBTliVpgRjyYuu7q3sJKPd1xikl2S9mw0hEbupGtWr5Df5FZ2yxwkdv244FeH7gVEJEI6DK0R
NPeANhxVF5l6jwqoJ0/M8OAaUYRVFV0pTU3/HBOnSJpwOTMc/TcyPulzA25lFY3XqEW/pId3R/iK
uwIOQcxH2KynhSIMBH9MQNPJYpiNn9tjbel9H/roWTSqv6Ga+4j7xWMaU0LvwGnpRbHeVc0jCsNr
VXfqxsmS//+lwqA/cLba2StzYXEJgsDSajliFru6c+KT5/G+Ey7cJlFqIO5cuEui14uy3keLghTq
lOmIP7AyNsNExsGM78bO/06I3RzcOf9R8YBUIydnQ0XPU2JyLm/MbbLOh5asC3qj/Rt8CcuhvkVt
wLJYaij4yEsBHqEXAv7+ZozGRyrJ0SaX7H6xwqPbxz6gmIGEJiL4kpb2GUb+qQBmzeUzxdnKVwbf
l53VG/v0Il31ORn1JUuxFgnRvdsLa1Ji050kU/qU2079hIP3Qc3s2W3MT1vsE2N8aBt+9IhRCmJ7
j9qHQ4/xCvP40fzljxd0xnhfjPXEuXSMz53lBfRRkKHvlMUG6jyaIRN8L+apA3y6d1TLjNTyDpMT
/zUdYnuKbwLlUu9o57H2koepWEny0KQ87iThTjXWfYmthZOfle2K8sLke8DFczOL+SgwuGxraimJ
yeGlBUaLi0kTY694EWzNJlW1U8BpAHhhQcf37E0HLLTcSkcUu+ldQM3ceBnZhBooSGDF9Z749SuG
A5sdMmkJlHV8+Qx7F+PdQ7YfO4qcwWSDlh6HbJtBjt9aPi4JJV7apIHowP1wE3m4fBJGmxs0Svy0
jMKtf1Yf8SGVWXRq/fpgTcomNFoExkIZTNb0KzpGBqW7XMRoGlhjnZBX5TXyOAQtRfnXT+gSEJFQ
Y7GCewO10ioV0RamugPVjiFN1rj4wOeKn6TEljpfcXuN27QTgGeFQEQswJeaIwB1pslkHFL1g9Pl
jdk5QZn4B7D2zK7aUCZJjiUXA16rQmqOiwzGYeDCRBXcHRcUYocGDGNiuQLhSZ9imBPliM5Tr+uD
6DPz1KFA3JdQl/Iwg2UzlEAlJ5FhK1ydXaTPNvWKrmsJ7rxY4Gkwfz0m6CCpiaZfcGTyw4IDa/ke
zodk7vRjr5eXpqgtcL7Om14SJyCbYIAUHGpkYK0vre89N333M2Po7SW3NMyxJ9sdXwT0k4M0PEJz
RfYhtXiHXE9QCsj3HudRxamKn6QbouzAAfW46OxXWTkkD1sCVGeqS4cqIODev2GcHZQ8ebuYDr2D
Kn0YJrF37AVFGhUvWTQBZ4XbTlJoeRyEf67Ioe+tcHnM6R3itayPI5yMDisEomPn+mJr5/0jxlp+
f8UcyomnQw0P3OLMuemyokGNqV/aFkmyH6tXoAJPlasvc8vlruWlcT1sxHP7AR57hQeaz5UZf8Wl
+CwU9Sk99eW947xzcAlZPPpA0vDDaE/C7FqqO7sn6NlVwGmisT+VuYi3xCyjICTX5lg7Lf8iQ+LT
dd6M8Z9DvoPd9WjDGHB91R9UUuF1iC5jAQOiWYEeUup91xT73rUpvKHycgNC+L7z2p9oQtbhgIDX
wx2yTVIOgHer8bZgwUFoQZ2fM0gsbPpHqC74qzz3r2x6ReFnG24dD/8CYSG45bQkJfAAt/QCBWPi
mujpjkQIj/AQy4K5SoN1bZxp2kw1ExaKDgl/4xeYOqfaxp78YcrJWigQj53Mfh27Gb5gocrALqh2
90h06pTZJYjlvxkA2GBEd/as7uyBpWVuo19aZFE/XGkHyK7aAdfnPtW2yQNI+jKLWGxzhcqKCV2d
dkYNFsBklzuhcmKd1lABTaD3hZFdpdvEBC5HPjExPDiCZTVDPNiFJGQJjkwWjUxdtbWN5V/YUX+A
iM/p3E25wTtCBqACcUITRMjRLbDOKrrAGR+TH404ETNzo5o04tpmRzBe1H7ikQ6rdGc5HUnJ0T2X
tNMuw2e3LMcucvh0SYKluPzM5mzgj9ikepdm46mavKPBGjuvxoDSxrmmdPU6rz2lKV9FWnV6a9o8
WHMkzqPdKwRQD0G0NgZurZyKqvrENufv/eaKCT3lsjyl8X1u9M8emZBWfvHBbp3RwZXbkGy2VTFt
Mrl6BzG6oarTkpxcDJwNgkImw/6CPuUGpiJNGguINDUlsX4xqD28ZMjOVkEvTH+QffXBEnyfsHdc
GEdjvnMWNB9miJrtEXxj/89y+iePLo85T978vGd/rb91jh016+888YqT6WLaP0Su946zPLdpfxQj
M5+2n881gbG2AD5tgN1uIsBL3FsHzZ5op6A24r9FN8c41u9kVHHMTfotGTJGIE0TTJWk0YNkFbIo
eDZlZ4DJxAbDx7/KXI2+c/eBm/DGICa4QQwfz97s7zt7pBmYKe+5HQlTusZj1iH+xVbifpjRXzlN
jN62eU09FXU2r5rOE7tJ/jV2+w32b2vZGZEKrpdZ8ZmtGQjT/UzLONvQY+IyIHYicC2bMgE/VUUz
UcrOX46DE90zOrCufhbvWEvEugQCq2o3g7Te+JIxbPYrpOTLF3Rp5CumjGK2eBMD94JOL77jkX69
en1m4HPRP9xdvLHmkMqbW5WYK5uWCrwYC6GIxe9QKGJFViZ4eOMgzagqHuwlZU6K8l7E4Y9bC3O3
pPvSlv+WKXlMjGLczkX5z2gzfdaxeYHfJoKxIsHjOE+JRZHWGPN91nBBrHa8c2NYpGMDsUxeAetE
xzlJmoPmcRJ5/zHVr9FgwxKPsqfO+MNozhjHpwMoW1XMkFt5ynW3jJpLaFTPqmj+ZC6eRFfcGDO3
PYULswQ4OrBGgmzZk7GFCUFdhyHjWxt65zghKvLyinFlPsTjP8R87L5AVMz+qRBusHjdrsii235a
u5CwSmwFueF6mI9KRq8ZhTlz+JKuCEJ+20ts66uwBNg9LjCuV+KJ5WdtR++fQQK3LV8ND4iizUi0
lG1xZZ9+dpJutbkT37ZywgJlRgOQH92kWfzlxpTCWPH4WSzyCyj0dXbYqMJCHkFeffgjJDDsyR8G
9lhnxsSQlUzXHM7kctJH7BApVxmdD2ddP3ZIJcPUgYaf+re6ys66NZmvi2Mbr/sSkGmvsQ0iVQ1e
9eYprVaYSrscW0U4UCcgkokGlu2uSGGpOFW4Gdw3DAv+Nk3YZXDi3EJJZsTIg2Y3y7eXRg8VyRQT
bBhuRgCYuES6rAYOb5/s0VmbBJlP0XYX/ecrCXd5Rs7XrGiGKBt9Qfk9NFV2q5aScVAY/c2uDrLe
vikIyg0YFxS0g+2kZL6bp3YXsT+vk+r3nnMehhAAsHYONtbOv5tJYpKrwb6bRX5WzvA12TWg4Ppl
ARHNi92/zPj2XBXd2kX0UBopqXp3LSCfWe/9+lfB0mfWbh0rkRFIvwVMQmiO2p+2d0QwSG6PCVbc
ss19ko7AVktjfMwnTh6VgaWGrTOIbeprZzCQaPFsFgk+BxlNT+5qzS6WV9tIzX3DjrqJt0tUM8vL
apdIv/NQMe0gm8z9WQPa5aOprdsu785JOr1kM17k2OAaSVy8KQ45hYIbJlA/Mmo+XNV/8D1uckKB
o2EN27wV2EHXOAMJSLq8bCI0IYUpmgU5/6naI0zHrbppLz6cXC433IjC4pJk4TfiBqB8pzn5BEK2
NHKDJMjSbZvh7+/Kq1l1JHOa4Uv5zbtjWOz3XA5MJ7obrJhD17Lc9LX5laKsjb5/3xqchbk2gMo0
vjDU0gH+xoAyPxQ0hWBH4arRu3fc3nf2nP9CeyNs03sbmMk3jsrfLfnYc04z5vkkPaipbaOJwU7J
rSgVZjLARI21UmETzvmRe6G84urEFyRlSgo4mRcFmQBQ5xxf6oekcFsEw5IReVb+xu3An4dRVof7
p1AUjeVcOpbRZbQ7VPgFU38DbAXGx3soivBMjnwPCANg1+i/SWt4WXPRc7t8Mx9Xu9TBQYEDaoOM
QLeL7RHzzaEKNzINYJvx3jrVewWgi3QrQpnhzWc6G6Jd1vk3NFAStMSoE4D3DI/dCAIALrKX5QZx
jfwKqC3eGKaF5bhnaIty0prLo1yvKkn83hbUd4dW9SMoqbrLAHlEA9NXnxDMNiKQtUkT8nRdnn4l
uP4WBsyAJIxt6pryhDpP3YJ/xCIFNMJUn03yg/WKD2jMjpP4lnLaQM15ySmaJDJxJhG78xM7vals
QzNkKREq0+yYw6tJMZrBIY/jgFTJwD5mH+t4fK7z+tQSffPpI0B5Mw84s/zk1eqr9yj0X6EFgd7u
62sVdY+SDKuLWEzsf4oIRKbmrd94HybYVP5oBxXBs/YIL6kQnxvxuCwIzYk7u7PsuO3utYnBhHFz
lDtXFeqdt+4z7SjCLSPWx6qnhDFZqj1A/U1YcWgrKAbCKIVM03CqDf0eWUnxr/Es8SZHRKdCPnfB
Xqbc6n5EiAA9shyVIKTV8EAvQ/iURiz7BaUr5dKf4459H3cmbs5WPKFDQsaMjxWJwtJSX+ujTl3Y
I8THhZQq94EOplmy3Da62OvC+SDH+2vU9G3ZNqqKufwyVCm3KoqeIkipB2atZ9+i1caFE0N0hgKc
OvotKauvgQc7ofq1ETg4mTavIGjYg5btrMA4pc5brTHDVEleEKKukkAW74uzpqNIbyOFEsxJB0nb
zkBbRMxJQf03khi/hKUZkdSm2Lrs/XIuYF83BQPvjCW8T1gY6rEARe4Zt0yRLtIz7+vJv0tnDsLQ
ocO9PeZVkLTlY4h57wrOXKvv3HRpD+hQVab42dR2AdiDXsXOT+/niGBH5uKOasBT9NqY90Yqn72O
k3Rsh7dJait0ifh5KE283QWvpGWtNoS3HmgkSV5YzZELL6NhEmbo5UsnFuureKLhFXSy5bAvtNXZ
92h+ZVAu4pMU3Qd9W0ntc321jM2Sd8a2VUhKk3fvlpm150ohsAvPf651b7r9aUgigvREEgRveGj4
z2qIdnODHykFTIdEhnYrqaioSmwefEoFhbONtxx1A6jenpGw8Mz/VA3aEeTdnTnGcjNaB6/q1RE8
Y4ITGtqd9GjfcKqN2c4sGql1mQxJZZI9nVrLton1oBXLPAP458DwapxbK8uHo+WVXxFw/t0EnH8T
E/oBbmF3aOagfpYiOywKaEJq1yd6fHifZ1DdUWZt8W15W7TZ8uyJU85MYQsl5oTeycR4ek2G8TCI
fNinwBjlEn0Rddpl9AjUWpUoOkSgrUiypIET7AcXpFV2bBZAe8xfoezqp2UFKiQukwqzWCtNxxuQ
BEfHiY4w4jl694ckp+0t8you0CJlBsF76TcdSV/vhUZ6yijnG/7z32jubkCucrLN+TA6Uja12V2Y
k2Yex46I+0ZooV9K3mjXQcqt2c+lPgzjEiE5xq/1mNxb667QcsTNqF85DmE8YYZ2X+d8eewF+Cq3
/JdEzdmXxt2g+AIBxwBRjZApyqgAQLOOyDhZpY66jj1Qw3JB0HI5wqtmJQbkAgZfn6EE949xPOab
IQYropfyWy4NTWTTM5SkZD8z4MYddVCe9zGJdNooC1x7ztxvid2floO5bZNfGDL3WCvjPc77i+Pn
n2ZmwBz2yg8bm1HT+azFmHVEZ8E+iE/IMqwnAtlOD7c0PewgUN4lPEWLqTBW+qQjIxoYcWAgkrlw
BSK9FvB16msQy1te45Ze5/Zp3l5zN9kNDr6ZiVHXQstj2kMtwoJDz9fe4uABsWGvhvZqLWFBeVr1
OdjR2UGHYN7ovEKPZXBQXICqA9ZM7rA23cqQ04oZVUtgYsnbNEN+qR19WFJalX0aOhk0bGQNq2GM
xat2Tb2FiArsR87ZxZvXjdDHm1IwYMc2c5E1e7WcXvvKeUtG2m7K+Q4QLxDQ6rmvhmsWsweR7Fkz
BqW9L2eDmWP/RZPnB/C8wOiZkIm0/3AS1XMA8X/iOr7vUiPZ1qbnHQybtYs6TkBRf4LZ8UY4uRM0
8Yh7k1iFGhnDtV1/zjODxgbLe8gIQBIF4ONrUvBwBcJTX0F8wgKznN3BBrjg57eO0yOOSTfdDgsi
4ODddHXxInobAohY2Ib9kCmat2GQp589ZkUb68dQTMsQDZI9fq1gWpFCE/hlAt84LGWC13wCAh83
C7aeg4wqsDC48va+k6RHmBJrqnNlG0Canvl4AANvOfhQa+TSsLxeNsb0n5LLM0e28uxW801oVtl1
DD2e+gRS2EgZ8MYs/dOyDtvgENa7Cm78pp9X4tiC32bGSLAwmmGkkQJzXalejJeZWG4ozP1utfhc
Oa2u0T6XVn01OXauk+hyjbV96JXiYZG9SUaMvIWrT0VYn5Tf/mRW95k05oZBJCh3qqvnChROOHRv
qcB1U+c5ITZ9jqDFBdxhUK5UkI/YC7DFPbglt7+scDiNpfV3pR4T6E4HasDuQ8smed+eFlo4GbFi
IVjrNhYEujK/FAYTpWV8ctj9Ufk8CokVbzcPH6zvz4Hfp2zNf/STnVMXDlcnmjMaHJcgPz5V1J04
hX32E30lfB60K81clui90xxe/eg9W8qJueDMhCZ0Ptw6O8GBa5T6QlJpoO8z54FnSJC9ZNWsbWcV
f8JtyP2TvY9OMJc7MZSxgg7v5lOhTonFbJ8G21c3MbUQeSn3eej+81U9MSDBaKIroqVM4sYbAqw/
CQEqIsYRzXju61gqNtJ+zOlZndJb2exz5gQYTfp0K3k6duZSRmgJ9m6IxSN+B3CZQjYPKJhBhdWi
GaGP931/WDrvgztldvKj7NuiuimJtbUn2j9uQmvZNXUPrXZ+xrnlHsYG+pbI1H4uXWPLYfVUefSa
lWphyBJ+SSmGbW1jGxRQtjLUSleqg5m7/gf/ri38Opi5deJZgZvTRHkgMQuAny+ImPQT710SZdvc
mMs93oPfOJZTEC1ViYuviLfKfIyi1tnaHVOtdvHaGy79btWBqFHAnNziljK4fqsnpEY1ZwzQcmfb
iUpu+0b8w9SVH+ZFf3CP45uNO4YERX1YaPfyaWEQOqYifA6/lSRjE8a4Eg2BEV8K490vpbyYcASR
BDcKsZ6C0eicWfYL+zTbbDfcYkf6Khvzd25gxzemcSqb5m30GNkMajlFo3AQK7OzGT0UU3J0qR17
AnXL97A0UO5JaZKvswJ7pqKBaX+ys5rUDFBpfMyFuC05Zq41PgvzI+rLofxwbKik2md5eZQGAzO8
5HpvRc5f3nv69r+/qGHgQEvzW1u9iZnbWFmYTO2S7Nm1ey5/vTNuHMv57dJWg76hay31nWXvjkgr
NBn/ernx5i5pf7swKdx0e62M7yaE8SqX/EUYtNpFtdxZqn2evIp1WjNynqP+B9CuArPUv+m5ebIJ
24xt/BajqG0JVb/P2wFs1kb7WKJGTXl2QwXTCnDgumV3KAoQ1tuKl7phlDRTSIYxw76NNdKILCkT
wLN7gR19E6vlltYrzgbGuVum7tQqmHdr75dc/kx4iYX9BRHqz3Cjd1wlbwSnn1J7+YLpeIMYcRhp
4KKIaecQCUwaNsYp959K5quIh7S49tSeVRfQo+EWmAYjKXEYWQSdymq2XD1wxLz7aU1RH5/kpO0n
9Kt/1My+0+6Ff3DCcRPqA6UNzFJijD94cLiNwwFdzU1YNJs7Gsi7mVrZMjf+hOTAsVTdTZS+gJ/s
ecWFf/WYObp++zhVACeNVj3XJSopI/aQS96pQq7rGMUczTamxTQbWwbQXyRMOEY4xiFmwHNXWsRn
J1tDl6ve44WLrPTsLzMGAEO+qKaInYlLO8f/VaqwTVE3VIGjqAmnyDKxYay3GI9a9SPRgk4W0ZIA
wR1ND3Ar59RjqCf6GKT9D3QxhIOZJExV5clFyPARe7NzCw/6Vc4CxPW6k2jYySj8bOJIhXsOdl9d
LLMflqqPqibKPmIfHPrXAn5PYK9cfA8aep+h12iChaJ6isIH6blTAIX8i25T5jpgJRTZUha3N4/n
en0T8hFoo9vId3MqOVIQCWGFiaPE3sDvivfgWy/K7FkT8uG7CPOjB3jhIDLqzBS7eMgBZqifAdb9
4h+Iuf0ar+DUN3IoT1X96y7HhFjlRic4NMB7kLnM7Bt/Mv9gwbu0+/h9sS/DutsUeJxqV9OVvBTf
RtuSgsRy2/p4btCRm6Q+1nqC8jpGd7oYTM7x2XsDshNTyYJzUrtykxDEtGNqWEZ3j9f4Vs9cE6fq
m/5WmFpMTPV1Xijy9ng+dNlf4pYjMHpkPYXPcRRza0qOZoVFNhZUBy9cYOdlCOY1Djip/KStHNyW
Mu8EhRQDktJOY0INNIse8B9egKI+xaqBYpY5972sHkc7fRN2/jznELT04vSBExc0lNmfduvVJ7Nx
z4gvZ2sxL9oa7icvCmIMaPskfHZr/ZWZ/medLnUgmmLT1/8GZueVHO4T8xZtZGtwGqRZNuhU/VGq
/LZOh8dEMpgMkeNmPpPRo/gm4/C7wffLy0AnR7Tx43fDvq16RNBsIE/GpJ/DG/BMrItLkA36roLO
JDCyB23r4yX/b1LuvbP2XIfGuWa++ZNg1MflT/42oHC6BjJyyI317pqQOU9v85GpYTpiyC10+x2J
goL06UMrpYM57o4sYEXQ+PoQd90PBFVsyOILfxoXSs1sqsYNFA7ub9vQSMOe00fGi2tzivbcBDYF
c38LQ9AdLR33yvHuRuzHJd1RILpC50xlLQq8fZ2ModyRnX5w8zE8jxDv8L805m5ia8TAMAZCd7+u
SgtG3cyKOsOsjnk+eptUpO+pQceJaSfztZ+yz8zvgRoqSmkHFCODnXwUCPu58692XVAOMSwrZtsk
Cf8UksKmmTw6u83C4+OYTwTviOTdTfqH23xZ+k9auA+yHr6xrFwpSXiRYJrjmEbV/5qcswFyoRuX
f9rvNgJP1EGhsG4ceoYY67RBpkkqUn92aPkqJ/jmRgRXHWjvZNjHuVRnqHg+ZOCQLvhG3tRUJ1g2
8Eivj35pluGSV3tc0gGWaeQG7ovpXk2gu8oZRreK6P9hSHs7ZKzYuBf/lkLPe5mk52VoT72dPaoe
FBfdIbTt2uqujecDrSu0BPPwBP0yoYla86eXevpUdqMJOzG+QQPO0Tz0H+d3Ikkw15GS6jOCmBPk
7vqkzDFH7N9wXB604IUtFd5vxcfPS6+2EkAsyrh/JuQHqXB8CFcktvK6P4zSWzylOqjidOf63nwY
Z6Pkn+SR6yR+k1me5UwTzcixz3fQyvL+Ppzppmlc/8+xW5goPFCJcRNXpANNQOzMMinsTlPRb10/
/8ABUx0QTKhXWl0iA9uti7XrcabULy4N3JBmKY6m1aODr2DacmUQESem9WKm24jUy6WT1sFJ8Hfa
xA3m9tPnU7iUsLTvUpnsp3hK78VSfNaYDKhRaPbYJPubmbdpiygtAtc7txOvFZ0pxS5d7HPa8SdS
asHzVKOghLZ/nxZEcCJChAjO+Mx5ZtyIKEKiKK43PMpJHJivplu+yxQkwxQdhFqAkVvNtWZc0X1H
rX11NZ0PVHlhKJu4m9S4P3Zu90VD6g/BQYCcnDlqt7xtWdkN0hwuPmg6WaePJVNBn5v/upTeP7g/
djm+VvG1nVrv0JPPGRghGD2gLp96MCA8hCKmBLdpxrBNCljEw10RKQN3BEUFJjjl2dH1w+A7BNqj
5NAu/pdnei9Ok5vHzs1fkr55KCeFYFyTj8gGLmJicIiXUgYD1AEvvffqG7MEp149xROS7qysu9pE
PGkmws3Mr/BY528uKyZKfnvt5+yVYxlXQ9bxHS0K1QxJTvL/asw9m9H27pjoUFNmV9a+PQy+0Btz
GPWxYKKN4l4cW6/7yXr1RyWODJzEhnpNKj/HpF716XujcJzqgtkIY/t/4/Dljd7VM3w0DvvUiCza
D6H52Jhld7Cl2we9ZbgBWZZyL73xNAGNvtay/DSb2nrJ0F+srHmv47k7x8n4WidgJyMDZ6RTUZMI
TI1zIt4fi8pn5PKZvgZghQiQYUj9yoQNAeP+Rra62TTGXajBdIUDeJ4er8PtsnibJpf38KPnY9Oa
L5T9fC3ZgrevyMFvZUmKedh6KAvqIUv2DjtyrmKcnyu6ko4VM0/eIGgD430DPNuXAF0MsbzWpZ3S
c5ZfhawPpaiAaBIby6hzBcpOtvep8uv+ENPYy4zAwUEwFvRWtYfeTDCtRPIwhv7baGl4jbBVqhn1
YOprUI35CWLmn9N34aYb02MzjmspyHz0ZwY1VJb8NXL65X9TwADUXO5DDR046luONFF+cYFJMuVe
mExa6QNEpFM0rdVdQ/cSw9SClvPSs9YyQ4oY0LzWGfSx0lcfdhp+DgINa/0b2gPuTOOONs4cYy1J
DY2aBG6MLTt84NpEH4pp3CNEfEY2AXfrrhhQ63LLvx8n5upMj+6sgksJJ78ybV7KBf7L4FzJoYLp
n+/a3OEiDbUDn3N+6Nzp0tThx6iT23YAZ1D2bOe4C5fZzhgMG/4ZNkRqeHw7o9zLMTrZxnSLd/PG
LOyRs0fQDf7eSRYMEnRmhZy8Wtd+XujzFLkP+6BvAzgngY0IptetWLr+XUw9sbfE1xQYNSSkRgYv
WU6KZ/L4BebwGy7EHogyEuw3ooceFXor+gqcav0nEgYsTSVu23NeECichqk+xlgNsOp5BEGmD1M1
Z7oOnQ0VCsPWAR9EFaO9owAOsXpIYi5L2Vl0OQwBcAVmR5AmcVp2SMv+skG9NJFh7PLcyw5Wp/56
5WHdBnOwNyJ+WG54/C5RgW8ciAAY3eloNJ85Q++TE+n7TNW/Q4RBwlN8lhmketOx0FZcThFNDuW7
TpGf3B8pC3dXVRxMiZLNJ1jfPQa2aMft68Y39UvnS648nA22Ze2Tl/PxorMNDH3eM3A7g7h/rGr5
4g63Yy0uAPeeVD+jT1ecy6ycr1Res6xLTqWGFZNE5ocTN10QS7DJjed8zG5PV5vO3xW3TqgiLMBk
rldSPpVsFd86eYviR0xdsOQOLDmvoedM4s7oaWVDUbUOpgz7U++lEGb5T7gUbseWKWnOpGZg6+X2
Uz7JWt/0or1YYkXvj+bzRCqtw9iWRfWyL3zzuVnH2vyaLXEyCIHm+Ooyu8JOshUJjTHQcp6Qc/EY
ZqgRVnaqG7fauvZUB97IDr5KEQ5oAmiZIsjp7vWrhQmbox0GUsklZxVn8rAsp5icRzQ2+j71zHYn
ZjtH4i54UmJg9trhUhR1oD/pnt+UXCk4I2VH6A4YmoX6DTO4xAC9zm1uH5KiYY/SRbGf0p+6o0rX
Fy7YuBkusb4vs9o/ewO+Oz+/typul8RJECz8JNqXt9xSKXXqh98KeOWhmzWdtBE/IosaZxOFvatm
sIyjx8nBu4EiMouIiXubXxtlqa0XY8BtTXnLnr5zHOsVL2b87GET2+S+Y+yjtjFPHhaPmEdbhaZ5
EJ1Tb3NyjWfXcc9jic1UKm6VSUF3XhY9J1NgdP8j70yWI0ey7vwuWgtlgMMBB7Yxj2SQwXkD45SY
5xlPrw/dLXVlVinbfplpIdOuqzOTYCAA9+v3nvOdNjhLl+TTUbY/jLGghRDYcl+0ySMzpAYoRo9A
Fg8cdvW5FRWGGGgM80UMFG0GKC3HTUBfVqBhbKMX11wv95U3nTp78PDpg2AviNbL9ZaaYUR+jVd5
2/fW25jkT5oWcOJItkWvkXnYe/5q9uCSwED0Ltb8m6C13+iX6nzbSj97iYaXDHkfysamOzvw3JuS
O6LaF0buEbZbyEsUdq3naC9lb7N4fmoQCAz+clunTAzL7t0EpTlSRmImwUpmxvZWGdwfqCi72Mky
EmqHR0ShATrBiK5r7xOPAle94/1ZiUE+6WxoW1mDoQCPhvgunW7sIvUIq2eJLig0O5MIRMbfUB88
ZhY2BSLeR7OmNBFp+0YwOOfW5qGX3jbiwIzAwKOqc5mvoPC5hMZHJ8N8l1stDO8W50sdwN2y2qvj
i4uDSpKmmHFtxFSvQEbwS5AzMyBviiQoiTCWm8gaHuaVqXaxw32iQzOb+l4cPVe90TpJgNNk9YID
BvGfHTPSAOBx0bL6Mag75JAWbbLft3lhoFsS3pl+ZMz0p3+b6Mxh3dHPgjV6KUNuAHAcuvtNDk0s
QJRRR8NVEZaSxu7rZBIaogf3rmhf+oG+bzKvGJwia3Lcl1MF37lEpeXLHzTq1nyLpEoKX99N0bTL
fP3M9OObYspYFI772WQfo92iq5v0KxmncxpKtIamRnUlGVeHww++wnGt/Opah3QgQ/WppRdD0hbA
jnAoPZ5p2+Ga2uBDP0p+MJZYIXXdEkjesiO01jmiHVtuafktXcH+LNzpBPsQ+2/MDpOPjgkhM8xW
whY74eJYqQuyWR11EJkO2sx8wXvQgwXCrk2mkUnzp0ziFytJ79N8atYuOJyFLsaXNHXPHIYv+tht
fNKq9Fc1Q8qC4cLg9ckteEYaBu+aVTkLZQ5AFHXawSZzplSPaNXoj5XVX/xZDVl78YdvFY+yenAH
JFl8q4+1bF8yO955fvYYT8jRTWeAqmPqKbmf1hPqcMIATc7hKvrIJkhSYV5dcmudtvlLwdlypcYd
at6tAfkXwFh6q6oi3YRQsJVVHJqh2gKkPicksNj1fr4QyYBoBqdnIzdeFIgZDizWkwHxMfWfUV3F
7MAQUT2YJCQGLlh/6AUYkEecWfVi2Y9l8BhMwX3N0bdrqWuCWVyOemqpN2qlt/m+b4M7YgRIKjiS
Wv9NTs5aAbwfGw4w0Re1S8oAB9ZalVK5YnHXgltrmo75PDSr4uuI5daElFf7c2mKomfo3FchEOaa
JuktWePS+lh4SWcRawLFjz7vMha5dcAsucdVyzC/uQRwmJYxe7ayURjTwAHXGNBGpM1WE4YGMQcI
d0XAWzBRIjq8/LPSozNG/jW7kY8pzoZNMGnTKZnprpF7lpqxlaWfLiV2lSlRbK6ec6bWVKtU5AQ4
qGeFDpr24dFvGPb2XdjuyrF+a4vyQ3QWEi+2wLgW5qlmIuUoEjxEGw8o6PnNmiQ4duaJChiaic6v
OdMCzZ4+txYHV3Nyo5WT0kNk0xnafliGEZQ0pKH3PO3HQg8PaVVlu7pKV/UYs61HFoCQpNmTzbVy
gIQIv3q09hNpmAsPFDgGpldLM7c+yH2wDP6mBI1s68Gjml9gNeLaaUk5W+KRqDLS2QxxjCY7PZo8
9ziJxXfvMTQ1j/nICU/yJQPjR04Bblt1AJskK2Psultg4199kjxjLVELTbG0MsMjwAV6mjYeOid7
xJuKbMwpd4bJO9wUMNF7tSPk69aTZrlsq+xK73bRS3MRNXJcFD1zTfraL9SKnFOr9L7lC6U+YoaM
kZ+GOZPwoHDPkcj22Wi+gFwFFd7CZmMThxmd3Dah/jQiRmtpMxplfYxa5zlHFI6DCw5qqn0OOn8w
eexgeCq8mXozdTQiikR/8pg0aEEv70t3vLVLjsO6ebHK7DnMzAeKvaPPfsoEOd1BUH+ZPdRQaVig
bGYwHXoK+uYl/uWPwqgh6OTxfWO3eO1SzDkcXvHthIDTE/dosl6wuZcvJAqWLPo0Vbg9VLW8kdiN
QVxGG9cevsgvZxUeSnDsBjKWTqCXzhEI1A17mZNhrmvSHH2mve50syb1ScNJUhOs1Qd4BEqiObPO
uWOLMnDhEak1fyU643JixLPHqUV6mGpUiwqpskVPmEMqJ3mSCRn/YY+W4qlV9ZpAJ7TFZOMGtv9B
6Y42iQIIMhgdgRl62+pfjSq0pT6MT3h7n6qIqGtkaYgqvRXA9R2T16wmrEmVzXX+hkYkhjsxgl4d
wf1mpKgwR2GOy01EPEcEONcMp3tWB30JU03bVf6PAj0Dknd/JPal2Tn5eBlkeEt82aorUp1GdnX4
xxpcZmPP4RWRUY5MYkQOPatbrpkNRS6cjY2E5BLTTG759F3n43c4ifJYxmSdo3+47TQOupq1ykjB
ynSdH8KR1l92cOyKhwEh1sqwACNmhX8zeMNVQE8wsDP2lXV1qX6Xo111i1wk56Hun7pOnp1q2ppi
fA87XOLSd3YsMTdBmTCe9N2r1nMYVUgTYbsaSAVAPbFQduGb2QFwDIcpQ1sJxrMMs5sYrrmomQ3q
NHBMr4zXVMVvxBxdCOPjxGpO2PF75wFfLfGEUPk8mG+2sMQqGrIvchR4+tq9Y6rgqqvuvbJ88pt9
RjYFb2gfgG/2AAf2pu9uwVELEiTVPtAKhA61ZIDJ+2SxsuX5HdoyQeHfv1UNpX4SmBdq5QguJGF8
moWogz3J12ZRNKYWMz2UhNHgpJLnyTAvuqQNnI5qF8CiyjOdE/04nELpv/VgYBaSGI8hTyTVfk4P
gy15fuZovyoOebceOtoyuZPiwSjR3Eu/XZb0D5hCs1hn3Y2fM6xuhrzetLVJLpBH/7B1c0Ah+rte
VNxejQedmJ7NYKlN3mJiLGklW96PxKNthHoJvnUc7f5xQ4nve4FeeKEYf/N6GizocGtr+qxBSu6K
YXz3PBZPg9Uw1sW1wU5t4nCwWGPmgYPfuxwm2EkqbyTn3oQ0mrq7vJMPlNW431PCEErNtlftTT1J
xEFpcmda7quTNCzsPf305pRIaxc14tvw8B4Lt7/k9oRNnG10qMQprRnqxcm11GgxmRzelqKrr6VQ
p7gdN5WJKTG3X1qmDIvGbe7zdkAZE8SvlUjTExNtzeuOLBDzkmjpm7FjvAmwZgScPRNr5VabbFp0
6tYfed5sz2G023dv8FGq9RA5z8hU9bWVaMcmfgKKgF1bovjBKino7aN1mtYc0omS42ywrmmbuhSa
juTEPnrFa68PiA+Cij5tucVVTVLxRCxpiUyeh+SzzdJ8y+qJ/EOdcC5RsxgmXS7SR6Qd32YNJVbd
OWsr7a6ipsqzQ7Dvc35xFqFE9UOf4Pn6ZUy8JzzyR+aYWFZSDhNl+GhM/n1nu2zIiAqU4Xxi6rt0
dnqd/9AyqRZcLX6c9412I2pHruiQKtpOTGH9iehnKNthRWLpkHRXMoF4AgsvWuVZsXPq/OBo1aOR
Bvti7GngWtekMfV1ocQTsjfkCcmlNBLmG7jmDoQjPlV+SX55PYDXFugxwaHatD5Wpcog7YoaUkOC
NkYlOx5z5h/NcWSq5DAvXrRRPeAkir50H/tqD8aDnuYo1oUkvKfqEECZwSPCw/WEfJiuAkO8EOFh
p6FWptHOdwx/py1oM6YuIWYl8pa5vkIw05ck4mKIeKN14y5DvAucTJDdh5LsFtlqz9hMH3uScIpQ
/EjQkSPSir/cjPA61CMcQIgV5aD6bVTWU96Ht17qvdO715meGUfE0atQc86tQvbBgLl9KDpGTKY7
kEBjOW9D9ziFXbECT7XPivQGn3GysaYIIXruXtgYbueXxel5sRPBqTkBjgY04DuDsbEmgxKxpjqW
/Oy2ZOyaT5wl6FfMpYN/103mjohp1AYzJGKeDAq32klD7huCZLP8O/HDdsOowQh9UrKGngDLEFOT
uRoYN+zHJC1Qgt+5aqg2eey+6cibV3MlKOUIwIkJAXUyqQ3x1M2W/6Vh66e+YcMPzOShSvttarr9
skBorHlxwog/x8ZN2b+01Byjdcgy4wWl1nsaA4Cf9xuMb5WB4nTQOY2ZFSQ4cSxcqiakn+iMkG6X
Fe68aGhJKcNTCVyhu4JKP8JP9Xbzj9J6yKhgNDZG1Yp1ztKGDu9YGNzDWcStO4vhTUPRWKYedlUX
wXGTT1ezCW95KbKxpJ3ejhTEBTZWxi++A7qhfdPSdI8nA9R3cSQBZtOYGF7xqGMBycd+OTjJNrLz
Y18Coa3ChPFWG30143SiDWGtUYbDVeifyLbi8808vCDZEUuEjoKHKwAggqGMekWrYXkjpJwz8VZz
H8YM9fdGm1vcTv4Wa/SzMkzTXa9f5VRYyJYJTufwtDUy47E3k8feYwBL1JcCcpWSJFwbn25e9Hth
B7iKINYqUTKa5lfJ0pFGkhburUAFSPHtU+Z1N52g8GwmZCKBfYNjjdEzgc0I9vLbzPKWLmVebjjf
bGZ31J470QT0kYOZAi3fRpIEGHQChRld9FAbAyLsBm4qafBNReUXD+UBOfGyioojQoo10Ahyt0cO
uN4TsjTklSaiN8a3qJDfnAk7mY7nduno4aXyafawv4bLrjnhwX8bBTXiSl20qFznkdp6RamDnu5p
L3bJ1p1TjMpxOERKXrHJYLR3jXfc599JXpy0CF2miKpu0zAd5ExD/oRnR/chTbQ1QOJxm5k8WE2I
MrJ7a5lVL9H00EAVRrsGLIMp14LF3OnOZ1Rl3vL/CnrwHH5WeZ3/aP5fYA+K37IHj9/Z+P4TcHD+
+/8EDkrjDwd7gHIM3bYdF37Ef/sXb9A0/3ANQ3d1hzACwNzq37xB6w/dNKXQ+SNXZzQq5P/iDWry
DwKwldL5/w0hTENa/xXgoBDqJ96gMqVluY6tXIGbxmSr5PcrPt/vw8yHT2j8d39IB5HiG0b5KLpu
TSOaNJoJKemLarzeWAVm1G2QrMl3rfCqcZG2cPNXg6VDgwpcyRw8a9T0WDG/IhM1bAsPgk7hg4tj
VYcXgRI8Ln3ierskDQRjNgjtNKk0I43DjVRytKjQqF3wHbqlZDheY8FdFaSGjrddz4lu3/LDmN3E
2Na7H6OV1ebJ1bxI65YdwapszDR4oAxRVFPKj7ltv4h0HI2zlA6p1VXuhs/0nWZoXY2m7kAk/LuT
axsJwYZshlTN/m7m57jN2xFlqatShlVFwwdzE2Tcg2MAD2K99ym0sAxgIDC7uiPIJybmp49ZZOkb
O0hj/H4V8DJqly6V3oQsKvJH+w13cte9dAzu2xKvh5bVDG072y7jZUSbHPNZ2KBCAf0e4uH40C0T
l9cqtqOCU0wSNeiikyIa1aX3bdKeW9Q11jJyJYnrfsGcakkkbWcdg8Aq3XXo+TjUGR7AXhpSuroX
o8imvl5xjnSNddnhFoRNbtbWc8qmRsVouilAo9bkuI/Txy+nxsA4b8202sqoWIb1cERa1bm5nFML
uTsHxugutLAk8qlS80mH0RMJG5ByLpT/lYx5eFcGeLFvM1wc9K6GjOV33aYy+5KYV2D8erogIwYt
6KoGn3hruCPtlNgeyMacw1lmZTOCk5CuSltnN+QSZ3m7SZsgKAVYm2qw4fe6weiTnubb0d0APhg9
a1b11vjCaKAj8iXoxjfXtZDPSJTE/V1XcuhZyijrxLLzDE66QTM42S5KHKIJOV9IK7mDBE3cqKUp
iyZN6kEd6Ej8o/VnoshkCy9RlnvomRES9ztEfV1Eirym1fEtRwhYhWHvelh+4go4GVbZtIdYggr5
XFqFqc6icYApZTzs7sa2MmwuwxgBIA67UXfWYIQQu6NjI8wR+EJE6LPEinubC53+ht0VebfRO7ND
5ldlvVg3Q8ksKXTKFk2+j1cwQyBe0w9MwHWqO2laSG8QEpv1zpYZgHhH9zCRVqOJSKyKOkJP2sSi
iV80indQiLGtEPSm8cjf4f3a6VZth18MGdHOEx2AZmEUhmXvknbk5+Su4YB0tjXgdPfuYEpnO5ls
xcTNV1bxicaB1YSFrJjOnZfH3ikUYWwQKzoiPDHCPA/PojKa/oEciN7Z20NnEJdp0PdZGhPDuYUf
uuMPGzxSeSOEzuJC31wAbGgJOlnQP6bGCUMbTVDra0FFLddSrd+ZSWerIyeZOv3smobfCDtKbvrv
vjuOkqAlmkWv2GY7tYVfT7CxRW2P2Do3ACU94WAQjDoxp6VTi2wgRWZH0hrsodrBzVJwTF/Urh82
G0lxisqpigl2RFiDHaNyIYQiuqArdZgginn3HYxX8uQQNlmT9h1lwsKrMXmsDq9/Qt3+CyP7Z2ys
/dMa7lBv2rZQwnCQyeiGIcDT/nkNd/WMOlZhP7NKhfOrlRlPtGvi401DtzsP4NOuv7/iz7vGP6+I
uFoKXMS2YclfKLWjFURQBAA6By6BuCtd698EJ6JgMY6TeaMUoVFQTuhL/f6y7Ht/guP+67KmpNWs
WySUSLbZP3/QLu9Ko4SjsygnyAXGaKv7Hgvi/e+v8ne30wQ6TYYAJZFrzR/+z1tiHWuQeSmqnJLz
RuShju/18XvMPYX+JFOL319u/nb+TfzlQznGfER1qHV1Q2d9//lyRgItaxo9alAsm8S30QbrQ4De
vbDM9e8v9Zf7x6UkjGJbuIIv7df7V+lG3bQ8v4umLHqSbsUXDCT3P3we6pa/fB5L6jb1hKK2UL/c
PnQUloHyM+BE0CMmzklWYkbybA3T0Y67O6M1nlARnH7/yf7yQDoGH8mQiuffVabxy0UzGaucqeGs
rhxu04Jpsq5cuaiG4j72IYRrnhfsf3/Jv/neuCSwQqHbSv7le/NVzzw44XNKDHZP6URA3cIzNbLm
4Of8p5v6txezDQpJXRpoAn954VyixXrkzTM+oPG31lAYD5od6ge/JkDv95/rbx4S19TJarDmmyn0
+Vf50+Mfe7S1zJ4OQtvDc6GHj+oE2cx/9SLCME3TVrrAI2L+umSVTqvbsDAgDYaBiRyFeWivGEL9
/ip/fSoEhfT8Yrk4NXgufv4ontYIH3ILTwWARFMZ+zaDPS3AKqAGw7SsPfz+en/9llCHU2NLwe5q
U6L/fD2z0RqcoC5n6oKTnNm+Cqt6yursP6z3xvx7/7xkcB2TGze3gl1e6Z+v0xTsvXowv2LQEjZd
kNBUJdAigrVv9RBaW2/yCEHDkcJ8Qvac/ivIJrs48R33wS0HKks4HKO3pHjozr+/B395fFzDMtiS
eE4Z8f5ljdG9Jqx1j4aZVqJjhS53X8Xxx++vYfzNRWxpGfQoAbm79q832td1kGMDS3TbRx9QZm56
nDVegjYFEXbFjMz3qFCxJYOUw5GsP9lue6L2O+hB+H/wnVu2ybspHGpo+5dnLDfwboqAZ8wcYRSc
rIhCYmlWkcs4HlF/uPr9R/+7R8ym4uNaUrKE/fJ2wpqMGttiIYipXCNwboYz568TZrBKqXSM/7DI
/eVGO8K0HQbjfEJXsPH+/KT5EeQyy+E9dXtJUi8vjZn/h6VA6L8+zdw1qXiiXYeX9C8bhsWtagpF
u5y0ubNiPj9VAINNJBQhMHeK3SV8r0VvIF4cbqfqUjo/mDGv4OnS16kWTUejvU1xyRGLQTAPKqDo
7h83/V+xBpf/H+MU5jXjfx+ncGKM1gT5T02N+V/8s6kh3D+ojtjcheIIzy7/P3saQv2BKFunCOV9
oKvh/runoQnyFeZGiKsrhfKf//Hvpoap/zF3RyxnDlmQujT/Kz2Nea355YlyJH3aebJtMZpi6Rc/
P7Vh1YyEycy4y5BzOHpNsRomsg9tG0cK/biKtSEHxuih6rKb4eJb0WtEvO2+QIVJ/LEIDH0zlep9
MpA4YE3QNkkQXEWJrCKROZLQwN9VYJv2Za3fTG65d4Sg9+YRlpCXHI6HWZ+pNfIE+jDcQ4y8rXPX
3pgFvMAJ8/6iq/cB40MmwP2zTqIl+rVgWI+jfRY5zWISf+AuVirb+F0gV6MOxkKH5OfT8riM9P4W
uSsY+jfugLMikQcBjUt12VZUnFYdZjXEqfgR8XVm5h50AXEnMRLI/KZ772bInjIOgWGGESdskaXH
5aMRYG8B4wyZo+m9tb6U2OuWXt0bmHrFsBHkZ47NfRlgPAocHPZZQd95zosTZr3SC4YQUBzJmAq7
iOTCzsZk8TYWjX0JnQpLJPlyKHE0sdEErW1HSw+pE3enMIiXLmf9Q6w1H5OW19vRuEtqpyNNHFMw
mDw7y9N9FG3ZxuK7SmivCMGtlac7FwTxj1bTpqcq1+6AMXMYtgkgpyVKQgyQDuNZ8b2RprjsMqhj
CWae3TgVz6C4ioR7X/JbLkqFPdInUn0bNwuoGGtL79N9pWPgIHmWK4fVo9bi7OT0Cf8beZ+sinxn
IlRm1OD6+HuxVooCCWNHsrBMsxXuBOfqRJG9QqrprXK67n0OTbHuhbOml2IAudrUQUFAXGevtSG3
V2WjtStb91dilrV6FmY7BZoJfjw8B+KcyP9IbtCYoMkE3MLfrYKu5jArmdKAUx3ikL28iz7cBBON
hWbeQkMIr434JcyO6NnMQnuozQGwrap2UToco9FByDz1lyKyTpaeJ6euYtAOUxWxjddQjcXYQdqJ
EYMq5CVwibJgobXg3SxSSVhfIZqjbbZrvUYxKUtM+8ZoTLRn6u+gGeE7ZNAvWvoF+dBNiyCsn83p
xndR/biJq5Y1aGgZa9mh7OwfcUJ4O/KAjV7rP0Y0ukhg42U8l/EZqRJK4E6oDAT9SUJKdY9rwjL8
T3S08NEUba8400BAoeFFlt1ubQ1zNIN9sjjTS9jW2Exg9MjARys06ksjwwltIItd054L+IzaofVc
d1XDa1uoJvGZBlmvqCsf0rbfRC2U7xEr/8IviAHWkAoW44hON2gxyiPG0g1MpnGT7j0VM2KKXuuw
HI/wnXHFShvPWnOb190eScV6qPovS0jCF6fika5stJ5Eb4GV7YkfhJOxkM7wWvFzkDKNuEfiWfKf
Bm9ZP91P/xDbTE9Rgpm+dTpGHkLRjq0RH1mTs4+IUs6EFxy0sT2QC1j6z5OR+GsYRHTDzN7e2qa8
5ub44Bc1bGX3Bohjt6DoBl9jvcDDNnYJvJ08YL7tjBZ9RSkfSbntjlPX+MtGdZ/C7/JFVe4HmfIZ
kLKBf7GZT2O8Yh40EPSED4U3YFiT4YSWbRGYjdrhUztU0tlN/ItFOOavjN96HFLiauvnIE6fRusK
H9za8OKaDVnHQ4oE3oQmOzowYa14FrzlBZnPrL7EDp8atFOiap4Tpz+rwSmYZTJrqZw+2eq6AAnc
lbsIqZ+QfsBEFjFJFUQvBgkEB8sO32Q+FXst774o6YAI12stIk3F1z7JdzzZXX7UJ3lkjnZQGsUj
29Y3A0Id+nQlbwoyrUumhlsjRJLMjIeVCBfXUp98JGWy2Y6cLhaFUifCLVbDAOqFT+RvBme4S+v+
uW8k9v483eXCaPGAxfF+wERArvOHS1rgwiSE5uRG7Z0ewlDxZCYYpJrDCqrHKshJlEPethmF+YUP
OVy51jz8M91Lk4DQ8witj0oiNWpqeyjEIwochxehiKp5r7m0dTxnV6KNj9itFqUUG8MKie9i/MTR
a0QA3j4htC+Q+zabJAy3jCVDYs7Hb9E6dxiqb73MuTO7KH2R5YAkZ3CDnV/061YRzhr6LZAEvrWh
Dm9yaYMEQuu8VEgd1ulZ782vyu2jFVk4MFQAaGkO3JWstvNNP8bnamrabdUoAGL53qcRX8RV+aqP
yaqD1rvu21UHo+W2seIPj4ciVln6MYvqHWMLyudDw0u6jAIIQDbpdgc//iwCNA/1GMJ6K8QrtgJz
BXsUtETNhNW1fE5/HDcb71jkmbsD1MAcQ3shayMNiptU8Q5ZGPqko2VkU27zDtd9adfGxk21c/to
0iPigIPAt7Ch8oVoPBZ9ARo4TD6Z/8eQBOwDDbtbbQ6MdsJZMDoN7S4P0rWjmXz1E83b1BiuTYTU
LhL9ZtJQg1i1WgaNVazr4SrH/EXRnKdH7oJLJ9VTxtiI2rZ9MY0eX06X7tzwQS8IZHH87OIk02zA
RG3U5+A4G+NAK9+fPa42vgjNJ7rTCGGkmLLfJB/02SmPPAVstyemyNlrA7JbC9CPSsGRB3ailmDK
ngI9uQ/m+X0aD+iLGFtjVrC+8zrO13GU0j6e2EAlHVMUg4iWZbVXg5rWphlVq54kY1cCZyoS7AZw
rGYVJw433wZUEeVHFH6nsm53DiPvpfRAS3RO/i1ZlFC2xdlGTMjSB0hrBEEdATzaDsJ31AWIVfOn
rMU5z51f5MQsrsoyemuaEUCJ89Hk/Tdl2Bd8DR1lSL63YCfh1iHJgJ/PQKCNOPnW70Vc4hSGghXo
r4Wb792gI9tmjF7VkE/4vVLQstXe9GzcevBuJ7pZCUpvEoe3eYZ5HLcngE9UZ5G7VA3yHBAouORQ
Qmmqr46IxNcmCTM1ZYhkgLvOdOOHYxkrVkVUapXxZUxbrIPWUlMUcyir3Q3RPCc5YdYi821aQXFB
t5kunVDeWiLAVheaHU7O5F3Xi52GIHGhKnVTOQ0UHw5QVcSRlwnd1apdEBjlHYb0ZCdqaMZTz15l
Od4JZ2V821qfZMZGSxX3rNIqPbkDphjpcKIGVb7Ukr5c2qn75ndOf4Butsj1e+ZMWGsKaMppdhMw
eUc9PP7IJ9T/jBGMU9gbj17bEf2DNCguitvca+RR4YCviSQrwUUmkce606N16TtEw9F7NJNdIfiw
wkMMxd+gX2Qj792kP5sSU5u0R8WwXz7NAeAB6l5ymvbutixDd1WlBorI6geyREC5novosLtJyvhx
jApOi7NxmjBtsiVxcAHCV2i+8jq8Y6yGbBuoeq1DN2zdeI/p/hC6FdLuADYLwqk9nfyHovROvpva
S5D+bnTy/OahGCE1NnZx6OpiIzTkC6C7Zzgz+eLFHVy9l9A58C0aqPTL8xC6WMvyF6/ieVAhFUwO
2ED2ODPlJN7LMf6UZXNGjoc4f4xWQ4CCkuMxlkiaYY1X7LDYbVrM5H19dl1Is+MgvrEkLc2W8ovN
4EQI8CmS8iiIdqLbWj5rMD0KM32zLE8QYuWQDVNUlzZg7FrlP+zhufK8YTVh69uU+bCNK+I76qpa
E1NY0+PmvxTZyuxCrMyL1CQdwQoDDEGZ86THw6dD//hgePGPrjHRsHas87oRrjgO8uyU1Zfrp86x
d+1j6oDHHyJGJ/6md5L3oEFvIBgLTd34leQfJQy05ZiY8Y3t69uQZtYCXZ++azsSEVWWMYB2jmYH
ji1n10LhnX579QH90dpr1EfTjYewH97Gugo3uCpfB+eIpH/XpNa7qKE9oXblvW5N/FZ2dKMbmLJS
GVrrABT1enTvEdyGa9LDqlUeWOtE6+9y8HeLLh+/5hZrHTE2FgNeqgybeFporxXQP1VcHOY/Sw5V
qzgI5DaYgbJIZJc1eZxLQFLOZj7SrLKBMkq0kOwkAWlNbr76eskNxwVI5YomUgEwdfT2DE3vUpUg
esIc7DJqtKvVEEtH/fvQlQjopegYkTfjpRsSwGzYlVVuwEM9FH6P0g/NdhIFsCEkYxgcddsxCvA3
IAWq9avfptoiaPMKp6dBom5EgZGcEQFgnRfkwQz9Awzc195yD43TCAaczvMoghSnA3Vbk+rkqVRs
bNE6oZk46xepTuHpQvVlaTTZfJbJk5P5n96c3es47NVdAjxHRW/KCs6T2f0gU2tbeUjNXpHWH6wh
snly9TOvc76k9nz08XKMHaq21O0YbWbipsW4AWCg+SSx4i0yauJDwHcOYBQoW8BZ0+bLi6v0yA+N
kF/p90bnv6Rj7u+tto02wgbVxpGOyTIyqewjihJ50WxKBCvxNs2k+LpiBI++Pyzwh7F6aO43ubas
qIbK1jJ4xXCar9PUv81TQjw9VxwafMXnkMAVis91KIGNIt+czs6AC8qJdNaBVjvBa9K2o8LrUZGo
AdUcwV/Qz7ZICJYPGfFcaKaQoWsAkevyY/SIg5eEPD7kaCznEe1aj3x3pXJ9PxFQcAkne1P09dHu
eY16sxu3TkNXwnSNJ3rWaLa774KHjgd2OlGqNCT3DgMJg8G477yA9KYxIESYjYxz5y5lTLGuai+8
LZal3naEm3klNowu3HZnS0tuC388apoj93YTlit35mJFFV5iEanzyBJC4vt7n9Tpgq7OsgH5qsXa
YdKs6ICmaRzLfV5mD/UgdiRPf2gRYuCsckEEpTtiU9TC8Nt7M4++CBYft32X3aBYpS0hVLvMZLKN
+f1XyvIHuLrxSZeIyDDgGouS6nxhB+rF/RYqugBVCPlyrW1aVuvIVM9+4uiLVeCeqPfe4Wp8BQNF
iqUzOYa4gJ7KRoQAnNS2QwSQWHFNo87WXWA/Jxmwr4LeFaSIJDwPMtOI7pmYdyCwWIwhQR9FEtDD
bY17B1iBXn/pcIK2vd44m0hVN01MpA1Y1ybQAeum2JZRNRySoLy2OuDg2qOkEy1d+DD5jvHDIdJU
xNn0ZyM/OkF255vOYya6G7yL8pj6+EczxICESX42hix4NLXPksbvQktSzqiEQqYWtCOSPvfD1Nyi
A+QY7ql1B6kWGt1Db+cowIV+UDNENggrgC1gOEw6yMeoqLwrNXPWrvy0jk6RNolVko/Pg++/UWF9
Ng60d06siGNyaAPQjLEII2sxtGEpmhyABhnpXk84QTWQOCT6/8Heme1Gjqzb+V18zwaDQ5AE7HOh
nAcpU0pNpRtCKlUF53l+en9RvY1z+gA+gAHfGDCwt1BSd0nqTDL4D2t9C+61idVqnMvyYDN4ytlR
bGnrfzbWwvefxxezHwVA42LTItNZ35uKA9NW7lPTyJ75grGOgfHA4RgJvqnac14GR8Zau6qQh6Wr
EG7aD4PXih3TGcrFhBs667tmO5vtobN7OoWm3dkjnhmhSLc0+nJttHMDQ38XmkyGMNdMGH5ZvKuw
wgkV5J8VDpZROPxQu/q2cnXygwrefqTDh23l/L10+r89LP7fCuD+kde7+38ooddhzPpfjJTjr19N
/E+dnP4b/wrm9f6ypYscjiUDa3DPZDr8r1xeIcjsdRnlCpc9Cz7Mfx8qM1JmCcSW3mblJj1Xa+ig
KP+vYF52mOjkPI4Li0X0/8lMmQ0rv8B/2LnpdZ4XoNRjqiy1/ED+p8VLVuTCiodl1Vet9dR6MQOh
MYdfNZV4i2CXrTmwgPqg8KeS8n8SW4bEUostkVD0m0YLMActxSyRZMbsORwM2+hUl11cMDrOg+xp
0kLOXks66Z3wNabIPHP0ni66T87+T2GVaN6Ud5PJcowWyhv6uWxHeNMPQ8tHKxp5BbbPv94tWl7a
xf1HYp9VjDOVTFmNd4+vJlIeyEAMTHpUqsp96LRo1dbyVTWrtxjzX+LlbxBl6dLrE6oTPP0uLlgt
gR20GNbSslhkcAjDgpXQelmtm0U/22shLXObF8yqBOQGj2Vv/ELV9+WZUNbNmvA2pLipFuXG8gH7
ruaeM7bFaPuQ1P5ZJMxUWhS9pZb2xniNcHXNxHIg+7XR/4ZaCNyJn6wkwDLWwwFaxI4yDa3gi4V+
2NBCYhQQzMOozReBhRqtMRt6C7t/8+GaHlEKwvocILPY6JMndMqqQ7Bsa+kyJTYhO16EAwEdT9Xm
e0D5OIwnsSvF/Ip+aFVpKXSPJhog0LfdUiWPMaq5oasxVBS7XAupMy2prlLPXPMA3i52jZ0t38PM
OYBj+DC8jfwjyg7qnUD1sfL69tKqRwf1do+KO9Ny7kYLu5UH0v9DgUvn+SJqnAy+VoGjBre0LBz6
4VZNCMVHFOOF8gF0+/PJTueb7XFhEQgAZVoLzYWWnKtpOTP2rFeJa5+m0W9Q8iFQLxr72jPlqZ5J
BI1W+lslwn5PA/aK2Xlyqf8xNLB2S5mhB5yfecHFUwwTlPfi2fFzul308gm6ecB/w13EoCzRknqI
jhrhBywuwBDtCONjIkB9W9uPNVpPeNjSOJC8Qga82tDR3EFSmtddvKkWdH4M/H/h8UPscUDBCLEM
P/ZkC5Yy2ABG/AAWvgBDGwQqbRWgelzQ8E9Y0M/JUtLpgl3eDEXxKwo6ClcMB4G2HrCvJn+nv3il
cQ14Ut7F2qaQ41cQBsaa3KzWnf8ia+Oj8YA0ZX6Ubrt5fL4PNYUkwv9AY89gWpwACrEZWbzP0lQX
mI6vJc4Jg9CaVSTYmWB+P0Al/J5g/6OnJdcvJt0kU68jF5eE/IVZkao30SaNUds1SCr+GLSBA2Bv
neVMYhyAgyHJ8XA7tzWeD0ebP2hpOWnwg7AGILVGSeuuwivi4hkhddOjwZDPi7WBtLhpAaK2HojD
UX3nSwHiUif8xBny+YLhL74UD3+K1EaVFscKe6b04GkTC9Ap2gODsTL2Fsy+9IFG/xpo60uDUO7O
z67ckhrK4L6m2iYT45fhsj+a+GewlbyYQXWEk7ivK9Y30F7hs+G5SbT5hjAGnv/+CV4C36B2GND6
kbu2doQynNyieOn6iFJ/Sl/Y7N6i1L76OH16bfkZ8f5YeID0Pxy0KShgwOUPw2keFe6D9j3CPVRq
G5GBn4jkoW5lWQYWI7xGrjYdIWV9UXZ+ybUdqcWXJAFj6YL2PKSMGLV1iZ3mz5mBHup+dz1qe1OO
zynH74T1FHEjDigwgcDR8UR11O21Nkn12i6V4ZtCxIhrRVupemfta2tVn76iVKTsw3I1471atAnL
x43laVtWxJxhXdvBxQu8XWAazg4qD6ZS3FwLrq5C27sabfTy5gnUB+lLY35OxvyHU1EX0wA+IY1l
xWj570bY3DOp3TLDJMeyvTnaVtZog1lgxDcWZecZ55k2clfaimaFoOyMijwNXGpT4+zJHzg3aoBp
2O14juJmSx7TkB2ljggX7PG07Y2elqIZJ5yFI05FWONaPHKdNstFuOYItaKoGjC7YxIceyx1zq3V
NjsDv12N784sO3ff4cSLcOSFC0JXv/njg9Smf097IQeONleb+XJt6yPbtsHlV2m7H4a2rYf/r47w
ty7aEggQ7jN06wvaPG81tNgGe20gjEqshIrcKEebC2O/2smaXQ/hUteyfm6yRwMvohwutbYmBlic
kKJvwW/wGBsxlrvax6gNjXEZ/uhwOFba6hjjeSQYe2/2EkOHsK8FrkgwR8hkh+OIW5LhE7ZJ/JOD
R+xEkuCoHNmBupEARgBIFEvrR6Dtlw0+TCu2eL4Ot2GhrdRGzQ7HZqmtm5M2cRp0RZO2dS7a4Mkx
QeQXlk+B9zPQJlCJGzTFFZriDvW0TZQ+9yPHNyq0gdTFSVpqS+mfF7TBB9m49OMWZElDG1C9CWW0
2W5nv3xouc5XUrDXcgZsq1DIPxZ8rCaRGtrWyryMw8aoD0Vu3LKs8u7GNIYzjRk2wRXr4I4NcMmC
/7+nzHgdQwJtJTba0MdQO+GsZWW3toS6CHe4LUN4T8NsArIyl7V+3ow7pqeI9yE/mZDK8bfg3x3x
8Zb4eWXUtZvYIkLXVwKvL57fdsZAsMZkRrCUDND/1uZt0TZh6BWApIkPbLSF+I9J38NVTEw6lGYL
j7yZXgJ8xwH+4xwfcv3Hkdyq39kfi7I2K3u4lnttX86dN6ntzApJN00kgcHa6mzPr2xghv2IB7rI
m1vjcsaL4ujgkZbaLF2jJW9xTzNAf22L8bWiPybo2PxuGINqu3XfY7yWDKX+XHOg4nCw8mwMXc6D
znz1tG2byT6Z1QhmgyQ/LC4YsAKPt/nH7I3rO2UmrqdHL4ARHeA81CslHnFOiMukTeNRG4OArWCY
NOUCkHtxNy4HRtvy1/wJTfDQQEtdkpZRI9DZQpvTK21TD/Grh8qPt57G4LCXvPMgGDJDXMWSMUvd
lO+Otr1DoDqh9RpW0qtdKkX5BQgSCAVu+Vrb5uvyi1TY9ajt9KE21iNS4FHo0ar65h+WRiQ1mg03
fqzEc2ekbzkufY/7vcG1r2Ls+yTwYcqfXk1t7Lfijv9Q6gAk9+Zqxv3PlfhTJiNW3Tbe2DJ808+N
PltOC9yAyJngs2eXWgMF1GDuDY0YQJ79ruUDRCnckzSETihpVo3GEvQjxzhD36dIIwsk7AI4N1hg
O3AGE6tWcjupdrKb1S9UTZAPMggIU0j+CPSruwo2AqljWLB5SzDpHnX8rKAeVL4m1ejbhcC3NwvS
QgZxwYW8AFcuhvIAjGGIuAAMjWsomCtX7qnsvqzK/QWJgXAzDXSwrFOrAQ+pvR008MHX6Ad4iYLe
O4IrY/8Y+l5tsVJfusrdxWbyg5TyHW1SeCcPjsZKML6Cu6PjNbrDqMETgPTWHSSKQiMpatgUCXPz
DFZFpKEVGbJZhnLkbrb2yiNteZ1ExpOnceHB7P5t0ieFiEgA7GuzcURpy65JgzLQf5vrDnZGpiEa
tB0rewCrMcDXaOBsTBq4wfjXoUQ7+Q0oDlQtb3Q8qzkgYkhRVpka2+HyIHE1yMM1xM5cuuC+Cu8L
i60CxbjRmqsYAkivUSCphoKkyVGw4WM8oLjelkxuOwgiCgm8oZEiuFi2hl7zpyL4qTR2JO6ulQWG
RNdX7TS5x0XwvmpUCRt0d6PgYGuISZK0e9QN0AXhm1QadNKl7E0W2ztOJe3crXRh4DkclOwx9Sjm
bPTHruFN7yTrRLvIv2vrWLjWfjCrDQauX0jhTxL/TW9cFzgsaeev66JNVzEVMnlgtBxEwWQC917/
4sXBS43xf9XKbttryEtWUfjhKdi2FAeZBsFUU/zmNoc58F65uzxQFvb7MIs3Fug7jbjwIcqky08B
X6blmWTXzRFn/ApTDADwqbyYGkkTGsPOlnuRt0RsePX7CE4y766lRtlEQ/5larhNz9Iy9b1XO/Py
beJwiGQahUMX9qJ/UAMjx8jB8aXkOJfOcwRDp4Ol8+cMHpz5as3WS++kLLBR8fVxfpAaxNNYWDZc
IuxDDelpmvCVGfaVPc95+VFO+WXhkZz04xVtzX3L7Us2NkWohv9kZflUz6TEeMBhZmM5mOq+hwi6
1qb/nAjUwDt2GidksfLm5nX2tD7FekSxhCwU/FCkQUR5MaPR5B6eOL56KryUmATARYFGGMWwjIIl
WBMX+LsxokPtcmo2Gnu0dA3FCOvTZL4qBwdXXb34qrkxLZ83yfQbteqymTRKKYGp5Gm40uBYt0X2
2JqLL/Ro33UAR0lYmE8V+VfwmfKxNPcT0s27uFakYCDcYv3O7hDTPcmPiArQAlUAnybAT6EFnMtK
nkyAUEVKlcaulWEsgT4Qo1Rf8gzQFClX86RyfrPVwhaJ1QdhJ8PyUbiwgAxPGfdVxSnSUeeWGPIH
UtW7ZtQJsawwijyHBBRxuWuylTfJbG0Au7JPDuCrjI3bp1/lXy5IrBQ0VgIiK9WsLFNTsyrGaJFL
LLwFT8sArJW61gg/wLqaILc6jd7SDK7KhcY1ai5XIr4MMF3gjIrVqMlddHTWHQP2vZLPZsQbBLPv
w9G0L/AvOw//kqaAIU1XjMQhgyWaEcZpufMqqGEYdh7wwJZrEljgMi28FDaQsVHTxqqRFWtnRtvJ
5j2eNZOsBE6WaUoZ7q89pLL66AAwyzTJbNFMM0+r2/zpk2Zj3FjdcK9cBuHWzwYYGjEUxjsuigcG
61dL89Jaj8dHxx4h6DQxniiZpE/g/yK4m8zaWbmQcO6t4ZCGcfUeObnJCR9913DjysqdT3GE1iN2
MYz3o/vYO9h2sdfsy3wCuz1XAamD2Xcw4B2yW/SwuF6OEpgLlVuf+Me5RvmgAnmHwPFih/pX9ev7
xtzbERzL1maRPY7yIPyVUX3nOgzFmKsXM60AELlrMTmfCt4PYgWXEbGV7iNVHIHqZtcYuCAzaOsV
xfFpGRsW7VNT8bYEiBKX8s4zxugQ2Vt+OPvb3vMI8OwbeI+Y3qAMG6r98B0QgN68Nsoiv5chkhhD
dF/Nog6TZDM/mbd0iYijCaZ2Xae9QrBVHpUsf4vg1lfJFSL5q62MaV2b3sUbwifqHi9Fbxa7oQnS
ebGvU1w9Yrp8Rb5oHGpVXdpE0S8Tp+gh31qlIQMmU3K5j1Q7vDIXy6ImCmtKqTgkR85o0dTg5hTo
mrPZL7ZhGVE6jiTTEzlK5tnc83ZlzinyIQNY6mkumt8s99zKjM6ObIh7qjfA+ydgePRJ2ChJkLCH
taM+0W08e6J60ZCKBhRAALHNz/XzrMyfkDOGsPTL94xtHVgqSkDasc5bNW0ZATjiXgrG+lNVItxO
ofVkpkBNG7Yu52aBCtOJR5izuM4kmFaFuX7vL9c5I1enmDt3TVgPUgyYQivfoGCMFSQ3MUdrZ+FQ
91v3ewSMTDbSjuoCLuAtx5ZeduWVlIcV7sZlv4S8XM1UbPOku8xCy3qWcd7VBFD502nJql1rLCjC
h/onzDjOYH8JmcfUx8G12uconij8rOVYiZgJTdv3xz7gcdGB0YVlvV3axYORNp1wnyZ3zidBce6B
/LRPn4g4SLPd0r/K2e32NSG7uQiIzqyFQUSx5jJgQhaO8coSYZ0YinEIezpStq3XZeSJ39QJoJiw
ZxW3lGsz8ddm6T9h4Cmpw92nZWGHX9buva3G94FGuZrdX8XILjUiSKojmAnt/U9rtq9ZUD0bQAag
CTav2WCx2bfj/ZK9WaJT+wJ6QsOYRr+VpubH1Akpm27PczHojh3LxlUSVkx5gT/yRLNT6H9lXxbb
gk3lvjdctR6zYVv6hD4yVENrEwli621GNGk57f2sxRvLlHmzyPLikf80Ae6tPMiviwTUhDCWoyfi
kFz0/GYxX5VJGlpjn6cIYY4kolUrLL/YxXjQsX3tMR6vdhTah4DFH37Qr2Ys3rKeVZwLoJoZryfe
wKT7Jp5IL86IbAUQXAo7eAFvxua6tJjC8bM3qeYhEITnxfl1KIMTvI1xbeUyWQ3WdXKr8BjZ5X6S
y7JpHEZFJOMcI2n0u4DVV6nkr8lHulrLhsDvCI6OyA4t8zn4IHLfdPIkmIutYyoAgGEaWrace/pc
okJWDRjPfBflFTldneT4oJzoVZUj/AexbabJ6wCA0BJXOJrvgeiNbWipXZgO87aX1oMZKgzA0tzV
TFpX/dByr7ORg+DxVRXYR1ztUmcSE64MTilY1B+e0YGqaX+MrWA040QdMaYpuWMy5dk7wHnK447b
CWElIWb1vf4/TmS+UpfjXtY2RDczYhvbX80APfHYXbrSf7Cd5bUmx3lTJ2pvJNabjforH7gQWAEi
axlHItz4D6JXOcgg+u4j71nMJ2JOefzlXrUzQ1B0Wq+CGZH3KvzB3fYiw2ELhWy/jFs7YVmc6ilK
hziSqIpgV0aCUfay8+blKWml2PE2DNLejKY+s5yrqJHfhCXT0zKctqCk9qo0Hx0PypvvIBbO+mod
+A9Ajegga4taYckQTLR4XGgBV/cEwLHpNTh+ktJb1ulkdChXpwNKxrYiMyJkO+GKc4lR/Cecyjme
HnHen8YsBILFe2mh/CZcIfjhLAMjfVhaSd1tpqI+tE35yt0DykUdy5xJhcf6b1DNozHoY7It3zqZ
nt2WYz4cqOIjLuY284Bc1mjZySwMKnTDSe7C2qz7W4qe7eQCb9wnjabz2NXeDgZOs8C4emUlt+jT
1k6xIF3OGQf18/RlJkijmbX5LTP3pc7fe3IDoYEUb3LMXxPSxHep+2WYqNLC2go2RrDJEGrcRXVz
MXkI3S1t/BqF+a/cEQ44+vYhngjVc6rsPpyZvwRBA+enQ6tvIUFn5tQju+e9VzXy56417332pGwT
UF5Jr7/3CbqhhZGrKCPwCBYoBCIwRZkJSEjMNA+F5XyRz3UXOf2lkhk6C/acve8+4YbmcrcETw32
XAD7eJo6KRFiYkpP48Kzz2yqo6xEzrA/KVewTck+QT4RI/erb0Nmsr1oC50Ah/xXsgTzvnEohfRr
7Rac6/tg5cee5MciIH26h3HCKA2jgxOLn99Dmby41XgluujK0YF/KTOfiG4B4lDUzJHcfiUMwuRq
8I29W2EcmxCuUYrbRo78Sf4ehxppzLARFWojmbCbSMnHLZL3ZSKTB5JvtslgUa+WcrG3VekfLcBh
6z7t3q25vjcGRsg1gNe9qIDiFiHUbSt+K6mJj2PDv2im2VFl5h1ejfIu82hoDQUxJ+m/u/5pCftf
ds9xpBbYyOGUvxZFOB9kjbtEO12xYDwy+PrIOdjBNYX+ZmTa2PfNB4Jcn1OjBNXb8c8MbzorN7sI
MS/M5DixR+9gY19cjwOFQW6OCGBgXY/99J2M2ClM2bFTMghQ4uGGDJjIZuFOFxz7iF/r+MHVgkSS
C/T8K0dDMG+6jrg4oz8MLqZAYjIg7jABYYgzH+BYJKjZNF09Z1sTtyfDS+p9LCVkPfdqt/yvp8Xs
kCq4xWWeShfZvLwvRbVPJr/ejFP/MBGTe4dd7GcyUqikISPZlJur9rj75hw+tTtXb4xsD9AlADTE
6nfKs4cJszESSwFyI0YkuMFkYh0y0f1ARJOsFyxmJ5mPlw4iHt3hLfSRFXcQa6aluZubRhzY2FDb
E9zkM4baz/N3LeKPyM2KTVR5eylLayegrwmmmuxSJ8b+5Y++mm+8bJz4CNe3LrEEIug/gxx9bZAw
7Oit5I0kzAITIfxMHuLl6I7rXg6vOXyf3UBg/C4O24up9o4Zmswiyt8RkXYlmgworwaXWLXJmBJu
w4ThTx5yUfo8DVsvqs9D0shXf0QG1rnOey5TYkoam5m8NWzq1riYVcsTNVq+iykEB2GnuwCE2pow
Vu8gZY0GJYcQkdKlHCPI8wAYDZJaKmcmhZONxA5xGUzHhvIPWt2ymvvuvWJVEhDgAUv5yMacbEsS
Fg6OiUvHLolZ6lkA341JZm07FC28z185HIqjPzEbaNHguaxxRLSRZh+DmrBCMorLH0Prwofv6xco
cxhpqi0XwC4aQdcjVuE36OZXsyHL0zPm3dLBR+jn2+z6v+K2UTuS7pVDocueokDGwYNdZzrHSAcJ
7uSWb1CTChfoIhVGgSVXokNCUyS8tahQ6obqc+4arAvKA99SQvNONIei9hlNVo55GIr+eYKnYjRG
sqnmmPiWO+n5yabpyz0C42Ou56alBXcpR3VDTZj9NqFhQHcb3puE3W1VZzrs/jl36FwqhrAJ46gz
1ak76OewmskmngG1dxxLNvcSN/f7IBUTG3ONe/qL6OtmqxATYewRu8wx2CN5NhEqdotd8lCk/bgx
ZhhhJSG+COMC9mPzAqA5NJS5pWxs/QPHe7aqjZFpYGPsjQy9VJ5kG5QFm1JiM0rQAgZeEO3IsSO6
oOlecrt7Z/K9b0a+aU5pici5YJKECyiU9yh/uPOraq/UfCO36zPNue7aqt91bc7EkesmSd0ThPQU
jSGdB0qv7yYOVmQ0/uIOWQAbwtbOcwE/yrmhcMIl05IBlSpQfEiXjVGhEH8qyrqnI0CUoHwLMSnv
c8KZopBQDiS/L1566UYK+Nl+7okHHOyPQpo3ozR+omB9mamDVqnDEVZhUigWFOYW32EK2p9tym0+
QcbhPZYI2QgPZ9Kw2USZ/GUXPJYbPekTqj3VeDZWNvmEU3RpbEnp1U4PeRH0WqbxLowC/rs7nym8
N3iA2geus9nr3lMvBd/V+z7XZM04FIPwYhbrklLtziD7YBh/L+VwC5YWXb7rHY30VHraQieQqLrd
EUeGLAZkv7ziu57o8TvaPQfLnZ+FJ9On0IonRbhWw0JJpSwR53vD5lSrcgxySNCx9g1PXDWnwiUL
JYz4smrZ7kYEgLOf4xcBSxfgkunz5jo02owT5t1KjqlWERangBwwMhFISLSHs+0v/TMZk0UdsNKf
/eXYKHnOB496ayElFHty+BKgAlg8JtymnTe/WAsGuE2MdOiPhtWYl9SUj44YwVCia8YXBWxvRle2
7dPRX9VWXO2CJCDg0pxoMAYqACjXL+0ysf+W0a1RUfECJIUprMkrHvGoFe6YPtNsps9zOHwu3LFn
q0vT56QMy00dGAgnsyB9jmX9OQfEt6p0+PaGsrn9+VBWy4/W79BN6i91Rtvsu4A9WIFnpYGQ8MIB
O6wcIvruhd3IR6GT03t+fgXufY8tgzGBaw9XElT8U5ahebPgvhxLMJertlscxuxJwUC4js4hLIR1
ALbwrnMN4m+iWpz7YjjnRKMiZ+t+jJBBj06IfCdhXb2HS4sa3uq8Ay+GWKEQqG+qBbNnRsW1MYqN
Qr2+awK31unr9Vph0sFrUsw7ZEvILdjn3cdNuG/Mls/0lzr9JyHdQ6kseSYl/V9frypEwybKxcWL
8O73RvRkxmX0hFR3v+CnfPjzGTXPjF2UzQ7IqX7ruOY3Cypxb47uLYZuwm6Dx79fhBj4ch2FIcf2
lQPI32TEMG3bgsTPTLwl9ch6wg2mSy/UJwIaEoxQi74O0jpDzCIKmh2dqE9mFx0Hy8ufM89k4y6X
D4GfjMlR3p6sxVbr2lH2zvajW9Cl4Qc0O0SKfYhOu7NmdMKUPQzJy6231CH7wYds5jUlkEwe+jJu
TllE55Qx/md9hbiyzfFfdASCH2wVmzs3tD9zZbCmnv2KC5HIH+FEPPzN5dSxTCftymy2bdcNG1+0
6FLZqA6BaxF1aIHhrwbrUMVjtwUttYks5f6ec3lqWwAlekB1oZbywFSHIwPW6oy9ZALmZ5iXWVaH
PLGZs1S2+YpEOD9YmcjXnpzwY1K93Xyk1ZPbfLS5cQ7C6XsKEuc6t0Fz9fzwOcdagRjefov88WU2
KdayNou3lSnrTXsZmjlkZE2Oj2u/JZZvPGfh8NgbY34hViREyoR4PWjuCwDkR1RVK5RcHg0AitZG
t6XhbPCuDGSM9B1/7eRnBGf4AYVilm66IGZu3y0YkVTn7Sw5kYSDPnytKm8+S79d0IfbTB+IHd57
LuEfZZ+iyVlI3AqHaFq70vD2vO7ZttQhk74BC5acxxWTcno97CO7LCTyWabs1Gq99+V4d24s9/nF
ANIrot/WiR9bexE0uqJOvmnNOoRg1NiquimOb6jWwY7h8HqQ7PDn2mQ9pqqJMCAT+c3oEismoxNq
AnEuOqjWeMzYhRiMcy3DelBhE1xbO883qesi7jZVcDXiOgSrHiFEmlLU+h4BkkhKh+eBXnDv5HoJ
IXeuNawwuHUA0UvUNVZnAKFFg5UTaybtzwla6+8+RhFcGCDqAE1Tbanoodfui4SI123vWyhmzHgB
vhYcHPuTfEpJt7ZEj7LneI1dByVQqF6muQmPaO6mq9uL/pA3zsR+cLzxJsFHVVLdI9kgN6R7mFHa
PAdGYtykPAL44EDz1Cdpj4SxselSlbIuRVgILkx8uMHcpdiWmZmiyieqm8fUEHHvOH6M243586Uv
02iXmAZNi+weMYrH56Fe3pEtwHLvTeiYnrIwJzU8l7LZwdxRMsjESfL3L+IwWYuGstqxOl+lpJic
Gb4otHIyWE++XWz7KP5AWw76bJKgirMkTbc945OHDgHugzl/sccwTtxqaGNStvD6NQANN24g69yR
apbyHO2rx4QhVozM8zJ5/kEhD7sLW685DFbJ0eIF2d4RdMYuRpmhMJ4qp6Qx7nV2WLpsw02qY7Ra
yj7IdD9gEhvPMlzlLmoEBzQWw1uLQUo+fFVERZIVr3du6Y80oU9P4aSc/KV+pqyermmbtOs/v2In
SOn6I3b9/6rg57n69T/+28+yL7pmfvrFLVL8ExuBJve/VAX/J3amlvf+CzPh/iVs4TqmFeCUFoEA
TvK3Jjj4CyKJaVFg/02ZcPgnRdlo3a9t/yVkAEgLXiU8S1dArWj/lgSL4C8EvCaECXofqJCQjf7t
v6O2Vr/KfyBA/v3z/whds6X5TzgKlClAN54dBB4/DUUw3+8fpCTfSdOE+4pZBpUi8zslljlCmFIh
frGI5ZPpr7TsuqMRiO4IeuHeqrzgMqpDW7vD3g/J1KM8yG+x/jCQJ9dNdI9CW5olzrS3hDyo2RHu
wzSVt1mq6ZH13kNuj8HabCaitVXmHn0xMY10L3M6M1eAiIdjyR3Po+t/mcjkb4RBnwFvN1seqL8s
/qVnmVJL+mb6OrlDsW9susX3cEipXq3sgaQ3xZYC5sRE3saCx+nZHRpxz6LhR9mE5nNiYeSBjah2
gx1uyi4lRQQTDY7XyAdnK1iKFMXZSmm0pSeOLflvZRUxPQben51aBwcTeu2jnIN5W2lGXRU43dod
Y3/T98vwuATkYTGShnbdSHdl0dlvjYBHotnV46PpMp2KFxzY5jJ5+9Qh3xdepscu1Crf4ZATeE5o
BYFu2cUrLGDUmDx2ciAcSsiU51mo2kPfyO6Q4i/Al5BvVW2o1yIY6JuDXOhBBruLFsdxOvvZdmik
vNJGki/W+PusGdwH7VyGJNmYX/ikNkKUH3OS1+/OEAMdCwkGqjxCJFushVNXfKZj+D2mZnFNLYSq
XWuRsyPCn+UEe0BJASJ5NsQRh0x9yZx0pVynfkwb89zRC28LL9wXzuSu4zpl/BckxmaE/7kO7WRH
NHf1ZAWs6zpft2sZ/FGWrOO6Fh5p6ynPo4x9nu8Yv9ywHJ5HzFVkYAdPeJouSRn3G6NHcB4MYf04
Umhts3IyUEA0vyCpzceI2NStk9MjYaU0iCGO7I0ztw5lrSGBMRbIEeXwKdWhLtWHP7rgrWe60Lyz
cuz3fXeY4/TNzJpqY0ZiJqNN2k+taSakVPoPBVZua34jFbQn0/syue6tF9wFOT4j4XvdfdCTiTfR
nq47RwNhG4OwkdQm4daju3HKOUaIFl7JaCV1c4RD4eW4N/uxpVIJK7khXWkXZb21dno/IMK98vft
rJ6nLhoPEWbB0c47mLeh2Asrp242LN3bzcWbQS5H4+feh4IcV0XaYFJcAeBeS1GYW+InJd6usf7R
YiRhSZ71V2x34hrm1S/sl/V6KbzhbnIjczsSFlFOnwxGuoN07PK+NR4Gc8KcZCoLMO1wZ1v+Uxc7
7b4kZIn5DxFfufnU12n05LfRx+CjZhh7BI2enIcHEfUJF4p46JXzLe02fqJMx/Pvh97D5LXoPqqh
3jNyrq9pZuyCYfwcurh7shxhXsv0F4gU48TK5tmxUYYAr2uPqTIfB69J4N6r4bko2CowrZiQ9Ton
gXN2z7S5Pf35gK68PUHxL5iML8NGxVN36f3XyOW5HurnuqGf8E1KeYvIrtyaoyQNuiB4R38Iez6Y
eWmwlsJ93QxhfII+niOMcdnKRFZ7SRfVXmI4+EdGuFTaMFxBBMusC874qp1wa5WqO4mIEY/+mhtm
1xIG/RkISXSjvyF2Yw7c459PGzdlmpfjBWgST+yJ3y2uhssco4x5KczIeS5ri5ztKIgpgHNj79eV
89AqDFSzWbz0sEJQ/pdY5BmEpie7zZ9RmPJpiFqSlDcGyySfAM/xv/vJpnwcxiDaekEjlv0Qjye7
sjJy1drs/s+fhP70z59ao6OPZNm6xB6HrTeHIP0w53WnsiReZciKc2AOsAGmNEu2SZjHn+Vsf5cM
AlZ2L5OdIe3wFHl8wLJ6w83cXoQS4yoeSIjA6inXEwo/BPONONc4xQ+DQ05gFw72i6o1sDV5JWEg
eE7jlEHcZMqv1hlInkB9pOxmH9dBemZrGxxsr36AVNSt04W9Kb4SXJtVZ59Nj7XE6IAjkNIdiLoc
yPDACnNYFvX65zPHK/s9mC8E7friMDp/3jtujXmcM3GNFXra+rqvR06ksMPwV8XyP9k6r+XGgS3L
fhEi4BN4Fb0nJcqUXhBlgUTC+8TXzyJv9/REx7wgCIpVEkkgzTl7r202b+GYzIcGlesLcECA7Py/
LfaQa/84ODp8wDOyfTYVASRdoitU6d0GswRG7RMejEbbvT0P40CnPOsmvZNhQVQJIl4qMMK45k3B
t9qH9ba3pvj2fM6TTg+no9Mry6GXPA8634+m0G/EYlGLGuPX55npSZRns11tXGjZj/o6k9Rs29jf
QoctCXcoEvMbSBRiSnL+S5t+yrqLqLAFkYKLOkrnqw6CFWGZ1WvIhboEYKeJ6Uz9ra7cfyhy/usO
UMXU78ZE3YNMoDCYkGKtg7QoAVFTFAx8ICDazlj11s4AIqTX4my0SbTTffmq87T+r1/ozqW3aAcK
pXkxQIsJMstYlSaBMa5VgAxU4srmCPew3ah7KPl23Sx1iEyirakmV/90aLNTeg0BeV2fByJko2tS
Xk1qoJfnM3Z1IoKkODpxExzraaDAWFU/x8mbWISM0XBEaJ2015EoCBYLjjhLq7NJf3Z/93knzqHt
9Aj+R+uXMxDKXXBJLnVnGR8xxfIVfr1x8zxFayNeZBvK4/M0s/UBUSIZD0F4FDmDrCa/dhnkA/3N
xylbJmePsYZ6Wl5aDZqko/Rd4xXPV7zwMn/aR6V3B3w1XbLBUB+hjaQdDeHtedZQA/Rqv7inVj68
p976+SxWTONgSP1qjulrF8feL1nS62hxk9zaLM/3ssUx5TlC/cgGCbyK5ruboaawOwcRtE0bm+G9
Xz7/aX00/Vj/GgbU0OkQ1kc6Q2lTxcc4JZix66bsSlgRWy9lTHeTgN2XUpjjj8z2vvBVJn+RYCwn
0rcfgaT5C8LiaSuGdtxhOUZXErb3LojwYje9uUrqefhp0doy5+G7HKG+xjTZt3i6x6NkUHh5qGvc
uNFfVlB1OytT/rKpwukLkwQBTUHsnqiIde9VCJJlVisX+/de1lN+LCmtU3h9PHwe8lIVx8YiQiyJ
58WEGEau/LJB/QQgiVbu4xzRJWtV+vYbDAbjpVQ52YVjFv8t3Ibmekm2PKjR+Aslx63zen0jGHd6
nQufBq9nfDbDlO3yEA93gqb5K0XrtbDFZB/mwMw+RPIvQHhsmLRyI65BWvelwM9sIChsu+kN+lV6
nrW6OnzZyFym7K/oQf6Q/UHPCFDypqxGrlGQ9nUU9tfnoZEVgckDze4Y9dj2+ZyTe+4Gr9q8MEz3
txNn8wXBSf/OXU0ypXI+fRoOxzjI5eJ52luZXhVOG24ye3I+52r+bfrD//cfCZK6mB++BOq2Hz5C
aVGYxm+3ig51H9K7IH0XOeMDjYSyekh6rMAP6E9GA0vDVElCMuTQGGK1KhIC7yfnaGDWIBl0EKcm
YPaPVPfRJSHp3wKhrYEOHfcSOUdun/9SFV4vDD3+OdRqPPkdUSDPH4SDWjHiN59VfPI64eyJQuet
joQwp6E1wKCQoBgfp2BhmnM0ll/PsxCh3hXL2vF5Jkc1vqquXuYKQwKalW6ZSGvGQPI8+lHC46rP
MS9KdejtqD0KZf3X4T+v+X/OrWLa+6hcnq8zsu491bBETKt4LztdZStlVjGdF/hGqNq8ixs1/uX5
KMvVn7xO210jE/9SPQ6WprSgZlznfF/4lrMHO97OaK/U8QdEsXjvISVdWSJG15YU23EKjXdQLDzf
RvkqG0L9rVq1dWTKe6rJtvSEI3dzkxXrStT1z2nr9032E/1Ts+48J9wGlig/lJp2zx+zE0T2Y89E
PFWWdStSUIXN4981GixTNBfJVbjdfIJVfa0NFLO91F9eRhmuQ5SNimLUX+rdbuTwVjnxMXAmBDhV
Bk+9gvw9VdCOIKpbvy30n3AHys/WoHz1sEoh64PQ8SiNjb6lNxrn1JIcW25DK4WIMAY4ZwJ4QcmY
AEN6nCLAl9fnI3MoX8MoCnBC8Pzz0DQm6c0Kxtb/fSoxk43fjES1WPUjKZVun28z5TcJXvOaev2H
tCx/VY4g/p4/NZmgF1TmxZ7N8tWOhvIU2lW18zKqZpkDTJaOUEu+I4Kp1fwoiENyai814D1d1iYK
ni7ZdgXT1ktvkjfuGgP5ewIUxsqsvYXPbNAaaJKI66Ms1tCpe3FGK9n+59ywaE0Q+4c9Zc7Ui+UU
jDi6YhdkqZOWeXvhDRXX54EQqmKljCfrrokOWRHtjDHoEfxWU3oalEhPRWYtmkfH/fnU/zz/fGSw
0RzjpjqHiLtt06iQBpW1wHaTOzvtu9/STcTFf1y5EBJXeVmXaJH4k9Z0DOdDOJBt9XzUhXo+pFGN
YWKi8ve/fvB8yfNAPwLFRyoATU4BeD9JUAH+yvmjKYLxBPBxOj0f+Y9Hz9OMIujWbqz/vOL5+qYG
gpFJB+lx6wA/MaS1LR6naPiwLuQ9Bg03yul8YQvMQYNd2qCe3mhWXGM16Ye/sNpWhBd+Qs8pX6y2
8U8eTLHPQYW4ZFiaGlaibwTFnZ+vgmiVHR7muEXgAaVsg09Vo2pOImnf7flxvTZC3YRu1FoWY0RD
qJXkMrK6F1mRrLTqi68pRHbcGOByGs/qPsdkSyet+MKP5h8mB/XC89Tvo3Y5ycjfCZRPX7WUawZI
hU2VIjFgDvfedt9tOuQf0pzVa4vG+HlmqcS++FV8f54Ngd+dGl2Q7hDjI020tNfsgNhjZYO1MCac
0/5zn9AO48pGe/vZaVEtRxkFZ/Sz6JYU1EOfxRZipii9NIzxqVfoq8f+5+oXr3g/nGVlu9mvJsIn
lvm/SOhA+Mx+9NGFmM7aN+hHFSztkUCROwXOZu6gUZI/KJxVUZI1YY9cyI+DG2XtxXFavVWRhdzu
cZpUM5J7iGerLo5Cd0tnL9rDs1sQpZheUWN7r4af0qeHQbOD0+a/FvE4nGfX3j/PgJwCOI0JLnEN
pU6j7apT5Qw/iSmZN9yJ6vQ/zycYeFZtMePEVjiGSS5DSp6yUNXDXzpeyDeC6ieG74qFSj3fcSFA
2tHOqklMsekdHX/hTvxsdGlewXpMb7VlbvPZMT5VYYtdDV4G1mcWf7UjmFOrTKN939PlSBI5rzEe
iVPZNuMapyLVOsCuJ24lZsrH4fno+ZxuxH6sqnxvCf9vnUzVnu/Ieh1chZoG1iWpmGjEcn++Pd/X
8x167Cm2omzfnu/+f55/PsphgthxnmTH0ST2fpJKokyJCedivkJC4iRvdhH1e5VPxJBO+lV3lTyT
yHhwB296fR5oDGSrMWrmVVzX9sbt45B+QIztraiEv6pqQd5ca9KveBwogefkXY/GOudyPz0PhoP7
tkmmfoFqhjRi0u4Wce1OQKh8k9jBaKVpsV9qsM0XNL4hzYTe2LRZh5b/+QoRIreydeGuXPYsJ++E
CKs6qSqEalUW/YnCujeREMNDOgA7NJbx/vnKCsI97aJuEwuqC0JVwYHAADLgHofnqZmnI565qPg5
zkjM/9dLnq9rexrC7shMQOM6uUh3knubPdDzbMoFPfXnw/4hZJ5dzczHyyghjJvUtisceoa/6ETS
7b1gmD8Tv4JVZo+vtj1arz6GZ9w582cUMYrNY+4hyeLUTl2x7C3dkVIWfoEjye9iQr8jB8NdPk/L
xBhOgYy/pKJLqh4HeLq4H/r0FQwv3SdhXAx4kYu8DsydWVjxnaDOdDvFgcAlVj0qr7RXBtYY+qVv
KDcM+hfj33zsxt9eyG+ckhZScTOZeHkjRK+ZXQPZTDQ3eKM+NE3ItdkrczUC5NkVsjHWNiQJr0OT
2M9OtSbjWaPIPANoZZ04hV9CfAUT7KeKCEBCP/0ffF41ltuHL/GRtBr7HtSxHNZnD+DqJSPjJhg6
VPlN6689SW3XqMlqI7r5UXyOy2tOe5c00NTepe0Y7ZQ9srX2sV4wKnbacJadmcKbDKvmBkMK3Vo2
jvuIP9LQpX9Kt51q3VOdshQcTX/joO3OXQ/8gEDqhckN2UzhFKswI3h7MsLjrA1+8exZi97VX6Yb
/fMbM1p4Vfadk+f8gJtBEre29YD73UlyD0mcA7mROgEwi35VsKh7caK+AfJrsLzInPQwqXKAiyY2
XcROnh75u0yhGQo2H1aTRsewc35Utpd/WV45Y0UI59MY/ipm3Phe9beWbf41ybYmJkpCeSAIaUGa
cwtPKhjXZudaG2HB+qpyULw5db9UfXYO619wpVjQY7Ucaa7jOTirogfwN9b/WndmFurrYUXfHvv1
6PCP+k/fQg3habnLqIF6fdudk/KPpDN5Bn/QYY42B4yCIrvyBedX1K0PsLUi3o/JQ5DCWbVNfYH6
kb6SKWUvJt/+GC1UrF3TLMkHHs6kpmf7jlIkXKZ9UwwkYrkatGa/4I7rzmWBazGMWbuA84SFXx+r
0n3zKhu0oWR/KTOhcNCgMqoBnBltR6qmKzEmO8Y6rAXDk0tLOyK1ikquIjke25+aqcJO/nGGcgVJ
yQo2Zj39tOLUu3kuMBNREdXELYlH7LMmionpezg2Qe1eaer9GuUIra40KY5Feo/hjs2GOUXUDNS/
qp6yY4aOy2yxIPapqOEDIgyL4eGaiF4x6KunCfM6hhU9m+gvwWFyZypzGXUOyE9B7FAws7MrWyZK
0nbWAF8OYWjurMHBammClHBoYLsmOdzzMCEwK7GA1z9c4f/J0fDuyyzdRlJNG8SUSEOpBOURAnCS
xWg141IfuZykb+bnMXNgxsp8M5vkTWZNhxGnePHttF7bviGXfivQXrLa2DE9kGYVOhej/FtPbbDF
7fBBFRG8BLLskYmK/XjTvpBt9iPvOhNfuvSWM1JvWLR1dmav4uDbrBKgS05Kj2XRh7N1ad1MXQZz
L/2c3rc1j8tGy0PK+gMFWJKtaXJh+B+cnBVMUWz9LlmxjWyXduZHhzjAYBvoddsyFAwqRdoJWjrI
0UmGlSzfR3f8FY2JfgnT+UCbIaYjFDVEqJtbzAvdcU4KGxiX/yPW7EqtBEebVYwbq2+t1ZRAhgJH
WS7a0Vg2DjEzZcC6h6LvierLVmFmc4uYIDpfJlcrtdZd4R2g7C1HO8QNjHb3BX/AS4FleUdRgZ5P
PG6HhE8srNWNXp+xLliF1XBiAbHRbQ7cmt74QIB8Wv8iz00tm6Kd7yhj3qmGq7Ny3fluyAZpdeEu
bVOqrbLG6Wym9tXNwQJVfXnMphvF0w0a2xV6Inmz5jLBMkoDzVXFjtXh3om6+hR4tXn1cs+7TOGx
1LTFvI4ri7Ym9YbO2BENf0qn9ocxe5JbIQ/XsDpCGYhr7mHttipj04cUzHzf2LPQfO2mnVml27zv
ynXTzKym3HltTf6/zDSHi2mypCLeptnBswBvUmKS9rnZJOpHVVtI7fEZWCxmxzhm2WSpxRwb7T5n
Ucztjh/NQ25Nf8xZpS4gTsSzr15KrHCXC4KroapsyjYLoMkhJGwV+Q2hqxeJCoNdGeYgdQF5RD1J
9o0DBUe8Z0nsryga3hvAKmiXwrVRRhYJeDr+AaN54dvUJFgv/kwmg0WqU+u33K6xSlnQWspJbJAx
DUi/bg7hhS8py4sqzT5RwYwHwycVth7GnS/FcEppgq7Z0ESXHnahHEGCzLXzNrn32i29vfcw+HRD
bH2Wbrqd1RaJCXRwhfo0yDBPOXX8joXc2Nizby1H8AsLv6jMvWpDveqDGRUEeEWWRS9RVP/RKaJs
X8ub3TTGYewEjVPdbE2/v5Vz3qC9yOedoePlXCOV8AYz38FhPPCpXkzXnDZBn4RLUMTZmiklOoH9
X6dF853Njxmjb8O9i61zU7VYWkc0e4V/GcV8IXxGv1YZS1P5wMPDr9r0Zj/D/vEBFHvmzZ+abNeH
PiTfuwlQ2WLexdjCyJwiLc8778dMQSNvYOx2cRVtHnMOGvlVph5AtRjCpCosgV8cBSdXhok5Vv0j
IyVETY29/YE6bcCcL2J83y9tFP8II3DGUz9sCcuTO5lav6KIZmJQju+DdmOCi/8NfletnZCs9Thz
tubg+kfbAv3gxfnBC7JdYiJwqaPKhTEi6xPdw3E9TJO+ku5mLqfCAkxEZ6NpjQ+aKkFMHi4aIL0o
vfgoDUv9SycmN+H2B1WH/rLNkmntGwzjGTYRogm+msmNP7ve+dVk0WuY/MXsEYCin97ayt/XthNc
CwNxnw1xdJMqYX9ow8a6Mf0lCrLcjRh67nqwkxfCWMEm+CO56kBFPxyDraoxI28DyC4/op4wPF37
q5ppnQsBJ2qEoUoLU650q0DXjwK9EvwcCYk8aa0DWiGHIK0SfLDRvFRJoj6aCgGY1B8hzfNDm5jp
h0ftjPZbap6ivPE2KOBYfKi+OvvGwkapvo4pk9Gi7a1zpWLC3zVWvpVIHHPxfBKnwuO2DuW2fLzG
ilILfa6zA8kgYS3UO8P1bkXb9Ouko0eswP5SYA3O7IpqSH4FqMDJRChreCcZT5rpnDJdHAzT/vko
EjySNOJXMBbyl7Gdim0pkn3ulLgB8n4RZvIN2gH4epEHC53T57H79BZ0VQ4RmQavAIlvqtZjpvE+
0jl/wY1mMkzvMrD6gKsOWYmnNLa3Y1sGm2pwPmi9y0MdVNnajsucSF5LXMqg+9cEal7VOBwsz64O
PkzhJZ1WFgUkkR/rckBVF/fderLm39peBlXw5fb11VZI3R0zAgWjjYe/gqExLvH4Pw8YFPpD6uAg
Kaeq3YaJsSCo1L/oo+3Y82qMM770MIv2RRyG+7Ll63XaKV/KSOhT0AB/JFX0wiqB2r9jjJdnlfz5
iKh6qmLTjGetQh3it84FA1HyVtXzue6ZvZtq7jEeRKQNOL8MlYcXpSFIz+rRereDdypyJBVnF/ko
JZSUrmi8OMm2mXZ20ds3nkGCZXnpZisCrY+BX75Rkf10XdisOvT3TY+BAJGEpipTuRvIuBiEEn/c
hzFQ57IJDXApLGFYrvVr7aXxWjnib4xDTMVjeq4F8Mj5b0nNk15rKwC+WO4KAJVcRxiousH6bltv
oyQACe6qaZv1Ry+PQQKZ7hKNZUSHumH0tzsI73X9lmfqIHR5oyef7cYvSGJLoCbkGVQOnoSExpg0
MFNQMVtO1a1vwvyQWvEZ/tl1NhTaPDvZBbGIlgaphQsz+oUivt8EhsgXdRq1q0IY5lL0Plxl/zdw
8/yE0N1YDAmcjM7ofjuj2T7iUk8qFm/lo24TVSxMrYmqYzxDnWa+OHTZsBzxeF21BE3gGlBRbZzK
Ec6CnKzwJWYXcz1NBk/hEDH7eCuFcQPgg5AhST/BZp8c6RzLpNKLOiBAwlLlqc77Nyc3xXlWxoeW
rYG62ApWno9ItnGyQyXU69AwskRovplmcMNPwlpPNKMZUmV+xvO8leB4l1VseIs4gRCtJmztVfGj
JGhmlQ7O3fOa/Oxk/gZf97SjK7pMDF0wo4htXCAQd8T0ro3Rg/0mUHBGZbgZ2ThC5esOowdRJbXd
dJ2P4u9kj9HFmnL0AMNy8JAXku89X0bw3K4N0iNiEHLLGKaTLd+1MvMrjc0rGh5/hyUFOtCYQBUE
NoOkO6fNQFyyfjGgwBGS1ZJUwARFLuO0Nv0deaufodG/mRk47ZgwAMT3trksVY+EddIfYz4Mrwwi
f9jAHbl+HQC7rI8FGT/rwXuEp9gHr3St17B/5Q8AahBCsG5hwnvwFU5sfR3q1FDhjVkfSJ51TujP
1sBuyteMmNiFCAxv1ekMB8CmxHbwPtvRtMoc0C52AGmNTJCFR+O5pGq+kLlvXZ3U/W3pAqwdw/XS
SjPnjEdgO1L5xrxBqELXSJo3wVrkBIkZchTshIR4E7b9MQ1ssebc/d1GLsjyrlXLCCEDvv597Jnm
66NFtgFnebT6OqSM1H4qzKmrwmcEhRdebDo/3tslSVsAcD9LLjwJqmfdYnefkFwvZabGbaoflSCn
F2szM6h7JWimlM/aMIz6fEGHlswch/Xt1M1nHRfZmbHZoH2G0oI0huwlLepmOahy3NU421jYBOsg
bKe7J+BH9U3/u6+705T8xehlXPwyeJfD2XDpM9bkG7/UdlKuHHi3RxF4G2xjzTJDJfg+lQUpK7Jj
pT7BR8zUEUxB86UFzRjKmM3RsszmJNKWXUJA/kHn1Yc8SY42e7gXv4EKmJghvrFi2BnmmC+VFcsz
FdIQpYsPsw8j7BeLqEMOX/ueC/u7BlxFgQElW1CJs03axD7Sjbk2/NK5A3dDyYWt/SOsHzQs+DAZ
AR5BpF8BeOsVbON30gzEYgysv3NbjeQbeSaUodj8bTszHnrLueMWXtoD2Dp8euuq0AyFjrbe+J6o
mICc/jNgjDVlZR1bwXIjkYZaD0oRWx1PNSnWsbMjL/Vik0N+9CPEL8Ls/k6pfJtDLPAj9LqNHChj
Swbvnc4jSs9ThCzdqL6kC6QU9KBV1sGPugcEyZcQAqxemE5yNOW0ryYRrgYZfwxCr3wncw6tHHAs
gc2YRxzQnd30S0BAy2Zkh8TQY6rR27CfK7Gi4LliPWCV++Jx6JJ7nZFYU1TnpjBznBeSfv1JJFvH
F90u0gQ0Eg4Vg8AZqj1qsZzkn97974fUNiWLWOB/JijR2oq715Fmj1kdKqo1DZghezT/pINOQZDD
H3GTcF17G+Te09oRo74bemg2pofIzEjEMqssvU0sVpSRji5MsaCdnH7clO6wbHVtoLH570MnYnDx
tjAXrUvcQ+9vGLjLlWfE8c6SdcB6rxhujwLeD6xB07WyMtCaDYyoOSc1OII8V+use8PVayzKpmRd
hql2MYMN/+hKsZqqvv62PDAjrV+EW5iRH1Wflleoj+eSTQ3mlBgXJ9o0i0VRUEgasMin2dZnR2sW
A8Uan6oklc0j2wvKmfa8S0ENvlhYON71IleDAfAzqlZI+uxbgAEsK1kzGfHKH31ir3oCMIjG6V6E
P0y3wHD0gnsDUqOgJYvvYDN6YbruRudPqM2taDxxC1PtHhO+8oyi1y5qrOBK0nrOXFOpJQbLcctW
kw+gntRrQDvtlZHGXyg6QJs+Au4/TEG4hsoTXpKmIEfVcoNFn8cj6sLcvz4PZT7cEYOidPDCq2vo
1zaB2DHI6dVH0rAjoOHYerThpDrlQm4HE96qpJEbsNdctAlqVBMwo0nJsMD8tggLpCQ1NOkIzcOh
pUzgPkBxUzWeMuLjbYLQPKwXt2LIHgzxtt5Il3eupvoS1OoNISZvN0W3saXKj0yBVoKkALq0CsPc
p4H6jgqzObsVKrDH95k4SN1T0yQau8o2Q4hzKbfoirVV8tNIocI1RXdJdGEfpGXaSAG977J8SL5c
J6PmUVHU6g5xaIzIcMDZ46dOrHDe6KpZ9iNNmSKmXB+U4p+jwjN5BlBz/cRdVhWE14CtViKreZWA
px00Ev0itpi62yZZUB1P6cqmvwqBK8QyIuPNnK2fc1QGx9LSxttMkWCFetVZSScwWYzBZ/eKyDjG
YvoeIhuC5fA3wU2cV9MXkDvnQHZUvhin9lsiTVjCS0f9zDbXdfn4G8qZIYYZ7l6NTMz/sIPa2RYT
3viyshS8RJ1u4raDLZDH3/Ys+wUYBm+Bm/gm2q74xNzzux3ypWvW4ynWxbHCuP/anFL4FhuCEdgR
AougRA9iM/u2MpPfmZHt4yRmtpgcliLJzCtdAwOUafnOdnDdv9IbkkOcWsfKttW7AdzVkMFyaksD
qBZWIUJVw5W0kVV0+FlfTDbq6GaYH0xQG/CyKpLt+x44pKv6k9kzmrp1/Yu+Nh3P1vhdzf50Zpv2
Yk23KGb/QkGfgIGq39r5eAiJpaJ5G6z9uYKu45TN2agYVIoH17+gwsGNX1OzYYhs2mFjFP7dezSC
02ZcUdEHXpTba9+p6nMhzRqEbVavy8NA6erFbOLOp7rofyVOTwNgjq2zcuj/CA/7Iy1F3N52oS+M
BTSsPW8XYvbxJtGdJyBgZ5pO3dnIwYexGdzH0iYeJO7x3lmpy66SFEBwP0zM5oK16Z+w7vVJ5HoZ
9vD+CD+BfJM9oNeT8UM6ArBIUDnkIxkhDFEFYsXxYn/d9x8T02c7zaTi9Va4IOMT7e0vWdE1myoX
yJFjHzPGsLNv5c26R9cPRqEc2WlE5k+pKr5CuzGRkM3fAyPcf86akT/GrN5qk5CX8umapws82slh
VmKlCLiQ+mz7s3vGfeaexUPzOWHfxPyfgLDhxgfoh7I699I3tlNUuMeGe9Qbq70RiVtn+Czn8hE4
cIbXU/lgKodOIFrVYQ+Jwf20ylydRTvhHmOwsbPS3DgDokPaoOucJi16vwSred3/iJP2n5lXwyZx
bIy1UAt3yO8Ylxtg4ShyYFk6O4xH01vlqmbFFiBm2qoO6cxgotr3DD3lFvVn9xFAaWK9UH95EerX
RvOX1Y8EE2pj3b6vMOv3bV3cDDtz9m0JBSOXCskKnMOUVcmhr8nGEw3tVhalbptbmyBW8yIxZAY0
Rn4rQ9VvDiOiSJpNXnjDfhBiOrG2gujbVcF7FTyiy720+jfSTTGILWHWW4c2nddO+v9EUzcffWfA
4clC+Iog/mBMJytcX8GqzO1bZzodhkFIIUExnVvL+Km9Pv/OLJsaMHIxt0MSw9D3M3FYQsaF0ue6
nqqlCNP+VKbp2mlMwlgiNgBem87nEvXAsrMN99OIpm3HMtV0g5SmVS8OfqBpXlbmEkInyUcSl2Hl
7o0g+WNoKmFO0+xG4kFe5maoDgnzxEMAMrYLiCBResf/XSxDlwEYJTHhK0FeAFCY0vuEb3KdBAbv
qiL5ewgp6c1IsJd5b1V7smxeVZ1dZwYnl53ShUjJeJdGHeLiyVmiQHVvleitOzGAhASNJCd4bvcd
scmQUTid/UmTsta7q1ynrA56p3vri0NlkvUbeXSUPOfbqm9mX+k3r0utW2LCyobgc0cIoxdxSw21
UsFLEflXm+qO03TpuXOleLNYUcMAE+mGnaDcSz4Lmu++cyDykLGN9ylyI7pWhRxvcYyUyQ40Um1x
LikML4E1bmpzvDLauHQZ4VN6xUs1FqvUkfnBaG3jjcUJVy3yt4UXo8mZ4ZzkgLAhtul4NQ2QRAIW
5NpsJGhSqodZmr3GZdndUTL4CQZsVCpq21fjty4AsGQ+HTFXqqPw27U19GcVROWVlsOxMrMfkxS3
8fHhOdIV9y4AqNAXBKtifRH3EFjZHkbNyjSyL221+8cS/OIZJrputHlj6911aLh3eH/HKTNDBDfZ
WsAvWkfh2GAThBnSkKu3yVS5rpCWvjmBDjfcA2Nks34jmDPhmnsDI5AfWlRVL7T9ftSp7SwTi/0R
BWD9jizPDOD6UQA1YWLycsq29UvxuNjygK1mxnSyDz1prGdbWUvX+6I/iHjDBCDJInXpN75zxp74
LsZDhWHxke0HC8mISuBqGn00e1ZQJfFBsyK/dy1tvDxKKLMYVXP3q7w6uA0LvHKmvszYy9aJjvyY
l92ucUEjlulOoL/u8DIb7LFAXkmr2Hp54Oxk3J68zDvOtmaPUoq7stnDEVzaaHct0LCuDVc/ctCq
+a77tDjPVYo2kDOkkPS2Herf0SqMpHl/Hki/o7ykxjOxfV0bWjQMA6AKxKVubMNjihU1MuQeE6up
XLVTZTsvYVO/FaEeT3Yx2geNHZVB6KS8RK/qnvW9YCH01hl/kLm3r1bZ0CwQTrrTQ80d/jE3OjyH
U5XdqThkxAH3/zJAbTSVfrbU7O926McrYg3FGiThfJfK9bcTu6kFQXcYDUtvaz/+pmj4AIdL/oHp
7ht6eIWASFSwuBtNmS3DbureZvnbBmYxLASpT6NXtbc2sM2zNNqTm1xsFBZ0kbp6nYDFdmqZ39nL
kWMi+RDryMpIsHvI35WbLKwaIFASUmxl1pAxPlELrAF3cuLtchMMHA7dByvGc7ZdWNgnnQ1/Yr+W
N8+UOw9f19Uw8m1nlfEStuyI+Hg+I27M74MwtsQPHGcsmGfmtx/MHeKUyGHvOMRJ+uOs35vuUjW8
SfS4l5GEmruqWQWgd2a/E0AcKCYrZRDGsPVwicqHf8R7AO/5NpfW/2HvzHbjVtJs/SqNum4aJIMM
ksCpc5FzKpWpOWX7hkhZEud55tOfj2mf2pbskrsKfdNAV6E2SltSUhwiGPH/a33LYM+Fd3ohQ228
TXF3JplQwHtT/sGB1V676Rl/WR2GQLvD0tDfaygt5n6Wv/ppRvYOWpeqSMorarsXRuPTfYdfGym4
T3SLaIY8hiARxMk1yoTmSlq051XeIbMssg3cInyzBHvX1CScVvbgErI5mPeaEDW6G+wOdpKY99Kw
h83go7qQcIgWTHO8jbWiv0TwGPJG4zdcb7yNu/QpU0papSMCRl4xyr3ZV5LUBuSM3gDHBMs26YoK
DOJDhcTm/vwPhP1LJc21G88ErRWiqVlbBmuiILNJFMi9h5iXJw0qbouX9QCJk3p80OkLQnDJyBHN
R+AP/KsRt/Zc9rSttHr8bIABuqxkIJmz4q1B4hk7yDR5MKTfLtSO2dRMsQOe/12UmtRWsuBlQjTU
vk9xNNV5F9gWb/a2CXib2weE/+o1uL6tXnnqnWF/wQjjPZz/QAkBmxwJhAHTGRoyvonTBqpVxGyd
RCon3jaAVrRgXdZwSCKyPC5YSmJ3JihvYY99vx5jD4SRR7YS4dXuwg5s1o89ay2zYStUVp0HVt0W
ZJ91uxTA4r3BmoxaPFvAcoCuMPqeBQezLXaDmu+9SRYIlH9V5z3VjyBzbkJR0BHXcbHlhn6Jnl1e
Fbp+pfeXQxORr5VSe8kEUMEAbWzBSnOR8uwC9RFLqy2D27Adq4fKby6F0pc8lV79gB/uIY40cbC8
un7wc8TWvqMm+/OPNgn4mrbojR26lfpBIhybh4ZVX5y/G5lQUIs4QyYy/a43nalrYz4/fzD812JJ
ec6BP8B3KahnKzGw4T//btths26KxF+ePzlMrYp8xTzFIMCfGA/FuE1i4mPOHxVotX2Bwdsmc5s/
w8aDeKlIv2Rryg8XvCb2FhjD73+UZuVXUiu+n6uTN+517Orb739Swq6zh9Z1/grnZXdPg0aJQ7Wf
lyGSjry6P3+rZgi71FVvz1/5FHZ8P5XX5wOQVnIHbDu+On8lCvHsNr76/XphjahmSlPHl+dfNEos
53oSmhfnS4B5F4FEnnbb86+6WkJNnDrj5nwJYGKGy0RAeD1/F+2Qt8JQkKzO3+1CUjXdxsiW508u
3DHYkELeLM6frNc51Qyy2+ZoSI7IS+qrzhHepiwSd8HM2OEWyLVJrhCt+65qjz3tsnlK7vEW/ScA
Zl8pL9AKxDTBywK51Ng82C37pNjGoI4VblUj/z6WPct8CaH+4vxlzw57hp6GOEIXvaevklDrckdw
fXrJpapU7YPGW3TWgP/bnb8UhcP61AzTi7wflgOaw9usU0611e/8iSn/fSrTHJQLVuZt+mms1yxr
MJjck65GAytv77M8IcVNQcfoChBtGYq8hy4GBpKOPF2lh2UeX+hiFNQ9kswAHA6296aPJTEapb/U
aqJKM3bGPsWDhT9GiA1qxIV+UsEUL1HTdjHpYjalrSUZueE6IpvtAaFvRWPJX8OMhjGjO49nDo3v
c9OQfJCLbbc6VashPpqSUpvnlcr6/CU/b8x55U71qfAmpRR2FcaMZ5vKqTMiDf/+MHQMHg2x2Nqf
numsDHi3qPFlrVDEKLTeWGrt8KJILidiXbY1ZU9HzRDWzrDaF7XnhYnmea5CW7/QfVV/0CgezGOW
DRdj3FGorvFtg7d5SVUghwBnqpmpJRRJ8jTZeR1pCui3SWiqjWLnpBTpKMmcFBuMo+1E1bqzSFkI
KnWbpJDyuil9oS2+2kmJitCCCkf9xNlB7KJ6a+CzoyA9RY5kK6ov5kNB4GIOV3EbdAqtHh5gOHmD
e2h2EJ4XPJM5Kzv7PjWFsYxag6mWJJAVlXibtzf93Frb6gRtwBVBlFlQTuSldnQS2PLDaH6z7V5f
D15vQiAeLkbDDfZBxfETnWiLOjeKyyF16q0T88TXRe4+BJJ96hCzrSnNPQKnfTQI70vgp8vegjlJ
XU9lOYtc38+GfJuPOtmdQDSihsUSfHICV6YBxcqxJ5MO1Au5deiruk3VW6g+tb6beWQOLkiWjuYk
nb7aaQMYuWY/2gDvmiUKc36kiOCoGQTwuS6vOL8NX52Wx35sJZoGBRxfDYGFTbR+MUicdZnZfQYn
jyyjdC8HdbzPOdaAVuMmZ0nLoR4YUM6h0oerqqcuCj/CUML01kIiu4VSxaOQINsL/HoXRjaRB41h
zFnpQp8k3U/QmHuQ6FZuNCcgmQ7Oay/buzgog30sCzBTXQfRZAiulawfFqOckoaQVPmO+YrTJDqC
JiB1GJcmjRIjOtqSUB4/0naRgDJSKHF8lDmomiHCISKmMVIOXbhsMjmuI5alewyj8F16FCE2FUri
u+vkSCe6menl48gTDXLe3Vi14t8kUHLzJkU71iTZPjHVbl2OgZj1dv+M5dYKVMDPmn2C0UETcToy
u9x9AUX6+nxgQAKLJMRK4qNHXVeelxyzmrzQEb2Vi3oytUziRVPSDzpJECiZxjP7AJAvP2YJVGu/
CC4JEOD91xbHojLgpfniSRrEjDrOo4+9dV8nlBlMmGwsYGaqNXbHrjdI4uzUSTwTLvTpX9WGPq5q
cLQUhTi/Uaj1vImhBZV1z3otRdsRTBM4wje5dGwbUCeN/aMSODWSp2jcpKCDjsIpv0Df2oUV5Vu7
S26TMekeRN9/GytN7kECg3MPB+UQ0Yx0Kx80vt1eOaAJ7weeEDoGEinuUQqLHnntXrXTqyFBk7EP
C4AEQa00RxefIm8VthcIOgWlG7O9Hzt4P2io1oMJIPV/wSEptvPhD+AQ2FQfgUPumufTG9DI+ee/
g0OE/ck2wDEjuzToDGomDJDv4BBd+2Truk2o0jkT0JJ85wc4RNc/0U5WNUe1hGFLrPf/AIfYn/hS
SMdxTE2zwA/8S+CQ99QQXViaMHVVN2CaGNqUWZh/O90GqVf9/W/afxoJWWNoRzC7FO2GyYfdiHvz
06X4wSr5mU3CWfyUVWjxx1pQMB1r+qdBBuK7Q5i2owgU/w7KqqQjBCdT6MqWuS5vaIJoOvbtkBnr
42Navx5T54CqDYgJX7gk2vHn0wLg5JRxhVEqDNoVxnJ2iSlcrWCZ9uYy0a8/PtpvzlC3bA2LryVM
U5/u489HM8YcKFbg2OgSCepl5Tvmj5XFKh2L179zJMNG26Di5RbT7fzpdsFFGwcHcw5trP1Y0/mM
YAQjHIex+PGBfnMBBVnntoEAWhqA2t4eaJT+CCiF58Io0rtUWE8xemwdigg0EDIK2v3Hh5uegSwe
vCzdPv/9bzwjhsnTBwtHVYVqCPvdFcR7Dw9ZhZzS6TeaQfkk9pct/AOVeCNAASsn2H18wImG8/aA
UhXscxlEFqepvntACNYd6zQk4KJBvOdajyq0a6bvP1zFX09LqtPQV22DvBsKNG+vYp5p/BE58kHH
ekCKhFooi9DClpdOW19jE3W8l49P65fbZkh0Eeo0axj4u98/92rVTMq9CiSKjb5Z3JSFtwtRSECm
XGi0Oz8+2i+ThwHNjosHV1nlKXn/3Fd6Tb7FYLG2U4F3EmxTw9f5+BDTPPv+RknV0pg3hWUb9vsn
3gbWE0SmMwG6PDzo2WWhOcmsDZTHeMxvk67ZpRnwGhama1JnyOLp2d7f+y6L57EAYpPdNORmWaU9
Y9+0iOLPH/99vwz96RLwhgfch2gecv/bO6z0SlxRFyCFinqy1pD2kzRLZjWcIdry40P95t5KWmZM
+HhQeZG8m0frqHSCjDC1md+CZvErik8UTcvslnLXPI+U9ceH+93NJQJXsBtwuMn2uxEifLRGlmpz
ZrB7q5iJG0Tdx4f49eIx9iRYLVuYvND0d4cAXBHpykhOvKtrV55FGF1AKS8etk6l/uFszkPt7YCf
jmVYpiEEqQnOu2PRWAJMXAeQ7JVhWClm/JJYqT9XAtx8Fe2XZdv22KhVQpr19EWmRB5+fLKa9suT
bJnTf3VT6obB/X/7qGS6E8R6Dmxd+OVxrPRvHmmaW4F7b2sm4YumexejB2C0Sr6innCgiWfx7cd/
w6/zkWXihtMNW51GrXj3CCEnMyKWtNYsqlrUawVK995+8Cv1EMWAbeMRJKfeHD8+6K9TrWXpjjBU
E3aFgRrs7XmXgUkFmt3ULA9UuC7Kq2a7h7bo8tnHx/l1fFgWb0WNEcKaWH//ykJdA/igZiga2fOg
A4mSbBeHz4lO+liW/2Ew/u5usmwzBUswR4ClfHdW4I+iOFchQI5pNsykaTyNGu0UA7T8rK3Cl8ol
S1QNP7ea8dlJxd7G8vWvny9XVGVSsB39l1eYVNjzln0i2evHS9MvnsjxaSZcDZmWhnxMqzpbfHzE
34xXHhrdcCxVMi9Y715nllboitR4aboafobcSa+sXDshe/iGu+nHVuMN4u7nZePvrrANh2VaF1im
zfrg7XMDOxFuWt2hiYxWA7lPNqa9oBR3uuvj+kK6CRqqDkkTiGycGvr9x+f6m6eW3SxvUUuj9q6+
XyCkBXQ6pj+eWv8pl/CO0jtmlT9MgL89iKkJQsFxmVrvx6PwgAqiTJazilQEEAseqxA8kv/GURj0
vDYciVtOvLtthICMdadOHEsHSdTOTF4y90+T2/QZb6dXW6W2bRMtZgEF1t7dLDorKOgUFnCWFl3q
Db0/GfvrVp4Q31cYpAyt6TFHlSvHKv8w7n+d1Di0AadP4jrSbOfd6aFG8Js6DWyUMfq6xKeaj89N
jdm9eEY3MW/614+fjF9XJBxPWqbQ2dnoKlnub9bgdO2NCn0mkygLq04ZFqAH1632VCnQ65FYUpBc
sUG//fiovxkOTNlsBDUTA9T0Tn57WNJvusgtplwDtVhqYXfUB7lvPDkfQfMheoG8nz3pSQCWNyKF
MvrDhPfro8rhmVeFY05rvffjwW1iD2+JScZf+FCTX1R5Tz4hoh+f5O8uLXO41OjJ8YJ8Px5knnqI
MXmKzPKCeKuF3QGiDZ919OHIX+f4Qeb6+KdB+Jvnh+NNmx2urKBL8vbCxqQSdT3tWrIu7D1dOXgN
F9aUfB52BzeY6nLWHwbkbxYjjuRa8gKWQpWsB94esoqBhVfTorYmkKNAGRxZ9UPZOTsSLJZx51xB
h5obwr8grukPc/g0EN8OVAeBN0PU4nzpxbwbqFR7XTOitkfugXmdBIVA5kYWxcf38bcHwaGrOlJQ
v3j/KpZegn952l0FCdEOwZic/Kg6fHyMXx9Idts6eFXL0Bn26rvxAFuLHHaLF3BgBPKiz8OJEdaZ
ytJtqN7+O8fiESHXWLOR27+9X1QstISgJl61XV7PUllUN0pjFTdejX/qD9fu12UMZ8TGVOi81nkk
352XE3qp0LxSzkyT3vlo3AKRxiKCAAYKw6tsxv4Pg+78gL9/JH4+4ruFad27+QBXWc4IWYyWEfMe
LLHccrfUX+t5nQXkl5oj8TaAulCZW8GJrOianr0F1Exvo7ll9ujDKFrukbINrKltcd8qSnDfFa32
7eNb8buxY0m2gyZLPd5p75eTGbiz0i4KIrcC79muvVXvY3DDkPYtcIILLYqKRZQQwCS9/Nq14seP
D68b09j8+WpN9SyDRYFDqUfywnl/tdTQEumg4qtrAafP3diyCRAF66QC044CxXslG8RHgOmht26+
qCy3Ac4NnWns8BQkGnE7XmbDt6V4ZVzzbkx5YULZaF6xfOqBsyKDzzSRHTeWMuWdiabMp25YFqKG
9huDwOme/9j9knvaSVwcLsmW0V1oVqSIAQhvWmBgXtimsv5aQ6Mjhscmj0f9YsWNEfcLKy5EdtS0
sh8P8A5pKW7TNDKT4rPuV+josbX1g0EAIa57TPuZ8D1sk3mpORMGPY9HTcxwf0Y58QL0AzKxCoCP
mC+FRQI7fQJHQ/5ZYhMieHBQcjyFsLODESVbm/Ua+XNa7kWAH9q6GYZN3PlaMHmxaXD2y6TWYu3S
D4pOaEBJcX6PcztjMboAgZA3XxxP5Ma3OqDhemOoOHc9LNsBLI1ZUerDeEVu6iieaj2llaG0WUb+
2eApRnedh33rOHN4C8CkZqUfGdpT26kt6AtFmjpRm3VRVcEzble1PwDP8PUdhvqCbxRiRFIasnVi
beH2Y6FvmxYdNEUHSEhAZmlX9s0d2mDij70hHtyc/sWYhi5q30rXMQgp6AZXYWvJ8YpER6eU8zQf
XIx4mWtrW0EfIT52wtQCKl8IWTHmhQUSPqztUV6ZjzphMBoOiKYY0ZM2DYTnQzqOuFxnVm5YpKLK
yFGjxUiGEK1DiL4VKgeTDW+hz0rNrMkNSwS2JwOvvlzYtZkPJCthVWq+ya5wy3vcLAjJFnXt8EDM
EpmY8QGRpYwJoh8i3K5lYFVABGJc3fvaDswBwwfq+ANqF1FhfOUab7OOxB5cBJodBYiT+ixzjkVe
uuO13WLYmxxqin7VaiGWpMLANY4+J6yTtRm6IrksPBEmO1UtIuXaA6RfxNvc7rPuNPCHVHs5ei35
ribVoM0wJcLEKnzDAsIW/MQXiMU0QmetWdbja2wO9E1RmDfOqmE9vHBBtGYv1OED8nL0poqf1HRM
+BEck7n0Zk1MesKLgnneX/Tl1KRqTcMNaYE3Ay3UwguB4Tf0c28b8GOWyFJ/Z2eahFGkAEjM4UYS
Bj1OChHDXAj004CCRUBDvKACOAcQroDuzzvFDyEKqdjZvijEPvqo/YxYOshS0qSm9jGrFWQwT4Rk
poVHyJRpC0QqmHNwQYz4ygunqoY7WdQ+u6WdWonO0hctkJMCFT0vpRZ5A05fpsME9EH+WCCPCW4a
FKD217hFCUv3za6ltUVPVMpLV04aFDBfg0bENwhqHNKhtIsLZm2PWCsLysxKkkkOd4DsXfOYl3Z/
5wa2D7XajOrg2nAVnWazBu8RTgMuYNSDMyuWvkkFMhmmXbgfpNr4WKqIpl9Z2w62Nitt3SqR18tK
016VVi965kSKeObcUnrgJqz++sCYgv8sattmIlT/Xu8YvQqug+7Wb6o6VmZabjjiWcdj1xIZMdhm
d9MC08geKRRm7bhAd+4E91qc1TLbk/UHB3HDSs9OXmQY1Tp4iAiN2bazDbe7bT1hloewGrTgxrdl
CjeyM2PwEG5fac1lKFVFIIgZlfYqIYHavUBY0bHR9gVsQ5QuilO33ytW/92M/vVLdjglL9X/mT74
W5YPZeD59f99+2X1/WtY8otTfXrzBSoJ2l83zcvEy6c8zK9+36JPP/lf/eZ/vPxXmmhUS3562U6f
/+P3phP4+9/2pwH+/MsbXv/0G9/baIb5SeBlsOiIaSp6hem9/72NxndUKoi0yVhPMxSmBtuPNpqi
6Z/Y8tLdnSp/NOUsPu8HgF/RxNRjY+/t0ALTBPPkv0Tgf7setfFMM9dpwpHsQE327e/WiJrFkM58
ac8cGPFm8QiquZ/3hbW1s2hTt6CKwJbetl18DA3sYjhKarynMyT8iFi/dEmQzLD8zzpFXjRFRW7m
THhAEEW90tthLS37AmMdY62gbZw+4DzEfBwlr/4Q3rBOujSqcIe94SazbgLZ/GHRdd54/bXomU7O
ltRBqHhJCFvOFIvwc9+pdmPNDtFCzMBN4Wu6BmuE/yXhTR3euKlYTYmo4GPjapF64bwrvw7eeOcr
xT3ykQujDB8UevZ9Q8axH68NkuqrYFa711qPmd3GFByFa+JaHN65yJpqyBI+UgRfXwg1vhJ5dV01
2QWCpEUB5dXKXoPsT62MtzvPHydosaZ0KPhQqny3IytKrHOjgwpZI6k01INrf7C2koTLQTgXaWCs
8zi7hhXr/2HxrU/L+fdXFsim0HTLoUEk3y0nwbhoOR4NB3H/MfPKtVanO0JMdh1aTNEexxgKKs64
LBtWNrbeIFV3Kor0RPHXPsV5vUMaBtfRbg4dPkHsET8Nwevvf8jPVTj527+PFpatUtkh+uLdfrF3
LAi6EeWUzALpVPWfC9KjEvWiq/29iTe/t8Sux1yk9glZCP6K9sXeqiK0Ws96q62H1ltmPZLE5jNh
6ZtgiIkowx0tms84HD+bXnDDWY0uFAlfdTc5CVMhhAeAflYu7gtUMzpGuZHemZbXX/QmhcoMIrbw
lUetDTHNhWu9UggZjJHEGxekQe16vVtOqXnYsA9ZLm5pP+Bk8PwVvayTHiSPZZJchaa91lxrVSOK
MpTu4Mj4Sg2+fHzxiPL4zd1lGT/18ZkUmBbejhvVTpQRcQk0vLE4mLV1Y/GWq8GJUrzd6wT+1sYT
6lPyY4MH3Um/hb771RmMz17XQlKfiyy/T1T8jOrKNMct7KUFq77LOtKfakwMkKzmpWuCJPBW2E3B
vhKPWq1I1tm4pEnHlINDFZedba6IBiPgYdiByVoCzVvW0r/HmpEIZd7gPExKb5E7471PiEIY+Q+t
luxYyiCaIkOhg7qpOAsvpGDRxeM9W5FtCoQ4VpUvdmOvvOyJZeOi1AAY+i3p2BnOBnNVhfmhT+IL
FMJ3EY+qW6O5u1QR0Uo1v3SM9EaN/W3ifVE8NjGVfohcdmwcA728fDZZJJvOCDCB0D3A1xqsu9rV
DjgoyXhot04jAXTMG9W8stVsjTfjAuLbVqJFDaX2VHcxX2do7MBRp8DpVAUkzb7rmqugkhu/DFbF
Z6tsIZVkqyz0962Gjq6u9tWIl4xQEcuWi9qEf+hml1lA4rHirGsPuuCYrVahEyzwL1LjBIeiseJW
i0UPAQpw86bIkh1lwKtQ70m4GC+8Jps7iORexi7fi7A8BEa47nxAAzXU07po9uyXT3rhnpyZSNN9
bQU3iq9f9nry2Ah7F+oLtbLROmfZBVG9IDSJ0puS5HplKVxisNJumXjlBSAH4u6rDevhq6DzHgqM
jqTGAUInRy5CVlVAyfHYsonVS9Jk16FqrkaS48xuPIbSewXttnHjWyM3V9RR7Hu9za5ds7wDHr4m
+OvOApTiC2NttaRDtQB7XGALEbGhikKOViu3PvOP5WBG1Jz7WhqPpfbg5QaaMHUNhGId9f6zbMw1
gZorIcg1tJLLsUCWwW77vijMQ4grFCTLJWTvZxJXPo+9uxx1+36YZl1KVNZobdvqsTHkwXAhPGrp
10rPr7MhuXR67wBjNcqwMn2GTEGuVaEkM52NqmPuQgcJfVhjdWgY8VbBDQU/XxZARShglFhYE3kI
ceUaE/RYecht3A61fW+UwVPtpncFzD0LgE2UDse40uGMd8hWG7ISs2QJLnFRgX7xR/VYD8YmK5In
hVhKLBwMxOIuEvHSa/wn3SiA/CsbPXLveyd4Cl3gmCJZOnVIqLM8FHpazCL35Ln2fS6bvaCSZQ4a
HfwcEJhZHTyfkC9ZblqbeThCmg9xZQ04gnwzceg892KU0UN76hqex5RozrTAx03EAVqYmTIUB5ip
oDJfYcu80BK7K9LumCojSAtP4cHlvWr3IeP2Plei224nI+Wph3ChlMZN38eXRLnsK9xWZlncVYlx
LF8okSuk4uikGMBXOxhO/WgHzk0EAwMhI+HldOlHPJZxWnzOAv+ZgDzSf90Iij3EHitpkV2Aizbt
e08Er30hogUQrpnnWhvVyK7jqluWgbZDeP018+NLmZm4jWjVmtsyze5EE8I50NVjNJBp5+hrNQbu
ZeUwgRp7YRkDmI5pKTE5d8MRDlGrq692hBnQr9Inl0gOPImrYCSJ0pWT4DC2d1CaoWqRDrks0hS0
q1hoFkEerWWs1bApMN2OEQ6qpWrHd2VVbkKH9MVKN250ACiZHr6aqlypuSQFVkfbSgx3xf4i0rdK
DWJmTKfMGOUCdsUFBW1J/qCTzYOFVoVHIc11Y3ebDLKDl3UzRdyOEk+kNa6IQJpnbjsXZX4XG8iK
wktiiPd9DrorixfU7C9cg1JEUB+haW9Mr93q2pQlPV61DeURg91gZEBj7+3HIXVfjQArJKXL0tH2
ULCW4b7Xslu2kEtdLYdZcpJBzHJVgUOe3dMNWCqy3CkCOvSgmYvODg6liJbjiJur1VeoxTdBNxVP
hnXgBzcqKIY+/pJX/qavGWNItZ1umAuIjjicN6MoFtKMb/TW2WnAkkhCwh+qAdfx99DBNxDht4G+
dmNnTbzQtsF3gm/yHobfNYiPi5r3wMdvaO1ttfX7uo+Ngybl1LsS9ruFbZKHXZjCTCctToWTQ0ay
vXDbq5Ri8lhi8+rRsuIGbKgSqK2Y2/Wyq6k8PeGsMYBT5D8EPP/du7598K3Mquy1frvPO+/d/toE
/g/aGxrcmH8ezDY/Dckp/Y9tFZ/S5+rnHeL0e983iIrlfLLoB4B0m7QkZ2Hkjx2iYmufaBHQIxAE
uJG5pv61RSSHzTLpWTrI9rCXwqT4xw6Rb+lSx5DLx/7rG0TdmnaAfy31TZSB7A4nRY1uMvtj8Hq7
GOy6FsM0SYUr7OnNfOjg8RDeBHbIXEWunAJynoWRl5tCLQVOsRx2GhnwXptRLSOeyUlOjTrs1Kx3
MeWT9unVw27M1COii7XjuNiq0lNc4OS1IhWaEIhah11nQYF3Jia3vaEDnyKCpBb9ZoD2GIuOgmh5
QUX7ULT5s5Hf1RHLOv61PlQXSlcRbekAmlKuDEhlO2EW+5iM1Fk0VIL2Kn9CU44zBfPtLB/GY1HL
A+XPHdys2zFTYtZQtLYkbIhZybpeK2Gqkz5xhMs9LMAW3+p2t7My3m852M00rVYmcL02fTaL+NYm
l4FJlAT4pG8vnUSZdzX6vFbwuSxbJiTcTmeDhE3kFAUS1o9CDsydJ6jVViV87VpNV50SXzAJL+24
v22sMsKbPu5cRGp+H58EwIIZSHkApuZhOnoVN4uEH+jM8nJwH4bwa0U6kJ+OO7aGs8ZqbnWRX5ra
MQmMRzvDQwtLWRbjUXW+sDndtbI/KtWw0ys6JIWxgQVwm3FdTJYG6EUWWD3sBbyxVdH2Ozh9J3pK
rBHERhqUEDs/OE3gEUtPN9OFmRYTjSE2YdbdFlyfiBegJ7rbTO+6GWlyx8hXjx05IX16CglMOz9K
BSbqjE/Hvb7T9X7XSLCW9nb6UuL883p58CMgVaN5KCousBFluPS658AHbiCCk6WIjccZTr8w8lj0
7alKncO05gIExoKhufXV5rZMGa5jdyurigpmCP+XdriwiH+JkFRlztcoiE9tEybzJFa/6mawbSp6
A2WVr+k9uiyOwtch72+FZx6oYy+jCro0z3Y5VCty93ZGZB8U3B5ROn6xLXXJ7H1JS/wLVMGZqcYn
DCVHiws/3cbBSA/SfgU5hqvf5CWbNvH9QBCD238/DWXYWdpelf1+ujmDZhxCn010N15g9p5Ph2OP
cTCb8JWET0K12Pj3rTl3S+dCyfPLRIMSoNjhKU0YMg1LFiN4rbrgFHOOkz41r7p1T5kGihlft7eW
Ig+R0h5jXqddC/enh8bMzZ1uEtozLnrPcyGeRgVUFUdOw+sGWQWZKTtSaJV576eHWIFL4ciNOorD
eRz6JuMa+uYtbZujrcQnkH6sSAJATFRFj1q7Ber/agft5FknAl296WFdzKrC+EPb1X5bEJhmMZxw
SMapqpm2gXbl7Szmd7GZxYGvraa/Jsqik1c1SMjyuS6iVydSj5QbSdXQj4WSbVsn2/iKScU+fnUV
ODlldFI6Ce/RfvJIdClSi2sVvSZOq8+rigFJgNws9nk0nXiAIlHPmnbEs0RPXA10Fk9jBAzef50O
PkrWgg47Hzt+LSv1CKD5SPDSom27W6tMXkUfLcAfbLNpspzmiH4Og0jOEo0tNAI42OYZa/chYUfO
kbWmflYyb3medMxp6soKeWenBOzK+naaBqbJq4yVl7Jl8YlpZUFAANfilEY101QQvE7jluxBbJ/H
uuXfTRMUNo2FbBizGhF9lRcvUBveJoHYKB0j3zQ2P70Yf1Owsae3yNu3DNLQqUQnVF0XrBzf3h/L
D7ysUgoVYfiwY5tP+cRub12p3tiy3NpY6mYdExVMeSV2HnCdb+0BHJgGb9jmyZ1eKIhanugVLsNp
8gcJgZF/ggr0JTEU7inGw4/zpzP6W9Ma8I/XwSru+2A9PQw0ODxJ5i33X7ZWssTi8A1v6TLn3Q5i
V4x8jpXxnrL4PzX1S1Mh6xEKUDxoL9M9yrr2GPJBehfia48es7TfJJF5nOZLdoYn6finAkHdzE9e
QYu2s/OYN0D6x2O7V+qHsWnvzj/gmmZMcApcv8qtYWNQLQgqqHc1OdHfP2U21jX8GSUE7BFWsIYZ
6dg2X+04eHX53/m+Zqq+9nDlaVaDRKu9Pd+u/13v/cFQc7bB/PMF3/4Un7rg54Xe+Rd+OGrMT6zx
wBRgtdB0/AKsAb+3AgTl/rNCifChaZn1VyOAkN5JsoVQ3cRzM/2/fyzzFM36NP3s/298/Bhk9Ez+
qVZx+u2fBh3WD3RDQiKnIR1YmzTxbwedN1iNhes+JWGFt4RwsuxesWO8exjgWenZ6X3RmO1V1pm7
8zeDiITsnmVQYgTK/q9/pG6l7ANTEuXDwJj/9Y1o+jnfjuWFoAOwsZDsDqHH6oCNOrLh7EBzan02
IqolsAjAzMny/GVcKChWIg0sU1HJe+mH0KCT/rPP+mprNSPI8ir6wztCRxnz/oLY6pRBjEYUJCK+
p+mC/WRUyRS9EEJBqxIVyoMP+w9UO0mQAOLcRVxJCsLTP9DOswkfopvCgFaOcKFZdCLrKC6HV2Nk
uvjNg20Xto+ZyNuZbYUvhZIuPAjVS6xG5BTB5CDRKNhGXfyV/vxDyO51JlMVVmF1mVl4jsr0tai8
cBaXOAmbwblpUPHEkb7Qc1MQRg+2LYxhD3psRdnhYuIXn5W6IA2FhNoyEnIFZSWeo00oyhDaVRaT
jjQuYAusHbWpZ33bk22ST9A+g06y1+LBJhVzHsfNrlfGeGOaIOOdPKlgklfpIqibbT85lYmJmyUR
PoWhaO5LrxsXVUC4VLkcgYqSDCgIg2s2hFV17N/reOnaiBACe237xpaUXB8vr7vETPVk1SpNkWZX
anp2accDGbkBD51vUxdsDAW/b5v8P6LOYzluZWuXT4QIeDOFacumazpxghBFEaZgquCBp/+zte+N
M9gM0WxKZAOoqrW+lRmWrbevZFPGTUqiln9k79DoyPERMBeSfY+dzVe3hZes8o4j0QfCJYo7TCV3
5QhDUsPo7hQp/iftT1FbRORa6sQPEBFPZVllieWAaVqqh7blSnRWqmnrqZlrOin9I9jIBbj5CvzU
iEd43o1g7tPVqpCUWE7BLGwa+tAuGns2NA3A0IFZLQOKzzqOR5qtVyZoqLGO3YFqs7jTOcrICvNk
IQOD1tHG/IlbbvEE6NwrvT8Gcg6NWc7EJRjNxeJDyzGc11nCAVUdQoNpc1KQFbQS5hSwspkSNJTM
lTNaIZ3ASHzTD6VFQ7eQ6SXrNyhCGmRSSbkGBlaWdD4Jep4HiTbDqjBS/j6wa02UDiYjvdqDo2Mb
gOMKLptk1WG1c+AFa1LAARsH9xk8ux9tpfHmIQgc0wp1sWVhT0FbP6IUaSiEgcF9BmVsQVJtKE1k
zgXWo56MEJj2disLpJtOG+VmFvAAOUuQJPilJi4/jhxRpzrmpb2jEP3Rttbd4OBi8HXx5M3q0rdC
xnTz1yQN2jGSDPo2rj39UktAkBTn0urXN5XHpQSDx0h66cQZA8k0rmLyxVHXYEMoSLFsDn4YuXGO
u8GfN6LYU1t9VxYSXbuEu9Wj59wK44h2+NkGs8a4arStfndoTOqQolHfXn2jgzPQdvQt9TKt2BeY
Ug+aAO8cW1sfmFusD1xGGzc6ofSSgXNQRktwUXn+NAuwojgHXqvFOzNhSElagPp2KHjqrXxyZ7nr
fWJTw4cHwM/IK6AdFM/Z2NOGdKaIHdsr0qM8Gk3myR2+sUMvCoO4PUeV0k+tlPACHXpT6IyyRT+Z
oC9HS1DbZU+U5tBnSr+9s7se0jcc8IM23g55drjxj7r463wdl5KZFl/uHBdJ0QJyLvW0U2avL0Iz
uxhB8RbOEkO3GAhNrNHmcexM0zFZBKXTRZl/ag4bZqr/0BsGUjrqjAyP13ny4ZmFGe5Z9o56we2O
GzgqjDQ/9yL7bSgalp05/5lkHewLC0I6eYiww5QXtT6mv7CUlJ1VjWDWcnA5oi5Kz+hGmoMxYawo
reDcgk2//UL+/2fdxjLjTdPgit6+OGgwZIYL3jEwtO0MY89hzz5lYNAqiuu1mbV3zu1Prl3aCcgZ
EepW/6t11ubYzRjds6IMQId7UAvsr04tG/N9wW6i9pwNrFOZ7B5Wa+vogPGnDDlPz3OOCLlpJP8+
9L83no0CARQehPqVCoPI7n1QvJctxTnGHvSFgThG/GoF9/32rrmabbKl6LD/vau67LWtLNqHzHRH
YJ3Nl7YHNjgW8uvfe/iab6bWhsZ8YLwMU497YEmx+JR5BvNF/yKX40dzEzTJ2k4NTi6rOf370//e
NYy6Qchq2rGAgRayf4isW01VVma1bzVFKZlLULdSB9V0E7F5d/76efZJHsd+A5xSJnA9hot1a0i5
nJ5D0HXdoVrUwnCrzYLJ0X0FydSWNMVr15fvGBk+fFe0P5z4KbauY1F/m0Wz0EKa/OuiO+3OLJR7
Xhu3udNbGg35bKAC4U6hwS770CZh9u2M98tg1D+MDvyhSTa/1W2eJy30yFO5pMeKagnqWgknJl0F
2sMgporBaHvnwWsH6CcoxyGYso7TynNl5mj7bBTZ30wA7iSRFspRvdbrZDKrF5SQ6WV71RDxJPZg
bxcwITDbPfPeFRlsdOiJ90GjxiRYTe86BIAaCqMwP1Fmx4u5AqhYXnkaqs/li/4+rfR6/Ib8+d60
2/OSSXHUKx+scKn9maf+T7cE1VMDGnTHdIl2rqi0nExE7ntGFuhzG/q4x2Du4iCu+U2BXUqawn0U
w5jAMmx/TyvEiCrdwJgLLmaw3unJtVwTLIPnfGhq3HsQyv7wYuq3a7Z/AgSThV6HWCkYwIQXC/hN
Won3vn3fOtC6rAb4CBRnamawKrUhI4TmaCfb6p1TtUHolS32hnHRDdr+jqRnnfmPM/2CGCU3liJN
dDE4ixuc29yeawPGcvZJiGl7JLiY7xwzN++3215lLiBaiRv9MJAqzt+rTM6UuGeS9ctqIrhiHvsE
AALYgVcdt9K1TnVa2Keq7WQkxvm97rVfPTE9yJkTGOTcQW8jyG5IQpukVt3n3IyUstxLK5DqzI18
yeSCDDrWG627l3K4Vws1s3L5wZ7xqkFzDdtRowUdwGslw0Xxy53P+Z+sH7SHFl/O3gI/zvRsah/c
Sb7JucBWjhlLZNmJ1lS3RX0q7nO0T0QuCzYJBS7KJWi3Y7vg7+F11c0bXBbkIERppAfKHqJumx9m
2jB7rCoVSJzLVhTFfWO318JxQPxV3/7m9/vJ7j8qN6P3V9JnN2dzuxp+t5+WHIqlU0EMNbfxfq3F
uz+pnr6GemiUC6TPdFFpgsSfV+uhq/zfA/NDhxbK4zozllFRGqYb2S1JA880ZIKUp/HTYnJ5GLYc
X8C9oBMJxHPAEhqktXys6opnQ51dYclmD/USIDKyuFJXV/n388Ufvfq8VemVoGvJakNryx9msjVs
zvClfgiAXdRI6M4MTfoOuA489m3zjGFdf/j3Br7wJehkhrfiSxqb37ENMF8G/YYSL2E7634hT7xw
77JGWgGvCk+F8ru7kf7ecZzLOzHweuElneiuaV5kuYpDd96PZ2szp+vkVEbczz72JMxjm0zH6783
hWcjdS7O8zQEF82q7ftqNq/W5L6XpmY9ZsD+QOPVw97eikSKZXisPVtdq9wBnbhUKunsen6GTOms
2vCUE0Ssp7a8y2rKMg0P63u3lF822oug4v9NSZeBERqDWJQz21YKCmFtKe+pvb0hx7fR1nez2F1Z
STiGlQcu6PmSalPFVkLS6RtLlWTVdCaAd1/B2XqF0MKUSJF/ZPyGzg7kGkTOuKBzAzi8XeiUp26f
1cbtUJjBevWXanmkgPfx76tgINr7UWPPnek0rxmWd3aTnNr7VBMtLLSdyBogt7d37FRPvIbLeUqd
6oIgqLpodV1daigteXkxbx/491FmgIg8//sqZRukJnyQ7f/7ehdcwvzf+/99TbuCI0Oxlvz7mv8+
/e87/+//KVJCZ7mkYnr7W7x0Nc++z9VTsvHqBtc7y9ubf+/aVgVGWjTY2vx+g69z+8y/r8nLDSvF
//ui0v/vy7uR21ZTuPv+/ZA66au1y9a7QFS5Ef77GB699t5vGHq6fWK4OkaaPSowto/VJNIzo7p3
pSmax39vNEjf4WK1OdHZdV9m/vAKI7a8grmL/r03CdN68de9cmmBREF9sbZielFOO74SCotyqM1G
7nnPReH61wwVFahl++nfe4iKGWyYUow5t0/aPL+PbmMHYXZ7d5qm9doMN86mvMOdOLATrYYLd0oB
4y31v5jt9dVGbXjT86hsjpmhq3AB18gE50crNTsUBAFCRts/0YdGijHHdrSfQO2AdMto32JsqUKJ
zWTJ9K/JpMle9ZHh6Pee0X/qTnbhwI891/xYNteOpyG/v2GaQiqOE5533/27AnSlZ1Op2Osbnrhp
ehpMwMQt3U2nC/qjn3p0i3X4uS6QKJB89WnMZ3Bh/Ct1T6SQfsvj1AZT1I7Eb4HRk7Ew0nDUVhds
V30cFtNKBiMgejBq3m5hxgtWz30K2Wev6/lDU7xMbYaaK+2dSEm9CGmHfQRl/zNWDM3OY3ryRnUn
nGngkUtaw+szKvcFibA5uFZ+S+6x5pGANPOYzso/8IyeO0w2HlU8yGLGo1NMTkiq/zo0J33on1l1
CCrP716tf1OR+KL3naCrDjg+GRo7uey44J+VI44YS0/vdFXtNSQXoXC3NclXccotQOGAh+9WToC7
LB3PyqnbuPPcCGc9evfSTM+dhdZbMI+Bt/D3v62PsTk5iaP+VVTVJ6j2IZxKatg1gX7halNSZR2Q
QEqPhnTet5ZNBEzUh3EkLaGkGJNUbPfe8k3C52NKOe+slIjS7TNd9ER38mTG8h4Fxi+r0b+xoYTF
40o4jsq5PAV592ngytx3oFpNsf01y/YvNM9vV3avBpC+sGgfHGP8awKsGzr27STjX9Oi+5VJwNSt
texWc5xCR9Xx5I7PxAmqQ8D2m5yMde/mtziYzw1rr+JY3/hjaUOfUS7q9lRN5p6r2hqXTzyT31k2
a1y23qGEiCxG42Qo7hAowOVu6tRfdvyhoXu0dbznDckuS29wHPXxY9v6D5GjmMoAp0NZPGMbMrgT
c8SIRuEcHXb0+sxToLEfAw2LBDao58p0hkhPzSbqhuZhK9s4aPSvbGg/N7cw9rqiSGCk7pxsbvYO
CpZsmWfxyxinHQBSm6Om1JS/QwnMtTudZ4415/GWbUNU54cYyyr2D4OTGF7+U2uEQtpGRMXIbSjx
JtaL+ku1C2hw2bIzHRqVyNL7pbvFhTwboRXbWyNjdVkZxUj3lxbR1rzXCliUBbDSSL+zSnwU6/jY
9QoCVl0dq9rLARW/5FSt5DrDoF86oP26SndOt7FD0/qzWJnLyQUY19EbEk8ni+X73El1r3+ZA9tb
CdCwX0/a0LqP+rodFGOFsWC4FMOGeeEq/TFUR5OL+SUTmGFSOcgiCwiUcWvTFLHMv/qczKPWUZoi
PteJP1LXFAWrnTsRTRFNvLEZSSAlx9OmP1TikTnqYZfXv9jn/qjAUbHTBs9Vesh9YjI3oetQlk6S
5myN167RTrAHX3O1XenB+0kxss3lOIiUJ4PqpmlV4oux249r99KVdkUMZXjYmA+lAqBdqoHYoJaa
6h3iXmJt5avVrmks2/W2c88JiSG2J4I9Vy7KO+aReQpGilJa7GxEJ5mwONMxiLbaOox187D2nH5W
D7K51rp3TqudC4VpUu8GIy78hZjaqD/CPfb2zSJ/wOL2rBfstwiEsXEHxutl1tvMz2XY9PXritEH
JQ0k6HSueEbj72GqIbJhpMqidvfS895E2+GUtqOitT/hiyD5xf36JAr7ARMxV1XhUzg0+4g4fPvU
kdkLN61/pifasEkhQq7F4Jv4dCfaUA4Ngc/5JEnSRotZ3XFQM3d2Q+AJ3Xe+W+ZftVM/V0bTvgdT
fzciR9D92X3TK+c6BVQfoYkSRtvMMKdcGy0Nrrh8yTGrKBERGjSPTN4h+wweHQrZkwdF8eajZyuJ
mb7q5A89akonN/9iZ/pX2OqRaTgvjtQ4IJft84q6FKo9hUwgUO8DmBbIF9ymEE2idRtPsGzkm0kI
TxR+epJ6Yrnbh1Zq56ZOMaw4akmCZZwjJr3vKT189nyE6MHUAHItClpXvb0fujHBvwkNBeTaU+5R
WSNFtk3zsOsHJqf7mTVyE8EhaC1+tTTjsDrQsXbzKlm0t9KbwPUZUOA0dGe6o14E2MlQZMKl9La9
zf1VLLcRd1JhDLExWqUD66OvvluVcWyI2V5slzPDKvJkZAYlWvXVSAZohZHLDn9DhqHJgumxuozL
WSHqmFivdIPSFjt/StSoLFM5UV2T+nPpuq89bvWaS3m3NARBVp0aCTN/0J4QaSy6e1kcL7/XZf+y
EUigguvtIeDqFPTL2+4+yEOqhKzuIyTezRg4GiuMl+AroS3Ght/aPDGh69Eh9IfxoAVqOeTNjZPl
6ccVXDj9ue5TE9sXA3Bz5MN51kar3q+B3+4YVeMpTM0uI3bDYy3XQlqcA0Q+RhrX62CWWSJc86mU
BRdTaehnb6YN2ls7VTY2x4c6ODBK+lLXO3Dk09PQmudl1K/67GeHCvZ3WWKLJ/y2a41+l7u8SkAR
KZ90+T3SA6pB5Np0LLHJxpDY3bBl72RE3piiohDiKtIfy7vn9TYNQPVOdveTIhtsSlG8LFXf7Ao6
7ke9e7e1yYa44C2RwPy7CveLimuoTZo62y6/fKsUp/TWTl5mdQAwEh6csevuq9s3pnoIqpPLADM5
teCS8pfh5DtrQMpScdO4nIQmVeh7HXUOqFz/lal9TNur/YsMw/LIjZcqJ4jLMaVHG5i76oZgk/oT
dgAL1qy3hqsvv0bToZZockafwEaKjq+t3A9Xmd+k5fow04ejXtv53r2d8luVX8auf1YToYmZn3he
zhN+v7u8Lr9nePMJc5xP7qq/BmYjIKJVaOR4JjNEilbLIFscdi7dA9ens764hAjGhLAFl06GwyIg
+cJB3+MZ347rYxF8ahWLWmot8TzZ2EUJayLMY8Cy3nbKq6i+6+Pj1FJw0KmZNEXJVF4TYNbm0jmA
c3gd8pnqMj1c2irgyr9hwOL3CUzKd/nySyAguWDL+O26+R8L5R/QSqiUn1pjPPVrZ0K7Ld+9iUOl
3Ix9O+YPOhbbY+HcQP5999AMVo+8zv3DyaCI3HOb20WioTKPFTEAb7G+JeFlSKKo4xegai1XPw8R
2QJQ0X/1c0CpxfjsJiK+VnujEAuPmIU+nuzRhaYxC/vQTOXFAhSySzPrhZI2dWge9eBIktoP/ghX
/p787smiARV4N3Mnk1hFfbAR1Bx8ydagUq/Nwq4KGacblfhE4n4Jfqgd17vCMNn8RCy1GgbYVpzs
5pO4gxGlKOdjiN/lw5qlezmxVpAQl7G9cfDwlrylJU+40sTe6GvxqDldODb6w1pT9Nn4UdRivdNi
pJuk3bbLGcu9i7253pk9cx6Vq/1smYurgBKhoAYUbz7PaKasdIJlloW0Z+KcmjosayNbo0DsTBaw
vpt2PMAAZdLKi8CbXgxjwQyBAdlmT5Y0pjfuVNuGxbfrdutFTfnf2W+HJz1DH2D7Sd/jzs4Y5k+0
gmkOTd0pO80TxVBTbH8twVtX3EpHJsFbzU2WrmOTK4wl7MzxK29R00gLBbHNUWC4nafyW4Ogbcx7
DxsNWiJi26Y66UKhPBAFyfkOuO0Ewj2ndtgMwW/KFdhuK0r4tv7clzbXazUjG6ASGepsjgTnAXpn
CuLwSuthHbZzVwnI0h0OU0WqQhRjvsNRcdciBYpcSejeIs+U6zldP7PNdrNY8yjomI1cqN+wg+9N
5FEjjQ3gqpwKCZ2V+Z5NhaLYVnympNiZri6QdOenhqe5lg7jqZNFHlow42MdoHLsMedRaCMXf0vn
rJ2mOCdYn3Sw8yAg3lf+dPl3/QIyoWNIrZdJ+ZUqBguMNH50+YtZ3te1ZQeorX6TaJaOVsIZXpnx
lWGgZ0cT2RM5N5C2yk+ycn5tN+5Vv0GtnS72c5HNxsXAjRSV5tFqsynpNhoxsiK2vOb68+aIpwrv
1qGzM+y9jfeVrcFrVRKKcRxQw2JvFyhXGqHdwLkVj+C4sMXLKjyD0l7vxelWfpQzPTx+RwVQXLKG
hSwG0jTkOfLC+V2n3V9wtxiLhq/eaS28Ii5E304h4CUqGSHXOE3T6MaLG6dMhBZEfBN6ym7UucFh
dt4s3aruCTFjOVU/QcO6U6YoT6d6n+kQTgweFWaRbUdjVk+efqdUtR2kr4qdA+lXqYG7QWS7scy+
NcdV9/msyN1bf2Q3ANwWmzwaX3NZ/pbD9rVNrs00k2JsZyp/cai0I5PcjXTdcTchVWfBIYxvcQR+
aKhlbNrwzhn7y1JGQmN7jV3TWaI10K19106/CQtQ0HTRziq3uKdsHZJ+tYh/G4wf27x+qbPCombm
Kuo40TCNXl2aAgeao1s0G/UpOP17M7GGpa6fRUa2HuxNnZgGG3Zb+caSr8XazHGwrI3r3FCebuh4
ej5uqLnVRy7T7EHm+sfmAqQ1O4FVYPsa01C55WXNdHEqquHTt7Kzmn39VCO9olS362X2q5zEztNk
ShqKH4C26x+chZeyXrVjt8GfsEprp439U9as1S53mF5qeW4Gy+BHhWdtx4L23UZCSVvSA/mueOzI
pVopl0iZBVQWguxjzRdrr/dSO3jZIcCcGLJiF3tz5M08tdfA8nZ+amBm8fVvygQHHIhZ2Jiw8plL
3FFrjX1vcSJ9uL1MN1Syqz34nO5Y2SkfOMZ20Q1HRprm3uE3c0Mwv0yIcnj0/UOw1Qk7UXXUtfld
0I4KbH6GubY/LSOtIr9sXoFpv9n0HfbwlG2Ede4vq+3h3uC4da2+SHx5K33b+Ue3vGqUdR76pswf
i5xuXlBVB5QCPidE+F8zqVDGCA027UCRoYC70/O2zT8NTbeRMzmq3/m786b7oihFksmNb8DxpGlp
nwvPRlrWce7DZzono+k+Ni57DY8nxVy7VaS75Rr7nDB6zu+7ESkG7YiAfiNXVpq252yyWBcYIgq1
mllXM6W2a5Q83KbDYsg/LuHXg5gC4OUWcolc42Rg/u0ClRGmsmIOa86hNnTjRuUu8J2pz9HKYJ8s
OFoAfj1sRvWggkojdk9aJvBoxXjdjsKiGQKuP5aLxr9zhMgtGASPiY1Cql/ifLGb+DbhsJU1B/8J
h2djUEN1Uw+ZCQZEM92a3/NMW/phntvuw7rlUFhMITHQJpn9KdG18SDbMiOy1iAZV/PVoFZaiaPS
B3HutMqLDAUzSPP5bU6dEacUymI68lSymgqdoP8gJsjzMrLm0UycpsQUxqJyNbL+reBkeqRPusaj
TjEhoyN51xg/E2tF4rTuR1WTLcyn13xip4sguOvc5VllrM4Ky0+RMccPrmGPPvaDcIBNftEoTwPN
BXchNuE75lk3bmgHp4sz82u2s/lQwRsI/cLO9vW4sTLO/W/Vq+JQYfPmYfLppM7rJvUmIiVyTheO
7pVyx5DnBitbzVGdJfHV9+uzN3zOm0Hhk7GPzK2XiPJUXBJwiJTj47230zuRZzrhiFxBkqB6GHBQ
l/mEUHvx/Lua4gu2ygGZjkSoHZBg9vQqLoTBNn+q4nWq3J3UVwx2qYVTLcjBFWAVrdpns8mqu74d
fgVLriJUr+5Jx8GF1KNLFuh3+NAEfFXZjiEdeSb62rMmpj6ixlWHrszyj7bneSjubF8SGmB+Cp54
G5J9P/DaZCeIi+SLIaA4Ba3Onv0GOp3xxMm2hBXP9LOlwzanyPtYdTOocfbrHC1s4P7zeLAEe/5y
tRj1saeX3hMZgW+t24tBo0TJcFWk5uZigvemEVle194YYIc7iUs/7cBU/5voy3rvyuoLrUhJ0J1F
bF3pro/FhbPwU1ZsWsKix9HTol2gj4oO267V0gaTsaHRV8E/FHh3jPGCr+jfFUcRyU6+xUa9mS7K
8n47uK16ZaanrZGCSRBRkUUjjjhQbZ3KdnnVfeQvzsTmb/WDlU2FtrMmf6LaxFZ1DXLwauUPsINn
TRPr1ZKI5PIhiFIP1ItLG7+uVJGkWrDxjB/apBcRUTPrlndiT0rFL5pq5qhySBOXTDafNaewUIdq
Gm03jn1lT1mkB2m+M4ezn6XrIZv0C/jW97FRTynKkr2mt33SD3+r2ZBcKX3oLjQ/A+3ZZcL0daMx
uXCICxlXD31hNmdnNiDYmALHQwqqXbNU5KBIibyJyjYz7Q9t4X5NVU6hqqx9Itdeyt6mN58qzo30
KzLy7b7GoMGmHTpPnSupJZWumHR23BdrqeydvwgaA24QZR7fZQ46jY1NuZtdDoFbdcY5dHRQke85
ClBsNfJomEeaARubA42GT6FV+VefjXdoNElr32RVjnfOA007ZBgp2Ksygo516qVdbDIiNOpjc3Zp
uovybJfeM4zoGQdkeS0lj8Q+U2OUOwjJmHR54E779Ao5h0imeLmzBlfpRpVPJ1gnEbbv3/zUrRJz
HmjVcFo980Gy93jtzdE/CM/fm5Jyv+PVvHCB7+6Dxibm3/6SrXPskcIkemX+zJoeMXjH9L8HCqob
HYZGGNLZIT+qL5RYrIOYjYepaCoMAxaF5FGVu8YuSTfSonPq7HvZvGm3Cf8wa10WKixBRCWy99xg
opmDRlKyXY0LjUayacZYYETsFZQgtMH+adZm3m0rcFES6FSADaZPzKlOpoopSFLs33VV7ZaCKhIN
RR2ZJ1nip87vrTuCkIntptj+aoM0HGp6YB6BuOcu+x6t7VRuqIWMJeMYIB22oWLk/OcZ6Z7JS5te
L9swV5zTTDzMJTXRpXZ2jYXhxMCRG9ua8RdrwwMVxJLBYL9LcISkPDIfDVexXg3tzscbSSXHIRpU
8yz0rfWWnwgirgx5HvVn4k/k/jBbgEo5yYlVppO0tMlcPS5uC0QpzwxuNblXswORLOMQUnSsBKS9
wjyjBkpeB8x6S22hVq57cjTtsbJ26zgwFy50YImp+zjZ+sFbIAeNirpmqWsx230ZL/O6MHBI+FrF
yp6oHun81cxWsRh1dX+Y++5pnqK+YGJXNJwdiDGQLOQ5HnLSq0pK1wwMvrWzfsEOY2jblMDb9ve8
UCDNUOoY2kQPO1Vd5Ky5vKbavKNftt9SmlFwkQh1T+ZHmrXPC9khhpxVUpney7iJmi38Z79l+FGK
gArKuJ2oILW2Og5iWvZ4HLm3oTRHmZP9LhedZ7P5KlymiKAOptQ7+qO2FDvG9TGvwO/iV5xyJDLZ
/dujdindAGbVNjGKCkcJWhXggF7cXBB6DJAp42gUMJd8rJbyRzF/4gbNvAdGs5e1JliXORm5zc1S
IjB6F2XLiai85ikD8c24aMdaA9mO4nfsJ+OwNRM71qx6xr2LZXVM+701uEWc5/avzEJAR455V4sv
SxhbzMbwEQYt80oeSCZLJ0ov5zYCF33WOvUyj8qPm/63s5q/7PGDAX0u7oFAIGOynPnRIHNeqp/V
qptRZt5mtkv2jemkLsH22bO9iutJD/YGqTmD2tchXbxvaS5Pq+lHhluMu9aqrpMlfzck5jCkHHn8
DFRxDEBf3sgZ3NCteFjF45h7dB8JRyTe1FD+CPpdx75PYHyLy8EjYzihXzct6B6eJF1QGW+WdufJ
Yt4XIE4i3xl+DLaeyMtLrIDOviMUsuJADx1J5aEz/qSbPh0KzgS3JrTf5wnXX3nwOMRFxqT/rpfq
2syBOJgLxWqdWlw9V37CzmbBjRugQYlnxfQ3WCN69/q+DOr+miuNJMjCcGrd8JJnYLlOtT4e2Acq
FsGTTx2d62OiiUKGZCx87Of6IzopYg0pBRXfTWET4RXzp+/OJsrCL4YEN6yvqti328JkhGJ8jVJj
Lu5rc5PoA/td226fi8f61NnXG4aiIk4RNw7bDI8Qeaw15hTi0aE2ZDt67Ca517+TZGEv5TTFvkcz
xNotdnDldxUbn7DObjiZbfscZ6ohKz9hbJJXDVcHMhWapl1WN2tIVOWpY7xpq4gbV4t5N2J07awb
X4VBWBY/5XAHGzc6Tcjf+Crmia6kmJ4Np3k1UceEvT+fvOHOmki0FIwonnxr+MDMVN0rz72WiCVz
gw1dNgftzs5pWPzpt7nfgV7aQgwQ84Fj6Z1RlfT/LhoTPvFGZzwqe57tAFAPqVs/A83jhs0wmFRA
vQJyw+lNfN/gKZTlepu0GthR5pd1AyhjJqZiayNZfkKmFh2Lmz3vsA4F8rgGacYAllOfA4f1kQru
Xa/p2imQzEFyEIo1oDJo3v82Y+wvbGJ8b9xLrXkqiH7uNbk5R5O8VJ0ScM0r+QyZjtMMBS5rIr3o
5s3REzMR9WHDQxeMyG+N9dS2xS1g6BxgbUbE/64lnracsMOJHMWPVfpWRK/O3XnEdPbrwn5zE3Pz
7Dba3ThRYDd87V35NHhy+vwIOjmDFMySaWIeEvpsEV2ULcEH1O9ciW3OYbnsNScZyMjTgOG/gPBS
2qUnZkGTsstapMpswJBbEXY2P1dBDHy1NegNC+GyOZivOYgdbVNX08hoYFn2n55eg1n3RRzI9Wy0
y3PtSNIyBb19f2QpCMbPceWQibqOcznhsMH506U9A+P22xpMVUJjLnHMiYYXRy7O8EQBJXy6vGAL
aKrIoNWg6erYdqyCQBzD1h2etny7yxg7J5JWDUmtM7dAG+VYWT4D+0bk3k6Jq3SoO1F6cJH52Asr
Xr5wCxW+F5ZZ7kUrT5tpDV6E0RmJ0NR+sMRxrfAq0tVk50PSkKIKfDXWPWJTmjT0w5zbjPd0zBYu
gRrCzUIh6TbmbWsujy40CIKW7RQXk49Od74ZpCxRhiooO7q/8wtoGwvpVSQA7e0zq/27WH6faGNx
zHx12ERn3ttdtHXdkNBWruM+X5l2opTES1X7JDitV5gFDhm84lDaqg67kvPsmD3SzJh4lLDB94aN
WK3Tn+uy+tYCv/o/9s5jOW5ly6JfhBdIeEzLe0NSlKgJQhYeSHjz9b2AUse74uuQuuc9QRQpXV2y
Csg8ec7eay91fzpbCqJxB8Zj5JltUBV/hTcAkjRZkDHPhhx3Wr9NiYkfivLroHUfEXA2x6nfGzLG
9jyzOdRt/W1ACgc8uKnXRmSxXEBXXBSD9km32m2i+d06zjnjWDVNDLBXuLVYa/p5KqjEBEQGenxI
VO3UejYn9o4IpVSXS6FkI/UiowCNZFIlML+XpnunJ3pPoohJnCm2RRZtHK1hlIT3A32ysvp/a9X/
CrMGyOwPXvpLXsJM/M1aNf0Hv6xV4l+Yl3AyASS3DV1YAI1+UdYw15uGq+Jf17BWqQLf5y/Kmi3+
JfgPIGGzfBg43PmPfkHWTPtfpBs5NgwX4Wo6zon/i81KaL/zlKa0FmGZ5Aaaqg0lzHrvs2IZm2ir
TbBOq3I4pE1fPyXIPfeBpd2aRv4o8K08VZ5MdymWFPROgABHIy2PZM7Fe4eYzaPqh/bWkdY51LV0
OixR33LkcBiecaFxEiLdnF4a6aiuCx2XAIdD87UPQvKATYb7hd3qHwN8iZrM34BxdRekRMXN88IC
y6g2fE61+ziMwzKORL6je9CCL9QNThpSrhq0jVvdrJrlSOl8sxrmwNHkQXWbqSc3UrbIIq+fci/W
93gCoABY+be81I29UTri2sfZ1vXo2CaG66MOlMku7DNjT+a5ya7V/IytgAo+ZsJ1GHTP2Hahw0zP
rG9JE/f3rjs6lekdozp5GkVU3RGxppcYtpDtFIJBf9GhHJuG0SgukG433sYdK4M5vUg+zN+TQ0DQ
mmQCa+jZWnqjf8YJsDJEZB0p9X1CJ31ESb1XyDcdfSosyWWEe3lTQJa7zhdSm6q1p0ZPvhVrmy6x
m0OklsmObR3lXFQiwm7kwA7Db5/7EgUjG8ezXxE8xLsbtNbW7DSxo/9DAR+ZDD7AFGwC8l5K6faf
WrICQ1e+5YjeX5Ws9p+gzpTtukIzw0iBhiL66udK0tT8x4P0P3lveW7+YQMERc3BlkrTwX9rgsmb
vdP/cL0xk85KhAE0MIwm31aumntUdwEWhAKrjB1V0O7U+Bhihx4Wdmq2Z5ZCJmFbFElgIUSUHMqq
dlZaM1pLNdHdFxdAV1fE8kmgsXqJPPuTJVXvPP9ZFgwXLx62iSr2bjjWn6toQCk1Aah6myOPrDU6
Uk04fAIlvMNONK7zkT51Kqrs1vXMar3WHjaGl1TXSMHI4lWOiv1kunXywrCeGy09gbsPDjQgmn0r
iGJfBZYXXOIBb7lWNQplqFHeOVagffSju5OpzbFqDQYFvYFza2G0rcZRuqGZF0Ta2bZjY+8KJV2a
0jx6gH/3WRR1285TXwzTOnSj/C46bEC6k598BmdI+i66dwN2Fu60XIVJNoJCw1fy1hxVszcXVapp
H9JnJTfqtaIE7W0w65p2JNje6UMWIsi20sgrZE/+zz9/2vYEb/u303r6tKFzo0/DhEFABRFIv3sc
Y7OnydUp0SYmPxRyUBKr16hPM/TtFupwcLWHf18wh604V3yRovNOZgvzSlTeFqUsIZtI9u1PAJQk
HnQ92tpZPVBJqh/6Vm8PqsJt2xm6iyiZj6eNLLFTYMUxg8qGi2Y50S4jLov+5jBcOt7Tw1CW3tEK
3HOML2s3OsrFrCQ2hG4o74WoOFlww2iBUThLDnn0NlJ6kn7IcFuTzjJgNG2ofn4FWdltBlmNWxra
8lutldC/eytACNxohxLpz/RF1DjuUuBtW/U4Z9CxuSdVR6bUQaAjPjOxVnYHs6hO7RMHIG4MTEjG
RlWpv21N+6ZB99oMFcnFpeYZ+gID2d/cqO/glcBgDMclf4bGJ/uXBb3798+pSY1eDg3Cfz/SjRMx
NeViCH6qodFsGLGgO4sj/5inYE+YXXoLNwMAxLQRIcJAqpLflhhHnX74ZAUhvC83d3bzlwR6cNIR
9tqsO+9IVMQZecFGxEV+SW0lu5RJuXB8TuiOxPbr50H+MkYJY0M9OY2Z6yxt3W6PQTxstLKobwHe
1TVMXHY0JmewH2mf//mGdd7fsCxJmqkbuqM7mAz+Y/dkfkD3WcoW6IFpHrXYhsHVklVVh/63qhle
+o6bRrQWT9SrEXVMOPDL3UdbQ6tgkcwdIxhO8MLpShG8Guro7w0FgxsHtGqrlqgrGydSlrUdhVvX
trsnP+hgl9gSy0Dr3OavIvyF+1YtOa0Er1Hn6edizA3chrwy/UKdGp4DnianOHXM12rMteMYAVQN
tOpazUV9MGAL6IyROXokaqRUdm2f27DkjOc0+1gG+VPmy2Mue+1WNf0X0wlRMdI9OeuOMiK9zlcI
UN1tnwB9qGhHcCDKbn1t0VtsxXHQIvtsT9LK0a2/uKNWPTHyaFW0hf1YKRc/N75lbDpHV8VatIyB
Ue8BXjO30+JrI9XX+Z/jQ64RSoZb36U8weZU3NS8SF7//ImKKQfytzUIpBiVF04EwLgqpdbkw/7H
jmM3up7iwuLs7LafrTEpkf1uNQMOu6zaazmtzkglcFP7tBXimnai7RNaHYTVKSicbN+DJFfLTP9g
DRYY66JojvMNMH85JjC6IZWnh3ntqIo43sRDT3qzYd70wuhvrpVdCEv1dQbIHtw30nDHPP+kxbA4
UVYumxDBEHYIlEuQuW9O5WMFw8hF7BX/taMyEshI9njVm3TZGgjDANvxd8MQdWutRntino1tmJYv
pNBheNEqdfdYRSD8J8AlKGAY4R44n6FEC1Evh1Dhn9WGIYxLEdMUevAMQhs/dRx7+Gs8mqPRmH4r
kUx4rWw+JjpUiTI9O6WITmh8enzIX8MhyMGyiGYNNIw2i5bianaxkpU+KVmpgTfcVJ8RX54cMW7m
Emi+KHT29ahjkWNXzazmQ+c6KOIdNocky+uNZeT2mVht+8zzZxz7lJlKL99okiyL2mHF8AMAjYHc
9ZMKQZseRINj6t4RWcsQq7+WeVdeXM9l88vHnxn6gCWOTm+FFrq8R41GW6KM155EV0q42BmOhb2U
bZOdM5GP26R5Al9g70agZ+uyUsZVTftrpWmacgNdPCU7F/SDsCXsG98J9jlWtOVfbljxO56ECl61
uV8J0BFoRmnLvYu3UEfV7TH7mgiuM/PcFAHSuDqojjQk84+J4x4CQ0NzYci3xwcNgx5xlTb2ZzN0
6NIC7j/Ol7EC0S9iTVuXKjkC7lC+NiU7TZKG0cnAm/GhRwVW/+jDDPUv0QgoFDS/2kQiDM4ekw+m
pgm5mSOpnke3xdzaYs8BORU73pEZPfnDRVld22+SEempVSx9T1vpLoLRvVU0jNe8Oxltg7bYz1/m
Sd3v/YCGte/nSKrS0tszhZ8U1X7kIsylUPZQYfOkpMWbnY7KSWKS3TVo3nbSowW3bPNyFdPcxkbf
CuS1Y7dy3cpcNfTO1mJ6SjGMBY7M0UVLbqqS7IjF/Nnnbq3N0kSCKPKA2kzq0cbmJ7oNFSbz2lBP
1XShyQPotU3UbS/0Sxz3/mtfKvY2jqW9zcMyeM0tcfFbUigYUMXcXLTCHefQ5jpkzKm4J97ZWBpD
BQ+WIYPiRuYl4KfydXiYbuDHL5nmXv0Y/YI0hv72KAZRJ/tHUYJq9HBGFGn0xPO2KBDyrAMPNEVT
5u5OZ3dth97cI757/vNtp/8O56YEIL/QdG0TCjhtImO+K/+xTCYKmehBDhoMbUjVN9XVD5CHDZox
QLNO6ie4QuCKKU7T2kRsh93QDZVxC3uoWedFT3FneNklNKOvj8c5rCYRlARozVktWHWVx9ildt34
/Kv6TUmnTil0kooVOanReiLo/xK3zqvry2E/BDQMO1vXb/MFF3d588qlNaz+8ov/Tmt6/OI2YHQD
aZDAW8yp/Z/7QyxCkoBale67Vf6Yf1Uz0p7T3BlPRdIUy9JU660tve5oli+GzWoVJ8hPyIrISQfA
VK+Ox3b6XilLBIIAt+70mbs1StZNpHvdqQmDXRbUzdUVxPDYXRNxfo3t1zbs74aX3l0U9VqX5QEV
DXjrP/96NCDe73+0HUybFDzqqymC9B1nxAlQPJhuayNmrPq1ruj2OaSbv7b7OlgGzOnOtMawyk4G
AFN7swg6YQRYeReLvM4qDNuT1DTiCJ0mWaWdHq2K0sEp6+W4cxCPOyulr819i3JSZYRZQi7zftit
wcMaUUY/kytFt9kyxLMPPGNLmanvRjW/qlru3lIjPcU0Em9d0COjCrJFUdqfe3a+PZk68joEPuwL
UVUrlLwp+lfuS6O2zYOvA+Gdt2HhU24ro3fTpqd/+sqoXPemjXuk+fGNWVp1tKT1FLWufpsvQtrf
o6zNNxHKHizxg/o2bzJ60N1Yapxzn3N+bqblrNehZsy//vyOzJfAaa8pGqO106BSi9SYcYL1KTNb
eWR02Szmd1hMbzM2CdTypXPs9OITaXnVHe1Cuc0xq+5cDLzPY/w5zoMbb7b6NF9Sc+wxeqfmts0L
8eRVISqGMrwm7nCngkcA7jTMfoaqoM8aOSa2YiywnDC/NlLiGopq7MI5ByEjVYdDnJmsJiY6LieR
z7rBEK10E/84f08QzXOog2DEb8+fNjRxFkygI2bu0WvWFOWFfJZJPiIj6C2QeupFWAgSJoTyRjN1
0sdwWFLxta4eHSARMGZpUskGwTRXg6kIoGbq34zywM11mesZ1N7NVc/di+rS87EzTp1uVu1xtulL
fyyUWz4tiXqdqkw4Iyqvwk5DiDdmeKPxnyEay6+d1IDSteO9nG4HQGhIAV23v2Ea6daSBIW1YysQ
QgI9uLnIVB6XmCKIgWR4MgeUHWYU97u4T6t7kVNkUPrSheX+CZhio05w8t18c41O8KVUlHMXpe4T
tVS0sOv8hKlBw3lgahvfxZ4gG705Kngal4Wl+puKCKObIl7n0qumGbfMO1+CGqL7Y/HWH3Hg/no1
f6+2W2UThOLj4w8r/UDPPlsBXbGYs3XVFfV/s1cGBj7hKIynxPzWFUH2onplcsjb6BuWfG83oqoq
Up5aaX11vCl5pwz9a2Dllc7aG7UH02d1Giu6z6arYymoQEUqAncXAu6cUVQYr6QX59vSsILnQf84
WZ664jUfW/s8f3SR4z9HUWCjG/as78hrEgPbq2d+tyWMbFW3vnZZ0J/JPsElhorlQBAOprF520ZI
9EVKhKmzC7XJSh8zVveDcV6+1KjmmrDJXipmok4g9XtIkMDclLFJ89ukjj2uyqZtLyWc+IvnDwdS
nYyDZZl8a/q+AV5jkzV1BMytY6Y0ZgJwXbXoQKbf6r5P92SqMokwK6wqsZ2+dAUbjFoy6siVLts/
CtJKMnXITAb3Q9vArhAAjVDGmi/STTDBK/2tqUt3pZh+dQ80LOK23d4xH6Jdt9t0JVDObqJYjQ4x
QRAYLyYj0vQKx5J20DIe5aoINGtbAztZqk40VJzbFPIYSwrSUR37NSsiLrgyTfwPjq/cZf5Nn2o5
321+XTSpjYemLhZzX3L+WankhDZ00xpQ3r2gCE+qXW1iK772hky/Ty9yqt1dkBLltIhKtuKClLR1
n9fpqq+bmiZRfqeO8u4Z5PutyDp92eWOdy/dTLnXaOepAldE/mgnL+zGI8TuYuOTHAUDp5fLIUXr
1bildooVax+NyH99peJWpQO1cyLzSRlGlagBJvmxA7TGUNPxwEDN2k8/mpcmOYT0Mrj++xKYFEAW
ds/N/L02FtsgzU86SVE7y6K5TPU2IOpDFMtHEV1LAYNQs/p9yzn6MlgImhur6c/ZW6er45LEm/gw
+GZxcMtCbLVYeDfT+RqFb36H6g7kQfP6eAV0ANBWSptt9Na4e+qNi0B5j21sXM4153xp7HErtXyh
YZLZzyWrpevkM8x1rEwUauCpqCQNTt91ENEwg/EuYbl+doOx3I46CveszeS+xjTA6YZPBYdIfLMB
pSy0AIu/kScH/Pyo4bVEu8YsuBTS4BRVS96jrjWeGBlhm0p5dBRjlQKeALVBO0u63nF+hcmPEagJ
c2jVdR279tRrSeEpwt71j5WDALKyQVBhBxlXRW8s7byNn/MIS7KNXwpfvmAf96oe0JNd4qmTGcLp
gYT2Qm/8UxNgufY7i3YxVK9NXpZyX1YD2eOh2W0yBl/ELXD30y56ru3OiM+q4uuHOhPbeiyNe6/z
zzl+Ge7DqGwPRt69zD1vIsna4+N9dBulWUfwCraZbA0gXY64SZEnW7dzgt2gyrtvjOXJLEzs9v6L
Md2+8wUZ5n3AfnHSpm8hak+Xmu63m9Lt1kFEr+VRnJpNzz8ztTHAKNjkMXCMG8O+QRnTX+3CaPAe
1FQYqRCXrMm/0vNHQ2RBLl+k5pAEpKRb8fJxkChtG9l87bTeJjVU91BPB3rh0/VJ5GxqBENEj948
KYq/ZSUlXnastQ+yKX4GXwxRKDsD1LBgnCnQSExd2lAiJY+N/IAJP1+aajvZY4pD6IQ4UrKMrKah
NHFqAbkhoLulKeOWpyr1ouOE8XShOzCE/aqMun+eL7aqvzwGE0GEC3M6qxti5BMGBYi44TOpgP5b
COllUrHjjwFlBbk9zu4M1T8poq6frDSwjukI/DHvQvUvFfi7AHsqcMsWNGc0g7MHtar6Dg3oplFN
kiOnqXE665s2NrmyUfNLK236BEnmvdZETfHj2ukVnVW3LtQg3fl9NZxKBBGLOg0nfjKiAUPVip2j
FCY03QLXhZtBNtb/wg/V/uOoxM9LgrYw+DiRO7z/ecuIgdbYZ/UyxWl7Cuveugr33PWacpm/6JGF
X8uh5rHI0h8O5Pe1Wjl080OEynRH7UuT6tvcBeWODZ5Yguni4LE4BNCN56aGSTGD+ghugBJmAPaG
MDpGqif+0mzQ/qPfya/iauQoCo59NH/fHX5cT5e24lvVMol1klcmY8K0uuqt9sWMfbT88uB5bfuV
8w+yXqF2KP/ZESI/Sr81zp65VPp19It21TSUElHsin1Uu9alcgbroliCo4YX/+WHNt6f2ODr6gAT
0QpysDHx9r47sfUkzYXtgI7OAyiC+qW4mz4IVtLf9I+xCz2QKc+6LwIqx6lSCgdKZmipx2wsq5Nx
7qT/sWvN8Gs1ep/QNxdI64J6P30F/AO/k98iOFGTkoquJjkIDK+5IARtkZcNLD6tySNkDZPssm/S
g6EhiFe9/jlo7ODrOCRPEMOJ1UBlprROfejy0WBWaHkn3/VLhoj5/c9HPO69d0c8jq+c33ksbdV2
iKF69ykCWakRLlly8xgpRX6DDEj9pktiX9xiMNaise5uokfQ6SgTfNBpG5vO9YpViqnHIB1jr5dY
9KQO41GUdIxIFOnPTkGrMSaCZAV1EB3VtLIVTsHwbB5dFdD90Fw1DkMnmBAuuSpnUgbvcydan9rR
A8LfHMV8nbvyolbacJa1svNGFBwNzvGQSVDRw3GZOy9zD6Y3GvU0vyIvfVdhJOZCAZKMGIAMzehX
ROxx/JQEBC+6COfvPJxTnby8ZNoXZ/DSDR38fj3YVfsSN6NPvQ0poy2RXKeJIDBrPgFPHfEcU/Ax
leEqrJ4eRw5f8WIEmXZzY5qfowvjg3RTuCKMyuqn3mYSgy8VL81kqhis3CvXDI/zXZLp3VlDCooT
+jxMb10zlru5R5dbcX97VMHmCEFqLiLgI5UGKeaxUvUnhqDO1lbVDOp3Bqqr6QB/WDlD4Xkrmd+M
0EzPgpolLRv77gHaM8PY+FgI5PAi9s5kZ3pG1NI4kmvoh5iVukrZ9gTOLvquY/+RFXLbue9qvYFO
tM5Ol3KPdIa27BqLWrmM4pKhO5m2x7oMAbbxO5QOwLZB8R6/Xpk5/R616c9kKIuz9H46QVvAYNdw
r0yDdtsJdJTQinwLhqriZDqKnelFw5K03lM9t9YUqa1HYZL642NDClxurNV8U82X+e/0eilOnS3b
NZQlhqlwU+kMsnPCD0JkasYnpSovOSfWeYgg4Mguis7VdrOOGEH4ZS6LJSCopUXk+Sbck+ozvweY
AcMNheuXwWXtBkyZTgHW6f5xyCqUL0FBU2feg6jFEC0mNO3dNFfWvYST7NOAXg9hvAX4BL1PGNpW
jFWz0P7WkTLfL8qsb47NLI6HmWE5wpHf1zd8stUEX2jXOPYp9RqL2CN/SL/5UqwbOyzeFBGoa0NF
pWdYCWVqFLdrhAH+0umDbiPsIrmGGEGu+vQqjg3QqClOjfkP5u+RL9us52K1UEbs3bbhnyHEIeHN
ymOq/4wVUguQjsbnwAyAqvYh8bJkQa59gfyLOwHqU21q60crrwtxrsBFgHHhutGmzPtk8yiT0grl
W6dTJULcMNZE/2ZrKilznSr+rikFhM4h95fhBCgqJFlBcyPmz8vjJMj5bQBk25pQp+4mFE0Hac67
AZCTlo7p0rpYt/hfjV3RIIsp+uC5NT7Qv7dXSpFZeHc8hzZ7Iz90CcEPVI/2x0zNri6sIaZg4hhN
F3AmgtPXEwpVZVuEkf6B3BZcyel6XgGieLCPZiWQhNjWgOHhhP9BHBG90nJoA3YVijRSMqd+alZT
HPqlHf5SDTSojhmFcdRTpI2MOfGdeNmrIuGkDLJTJoO2A+Gif6goN/QsdldSutVi3miHcOwdUHfF
Jq9V75iiuwNsP23BXkq6nA8nDVPPCHGdEtrJ6CHuyhGFsVCqHwDD/PPc8Z9f6XnNMYS013XhNF//
/EmId8xj9AB8FLrOesamDRlfne78fzSZ9RA/M3Wgt447RyMGsg0uXmsGF2e62Lp/zTJL28/fD/Qo
vCRMyZa2T2lBsQtkI0+YFI4iPuqmF+/mIRTZAz/pWwc73ycPMFAzcsbmxWtwmZ9bRDkg2sVplIw4
roZY3L0eAaEFSu/z/ABUxudMSQaWSFRT6z4V9oYboMRFTJSOmnY/21olroyN8aL7bOSgt1ZqzKwo
aEvnVQuWVZ/Jj40Y0pVvEmMH4/o490tGOmGOOdgwgcx1xQOIZUN39shclK02TW9sNArM+j+1ZTNJ
Iz2PA5TMD6js+bdhCtUNGvjMslYjWWBq+701O8hfDMH0Jmkv87b8OM2k9Vs2SkC3Ft4FnKLWj/kP
ZRd3m/lAOF+iPkv3s+aoSYf41JpqtXat2jqJMG6X80SMhFvkQkrP8UCj3g+SAHIUImIctER1hV6+
HjyOlhm6sw0ByvGqQvvF+NNj6gGtPt/WFbJ+UXvVwRfGuAyqtKBhoLFJowdF8uMi2EolbWXyu5D0
Nu41rXGIVy3sX7qN12BA6Fq0JeElEV5LkXebqlK75XxiEpFXbh6bGLz+nYuJchsUg/eMvD2DPddv
27JLbo5F15WDhHxLWOxPj7Gj65Ns0oFZRIQOXMFXxKfH8KwaNQfL/wCQxvGL68BQ/hAVpFOptj98
1noc+bO+rRrsJ0V0CfP83rhbAWYYPayUb0mO6aUE2DtAJePHESZ6hRKzhq9/f3RNGUqP6z8/SOSp
v1/THMshS5GQCRXuj/l+qN20icfkqR42gdeuetEzPNEN+Mr5GOyzQP/Esdbae8nIoAs4N7jrCJOO
8qtJ7o3DRpioDEzZRizcYX9udR40qM3EP/6EmLlyOaz9HHNxLtU8/Dxyiy7wfBxhFUV71c7MZ19w
Qg9a2zilqJguUYpvKbY7czt/qVRob3OrUzdO5qonWHDd4XGvskP1u2EuOfBIcd+XprsxjTRitgYN
Y26UNOz8+0fDqgqcfjsiHgKn0WBPhpyy8HxfPJkS2OgoyPoUyFmOOl6lmtTnY+v3VDNObNFh1lcB
J2D2Fk6DYXUTesXtrLZbC/rLRk7nHKPrvookrm+qW3JyILhwblCqPZBLy1RfrDFtX9ReiZbCHfV9
HVsNmHo9WEVq1lwCkrbXCNNxtCAZimSznSeQCtkX67hgtDU/bW1Ms/7flZyamY9WuBJbrDLTAFVt
pX8wpnE/jnjwYRLScDr1pjV40Debx06mRo6GiZWacVVwnl/VhQLoNLAHNiIcEY8Ho26ax1QcaQ35
0ZpK77NPT4ot4mfa3YAURuOnyy6OPlCFkVU0E+3X/oisSbloZand7JzOC/LyVeBm1tkLv1RjIF8y
JuONjbA7iRHDJu3wGfl0vRwyCNWzHq/1GQRMQ0oe39HkbaRxPVfmoaTR/PjsrbZniIDZZNMSmop5
FVUdnFVQqXNlalqRPDVecxNkwJCWp9KKi7IbQ4ITAfYphA6Z/yrlqlh3YHVlvHVEjJVRrUPajMZN
qxOeO787oouMFfIN9CsqOcB2krPb25DblkaEQbvz6mzfjVZ3x5oBbGdsou8RiycSu3UC3Y1Wrxev
2SQiwu18Yxe1g314nBGSPnVOpB1EP3xDftWkzBbW2U9dWjipTz9g7rT0Fu0VJxUnaN3qSRNGuWqL
oV3OX+aibvcJpgjF9rah35zVScfAlq5AptlXVmUe66mvnISDcZKYVqO63T6OXGZY7s1a3RpDwFMb
6e1NJFq9jdomP7KU/roUVhlIDL6wwthLvQ13cbVsIuYS4HmNU1RWOEwUzhtANu4q/bGjPYTkjPbR
0Qy6ycbfPz2WPaPXrqiPkkNsYzVOg9w4/Xkpm3OR/ykRdHVdpdRFzeFaDJ7n6u0fJUHkFH1jOQhh
HuOmyvWXs2435hh1nl/Nl2zgr8DEwJhedyc/L/vzvM3PF92rSMP1qnI9JF586iA743ileAOVdB57
WpimEhBOCoSCHoxxYYvUf8lQ9LF+mg87RZevUjB0Z6a0VwHTl6ONDuzADWGzUe05HqKquLXiV9X7
b8WacOK74Pz6xmPoQEYB7NiNWCxyDqr3xtJqZqg0SKevBkuk1z+/df8pVptibPCNOcIS5hT5/Xs1
ZcnUJZZHVktHrcNnCeZjqVVBduVRUI6RLb5S1yjgmac8G0B9AHTwroZDuOtb+1Op15KP3c6Pmqxr
lHa9tisqkqxs3HmMUKoJHbhonWE4zqcz06+RpDlXq3DSqyx05piJ4h1zLwgPwDyUHUK09BxrMYTb
LixPfhGTEE1yd9ibKdJIoAG5p3zO9eCbUfr+jqK2OOYOCabCTn76rHKHxEZ5o4vwgutGI9LQK0iV
SnZ6PeHqvfiZJ69ZG5A7aZtZnLcRQmR5a3wBo/yZzb2+2qkEI5SmWIuBjprLbGiiYyvhBjl5XTCi
IRRnWmePuep+xWprLFvyJtfEn4OILzz/Ivs8uMyvtCHM1pqJjaaRAGcJn70NRlsexhb/I6vBej41
6mnxFx2G+V6uhoDf5aNUNRpcFiqgd81QvWIGFI0575s22ozDp2bHYCQhPDRjzcEYtLpVGB+Hscah
JgyI20HVHk2lNp/jfECmIsJbpwfmc5bUI7j5lmETEQnLKCHQtzQb5TWYjPO1jmbNCBzlldH/m+MM
SKemP6x8mKZKRAL7CHMzAEsTKByx40CHtDGBdsHCJvBMkvTHLMjCqFuv86pR10IjAZNe76TnDkFG
ZcCCciMYtigeiQTLdaKWbQYWBoyDT2YqjqS+81d1+8pkIoQSf8l12H9MO/XPGa7CsI+aH7k9vsix
yv+iitC0/0EVYU2iZJJokEbwf/n92clyJyOnAEdNExvf5q6Y5aCUtEZi1X2pmsxuGLRTUEe3SMTX
eTg8CI5Vj00gr7PsId3jPO3s+L88WhzzowLOztimLvRMM1P1D6N7zXiMX+aJMo0Etnjb3WR2Yd7b
OqyfGB3ggZz3JrYVfenC77jrSWiSLmV+FLBbzrjJim0RpUe4GeGOtHMQI5MFwqpDJkC9E4D81vxF
yp1zBtNOR5xxZZWF3XJwigEmiYrMSRnxfbjuUiXipa00/UOSlqazeJxFJJPJOC4wEri+/qGOg/Cc
JefB7sdloRj1afQ99AgjKcDIeHxidr4FSvc89rLD2j5tq7lZdkvA3CAyp8HTfJDvKQPhPf/0o8B9
HXub0ItZ4KwwcFv6bVMehs4MDqjSN5L5KIqGFDZeWhKSzMQcLebrozIYoMntQHB4RzldoI3bm8qU
2s6gwllHYXQF6KPe/Sa7aWmsfywTebGRBRosFKG/n1tuQ8J0CTnHU9gTvqiXwW4+2jzON2m3ewye
pn9r/ieUUMnWqVViZiwzxC/yu0UZvsYhYF8UgC7WNup7sKkG4AK/tdWzymKzqC3xwoQZKqdDNKoz
77GUy4veVKFHxTYCGoH4dNruecos6KZEtsYjEk9znhK5cIC0DsJsCeZDeFpwVYY2P4rwddbqUyzq
627uvQYDsQpzNeFNA9bEMVdo0XASTPUhPhb0DE2K45EM57NlFLAIx6Gr1nnfkcsNRWMe4oux+6p2
AOnrtvkUaMSZmOqg3SS6j01MMsv2IduPoaymXdixEGFUR2qIr3hu79rhyYud8VKG5qQHQSo2Kz4M
q3WBuBevprSvj927jPp9qHT3x3PUgWsOo45Ngg7uGiu1vSHMwgNWB6ARG/N4eBzO5puIqiTcNild
sYVadN9ptDibQTFpIU8mI7hxMa75dZ4gAA2lZLW0LdSiIIfAFYmi3GjZ2O105mZk+YT1o1GDK3xY
5LFtLnU72daDmQUrcHkfmTiRcjc9AfogXhs0zpe550LM9GssJNzh3qTnmwkQRzaMF5CNXFTDYUA/
nf/+vMEb7095bOrsAipEZHTpKNLf9fUNrRmC0ui9lZUKqms9zzf2oEYP4ZOShb++nN9UekaXJvkv
ys5zN25s3bZPRIA5/K0clWXZ/kM4NXMOi1xPfwdXeZ92y4CNCxwUJPU+tlVFLn5hzjGzQxUNyUWb
BGOMqfkS+ktahfrZxLsD/r+3kgsJdwkLw2I+DZ2+qoO6rlcjSwNGv7CvpJbXm3751pVL8AGNxiZy
vzZlnlwNcpbHCqzF0h0PkzwXWWvdz018Ar3QP/lj/jrWGdZnlPubthPB2mxzYkZDZq5QMwsTu0TY
rBCJ5Hud3fJdKAfjL92x/dt+zmDMR7oZGANAL7+VlHBiy8wd2f1L1ogbvCLeSb04//eV+tYuBUdx
XxXhDk7bQwi6fNnPTg9mZEnSM+Z5hxIXQaaev6Agy9n/YG+VnYuZLtXyc8Q7epTMCDujFmf1NLxp
lOU1EdQ7t7MrDkv9aQSyscaD4W9vP6xMqz6MDSLSiZJz1zKYoAemVAqpRDrDfi2jU2EFb2asm69x
jhBVNt6bRarXX3avv82aKb9N2wyY2Cw7QN61/z4HyR5znNDucBXYNVS2ZXLGYFenazqCa6nvfTw0
u6606nvh1EyC0/ZVsIjEk1OImG1wgPg3Q/Q2BfXGVzsMbME6eiIWJEk0nsTSyCxg3w3lVroLOEm3
ixXyoHODfkw8/eCQsb5NuY72Xe6gofUSG70IL0aNeJunxIjOt25ob+ZbayunPEcUaD+3i5WtCnHx
8U7eVg8/FdG9YR1nNx/XEakxBAnpW0iFz0YW8z9b1umqY/7zzer9dtWpPEnfcHRuWtd9f7OSSkM4
uvQFga54GrnX9oThjK9kh2lAwnU4hsRpWSYaG6UMS1spjqOHPw/ePSPT4oU4svBRg8HhSWMtNANL
Aqz4a9jCizCy/lS0fX9SX6kXuw2N/TiQIAuOxzhGbNWu6qV2g59fJa5ZMayUxkuU7tM8Pqa5Rzxv
X9lHBMy0iFPRPBgFGWKuF9sH/BkRHn1SxucGZG3nW7CwF7F1r8fkRhLOaUK43vUmc+fIjj8o1b+S
E2jkHKP+j8YOwProp/6qnLiCOx6rngz3RpB8yeqJA9JvWwznqggYJ8NcTVhXtsRKTWvTY1qkO8wv
8i4NtsQQgeD3SZutfALDqmF+tOCFnpIQO/yfPzlzucb/04JyIpicFTqVIFPp93mgOvf7rA0O6zio
2SALcH60XVtSGnIEVAFxX6aIvN08efMx6bLxOSxaSnN9MPbAWfJ94cqjbozUjFPZbRPfOkM8Ck/J
rGNvKrLicejQ2Yx4pgIDFjzESvMvcYK/3cYOfuPAwufiLKceaYv/vY1tYGt50zkZxRDtGHE3ALWw
WZ0SGNQ+s+YONRcCguyrBGB1njFpXJ0u/liyubsz0QZ7aXOvJqXqRWD0skfGHH4dRHt/QuZsGyK+
Vy9x7cWc+KjnsaMsUXHsg3lOFeda1m5FgCBfVqGZ7edF3TaoeZxrAToIzX5kLWue1MOjjkWwib1w
4IIxSIyr7BCcYVmth/ZM4apvHRsrSLdYQTBZjpeYnYjuSvsuaJMEeSmJrDLx2/Ofr4XfxhG8kYiy
OAnRFiDt8N4ti3o7ahysffkWpMqTNlIDN3Sq12D5KumGH7kRUYkvP1L/EaechSkE7PK/5YD6qgsa
JG5OiFCqxyFQhiEaKXyrQxzeGYs6Sr04BWJVHZvpwIV5cstCu1ptYu07g7Atw6mgf5DShkcQuW/Z
2vQTAbJeoTlHf0AtNPcG/VsYOdumy7stEvcjakPwyDPrIBfrymNWl/aGaqV4gtovN8LrxycBRG5j
SM34y32k5g2/3keOifQADLtOP+Xic383j8hzJ/NZownINov8m3HyyMiUFeYwBAH/Mvcrng7MfsNs
HPuBTqelUWdChVgNf/cRZzDRXY4tcKokZN5Y8w+nxtUBygpbj+OAXPbGbZClMWjOyAc+U7vPcJiM
be6m/YsrBKxGulTWi2TnMtNKCtC+qLiNPLJ3blpG8Jf7kEvJ00cgpSHEDeISTvUg0aOlk793dQkn
q59q876Yi33Jw/pCboL3lzfKcN6vJHmnLN1Gr8GamELFf9fku45RuTyVlIKOZinV+GuL4UtEBhcw
KNe+Vy+6lzv3oDY+GoKNSKJ/ikcDl4CRecReh8mznwNrkt2idfGL/hEmRkLyJlyqMi4/pb4NBsb2
YgaKHh16PTzGRv/MqZB8zQjKWQ25fVDlThra7i4pawrssi+fSvL9AmeUB2XuQaeBtFCrHrnAajjW
HlPpPPDpHwIbdrU0rk1qxHemJh+FC4y2aHxcZEtlZ5MsMMDRfmI5B2O6bE/2mM4PtgmfZCwQ8KqX
Lnbskxabn0OnmY9FVy95NwvXhEKV2C+Wr4u0guE7SoZZgKzUgm9Cb8WdKdr6gSXdglj8fquqmBis
c2scnlrPPlQN0fHRlPunSuT0zl1KZtdx8tvg0jmRsZG1JoGrJWxZ/xWeRJm+nGXA0eeyPcL54CJY
pOWCuxasEl6y/7t1M7iOP4s5tCQXGDTV9XZtJp1463tCJLHaDrvU97JXH8eWH+ItDLUkuKLyKM6u
XmYQFoHAY8opNqidkIQqI1ybZ0SOLm9h1AODJruPFV1tkXQe66tJQ0PSF1bz3Iw6S4rWbQi18bND
aZUgeX0xr6SpOfuQVDamfh6YB7WeCzIfqEkHOE4T+zix6uu/52vZhXC3DfOO3xXIymAySF/KNr1Y
4dNKn1jqo1ehvTsFnOF7LUJuUgpOQERaH2Nk8H7LzMHnDzzLpXdS3zZ2/f3PZ7Nyqrw7XywyThZ/
XGBz77w7m+dmnseZJAY24gPNvjf0F9crP00AN3bK8Ja36AtG4Ikr9W3MtGwN0jfaVLVfjxg+XffS
zcK9TIvLTHoMC41o0O7K1mKo4VnpvZ9FjDIMArWcunpAtFCvqfSQPc6lfpgWFa+AHnGnY5YwB/Bc
dZEcraJcO+0st/0Y5nuZyNcgQ2GjlOZdWwDiUc3D5IyrnoHKR6tvpoNGvqrOH6wu71EjI1LzTaaK
ns3gtZZXtfEUnkuczjycx8BsEawXH9T4WgQQuEYmS3j+XHpyw79kk+a/GadkNLxXk/KrD5v5XLXk
x3cShHWjjYDntDpez6N86E0r/MuR9pvLCF+t4UNF9pZnpme9H+MbONir0EiRkDnCOyorw80ONEnQ
QR1MfdCyi/khnZ1Naod4GtV2ctYugTE3Z2Qo4dnUYu2MVEIvsLqon3SV1M8R6YTIOp51O442ZTHu
BjvguUFloJyimTbwv6G6TFkS4luJ+3leQGP8Qb7epMfZng7d5Ascv0Jkd1UNMCxMzXqvDyStgA+G
N8gT7U20VnvBEDVc1VNjiluQcEbEHMYevobES5QGYtnJkqzzy0b8pdn3zPdVKONe/g9hhGHR9yuw
yy+LEBmYI+mC5CIX4GNO7ATns0YPelZf4YsAcIZw6Kbg8/MNPlXwfuOI05F/6QbNXshsthv3rOsQ
ASzfVkYjDkXuQj4wquBec6d5L22siOpb6qh+1dSNxtYENy3zKeZI2rKzmmzzn2RourOWcwp6GEUB
s3J4caUFt+0agDbcxJb2U7tiVXtl6headW4nIgfjxn11eOyi0BPeY6xxwdoRURjwIron9UIO621u
GNDlkm3AHdbDdVAdpGiSN9D4zYGpgyH1TAeExOxBq77FmdT3raM1OzVzKZOZqtAvia01Mk5nKKHN
eVhe5LJdUN+qr+bu4c9nkf/+Ca44O54OfTqAMmjZy6f5y6eVla7d20bdr2/zYGRYJKU0WnYJ45Ss
oMVLRGL3vIodom0dSAUPdkc8Qwksqpd5eSpQESQuVpJM7jlWAvsmzeCBLQ5VazBG9XN/PYdRuk4a
P7k3pTVcHRaGK4lxI+ak+8DevlhHUHk/MNEsoMtzCMdlB3F2UTfZpUMCCvWBSMIH4Xv4q2oAhiZe
uj6vk70zYmIAAhoccEwhBRzCZNel9RYyvwGR19Tv3eJxpEF/Iu3oEDJmuROFs8k1k+VK+JRkPEI6
fyGzBnR0k+nsYp5lvQiKl7ku2b30+NWXpwjN17yu3ZG14jK87ZLwInNsg37VXEdtWBJ9ta8sK6Zj
1nCsquetJooFw1XgFeARmKUlGsSFttPijF9w89V9p21AjX5Omsi/Q+jib/78+f52ni1lrIMF22U5
x3ryfTevzY7nWSglf64lGec2V2/AaBXKDoXHFxK47Tv1kqSDiTcb7RXyXiLYA+8kkzY5xciwVnmu
TfeIipNVb5DcahkIe4QMmEl0rGOw0embwbFZGoM3vNOIBKTyAHgTTtfMTWm8mU5dga4eF6Hodgpd
UklarCAp5y3jBaLZEl/DMYhjH3m+/OBxldyF1XxXG3w0JYYjPoeZ9aSUG7JSyankgtrGUWxcnOit
k1X0AJAi/Ysg2fqNJ+IwUzKW6ZvN8BLyyzsFY8e5Nfl97JMm2e3dxXDgGIz1HR3ltNrdavZIuxLj
Op99XNr2+NgsokJoVPCNy0JfO2RXbccu7B+rrEi2mfdRDoRXEPlXsgqv5A4jzEx7iGiBW437q36o
kxLYS+qioiOZRx1I4I1+NE2acWkB2HGG8adlXrVi+hzlG7vhYMdqjU6ChmZXZ/N437bOU2JbxuY2
qLBSWPdK08wqFZIVhNuBhJ+NCYluHzI9O1Gdo1mqD/CSeth7kGA614Zss8BcXBzcdtPj9rJiOR4y
R16svDgAWmiP6ACwVaZoWhaLIGEsdvHIseD9dFSKQlQf67og+3qx8dmdxp4FvZu7ZmJBdxq5/3Si
Kb7pGNe0EK0sgvU5qazXOjXyHZSTmGwkIJXgUzlnksI8lBOazSKiAAr8i07u4oVos2tKBuezV04k
r7K3W8gOM24fIo9TZ6VEuWqrVerFo9ckcgN/8DCQ/qWUsnVJgVPY/u5fO+gYFEgLjNm5FjbqwzEX
M8sFbTtodM1R52Ie6uv4GgU65IXC2FZNoG8rF0NNxR5hZxids/WKXrDGSBLk0HNwqBYl8uS5CPIl
KlW9MM0H9WJFUH2BTVGR/e9HICFBW49Wduj7GKTx8h/o7sad3aT6OsU2SDDk+AOw1iJwt41dPBH8
nOmjvLP1aYWMOd7ZdQ0Sqi/hvlvhi+PI7qCRCssfMW+0RCbPBk+edTLkwxFHuFpTxM4sj7GRofUB
1fHCnQts7Kq8YMrTaqIo/+n0iUyRbTQ9YtMM3VtJPRhoj5u2na0tHUtLioNpQ4+SPHipGLZNmwUn
ShYy7kihNjV0DG5qVTQNAnf2TFpCKzI2T4n3MNW5e2j0Mj00guVVWCU/vGKarjrJuiu5bNuJ/DmF
iyolGdNx13kFlrDJ+6eMHH8pILgIFjdZWLndYbTTS5K7yVnan5eQlgeiTYuHuZ+/KDWEAJa4V2s5
9WLNLVBZ3m3DEY+6YOMz9CH/ZLZ1+zLJsSYXk9au0oJ1LrdT9FVLp1f8cMlXdBor4C3zJ98TV63U
sFxUEv/L8repv1e9mHTtAEmj/a1NEiPZlXhpjxbkors6qYs7mbn2XZiTTqSNovlEWHW30XGnUC1r
0ckzI5vIZDKpstemd7srO4KUmsSU5dkCOaeKc88cfjj8f4OoR6w4TOGpUupQptQBYR7lvK275hSZ
U41uP4yOMRrtTeBqeycx89flN4LyyIQwiL7oUZZ8bdPxqsW1OPHOfgXaA7g/EojYgxmoPAaXvUKN
6RLKY5NzK4FjRzAypVeA8/JSEpO04aaNTzezQW/l7knpmxiGUs8q3VTp9N1OVW9eVnunfjD44Oz4
DWM9gZBZYa/muniZ3MIRm4n4rRm3y9bQoQN2qJwOVVIlq7AdhyMPLBpnQzChL4n1WHU9RWcsLLme
MQSuDVtHRmxFMIFUTVo7XxNuGMAY9U6PTIJDp6p4aQtfXCwZ7sq6FB/SYJy2OoLpkpyVfw13N4LQ
GBxT205P0FA+GqBzoGtaPmm17hOgrPl5LAeXyAzESjBqyr8M+qzftMgUy6w7XLgIDH9NJsD/reCA
UlTVhMt3+3Oj70WfR7VlZKOF08dsUH4uTaMtDMipaaBTiYtL40QEjWPz2NhCG04DHoN7MxvQWBB5
HZPdF0YukhVfr9+miZoZo9hwkhqptMtqRb2ojb5mOO0+7wMCJwK2qYu8HxvbCZYq2c4iSbeVSPdY
6uVWISl4a63H2+Mo0rTkzZHECLpBlRw8v6k+Tf1TwaP9k0W1yz9zwTAwGuQ67X9CFPWRFNDGDy5E
MLy6OVw1Z7GLTnMTnnnUVVuryY8Wm4jej86WyHjcuOlpGEsHTBrz8CKNqzOLsJUWI/IEr2032yED
wQddCTvb8iItJnGCZIm1mWnkI2gSqTtpNFtZDqgS9C/quu3iMbrmXvSqDeG9lhfduRJD/JKl3UOo
yc+3z0KyqnqNpmJb8VDNe40ITyf8YfnWK1Bk/c6vPQ4HHa+cJvvx1bXsZE/8LlZr0YuMDI2Zj2Ho
v90emKxsyXtcJLJzWsvLOFlYYP3i8+SnGCaaINgZYW9c7NlYWLyEAzpcuFAsGGRM6cvchuLOEfZ3
i1yeg2xxTgUaK9gJFdhq6Cbta0VqUpFoxZ0zOziD3OGLBYby0c6kvHc9T64YOxiHwXCx5xgV2QEa
vO29Hmq7qfJehbDcnyoHlHzzM6b5a+pFTCbiwThqIEtWXTmYx17AV46cwQcvON0rpcSNohUEKPUJ
GR5NszyoqUFr6uicp9oGHo6UzSZmgiI337N9fUjwzTJU7sJtLcR8umk1mqCjIG2lcWGj9t1Mp+Il
j6pqG3GBwaPu5R3/yI95YxDW4Ij8rP6CMBnLg1dA3XenKTvXOYSoRq+gA3XTS25Hl96twblAj2fb
21lnP0k/NEVk3cFsfFPvrvqOD+FjjV7mDEaMWAVNZseBE3SNibw+wWCHfLAotgGTL4bt5DPyVAop
ZEuu0EKSeKd41yy6JRoDm4Dw5kNXMImpvdwnC6Kzz2UYUS8O+kUpcJOSHyPq8PfwTEOCahzE34Oj
f+L4+Nj5ifdIdijoXbO/GOQCXe2HokW+WknH2AVKzcF++PutcR0G+YlhBN5IsRrcBDehT7XT2w0m
ZjedtjdLMF6r+TItGJvKaKmBanzS6lvfrogwQWW2b8mRBtrhfs+m+M1DivrB8mp3O4N2Yyu7MCL9
ybvMy0BQz3ychV1JZpoq0zJ3zWJiHUNfOVddxBhl+N9X6mdeWkfrG5XSKkBVuAlxkKYbdrsGWsfT
7b84xKEdVEVQyBgjlTI4270BgigbS3dVEcNZr+Ik8H6ZGXbIxn+enITknZkurlUtarbhY0+ecBs6
/kkjGcdRtW/J4hCleJxd1FdtgwVcy3R/3elQpIF5dnvLi+q3kPd3lZIUvJp5Xd+cGV6ZXW9vBD7h
p3pyWG7x4F8Zlv7TvWZ9jsI8PA/4Nm4etnkQDXZi7uEsgU4O40Dfq2U6Yq4ANl6s731T6x/MIef9
ZeXSrALDtA9hMd0qGrbhSHgdv/zmc0k6BYkZatOpNvwUl+X+9vCVM7z/XhDgJYbyKTW16doUw7UL
TfsUmL5x52UzOa8koBRNJtfof/SjOYORv1G0nJkLskki+kMyi07qrLdE/1nV1i7L901kO9FKQScq
wbZ7waP8udVFMPpu8uSw7MKaYy0SEz34bRvRz2D3MH8hooF/x+4ODNe/Ely9S+QWLZwOpmCxlwRW
2GxosErCKpfpi9p2RQXmj4SZ88UNueFit8Mu2iYAasjq9S7ugAgrltG+JWweny35YB5h92whXvKi
0Ek3nNtHLSBbGiAA0VbtDLCdNmWTL6rjLIlRJiywXL+S/tnUZQ1IpXvL/OoEXOuiOsB87p+bKLzj
FLd2pO6OzKAG+0HdaoMIhosMnbPnyJWa7XUGrQ3i9wj8PjZVC63APsqmFrTcIm+josG/CMqBcS3W
5gyBYhjnwJ28Rh5rfmvAnPS0HStvtV3VvQs/SO/punPWIM3jv3OudoIZnIdvjWtle85w5xnabXXS
uotfQOQbZOy+stQR584zl1iSAkq+SSnvBeFInu2kXbTe05hz68EGGbBlbr2Q0eXgNk9ayClDXHD2
kjjEeZqolb64xG+BhT9NWX/QPWm/JFVLDHKaTk+CpxUuBb4qfXP352vIfy9+gDjNys8l9o4VNLLV
ZVz2yzjMY+TfFhrN3O2Z22H7ptCHVxca+Ivt9APzIkz50mT6kGjtY+8vBtqAbsn2Y7FXrk/VaspC
r/hXgoZWP3MzHt7qvXdyNg4+AwLq0KqlfIHaVrdNdq5SK/hq6q2PKMkYd9y22gbCzXAosGSsZ1Fg
f8jCdYwvb8Nakgl+X3T37qTvSxgWFx7JbIGG+Sz87NcXTQoeZkPtHTU8kkdsfrOxGeOPQG24YG6F
d2J/c4vihzJx9Ijz7jWQWTQY2f0MxkGp+tOWyAU1CPAZ4e2LbBDP4AZx/vVnfv3kbNCh7+e03RLS
rC2EwvDRY2J9hHPd85l2wxUx5Fnp6lB21VwxhXFo2/7Y40sCm2K1Dx1+HtJ5ks1oS9yZlVettVz2
j3pZ+vu+J2Pqz5/27+JZJPtcccDMHQuL6vthfxC5oextFzwIrqdVnqwyu3aGLYPi53HO2/OACv+a
KOa2gccLYe0/pH5aGA+c8aVk0L0J63hcNXCkIICmd6WkutTHIWH0hRr92usA/f3W3XoJvhNCVQoj
1j7Gxnw1TEC8SpI3O4G9rQbz859/NyX2+HXJFCwOUYuhFfBiCz/oAh/49UoO+sbByER+HDgbFs6n
wPhetjEpwM04eutG76ItM4QO1CWu26mwF5Q26nf1GeOD34RjEj1Y7vRDrTtH06lPtt8FW5yioKfD
4bkwyhLGblnd92I+Bqzz16NuO/uo1uznIuvvBe/fMV4sDuZYb3/azAeunnaoo8ut+qhnJoc9vEL1
YvZZgPjWM5CzpZ/UMQPdsrqAsHgbwYkRVUT++thOrEyWl66t/P1cTt9BeLbb2OzPxtD0DM3KPt2G
MFuIMi7lXS4neZdY1l6BSGTSPLU+8ZI3ZzZ7wuGqbCFOhHbDHdr2/3epBJRPN4gdch0EVfqthfvl
s/BHYyLNrXHXQvTfQNmHz7bdBceQ2exqBmL3HPVWDzaQB7rutmv0SxMPlTBec0RZJ3sO/b3tU5O2
Vdc9eq3RYtwrliA879gS8PbUVomxc4kT3DiJ9DHsNO0hXNTXpHxVNz57nuuUD+DOkGN0b0bn7pVF
zW8gkAQAyNbZNMEw0kr/RN9QHiqgOmufPNcTla17XATRi8kOxTb0t6khCVErgWA6yqwfcMQUaUg5
01vfM6qQvzzal4Xof69lfARgtzmddRO/2rtr2WzYp5EvCKfXsIqNDGG+zCVS3aaYnXURfPvzrfMb
aXf5uJBQ4Q1kR8tt9G7qi1rULCsT/8tNJTvk1beE0QOEJ9vZhZYt78V8X86a++IFySPDmmgTpm2+
B6hJ5OnGb0JqMfYD53TECZZVsFOI+j0ou7nX+S9k5My378xoODo+7Lo5tqYHuTCo0L93hFB6w18O
u98UQWx6kJLiH9c56Rhlv5sTxH04I5VIMLFVabnmeQpaSrrQ6VUzH2ids2cm8C120mE9S7s58WxD
n2Pm5Z78qm3aVvVmzH3jRNM8nDjxWo80McvzXvkNGirFAGZPLrTXyWWBnmW+94kFzaZKzQSYGqhn
RE87EVXzZy8e++1EYXzswL2jAljsjbVBwZS5HlhnjqJqnoaNesNMQEFrk50tvkFcsUPefp8smzZR
UA404QuI8v5izhot/fJtkqfmXzaa5vvLD2WLTVQGcqqldjbV9fLL7esBlIqzxnO2inMqPOmA7WUK
MgOzhSIM3e2HTJ74re1/UL9+mGrrMU7rvaPuldQSF8eHBYh+h9b7CR0NHXxnHdwmE/ep602n3pVf
Ca7RLygmwPWC9yLCzyr/cgoZv/OJlt9gKY0DZGGe8V530Nh1oGdDGqLPncVZCruFueZRsi07v7T+
MGoA8XrbOnk0rAANF9R9KnRCJqOpulPrDyQAydpqyCqFivXYurj6NmlwvQmlnOSzpRBQOGK8C/bE
lTuETzWw3cNNdu92KaF6Zn1Ri9syt0nqiuIMc+3YHSYok7AaEsKNZ4NnsXQRNpkzSkY9d2asgf/j
XgowzoynTHYrxCyomttCToNelX44t+SLOwFYshbJcSeml8TLwGBbBNiB6hP7xspIMVuKHCUJ1fGD
bOHpFDsCC1KWxANu8GHSLxmH2j6wEvSPdvhyc1UQMfrSEkLPWjrKDqL38IaOebm+tZqlmPABL//M
qUe6MIyztU+Wb+0Jatbtcde6/fdycdTIloveXAwU+fJtZlj30M3cY5y73SuDiY2a4nZG1OOTpMtS
ihrWB8QV6ZrJJtafT3WGSzyy9aNiMKhafbScaqN6DMMbmONDE4SKZrBUMnJyM0bnGsvyg9pxDGFl
7RTn5NaTMtixjiO0riC02eZ06L33Rhh/Tbz8bSAE/aRSGlLr7c+n7aLOXs7v/5zvHg9H0BYO/ibv
dxmZWcyuIGCah5C65kaSM5D+Rzj2QrEyuiFfmQQ6vsVueihgjeNii4HKLBflmAevqbX2HYyDRdZA
OvATaCINjWgsXO2g+r80yKf1rU/l0/tk+NFBXdFFH3ytiet9tG00wZ3s6pdpwKIaVll27Jz0hz6F
/SED0rQTQ/WtRHZ+H5bZN6tCKQYSGkJXnD467XgnEz1GFGjH9PHZiTnqi0dVtTHsKHnuNx3V546b
KX40q0FbT7FZv1HnRnSiuHeddgFUs9vCWagV8broIu9cOfkZB1HwYDfIHhAJwooZv2Se7ryCShUP
o6e/DF70aIxV/VrbjblK47I/5aEHkwIMv0gK58aEd3w0Kmyzyy2rmVfVY7LTzNZ+izmMDYNK1gE5
aN9zj+Kwoi5yq6y+4EP0n+w8egN7Xz+TMPBA4ig8lKSif1x2lZVA5Eelsc4RcG+xYZYvBem056bG
pxmCKF0PRFJiZOfE12waocCDf+GGLZmlJCyeStOEZRAMpP7N1BmbAWmHPjF2tYseE9ACUp48Lab9
gJhbLgu2iDfugQ7N2NZa3Oz9DDMC6WzmZggi5wUxkLNKkqD6TML5szTd7h+rumfjZcyt99XgN1vn
yBGXurY50Dp21DjovQO1IphN/wHnM0SovHxQ/K3SRn+Jj53RtwkUqqpjUl2ZVzqHJkPEmPbGttEK
Cwi+p99PgEIY48SrxsPLUyfFdHEkc5fJ/tagVPZXsQ0jb1nRUm+MF7Kw84PsBwaDxNhVGBDc2rsz
mF+h+9O7k7GcC+pb3uRzruXMWZe3XP1I9CEpYVpyCrymeS6T7gU9tPzswbXZ1F2JrazzmnVqePPK
nmbjwBEPDW1xtbSpTzpd7v8IFpGS0iWpF/ToX4B5noXJMaysflnODVR5rHxKI7t6Sc9v7S1orIpE
SfXpu7XNuYlfmNkG3IR/XzItfkHC1G1CHyDtTbSHq8u/BESu/0QutyFUYzURLFPiXWNbzFs771xE
TIA8S1gK27oX6ZM3B+c0E/VbornmFtq+fx9L+16LGb+mCwDVJ8NxDkcR7qIucW6OUo0o5KT0rHu7
Qo2mrNNO3457265TlrWO9hUGGSeqanRSs/0gBz94VPOPwJ8Q8IQluda5TNbcQ3CXK/deuQynwnoI
+vBMygr++iaIn2MNoSZ5iiZda/Ic8uR8MyYBB9H9yQZ39Ta6V/JTwngQzHvVfDCaVENlGTe7xHCK
B7vs0gNoPBZWgtCmbu6yeww5QFal/ayxR/zgNsO9SjJoCsI9s1laUAD66QGQm3vneDyNetnAOEyj
cRUOdfWh0Gu4jlnzKW2GeFM1WgeNGEZsDJblpz8zz+Z4zww1vaSTRGXMdIrG4buWpdZziKIBK30M
OW4+St8ZvjmW9p3lofcRL2G0JkiFmOSpLnjCp9qeYEnGYDLPnrK6ic5z0L8ofYy6spQQLqexgOY8
EF81DhjNP+FQa3/6T5FUIYHj4a0qgl7iMVVfZVAqHA+bM2kf845lZn8uxnQKd07WMHCIxHhnVkvM
eQmdnyXu59ZKDZQYTF2HqIHf1QvtQ8h/FJ0XnEoZMPYzGgOogaVfmrB5vu0mUrwhR2Sq53nJl5hz
Bi3J6PZ7t9OSc+8Xn6o0IxV8yKyVsPrhVZj9N6sNKNCTMPo5u4a8DUv2yiBNXGZ/WAWw8WEfQZWI
6m5XRqV40WyuScyi2sqiBtnYbRZ9B3bVHPrCl6zdcyDVi5RoSCNj3dkO1GTZxTvV6XEJDNtMZ0Gp
LEgZtw6bvHprtcVnYWvhWof5cKWuGO4nkn5XtVecPNl5L3qd/DPNPqle01BvFUCzdFOxG1FrrdFV
Wm84xcrVIkC7hGApM/AGmLbSXR9pr8Ztnsy49NsIw+ucERZK3LpD+shk+ox/oruU4uSgCQx9lMbt
NmlJGPBT64edZQzoSw6uqNKRRiyTXjrG6KDoWHipah7d2qvr+ziEUEpdcytPTxqWXNNy0seCgKAa
6N35JjZBK/sNIBIRX8ufI/iIzqxVME0GfXSnR5LcytA/up3pfifV821KTe4c5EBk7qaPCUg/TOZ0
sgMd5EnLRXSKRPF243TBe0VeiVFH8ZdyiEWARk07YoSdFd8kdageBsyu7OD5ZqXUqkvBtq/spLji
kOrvWjN4Gsn4UX99gvVJa0x4Ov1C/UZsdKcOn8yaI8b+9lodMSI2/ilhDhGThWyT0paPHSaWsUbd
8CHUB/slDf5xNEkY3CIk0hLAWT39InHQc3zBYFShi2NzshytJV1ZaN8LAcgYp+yuYSAd+1a2zquX
0u39s+9H60LWF70yp52Ykm9U+XSoprwzkACQ/YurkAHW0TDjlZG23pYk4WpT+wtbq6Xqpz7H0MWy
vftnyMi3llr7SeTNKgtSGyyOztzX72faNvkDde6qkTZLIIfGrNdNQEIZKXcddB0d83WexUR6TOWl
CdADdoZnbOdiYXEK9GOzhZ7CxBUIUM8A8tAY8WZiQ7uJxorACaariXMFzbsnhDOFuIDyM+5idCMi
ivaN4QrURNU5BajXJ8CzSK8+hq63tuzwgxyJmwcLHKy0720G5YUCPd5NybiCCvclL6r7UhQ/tIFV
R/slcqOH8v+xdV7LkSrbFv0iIvCQr+W9XMm0XgipDd4kJPbr74C97+0TJ+4LXVBUtVSiksy15hwz
hofXDgcBVl6r7Aea/lKTXy6WFr3qf1deATU0fTS88Cy8PdXiY0sGjyBWoXWju+2Pzraf1PeUsrLN
JyZapsrueTGtAwKHKePSii/kcNWMfJM3uAEY306Z4Bn57NIoE+4ebvZFC5G9BWSD6Q4ukcokHxVX
czl43A7622Dg1vZqMgVqMqIH91eACWOtREBTbAZR+9MsBykzKIHI1vRs3I0eaNkCyKjdOCcAG+HG
G6gv+bYFG8NGj58X+ktEgHhrh1uTntmeZvqvoTGPqKCocE5O95xl05OBfLByowsryB9aQRZ3Ee4T
N2URT4Mh4qKZUjUx+raPEbk72qC/DV35MMC9hgV/FJ0gIaMChltK9D7tJU7Hu6XSY6gbJzf1foyW
xGDJ709k6boeZ4AuEzcM9eI3Zuw1YxXevZZ7U2KRyFIXvJXKPm1dm/+aGvAvEuMDyEyrgIDlCetO
hFpaSvvQ9cX7wK85auLi6fLXBAdfUFhf0RLXqWxFb9Io5c6208NEw3RtjU0IFYiUWWpPfEvbfq28
Cunu+ASO4T2x1E0moX93ovyrhsu2GRWdaUF3YwUsDAJj98SadEvpDmCFeWhUedTLYtPPvSCX1lBt
TeEKqttPyyc7rMqg4OV2eqkeLbt68QLI1i23kykSd7vs6tVxcIAh+/YtoXh5zRX8XSvLarCwGLbR
fe2VaUcU6aqZD2d8+US/KJuk88gMWip+DANY7hhue/Gna12Y0C1XX288dYX5i3yh96w9CefZpHJP
UZppdAULn6UsgDn4W1i2NOh1NDqbOXijuvZdbq46VtSobwiKMPUq3RLtWh2aUF0iTRv3paZ/duac
XCeo1dHDZjRDglXdWH3zVareiK96aovkp2k4Jo3dplol4znVQFUwKODHjcphJZmzDG33WjVhtnZM
9ztJdDj8+hkFv0RtaJ1wXPU5yp0JyXjS8oHmVY7SrHrw7Ja//0j1u1LmI+rL51CYP8isSVdT4lwD
Iwy4FAiMashqDNpbk0Fbp28S7/TUWxcuMuQ+GM5EUeP2EYO+E1E8bo1+ohjR9a/wBnTcNvHvONJg
ZbkrowqOcPuOCpE5mN1UAear3txkhFDuEFcRpi5adoNGAPzJarz0gx6takeaW71JLhG97vlaqLHA
etEtH7cFTbaqRqZiyvTbkwmG/nxnoERdG3gztlmZPKbZGB1at7pbKSm+1fBi8Otux3ZudMcayHfQ
CZpOQvYUEbrlaIdaJn+cSHygR8HDDWIHvttGEEi4yWy6ui5SwpKiEwqFP8qZSI9HSAHOT4q9SKoX
/p326VRGMznrPpHukDk4gCFPracI9R4Uz0vuZBIpwE76mU8C87BiFgG2MCA2bTLVOgApTORSefJL
AwebFYA688WwC7MXnVpLZNbRSXGu7mQjA7rnw6McLx1IImAqmLasUd4cx99WxMtsIov6rIyq13Iq
t2Ve9OBZwSML56dppwRSxwQ8gVLVTsZPWaP0Uo6XHAPD8dYty/iVFdCvtiXQbat27poumI6zgDqU
QbYptJPukpsE0xLbFI26MuhzLuDYuk5W/O6OxFgyAy0OnRu3+1YawwZFUXSq76mT3QkuLV5dbbwn
ESMLia4xQXf8h8rp9tz4j45BSrrox2s29r8JgJAbReLDOjY4sUOYbiPW5lIp3G3vuJsR+uOJlARo
EKqb1rSzWtxa2KJYqqyThM6rH7FY8Fzof3zq5co3Y+IjjZjoxiLgnmPJtSnSkf+fmOiBXyaHWrSh
FQvtS8BRRrS61RIssbb8Ay0qJwgho83SUsbmTzUTmbxVGXT2CbUdbpSkPNAl8uCyG2tBD3ZetWNi
1xUEzy6jJUGjcT0RqgQ3ET0tihgis/Q9nMHsjDpgI4y0OeQuwuEA0LXfpNUVPSh4d/07In+IGIVy
Tanoj+OEPyehrUe7vfdSvzhaDi5luDoqeh0zD6s4QeWNeQcoxOBnR3tkOehHzPyZHn2GbweOb29b
R1Zn4zrpM/PLxJLjm4n22rsMwoixT6YfFKfGJDzBdYE9TYXzGY8q30Zwg3ZmGj41gx2+U/ylFgKc
SriA2dxSfub8MDtSoL4pgW5rfny4izaZ6ThVXHMEKh5dKHd/RwpIRzq8tAFdpa4aqk0xdnzhhg+W
jeVFFhGfvLgLSCc3ZhXeZsyJeqA9s8ptQ1tDpCMvPK1YCRcf/VT4z13XJafasBNKItGwtvltbua8
SdFlbiadbwWjo7gKcsxPnYxARrI3wV7vkrg/tlHiHXQu25DlN0ovZiNuQSRk0Hfoz/lMhccAxHpn
C+WwOGpxnJ2hb4w5mkXfa65F4AJtYagnWEnfgKYGwlEZ392c1dZCHzF6WCaqJd+4jdxP5WTfSvRE
J1ZAZSNvR4vJlOXPKUlDJCp9urLFHDukzRoR+KFDqh/GsD/0eRFvEDodbFEQkeGwFjJyJ97Rr2yu
ddTcnVnSTHM23heFZu6seXeaqi3xO+soqJxXln7G1VYR6zIrcV9bNcpr7YMMXJ6tnSYkfrIFnUqO
1mtKBh6rPcs6hb474MytnS/XDE5h0Mk3jabiAWwe0Y5kqH3UNYmXg+t8gcRnWEPOfxGTHj0NzHtW
9fxE4YR/iiwfn+0Uv2ZsF+l2OT61j9QDh88mQXzhItCHTj/89kkkOPeBpqiRufbaycBEZC49TIuo
O26IgZizvEofwTyTPGrtrwgQm0dXNm/oz7p3FVfFMRUAWaOp6t5tvyZzmrvLsZyfzRv5Uvea96ik
su9NQ6NsPjyRz3ExPe5Zy4tI02gBITC3H2HtEdHSR0/dlNe3RNc29MCjJ3zQ0dNyfEq+NHOiBPp/
R5AbPfiqTS/CDFIqA77BMFDlBPJEhrGKrHB6Wjauyv6ANBxwhjf/HjJN+eBN0XT554T5eAyOw58y
7/b3kEb3MlblWUPRwyy4/UHMibUm9q88mFOmjq7u1fz4I3wo7Pqs7g3wGXrxbbogt5GHxtfO94uH
MZktFwxe34UXXjI7b990hZo765SNeiKY3gzQXssJ2tCma5VXW9NKtWsudR3PELqZrtObx6jTprVm
ht5nKZw9uJ92P5a5zioAW0TbT851wqb4jmMIxXb+TgIvfNvGJvJBZPq7RxzdniKPQJCoD8gzDQh2
ToBzflLVjlWMYv2Ipcopch8rR6ruonGtx1DP9m2gYx4uGlhd1niOhNA/GQ0t6n21e8KpY9xNQSjt
fNwsqTBMyZCdi97I70JpD7x1wyIdol0eNPl6qOLpx5TU96YMY4rQYpdgzQlJZRr5kofpVzh29squ
fEVzrUy3yqxRO/p9R5xaFzJRpEM9y4ssjbpNwhhJGSNXV2Qz2g4Wmbj5TkZkXJv0QDghi5I/UB9T
Cq4XuwDQk+ST/NUk7moyLe2Pqbyb1M3xonR6uUFPpUVlQU3tBht8Zijx4tRuuzEkhOLKto29J2Ah
xbVGWVJvq6PEEHnsS8e7ZNEw7ErDj58cbTCRMtbmwxCJ9hZarVxhSCs+howM4LIbnX2pqvKjNeSL
YzafddseKq817pNuaKtMjunJbubPVBXEy9VevluejXN/Z6MvoDwBfjkSXbvxu0i8cIsf1qEfV2+O
ruzVROTPoRknsQ4wdOzdlqp5K6vdCDfwndWd9NR33UhvHkKtc8xc8hGoMEzY+QkElkRCGs4r6zVn
U4TTo0m3et8Znf/apfUjzxvfqdZ3K03G9VNNkfpEQWfYFrWjPguDJtd8BsUwb53SEL72uPBJjJmm
XfoWhCp/Gke3IRAFEqZNoQv7Aks/8lNTMwyfSrQIj5pTjdd8Imy8MbTHJlUBLJHyzR5c60HtxiSv
I9aUSXWY7Ppu9rkYb60TZrsKhTisTl/b5w5DFSKfC1pNjamCb/CbsBvoEXlM/Uxu0ggC2Rfp9LE8
UaCpGkeLNDkwZxdt3tjK0c7LRnHRNavC9+e5Zd5ttFGRQ8jY3c+qssIr/t0s+jIAwaJbwZVJTxaM
8OWURX3297zlWKvyM+CL/K1G2EAszwT4IvhqCGPAQApP2hxtqt0x8JiipDckdHnEam3+Ulbx3BW6
/Pan8pfmO/VtBDmySYNxU9uVxkyCMgdXbXfp9yz4kN/Oj+PS7biPzQ+rJAsBCIYj+YMFus/loGVZ
1JVpk3aJh3MREQi8+gp0/fKwBlp4iexPR+KKiFp8laUnH72sl4++mhVWZv1Hzocm4YDorVLrefTN
6LycsZyLoSbdEwcRrRFnatW2VCxLiRS5dYnyCeeszU0JrHbXGrZ5qrij3oayKTaVUUefSBgOJpOV
31aJot8L+zfKKvQ+QFReMh2yvt2ZeBhJDfvQxPSwnApn4VZUmfqYWq5zN3bqKx1hb2NZ+Lw7h2ph
jpLzo+CtU25IPwdIXeCihCBpDE95qsgpbYYkvFchXbLlFOJ6LpkXW++Ejvpb+oL0ZfNOfxirulnP
bwRUOHjrhHvWG89+7fCPHlOk3TuVeMVXdfEdS31lThTvAggkx6anmttFxdWdjw9FYa2tyQcUqKFD
cxrqdwnGJtomfCok0I1rz1bDNkUFuR2bkg943rQUglPatw9WpVvPsfSGQ/gV6HF3CUYumqLRyju1
6fKuLCKuhPOy7AwNaSHw0D79ypDHEVszqrgkPjddCaByebhs8E3GZ2D9K2dw6c2ERnZdNsoP/n20
7CIk2tuFSE9Z5aKJQBLDfc2ij5Fg81z1dtG9sogQ6zKUoFOLtFhnorSYY2iI05lC/2AtUK7C0bce
tHmtA8Pjia7CsKJsB1eN4slJN0qWsL3KHj25ZaHKF0TRTsXXlDXHsGmMx2XTJwGGN2Mgp1ukJs65
LI4uhaRu1uFAsx3xNeWOflo2dE6p+MwbyxmIUVkOKs8fdhgmX/6esjxazlteQebG/5687P/X08vu
smmpI24rk5yrjtTxR5bPxIOqeFc2QfkY9EMiWMeSIyND1Lz5fHB5RgqcvYbTXpa95fjyerD448o1
CUBddhNSKh/dlqJVFtevy6G/L8gSSDFSYdZcjmnW8JJXwFa5C/KB6/XjVFJ4ziNrq+NkOpLngi46
7F7zmOJ/N3S/2tSTH3ZrI7Eicd0S4rVSeNsqZj5AwMdbKHVrgwB/hGZn/aq7BmmxP8K3TmfjhCMx
Wtvf/VRnjOyBec7SLHgZ+sbC2jiTG2f5WWZ33NIbtMMsZYSK6xcpTfnC6qOlXDbQ8ph34yl4FoSE
7Kp6jnMJiu7FhdEaBTRBhzgzNqlNBEDdahdgeL/60DybQZn8FDRBV4UDbJycx/LQALFBdhzXB8Rj
yTNpxjRTWD+/Fl72I8Z/7w118GFjX9urIGj3cTnlP4hyJrIkzb6Uo/Qt9rYQj7fOui03o9eg7G86
Xekvz4T2jqmKxR5e10etmCQ/5vQVlI3xkjbms6pH5qsKVqRKP41Eup9xYJTECmInqEr4AtqodXdn
iPKdbhFvJRPSPCfpBKeakJ85wUbf1Bk3z0XQPkcH55VdnZe9VCfQ1KHs7s4qyuVQCClt15TyQXZU
DKiWlU/96BZPxFcaOx8uwzqyCCYqRH4kDz3axRacFlVGczNwfkidDSyOLQkiEv6vdizCn61XfdT0
uO8Za6bDaHjenvyc7JU0n9flBH/2D8V9Wb6MfE+OpCOF+7HSjDc/F9dhMMOfSe02K8pG/lNoYh/s
6hE0bER2OwD4w/Iebiq5vJ0d/hZygjPHfRwbE624hfxB64PyCRNGtm6yJH31JPEnIOLPyyYyLRD8
KvtRDIMDhm1ezNTU+HC/ZhpeC4e0Ek9Sxi5MHFBNPL5yX0tfRNbACIIybRQjOXzmHSB2P38/C77+
I5Hx0Tzsp9yWmkFqr2PUczUkYfyrBQA8mhPMZh9pQQSDNMd6+9qXWFoFJbIUtBj1KNaNlvhpTjm3
qQY1emO75xjTKFOGnOSZSf2I3IiUdDRCu1hYzY/U0E4TAqe78qvsWroT1+58nBXpi0CNQFZH9ZAX
eJuXzQCVeRVno9ghzSbbT2ktlhQ1PiwbrPyQQnCTEJ1MYji4xOfE6cWzLIHCdgWa/+yzk4546j0L
iFju/UlNBeJq3tAg73fQQJLN32PE9Z3wDtwRI9MBKl3a/O7QHgOApcR6ssAzUSp4aeHtBJ1+zRww
myrBFVVpdwoT+1q3sVxZtlyzKh0PTt1+1I0e3aKMpFLwScwDrDy9dopVfxf95JbRUE4dm9vyyJgf
wUwNMZEMxiYctOfQU8NNqGS4BbQsbstuDAWXcgXB7nbEUhtv2INDT+ChyYkZdjEBbsauy/h7sLsc
G2rtjyHc/BRT0nIK9E+LcNwbGucKyOHUODJ4yq3aPdJZtddchnizNb+9liRPktRUi9lqUB3DiVDY
kRyLk8CaetS8PrnobUsPC7MTpeoIM3zFOlUzE4uZ3pQ8VUXpbHpb/RRpmN/qcfidJUn8SnGMNVCh
4KRM8tvAibxumQ3VrXGrAueFmbbPu5dTQK3fsRHBhaQDR7iWN4QAFGs9sO1NNrSIujLtgGeguLZV
/5+bWk6fHYFH0jAQi2q29DAM+eaqGUPEaZnlIKJcHo5T4F+Ilq1anSdwBL9gOHbO/PDnJtf4a3XO
8KynPbw63f8DDr3IIYYFCG66etoXkV1SxiMTVlHgU7KkKUQRiChONhomvhM+vH5l02zfLE8sxxQL
UT7l+enlRBXqBAIs+4GVIbqm9PCECGc4VGFhXk1yF+lDWgPX/WBel2Mupop/H83H+qwRqya3rS1J
MTbjy3zw7zklazm9NvTT3zf4513m03CGDScjpxnz96XLs8smHWGtig74z3+99u8b0LjtV8EQt5hL
+an+v/NMoK51AHLnn1fNp+kwcdDDoscEyD7+87ugyepX8KaGtSMbsbMbaV8VIIo9s5sHJ9T6U067
ZMpvWm+dvQCxVcjS92BYgbsthraHgWCrY21SzKeNBW5pctPTEDbQ7ZoSsxE41mmaI69KxppA8/BJ
pPUbiyovKqlvToqITfkES+e7Fdp7Z8dIGZIMBtNQJcGubrvuBliOpJshPk2BERhAgKDgmE4e7/ky
jCyinXGbB7+7UTcfdPgKT8vGJoBHyVZeXOnQ3Ik2oxl2zzTgChCF4q329fZZeKqH2a2IbOt/OkPy
qYE8PFSOazymNaBFGwq4kVvu2WttzC9Gm5Nrc2Gsiz/atvJPZm4nG39M5dYWUzyrETdADpBSDM6p
acp6y2hnrQ2zyR5mclxdkTBUqs7j/+ue6lrKNUmFJrPw1r3lRXsPSBVvW8N+y6aOv1OtjHcveU0w
/BMpiTgJuGhlpdORhT2AmBHsoEGJ1NbHjZrCcod6a+0NyKcwxTUrj5gF08avnsPnz62xe3ZHTN4y
o06Smr5290DC7LPWbjZCVuFriMPmhK7GZa3Ms1VdYviQxUc879UpfsFMhNvluTb2kecRvkIdYSgz
4imm36ZlkWm37JrLNmXkPS2b/9iHQcJgPz/TQS46/d11vcQjvnd+JrCHfGPBIlx35CY8Y+qMnitI
1BRbmkfAhNFzNmXDheXtP88tZ4FWmnyCpgP0bv9swsBsN0EbYWL5v2PLI1Cm/aWo+/84Llryn7xl
owXgs0uzpgXxv+8UD2HOzMzBaGLSKQyqUD6FHcqTuC8MTMp6eS7eLcza2+XK66SMn/qeRLd8eECj
FHxFzftk2d1PN6V8Plmes3EGmtuYScstNRBamDjb4DRVzzFV0eM4JL8tDw4g6bVPATFsT8kQQuxy
s13AJGsVNuP4RGtvpG7ZRnv8xekq78d941cFHiq+k7jS5jT2zn/Mx9i/VhWojLbOz7IsHibyoS5e
XOM6SQYCRS3Ys15ZqmyzHNRH/d+n3SyBPKVFkYOOPcDjw0v+bpa3wTiWACm864QLYNoGDMEdbw9m
Pt77VTT9QHDAetSjluFiH6zDyEfnwfEkoemrBfi78ISjQERafklsNFqh8ZrDydjj/uMeRrqCMrN0
FUq6v2Y/kjVfZWQ2dTQmRCEnUBERNJL2sQXVtx0NKtllaIzvA8U4+Eu9RROqGHHW7KELeG+mV3oE
T3sRoG3Ocohr2sM4JlJq3o2JXwNP1fVn/orfRmo2OxFozZs2UHxU/o5F3nBtvgdLHz6Ai4Vnp8eu
lnuG+6FcizQUtCcXgXngdXYXFQhUDlRMqj3iXHEIRDKsSuVbEb0svzn0pYfCJO3mPCJk1IUyaEDM
m1yGW1JzwnNQa/8e8nsDx3dxEU5e6at+CqKbnPoXherj2EIzR/olREHvHwDOOmNtjUCDc/5uMpnW
23TOmqscaZy8QIcYKJatPuQk9iyHlwXnsnEMpphpAK1LWGFNRFZPIHLamu/AIyokqCCQbDOp3+lw
LYcBmzJnwFgez2GGsau5O2iU6KnmXSSa6YPhEXDo0C2lDdE8/tfxIrddSDb/cXqK4oRyaX0qkmw6
o8udzssjMUaEqrcZWqcxPwcAQf853ifWcJ52WhVr35QjkdZb4W+gt9/4NFHb5Omb28F5jCrf2iZJ
EnDjSA6m3ybvTdZ/JA05nn41qSvjoIJ8wwe/PNLdcqCuPFBSWHJ7BgWOKwxpzFnaSZkxpLkWvgJg
OjjOPQO/zfyIGh/5QTL26cSGgmNRGaFb5i+XRHp2NnIdntfycErcG0bBnOHiMDL1oLRZGgcNNATc
KEbyrurOussgxlB/bLSKmDrXzR5M8huYxftPxI5/BbHRgvBv7kMPvUv3bbr7lMVPuZvvmNAZxzgK
h0unV8NlebRshnn3n2Nln69FQLSkUw8UhUqViAtr+383FuCLS0YYHq3UbCc7ecnyrMDivmrcwHuM
EknsFRbSYymHP8m8txwvcuy3BqEzQcKtdcStT8jGVfcmsW3bFFK0LIMDM19wHTmdAT2t+xOeekA6
w8oiBuCxqNo/0RzRNth8yFY9CSLIx7scc/8M2fwHU0Gb/ELW+l/YCNJj4pgffTxkF8dRhPKZI5eT
6I456nqpa/qxzuJ9WiI5poR+Kg3XP1V28A4UFVq6bxnbuPHpPfduCdWrpQEvFBRTjBkGUvbVnFNW
2DQr67pA5xHD9dRwsR8j71dihC9RrQ/HXKPSl5jjwTNXZRI3myQy4rXTmt99l7z0iY9tmcSKqdGO
VkOslV3pF64LsjLMW+5zb8tv2BxnSQ+XYqfXSHKAR+8mF3CYAS1osqYHaWgzgXa4aXlCmFcgzPXo
mgaSve+SeSCxPk+qIDujIDA+6fodjI1gzf1hY6ZMEAr/OKZ1sxnKe19hfp/cBvi5E/5O61IdkwT0
q9O0zUqFsGOIFVu1WLxXiV98iVpuRlT4I9+nJPTyVRS5dz0cvG0b9vsWl9kmm0FJeS+OUc9dW4OG
sw6ZEI8pteeeJoo/+G+ZUzZrPc8f8RqRwxw37tqKk3jTMDsiRBNgD+DWy5SAcRB+wi0xEGdIopT4
DGyO1CgeZKlPGxEX1yaxnJVZvgEQ6ncmMIe8oPia5MSuuxWBgWlF671OfrSxG66hYTyX6JQ3bPgd
Hes0DJ22D8fQ3eK5cd4KsK/6XANHxX0lGax9GsIWkLS9TS084T6mFAiNH36jiveKriMztTyltc8u
yVPPCm38NfoFjd08ok0CLmMfMTa8DKJZkWe7jaVo35OGEHLanus8RxSZe/pAv1i/OqIIjxWcQAtK
tztRMBgKk6lyHapDGAFPSRqmrpVPJhjNdDE1ADF136SxgMI1ozQzFqSyCs9U2BzidY0HZp31NtHX
BVJXz/Cfs7i96AnV/67ON0qyrPdJ92hV82qFpVzLdMDBn9ILoOOFlpVWxBmM5noEFZTHTXaSkf3L
C+HmMCXHmCoJ2UWrvCfMzUzb35TAjwPxy+GgX4sy+KPTpFmVtP/3yh22jUFVB+/7Grh1uo0hmiLn
S401YmmAhwjfYRtLnAE9NYse1XdVIsPX7fGuBqsmQaZa2QSeu0xmgd1XxSapkHiJsn+rI6FhAkoO
uAq1W2JReXNWM2JDeiNEeCDurc8NOdYaVKidliAvDp9qX2g7C/kgfGLuSK3VHSylaIf5frNF1lA+
83PE4qUchbuuZDduupj1kOejCUuagxlO9cPo4tEH2TXQZjgancD3ZUcvlMno/dq7MkIKg8HoPGp0
IYG4ZqvEVp8ztdoakps7uc5ZgxLdI9q7FIUDuqBHl1KhCAyc4TBplM6CRgs2TATvLH9vgTNCRe3b
9tLqcjwFsVg3ZcEKnDC2C9YVSLGJOIJ9/4Ikj1VqmEHSiByTmJU+7DRwdUFb7DLd6/aObXwXNFeu
oucXmkAI7VK8XXdmtrGOjEtAGIPRHMlGO5NrcJsYjB9i2oBBthIt1VSlZeVTltTFA13ANZle24JG
xENW4s0x6km7EjS4KiolKKG0zsZXzPBqZU6A1ZMv2oXq6sih2dna7AaLxlflUtWx8mTaDC8Wl8Us
2BwvcV5OlyGJyLH8u7886qZU26SUXf95otfQLysrkdCilbGpYx2o29QcDSveNzWhPmg/QIQ3xspA
eHsLGCouPgQnl1LXSWtdLFLC3huUcI45YgF0t1DPUgIFNdqhZmjcR3TKVevHK8Z4nHc2xQeSP/LM
OwapTnuee/125GZEDI3EGkVjFYLxrozF3KBxESthXGi8nd/14mQT+b44Cora/ykbxVVNssoqqNK1
i7xxk1WBxhgQBHhXR0QY/VwfSyVdq5pA0AAwUF0kBYHndf0ozMzaBHPYhEYqMSi+7LFE5IScomlu
kzE91HHtrMKBGN5C0+yL6YNj00LKvDWI8ZgxUHdh9DC878nywcZj8FW35Een8/2gT4UwvaVTho57
b0fqAPS3umYd4V9gYDBqIctqcr7JcnYYBp5RPwRJcx0565DO2o48iy1cFd2mYtyfqIMjTW+gLePN
MppMMESGDL4oIzMbsiHRIRjSnY8G7SDamrYkeASZT0sH4Z9azTB13baWrBGkruTFwVRwMfXgJ6Yp
dBJWyFotsu8RqUx7WkkoQLmb0tdzGUwYQ1Lk2xrzoAkRkMpP2mDc8O2a+w49eq4VP0kY0Ek0csnL
DdGBUidH6ItZnpyJUyk+K1qNOyoUfGSZic6W5dKp1apfQZB7rEmEorslxG1yit+t0V9HCvtPVOsR
cSJuImgDMmUeDNmnUs4z8V7JASwUfxqrtp4Z1Op1ERjZIcJu+2SxbguF+xg71ZMd1QRYB6aGIRgZ
D8ZG6u06/PuxAZ8377l1Lx/UAIWBWK12VYfQYDqtQRceeaiXJIlwnkdcsgpZDmXRXprjQ1tm1nXZ
1HVnXbW6qtatIfIt1qF/n3BptdETmE8c7WoXeMxyl5P/vnZ5ZEkKqYkFn/r/e2kEABbhelFu2tax
sGMiGf/nTZf38jrzJl1yNZcX/8d/ybffPMW+u2lk+Dsuin7LhGEbQm/6giibrkwEGh9KEFza4E2m
WtH568Hs7WcMjsD4Izt/NDtT7dpJp74SkgRJKNAsy2pekcQPZ51kr4yj+Hze+9jzZ6IiNZ1RXwUF
vT58Ejf0QEw+jKh+iPgaKFuPTtLOgbFmWf4jLwhKdtAgnk2ZUMCCMdFkO8OJppdRz6jOqN45yUo/
44ITD1Wvm3eatDpC2Vo7LbuVK8QGB2S0X3alqwF9r3G1oR0YDvos+Awxj17cOv9Nf76/U4U3n518
X0bPY+pnd/C52b1y0z9+o3WX5VBj6WqbGnq285zwSSrvmrtNTomv+0PU7rEl2GCdyTBbVeoXPm5a
atXsK4gLEHCq1zdaqx4b2Xsn16DkC9D4SSOTMoPXsSVtM1u5sskfk2sytcXGF/GwB2rpP0UhYUiy
0GaqFRapCPQfrORvgIkCCHDV7cuOyVlX76GlbkNpfvZGXbJO52vTK/uWVWqXeV100is6N2Fe7WGF
E29z9Bv3y8cuuHK98M0LmFPCUEPOGNCeRispKziuuef8KAWcmNo/WGbUPmSh6l/n4J7Wo4mJvj/a
Z950mNrU3xJMbW5khXmg7pn6B0x636GYPtrkksEoQYZeXgs7f6ZT9JC39X6YJOvm7pC0cpPgUCpT
Is6M6N1tgk/DYAZklNqxLGF4NP2NREoj8dAwj2mzqvGGkK28w9X7mNSEtDr6k7TdVynKxzp8niie
NiBp1lNGvoEXk3RaNg9+mD2Z5gkG1gO51X8gVhz58323TJDz2qpXpWAsaVxWhs2hoAKU9Rbmhkds
uzu90k5ZjQN6ejaKCdxzdfQC0sAGstAH3GcjzfE0QCkVdU8oR5gPUKpX/BEn86I9o3hFsYf3JM3h
dzZ9drFGlgb6Nc5JGyr96pCY7pckdgt+/UvZV6T6epgu/P8h6jyW40baJfpEiIArmG032ntaiRuE
SHHgfcE+/T0A/xva9LDJEU2bwmcyT3YWEQ35lqjTKwzze8VE0k2nj0ACi/7K+pJuQfwWxpM15Hsr
0hG5FxZvOY3GSlubAzoiW26V3qpXWed+qdMFufqhSvVXpMbvbQQyGXPLtsgQz7Xp70CYd60bjqy3
30wOzLk5QeRzjqJ5b1dticHYVNhqHaW5k0liNUQpu0/k35EweC4V+2HZ7t3WlQOzlJlWxXxSEEXs
HrpyLJgjD2zhLHnD5+EM5SOHy+T2wzOxjXdqIrx5PqV8tSWc9d5z9Jvqjrk03kh7wrmQHvuofO2p
ufza3xD4aH4rg3XkTX6EM7ABZXVTY7ZUIVkpOJ9YVEfZr4LCGXHVc0c85Aq3COeOxqWmVw9Owiig
UcRHZbJaMIkgQCvmDVrF5YV15Sx9DhmX2ZX6ZuesjOU8DJwfL6ZAzSrlbbUqVPMvhmfyjv7kGUjR
Kkf0BmXpyGJ5o+Q0CINEkU+Z28umBwfU/BlV95Bp0UZQAcIf9/RZpLoeLNRaVDYxZ2JiNccSq21G
3x6kBFm5lMOufu8JQRD2eOh9jWy2BPdJ4B+dj36wDiwBFGt6mtzsszGHN+AAB1Rw68TPtsNoXjAs
bkpW4EHL6gvKMk+m54p2h3x3G40k4wAZZDHkYeLfZyMO5l69FPHwUG2m633IyMTAxt2+cBEBQedf
nP6DDe0EoY6uNdI1OOTT3uniTyyAm8QsrnbDV+1SIFhh8IrlieN88orQ2tRteuNtDrKGgytlnRaB
pMnjS6pGYGhGtCAw6FrnVgfur26A6RTRvubFfd+qK2HUh8Hozm1lHjRN2Rd6fLYdgvfMgyBKaG0n
aIFG+Se3MuOk6X9L5UOgFNyXGmdj3WmeriuEsX5JXfusnITeCW/llG5RiD4J0QBsGzFddt3JtdLf
bCsQWRoBwv3wMljqC3X2FhrLrmrimA4ZxX+kDL+nFm+XjtaIofEvhEfwJrr8Ezn6obR401Y12kub
3biBIBoo4yw0xAS6ssWbraPUCMKcV8H00jrFJ8owDY8Kke489fI3oOljjSWscIuT+MJGRPhqf9W4
MOH8ytIQJwXvy0GRKI/ORT6wUlA8UxbTSk/6X2M1oQktdgaxxfho7qIkAoJOD8lJvCNpjSwA9APZ
dAyCbdZPV8s3I6xkCU9EeMylOKsVbgQ74CIB9iACoNENL3Ce6TzZVvbOVziF7yRMXieXyevwX06l
RFr6WtbvyCraUx4E37rvb5MhIQReC3ZuNVwF+RSEh+WDhTaC15tktNFVsGGQ0pi0r46iYeTPNtO1
JCpxY6GSQB4M6pe3CgwZXIESC3XgnLSu/0PLgtBEk4QG+IUnw/huFsqxN9rD4BT7+WqjJv4vTZGe
k2GNsdW30cRxZDO5s1KjWHFt2VlsawM9wQan1L+6JvVG+wW51kMdNBfG7S3pxKcBnVl0wBIASa3K
MMH3Uf8uUv8RW5QQaio3RkNshovof9LRMZlZ8wF6/lqiiMPXn250PNIKVzsi+VYMDg7ETuWT8cf0
xV+rr7FTNvYTCaFrbUB5R1z1Lz0dxnXN5R1CPYMrU9wHs/+NGIBpIaOzUG+eRlP7JfIzTbCzwtId
4D7J9gYJvauOoUjEstsukqtpiTvCiE2R9yeEa9jXJeRHJr16wWCQuLbPeAdbYVdT2VJXlR+Kk/x6
wPohtUXRaLuQH9qdanqNyYXLcdI/yYwYr8Mr9tS3Os//m/zo7kSEDtJkUAkY1qtZY3POiUWrGrNe
2fAc8ugaqWwNO/rEunA3Nemw+8INCMKNyTRNnR1tiu+5Ur/q+Rz2IBJmjcl3Hjavqk1CuxEyqaGg
wklzVSMjwkkx7SxL/aOWAemF+ga14TrCLiMoxgO2FX6yshTdC6g/5W9BQo9AoWj0DFISpNEQFsau
2miA4Lu+W2NIMAJ1Q3gepGh10wzhromabRuzbMUYldgByXHJFumwmW4Tvm3MN5oIZjTq0AubdNPq
yTap4znSzMtMRuLjuglR82ssw0nkaVi7J8Jm40GMY5OhApdIWfId0+pkIknP5ALblB7qP7DymoeF
d2eYUEhTuW9tY9OA12ySYzzpO7SuW63wd6H9mdM7EfF2sJBFD0V/0HMwrsa0DaNXfvY5gcTGwmer
KiMJJsGDk/E4wmYZSRMJemvna8ZOMnSxGWg1/bgdHMS2kb0t42JLstKmJOVH53LWOJ5RjJukGA56
au9TnLsdY4ws1h4tP10zzG2IPgAnm5fO7vVa2TcC+U7zkjPLHbl8+GjTGQofgqRjzc9wR6onGBLb
wrA3gNl35hDt2SVs1MJEMBptgvLasQXx+/ggVTJAJ+3gz4MGvAMB7g3avG3quMgoevQWKhpwnkDW
jQHfAaSmRuZQbvXbSI8OpSNOvVUiEet2mi09Mx63SmStc1giYZ7APbYPI4OomqmBXd1IFtoN1bRl
UrjB3rQd0V4IemWSXbymsRkKE0YKe3aohz34jG2tI6gAFVeARlV8Z0PYZCmmg6th0SRLKWbEYsfX
KGs2E6CUQrdQGdt7pYVoFuv8F2My4QY5EinG0xiap42p0oClyS4IImr1OeKhR++hPjuQhOavF7bi
PSkRsZX5GmvOIVUwPKejVyrpJfHtAw0cvDCIb2J6CVpvtnJrxkmVxn424c6qqc6bfx87jPcsFSHu
j17YmrukLA4mUJNEIswHRBUQX0aDfuzsdDs2ETka69zQ9zImx6Mr6BiaU2Bm56QzT0UZ7QOcK0Fu
fBX0Vhov3lAdd60QOysdPGrGOfxp9Ld242wSRfWiILw2zGqhO4AvVveE+3qVcsgIWlTFV5KMXlJW
W6GIY4LXc4icA+9fr1f3jVIfiQndJjw6zkBZ56wS4+8wa1rSdptTdRa95SUYdcnMeW+K5oy7Oag+
BqtlRmbBGNQ22aRskKDjmFI8WA88p269mw0bzMgnQTwMuHwFVy3ih+UGF+VeKVIWXR262Zl6Gsss
PCyYegfE2I4d18dMW4Q3UaobSDH2xTLJZpTsUC8SSZ6D1GmVFT5i4ti+1GJ86pvuN0sjHDYzLm3J
uFpuak1sFwiHVKbwnOIUabKk/NX3+7plyp+i9m8t9iKSTc1pEug82jK1N42vJacQRxX+gJzRqlYp
9LowY00saqvIr7VjbcArHPKTnv1Bt4eprAgptEc/OYp0+sRcOH4wrFduTugWnqYCQSDGDL8JM4BD
Fio0OrL/LIBixMFAcK17DW2a3ni+WWD1eE2wvrpD+dst/Irz3lXPKoCBMxEX71VfGq+CsTZCZcfT
9AA+uAlzemEzLuDp5a6JlHEuFL9kQ/jiAqpKtfGFvPSatdUck2zJC6vQBpbw/CgsqGSmr9OWgvHv
Qk8OBivhNeRG6J441jA0ZGczCtWjZk4ul4uWiUwW7ig2hy1kutFbsDTgPMM9B9TGqMzhnuekC4N0
oAAvonzN6WOsiDCGleindAJwShjtz7RTBEtcckhGnv/YJRmKAf+6sVPy1GaqTxOqCVpVP9nRgt9K
hf4GN0K7w4xoclSwxPcZ2f98r1SPSap3qzUtPsYDOfjUDtzgOEaH3bGM56hOAdmYcl0yrb78u8l7
6Ky+nQ7Je9rTxBcyW8zZyXOQwZAZ2/0SVm0aXTpf7BqW1S4gMMVvnXWqhBQr89+1UMdylav+zy80
dpTioTz62vgdZqW4xhgvOwdr0zyzCQ+SuLslDJWI1IDfBijyciMriQXHagZ4ELbG4KEDR6ym9UF3
6/b288AMtfMt7FenTUzSx5SYSoYb80FX3130NNhDI/FPy81C4M/t6M8QTWIrtZl+FM1f1a8qw7yr
sBCfLDfS5Jhg93Jc7lWzgKnMrauJ53S/8GIWckyJrhNWXPBHpnpleI8f8kU4ar8r1y64XhMPr02q
wjIsMemd+En18kP//Uo/951WnZNjhmC7fGX5nYinfgw9AqlhYs1z70aqjqBsHKKf5HjFUPvdOXa9
H3tj3pSqqOUJHUIh6arKxpqJyQs+rKrSp3oIu8NyzwrMr7Cqehx9csAwaFRePTOxOtN8rcfK30fR
6J47q/qbwc3eLfeWG6GB3PWWD7GUV55a1OvWGbEGxKXxPpodyOdB3zki6B6m/ujrQb+6glUrMKLu
jEqfhkIvK5yWwcoPGOMvn+d3P6g+VsGBsbU2xuMt7GokqOjbl8d3eaR5bdLF6ggRcTdg47X0ejv6
cHLxu5soiOab3gzYUchYoPRCBoNr2JdeWAF5jgm0Py03VY9VQUdd6mVxCrENoDlR6RWz8GySsWcB
eIF5VQvKmSZ6KpLgJcnDF0WGcPl0fd8xC98hv8V/Wc5Mn/nwqRPEV3bHHE5VFd6oymDu5++NQqc7
+G7H4scd9owYotca3DuHR3P/ySckmajGusN4qOXBubMVjbcm5K9VPf/xkY+W3ok/o/mZnoi/ufqc
sVcM27uy0IiXnRANlF2g4G4oGs/wNVhhLcG28yxXH2LzwvbGuJjq8Hd24DM3619CiRHVolTftz0c
gVq3GSyXy6uSjAqfpIW2Y4QPz25sjH5XEhkhDwZXitlHRa5n+OaHpoPwPX7S9O7YatN4jIyMl32V
Z+jnY0JzuuQW0bBDC8Xwa8w3fRXQZscVcQMiLDIv1ZgPm3Nl46o5rIIC1/cw8UOMhHibJfpIMrM9
9xkxEwliosYIT0uAgZOvkeWEw06bk1d7u1wjqbNPP4QsS0+jDfsmeo46Z66m9v5L01oA1LVxQEwc
wX5bwo3HztrLKHt3ESirMw/P0FnDEr2TvhF0cGXCVFtTdMEmXV1yXuSXBtvVKZFIU5pCLS7MXMiG
YqC6ytzyXIXg8kgqUHezju5cttskkjqjFSSndshb1TRqyYxIH8INfgMXe0Wa8ZQj/ztaleLMPX71
1Xitgf7BXhhAToLg36nN/6oRfMrYNPEtlgHoqXqyb2k78KdnPGw7NTfzU9mU7mvrzKhKw32xaZEC
Q+12um2oe4kA0utdYFGugIFad6mB1tRydqqmyXU+4FWNZad+4t2483DFzN5QBivJPYJwOOeQu2bz
CFTRHpFsgVZNTPRy892cS/RFZ0RmUwGp5X3sB/sw/8bk2YVjHSJGg3+gVyZzSSN+5nKD2q6RSsHO
qbF3jlfohX2A8+5covmKbygGA29qMxTRDl73VAbHBCrPggivc/bqtEfzZItXSer8cezie2zcZrc8
H22aFvsOXhajzTg8gFhs93HDU6Ajb2l8lMnLsxhqNUuYeTg1xp9aL6nj528XxMAQjTLsLrwagXmb
RXnUVdweCB7S88+TRSJyfqz8oDxMfr8d+uQYJI5/EI3WwmEuiRUegUKQyzHvrqfqf/Hcy0eNK1kL
snDU9a5fqY0C179OsupYSOO4lCvLTTmv6WDRv5vt/Mp2I4IDO/lcIDHDuZ8zAK0c6xFlvrESWSv3
ZIPBUGsFjL98PNgqW8SlXDFTFzcmK42UYnC9YDu1TjNZqY47O7VjtGVEqmqVlWCYBFJJsMt3jEsR
Sxs4LbKvs7lG6C3fOZp9ACZsfPJL7X0c6vimluq2ccZwfoW5ghnuaNMidfsFeOUUtvZBSvfqahh6
9ZErdrgtJZMkiPHHtiWsyLSLfoOlFwWjo8P+Cf3oSZrUlewo0G/jrpuSvWbO4tfsvtwseSuzZGF+
jbp69JVqGloCo2t3WD/Ha5U62WE5hH8OVBUU6lpL0Yss5+kArE/Re2R1fT3+vJ574Wa7JnfxfOs9
TNSl/qqqb0XimFIa1bi48w0CxPxsd0p37zVEZsvR8MNhKy2EZahNjPuYRfw5BdyQSi/M+/K5LBv1
Q0IqZOlU9wV7QAQgQbDLh0opuotm7dWmTq5aLQzi1LEsZWlqPbmmDaSAMLZjHQ/Wk+8jDuCMuxPr
yaDJqdK9lmb6NcA6hZ/WNd6DsQ3Zbv+qeHM8d4AkMiJwt2mK1F+w79m0MXCOhCmrNyHj22ljQmpv
0R74GkmH7KX3EG1H9xNNWPCs5n30sOIC+aGPG9QBUNNm0iBwlJzoC6BA6zSS7kF+NwDdnhEl4oFo
K2LFvSyfc4EMXoY4NfZFKF6W8i2soXEYwNF6QAX7mGOkctAzLU9bHaVo0S3GgrT1RX3Mksa/WnOi
EXa9mZUaOvov0rYgD88lTACiR/Xj7CAYUd1UysqtGdeIs82uDzdiyhss4CwoOuD7///JmgmPDtM2
AQCynFxi/kytEEchMHY8llRp2LdwyEOkWawEka6kBXjspfKeg1kH39FOtvXyL6WgjSx3PVQswKKR
BK01xISDtHT7WCtaSDBAzTDOZpBiZzXSETybL7X4wtEjN900qzPy2L1B9FMvXZKslwQEiLHJyph6
cyNmY9Rh+VnLVyDIZ8gZj62OLWtVQcfjQlv5Ry1i9TaUSTyHIj2rZVec9Cg277bUvsOIFcK+N+cA
G1qMOxpiHPrEo8x8NkobcIyO3+yE1J8A1vs7c0RQv2TPwWlqyY5rCJHqMzL7DPqJA3Ohx1J8RAIr
VUdA+SasxDHAF/eRFErL9qvPHxkDj+00tsQJzIEfyHPZSszHl+z7ehugDcLzV7XIluDzTCNCHscN
QGwnaeVlFECMnqr0rR1wDldlYd91gdZMH1yCx53WAnYCj4WAc5i0IcwWAtDmGB7JauGATfSGEDi6
LseDWYZfy5MX1ox+ZWgGWwpR964kv+qkYPFpUQzLVJ7Yyr8Bs6GDCKq70BXzrhO+OwFSmVmmIyN5
kXZcoJdfONdT7VQBDAERyBzO6nOmXN3bQtmzY+006n2KhyuqT7nqvxjzow3cdw2C/WpFgXa3pvKT
AKj6bKkuAZEhyl1eHBBzQDj95F+QikZ0WBNHB5lYLYmCxoM84XZnLo1j1W31QrvbMU7an+dnqBFI
Z1b9SEpoT0ILYb3Oma5hBBBPl2hHc9sMLkQ7rKjK0zfixKPXvpqmVaJ0b7Xlxy+a2vO/E1uv99gI
8qTwcJMojyD8CudftWLRcQQLfsIBoV7NKVU8YtH8CypLsJAExpK8K54Hu8BZpQWXomti1h3CeQuS
/oGCZXoKY+FlgRv94dBoC/V5aYJDI3aY8sxJoyUaRdRG44elaimDuSg/Ne0cHG4mnm326Vtgjuj0
36hutd8GBipMKmzKFGIarUQwy3fq82DVr6rhFtcJ8OIeR9i7UWXvRuR67UyMVBBgkiE3iZMfsFNv
5npyudA6lcbV02ge0Xy2LQccbox6I5kmrDU0pJeAvIz90A8MvRU99TJKYZCe2bam72003gVk9oQe
GvIjlzzRYxTpPiZ0CHtd0+IbeFeUfn6B8Yh7eVuHRwPrbQqD4OrEklGZsO+DK20ucQSoKYWvfmah
ifujz84Nde+zfOnSgRDsrMrvdhmvEwmpRn9e8u4bxoqXjoiLn3/YZDZc1/lYzKwQoIPOU1GFk3r1
KyJJUqdDowf5wQt05beidlBLgl+hqvGEa/hyMnA8+xD5/8Eqfe1AVGLOXxv6cL240XK2cvmYBiVo
ARvVvp88Z7kQT6hnrKemyMA6DWAj8vn6haL16DsWOwKn+iqqKHp13MS5l7G5RxQdvcZaP1d1lGhc
BNntheINPOe8LBe/l3u5UxrQQJ1mvdwVGvT2qmTW5po57hdER0GFg+nfSatihMeoTIbxVDmeW0+f
LWiv1PhOw/apaFEdkQprzvxr6g4YOixTzt0EvYbWFWsYZu59OQI2Zk7HHJ+qORyxkS0JMhPrIFdC
7Ih6HWlhG3uik+02EKHy5PJuXeodGdQf7ugaTw1gjI3Ljm2z3E31vIF7ypYPoJO7i9zsnUCLe5VV
44X3hXgZJvczHpP60iZEg42Qp3dW7fDk4aQ4jaiF96Yk9sDvAuMouvEFSUnG1prOCO/rjBGKWIAH
6bmJhmZjBTl2makrdnX3Wg9peQZfcIInU++SeRw0ii+OBK49KY6nLFDSa4S+ohuU7lpr7l6ITNtz
9WbpJxi+iyh88WORPZLU+CX60kfJawcHVbHHdydk7+Swdfb1sV6LeRzpm1I/IwIGt6p0e6Ik9dXk
j6jhxMg/IkZCJzxB26PTD3d936UrZ2q++YWdBwbKbFeFSbGJSH776UECW1c/2dDacKkt6NBMhZEC
q6C7Uz2rDhzODBnHLDlP2ITIApOolZsSwKKmF1ud+ds+05WC+XTToBZBNQsQODpyGFaAIgh6pBQa
GBncYhFndGfYUlsUO1YdGe/ojXGjzoVi50TWrW7QAc/5h0XZ7dNGdvcpyQAat+xTaKvsda2k1UHv
YzY7qXFtw/BkTNTYy+tCs8AS+84c6i7HTT0JcdIYZyN0Dp+C8Du2Yn1XqH6+03nw8O+Bp4FQHa0z
XfzXFGNxKqe83k++Kk56Pr6ZBJA+cjAxWw06D/gd8zQEXUftRtUT6FwefHCSrZ+hbjHMh1HaCXoo
6HaRYf6hsKjPRAY05+UjxYrJz6lVfW2HvGziFGOjO9vKEd3ih1Zv/NtJo+sLfdC3YTmRzyvPpvIO
ZW/jTKV+WQphy+6w4DF31uemzZjbUWdIYkjAzINUO59eG53y7OfoMAUPagB9jt1J8O4wRSCRXWeX
lqnfy8DSaqp9i7+XeXLFvlFK59ZT4UjCc1Pf4ilphLLrB7gQdT/FXhkBAhpipeiYxzbOEQtPm7rV
O9BW4wif625I4OYL+LufIeGZpteo2geHWHFcng4SomsPSH3TqZm/zkUDmqZo+40mw3bd09c0217v
1e3SVRgEO21JK4xRUvYxUX95TLvNZpHJKEphjt0hIZKI98g3mclfCwneaICMZSqF5GRfTdd/KxwT
Lr5qx2Sx2dcI1PeGSLgCyOAQnhCa/O8mmmdUTMk/8zyBVAnt7Z7jV8GL0CWwI6kPoowZds7CyBMV
KtulNqaJYd5QgsKHRb9PelyMrtbARJsDqCOZPkWhBToYxP5yvR2y+i9S/e5Gciga6cb0d+2cnirq
Fm11DbsgJmNonfkUdF6vFCEHa+Gs9dyobylokDn3N00c94wAleucXsZxs3EKlAuRYzRUMBzYdVN0
+6AdzlIRZ1YIlN1G9xRU9kuNaBw+nnPu8F+GHu2xQM5p7c3qKzFtIJlugSeUU1NDDk9CxZDRy6qW
gEPQ6QNIj0fYD+zp6u5B7fe+zAwsfLd7s++eHcRAPc/u3Sid/ikhXXiyXfWNIr7xZNrTs7otCNL5
BqMs0UOaheXWMXZmGmsvgunU0ZzLtzov9pbpFptqwryh6dGzTs1+qCQuVGxK8uc9wKuHs101rPXy
HY3E1E7OqH//jAv0ofiVRh119JAPgH0ngmk4NsHVWv1bXoX3ksXuUS8SWJCUeRs/VtlklBHewqk4
pXb6p7NnwGWVzZvM1j9EogGapddPsZTRPagxP80taJky9JNMGFZKX8OmdbADV4rCFtWiEfeVIDoy
b9AemlT5XFlfXAsbM6y59VLodYUjDxaU/3qoxTPeXhSbkbEa2nzc6nXz6ebkB9TYL5pO7dcx4AoW
qGV/aQyH8ZBtij20TtYNBDyxG/E/gFh+hlQ+msaKxA2Kd5rN75RL7WqcJuM4RoNxDWJSRmTUHBMt
djaVSWcA4w1x7lzuTlV7ZlRsvFa+Yl3j9IHiuF1lMlXupKuJU60gxNVKrDx5OYJFbAflaiWB51ji
VS65I4RXPWuZnnih3UW/EpsmG2Cgc3QkTt8RBGhol8X6Z5gUZmjBhcOwSq8Vn+BuF2JzGgcH12Wf
HXbt7OLAlTH12hfL1exFU5Ti0gbC2RH11R9EjkgkmVL4M2F+B4qDVCTCNS01XNMm11Uf1Z6jFR96
nkVPPz8TId5GLVw4qPB9TyGsiRv1d/I6oxL1Ir8slbKWpOAihzzxutSL5lA3RcXKuXQ3RV7LjWKo
Dtub0SbwgOhuk7bMW+42rXlL2uSvlQHqdGzFusipkQ+klP+5h8pTOllQYafyTV/I3xCKsDeY74Cl
QSHMH4CCJnBiOsvEUC5aYbgT8gh2QzK0IM/RMQaf9tyTL2+HIKtS+AvzYM4ocmwWiWu/5pn6gR3W
+ov+BUqUcF7ssRFbZJPj9aebjJln12CwYUoS5PqTSNOCwX2fcuKQJ5AVT1lKlHlAdSb8/tfy6tTC
hC1T7gy75cxOZFNT2o7lz124o8wpS/DYxcAfVGLY4dF5MWJ/Y7aY1BOnf+d7xseYecnW57w8hlH8
h2wKuSbsgkT6uTcncsi9UfjLlXBFsYO3OTVX04zoqUlHcPPwUtOT3iojYoJmDX/jUhcnpKHhc+KW
/ZFLOcMZ5SkiFPULdtgToeb118gHPYG66yYCcJITl0TmJD5zxZJb15qYWgwEFgtpvLK4RS9nqXxO
kQPgpt7TWvoyJFnLuEJIOr8J3/3a6SftpJnMJ5aPeAhJbYnyz4pTgAkIipB/O+M+yUssWBCA1Iq0
5FFkWP5rIjrCYEH7hfdRKAWrFpDydYISK09wyM4juGX6Fg+oclaNOQ3YXrIOMzlxKU7eWHsFzOtp
JDgQzL1g+DwyOS/I0yO2KdvU2FERuSoVA6/+acnjKUUlWXSk9T4eSyyWpKb6q8Q2TqY/ZPsRuwAk
dXazFu378tYsyzqftSouPjrRnWFGwSPjEtyfS8jgmmWdGsI520DVSIj6/1fXsiiZGoq40olARRY+
h5OZ8jKHNb7GBxZ5UVmSqhrFw3dvcfIs3TO1orOit6p2baLlWxWLjxe6zwC1jK/oBcGS+OtglopI
MRB6bO2cRJjPFnyPE+mJcKPnjhgKcbFFRe7iccPMjV0DqeqygwPHdNDi8hvrZ/2iqtqaXZLzWO5x
uSH+GHooJzVfnBrGegCs1A0iuA74NsMfYETNA+uI2AuLsfRPkh3kVQsiTGsApLIIC/n/a9vyETt2
7ADLgTiokL/mydTSOVFRynNL3PzyqZ8bRFRrSQL0qrQU+/TvxkpKFPJN9U5ZHfIHc2/5Yqv+EdPv
pXBR8wA8uqvEOIVM/7h0qPijo1ONEnRpVUHi4ZGlTvd0KMzn3M+qbdIl+XNZdAzjeSGYB0OLuvWy
8vp3EyWNl4aA/4VKvQaFd9WqevSrrEAeNCqm9ETq5m1odIF/IfrC60dEJ29Asq6N3U8OtILBkM5k
fq6BNoewPUJ9E1oqaVq68a72TnMAoOgh1x7RTTvQruRQ3+NwkLcuuv/7zPLpqccqVQxcGNsRDoER
sUerNVoONiKImg1h7q2+Vbdm6Zp7F22WlwgJIsJGEGDg4/Hg/EB5LGKIcm2vZTftwS61+Un2queP
arvKbtZzkpv2JUcS2APV8HKMxyheUB4zJDMvoQLcJras6aOwqI8DUsWPhuJr0JPRCywKCfJmEi4J
aVYxv7FltdfovPduZNcPHNL5dsiC2OOlhoglDuRumsPc2jagbgh9sErzy7ouQpNMVcvYMiUUz43J
a6Yyg0/3dXmrmESRaFsO8QCdehdelTwrHo4o14WAiL5cMaXDhrewwcsRM4Ivs48vSu/Kh6YU1Vs6
AzyYgw0NkwBzzpgrBdM8ID1AvixVsIgvhpL1Yeec9SRzgDGSyfPvblRCjyUuQFvDXiJUZ3mLS7Jq
Dss0v+KvPsKQuoIyq89NPJRnRP5TH+/I9+O3Ih6G4UnPkx6GqcY8lXDZpXGz3aH7Yxcqpbx0r4PR
4gyfD5t2PnxaCzVs15Ssz3wL5Gpl4VUVhc0KU8RPeLggiErS1uZ7VuWD8wxOy1HVLN9ivkkZAeJl
gzO5fGFkc4J5Vg2/B4PjidmC9GSRx3xbYLZejimSU5sE+87xMbyLHPuYI98cvZ3jHbFt1YXxBBOY
QVA8oQev/WQzNEBirak9J4KhT2qznZuYWlFasLDUOtr8pmnja8HuEncn3mDYQJRdgCbCm+5ntHxh
AwUb3ee/MXgaTb8L+bsyeQSXmEN1LD9QKQ2nNBby4rc+Y7gEKRnDAbK1apVCYpRvQcgoKeiu8VBk
L6pOxDAsMPDadEcpuKNbFKnxU4VSxM3GRxuP6Z7wJ9bfkY6qjbbrUthNfNQCq9q4QaPfTL17D/sY
x0vWlZc2S54t25jQAJIAziKHOWJ1y2+Io13+ZGYAKLxPP5qpuUwq4F6fJ2IedcRcQpL5RHgkj60w
qj82jvc61C2ms+TwDTHyeENvcJqXxes8TizsYHhhPditx0b7RCGCXmQ5qAYkQgOidQeoW0U6TNU+
U1/BapzMQ9z538noRz8dpk+YDhA7VPkBF5dF8RXEqI8h7JiXSXaA3xLWCcroYCJjG5pbyBccGUc7
c6oCfhXz+X8FF3uzrJkRHfP/xuVWbvOa7TkIzuHyc+Dnmp08hngqD3rBQMZPi/RgzgyDZWZdYrJe
Z3kSrZfP6fOfPE6sPXtNONtlgq9kGMpCZaSGno37LkdsLS11F9ftTxjd0nhS62fYpkpl46qI43r0
/k9awFACHAvEDhu0e6Vnn2mhQMhvGXb56EQ7360f0xRAM8wiuTHnrmlqQv20fJSm7cS2Kle9iu3K
uWNsERlyL4n7I01ARNq+Qxqdp+XNn/czy4yF/9NhCx8TSgUN1GdXrifXrCifl9edDph9FQR9u0rn
6C8ayz3vhJ4Oi3t+2BLtUQJBXUQgge8UZKdPb6pdF1fVaHD3FGWJmDxJwZElLDQ01hYxGNiVv+hZ
bOyYy0elgV/YN9wdySEW7tLS3Du5StXYiWtR2dMTmoRNqY8XyMZkUppR+V7j79/6ZoZY3s8AJ9j5
SCAfco3lJrI0DbrdZHj/PhfiRLbN0Vu2FMlBtTli1QmevOar8QmOceY1k8KEw/8/rs5ruW1s7bZP
hCrkcMscJSqHG5Rl2chhIQNP/w8seG+ds29YpNrdLZPEwhfmHLOKCWKLYuzf/AP50vMZklATSQWf
B7mYcwAPR2eRip7CHpofXFZJyzP50jayDxAK3v7n535oJ+t4UtL92GBix7Hs76nuTtTi/skEKHWG
+0wXQDrBVetSksCt5FOt3eZOXlnzK4vAvLNjtMvWaURsdLZLjxNfAWCrDGECFx7ZF3ao4AAN8rkZ
rTzc+CGC5Ql3StShy7dZlF1Y04izPLZrImbWGihCvDDzGdjp/QuXVHkIWKIiveT/uO+x2e+k8LAW
XOl7UC9iK3Kzehi0U+1HhC/PmU1+wvY5qBMEiE5w7wxEjPB5RmPavmIKKM9u7h5k9+G4T2bclcTv
WU9Qh42z5aTBzW7a8ILk2VyVpdlBE/Jj/GsElpUGwoO6amHUJMl3F4NQBnBjwYCF8TyvQaIAiwrw
jv7YMlY/lxr+1xC2+Wq0RH+QSeTyIS887dQxTs/c4VEeI4BoHmM0zxG8zusS5xsYJFOj5w12jqrm
/qpyIyKEdNSsJd1Lw1SteY7IQb/IojUYwSjEnraWUZyKhw+m5Hsxoki9lka3D8LSBeN8DfTKe5a5
UGai/m3nC7khKeXoVx1ibTNvDrFtJntLj9zHxunN5DqZlLLDUJZX3VRKMBea8zmUwRvU53v5JVYa
7x7JULIa+qsfJuO7m+f6MZ4wgfaBo37wW72i3/muIheH+/8nCVy+JbHd478wiVYLGSS30fg+Rukf
+VHaomCumpr1QY18+16x1BTmn3BPoL+tNYOD8cwOBjfiBgRF8ZAX1cwh0vBS9i1RaNQ1RHaIL92f
8l9d/8x0UPvCJE/znNgJM6J4urOyEAgt7dgd2Sr+QV5bqoF1wK1JwpIvZa4uZLGH0deByJCIsjK1
PrwfMhI4Vx0pMueUW7ZQKmcfwhJfQcjijpmW3/OTGsTEjdMkWjltIg71QG4A2UITDjyi94ooOtZq
oPxxf7tENsd1r/yZf2ahvFnZphU9oWU+JNwjHkxAmhz65RxrQEqDX3EByo+yNYhpiE3zLxVeDq7l
TwAmaJXf/JDZ+DqNBkoS0Aabwg5/k1Rrffh5zj0ORADkjG6/xIfVVnYvbA33csM77ZYt+yM32UUi
gQdDlLCmhZz5PTtpcMYYopT+qvuzBCnoYQmyqTmh44uAegwMbLIQJb1SWKe4d9pT6QncS4BlPJ1f
UljxKcyFePX1BpECXlJ2Icm15rq7t0rfZy1u/OFcaA9R4WDxmteAqa45WMJDLicyc+mk3DvMdOrG
UpL8scPF2M56A3lzlXONEoLRVgM/xMevVMfJ7B8UMn/apZuB6CTSWP30dUO5rxXjXtESb6u7FTs5
OrO0GLtfZTbmOvOQJv/VZ9ac+aNaxSPng75U4Q7QiItmW2TI+d9BGb8GOFNOocGMkBKseUCGmM8X
//SLjKR8lZms3qLI/xtiYn7yh3lHYXNLljIe+gopkJ7wwV1VZcCCV5N9NqL2Y+RtvBWuN257G1bd
NOuoqZfxgHD3Ma1iTbKE/ewz9b4t7ZLZxePNZc8cIIEazRV8Uns/Baxm3dAwtmSC5fCAfQRHBYzF
RsMuG5SskBRN9+7baR17tFaCM2zVu9341jVBuYe0ije+GfS1vA2RqPrvhvRzk3KQkalhfVUEI1ql
DfudpsAOW+lu4J2XIxzGULQIg+EJ45sbwegnIriOQ0RWXECyjBxXABBzri6p6/KV3JohBv30ktLa
LypjOyuOngIEWAvBsrABTPZ2FIVoFszvbmybU0bC6coDjFeyjiFvxIxIUS8oahhatze4Q1hNWZTd
LV9nEAbRfkpQNuWxa71WPVo7Rw3Hg2x6Mk79VdFi085J0ShIo33FgZGswygxHhKFnBwkuCQEkYul
zRWHaIC52ai958xbOlIoTptcxNo6duv2SNtgrzxXhZide1g6g4elTeBXIl+Pif8NfUtwC3/JkzWu
kvLEQAUBIgqTWz+F/iadyWZdNjkn5GscfApKAbvDj1ZJRZfIgDtPOc451WNk79hW/YiP1L33Sdww
0Ex1JmM+1qAT6bYlOwKS1GsYSrHxQgrCLaTbhR/hkGyS9TN+ygEdh8SLiZP8ODA6m/uCkJJFCt6J
bquoRbOrplp9jOe/LnvtrEKfzB6USG5dbISL8xR7xtlqRHJRIWABbPUPlmb8bqZQYMkb8HYzAegu
akiP9uiGya2MtIqwiRBTLEk5Rlm4l3hs06sfNSo9eFJ+RiRmpG5OFmnYf8q/5mzkvydBZ5c0Ylwv
ny3rELOckFmHHaPgeb7bjPTebklahR+5715jZu+xmh8ck7wo4bfqZnmHFvW36aXgx1wFo6LZIvNT
mEUNUpej59VaLpP0eaMkn/3PS6/hNyew9BNAJKgf14qxVehGvpU7vDQkP8kxmVb9KKSVOSSXrMlj
0PXiOtA2kuenC+AdrsLXgM9UiULrXreJdZ4LfjshjqzzRqwuuV9uM6AbG0vDfe3MD2XcvtVCYA83
CLfGr5CfWNKsGSPiE8DHsZRo/3NDHkpAFdu2Uaudo6Xtvssj67i8I8tdYqipJeb3kVrhobWq9IwX
/aooQ/IcjNEjsOvxre/L3xnbYC/snop5JSF6f3bnEjZjYsGT8iCw6s7Nn/AvQ6ohLXiWDAWmH2Ak
TT+kwOPH/cEWO9kL4tjyuK2WanGaHVq9YSMcMm5SUqwiP4Hfgwmn99J2XU6Widb4UTbAsScOjgU7
A/bEfQLm/t5sLG+dE2HAGkI86H4cX8jfIxY5KgviaAA21CYWFVn2aQaJtQDvAUZJb4yiY0gu3epL
T0QBBrVlM2d69aaYkolirHX4eikuyorq2E9ptu8sHFyOC4Y41ZEZzwso3UZgahtUr3FhKLjegOiA
JiYcrDAfoSQ3d2PLbKCmdsuJiIuTDKOwmgDZnc//ZVRfBu7WUjvqN0L7LqNVkxlR/lJKP3v0TdW6
9DObvGef+292FlUsgdpyAoEiIiJwObvWUqNtZr6z51wyjsPAxzY5ufWErcPbZKnR79aKO5DhPFjZ
75hs7Ap0aVPU6p2BoxykXMDETKlEs5FzSdgFW5+7EstqRN8rOZjspquLOiC5MmVENSU8dPp9Svs+
Kz9ZxK2ZlG/zjvuvJsrHQhj6VdjpB7E25Qd7NBQ9Nuq/ukY/mqQUr47bPNL+qp/edEXrPsu2AN/K
+6gdt/Ujh1yS9r8LH99ukLflWzbUXNVa7h2SXPPPy8mFYPE9SqabrVB6Me4AK6Ur56aFKQ38AGXa
kO0HCk37ZPRkh9CnShtP12HGGUY9W3cJJ/iuNtiwm4WqE5mKZ4DF7V9HgVVmNeMDiaOE+o3hS9iP
2gl9e3LNldn3oVWgNucRu+hsk/5i+DDzAf+5VzCGy9AtryaI5ujTLJDZdlJveyxRa3u+qBV7GPcT
0xVM07xM6uwCGBkXOniay4Bhfm2yq2SxzDbSBrV5U30IAkR2899M8vzWzguBd6eaiEV1XBg3gqDM
dop+s6MEIPLfH4FqOvfwNVG5VRn5IH7P/EoQmUru1nHpP0JIQnHHFjh1oCzLnUI8oUFg05abjNbL
zkMQxwK4hkCSg9nD+FcqlXupw+ivxwH/PPlkqlXgiAvU7s9Fkp4oGYKTvPrjfqaGdEQKaJXzXKMt
Pi0XCKIelPa0XWAAT1OROs9yIAKTgmC26KkPOSs1kl2ItKuZnlsqDPwh6vdTY0Y3xVH9+2VrPZix
dZAWiYmaD4ihaRLEo7KXzNVgZytVvIwH3HlG8D+DAtqQh2VeGRqOe0SGcG9Ovf8gH/jzzl4QAgVm
uMeeJvdqHd/7lbT0ce1EqwzwzcnL/spFct1xe66wh4uO70ufNycg8GyXhr7aivn4TCLtKVSL5ODG
cQ53lFjavBmPstww8STA2UWJ6cfE5OQe50BOm51SRYGX66vllixH+vKBb5ogP5qiUJYbFilnXJRs
2pbJ9qD0ty6A2oUl2epnI4KKSh2H/rCVtrt1R+vH+qX9Ihz6VSXxeTKT7pIOWU3+aL+HrLhapD92
zp24w6M/loRgQjF4ZUuH12leG+JVMwCSFWx25o1PMDnNqlbxfOECe89Du7v2AtmtUpA6bNYKJQhg
bYADwzggG4/CrTp/ZvKhTqg1maVDxpm/775iRDfgtCGTMLZWAKJYO/lGvErnzlPrlPKi+EeOKOeE
EdQ5yWfywdOGfy81T4FJPv9T+bOyINDXKWtvk1dhiuUdhvVpmVU5HWhfU81JyZKbNs/A3J3jaSae
0z7FZXieShO/R8++M24Q7Bijo+1rzY0hZ6OwWnZAVpYirXc0KDux+hvv4dIkKGkq7vK0ucizLXU2
iOFITtFJRs0byr/Ohz4YJeiWl6dNTFPRwJrZdKFysFpAQj8P0Glo0FWsKUbWCW4vDv5EOpHBcD/h
8XMcBFrEPNhqj3WTEu3rW9oGrs5Q7HPnaOnPnt6NX5yOcRBzJ2AiR8ulkRLnqcmucJr46pBMsqF4
Hb+MfmPXw6+AW+tBKip+1lqTgzQk8pD7+w3gZtXjukar1b3VRGpM6NYea8rOpyrMCJiNvcNSf9rk
DGGa74Kr1MQaRf1UBNzTk9mTlwFgWBoMgo5wHcwiWi9wlK1o4W70evtQ6T3+OJWOxitQxPoMC1dT
Z8T7Epi9XMl2Jp9Im5DaNRUxo1lm1ttJ14NzZGLeks+G+eXIOPUQesZB/hzvv09cJzd/MsoNbY9S
qmcIAv2lLPT6Ikv4ImOGbef1Zqlt42IShOpgjOffcPDgef+xBM/jbS07Klm3Ld0sQcrJPE2KunOT
hUM8Ye/j06F2h84KhgSNc1zYn8vVkXrYSclJkBeXvMxi0yDDOY1YlfCWHyjSGW4zyVnnSW9cqJCv
WWRXbEkHJnHk+FlXO37XkHBg3kY7HMCDdQFE//RgOijI1Le6YzRWfzA3jDtpssXqANhhLh46o4jX
cv9eRpZ3H5HnwTJbT9ZqaT1BmI9w1KI1lbElDbSdCznzd8y42gDgDdhtxKnKQaVt3iYd8iCdHHBM
e/QgTBLJkQPXJGd2tpt+YbcqjyZ7kD3xTuF6aaFqh+BCwx9WQ9qP75zJb57LRjNVJrLgUlJs1C6z
N5MT8rfWZnXUch9AP/0kS01528EbStFNQWIbJO/KDaPcN/qj1RGuUfWs1WGh25VWPZSR/oqRPDnW
k9CP/YBhLQjq/F6OZBCKCar38WqAk/s0TFRWSu6GTx1bxF1cWR0IhFnbkQ0YXZ26e848wPCeSRfY
1eIWWERV8tnUV98NSchJBAylxCm2KILqtaV0BRHmgDkJhEWgh+UEql7rDuN7TD7n/MmsOJ5ZFbYu
wZl1SLin1h3rtBs/Az387cVedjHyZBkb/0yGraZjqGb7gihWPFs03BPs72eEYQcxdOEVhhWyfza4
62rIyzcgnoArcf3sBwdSL44oVF2qiQ8EPpNbT6SpJzH3+8I9Booob4k5wMfO8eR7VTOh9sFv9a/9
ZRCwU1St208WGjiqDzaDbrXKs7h5zjN9o8VaecLnkd2KlPZ8qeHGbOJDZLWZG57Y26NZbvw6+VUQ
eAsHUMlupm3wqUUNhaKrkC9cU407oAUeLXgSFCSMKuSFZMaF2AxGTkwaBojnJqsJSGcxA8aDEUYg
+m9hgIOQs8BStd9FTBeEQmDKd+gG1wr0gkutIeMN9LbbWTZKD/myaDQTMVS8aiJKe7mUndLCeZjz
6GUfjs4Hs6Su3cn7/JTAcWZpim6Bzl0jKCKddbJNmA0bTl2IY0hHCI/odo1oITkIi0TqOogv5qzn
y8y6PWgTK72NFmykqK4XVotfoDAu9TggDJiH45FeEgWUfyqeUhzEfOrAGHSuUggczseR0sJAxN/5
S/7cu8AbqmDcohu0sQzMrn96gXSdu9bJyFAmyTeUJLEaj3J1MJHj/Kuwx+BJD0Bjhyl+ThGOynWM
GoRIDWmhV8cZHLhMNZ0DvP1tSbLaRe7P5TpdFGOzdug1wGziealdoNNIGbujXpoYEK3UAtOlgeSa
f3W5HpQnaeLUb2ruPNthVF/UrA1ZbhQYzb2h2RW2PTwWo1qSKxaUH4Nl/Hu2/Gwww12o6xag3Wk8
5xRVTuzhMEMwwkbpk4s+2AC9dM79gHgmUIP3pbAbiryes9+GTcit4kIWQreNQvYP9byWcMlo2ccc
dusB8ifTNndipuJlxlpOLNwumChqwgAVnv9GTlT60qHJd8zMfcdmA4DFAoPcV7VxtUj9W2kiC55m
OTQ0ufIXPJ/wnjWJ+hrgG0YLqSNxHMSzm8R41EugMAwYz43Hmg5Q9sovCPfyZoFBF1b+ic9vrzCk
vyoMIQBjNCBaSkSL/30oI/ffywB9zg7Jg75RmSsTokYkUufAwJM3FKyTw5aBYb72sJ9tRQIpC7/5
5BycAK2kNMy4gDg5BBxwu5X9iF+2ytQnubeIA0z3qEc2rQYZds5MvNZF66gbZtxzGLmJ0ctow6dJ
D7zVYoqvdTSUw8hwLTYA1GbuE8LfnqlrREGVedga+8ppr1DLByc29kpK6lqad/MqAIbfXuARWo+z
0KwXnrdwO4qqesJwT9haKWiyZ+YAvUfymA2IjZA4eFMPlpPRlnyoZ/PwqNvYBWY3LvNagRu3CbbL
aIga9gTWnEJ4iC0cKwYyW/nSterx8GpEKDWlXB1J2kqYoDqWXsIJ+2rv0rbyKfXFWbT5pyfsq7wF
d533hXjcOja0RVg7kx3vK7rCIexRGxBzJAsjWQ/JZ07Gfb0f3G5l1M2q0T9cJvufHqOs7ai01rFV
M/JcItCCJK5UOy4aZj0eELYJnyOCXYgnY/8mb7jyi+yETrYlQyZaJYRIstPUzV+lS1MaTw+9oZ/p
NrLncpyci+Vkv+2qCa/sxMOtcC2YkUbTAYBO16yOAkIiOw6lYkbZ+ITRViikLBbJ83Wel/WXoriM
rOZXlStQxKdxu2tBeWLn92lcvMB44SzbFqV1lMoH9iXRq8Gwah0ocLtrF10lHcR5IiFmmQylvMJu
q8PyOyywECaANtkdpPm4FUks89g1sV33rmn/yBmhfCis4BqTuIamsMyOhRqV57ibKhAZ3S9ZNHq2
UZ/L3vrtcxGulxKU85clNc6UNYHM9h3j/y3JiLOPNCjAVnCByWc/Dzp2cZKRsDYp+WjcGuhhazIB
3V00C4NrjYU9DtyBYdd/ykpravQXY6ILHv72fj4+KHBjDpGrkrpU529q18EOpT++GBYAmCnTinMT
OS991emnNCO63dfpbpD+fmA6ostUte8wZCIe1awpDILIjg7R8Y8B0W7KTOfEvk0Kh4gYwQFhWAXJ
xAcyb1sClRGsdO3YDog1tgXqYzcWxc31zLV8lTFpuviaXh7kuWPnjMFNAVAJX/Idb/h+EqV+lEOo
wai0i6QFyJftafluaGjcpF1UELCwaUYmUMPIpbztvDbdBK6FcTQKBRnMSvlBuIO58bgzHruMSOLA
w7yz3GdQw7/+9PpE/BRiFZniu0Nqtq8MDGmZHvwRs7NVPoTxoJ7kAhKrPdIkCJpxpbwMaRfuWh0Y
bGMN216r3QcVUTBTkTL9J1wuVGWleLb3UZoRo56o9D96Rz1qRQ0Or44uFbT4l3b4tWzvVEQIxWQ3
f2vg46rH2FopS+VKJA9yZW207+voVRZykMbDg0Mm00r0todjPzlUJoJVwegKhgUstyxby8kdpycD
qjlUmx7d6zmbWyB0j3kWgFKIuYtlbbpVezSUM8HEmrsMSVKZBriBkwn2oEnQGgZmgiRBXm3C3Zqa
9xElfQmnt9e2w1AN+x7t2TXwM+9K1DSbSnBPjtAFhpsqOKcIQWjK0aMEetYfpVuDQ5OME4PBg0EJ
4vXZe9WXxosjyqMS6PZb5DiXwDesb+zMl7xuyWXSnU0XxNVmyN6gTm9MfGRXdf6dQgfEipW4LJ3m
l4nazZqnjVxKek2DlA975cVVpgbuRDoemb9bwi5eKoMNX923N51EMnxjtrsMZZoE1VGkMVVDtgpF
5z/IGjkdl0sqZsLbMFSPxHKVoMQ1MAKKV+6XHsLW+aZFpKsfhK4bqN9mWzYtz0qaXIm30IlS4Z3N
QoTx/xYTjC3wzyX5rTO9ahtaZG0uX/mimPYoR+H4zCK0yDLyO7tiLz16xCzO41/uwfx1C0xLfXUP
QRCUDnFwd6laNgdnVhRn58Bw4CvPwmI7UbiDRhhl/FkdYpEtT2rJyEQ77V19C4yUkrPS0d92gv3N
ZEBgDT0gdyQsiY52GLrBAKDY1Cv7olXNSWP8dJBy5R/1ciJU5jKuGXGTNOKA99p3N8tbo/Q9Imsn
JlM+7NuzVzbabimD7BFMClup9FBYc0DSMOa46LxGeaKUqdf/zy6X5GzS+BiyoCsOzvqgmffyQVgj
im8NZrt82eHtymy7vIySREKVR55G7Lz5U4nduUE8esjNW6nq5v5nICGflVjkVtqIpkxOeuXOQKUD
EgP/PynHHOhttkvFp9hqvP75c2kC68J3sqP8roQJv3qtEQFTgdGpfWTfppEkz0KxN01EjVlzk4d2
x3BcZRL3Jp8lTVfhKSTAqJ8N4aOqoXR0DOMmH4wOVGua+771HmlpsFFSO2V7WL6hBgZ1Y2pxeOmi
Jrz0ifk3BYmlbdpUrc4qvoa1R731QIal8SzXHq5An8NRchZuWuwKK9fPcTNHNDCPY1Siv1lh2Lwk
SUTLMkT6c1IPz+2sQWQM1W2ToKeNIYQ+XLsKML6iDsTZFaHnrrPEhUDuIrzVyuBx9oPfsf7LnuP8
Ma9Br+e63733BkrREfLW8kz+jEltt+rnny3P1GTTa+CLYbvGpMdeli0qolaiNpmQ0UTHPm2I3hF8
H/nXqrPMFbllZJgrQXupB/e5hvRzbPRQgzQeFNd6LtvkM4ugVspK1II66UtB2HZPNeGoNysSyyvb
yMWaTmkckblwr0P8kYAnlZPDqsY2PupIcGQLJBquG1Yo/kZ+T82xoOyc/8yl0IZcSZGpK3deLMBh
NiiEEI7/URsnf61RVdMjtSPb0PGPlgu4W7OFvPVhcjQTlb3oMD7C84gZBU3lpkymt8lDz45ArnxU
Q+QRYUxMqcO0g60rSmm2wsGuGlC3OUbA/mw+Ipza+Gzk14O7Pri4CVLxKmqCGicCVVtFCoFRsxCU
EsA4QLAk7+O1YeanHHQ/ZN6pyA4Y77DScgs2AeQcDTOznQWLguULNoqhvze9VbI7n+nckCj5gyPl
DEfSQXcH47S8LUHLpoAKeNxlAjah1gh9NwWmcFexZVp3VfkbP1DEJqaObuX8rPYIlrCzlRVo+k6u
cEYgMatZB3cxNN/YNDGCi7+i6pA/WoL41LmxRe9IGI2USmkTrOvY6fZpRn5sHYHk/6HKVcrg4LfA
aUjeJluP4NjNOcPVGCfnHNkqg+OW36qevti7MlGqwuE9IRohHOLjcgIsZAYdBzlFLdQzDZv3LmoB
YLLle+EWNm6KslHuukGz9onjbrlNzrwtlLLyIYvxi9Rw3I9m9V4XdHzmPOxyA5v8YNkiUufQmYQl
IdzF+Dlz+CoiCdfp6GYb/b+bhjAJi/WUhM6+FDrGWGGZkLvFwOamfQkN7UOJneFm9/Y3Z9iKfzw8
0RaynAsJhamJbgmUYHhSg8k8EU7xWDK3OHdO9yCXsWLOk5LPErFnN4AzCrt556qI/ELlLHfV0WiF
65i0omWaQQ7roYh7Cx4KMKY+ryk4+gmeeiKghrEzntVZutE2V/nKI1sQbfSsYsL0aax7L89hgzmU
r3PHlzcu4RXBuGMve+tHp/yIzMAmO4ngJMvknJSa50DrYCIRM5dkCeklctniOp530Q33Agym+LRV
k2yeAPS0MHVw68w3j8EMx7TV6k23sVEvlMVY+ZSTu5qZPlgrZS0LbX204lvRMm/o27u8DevvUq/v
VBZs75qLQNeN13JTWapJeRBs9bjPMg8eYm3Y+LNaP3Yic6XlxlUYAaMZ04xLQLR6fW9k7mFwLVq+
IP5elCdguGAOxPVpkdt74ndL+ubdUB0jRQkvP6w1sDj9hUvI23vT8ESdWxPNR6h6YRUsl2oNn50e
BBSnkGpGzSFvnB/9/DzRL2PkiR3DomFr6UTcKozNNy4Syu+yUZMjG97+oMXpWxFM9mNE0tBWb1Ok
X9QPPpcbpW2t++4HM1e4u13kfuDjRf5VUZ6O8VOd9NNea4Dr6iy3gcy4x2JCcaDF6pllPqj5dmge
5SQ4hgPG/mkdsd+5Ti4ogcih+FVsPoQypTZ0tBke7wyveQj5ZkaitFrZsc+FA4rBIcB91kxPHR/y
LdTsLaEN01Po86NyFgEFE+ZzR7C5VPMqugSc54f/edYPpAj05Uwaa0KVdSOeqhYz+jkOCStObQZt
tdo5l7lEr4Xd/mXbu2eUSAocVsOdOTh4KkH5vak60huBB+J377k7I46UTyePR4g4fJu9kXlyW9BU
jS1gFluzzVOPlWmF0knct5ZqrUVfkL4u18qTamJEnJU6jcYEKPQT6yBHBuHgPJeo99adXrXHybL7
qwNIrm/cLyNnrsd1Zwaev0lgZp/DCg5tqeDAEz4KezV7JWnhve6dO7cbfsv+oS3It87ycZYTUvQi
spgZ3BXLVS6/u3SER/7fY6u1+XKRViHWrkYyRhP75VNddfU6VtCvK8jV5eIPf0R27J0vC1stkSW6
eQoEU2BHzy3gn7YBbgYUhVxeZtzlWbicMZA/uhRciyQFSpaFZrvp9koIc6r0SnUT9L34MKlZWEq8
qG5aneWRiUYpJlbN7bbhL89Bxy2H+AkIlW0ZIobFZ8SuxFSuhMH7yXpkOLDr4kZsDAT8j5ppNOjW
C+0lH1uk4kiP4ceVgU56eDyY92bF0DrvrGSV9CmmA+bPGDQYYlXpE18J64g3uL6NGxJmPOAN4KxT
3P7sS709sPCF2xgEcBW4Ut+rMTEwaUdYk7itIrPrXntjMm5ua0DTKBLsO/w7S9VLyhwphfzV5MvW
Fd0JydlZMSMfI7z9IY9PObYw5pQkIfYTkG8MeNA6fUGfYJh6uWuIHFyZpn1MxpIgCs1jBvhff5Hl
0B22DJPkvizTtO/BK6xd67t3UkEcFeM7Rg/nIYzw5s5whW5s6D/CcdnPQ1lFZJM1L20SzPPtSFve
+67S/hWhUQffOMiGt+IivxeA1O9L18k3DrbsZ12pHsOg+5PE1gyRpBajGGrAPGS/GQW3w+eU9SCB
/2a9v2vs1uEsL+6qkIQgJjwrr07AMbSagAQ/H6qtZz/1evFgyToMwgIxSuF86sN+iXL/ju1shKfA
wCgTOck+NZWD+zQ5iQKYfai/B9FjaWk0drZFYiQgo5QXq2ufo1T3j27TAgOzYpjZss4wE3pqeg3/
TEe2RhWsXeWD1tY+U+CU8NAkmL5L/ntXM3X6Y9gG32M7WiTY0X4bwZj9Bn1uVRlxBxEbFA1HBjDS
AAGym+WHytD/IGZq735+Ll9i7n3JlQSYyCydkg9mMr2OhaksP/LtxliXDflUQZ+nJFrn6c4MGqbk
vWJFe2AAqP6ZeIZOAcSdgkOu2MJfxN6fsshlliUrP6p662ImFoNSyIxB8W6QALaf5229bTWgzM2Z
K8ezHhzEkeITszXmMwIx0MhUTYerNYJMkbdfepbwtSm04KCP4/vS98qbdmEaxSYIxrdCd8QXGY+y
6NFKk/iIaYSBPjf1dQhcw64BepEdou/4+jWLSf+neYtjx9/VdX4V01Ce7dw5Y1A/di0QSE1hSAQv
gC1apxC92HPMY7ljxlGJtNh4ZfiIur+6qvPg3USzpSUMTjo3MDhmdPIBcvu7SYYP7h3YZTzYuvKi
U61oumrkukBhRgM3FzVEtZ8TNHl89LP23QPclHh/a9Zv81anefQgn6BIDw+GGytzyEz8rIjopobV
gK2tRjqgKuOlI7VzJSuOrkN7CyqOCVVL1Ys/LDuybivWTLu1Xa5r6sb2GD+By4nX6qhY+9jJxgtS
rI0NN+EOBckrnSZi2WAOyqT5RTiFreMAqU2sVZuyuK2tD1P0/XzMEynhqIzPJSZS7fXmrlAxsTca
6eEcbE8IxFmLlRlTyhmr4GJ9XtHev6MWxYjf3Y8ziC7twMiCw3O3BOgMT0XnLYs1jArHmIDOI97z
aAPVzp4VLQV0EZSyk6lguB7ZiFhecNcxOjwaouLe2jvaAV95cFjkvgytDu1Irp68RUUTXaAGlPWQ
wtKFmZqkj20+PRitjtEvxdQX5/q9znT8zKoYX4pFolii2V91pEc46LhzyUVc76v6uTHTc1+Z20XR
1JdMcLrIGu5yrbI3vo06tiSeQxZ4UeWuhT00r36anvSwdPZeX44bWaDTf657Aws6369vVxuueW5M
34x9i686MP42LN7OcouBpMM4lYNdrBSiwVZ11P/22plxo5cPgnH9VQoOfbDNyCma4RZrJLnLBcCQ
AybSEExuTAO2atgUB58vnzS/uBg/TrAJoHcYdg+eOzZ2wfwsV7mGpWQ8RWO7bj3HOwxWGj3kNpOs
uWlC2f0sWUkV64vcytMzeDlrpSaRSbCTlR6jyiwPaekQ+1MRpboMaCgz1oVmEoBTqNlO3nPHGMU2
Hh4TQkCgciDF9kat8Z66EcKBIAOWSXj1jUYkxJ+tdifpx0LliM4sgiJvus4ejnH41cXqhOq9r/ej
33H4O3r7hzMBunaBWCzM822mQOL8OQSQniJ7mSZ/U2Dm2bokYxwiA1I8loTxc2T2Zlp4jtBm6NuE
b+s196pyZXWMvPmexke1M5qVj7jtoGMvYqc0Y3B7xOWC4pnaPKSrADAk5XOFHdTnRQg7oplvG8LH
GB6ZjzUtCB1i8zmNnAlr1Ud6XkH43/NtpadRQgYfKHcu6RwAGJIbd7FFygZjIKtrfmX4sKpsh3R7
zES3wqjDr7Hp3BVWsubkFdN1caYH2SegC/y0ZBr9k2ZXiX6fVWQRDs540hNC4AwpmFL6QTwpsaGj
xqva24LWlbMLDVF5hZd5b3RZy1BfS5+wcz8UuUb2UqU/tWZDMTRbJ3ogy/HMs6FfUblyC/4u8uX8
IJ+1YKq2kYLGLsy15EHJDXfF3yD+zpovvRbhmZsHgoqyYpKT+snFqdoK+8as6CIe59VCL7yNDDVY
3l4jD9bLuys8f7gL/DvRsZ6Ii7IHHI5QResG1IpF/JKHKrgMiDda0KEp+T/Gzmy5je3asr/iOM+V
vtk3Fdd+SPQtSZAUD/WSQVE62fd9fn2NvSFf+bgcrnoQAgApkgAyd6691pxjinGEJE6iOaT4DMki
Eob9JmL8HFeTc9dCMgsuj0PR/S4/S02rRRg0wkff4fzfh1yd8TwIuqG72OM6QfDN4YYTmuvi6v6c
iR6xQYryYAPRkID47ECbNdgOVRW9jJmR+3OQ/CAjL34ZepXus4pwf1OH0df79o8I32DDz9qbZarh
P2JGPIQjjh65u1LsM9YWEJsjsTzOwJm+StR6V3Wk7bWWHpxowxQvQFeJVg+wIBZxco56Msx0rLsM
U+r5RAzDA3qqhSkUOOyfruqeiNal8owj7Qo8xibtfbdLf+qIUy3dySZZiFNtbRH/tZLtsnvPDDoX
ABDGyDoewl4Jc79rko6gQW6UJA/OiPj2ttCayaeWZPkOFEFDmpU+yMsZ09bkUT7KIMnex26ofMb7
XLMKQwbPIgJDGj3qkmlokc0lpwHWQaunm5q0gXqT4yTVDn8YkRLvm6C0r1ke6hi+eKG5PTx7DmJz
ffjipoZ3ldpYlgTvIRvGt6rCbYvJ1/Pveja6R9a5Vc5BUC13QfXPlry39KcStQQ9yiX77Cptx+gr
uyhT0J+HwbpNpKv8MKHkBN3wwhmOTKIe3iEXFbtlhNAVpcVOaSYuCny6vj7q6dNc2TNZWvZeXl7l
zRgnKGoqXJ9p+TF3WuPLMgLBEapLqadOOMqkKFXNsMOTt+uOq6ZDeyflDnyGzE8p/fwo1qCIiSan
vJEfoqbRA6xUrSYvDj/1EGsAZ9ggBdusRxMngbryRp887OhJ+T6aKcxVIa1xEFFcIwxQDqLZtaLm
WJ2SGO6/EsfbqaA7JA27UOrIOZFbcUdN6jU9ujidj/dJGy1i4mKQWZcQge5CkKjL8A4DmmdXJdDb
AksubxziraCY0w4cqu6PUJB+kihRSGib560nSD/l0n1GxtoqrRZnB+J9C6DxxuFaCHLNjTZuTUco
78B5wEzkD2085xxbZM91VcFWPkzjb0u7vNa7MG2zj7JvPxlCVB9LUF1774fUloxdnJ3MPBagQU87
J07IfkbxMBHfBT7VXKwNPCqnUMmti/IqJQryRkpaCDxF3OoQfVeC110nc+g+0azHakzON5Ywru2o
op+Jqly4Usyc7qV3KqcsJuVaPZOtYn6ps/BztMMHI3a7s0ob+xAv03cpN5f7tYi4NF9Hy3CQopHW
KG1MNf2wbmDVS/0SgoVglwBV8mMnTL6FBM0i6RUQGzhjdYY0wurXqU2SpaEs5zFJjcdwUBeMOPkn
SkXrVIb5Rbo6lvwmG8gpYz01eGNxnXdtZ6pnzeGqWBl5ce9jagFJNalFT1z2Bzw0M8gHhEt1KkBR
sfa2kH7Wsto30krdlTva+fOzrjvg0GLn1ufDvq+88KbVWnAc+yiHhlTGG8ObGw4uIkDykV1cOI8f
iP3BzCj1x5SGp2SsQSuIiX05WxpxkFT4smgq6Nb6qOg7xFPERd11ZXrl3uRcxjQx3kAIYjhrVb6G
2vsc9kuGF1woclqcFUVqmueKTsnOTWqcKnKQEqrdSe8GerxgMsiIyuJ9Mdb2ipaRRlzZZB2nhTwy
zA7ABnKWrXpGeI+CTgQBzcnTwpANp3frHNqwr0+1h7ndl3dDETSTDyadnJx4Il/Nk29cWOj1EFvU
BKQKsTQoX0yzZ+s+0luUD2OXd9ghStEWtTgVA9rxs3yBCJ2+Z8GcbAbUXnfrnSnocveOKNnVw3q0
iLly1PkhCEzxiqIkIAwZ6JisLTINOPVco+2DQiawh6HSgoDUI2OLhjfdyHq0Iyo1AF3ke7TX9/Jw
LCeaLfffsjiNtnHJyxUd6kRJgydtQQJt2/ZnTobEU6QsrbBueGuS9rzN0KYL77uB3q+uHuasxCpj
LvsY8de+9dQSrB+BV6GO4swbcBHKGxdd7P3er+cc8dV0xJRRQZJa//oC+Ko9OY2nbppLvAL2bZTa
gTijDhAP5XoMFNMgiNZmccQ6fwXaV7r4yVnqG9f4GIxCuWlwo/xCUxk2WvkjZCkQoDm1imJb1KoT
/uOSpNVzkagIMeL6dRH7V8RKqsCPItQXDzU2C42bNHRz65mOMqE70ENXYU+agr5Un5Tj4zbM2/QL
SrkUKGIKdKDUFQZbIMXn7bi356b+ngqNi4aOxke/uYUUZ/1e6PAT5ZTS6fNmu2SIVKrZRFFLZbGP
um55zXDTfg5dRysl8LC2YnRKIq29LUPMUBk0+lFHGb+KdMbqHhkIGLJsFJEUV5d6OspOIXBq/Vzm
9hfZzgza9nsZOI5Io2J6Vg3BY+lyKRsadhbm1DiHfM4JMaJ/F7khkIfFmh4hQ9bHNk4zXzGg0NOK
eUpz3l7wNwet032GasO7pYLMDuZmQDkL4E6uIBSMxjlAK/TUw1P0m75z2UgzBpVLU1cyqsrS6PZr
xlONXHJGJZ22oZ1OFytC8TPo6V3QJBJUHlQopGY39ciWvWm39M5r7Sr97m77w+N+GRDwPoxmdcqq
JniWN+B1bkiPo6t8pMASADcJCKnzEuW5BrfyU9VpJ0nva53jPFVY35XMq95zPDY/z8USbGhLXFfN
ZSoc0T5y6CjkJYnrTsMAMnFBcWkA89YZ3r6vUw2ysSPUOu+drdSD/8ItNB1CzLt4DKzC1wS814tO
EHBrqvPPVSkn5fWXnkHeoxNQl97ZsohZURPI9WEfN8+tBmOvmRHlNLVePyceVuTKU15U13RvOSxJ
oYerazIcTUw097Ywgs92O1CdrgkgE0TZTtstcbJfWt37GipgEdluF36lNyPAT+HobOJ42TY1mgTi
CrFXq7WDkVvV9nlR9OyYgoKBdhHtvN6bri4NStTfMXWW8IothYjaIgcrM8du8WPORd9o2mxXRAhu
c2pjBELCbkTrbkRrEc0+aOjqASkLNSVwYwk8nhymwH2L4wulaVms5k+zauZbFkw3gmue70K2njTg
qh5vAByISBsZUZPIfLNpdD0pHb2re28+NTtSpgOrO6lh8UVXXDorllOs8hG9m5OH5iZiv/gEGzmE
RKYQwup2ORla/L5z5DQf1twUO/lI9VQ6OHlGB1Y+HghOXPfQMlf06Oaz/LKJrdwSsvj57CyOtYuZ
bSZ5vq9icz8sByIiwUtrnu5ul6BJ17Js7ltlHRXWFrQ3XC19DtcReNlD6hH1NBsPzsDYgx1vVp96
PG9ydyyn3b9u5HMjdATQ3M1NPl+KSUFbLcpRb9l3ZT0jltod0k1rMgnwo97G1u9BO70/zpPxc2rT
P4KCtLZ7RcRf+WI7vX6MSrs5FnUdnUn2YD/TVyYOcSNet0b/heVOf7bs9GuD/8zPsc2dpSDfMFDW
J/8gDloRXSx7AWArLLG65X4v9YWEboYY6ygwIOxSJL7ci9Oh4ihdAnun2jnAb1zZRyMw2muGOWQN
lCginkntyVgMrfWCrPUU9xnBuylZqPfGR6g0bNj11Pa5lH/23vA+11m6sYzAA1jbXUOivJ6dJXZ3
o0rGACHAx1DT7DeCPA6JmRuXERzLLyOLqsCVnvLbKLI8FkZ6/KuujBzxociaIkiwsroYpixh9PQU
UKS6hhxD6opCwuim2FiZWUVIl+u8cclU7kzBX/ocxMdcJvolR8YgzhqnJ23FDOG72k79HRoc5Y+p
LPpKAovu39OBNMRMVm3GGiQ2AwXjzXAifBahs+1cw3jI6jPUBx+Ge0JxTLJa5w9G1Z/vd1WYlL52
CF12XHcFgG7nAZ+rmPSquMHlvDUYFOdIOwZELA1Ex1C8refSyZEhKR40vX2bxvb9oS0yU2DZ4vjG
qrtx8uQ969BG7gxIPHsJjUTQSk9d5rhYtfHsKrNynqA13OA/fGuk8UGkmmNnODjTsLqLUMlJWIj3
RYTHmAH1E4Fu1TZR2Q8xWqVK6aZoJU1muhHiGZJ3k0pZ94R7XecB9Dh4cyCmUlwcfL03rJqGKBGY
Pw/BNADQMcPyhrStvNIzPMhHi3gqCTnawqA8ldbwI+Ia3Jm0/MTOrnKqzK+1SefPsZlWVmSh5ENk
QdnCr0GoibwJXKzjxFhZm1/P0ZNOSafAGzK4VrnuEYjtW3oEm/s+rA6ZKo4WUs1aAz1Vpl+lo2+s
M3vVOuC7C4RClyJfcDQgKX4tEH8kdvQ4aQ/3qyg6kV2qp9N1mXqm7nWeXdME4Dxv01GbO3dbLEt+
tFD7HQwSn6WPFlkE+YwA5qGdiLV5TpR4R0A2k1LTcx88AwFm5IUcmMLPWmTwRzwrMI/mYrFMqy1N
AKF3jUJlWVspAXAcGd/NgCwSeRQh/TllfWtvymAih1Z4hrVSZHDbWY/bOUX2Cxz1qGts0MzGa8ls
TdWNwKPSGtPQJYl75WKek7zSNlkFNYPetP6I+BcsIbBGf2Y2+x4X+WPuTDt5XpXxrKNEFuo6NWCn
gMyDyyVcmEQZXww7V5/ikN4Th/KipV8JpHTW0WyDoTe+S0E1Iq5tX2PCq4zQgI8mCAuTOT4mDpYT
CeT2PIy6iXLOWpzP93OUD6P3ZaUfEEN9smeysOspJzmbXuxgxfG3ZOpQgaZbcikeQiAgu7s8v8kw
lRXjdXIb78Igv7wCqr0C/iwfFRrem1/3lLFDQG9CsLrLWjydOa3X14SAV4a6m2yyRaWoq9bR8d4X
qCwTGfR2ZJ3d3oFz6Rn2cWbX9GihS2MiY90Sr+weaQl3jwE0q0PGWuc7FHtS0eEA79qjt3E2RdlN
92KPhiYY4cWLiXlRiei1rO/g47jijH3w2Bvli5LUFhv6fN6X6vI7YIN6WyPUIkG3CDduwJKiaEAo
JH4vaHOEcR7klCovtmGGI57Mvqu3JG/hGCtPGJvzXVSp89XQoA1jIfjmYHv1EThzsOLUwC/JcjZg
YZ6jR7VOv3OhQqhgzdYLyPVxRfM3g6GtWC+jb3zYZfEqh/KW6nY71spg19UtKyV88X3OFGl77/Ag
Q2d2k3l7eJvTuxabz61dVSm5quhT6pjGIPr3tFjIU9ImZQPlcDoBrYbrs7QPefiVZkyzkxMFT3/G
LwYdTWffIdu7DokxnTkwVWsG49JQr5Djyul50pED1D+3NqET/lG4ef5QYvSzR42AQwxeeKbNMb6b
RFxOUa8Jt3nvWZcONMJTZUKbhAH85b6cxCEJJ8JGIQ/qsUY0wNCq3tcuAYUoVg3+ezSeiC3JV6nI
MBjZXpGlPN8qQ2FWIiaQGpPxY8d7SJgMu3GGENnOs9sUP4zXneKxRt4wOLTSFxhNHADJboT2iA6U
WOVIBNqzsYoU8qD75jGMlXdXKG4KBmNbZwmrfZrk7KzHZTjJLVj9rQJDtvLESsy6Yz0rKbIVrTE9
ck9qspwXnXml3TcrPcMw05ZLj9k3w3PsdmN7YdTcQikqaB0YB/lAPs1uUNvWA5A/R/Q95Mhe0xTk
t9iE5VOxUT9NCwanifSIQxdAibCtU1HAnrQrlLOjUAD+utEBlfmM3vKdaQo5D9SKg2zZ5UHOuLMe
jVVIqISPNIz8sqAKHijL+nPU5VvG4hrZpLq1tgISQ1XRAEtF/kQHThXhKiiBYSHklESs7V1tbGqI
oGb3q2rH4/5+tSa3B3Nu8GBFKqRD9slr+duJyUFrIM8q2SJSLFRvEmNQ6AT71N2swQItX8q+HkPe
XxKbpS/0pzGiScKVZi8m5X4IxNUjYpQ9Bg6twVDtf2BpTDAQOGB0zOzWS1GyzMqDi9aWIAsjbCQ2
aV6xSmdP5uTe6FYoL6K2pCT1K8GwIU60op/Ka1eGqXqQ9+oF4ZE57rpUa+7eHmnw6SB3wNauf79j
XynKE4r+av5dT9GU0fLYghjUHkMIFz7/c/6MMGLe+/R8KPUUPVdLr2xJwvSxhi+KwfnLTOc5DAfK
6emM+WF66kItwFq9cMyXIjSbOCT5lnkumXcSxsFMmkxHuChwPodwNwkvqIOn5cCqQLk0B7kveBNH
leJ9yFrleq82JtqLEz6LoSPoU4rx5I0Gn34LDws3TKvax17RQAHMdvReNxVigNr7KTLP26h5yDN1
XoOWcza0ig9ohmH09cAPgANkbF0UAk/EU44X98wbxDBOmYzhscw5OVDgxgeQQ9BHaLNXEcnJ9LEu
svMeWcAP7odXrNizABUX62VSbVJYoRjQqgKz4NHavpDqbCjtjSK/Odr28Me9F6YpprfNztBqVB/k
KZzXoE9+WEWj+13nmldckObVCCpi2yZiEaXJ0TGzb6nWJeg+x4Ct//hNgwx8K4hICX2sODMSWfrH
RU0WgxYvMG5KBPdajx9JutgMZfhpCGaEBv/K8H7yp4KBywsQqJXs3hKMSjWGtHYnmXCzbXu054qS
XiwrNvjgGKHZUOzkrJx6C6ilPGMU6qb7T0hF3NNQM7Rx8Sizd9HdR00BvyjVO5J/C+PxNRLde5Uc
lDs7JW+QBk4uIWvNML/UhiMIialLKpzcJwiN7rwYqKLkVH+mbX9NFsq3EQJwWboPcn5iN0hOYztB
CCFmKrEz3Ao2Xyetc/Vd7Zm6z9PxOqFcT7cJGb+r3NNejNoKLp3R5y+EKwIe98bbAC8NtwkzfCnj
WthmkRq0PLZJR3HZ5tM+UOfkGqbmTS6Huourgi4JuBtR4/SKSmYpebvrgA36hdTAnnPuidrP2UaV
rZ0yHDonugSYVeS7h0dpr4sYJY9NAwuEBgW10k+uUlc+ksFGRNsx6S/Hj6klEJ7T5VG2iFvAwLgy
AdDUyiadrBKrQVMfY22griaegYCkAVSg2xq3KcxGpF/DxYlw+gamjql6zDGw3FWmXjk9EBWghJrz
qAcIJ3pC3Y9xUkILH7Kr6sDvaXRjYQY9lWtF+UNB+EUMnPXtvmJ0UJLEp55uu74Kz+w393NohofR
YhAmUzRIFR/uCq5UqFR4h817/HKgfPbM9l+bxrkge+6fQndRX2vvS0Af6XD//In6Dnb3tu4wZnu5
7mqAOk9EI0frxnHstVx7ZcD3UI0n2Qiy8a36w/he6lm09WK7PS5qCIcEXN9Koel/g3wECiUvnLV8
6E2kszMyr3kvEwDW4rOU20a4JPMupyi6ZKsK/+w7euH4UKHB2ViBkT+rywJGx9MJ8LDctRw0YAQ+
oKDGblwVcJsgw69s4cxuFnM6SMaZtqiAfNLmpZ9sqBoTQ7zYbd6WWjMuM1UQUtCrhQ5kB0l58uVD
eaOYwPcSxBB6Ns8HB9zVLqrdeQuGF4RGPed+WWnJd5vtYDh347tK+hFTjIdiJkZ6EoXqIG4cO5mO
ejW8xaKAXYooOA/4N6z/MUxJ/5TpxMwqETXGVZE9Mbz4kO0+bekEuN070yS094U6OvuYMeG2KMn9
bmacJbGz3Byj4joDlkQ6jOzKeYg19riLxzZY9tZVcyK6U173upQepz3D/exqrhJQPvzwnT6rZ/t2
pMYifwXWH8rKt3wCV1ZDzt7qMYJ8QkFD0zavJf2MbUvHWiiZq1XcKOeS/vj3vi+fp8gDMlbF0P9N
Im5yHQ5VjOcgDorq2kUhLS3Dtc+ergc3CJg3kqPyT20p3+L1fZZPaAyOzPLdQzr/hHLPuOqxPfuV
yH1bVGtYgcn5moRzvZZTelfBPt8Z4a1rOfAybfnAVFitp8glqHXK9PX9kqxrcbCRk8l0IKGij9F1
iTmlNxvTA/RYvyGJZ1ULRx354Pmhkw/D6c2I6BLPYn3KACBjge2VXWgmI+ax5iCtvyk+X7/OveWq
LNWGDOT3vMQlSlrQ1wXlc9zFN7UfHgDW6Mj8KDxsxrYihCq85C3TRhK3260MVhiMlFTyMAc25QHv
Z1ainaI+qfaOWZ4GO9QPZo0PVlC/6gzIE6ks+tGaF9+2TeOPNGmepEYWTghcy8LxDoVjg/LKdPUB
YzY5c9hIU9bavYx6KRqA511UqFvkxZpvEIjqa1I7QHJ7tSudkEzEquZyPy+bph3s7Rgba1kn1yYN
apDlFuolOmXgcF89aBu+reQ1052eyiREggWwCq5YaM1k5aW0/i2et+hi2o3WPI0tJJ3WSiDogM9e
k3XVHQwq9SRN0YbkNINLi1a7p+RPnqGQ2mW4jH7ViJRGh6w7XWirp2Eg9l08nIMgJQCMYofWQ9Mc
mqQs11ZsI5B3X5o4o4uoockTya1K76KbqIKIgYkTfbMJ9KgCYMB9R8dcuoUtooRWJd5/4QQ1zKC8
kQOKdj4EcKkRwvaWUUzv1YD+EUKw8M2OqCQFozNs4Y4WM5lZkw2mFG5ssk9NCz8PxEhlNZS9xnWK
PXMVdwdx9JdJytRnNrRrpjSE1YUY45Nw9LaQlLvtrFTfR828BgPJR/A0sAIFkC99zSEbpnAwJeTD
ROnVQ2lrnpu2c9f3WeMduIjDKkPOPRVHEDbz1nSqmzKaMX/RktB7jrpVOpP3YfMHr02MIZuhnhbO
QlQjHqGy6/vlxtGK6tVtgnNhMS+yswUqhQC2YjaPfHNJlfcoL7fJYjovwIWmQzAhgutNjgHN1YnZ
TUQbMnluesc44N/atULf65oBKMvSiNa1yv6ABg75UIh6LhHe3WMY5r9L3NBU8B2NU5CFKmQh9WzR
DZhYyFiGzmoDQWSg6LjTkDOnS7eF502PKNKQ742vgWWKWVtfP2A5yb+m4C/kiDYyk3krSYYqAzFg
Zsjyba+iFa/HuEu0ql95Nj9fcHGwuvkLWSheAZ1MzqfbuhmOeWaKDczUHMuhSrZFvdDbL3MkvOik
beRej7SzszO7rA9JXEI3avp23FCLFsZInOT4LUry3bIk7qUBFHMaSg6hWR37m1nDPIIGGOzbmLzK
IQsDX55lVhQaq86KK18t7Td8gfZ3SrmDoiwfTOpRWxBQfmhqw90UAiCtpOnaapZLZamEBbmTfogQ
Ka9qJ/8xmIP+ivgEu0rDRHQIiZGzm4ziUQjU84IlHkP+17uScejZSJEd8dB20+U+9EQj2m+CyVu3
eRAdi3juV4gptnL1zDP9m7NE13JsrReYasWuA9i8lg+TfgRrC37I71zmL17i8n4ILIkceeLfDIGb
m2zmrDjZ6RMDxLIJTWAwUXeioUg6EImuT6GRn4pRQUoiHsVVV/KCSakEXWfoqogXFBgXNxivdukg
/PKs59kI1SdpS0sVdrtxsuSfCtLvAaAHye8XGUkLbne5MDvHVs6p4WZ9+yrvtZO5PEYLa5fpzL2v
FJ2yiu3PxFjCnW3PFSlZYmY/FyS8y0KWmbqMrupA+OyBtxH+htp+o6ctacqmTiOldcZNmHbO3tOS
5RmB7M2Ixuk66hkeldw8OgzHL5XqahRGYpY34bjf32OamW/Epc/RiuKN1Ly1PkGUDzhUdhF9nDGJ
CJMSBy7yyYoWGwGwioURQcxZipZguHDo0xNaApzeunV2VO8hxNjyGCZLzYTNgNltQReRR2lC1sWG
vfxrTZ7AMcvQCJND3F4c1XjhnGRs0o3fSPjTblWE1h+5rE1cMhgA+I4xn8HUqOoriIN+I7UL8EvC
rdEV4zouK/cSUD9DQBqSk0O+VtIyCJfXhUoJjtYC9DUcMVE7BI6tisx4NOCh/947JzUa4U4AUzkG
cf0tF5TEEbWlNRyZyw1Q+K6uM7LPNXSdo3tR1g5t2u1dstg0LRfGITmkLWRscSdUS8Ym8/hIHWdS
QZskKPbONZ3gbXe1dy1xFa6VaKLYrhjxnXDaMWBgQ+C3klqkuDUty2ValxmZPdKFBH2sA3zjngGS
ithjvEpSI1g3zBhk/0/R8vxo2mrkO4q6vGptRiikclH7B9ceymNNl+NazkjvgWSsEr0YX+U9FGdI
ZCaARKmmxeexmZ7uOhklUfNzkUcYbFQ3eVCUYhd2xsD6WqQPYs6jLoLkMzt2vc0wAa0GJUdVWa0b
qxg/3TIi+CMQLPR24oRzp6dkwbwUGKG9ok2X7uJ6Dp6BA2zuo8oAxfkwXNJa699ZSpUdY5wM9q97
ZZVF1T0W1R7yBmPLMDzIErZVaRQFXOt38eydwP7qTAwZUxkFjUEKR4WytsEhMBL2Ln2oE3BT6hf9
zgyDiv086J3QP2uPekoBL/LgVIiZ6FS8oWPbDuCv6kky7Z34mcZhujFLTFV9Vz0T4238odD74l9B
hFrGgFlJzUeFlHFfd83qvYqcbOPCLj7IJj8XH0gmFgQcp6MUNa36ySZieJ3LyQxLwMSWN3wM7PDL
JOhgUJKbVQMedgQrc2htMoiUWtf8CgmVRJjNIkLMMO0W7YC+bucmWFdDgby9d273iqUELKeQE5Ii
Rb647nuf8COHZo7hVNKVXHrADFxQYz/O2V05OAefZ+pISrrlg86QhaeIRA/RdD0HnhP7rZLPx1pY
/kVNcFTb+cOqbNxzpFvI1sDYOe1D1rLhGVoT6ryohN2kLK4witcQwehFW7F+UpylQpCJGjshgZFz
cXnubLN5KBiJrQnCXTb1QAetrN4tC+1SrmvmOu667NFqXzBqgvWo2xk3GEMJT29eFcZuu4YknNQd
kIAPxdmZ1eAYkYLm66bbcGQAGZeGjcLN2vvDZLklZJo83tEVReht+iBBWNRqm17A78WyEA0lRezs
vsez2yKq1ca1MuQheu/mRGdCuWRF391KByWdPYRn/Cfqbljm77RU1AzLgJgK3U0TouBLuyI/TqkR
PIxNc3SNFbOmPPUReLZ9p3/Ucf2lFwSsehhPraU5z3VQoVa29+NcMYwXY/pMy3YBjsJVawz1OXWb
6sTE1N0Sb6BuOmg8yBOm9hz0Y7cahB1VgwsNrmutzUXyptnaF4/x02c/eUg4wAcWmXWORRcnFDfu
TGKjUujrMkJDW7mt+dBE/NYlDb9CJbJ399UOs323q0fIBbQhMkFhTG4UAHnfqvscfQKecpq7Th4b
r2ZA9wPF+HkQ9D2notEojzzHeFuc4ilwsxryuehjYLako55XEAyEQyxsVOsYO8o11V5pYziPEjQx
qlhU2px6aFKadkc3ETmdHJOrOdTroViR0ZLuUqFJSX44OMW304Al+P4r7JhIrWkpaKGKROGhMPt9
GjS/S8DYQEMYGmsxbarRqBFpDkDJ7Arpm2DU1XGkwlUy9ugDmycFNu1GqdoZDRDQ3TuvqsyQqdfZ
CWt9vw8bgCSe2bwhR0dSh/Ee5GZPp6EeuWiZZrpvLe9L2Oc/pO1M0w2SGdzSogHl0eIPEZFG+q0O
iFZ2FBTqTKp6oKLo4FyLNI2gSotLprlvumJ/k+rKJne3Neq/GjHcoWYSQqvZ8h7kOoFatlujUMuZ
rBS0j9GMsJYWL4ZJEnVSM5wWm8cFccadq5jZYUW/DV5Up+C+QD8irbDjKCLncgRFTdd9wOoj+Y+0
+zvuCNUJIwcsrLkxMYUUW1BxoynRyuZc/BKYjp9dwlZzPhyFK2ifNsgA8bT7Oo5Uw89CFi5Vhwdb
R8b8e9Npbwt/XaFgRNO2uGiWy70V7VhueOMQyX8yzpmXuwKTY35TkZuymRGGVL11ViERhxe9qZnk
Gv1ZjbVdjdOnQ5qox4y5Wm8VUS1O8++aNRn+b3/5r7//9+f0v8MfJfS+OSyLvxQ9IL+46Nq//WY7
v/2luj99+M5Dz3M9SL+mqum6QWiRq/H1z49bXIR8t/a/uF5ZvBHLgO1SGKqjqgdpxOTXnxtzuMkb
ZSLhvkFat5cPcVQvj4X+ZVwOknnKFD5+FmwHzoeO+G4S4ouWIM5Wja7yZvQaE4+Nmq9NQ6nP5cQc
0s0djzwT0wbfKW4sb/Ch2xbAaZrg6d6nRAa33F1KnJf5qknrfqu1nbdpdXMExRJlfhrjNinrJPZp
vjdfU7W+gJQ5FaXZXtHOVm9aeXXUJf9iL48kUIyPfSFen+DILfXIZUrry1NREYk2iYNKp2u0Vhqy
kaV+vg0jaKNLgxVdTNeRQm8jdgvnOW1blPrpBBG23WtdefjPH4qh/uuHYhgEgKiqqruWa3im+Po/
fSjhYCwIehpztSSsiJHVW3u6dvnKBu8GTjt4HJi0DWjAdwBpWtDWDntbsRh5JhnSndc9NTrKm6Qb
1G9pH4Tku1jlRa2z4qwFJRTMXDevaZtfjTg/xllinG30Fytj8GyC67ZynXW97uxOvXuoJ6yO//kF
mu6/vkDXI54OiTRxZKrDwffnFxgvBI/UY95RcRGbEkbZ9FSH4ascGLkWDPdlGyXRsqsqLX1TTbxB
pO482UV2a+RkV89P5sBIm+AFnOl6fMqNOlvVevP+i2HoDWQzegafpVgXs9h8YajAgoetQLp0aa/H
R4NCyVCb9Ccal3BnCCX0VWEtxtOlVtJnaewCzDCUXfLW9eHG6arlzWuCS50RPVI1UH8DUflWIu5w
rAivUkwUfvId+68/naitPHE/y2rGqRp1//Lw7y9kwpX5f4v/8z/f8+f/8fdL/NmUbflH9x+/a/ej
vH7kP9p//aY//WR++8+/bv3RffzpwQZgI8T1/gdKvh9tn3X/WHDEd/7/fvEvP+RPeZmrH3/77ROF
bid+WhiXxW8/vyQWKJalfzq0xM//+UXxAv722/Gj+vi/v//HR9vxXy3jryDKDMf67S/jD/mMrv/V
MwybBj28H4Mv/vYXMoy66G+/mdZfLd2w0PtZOldb+Z9ge4kv6eZfVdOCcmGIZZL/rf/2j9f7c4G9
f1D/fsHVxYL6a8F1HH6K5jiabdiWqdsc+38+9MkJL91oqkxCTSEWz/He0D7DvF8bFs6f2PEt62zV
p8p85xZvS9e9cmfovpY5sDsog9EXnTwRtyBCJ93+03v3by4Gf74WyD/NwOzquBoXBcgg4uv/vOw0
dZNFIVvbpsr37uSeiiG7VYW2J27VNqv/x6XHECf5v7wT/DpP1xx01Zpmen/+dbSf8mqMGuOF8oNi
ZrFiFu4w3qQodZmx18mlont4cMt8aHxDD53VYoN2SkmXrvxB023QVAVguXpQ3tzBUR5CuD/feFnx
qvJ6wrqXqD+4JK0d1IauaqmN5k6viUI0Sxu2TaZNtBdHZZ1OZLP5cWWNt7rIvJd0CmzoviUBbBqu
tf/8Huv/5k02DVs3bHoXlq05xp9fdYPNXWmr2Xih5O7JTFSdYa1Q/O6trIxJsRIBBCRmjsVZp51x
8VITe0mJn9OYsVyqE3GtVZ92+CZRC+YhsMzcVNQ/CstT7W04msuqDstxB2QzBcCAarf5P6Sd127k
SBamX2gJBD3jNr08pZKpqhtC5ei959Pvx5oFRmImMlGzM+juwXSjI8Mw4pjfYDqyQtOzWSHChH+v
n8fXuZ804wqdrl47nJ+fdbypJlKNpmYwR9MyF2coFlrdIbboPI/N9wh8IOVk4EcHZMXTzfmRTiyk
iQqFLhmEsFPymX88rQ4afLCzGKkcvkljKta8NKiskITpD6GRmBferM9P1vxxEBzZXCoUPhnQWny3
7FVpDt2MkNDQuuWbHNHnsbI7QgFzuGtq/cJCLsajYsC7b4PqtC1LIzJbLqQDJjHw+9wdkZLBZJRS
lj1/8lAIfe/m/FJy7338EuexHMJRmxFpHhvLM9maCNyO/cwCMuprwBNXvVrGFz73eTs+fO1/x3CI
+TVTWPzXWXztZmJ0xpASqZL9o+xMEhhED05b3J2fyuJU/B1GCl0lKNAgYGuLYdI0DvseK2V38N+H
BOmgcGYEvnu4opJ0nB/r1LLh9wVk39FM1VDnLfxwX45ZLTIELxirazDnmGLU6Yb9+TFOzufDGIv5
OE2o2+TTCCPAZgJ4/ggeUUcmGibU4HsP5wdbfLz/Wbz/Dvb37fowIQd5zigwq8wlPLm2heJGyfil
SylCktheuAhPLp4uOBC2BnJjeeYSxI6MXMrUzSTeMWiP0P26MIS6eGv/Mx/976GWhq4Zi28WhTqp
Vg3S5TZgeb3FzjEGsz+116QfCJgU10HRhxuZ2uthinaaU/0vB8SATyB49PmSF98wSCMt5YtL3UrV
rmQ8Pk7V2PwP35U0DMIaCzNafXkvlfWERQpvgRviB+yU6RUCOFd+Ll/PH41Tn+/HYebH/MPR0Loo
jew+RLeMPKQbH4YIdYXqwlxOnokPc5l/xIdB0L2EaeQxF+BIm6ncjQBBzk/j5AimqgnH5JESzuL1
NXoTSXHFz9yEmkiV7ehlb86PoKsnxphvOVV3NI61uozwfAg/Flg8blNVNHdW4+uvyHxoa2mYGCjQ
4WvQDHRm14h7ujwtIBecqxJn+srr/VubJt21I9vcZabvrK0GvZBuNB0YudNtlv8Bp2vIb1PRoWri
P8xMdA0/GCvLbjKFkryf0CSBH03vnP4/tnkGWpxJr6abCmT62glrqEN+RYWm0Hf0tsd9bJZ83t0Y
blIDX5AOsby1qd2PwGhetBa5Fvxn37Wwv/dHS94QnRZdhEiuFhsbVS3EFbqU/j6g+HDXdkiCdNg8
NrnQnj21F3RnBRDUg4kkEwc/McS+7OQvJBZmTb/0SZvEhKHX18yDhBI0QQKAbazXmLBgy5rXcNjK
TbzHkc2eHqmTTApE0hUt9K4GvR3vdOQDds7Y4S1E5g9XsrW2GC72+EDAnTMALYQAQVOPm5J2RQfN
kPRNDACD63dUrCJQaJ1Uk02bFQrSZK31pgyKviqt+YE36+A6lMOwQawFHfuplnuNCe61ILe3BWqb
sPN0MBtaL7ciLCkJVgL6mIbAvzn3QXOulA09b/DTllPe+I0EeBshE9gk+I7SsP9OC4fYIVbSrZhE
uaEfT7VpEuGzrOgAK7rR7Wk7DGvMjrA0EBg85o7o4FFk45bwbgR1EllbZoCVeAq2ATlI604kUfIE
TEnfijFIdk4ZeRsTHdud2sLKGQa0ZErk3rdY4bLQedM8gNpLUB+iZIMbbn07aXDO6z6LNnGRhl+a
UXd2FMhUULvwfQudGNX3B2w98XxcI5qPUmIaGRhUoM5ukVbsLMfLV1nvABcBr4G2KbZwPl2jZp3X
RrKB4uu9zzEUqn6yprA1VtdBrOMeP9LiR5MfMHOAOlSZVdlVCnd2EwR0fQoEj9dNYUc7VerBFQVJ
B64v1E6h5RUtQFHuuKFK8qe4nN7Kph8puyneth+tEY1fJ11LD31RLXOqtazCdmO2jb1qYnQgUfXw
t/4QZ4e8RPLaQmtupQH0Xgf0DlfpWOHMZSXhxmo8EJa5DcdroKXVUmHcjb5fXrWGBOIDqRKnumYr
Kvo6rVnSvgtxFwoTxUeLxWzhaqo/PJkaLypySBT+4cCEUwkKBz7EpgIABKpB99Ap6nSEq81sHyaU
ii30o5/CHkWgnD4Yzum2eeWMUbFO9BpMkAZlH6HYEIPtYVzniQJhejCyXy3lJRo2QYRva4hXbt4k
e9/JkOxS0Xcr9EnCn82LF4ywMNOE47VV2wamDq3y/QTxdxO3dYw/OdC6wR+C+0iqKjAAisVTyGGg
YR5S/8/kJq86fxs46ChhajJxLKAvwUbAGsdumkNjC5BBbZ8j94zMdRoGxgEQ78DBdOI9CExn5fVe
vcH9GecW/LqfADVjzZGFv4OaLM0aJSVX0CuU2diMvCrvVQo79POaFohbXG4nMdpbBHeNTUk0uDVs
lE3KsuNg6Im21Z1cbPMcZG4Uy2TGldoHqGXFVmBPu9ZS+igmErerIA70h/9DwNB5fazzmNordMQz
8Xz+cSDTX4bBhiA0tcki7DksWNZb47JTvcQJErfAFgEmUiHJJbjooR+gTT8Y3+3UYWvYfsxcjHQt
NGDjON/8yDVrwE7dSW+0TnVh13VU2AWCyoAh10UeyXWJVNNKV6gcl3H+LUE7H+6dTr9t0GAK2Vq5
7lDSAGujvNha/NMftHBdx0W8UxOMgUN/SiBq5QPNc+0FxXs6EgUOR71RT5vQkck1fTsEWQIM9aBN
v0QKHCeUqGc529K/1SAlrWSAwEtjlcEqLixr4zPRdUEzfW333rg25wYq4Tn1YQyNV74dpWCpEI0b
Fa51MSTgoBM6GjTDvvZWjwNG0P1qlPZGgWa1CgpcQWgJOauEkdedlb47SQ+jZeLf0Hf8r8ByrqMk
LHBkVAQRHZLTaSafIqt3wyH7itTBE6Aja+b3QLvtpmuKzr9RfgFxUBBoKPr4i+bzd+AY6MD2za8k
U78FuD35GRUFLk65Do3qK1lZuKFxz5Y1QEW8RLyNtJ7WtmOC17ZucGCmU1b3KC4T/qHnioJM4SjQ
zwYLyioWcmC9Sl498aUgDV+NkxfsKj1Ac2PIx70itWETez4Vd5E9p/VkrcLeRq5MNTrM0EG7DQmr
5asoAxcWW8C5uAfM+h7BKaEv+JImMEwIfUbIYaa1Jpx61nXnJUerEAalrV6FGSKOQGB38RSVVzpl
8k3Fwd+iYllT7M2+g/F5wQZ5euZVQjp7DL8Y5nirYKMZDVP4ZI4NASZYBVkoz3RIbvocuYuIUnmN
mMaaW8l64eX4Rou/fvQGStZ0usjKKz95UgMJc6d3XOzeoy3KJgi9m+F1EqSQWm0cVZXHsEKSIgQ3
x7yZhA28/coL9Gwj8RBa93mlXsiwzDl0/ZSZmga1kbkibVAdFGIRE/LTrcDRu8zVIFM1WrKrkWqI
evlM6aJrgts6Lik3XTVKc6fbr+bo0DGqOKrDSofaqfmvrVrvqvQNkbWNmiLIheNQUCCff2s5kavx
GkGey3bo4BHSOlG9dfAn7ZRH/gHMspMaOpSGd9VQoBeZvhv2a269CD/fAjtft7x6oQDCFWQH/k2x
drDQLKwSQqc3QkE7+Xn+gtKOyg4mmSz1KakaluWY5mIxLEdPwUh1Kd1pZKajBI7owadWlHVi75f3
1RSux4ZuPzJ+YsfE+P8wSkIQcvX3L/7KdN41ZN0oTnGo9nYdrSj/bzsHebMC3+ga9GopNxpylBd+
+VHYPf9ywzIlrzl5kLVIHtSysxJU31I3JGR2CHahDK3mjWiAHAY4Wvq6R/e72WI6vjLbrxjAPKDM
u6KHSJu1pRrG9tGSG4qJbl5J4wf58PaQ1cMV2kgrq770i/WjnGrxi+d0/EO6M/ijSlNKpG5gP5Ha
oz+CFAgLx7kjSl3V04M3Pqb8lKB5083HJPgKrpdXl2e6jVcT2wBCedWI+wYw+H9OWMBWxe0jfJR1
i4dFzkG1m51v9mv+ksY/zOmlasZtFHwpHf3CDqjz2fj8IZkahTHNUSUYaG2Z+PRqiGCkM6YYrRib
KSDkSsHUdOMhyr+m5FtOs9PDR7Uc1rnMSU2gk5qP50/BiSXVKO0LR1ikX5ZYHAIs4Sf0NabcDTzr
Jh6QN5BqD59ERZPm/EgnjhvdAiGo5Guqzh+fN6/zGtHBxqxcrY79K9GWwSHRYvvCKCfmY0iDt4O2
A3Na1sg9EI8weaPKNR3ArytsJZFVi0kP92Zkx/fnp3RiMFNQ4gSxMffm5KJcAV6zruzGK9xq9mnJ
q7HcCgXxRLrowfb8UCdWzyQUkxRT6UDryzJdrMi4dmAYudgn1YcW58orT9bJhbrmcSpOtGUK0nzN
tnRJ4PV5k1QrR/qzLxJ3tLODQW24h4RrO89p8HWeYsK3lXZoLrxzMwcmGRVXLTWhf54sDSXbRnXa
diiLL2O+VFfgaupBOUdt5Rq0JwjtXLr/uqK4DGnIb0oKkXSwFhd32Qozy+ykdKm0/8Y36Amj2C/n
h5hX6/P3zRDU9OlOz6UNYz4/H+6ryAgnPTdkgThduJ8fSV8FLt4eLC55LcSptv9hkkmfH1T93Ay3
HdqmBvRv+heSP4S2GNU3WsuvQq2ggX/oejSCx/nRcUKXxzeWsFbBGjjR5vyof+eymCvnhWFp+FmG
sRw1U8El9EThrm43RKRvHXTFwPE3cwWxoto7Fs6O9pXLU1wUT8QFtaY+YRBJPDAnPID4wnVVazgq
IEMRU4nAb2B+d8xbimecNp5VTp5a//bE7UgFRoTfEsBu5qOGuUANSTfIbOTBUR0r7i3oKZQ75pV2
nhO4S9AQc/K081M+rpbOcZDBztJRERr9zs/bq+kdJn2RoDZWin5L/8hYmSN0axBC+lY1sgkyCxIA
elnYa8urwcw0CYovpV9e2PJ5Rz+vvfnxcvgLj/hwznxBpp55fUORbvZA5R3GqtVVdLQPzk/51C1k
mqBeHBpIurG8w1PbQ1zGnio3CGMYb7iDcwM05tv5UY6q6ib/sSzeCAHgwVl2PgyMbSs/yipXL/wv
dRHRtRseoLx8saF/nh/qxMcCrAIkJeOxm1zkn/ew1VWgfLEm3DSJCOmd0Cd3KwaqVnG5IXrqYBGp
M/ulHF8KYXjr2qQmdv5HnNg+6p+6qhMGmJQjFr9BiUncvQoCI+apJndFiSz80HTEwPRjzg/1Fyiy
OCqEe5DwafcQfCzfe69KjdyRuXAnaMI+YuGR+GkXyhqxiYcSjCjxUjI8NZmyn8M8Q+kuHNXjF8Y0
6ZoJBy8STZhH+CmEJLBWL4RAhz6+FcVvynzo4urgs/0N0ToM0LXuqDS8uqdAzfeNNr44c26jXmx2
zJ/ncik4woQLnDVemsU9Cb+lRAq4Fm7Mq6bk+c7DtiQt1llnrRMctUAQXasI2PrhT0teJSWVxDhe
X9iPo47LvBzaHH5bqjrvyOfzF9VQOzuL/agHHD7T65JXYmqoyCT1bd30KwC7a3rR61J+t2T+Pxw8
g4YS/T9OnaMvDl7gJVaJWYpwqxylnViGzg21SdzcokpcGOrEwZtfWt2ivm/rPOmLy7JPnMoOS1gu
zZRhIwlHLMvf6cY/dlkKvBAfRFTxx1jbd6X6SoxzZfLd/fvhs9Q50JUCA3mTFPbzaqPNYncR9FRX
wTIxGXa2wzZTcRaeXKEPuwoHvNBK6K9z+RafjGw8TPytBuPoC/t+fPjYbzrWYBqI/m1nsfQmxa4k
aC3LLcJkM+XdbSijtS7otKGL0wBryK8R9RhEtlLi8K5FNW/818YvYArDMDl73D2Gudx8m2IFqN1e
cy0K/klEeR4zVvxxjfZrH7a35+c7T+fzt8bGzx8Zvjeqai6fylyrfBydqt61c1GikVqUN6lda/ey
Qqikx/EaAF54CRZ4/I7whui0zx2ueEsuZyjTus1Fnwxu09NkQPn+VgjaQDQ5XzQo2OdneGowi7zG
0WzDMOxlHcDOFRQkO7Vzp3yix9PsM3K6apD7WuT/n0PNr/SH534oYX8UpehcukXfhDPuuw6tSzCj
wwAr6/y0jt8m8gBLGKSpgo7s8rP1hqFMpChAg2bGjwgJuLUdSzcq5K/z4xxHFoxjw7uk+cyWLd/h
EBPACNb05GJQFKxQwL4R9I7Oj3FiLgYwUcAZkk7m0dtX2HGBfrM2uTSevhiWcqVq1Xc7yC8kUcdR
P4gQQmBAIrZ0xDJVC1FWhMA7tm5lUGQt0L+4STLkiJXYeekNNDusTnssR1THu7SMLz3wJ7404BUG
x53sl0764opLY6MFhhu2rtmN90jiQnBW1gbq/a3vExzTMrQU1IKhcLR5eAsL8DYqaAXg/Wt2HRp8
6FWEEiisF72dX/3jQhlK0TO+EMQcD8Gyt19EvW2TarVu0Ihw5Qj1iYbl2tbBhRvGA0I3T5MXyQvH
99RegNcGpMhGAEpcrIbdwfjS7JjVCOsH2+4jVD4jTMC0tYoyqizkO3j5A9W9C/f7idvAANU1IzWA
dTHlz59oRJNFwwCFM2BF361SUu+oflUpDtiyfjq/ric2nHAZ+KEq2XcwPJ+HmhvrcT+WrStDXMvZ
+ZYasex+qokx7fS0eRU6gsvnxzyR+lhzpKpznc9ray9e89KpZY3qROPGcC7yoMar96USw13UvjcC
mLFyXQh7zRldY9n273vqcB+RT/OnuZb0ecIqSjemg+wRkXKtvXuQo++Q/M3v/DAMcIlTcX4ojOa6
9xRnPQZQ3c/P/cR6U+Y15nAdJCYF8M/Dc/3HbVqakysTp3HWUGOcvT12aEjWuXmvA1LcYPn973Ut
y6E654C21aRuLAsz8WjEmhnHwtWG4vdQRD9C0W2rbLx0fRzHo4zDq2mwrVT25eLgGmoYp0i5cQ97
5bivkRH/agWBc0fXCGhiSd9mTIzmWQp/3BhOR1+wqs0voUUL6N+XmbSaX0G4BtdicawRp8A6cvIn
d/SALQxGOWyjVDQon3SPkZPfIWFXXZj8iRsKfL1h2po2A+6WV2ebhJo/RerkTgYtqyhoDpPKJeFY
vyXm1XiN/cQo9MI01RM3BemYBI8JqJebcXGcaBt6Ld/X5LZNySImKEmib0LMQOhS/bQATSIw68ES
JDxflRSHt3Euy0NCu3rldQ6l6c4atoifI2AgQ7rxHpS+81tx4m3mh0FEmhPU40rZZDZo6Sqm6pZ6
MR7aUOSbwtTrf/+ueC95uOj08nEv3wc76KfGmcbJRdMSJx3jDqbAm5+rb1XsPQX4IP4P43F5CWET
ENABmaOFD1EUqucj9e6J7zhw0hC89JD/MESib1pMmTaxU1dbJDajC4hB9UQQwiPIc0RREDDf8vro
c+IDrXSE2/b9faqjPlX3v3MEYqLapCdkaT/6npZLnbhSKN/60n+o8SOSxTibCv3ocxr153f3xAGU
c5HS4LGaU/PFAUyLBHUEteVmiew//VQPt2U0OWt7UlXkOwv1wgKcnD8VF1UCDSYDWSS8ZZNm6kgj
3sVlKNjgTVjuLIDCG1/vre35mZ24qUHLO7bQKO/wQi7uMlMFoa4YteqSE2JQBPI9il78RGytGjod
ZNzzw53cWh59wYtPYneU4naTU6o4dwkXb8L6puRE7WrfkD891S+RH0xAAzR6YG4QwlX2tt7bG1Rd
/HsF1Pl20CbrOhJ2dAsFQjy3fmM8n/95p/YZ53ceDwp3PGCL866KMk/KKWGfkxZ3xOqpcKIfnjXs
u7b5fX6okwsv5xuNYNugVPj50xrbSuk6jBjdoRp2Hjp0sqiN1ZQGPsLC8qmDe/zPh5hVAURPI8Zg
avpiq8s4s/sZweOW9ohzEC0S1DjxmB+vKhMZv/PTOz7CNpEs8aTjcFMdZ86dVyjqVFWPlokVN5Cj
UPzJO+XCyzD/5M8p8+dR5tfqw/0kgVu1mVVXj2MS4E96BbYJWf4RVJU7eF+i7LVTLyQux+/f5xEX
i4hsfB+kGiMWkDfRCQHt1a+ASq16tNXg6wfl0/mF1I9fFpvQlfIT+FJyg2UL2rS7yvLwxnikoaCZ
63xEP0AFkLRC0SteS7MGWFJ1zg6VyXQT4z60DzxgOfDaBowgZH83kGnfQwzJXvRB1jD2h6p/yeMM
h9i8bsNbKqqKi+7ZWy+I+70ULE4UeeZza2Xxj9SX5lbGan7oS5y1yzoff4/APlHoa6Yffi7kipS1
wDlPyd+UpO/DCwfp+JOkCEX7YC7BMK3lXTilOQrfcV08hl3gb6t2NnDVIzfpi3cy/Avn6dRa27CG
qHYStRvL97VEqL9B1q14NCrT2EJORtgVjc3N+S39m6gvji2oaseEM0Z1VyzjmdhOADtFMMCxkwHv
WFvWLhdNeagsHKEQuh5sVPsG9TqfCvwh+1690qLW3yD+AA40yoEOTvW4M3Ol2hhIyIKOMn4ATTUu
LP2STEWXjHefeGPuZkAeXfYYYeIXfWbH+WMwokZt4Ra2bkZk7zPf+S2T1trbXWptYpTODhHlxL05
eeJBa8pm7wSWcWPVZoGII/INU1vGrjX69tVgz1z/WWogwcl7XReh/ZCFtnOVjIZxMzh1cG+quPrp
ekCVucX1sfKbdjdWSvwcGM607mvNQuQ50/Zmn9oXmtVHh430gdKnTa3RIJxeFqjaUssaSrSmy2m+
CzLjdbZ6Ke1sq3bqy4VDcNSCZCxbZfN55rW5yPn57iq0sRnDqQDlmpRoodEKcHT07vV8G42Z/tqG
nXAVXMLecxkPP6oxqA4txfi3Cz/jKJmBOEOOadPHJtCjvP75Z8Q4XyWZk9uuoyrPWd1DZ/DWU+AB
senLr2WNdUyJX8QQWjujbL4iGnKhxnrcXvr7Cyiu805oZFaLhYgEql8j2aDr28xyowwJgt8QDx4x
JwASNTn+9wHg86rS7fil4O8eGqWIDufXYcFZnzvCtqUxPPxJ3n/onJ/XIStMUIQoOz+2RhzfDDUW
vqCKkQVvm5sqsMKDWsCcGzMlwUEKQZ5VIv3xgGPh+NKHQfTkwyXcKXUf3zQqbuDghiiRZ6jT1wkY
i6ho86eeeOgdCcz2a6mK6A4aTveEqAZwOCO1VlFAC3RysFCVvirWXoQsXtwIoLx+ou/YA/6k4LvN
dxOgiZF3fFXAqC26/qsGVxlUg8pfel20OH008atMwux3EMA17ErhPYiuw4DdEvZLiOfKWgDu3uap
aW+RjnTunHHId1poYC+iqQWC7KVx75sV7oeBqn11+jg8JLqCso6TNMUj3iDgqSPfuA4qnyI1+Pov
+ELodIRmF3Iq4xvcWtrd+R06Cpj4cWA6oJASrVKaXARM4DUBn+e27tZm9tPIjF/1GOIoi1fEJsAF
YYue2qUhj8MLhnHIcqn9G6BlFmdCeoi125qePOYmBh1K98Yd9Su3xJ2ndE/F1GCxEtzEpfx2fqbH
MQZtP2i8tFt12sjLXmdZSS/u2yZ9FGOyrgY8put0pw1fq7x4y6dhN0jrUrh2IsVmTItJaoRslEQX
U62VQSBKmaaPSvksRnq4iIaEqy6tfmqtFWzN6c0EaosU0+NEsco0xbrO70Lr0Ojxe9eW39Ohv9Ty
PbqM6bpRCtXmEhJ59bLtl+KJHkvp17z86EdF+hNoNAV9cVOOP88v+NHRmjN3MZcGyUywPlwEdQGV
5yBt2+7RzKCyCPnSJwrmvXwRDqA/7cJBPg4y5mBmzrggbVtH8CvUSXH51SbHraB0r2Tc/xm5cs/P
6OQY+t/CKjnkUatAjWstRc/m/42h6BiM2OP382Mctyt5wUDPWLapCseyltC8xhSlSL3EdAcKHfim
72bFIdwtVwViii0GQll0UwZvuQnbyHibtOxCfHJ0QObXGjoroAQuBfp0n6/syQmx8vaAA8QeosZx
pukHXe8b8KFN2K+KuG++nJ/x0arOA2pzc2TmYMllAwYhvklURmy5ZVFpG1lM9gZ1ZeXC+ThKnebA
gJiL5HAuoC7fw5ms3Y58q65V5K88CldhLp6VybtAZDw69AwDpusvD3juNy/u09aUSZZaiUHm30U8
ErwPqtKi++41/gYXDchDAh7I+RU8NTfgKiwgDSaDb+7zlllKiyxxyiWet+RMU2O8UjUrVmNX7M8P
dHJ2xBL0NQGv0L39PFBpZF2PHJvpBoWCm0UYN6vYzn92OLCuIkeNN1ykF76Hk3MD5wTcCVooLPzP
QxYmNbLUyExXK/T70bwH13ajqxeipVODsHTzJU3bh7zo8yDI+E+tlN0MEUh/B0qGLF1+bybO8/nl
O/FpWTPBFMQW7ZKjspDfh2k3JoNBh0waV8EomoPlh923opbIwJeh/q/l05m+DZTJBmY4Q2wXMSBC
UkjI5boxK9djcqBB7Gpzw7qQvJ9YPAsYh04iKeYO9GKUvAxkmBrMyq7pOqKx9dub0kMWDlfnV++v
ls6nBG+ezsy0J6adocuL02ciad+BGDbc0Gyt+1CZtYRqVUADHFX0/NtQRQ80qlocQfFyzUv8tCXc
M0t/QNIS1tOAumOLeVOqr7GhBT+ehMLc0tzIEAPsB8Q8BGRFBxW4vkbzMibvQlOFmLVGiec7PBtx
q/DDBqJn2X9xBIY+hRbDuzEr3Jb9RnvtekgTkR4X+DeNXxA6D/9gNNehktSm30sFDdMQDpbrqbnx
fn5xTnyZ4I5nKSLqytSxF59Jh2jc5GWR5Tpdfxtntb6aZHBXkWMoFfLqXfp4frz5i1juBbc1AFbq
I6T0i/EGJ4nt2EstN8/Mm9qbSC6qDgYcfvDZcD2o8iF3Sgp98sI1fuKxsMByIGko4H8c9Ry9IYT2
Qc7iTsqQHjABqW+sJq4v5C0nsydQSRTJAcswyfnMfyiBDSTaoSVyx9VGvF/MvP4TqeMtoK03ddCe
cNz7WXnj3vPL2VfpUnHmKFLlnNNnnNvV5G5HxA6zjtIpLBTbbRBKpNGyEt7tKH5DOdlIp8fAKd6e
38y/Qd9yNx2aT8yXV99ZNo2DnKDfCE3bxYPUwB9SQIVCpF53jckZAlQODWRMGwFaLRciuLEHG15J
1iYb30wndEmrdmclQ7SWdSlgx+bJlzAfbBpYE/YAY5OubWuYrvREGWMg8X5z4TCeOBQObx9tCHAi
vIKLGwhnh9ZDWpa4LPaRm9VzrAUuYStO3N3zEATzYG4dbdkGVXQl9Yx5jIwsAzgPpovVoMfQjRX4
Vc3wjwo/4PLmwiR/giQL9H4Zp6PVWNQACBxwS+afISz2FJTStVe0f1jjnw2wuQtn/tQEKS1Lk44U
ccvybdd6RH6Qp3HcVEccflDfcTqBWsMXbdXJy/kDd2rDQEURiBFEUCRZbNg0alPVS1+6VVG/zUaA
nUVedH6MEzcUdIX/jqF9/oRHbxyQmImki+XL3qr6Wz2zb0omBquweA0Go1orjXcv+YbPD3xiIWeC
2qw/xe1BGP15YMSxM1EMk+d6rVcdwP1gozRX1rxqQBqP4PHClXjiuiCzRAlq5oBRa1osZo/hdYRr
mOeiZ/Vat9kXDTl0NCXfSg0DgkyZOTz2vwdMAHw4mhrAe47q4n7swRo0elV47mQZe1OxbrLEe6xn
Af/za3nqIv400LzYHy7iJJNoypsM1EYUI3Agi/LkZ4YfxGq+fJMpE9u0sfexbu/bVl6IbE6tLA8q
NQNaV7ZYNglUjKqMBn0cjqmtP+tmbH0DI1HtzCaJbwzRDQdZBygxWmN1CeYyn87FjQyvT//bGjUh
bC9iHfoDXqNmhueizB6+JJ3A+i6xfqmQnlE0BZegwPi7zZsBafF2qhsXge8Uh/Okv65G+L3nt2He
zqNfQ+WeMI+6KqySz7uANDEqhwDFXcNEz1sZytdAVR/a3Pl1fpyT200zmDTQdHiJlslnbnAfjgas
08g6zH0g/gJYNq+eAitfp9iDYK67zrRLdKoTdwWvx3+HXZyy1O773Alax9VF8guk+pPlT9cRCkjp
KEroks3dXGflXQwvfEen7gqNAEpyexsggxdhlKx9mVVxhJg98sahLPeOnruEpUhpl/aFe+lv13m5
i6iZaeADIRwcU6ychm9myphlGVf3QVQW7hTAAI3zOvg5NoaKBn07XOUYJW3x7k2qVV1W+m02GP1d
aw/NRjR2cF16KQrgSDmgl8tFUzSOct0j9XjAvIjmHRZRm643o7sQfNQG4V+MAyoP5Ww0GdZag5tK
UYwdYvzhiHA7TvbnT9DxSQVmCdqOHBXcr7O8DHV8xJl/I13RTnQ0Sk9dKSJLbpy8vATyPXU7EPnM
7A2BENcy646Qi0kaBMjc3KIgnXj+TzyQ7ulpfyvwPfZMe48MxL9nw7Q15lIiNAYupsWHCIo4jnVB
aNiFkLC7NPyKBfy0TdWkuLCQp04m5Exa6Q7UySOOAh8DCAEAKq5njEDq1LcayREMTsRVkrQXTubJ
scjt+QhQkYRq8vl6iTKl0fTQsd2ggybfZOLJm6xDUBYGWQW91X89IrSH/nKPySUp1Cy+uanL0ejO
+Qzs2MRBsUSmr/NLa22r03DhATkR58B5oZ4H7oHnY3lEEq2Uk00jyFVL5aqiatdV+s/zszm5dmwT
odv8Fi9vkJxeUptNkhNRZ09x5r/GWgCpxB8TyoPVJQmr4yYrjTrQxQhvqkTaVPA/b1WfmloucVdw
o0BLkr06luWjjBHEpKKr/kjoXP4oFNn/LnRR3wRpV9+EgWbfDcj+rPyoTPaYyk/3odkM+G7qysrA
nOR6iHB6Pr8sfxXdlpedQamWkgGlVJ6Nzz/UoWceyqKSbjPo2PyazfiQGyk2N+ie/zQ7vCM6xRzv
Ay2zVlOUyj9ab2p7WaF/UAlIIfh/G4+hooSv5PjKXqtFeiV8RfXXpZ40/8MzwBGZi+TEG0f1p763
KsmWSRcvLnmT0E29VXtL/i4cM/jejrW8UBjSTh1MkA2opNq2RJNxEaMmvqPiSkFwjK6/c+WFUbqK
p4m+SGHi4KPX9YZiSr8RRpq+CDGKqw4Ez4bCDDIVQRLcxkWFClsddyh45MHBbHPrqiMP3+aYLW01
bbA2yhjp2yGDD6mrybrv8R9LOueSJMQxHngm90Apm+t2Nk3moxsxNKIOjzUKH91NG5Y4tU7F9ah3
97UZ3Jcy/hKkarHm2tkGQr6XqDScP2nHL87nHzAv9YcIlY4S/c1OSLcbebLDAbaWQ2kE77X2korh
qW99bqbQ4NCY7PLjG00NlSUPk2SJON06E2G4YR/st0yZhm1XmpeIysfjkb7QISf4RTmRbsTnqfWl
FgsHEdLHQHVuE316Bf2y6tFpaIXy4/wqHrfK5n38MLfFWHPdfAQu47lJZviEC2qrHBQ1cJ66Pvhj
NAbW1rkc7iqsf65NBGIf9CDpvyQmwFNP9CikAtm5tvAs6VdpEHo3eR2nX8//xvlhOLpSoAcQl5L6
/Ecw6MNOy8ivTVSkPLcKoRJ1wL8Pqu1ZOeIiFcTJqKzVVT/UxoWlOTnsDCOYc0rwm4srNzd6LBH5
BFyt871dm6fRvTpboDhtldzGevXu9ehMnJ/qqfsBjQ6Q9hq9uyP0gJnmbajXkmpHiQLUhIj+mhp1
tTs/yqmZgZyba+FcQ5SqP5+vydbwWWnwAc2Gct02Py0Vna1hh7RMgofF+bFOphYfB1t8pwoYJKmE
huO2uev56U3HS2VjPttep+pr2j//X87Oazdyq9nCT0SAOdx2VEsaSZRGmnBDTDJzznz68235AL+a
TTQxtg2nCcWdK6xaqxllOGHGvwWdsq3JjpM5onorc8efDzEwO+petWQ/xeP0s4j8x36Q32IFiYPr
w1uayvdSPhlDEjjzgJw3pagrcaG3enEftt5Da9NR57R6ttWDNt3UVrPyhizevB9Nzk5sr0mwUUmB
85T4ASJZfXpnR8ZWgqTMiJrTJDmu4hQ/nDz73I2Oq6XlmiO35ICTi6PyRUGPtggxJx/OY2pFSOP2
gQRQv/gy5d6pMZqHvDjIjjpuusD5QR/F/vo0izHNrwBamMWNSAXigjclAXJaNNEkPTnToVTqPSTp
WyuLTlNvH/+DJVVQ/Yoc4IWnH4ycy3aUIHYFDjCi8iF9qp1HuVkjPl16vkiSid43xnORiuuJNdQe
8SMXvi1rS09ov7fg1toEEqqg14e0bAqiZBr5KVHMXTIzJMfSV7H0ZEZZ6FLgsW+tKk1OfabL/8UU
1yVN9IBzucjOt8aEnkJflI73ZFpBgCCiFh01LQ5dJezVlYVayh2AJQXML2Kli0RtFUALZUup9BTT
UI0mVexI+yaJoEDM0/wU60kH41RifAEkNsHEFE8r9pdmlSNAyRlciyBqOR8qvNpjjdfou+SjEHsu
QvSSWbsb05PXupiXdv8HU5YA3304cJ0+WsmASIU7RJ0r42JpqfFbUrpNTZ3p+l5ZNCV6P0DoUvS9
uM/8pjaLSvHdRM72RW19UnrpKMfmrYSu7HVTS28deAvQmBSyxF1yPqrW91SpKiTftXuvQ3fd/16Y
a+DUpeFQPAAAKVBAF8gR25K6YNIM31UTXzoNU10dYkOtnhO7/lVn6LpdH9Li3UzymwQICWGB9Tkf
0zD0ZekhiurKeqAc87L5XdukbdIAMhuIEKqDrCEDjmzLr7iV25spjDvoPw1ITK5/yNIVzRry+jFs
YC3W+XfEbdKqSKkFbqe096Odf4Hz9WdZNMg1ItNamW8QtPyHFAkyOYKtiGoGMMxzk0NPL1KqB76b
ahENeUCdn1Uk1rdBYqxt0sujL/xjk3I+9zR9tzNTACvVvmqlyG1683bK5W2eZd/iCTkzK9iFuvwt
bJV+k2lrGC4xa7NXCNYGer6FH0pr+8xu31R6HY2y8dTH0y8/7+4aBHRhQ1K07TjUf6q+WolPl/aT
aeGoAa+m9ZKdNZtUOQL57uUmiQxN/R6HpY5kNkppRDpo0bbonsIzGyoI3NKg4j+h+GMdHTS8VmKt
Sw4PURqlHZFgj1wRSYjZdyj6WHedYj71QyMlG3RpfiYOUo8p5FH7SK6DfuNUpOTtPFdOqBB190pZ
Ra5q1fWpQp7xJgtCaavFkbG7vtGX3EsQOBQKAFIDP7t4caS4qzvKyU9Onj9a0vRYTcBZTWQb5Sy7
IfQ8JrJ2nxZeu21L/fW69YXrBeNUbilWA5SZ55lSaaqMKvVM2HHy8nlIc9/NodN3hxrAvZEOf90I
yzIINniMgmAHZHy+DBL5RtkZVJbBo6ILtdpvuZLv07DRN06Z7T3DvhksM9jq0l8ThwjLsKyJNgJK
EfOSTATVvRWXsvVUqXXi9kqhP1R96J+a3mrXfOqFWaVtAT9EMQDQ8ECcj7JEbaRvI1N9StvSQ5ej
7Y914YzcJFKzGRIaN66v4tIpoyHToJGXJh/aJWa72/I8O+Y60Z7sOP1uegA5pMmNvegfz/L/aIWK
0i41ntaG8xLVZkmxDtc/YOElpBWPgIzuZkY9v60jL1RsOfa1J01NtLsAaupPSmWrK5fJgsNCVEk2
lNw4jfnzjE2ahLVR+5L2pNjWDyNWfuRx+EMrwj/XB7MEpMQOlRURelGonM0mGbU6yDJNexoUvd6q
Rn3skubkhPntNBmf6W/8JU/1z6ocnsCS39lq/1JH2Zpq2+JgaTcUzwP5+rlzofc4hZHCYJtq+ONX
+UBDlXyw1eL39dFePkUwWJCQJUdAuhls6vlebSyzkGPU257aoj8Wnt9sDaEjk6YIc9OZtA2KBM0i
6QRh++m65aURIg4Byp8C2mW7dF2nMKkKkBmKopmrtVoCj5WufNV9eS36WjRFQATIEWf3oh47Jlqs
BD6DjOPo1pvyA7roN3QDrDiES2bIjFImoztMsA2czyUQ4wHNU0d7mtT6QJn7th6dz1Omfr4+cUun
7aMZ4Tt98KYHM09tvTK1p7bO6P6Jau9oyk27ctoWfAWczv8NZuYrBGno+fQI6U/+gJu4sYoY/sai
aPZBlFPzqKp61xlKunKVLU4hzew4KBDgXNRxCygj83Rk29ueVnxXmiH6UgQDnRhoEK/4BO/AlJk3
hAFam7lLCJfnfV9DG0Hok8jKk0YblevrWf1PqEC3r5coSNdhLaTiCaCzoIo/t9ArbB0K6whbjvZD
j/DlDvGpYeurhfTVguf1lUb9HpXQuNmmwYCgepw06t2YORLqokN3UHtEi6rcyG7HXB22Dc7IsGnG
cfgihxmsubwnaHrArBqNRbPrQq/8GuvN8Bj1PiHhoJRugWTRwRqT8VgMNQK/Se4cCmr4/abLpZYo
RKHQ1k3w59eTEh6rfkTV2OiyR7LM46kn43JXgIJ9HRIt3Elq9DZOsXM/BiADlEhSVo730v5B8ouU
B0APwT1xvkvNJA0QjS/UJ6evbkozOcn0h2Q9ahKp/wng2PH6oVh6c6Hg4z4RW1aeP0FEYJNWBpPy
NIL3sHP/NUp9WMz1gopMo4Qre2cp6yxcd/x34hOBuZuNLuyaQlVp1B51WXJ1NIKQpVa1B8jV04MR
qcmzHdnkBRMz+yzTspfSi3NXKeFPpDD7mxoO3z0KielbOuXqvWOqa41kS3cE9POWwIEwIfMIg9dD
p2beq09ejjS2MU3yqU/9NQappcfDoouZ9DuJ5IsLj042Mv3xoMEZA2k/OfUNMo8gbWhIDfH7YZSW
vpVCxNO2pt319V66KHB3CNdEQugizodCk6Ss32lPjtT/mKLud9t6RyNWVxZ6aRfTUEGR1BTsIvMq
aTZKlqfXPYBGx9/K6BlvRtOkJUu3foQ9WRv0YldKv0sbmUZUAlGSMjzLs3s3bu2kpZlJfQLB/gON
CQC5Qf2l1uHrhLG+XblvF60RiQoCAIKjOXivpymGduVcfQp7IMypfyqm+KcM/j8YvNfrK7YEwwaC
LeijwbeRyBPf8uHdUkyVR0MJDKpQhvXVSOXhxiqH8d4wc30/KIWztbXa2NqQK22NtC8dlCaGZO8N
UAVtfCcPjtIIcLKiJ+6UU4g94knjzdIuti3LJDmhNeLs/XgITxLh/SGnGWoft128zQ1t+uXoYX+n
lmV9NJQKLWkfmfJIHh1zy/sCIbfWeDutka37mCJ2sTFpZ93riaXse2VUUV/OsteMLbJNLF9Gzzfq
/sO6U5AkGy0YREknnc8Otd2kHnrbeJIV9OIRQPlm1s6NVMhfE0Dof7/soDMIxERnLfWzmbE0amqF
sByvL+kMf1slZsh+LrPT4Ik3LTTWwq+lAPxs8WdOi9oLMrXCZ/Hr/LHxrVttsJ5rSALMPPxCu5+/
SQt711vynu6DaJfFMLej7KCMwV6CtWdl/EtVfrI84Jlg2BLClOJ6+bAXEwtJDc/u6aiQzfBTafmG
60RNeijUut72suXf68j03LZG4d8X05jxAkvGpu6r/G6Ii0MVZ9tJ52ZN0ZY4Tnjw39Ei8Xdp3FO4
vn5uFlJhtizQ5AK1jmM5W6uslREUJTvyZMq03CPjYmzVyZlOU6g4O1OpTDAGmkMt0f9rBm8qCB8t
i0fmwyTFPQzobS3pkG1226J6To2360NbuMRpnKHBH7wVHdXzR7s2uoSUQ2o8hWaDdEkMl6ZjJLAZ
xMlaC97CRUcoTgqA2B9fb77gllPkWR+0+lM6GY9aVN9wBvJdqec3UZSvlfaXdjtLAqycAjhELnM6
EQnGoFY0naCEWHYPZTuGP9V8lNDEzukyyZF97vws/ISquPFUqwph1lhOxyYNE1SbaHUcRhPPz/PW
+KJmbgEQMDLjJCUADQrGrPnjUqn0Mfv4ra9B7Df3jpVZuzFRjZUK35IVlCX4CzPUZ2c7NsxDahYQ
dr8WXZR98kZpPPZx9s/1vTN7mRmKKTYONNZg98nBix//sDknePPhh2nK19DSvlT6uNUqZ4MKTpvq
t0aVf7tubS6aIcyBswFRL2j5wFHMnuWedKAglcxffRREMvJU0XCA06wYYNxoqw2e4q6In2t8dQP1
m7E8OAFS9fJjJ9/6xrDhH0K3wfGsBx+kwVBzdchvNj+n9j434cNQHoz+JR4O1z97dsD+/WqBxtOB
HjBXs68uoRihN7LOX0cr1k/VaGSnIoviYzI6aw02swOGKaCMlOjgSyVrQgnhfD0yLqZ+qkznRS78
jRI03+XeujVHfMKkzlYC7SVbZBDpiQN+A3H8zFZoV1IWOqPz0nrGpkiDxzqa7jWBLDXKl+szOLt9
xbAg54GFAFi+4M6bmSI7VNVVqzsvfXxjDN7G9k40PuM97OTYgLk9/vuhwT5B/CtSP0QWsxWL0a8z
pbTxXtAIe2gCZICyfD8Z7c7U45/Xh6aqLMmHAJixYQhMGEVc/E3Gd75keTwFVMl14yUvX1NHh2jS
27JiW8bYFI/ww247+nX4L26kTnHr6FvfvIp/V09dDygXXpsxn5B76w783xEwzfUPnGfi3j+Q5wF+
AfCyXNyzKMuJW82iOVt7iZ3uPtXsrRyfpvTk6/62ro19Yambtr8z/S+AtF/SXFvzjueJ1f//ANGc
SMqaXT2bIUWNYTopDO2F/XGL0KEQ/ikqaTeV8Z0f07ck1dtJaX5P/YTO1pqXdnl6bXDr8MvhoJOb
vzhShDcZiUj7xSThuAPwnW2lCp16NdP+MpyCcgQ3GQwhCXLRhjwH6iOVSTJG9cyXaYp/sb6JXN+j
xLASpM8HJKxAGUirJxlcQWF/vuFqWuzTIgusF9j/H7pGevRye4vUwRrAY9EOc4YgBxlNkpvndgbd
jNV0iq0XOpCifVlxK4MYkja+0XT763t0/gy9D4nbHU52yihQyJybamJJS5HCs17KMb3Ps/zW7rzP
dR39k5oWuZVxzXOdX33v9vDd6Umni+YC3iFVSVsqoxhac2jS4lfSv2kDlP9D+uv6wOaFKbElRFTI
mN5ZPuZbwvClLq66xnyh42ozejdW9klrs0OOqKinbjjwVac/KqF73ezlfCpk/tiAOA8A8udJOc+I
fXpjIOgsrXonJMhQ13D8GF20k0Qz4XVjFxcMkEhQHgS+eGl06M3L3X1bpLlXpupLGMe7sClOg3oS
kmCBEAbTOpeTEEs/je6HM66Mc+4j/WuZagmuGEC5eSk288hrWPmgvmTNaIJahKtUDuWVHO7cD+W5
gmQXFB4toVBGXRzruIbTLtf66rnU64cO0bd80G5sz99xNv+0mvqjUaLvDkk6mK4g9bC1h2mq0DX1
jmPurbyk6oxiSXwMTj5OCCUcasFzF0of6qkNgVw9B+i25u2pVYudaJPRkPgMaxk1xkOp/0LEKmtP
o6lusrKig1Y7yFm/oXZx8D1Y5YCk8fMcfQ1xL97Vj28hH8c2B04oXkOAU7NzbPl53hCl5M9Z1nwN
IF/PQuW1N79MpUeeO7zReo/66Brp8sVFJYCZtEcJgSnox+YlLTDtlRdpSvrcZmq06Ux7p7WJqyT9
ym6bc4cx95wpB6AKZVCgb/O5Nwoz0Eso6Z5Vyem+qL5WHYto1H5RoAmO4wQzqz2p5tbrqpE+3LB6
GQb0mWEVCm6ntrPvoimaTpQ25EOPI/zKTe7tUaQe9r7jVM9dQgZlGKPhGJpF9GlwsvhkSEVwl3vo
ZDR0Fj0jimoeKsk2T/ZgaNsWaag7lDOGTShlabrpc38NQXlxk1CD4XyhcUXd19DfKaY+BAhD1VZD
oviyK/XePpT+9IWs73yEKZQIyd/BWavkX6ylsEc7BeQnAnY3Rx7JfZMNo9XLLkFIZG2QI/aD7fX7
amFI0O8BVscdojgzLzANQDVzRRtVNy6Dr4D//5Sqem878QmOzkc1XHsCFsyBCKVkBhKHVrP5iEaj
qHCuK8WlJ0LZZHZx20Q3fRXeau0PZIquj+3iYaMQSL8FwQNIVO6ImeOraDkFAlOtXcXsqx1yTLha
CE44+FqH65YujzqR7/trjU9DgUIs5IeN0ftJpMSWmT3L9cbWNjkqvtKmJqlrbfRmfdEWzFGWELJa
ZMihCpk5sVZF6r/OdMji9WHXVCkMco+tfGh676GJqk2Uihfn+ggvtqIIVvAa8ZgNLpd5XoXuDzVQ
0Ep5RsDRbNtsUzioX6f92n58L3Oc35qCIF9+T5CT05hvyNbxWU+kvWA7JjErKxs9+1wHXzL1jx5W
W4oyO2DZdpchwQDTZRztzCrfXR/rPEADqUkXpEmyhRwSIITZvsklJkGDPfNFo8cNDtC++5RSnrtz
CpRXO0tSjs0kS7s+D9a8zEvvAQcFWBNVeu6YSzJMh25iBHbt7EUzT7joKICdusLcZ/JbCYsrbkT6
x4ZtUSmPhuavDPvCfxBpdGC3xEV0sJBoOt/EXeHUXmVJ/svQSk+oT8F6aq/0El/uImGCXD16jwqF
pPnMkvLMJ8PzXyLnqE/1W1yeQstaQd1dupliIICC2LJ0KrBfzwcyZWDrcz3ynpMxT8ytYwX6p0zP
aLjSe6OFcI0H2Cbqcpz7yWw+R3L+/LcbCOwtYS5XHA/jBUFD5Sh9QxAcvIzpnzh7Yy2Nrt5V4ymM
H0fTXsmNOfOgGwopsoJC0ANmQ/o/Z+NtcjIyfaFPz3ERKvfc5/reslCHDqIRvW1EYR8BucjHEjGE
f/ygksITIrlZCgmkmX+TiBYPaLXqD1D6hb/6ySqQvxnkyTnEidUfpKyejpVJWePoDGZI9sDSq8Pk
WaDqWqU7hsGU7ADkaVsDEU/a4Ntpq9D7uun1CMB/G/YPXCkjAoZl/kUzpTq+I8UWW/umATe4GTSy
zUVRdYcB/MOjgZTzkeIR8r9mlO9qH7jRpkJt4EdeSvrv0qno+IGU/yvjIGL1qVcn6qs15nC5Vtsm
mabtFCWdkGPQ4gcz89NtiCT4S+lV7Vsf1Lh/QdC8qEoZ7ox0VE693Nb7UeUBHCqr/m3FUXArKWHx
JYnb/sBjMWyRsa9eWE/I8RSopiSfspafpfkGVtNwb9Z2dJOWqnkvZb0VbUy1VXddrQWvxdjkL6kj
A0vzNUk6jJbTnKhhKtuiD5oQp0FzPtOPbLiTHgV0KQRQYBpRd8ABSVHFTuOVg3HxbLy/h0QmJj6z
oMA+Pxd+X9dQkhq1mzPxMmLlxF/IA0K3t828QYgFopJ4/SRchgvCJh4i2VSO/UXvY1VajpSGdu2K
QtxbqabjnTQl9s6oPfI7sVrt+HUTeALNoNzty3sNNdato5fVVm5N9dGYZG+fFkW/FscsOgcfPkzc
hh+ebNtGvnzqcQ6oAErPUl3dtr35Nmj9XpbS/VjI+zoPWHea9Iha78tp0jYG32ebyd7yrGirVt19
60Qrh/ny8nqfMMqmgKiIbuZIv1yafMOqisbtw04hekHRQJ540+X2XihNd9qQPdimX2+S9lUavl5f
rkv3TKzW/4yLSfswKU7St+oQJI1ryjzxgXenS+UO0UnPKlB+91Yaki4enNlQZ/fWFMtNkndp42oO
UqAoYNrl8fp4Ll9yIBW08oHIocuap+18PHoCsVmdV/Uz987WyF2r++pVP+lhQ4mzepWyL9fNXUwf
zw55atJahMhA7GZuYKpUYZtXQf9chdZPRes25DkePUn76icl0mraSgh2OX940iLRQNkVza15OiU0
6iBMYTNyG0X+5qNP4tvN7vqILk8JGF6w8pDHYOgCSox0kGCsJgIh0XFP79iXwoBYRYMHb+vTX33d
2OX9RGchhMmUrKn0MJPnqxU6+WjlcUV4VZVIgkvNPlebHzDUvuVOe9T96n6M7BMUfH8JEYM6hmBf
pGRpiYCw4cJ9B2alTJI5unZs9psmN+5bVbc3WmH8vj7CC/9H7HhIociFkB2/6L2YfDkwNaQtRECn
GC4BXVqt+B5zfXAGIxLLosBAckYs3vks6kUsO6OeNa7exF9870F24oesm2heLX87yAwSGthmemiG
YlvlYyT+dmpr7ZEmVWdXj1Q8qp+elNxMRWZsNN5w+tB/JLH/2Az5S9ShWxj8aELvXjO629DjbqC3
2Uj9bQbTpFzbD6OvPWaqdQgreFIs6IRXtqR6uScF3NvBNYdy/FKzz4xLOzPMoXbl26hL37xAIZ8S
dmR7guFbUYbfqBp1m7YKGrTDjcMUWD/TyUm3nec9WQ6wgCiwvlOp+EefpHzXo8q34+naoyt01NIw
2rRRfsiT7rksjYcgHB6ssQk21/fBZeKKpmngscTb9DTTQj27KTxba8q6tBvXr/2vVlP+MbKbLvjH
eDXCbC9VoDVGJdoPiLULxWRR54MH9RQik5jYaJNR/hPtvgBrB/SovST4rdTQM1//yMvrBU4vanw4
sDiXZLHON1IfWmMdj1rtjpUv77zQhjIK0ve/NfKvLDQgBGbigjMiKUyoGIKpcJOyNRDQmrLnyqAh
57qVi4tZxYpD1UfkgAGNzG6WTEs0pSQT5YKOLHc9C9zn3p2D3uM0pPerz87lMT83N3tGwU9ak9lO
aGM05vemtG/rwdqtWrlcH7iJKGSJ/A2Vj3dAyofHGjRT3nMMKnfC99+WiZRvkYW+PnFLI/lg473e
98FGBVFnJFrE3Emhp8isJ+NrU43ytyEt1sLPy9v/bDhzgAOkuGlWaFXlJnH2o2/SP4jV1E+6PMDw
k7bbXPH7ra4Fx05aeUaXxwhMSqGFmALmbJ/Lw8gEo7PqtjKyKbUJWsRXSiKWMLBWzv3yGP9nSj0/
UlabSrXZyYzRqaW7qG9O4agfvQixanMYfwS2da/k+TdzHO3b6wu5dAJEIpG8JZnoC/SmHwp6ndaq
XHo37J3kI25iOqN3N2RJd6+2ZrrhZVprDrtwvzh2H4wasybNXFU6wyvsyjWEpVA/5F3rbQu5Vndq
3Zs7dNZGOv+cH9fHujjLpBggKwNHSqrxfJbLSIWeII9rtxv9m1E2RZATC+EY9SZQJJyyn4FjHK/b
XJhfKE8JvrljyDnOUY/l5JDayIvCheyJRGNsG798jyA4q7eQniaGvkbttzBIKFpAtMPqIzL+4sc/
nExJECSqlVy4rfnFmCJdhG9q/YfXHf/oxH+EyRoH3cJB4dnCKBgu9BTmgKey0NAGidTcdbyw2ViN
k2+iMbzxzXKt3WlpNgXiWgCdmNB5KqppKVQONg57NpXfSBImm8mOHuzCyMDJSr8mc1iJUy99Cmgm
cZxoB8fLvYCNxUbfx0pdg6puml1slUcp1XYdEfrGUtBQur5XFpZOw99EfhmwCWk+MfoPS+cAB8VB
C3NX0iM4SlGMVKLyT60mx7xn7yB6bkf1vrOClZh3YZA8fzBAEQqRgJvnxQZBpEb/ee8KwGTg4OnF
+Y3cmQdzcFactEVTOA6kwQgcLnKJTpdy3Sh979L+YG/MrHuYhv7kd8330apXgtaF6RTNf+xH3kCA
+rPpLJuwLSG96N14QKd8csP+BffUbOyNXwslpVMH1fJfryDpYYHaosiLFzfzJ/JUp2PFwCQp2dT5
TU48zdo9dcYpkTZt9pU+/BWLCyfizKJwBj7smUALvDiIsagrzbMTdc0mMbXbfuyQj/c/TUai/heD
Cug0ghVR0Z5dolKa11nSW2yWXL5Tx7ZECIt8t2RJR0NvEDGawpXk8MJrQWmImiKblMztPArD3eTa
kccWobTs1CblP4oDl7uEds2mqMP72m6PvjE+X1/JBSeKYImIDL5wVnR+JtKIiDBo1c5tOhv19eGn
H1ZrIosL96a4MMVtBmqIS+Z87fQhganTVzo3B/IDld2pCvLfcZX+c30oC1sEPjSKzu8BO/nIczMM
pGsDNBLcPB7vurhs9rEW6BtEavVNEUAl3mX5CrXZwsjofxN/AL9HN2E2srI3o6jUPc217e5lyMsU
+SiiPlmJVpZpYW+AYRMPK/pol+DquKpTA6gPWVobVbPQu9HrT6n/Yxq8e171cFXxe8keKD2Vtwco
Bf92Ppe9pXk92mq666X83mWOPuavIbXbW0cqy6cWtDnk4njE11fw8ibTMYgfCrYCLM68PFLzMOkm
6Xu3N6T+6KjJW57G+T6JEjzS+iGSpJshC+JNNhgrli/va8qWFN1I0RLtXXBV9hYc36rcK2436J8q
tSo3EM4+iTtUzrO/9rcp34kqosafgjz9fG5bShM0wEyaO2RujF/E1bYnpli5v5ZGJPA34KiEBsbc
P/KlQK2dtjDcLG9vmyZ9sFv7PlaSQ27rf/3YUTFD8h5nk+L2RZ3ZNsPaVqpBd5VSP0xt+rnQ7J1d
2Ts5aVfuyMsDJ/YFiSMDwgGDZ+987oy+jgK7jyjX66a+lVJ0Sktb2rbjWhPv5QHAEDgmkND4Cvhg
54ZqcNya5qWqOzbKTVJqdEW3b6npbxsrvS2m4JPqryl6XEAjRWM0HBKgEnlRCVVmgVjQ5dnohInq
Fmmr3Ayqkn6O1CrYJ3ZnnbwO3OYmtSVnN9rdBIWBHt3LfkIxJgzVlRU1hKmzKjSwFmokNsgdNhBd
U+fDz9NGU2C0GKHTcHaR8ia2auZvpBo2J8s7qiSsqwRqXhh5nWyrkLvmGipRgdDtH4b5VobyVo1R
Z4jkTWMquwi6elBnkyVtcNADmiq5UgAd8Yuk4qHvk21BLqKLPnnxA/9P/PbB9JOfGqs3/LqK+CU+
lM5jZlWbDnmmcFS2Sd/ROebvleZN/GKzuNWlNa9joRpBOxwYH2ruIJUpC5/Pg9VPdjBFvopAVro1
cTL6+LdGBUtuYJv/LYZl0hPJh1+/CBd2H3UIAQSAwwK/brbNi8EI+6AcZVcbKnQ0kq0N/6oR9RsB
2CqseMvUXLe4cLBAx3HhC716GKFmC07vjlyB0ZLdAVIcsWRSGL9xH2+vm5kNjH4RIQwgQIiUB+hk
mM0n1ZtB9WyotJSAHWXh34z98OpAAZpX6R9V69/q2lmjzL40ygGmF050ZYHOnmM34s7srSYZfRca
pq92YE8bytG3sTV97mllm7IRRId1c32gs/lkoOc2xTd98FfzgiaxTGsg/0iGjPanUL1p0inYekCr
9tdNzVy4f03hVYFaIN1AYvjcVJzFiN7nsE61Q4nSSVhlj1HjtCtXwqIVHdYE2ulEADWz0vflaJZK
5bvK1KUHpZEoVUZ6vzKWmQfw71hIbZPWI3ePI3w+FiEfYRZSBoF+YxqbwR5PTegf1Knfp6r/y0+k
f0rfOyIZ516fw6XlAi5I9gLbArF9bldqchulgMB7CmpwPU1baTckbpArljP7707a+xChrBTFFspK
F+IOfmY1WVLm3tNIGWJvd+VXMqT2HeSv1envBwXcmKZXC+03fMfzQaWKU0FY1HlPNG+SYCu4yqs6
/tKXwRoX8dLmoMXivcyNCs3cw28CCTW9vJCe6Hq0D5akSjdTtjpzMwf/feaAHSI/T80PgrrZeJQp
iTsgG9BG2gbNQOqxSIqTBTXMJhi0oxpVa/qwS7uCNbLB1hNXX8gpWVZgDLkBxXerEEILi4oXeBuo
TH5fX6mZsyZGRpQJ5gmhG6F0M7vvQdMYGQ5+6AaIEO6sIn3IRu6LyjrUyut1Uwtj4klTaIYWGO0L
OrJw0OzcDMvQ1ci7dEpzC4POc63Xf7/3MAPyEGcNY3NHjaQBsbnfhm4eTPGmHnRnU4zBs2mlKwWU
hcsdrIDQCqPNV2ehzjd5CLF1AyVB5kp2+1SG07dMSndh4gE6CQ0ZIqrx89TW1sptuHBPYVUAxbB5
ScJlh3IQ0GGZufwEHuPgpNqwbilF2m9VO4w3EANtHZPs66oQxsIhENgI3lFYgYhZZlul5anq6ibN
XE9qjB2AhWrb2VZ79NJE21VGLu/0LlzL98xxeWKDIskgXk9AgbgHs3c7KaskMvSKWU60bewDI/eb
+onW3H1IvKt67Q09pw8Kjb+OGR2TPP+RJN7KnM/94///CDoUcckp8c4D/FSykK4drNTN4ta61yC/
3+h6lpzyIpGPUZEX97WejCc8Wnk/eLK1GSDL2NKqskYhuLj6NL6KDgdEgeZxaudpcQdOM3bDYNt1
eLYb0IIAlCMAyuqG1vrrR3aOCX0fONgDQSdG5ZfWsvM9bpeDpYVJA8lWA4NgHd21bYUSuvwyqpgE
7H+IJXVf0UUNV8kDSfO9GXu3YK5WnJqlvUdcIJK2IuKbnzWqnxS+KbC7Sj5+tbUuJTHlgE+zk8cy
9lFuS47XR75wLwIz/59B8e588KJkufJTGE9iN8n9YJPW6qdaRok4bw51qq1UiJYuko8M27NJFvq+
MRnw2B2d6tRP/XdVrndRUz7qg/aippUb19WawOfSRvrAWjgvEHmFHxt25kVunaePaSzhcFT6r6KT
fsdld1+38id4Rh6tVQ6OxXkFxi8eNpAc80vEKPUeUt4INvF++CT7/puRdXdjodwFoPBWdu+iLbol
hCYhjZHzq6P0o6gzW+ZVsqpgU7XBYyPR9TlY9RHU5On6hhEb4kPc+u9JoSAimKmoL8yzHgM67qAO
29jN9Fj73MV9dZ/Ylfx23crSskEhLZP1g2kWRs3zbWmqfS8POUMq6yIAoD1+Lar83pu0bVYVEBHH
d6kyHfUKFOh1w/N49H18Hy2Lyf5wIBKVyqyVZYwvH3Wg3+pdV9PrY04GxApoK9BfiJzzL2XKiReV
/HDd/OK4RfnEoSNZiGmcW0ebx5PlRo3dvPeNgA4itdlpk9psw9EcTw7oxmartOMXLgnjqx0V9Uq6
dWl1UZQhGieWg/VEfN+H0VOX09PWlrh34ZM8dR2sJaOj1yvvzNKGhWyd1mTx3kHXcm6lrDVtDG0/
dYM6u0sLDYqB8mh1xl2zTpjFbzXfriR8SDwyV0DZZs9qiKpUkIRV6oaJjKZDotP5GwgF9GLFS1oc
E3kMlMV5QAjgzseUjGkbhkaUun2dt8+2mocHHrD+C/kfaReQVF3ZqAsvBUdQaLqA4LzMVzu+lTXG
aJdu61nVrUQH4pGdq28hCPU2WhM7N5bieSvP0+I7Sd3EUSEwIHH3/uMf9odPt20ch1nq6hEiDEb2
MLTllm7AvZ2EO3KfHJiRmi0aSu9v5pTcTlbzKdSi/fVzsrRPQT9CoSAC8gvimcJEaCYtpsSV6/Gt
UYJP6eSvjHVpQUlM4QCCqKP+PTuKY922paYMiVuoZN0sGaofCRmnKKpec9VcAaquGRM//mFeO2eq
qtCjjS4qwtcsL3fI9iQbo3GOcrBWzVx6hglXibrec+PzUNKi/UMOqzhxY7W0T31tT3v1/zi7suVI
dWz7RYpgRrwCOTltp9N2uVx+UdQIYhZIQvD1vaiXW8YZzjg3ejjRfQYlGra29l4DLE5BFSftj9Dj
XVKAmPajQHny8PmqLVO2Oox47OHuQGwL8TxanftmrBnNwZw4B6O8bUe4OnD/tinMy+fDXBDKAUwW
eTSc3wFGgdrC+9nEWzXKHBAQzmOFqp4zCii1Gtrc+cBPJGRws3vDeb8vAiiMloPlbOeB21tFJI8F
XOhTnk1FqivLSUiGdDNgHNRAL5/ivuznK0nRhZ0MIxn0yhcJUmBsV9usL4gv1Tg3wL+OZUzL7sQp
vwLLvxArUHkEWWQhxAG+uZoPKxzdKsrz9qxCsXHc6ZG59qMKfPjgWMUDTN63Vxbg8oBoagEavai0
r56MXa17H2Lw7RnYC+voFoWVeCyQaVQW0y4P4CXI+vErhMrszUD8OSlb025UhRaNGoY5xg0XJmU3
wYLLm6bYjSBKWIV5ceUauvQr4S2G+8dFlegDnVm6xikjo9pzUckmgVBfk2ghgTMNG5B8bdE8GqRA
V+6JS2fgn0GjFWJp6ltV8UJgLRrQYIg7A+filPusN5vPF+Hi16FhagOna0MrbbXorVsQNjG3Pc9V
jzg9w9KphNxInFXa20ITc3izPF5fa4pd/DycbGS8QCuB7vn+6MleTIWAOcDZmXLrS1mE6hGcqO5I
aF5fKeFfOjkLPMleJFIBIF/duMDsDVbYYahoHH97+bgZ+muh8sIc4ikM3iWgo1BtWffu+6Yi5Sho
fWbOsEHd/FB4f3hBf4NICpeTz9frUuaJWk4IOQbUjWCisvyYf+4AL2/tAWotzRnm7I9lqXbgjb81
kb1zo2+Tco+oV6QwLL4p3PrKeV1ul1VcBi4WQhrIW+C+uwabVLkVNron4lw1ebMZIpm/iq4ViVCD
u+2DcLhy212aVnTfIFOGli/KcqsvpbnJIHJZ9GeqvwR9f8fy3/40J9ATopP4/fm0XtiQlIK5jxUE
POLDi5qEg0uyEI/LMQQdGLPKhjwh5TW7jwuXKnCI+Oejw4gts+5mOii2ly1M/M7Ue61g7+uTOcnE
vZPxmzbYe+TK3r+wYsjBMHUojUDBaJ2cFL4orJ6p7pyhsxeFkEzlKAqzBHqZu8/n79KHoVGwCDHA
r/CDmCSZJBTwCpNjb/RfnBm+QZluvqKX9cgArQST9CavVXclub04KJ6zi+YCijJrcIQHw3UtKic/
Q2zZP81RE0dze4+ilU6drOrurcErt7MWzZVpvbBZFp4jlP8hg44zuIpeAhR1cLoNP1tu3y1kTg5f
QWJ2Tu5fy4UuRC8AW7D7QUVGpWcdKCcTQlF4MYtgRWuByiCKB2jJRVeCyqV9AhoI+i5QBwebYfVB
FHbQUxU1+bmQMCn1SYzZBu0W4N86rL5+vlMufpGPAg/6IaBNrLMuYJ/FDKeN/Nznmm+hV+CdtZeZ
589HuRQmFx9Se8kgl1xyFfaj2WY8N9gbhW8yE3eMRF3coqgCddVNDV92sJ+7FJ4M3X3UQFY+4r26
glm/NKs+CCLgLuDQ44nwPlL32uSNtKelws8f4XLwrcjn+ywIboPC2X/+uZcmFdMJ0cvFCeLDQ8fY
TQfnqQhVfgW3ecZHKDp3V6F4Fz8IidrSFMS8rgMyXLupUEzzc6eolUzMT6wsb1F2LV47m1/5pIuD
LS8rqMXgX+uOfyeVshhm7qzhGR4zN2qOpo3i2pHDoSxgvvb5DF4bbok1/1yrphrHvmtdfhYq+9IH
8ian9SGvoq8ZDV4/H+riYkHQGnsDvUB04d8PJfyetYXjcRTigpOFK1sAw3glNF4KUfhHI7VCt+xj
XySDmetot7qAuY5zQgn+KKF1adnXhQKWRHSVFCC7QscRUQqPqHVSgP503wkF76qOlrfM5LvCM1u3
Vw+cACtDs3vRkxMtIaCWT/6fzyfyUiPiL6wKxxzI8w/wbNuztYZwdnb2yzE7sg4ivwTuXTvRCXaX
O53aIDeh8YQ/G0fSNDuHaHmsqGWuTPcSTdazsKRkMKpA8eijBo3F/TqSPAdqY9i3st3IuXqBen0d
h67hMe+y01yNzx3x/vObDX29BcQBuB4SpXWM0Z7URHUoILvwcGBBZ8eBzZ4cNW4MyZ57El2rfC7n
4P2Xvh9w2dz/nJPKVPMIeGd5VvPInnU1R2C7a5DQXUeQtLNyJ+5F7zz2Kpqv3FIfz80yNKQF4CmG
Z9g6k6ckYAwWreXZVGafdeMms7Ir6/jx2AAXC6gPtFoAwsdz+/3X5Y6DMk6DPgcaVmIzMO4nk0Og
eOPZY/r55v0YcBYILlYN1vGQvFlXOYToRzJ2aDl4IwE5FwWzpG4gFdtNDttUPmPnz8e70DrEgGgY
QZAJTcsPqUQVltmgbZTkB9QDY7zK/liQBEgEyW6Ahd+RrjvYngCoVThbx3T7zPAvhbwG8Lw0wx7w
CchqkJR+uEMCAesdUqF0PUflDfWre8jYPVtUbT//2ovDLCxaAFmX5uzq7SDnAb1QE5Znh1RZTIel
UdW9obDwcmUc58J5QJ4BxDbsYCGOtBqoVgBt07avzmHP6Anu1g0I+SUW0yD4/cTqF0lZQtx4dH1+
GNEXfgl79CZQ1A9iqpD+a1BxX4OhdTcs07SK63Fg294JuYiLqrQOlitk2upZplUbqiwWFhcbLxQV
2BKh/J3r0T2arq8Tg2fuMRw98KKhdNj+HIYR7Ji2iuqdzix0ipWo8XQafZ4Q3N0xxJfVUwBxtMSr
ABHUo3GreIKYMIQyhbgpmwDk1cmCskZfGpQ8Qp5kcLSMbbge7ISfQUxEEgiL10O4Q4dG3kgeXHN8
vLCMgKgBt4CiFGpf6yKkgOR5IQEOO0PxRu4aCPLH0I+n29GuxX8/j9iU6KZ4cG+iH0jftAOrx7MD
tMd48LUCnzgQEWZL7/Cg/s8pMBpWwOji7losyte5qV/X9ezUaALAzO+XQCO1gofwlX35cVv+O8S6
fqSRWujZLuuzC8ct2xZlPMN2K3f7p//POKhIAtuMY73uZ/BqGit7qutzwK17ZYWJmU7YpVcm7EKs
RCIDfAdOGeTC133+rPLA9Oh5h5dCd+f7t1b+o0KjvYJYyOef8/Eex8McYywPIZC714115tjgWPtA
mk/lEFvstgbOFeqXyZiVsImBoIwhEAERV0a9cKeiHAA6G55DIZoVq1vHzgPSZGHRnB3nm6O6E/yI
RCNPBmW4YFAy7kp/8/l3BhfC1gIPWwoDC8x/vQUnwsbWAfvyDGE924ojCybT2m7v4VUOuRtTSeHf
Obwkv3ruy9eoJeJtzrV8hjpBIWPOp3YH+DecryukNyFF6IvMPKZVI5uNB0lXSBdTDRoZoLJNoeZT
NcDJC0ZoeWZBXxNd/NgJxJ4QtjM2LWHKJGSznSYOLS2rtaErPkBsZJtzTRhkpJmXdhp42KLuXqEA
0E6bMvfqdK6EvSeiBSDaFMDypaOPbk8M84qsSEKrztM89zgsY8BO1HnhnllnQgrAcD6mta38vVBQ
qW6ajBwDVB8fXfDgHjjazSde5yHsFwI8UKd2TF02RUD3TMEZZvf6T6YQfcYpI1feIBd2H0IQhCQt
xJSFwPk++2hDAfw87NnPHh/GePAQj8NsSnuXbud2+jaF/oF59NaI+kql7UKYxaMOJQ2AgXFZrnMR
h7Qs6ikuMW6xCQ06xlLlYm3whhiu7LwLD3OkH/+MtezMfxJItwtp5gyiwoos9ebo2PrtjaBWEw+W
/YPY7MWOqkMd8dtibq9U1S88GBaoAHqvIB8u/1nd1k4gi0I16PP2uT1v0VdSUTzj2ZChezCKuLd0
m6iwZrEatdmYwWrvXDPKbd4zoOc+P4N/mWv/ptIoGAOGgYoZ7gK8qNca1X5QCxtUOu++yZo7uQDV
vAEXMNKx8snPdIyftQH1PK1kdjMAbBYrg10R2Hnq2dXekuWVG9BbJ9iLciCUoAEuRg8ceIrV7IwB
bwhmoL+r6/G2KbubdtZ/Bn/YNG2xB/lh4zXeszfKLqkyncVZ59gJL2tYA1lAsJQ9hOoZa9PJy3Zh
wV49kAW/Fx19UaR8QhfnFyy37uyI7WphgUtUu0BroVAhnc5OQ4KIYqgrUqbFOeotvu388nvph6nh
/hvnJkFqnsUDMZu2Y0nPByD/mTvHEJ34UhShTobO/l5U4TVNlsuTAs4jXneojq1XSQK1ZoJamjtP
/YDI6MyvtegvDEDBd8INgOczrGlXHRjt5G5b81rfzVz3m0y44UZo77/j4PFAdkJrKQgApLlGGvXc
quYMLZ4z3L+cI5k4yOAqUncNvFKv7aOPuQeoy7hUIHJhYxetttEwop42GNaePSK73aLYuM8GMV3L
vD+O4uNTFtsHpFLoFL+PI4TxCADasQCyAcQFqz9R4jxY9TXt//XqLB6XwFwC6glfH/z3qo4IhOGo
RYFwVUgkaUPpurHTXCs+XRoE8ploDECNBbjt1bfMExqbhuBRpN38TzbAEwbEmisvoouXC1AgkGoC
0u2DJZyYh4HmBAe17tpfaD2+Ig/agFWza12Ttj19dXX3zc/QSL0S5tYftwCcoeu6aANCIuCDYmcz
t5HOaM5OjnYPXg3HLBSYJ8UTCaRuO5c7UIrQY08D+r3BFNv1vpCnRSbh89+xtrlAjxk68ACrejCd
Bt9vvWG0ZHaLGz46VW4Qg99UqnMYzUhPvGXMvms2UJ1zSroJzXirhnzfB92iBU7gbVd/xV+N36nY
TzCtgQnn5Tb6+//PuvmCP9G1as/txys/eV1c+/uTke9CgA1ttw/pKOfZnCliRacJzzlzwM+c9Jx4
LUCn5XYoxntah0kFGhR+purFFn8YK7pb/qBewuqnFvtxgrevdwX/9Vdy593VtcwlFhW5ApJW/L73
h0+j4z1BYYzBnYKhXQbBoiJLkZhjwAIrZ2iESbJhoWAlWlpIsaI3uQCOspcZxdwBGXXVg37cbIuR
bbl4hl5MEw1JruGGBT1A/M8Se6DcZkB6tsGvjpCNbq8JvSyn6sNHQBlgufaAEVrDD7zOSCkbm53s
IDvyObKTHmaaBxzGLIVWoBvb7EpHYH0G/67nPyMuR+Wf3Adsc1eIYGSnAEJ28ZTNWyfvAZInMWuG
U1WFu3I23yHqePh8I10cF57ci+4hQsz6Yoe/+gjitWYnI/NjQObbUvhjrGSe6kY8+3rag1B4aoKi
unLo1g+35YMXVBQKT6jRIuy8/2BbV3nWdg0qwD4QYJQDJB9kQZf2Ha12ECadrmSXaz2rv4d8AbFA
Bhkdig+YnmqiIR4nIznVNit31G2mFF/+m/ndS+dFkEOuZvkTPW52I1mj9rDfQrkD79VONgHQm5m7
Hbw2ePJkNf4YQqU3fab0lud2cF/VsHL2G9rv//Pi4EZGb28R7AegfknO/9kUxm3tvLUUOSH9ODeM
3Ambxhy+VBCSb99sFXzBsyYtgmsuqBc2BWh40BlBJxOeFeubrUMJp6vhf3vifRg9eLT2Nz7zip2D
XvhthzdKKsTcwNmZjxWyrD5PP//utSTnsla4v2HQhx+B7bFu30I32oZaWk5OHhNvjpp/aCNuzcQO
y2HQiGPoKP+qWqiYIrTlc7hRstjUg06LPL8S0C7cUUsqAVVpZGDoYK/2qQnoMFijxU7eWHwDt/eW
5O6V+/fS1kQxEtVIXPTwqVq/8ovRTCOIJOxU5sG4abljp3Ki4yI+JHbQjO9SMM/g34u+TRKQ0t6y
pkCprrGjn7TOsz0UqeEIBPFd6L1C6KN3dJVAJrPYO4apuIV80cbJ5mukxgsn+O+luQgCLHIAq905
SIg1zC5lOMEkHnvIYAOlhcsw96orELcL4RhAIJRrnb+Hd627pTh08qNhxhr47g5ytFsylX8gRrOP
KNkSpa6Eig9vwb/bb0EYArWAtGhdAjFVz2ozYT2srk9NHaZBxr6jYve1kS10hUFki4rN3Ognv6U3
ArzRz7f/MnGr2wcpP2IVylmLouXqCrXKHuKBNEJaBOpI6Y1vhqCUgmr4lX13aVrxgcu/oTr3AaBa
1Mqxs1JlD9qXB0fSr/AyveuJfCYq+C1H68q0XhwOpU3IAgAk9KGM6lLZWwVehw9tEz11jcZDL3ig
NT1oEv12ne5K5eLvY2I9jbhgwEIE7ARl+CXK/RM9lZgdu3em7IEF6HG2rb9tG5nVUJaG0Eg49hak
tuwpDllVpJUx1X6AvfpSW8mOuW6CG1SzFd67ALsBHVd9zwTU3QrQKE/C65p91wTNSykhMTOMs3Oo
YZgM8NHoQaRsrDZy4mPK6IzqEuH2xqqon/iZCYAbNzSt3KaDdLnbH6chIDtklgX02oVzA0kwZzfV
ZX1sVVgl+ZghJy3gzhx5s/qJEhDApMbz2MaqgXK07IqeZl63hwbB+i1DyeC281WYWJDKuMEbvNpW
BYIkWYyTFR2iOPPktOuHAFx8ZDUb9OnchLkKFpRydnZj54lncF+nr21YTEdFYO1c26imuoM9pW4j
SOyVPrzeorI71MZj0CFF4OGmI5DXdtSm8zQQPVXdbDF1xTaq3OHX50fjb9dytaiQgcOrAS9W2ESt
g07oVsqm0J47KU2W0uAuF5GMtYIWMsokhLQbXs9Po/QPnjWeYMeHhKJ5Mh3//fkPWRdmESLe/Y4l
OP6zuUQuWEckNjNKf+xW9hVPIBLi7rgF17Ksom2C2q19V4ch+fn5yBfCLkZe3s+L6CVaku9HVpVd
9lE+0lPnM7FrdWRtRs1lInKClSegwn4+3oVjC14+Qu+CkwepY1V6LB06B1XnDA8A5cYL/lNCt71x
9o2nUo286fPRLly3WNel1A25EjzHVrFPkNwby9Alp6EN7TsuaHmooCB6Jeu9EGER89AUh1/EXzeB
93OIMmAddh3UojW0fMDKgya9C1h5mgfWNYzwxaHgl73QcUBZWRdQe/SM8yYb8ochyG76HjKpRR7s
lL5mKXAhZwMq/v/Gcd5/UqSyHFsP8aJFjMDzCXgVvKmc+eskreUd7aK69vlSXTwCoI/8fTvDR3m1
McAaVhROcdEp98TDrJoaCJxhH/bkte69x6gUt5A4vDLmxdmEuSZCAMiNH9DBVlUHoxP2+qHyhdhI
vF1uCrseb6yiGq7cwiirY8r+jTWLaRPa4QuJFDrFH1qMBvWrtheDfweLZXjvGXvXwdyilnaSRfaj
00dnW0Hs37TOzuXDl1K3vwI4ccQ+6/eaDxtrKNKQU4IMPYiSQOvXwsc/SJBepXWob6xw6o8Bii5x
rwmMkAp2DEwWxLyc76rOOrWeebSmWm4yg9hdecNb7aDwgBSPpk7T7nQ+81RZGcgJkKZFUZiTJPe7
Y2eQLlRZCRo8Oh9gYfwBDJnHjpjeIrT+4OPrwu6YlTBgHYN657lkkYqH3nMnw2wjjAVB9aDbWOBS
saDG79VneOFA7yV3WeyLwcQ0k2HqFvb96Ki7pVILMMNNFfo/XFbZB29ysnSIvHwbUtOB/Jo9h7r8
RSrrR6S9R5fONxMzwKLhWRH2X7JI5wc5aNRpp7JOwlHxFD9xO87tqS+Ht4b3HbKf8nmwIJaXWcUc
q0oWCRCJYZrN0W7gLQw+A4gvOgfmqIT6E2iv+NW9M5KYF/MObSc4RJDoYLzqaAXke0GhYCWbn6Fg
ey7gvUH0d1hxoEPk0juLziyRTZvkEfr2VfdARXivyfyKJwuPx7p8Cpl5EDLcwfpoT7l7bHMP+s4o
VkBF0KfVYwtKQtQ0t5Zf7RSGzGgmEqARd9QqNngobgNKn7XrHtyRo6A//YyYD2tjekABPnHL6EtB
Zr0BeJfvaFbOsXadbdl2e5jjQlnf7IDS3dQ6eO6qQMYNZGFSqygOlHW3kpTfxnDoYmwwlbICinQC
dnZJp+Qct3wyO38k6OMUNuxxojKtvfZONSjPc9ZfOat/yd6r8wP5AlTVFrIn3pKrAFFJr4mCHJVk
j5lDZ//OijKORpL0wXe3fQPYIW6zKEFuv1t69r6XbZWBLTeyB1osFSAV9ecJ0npNSLa9zhMP7lWm
ypOW70pITAvWPABXnDTAJbglSQDlSMZxFyh7+YPV9HtO+NZvmp8QutrozI1H/7sF+40Gmkmgv7so
dDQghH4eFddxGEFjkYgAjBWPI+htrbJOHHCLZ2E03o3+liogTKR1G7ZBMqGCosmwC+boG9g0V0b9
0Dv7Oyxe6w5EKxe2xure9FiUNcKU412lnG5rZ359mFTWJLVgDFTXsNjZTcM2jV2Zo4Fi1SsVwzXu
6fpCwG+giKL4emjjQ79zlZnkRdlMeMTZd30VgS899fld7rv8pZXwodBz798SOrY3Kpubl88nfZ0T
LSMDBIBtBjCt/0FJrQ/6quV86cRUO2wc+NTmdZpf8yRfZ0KrUdZU8LASmRmrYbxTYQtm2HBu1PDk
MXVbuXQXROPr5x+1vuuWJUV+AsEMB2WnDxTmro8QlSoy3REVax2XY3z1i9bZ1jIE2kuLqgmuug8o
SatqPBQGcv60tDB2bi/VSUPq+UogCC5cpBQtDNzaANEsWsDvcxM222oMAdi5c+oyekRvjhyBpgC/
dagIzMJ7N7FHgIYAb4NeQeQYtWsrld2P4GXc2CA0porj3cIi4imImPnsMHaZhMxY7/T7IQAVOKl1
5z5Oo/rRUyqfwoZ0RWKoXR4hv0ieSdOZ1JXaoFwysVcXUIQfVTHWCWswEET5Q/I8NwVo/KxS92i9
RpvS76M07zyy5RIXrN3n9CYItZcwOAP+IB7glJk3VjeTr6Y0NLiusppQIOMbewZhcEB+oCN9Mm4u
vvjAnN3gd3onl4Q6hUJxDYG1Rm6ZlDCojKjeQ+XFg5vJotY0V5Cw80Yhnj/fTpdO57+LsDqdfGhm
CNex8c4eprdaFrcelyRBT7FKAtP/HvIShpQVvYJCvbDD3i39cqb+eSfhZQt9noDqu24cf6nJefYn
y1wJfhfPJRJQbCyAz+FZ8X6MNmjCUFIy3hHL21QqP3ph9UjmO9Aa7mur+f75PF4I8EDSo4QBOP3C
7VrNY0g0pPJVru+oiZEzsS72ZYxuMw6nPcb6GgLoQhRAUr8YmS40PNjavf+4rrN6brtifrCEhhXE
ZOxtxyy5HftyPnz+ZRfWavHmghrQglYG0fP9UMIHH9ojnb7rB5s+FYSL/QA8/ZXVuhCrAdZCr3np
+8GpdbUjgC2y20zaGjohrj71OSSJBUywflV249xEXVT8/vyrPpQMEOSWvh4ktoDqAEFh9VlUShdG
H7m8MxTgIjq7MfOgRe6PD5RY6aRCYIGYiOHB8312yJFmEJ+LrCMh/9ErE9a+wPSDq4Ngi973h/vR
Yf1CWFL+Q01z61h7GX12uB1uCxHMV6rWH/OBZSwY9MEaI4Ai3Bqu1tg91CfLOrjTXX7SGTBcfK6S
AoYpidOGURoZlHompmMNWaSYu+KateyHzYS9iuwH2AgUMMFNXi2zMkXBfdo6d6aPpocZMLZtV5Hi
55XFXZ6173LMZZiFoQ2sNLTo1vWgxZCnaCX37zTJxwUX82ec5U7D+MVp7e3oBG0c2EanWT0eyqgm
KVTxRNyN5hpm58P3opMFvMEi5WYDvbPue7YRNE1MxfJTNPEX1GPOPXWuLOoHWxl8JqLO4hqAgwNi
7mpOQwLeCDxv3KdJdtZey5b/iOxBlTFziLBi14ZSnbEG95CJydlOYnwoZ7+G/Y1nTqRzA55EzmCO
riqH294fy109M0Dh6imTh164/LbqSHmnA96fikzglcJlvl+qGj/9UHE36b3WPpf1QHafryKAhetl
ROYK7P6CdodrKNDZ70MPyiJ410Eu695m9lM1kAMvIthtw5oPiOQR6hCWdR85HTzGgpj4kP4lXhsL
IIm4Go4wmTr1i6y506jtFNgnW+lzltkPPv3jFsO+s53vUGcuYpSx4FY+QGjPyZEPu0kuv+Z5mYKc
t0O96duMa9sU/Z0Hy2Ma6Hs+s8dpehlywJra6eSM6kue9z+9cNoEGruNwqSldLYEADDldo+TXz9B
Cvx2gB+c2/l7oESHYHwoFG/SqZkX6xMfDKIWiqTCPvtTsS2y8gzBxqNmPyQrNprJ/aLlz/HtZTAk
TSZug9I/F46f1ga/xwbamvyKDN/ZbT4l1MWrv4SVMWc/leWkXpdtfOnuQ4quYC7zBBqTeCsCV4nn
Hm348jcHM2hTWRLK/NADPFlb457C8aIYXpyRH/zavgU0/+voeK9WwZeEPebUhoGPD91ldWSc7Ovm
hdlkT/r+6BN/M0Pf2p+wQyCV6PM+ZujRBMFiWv0t7EF6zodknF7s0UsbUuSx0PUGeghfG5rtAj5t
MamxgX+owCSX2sTAofy2YJcdzfJG1fZWt3xTeABkki4tJvhIiBcUtvesdZIciZnElFkaotP4Qtvr
Nv0cPTW2SKf+NLruXtpmN4Xzm+cBJCcL+6uUvyFeecBDZSerZuu7vzrtjjE+ghiR6H762rC3UQxl
PNUkbvLhuQ/FcQ5gjlOMybIoHNvQwmoSu9xkg0Rlok+jKCviCH0GDmOLDA1JuBW+qRzO1kUJCdy5
xQntt8zN91YPSKpw7Efw38/gvd5kNbvLFpyGbzZNfcLEJ4oNqdO+RSLcztL64rQVRMva8E85zTSu
mm+iG4Dn8GOva5F5+M69GeoHG17VcRZ4v3ITwDy8eKJ4TENR0o+n1r5BSxwYWkhZUJ0EQ78j4Mf4
g0GBXD/Dt+IAKONhBPJfV/6XvArgyGU/RHR+JNJNOq03NAT4s1Rf/N47jYK9lmH/CmG3FFpDcY6k
vQzCeDLIYCVKNUABLuxlO5I3lIsnmwH77eQbLEm+DAujY+2DgossuJAQx2g7dDumlEBkoC2GP173
9+8o6LDNwIbMRLv1K3KISgc9DMyEBSGOGCyIN9VnPI6aCIEQlY4QVzghbmy5+T18ju+h2tOk4Vx+
QzhNrLzYl+PtPNIdyud7bzJ+HIppC3jCLw8wj97xTuGEq9G3bgMj7bRiHtlA8WBLOw4fgRkP55Oh
2V674jTT5pnZ4W1B8vvOnvboxULdBeIeDijoJANWZKCJjXA0VfhnDPB0HYJzOdYb1xueO0jbzpiM
gRenFn8jtZ2YIWKrHqgnAVoFim5BmCVM2vEyW5jUNOt+BKDM0S68VWWWRjA9y7GtoD+GQ5jf8HDY
iCpAQb564bl1rnpz76jcR0PCeV1OveUSaPngDlQ20FVvvjMlfnA3FnwHo/lg56GemMjBPMGVfd+Q
YFvT4EVqfQ9EyheFV3fsYCI8TWdAczortXrnW1C7SCamTZvDLAdUqDxaYhuhqVJQnTIg/x+ibmjj
zC8UPDyUTMFu3ZU5PBpghvOjbeytIWpvwyBCFTpZRIBqp0zBD0jmIIpBrLoFJDGMg8plqTHFfQAv
kCX8BbDSSMvKojBi76xYM/uByTnx4cISD47/fYb3ErptqH9JVPO8ARmOF3W/gmgQaea33Y01idc8
tIAORZyqh2Lvt8WmysQRiUZMqn4LZYoDMpUm4XV3kF1/GOQAVg6cn2JgyG/rXh9m3KCoFPIZAVZ8
h+YBzndJfmdl9B087NfBtD/43D70yvoiuuAknWnPoraLG5+g/E+83ZiNMN2GbvX0nNU5nvf+pJcl
Rzo6+uUxsmaSREQ6NyYcxzkeYOV61NAX2TldjhMH1OkAHCALYhng8EqAXp6twvVTKOEXiJbY+gg6
stuKMFcpQQVu8OhThop9mhM6vxZ27+XJBEweBGOAgUdlStL6T9uK6sgdyZ89bg9bBbnJ2Bq6LBkX
I1Lcvb5Ey08DijpHuviCe02hBO93u6Jl9FiiOnuLIcCwd/3+1u+hcRE2FoM/nLFMtrOlJV68ShR3
ISFzOrdlfjOikPslKIfxVys6z4ZrXFne4M3BYurUBm/tZlELQJMWonFwnKv8WX0HQNHsieeCS6rV
dMyZVDvbH6ODMIbEgczL51k7cg9nJQNO99R+GeF3mZSDh7IyJ38sEOdRobKJDZ9cK8hQKQ6mR5Nb
9DhxF2B+iILsC51Nm1n73hzDuqU75jAxQ3+0FV+Lwuke200hGAQtNUy+aT/XP1G/4RsT2rsIm3Hk
Ptjr5bGwvXsYDvfgzU1PSF+Bq2o5ZNijcTsN3b1xooexKRIcsZtOQCbOhikwFC/SyfF20h/uy2j4
jR5sEwNSV4Cq4/zpqHoZojaMG8ehG5B2byD4+GPm0IAZ7PZrb+ifphjT5c4tm2KHrsghWFzDDArC
FcAjgJglKN6lrPG+o5C441H0BIWirWFFHxPHMdj02o0FEI+RHR2cXm5yWT1WXUs3JOQ/pNtXqFKo
b57hIf7awEAcfD4ppSk0NaNHzvMmnsv+zXbR9LbaE5p4NG7dEf6FgN7/j7Dz2q0b2bboFxFgDq8M
O2srxxfCki1msoqZ/Po72Oel233RBs6B27Ikhk1WrTXXDP7gLbD2Bve2T7P9uq6Krw75S+HZp5K9
chknkh0Js0hV7Vil83nS+ch0NXDSNLmrR3HH1R4mNeVUu7tkjZ81QuzOneIZeNxlBy1pFEiC8VM7
uMMx68sy0vCkCjWBLKzYAPg6WmoBYwR0aOpU5eIpAq6pdoHDcZ8u5AuzuLAnRHNiBqmgAN32+bky
g3ptI3RG2ANou0rMA+b4Dqi1uc977ZALGZWLsu8m2CHGUoYCrDldpjAvuZaivqtjg1G53OdD82ys
FaDRHCUJr+sy7GH+vHrJbZs4qZ8BzWudE5Wm4PPiN65V+9aq9qUY4z3s3ahZKioda+94CAH5OnDB
VrpUy3gckx7XV8IlSQ8vzEiLvR+mTKGPQOWNL2vW+NXQhZnTEAAQjx+ZDcOQj7dxYz+R3WF0m30y
/kp09bwgRxTZ01aMdexGylDvu37ej5ubVZ/cjG3hbztXs2b8qqm+I/w3ErkRzIq7VxtqncltX1fH
8gv9VyXSQ1cNJ9pUzK+ASMuh/Y4nb6+V+S+n1p4rY7zj/La6fsLnzhIOtrWvCt+BziPQk/qvbY7A
Eb8SU+gZ9yMTm60aqYdfKsO0gmyD2tbwNGBPTdE0a+AwqiqB6JqTcLz7cYx3hvJCSRDWsol0y3zR
F/Y7rfk2m/mOyd7dVhRlynqOp1tIKkd9+hhMBZmm2gAK5DhelAhQuj3Y087gR+GK+MLoAqPS+tDR
sl2aFBIHwvgsTRkYif1d11bkrB25WeQCOZOfVzLz0+4ln+GSjIw57OzkNd7N9iEUXf/UltPZdbtP
ubTvXVIfulq/mZqnsse5te68fdtv+Wzu2WsNOqHLVuYLJf8sUCH5hrM4vkxE4be0CezQ5l6yKXee
4a/dEHWOEXmTdZjF8GiNVsi9jr3qaGnTfrbWR91qbxWvPhlGgz7e28+MWGgjCTHAxqe7hyAZkaDj
b6WjpTZhS61bLYSqjav7OCvdeV3YwYbk19x0S5CvugF860AxLm5tKfY6y3fmmME8pRQTqT/1PdP8
zPMtgbSgEHo0udWeBIcwUyzSouxrsvY4ZGqBFZMYQkkEjLJfih9abO8dhUczv3FFHKausVNi50Ft
N6FYEqUVi4w9fpvjumuUOFKMAcbcTN2H/XOZvLtNvld4ZsDbz6o2X7fWL6GKyqhcDWoVP+cpsg04
DfHHuE5I3dgb6DL7pL9Vl/ZUq8uuLFK/lP1p60IzZdzPUsZhMt96TRFtS6vglTBZhxuaj1qHnxxn
V1zkD+WoPzXafJ8Ogqy9db5dbOXnH9rnfzbPHr5SG1pHJQYrZfPG+2fz3BWTlVgjAs5F7rR6DU23
vcMKCZ8i31kFT+DmsPinGIDf4OTtoJvhOpQQRPHAL78dNE6xZ0N/2z7WSqaERqO0fjHvkqmCqKw8
2F5lsWwbf2CH/I7lbUe16IwQQzJk+jc1rlfSAUpN/NelWvbgp9bwvBC1xGjBPnLNvUKjppqBZh/F
aPqtWML/vte/wbH/OoEN3fwbnp03qzqSad09ttLCb74Uj4VdbHyjPzlKb4jH34Ctfx3oN6zHgKAy
49DUPlb5qSny/ZrTdmpoTMvJF8ONmptR02h/ur+/TWr+d1QQdNWAuf9vqXPV6jU0aKV9LAoalcGy
fK2hJ08rFhL1sshTPYx+z5cL0Lb/vrP/7wUzMwV9/gvG/+2CHZU6ynK54NTDsGwIlmm660VxqZpL
Y/fXmb9ac/mHj/P/PSjBMWSA4hP+r0Ayb8iSvGz+d9AcGgIOmh/1qAT6eF+nRmTG2YdWd3+gs/6G
gHOTMdPDqR0KJDkrbBv/fIbqNqsdUcr1CWF7+rkYWn201Gk6Ei5kY7AknT9lVf52lSwPlqEbHA75
HqD77+jalE260dVGSjlWU9C6/Sdqg/yhn1darLRpERqoZbkzJRXCAIfpDzd5u56/PcrbQoGHNZov
QjlhQf3OZ9VlNmt2qYw3zpL+cJb8KVH7X33TjrAByiuxL90fRgy/XS9bDDTTzcFzs4jjk/3tBkOk
N7xGTsXTJkYu2HDHfrkb1dPQDfemOu8r/Xt0/zCt/fcxUW9Q1m7/g6v9O/6LYFpblLJ3H1UnDtT2
y23wfG5AYCyVimEnJCAh4oP/fmd+F4pypf886gaP/205KoRdqz3N26OE7dOzHqARrxrIqS8GAU1O
fJVgN+n3SB69Kayd1T1omf4kp/kPH/Hv84Z/nYjxzxNBDT+lRdy6j/j53OoJVfrJaDG8MB+2IJ++
PileHqbD+39f/79XY9jycCGRrsHORybxz6OuWSJzK7YX6pgZnKKa+/g0ukXyq8CV5em/j/Xvtxa+
patDBaMSYI69PQB/u9WmDraidp76qCeGesC80vRnL7d3te0WhD9Bxfrv4xl4SPAr//bisFDwJDNU
0LFDQ3zw+3BDtcjNmDD4eWxbeVwd7YpT0bkoJ+Cdwq+UtgglfSLbgni1h/LVUPNDXMiT1xm0SFa+
KxBNbV8QMWeYMPkthtPU4Ixaxz+tBsaM5x2LPtmrCciTWKejIpx9r2kXRdhnr2pO2pyFSmPBwJlO
ZaoT62f30Tyn74nh3W7/oM1mwBvoV4sVxfl8oPW/elb2DWb/F3yV2ulOdFqQxkr9trjZZYqrYx8n
UbLSCDsb5J0HNbVjrXzag3jK5iwPunKOMN/Ndna73pjCDWVjPFUwm/x+ye8N5BCV9q5WX0tB0TgR
L5oLcudV1ceHKUwdMr/Sb6jXl0YxiBierg4SQoufTufWX2fvwR7svScK4oOyXVxwE90qSk0j7Jw2
0I2PrlxvUqOP8lU9ldWPzUooRnkr5neNea9d0F/gheOJ8ZQ1aQBYdlS1byvpAVi9g9avx7rITpNq
PmI/jx+CdjCS9kWv9KgTPyrYCINmHnqI0giSdqLonmCDn3usr/2kqm6bCVoj5+Gsz0mhPOtucqMJ
C8Sr2nWUU5tMDk5RDek9KPJTphOc0Q8j8Lp6Ff3jWnQBo5SwT6xkr9Da8eK1aUtcYhPieyMvas3n
xdlrOC52reLP1OGcvadOyc6r3fhstSdjxVVXtVMEl6od9MNTUru+pSV+BRTvehCojNL0gu1mwysd
PVokbwGT2L5QL+Z5TkXEytM5YqfbNZMIj/2UijnOxts8G0MivgIXo3G2hJ6kNO80jcvZk+3NOvdn
j7a/c/WwmO0PNIYnQ/saevgdE3QPzYnSttpl1bBTG1rwLvdNbFUnqVzFUjZBn6uQRKBUFvrJ7vrn
fm6fs3Uufb0Cu8xrW9Ka6i2AdbyXvBKTpYZ4/gVxM+zBeXc9dbuvIZ7xvW6805eH7S45VRIMtfc6
o07kZMpm3NUi+TLxN/GLbnzrNRHVrrmTJBEGbnxcWnAOoWbfCjhcOEH/PyxSOHfOILv7KjGpn7Yc
qRunMl6ntZO7Zru1oN3RhOV6s9YnbJyfXWMy78aylZcu9zz4XPhOT5b87K1aP85qXZyGoYlPVmeN
r2lvzpc2I+VmxPz/ZUw8XAqKGAenRwNzn3OzuvGDopiw/O00eTVHAe8yH5AcdIsRDXbcwrTLmSIx
1fDNTFXeijKLd0mpj2iRDCNKp3a5q2AZCt8sFfWhnIc5xKOh2StI9ia6z965URcm33uoHvUY5Dw8
aWjNzvhkd1DwqxyD0NBUc+etHh1mJm09C3akunq2pxUUM1O5B8JYvaNqzTLMzNa4uE7Dh96UsQr/
x3Kcx9hbXfz3dGYzmeiK81JgYmQL8yCBnvxxiR+NBIMjMUbdNgtuVZSvVcuEzIJa08cmFPlBa0+t
lz/qWCkkKQ50UpaRcPIvRxcNdt7qT6ijr6ZS7XH6OulijWShR8oAWpXoPRMcy0SBBTw/t87DoBXv
jeddV4NeJ+v1V3e26wsvPQ+gaoJINU3oNPph5X1jFFjM486O1YMV4+pgMOpQ/Qnv1W54spsOBvCy
sypGGBYBI9sLWlIdaQ/5bP9wtDLg52tYbfxBTjvk3nmn9sS2M8DiH8uhupNjdzHbUzI91Ir3OmTj
m1hzpHIW06RfxWDs+UfVrG/7ogdS60OcTXyTm07PVAOMSlhLZvLSjpaveFO4OQVb2bCT87vRnjTF
uVXyNtqYdcI8qbMW8p/pgiKlmX/pWCOGdmxbgbSVO1mOoUc+Apash5RWHfvzgLY0Td1nt+dZn3+O
3DbL7nm6n8pS8nLsEvrVoZ6/xpwsICoNRjwI4MTtdolQDPZcVAUZw3DEF6RCbLFOzdzfKfKrkM4d
18XdGNTT1FcgQc9q/OBV9X479qq1ez0hOBx+IMpjOuJ2Y992QWPerNJ8aOvsZE0xJbBVFYG5pIhh
KvIOWTQ5KyqYbBHPiQunneln3ek5CtDEhSZ3qoQ+nkTisMyfNO1r6bouxKEtdFeVOsvxh7EMNSPd
GeV6sHjm+BHXyEefb7cKJpH8uQ13tt9Epdae1qpOIOW+O1V55K+pVmcPfE/sqEWQVMuuAWKzRw+U
yQJjLx2+OMAhBm5oWT5L58AP1UV5qQ0b4m+/51fpZvsIoFUocoAjfsJPfc8fej/tJm3wteVh+17k
v9u5wEF/4R8TKY78beiqD90A5eg735rP3OChTp9yNw23IzMrD+r8o5GyCfhmsZrbmaaZessfyZTo
Ieeizvm7nD4Lym/+MLp4j/kvoihK/kEVJDBtEn/tRcmtyG2SSOkIoEjcNxdoqBWeD+9vJw0lciy5
HSPtmgt/KGP7CZH9aK65eidaLcWqLhPx3diSYxs7NFGu2Fd9ds6sFYL8rJ9FPL4klfbDGkzX163q
MjTNe5eBysbF+IThHftgV/vzqpt+jofTMCU/SvREoQIvONQHuF34dyMusDI/nzeC/NqQbBr3X+Cd
eZCqHYkOamAX6/vITuwnHiuoZgEXuusjJI74BlO7ZYPP1m4/V/JWZgk0jbEbArmxsPAmKiveZhIV
opXGy5fs44GTpCdStHTQhYX7IC0KNqUs9qPe2gbT1UI5M0yryVJdRrzt+6yWQemas86n1TehtJol
C92YgVe2mOiaqzYOxjm+5lhhPMyZYj7ZKzQgdHqGn/G1IB+6+8zFXyk3y6tpdZ9Vlv2omcsGup7L
YO6LH5W+vENEc/xJLKxbVaz6RK4+l7U6hNM83ULMqT8yr3h1F9yOe4K+/AZLWOqVyQlEoTf7tHaK
qz2qIlhJ9ggGxR6Oi5Np+9ozmF6MrOok7MW7Ilug7lYlz1+5WDF2TvOjllpWsavaIg+SYlqfZDu/
u5n5RJpKznxGU84eNVPyWMws8mYqP+CY/FTM+nPSsk/KjfjD9UTvwsY0qiXSVtdNAq9V9NqHvy4Y
TFt1aOhZx/hbeS2cwg1re1Vw1cNsxq/G9q3pvPeuK923Ica401aTzZSC0e5+Wfob186PKmD4sbGY
9AXl2hl38az3Zy1T85PZpi9QWAAcFfGMmQtyPPaUy9RhNryq27BGhatj5qvz3k6Jcx4RCyl7UaTG
be6K6UxHX/q1piK/SFTjuBjK8KKp4sLEZnpDY+H9kNaQ02fmln10mS8dSsVII0zMsDlltIHbIcuE
YQ2rP8PGTJg15jTceZKgINTVYhOqsS+bg0ZYQtr2bMsOMIFvWkOKPaJKczM7FuhyogERpLJGM9Bj
z1yPFWpJZdCgJvdJBmBT6k56x8qcsMDq8fxRxt7cHhN26X2tJurO7Ob5JklKG+kHykxMnJQnxypX
pseERr546BwZjmZMAXsI4onTilfhtuPNKFcrbKUqfw1Vvs4gYEYZU2oNdcFmCqMWmQsVX0GCTL0l
xQyvTROjFCHRPvtK86U8KPi0kJuV/pim9FuT7s9GZ47N+Eq+xmvl4lrW8QTooNI/s7KjYDRsGbP1
WPFNtijtrkhX8aFO8bwvsTT85HyqqB4tx9eLje2rl2ogZ4MNtcLRYsX0ItuXq8O4pEpdeqdeJYWu
qxnA5/3gOx1GRHHqsA/lVrBqGXuTYiZfI07vQtJZmjqTY9EjuU8YkkmnZ3TnLb43skrFXg99sZcP
JHJkZ3cbX2nLzt2IjLo0SX6uEhjUxGnhR6MgT2l3lQ65h3kgbI19g2Vj2+CnJVUFHZMZwGTaT3jS
FhbFkV75i7VQDuhMrci0NprxAFE0MIxuF8/DdZbNWaT5GRuooGrXXVpI6ndZBGM1XNPeSH95ksHE
sLIDmHu0Yez6yn1qjVQXdn+YS4u5t04mVVUPvmBoQh9anSejvS9jzeObtA+7yT9jYxP42FMoFnrC
ZIIFNF4n6R36pjzlVrN33Pq5FgMojnPVMxOyhqLua6W5YlnzKWfmDL3MH2cPJVbbe5+dau/yuvoY
kGnx+3GRs02cUuQoWGwUoeNvaZiX1NXe8PhhYk3hyoAZrkCUW9pRWdcn0VivuRcfE/5OUhs+rCIY
jfWldsrIgAWF9igsS+V+mpqDWbrHmtmoO+a7RFrPxcAAvG2Ein+XY4ZezBpatyMq2YmZgcO8Yuw+
BT5uvtYvYS+X99xkwLZdJ9X8PuuKr2wcLoNIjgNQZWDMS7Z3jG7E6w1klmy6Kegn72qjPvWVuT9u
J+elzY8hnSG5ShyxDs4glrfGHb9tTzI6L8zmR8We6TutupxtYeyEi/wMrntLRcpDsLBZri0qYtw4
HAqbpEHOhv6rY5RVqOVtlRSnxTYCRa9G5lqOQdiKnjKdrUsvMCbLfMRE6tWyx4cVSoifGH2DFosp
/CcXPUVk+OybtXoaNe3olvNlU+d4eYWEWh5SlDWB2inPSUW3OMqxrv14hB6FQd3qG4UVjPmvpfde
FTXuRl/txWhFylgtyGzWPQwKyOym3sPUYArUjlc58frkUuxKd9a+8oUULW8ogr7ofm6TeoPdzymW
gyqLsFXmU1wmV2UY93aN2sjVn9V12jcQkoy1vceo4ynzYFuk8mnsuijFz0x2znc8YjwJn8iMl0h4
YiEf8C9y2K1hr3emJSnokkORJ7eQMS5F2lAoDjeiZOonxLVWq+fMaH+uVs94SazQ/JZLEU/HdK2O
ZuOcWrxtvHSgKVcZxTLYimTvMt0dD93o3RZOE8apu4v17AMK7xwuvGqBQmpaABCs71TJ4jYvm9WW
8cNIcHXJGGDcrmsV70rZkomaZ9BSVqZ+OFntihXtqDaBsicqlJ8Y6WqwEhIbaH32OiTV99CjrIpX
VG+LXuuRNiSYHUnBKlQnfWSk7mbESNRlXmx0sOkAS+PWrMzlpotxTBCDujOkFROJmi1wMOnd09aO
Ks6o2NiZVobSbSnMXdcOb8xKn+rKHRhdzR1i9lSEoiZ3ptXDzp0e4spFUjn15WlSutCcxWtWmtpD
1gz6cypTgj7XWIumhomvLhgi92N7gU4K6tDW4mCrpUAhy+rodrSYFLtmKVhri7AwrQirrR1Y5s6Z
3KdeZ9tZoR5W+Y55dekPLUSUQdKEyV7CYyiuUwVFJzcUxohi0SKRNLSH2iG19XvAX4zp5uKSbMQI
4tWOaumEMInPucNsWA55yKTsaqAIZvdCKimXHuMdp9kRqLIEtkqM5rz2Mmqt8a7TxlNeb+0ytJVt
lBjEUKbGRX5lrfruoUlK+233dM1L5syPQ1MeiQTr/CrtLk6VmT4LSOAy1ai7el9m9skU9jVLl592
2bw5CrQqYzqvhbiKLn1r2gHsR592cntnptaAmDVYuN9Yu7krX5RYnF3sdv14cL90BhoAB9y9rs6v
3mhEOGrdNnX12ufJ85SK7yGv4ue4llpQTyyAy8AizSqo+VIqUcE7IFxoydiE+ZqtRk4/7ybBjmTE
B8MpPhaG1IVmRnXuAsX100kWLcVKbuw9LaVjtN0bfJhPW7qsZ2cyaJT7akLrNlJXFgXcguGatfFn
26UXhB1vS8sod9MRjom19zh/x0nOHmDS0Cd+03dnSoAbSfYmWzWzNi2mssnulbXZZYZ42u65m81k
ydq7GOad5QC3j9YLQnxItAqMtPpoDDiG8TIvKQ5bBtyjLH9cSSiEm/251hVEj0wLGX3zS9ZwUhcE
CdaviaNvP5AgVoXm9igz42W148PqjKCT8w63jmBY2pDUp3DgzHXki9XCnaeUO9Mtzwl5qNNM99pf
CvVltu1Dm74WQoOLgZSVJl81imhiqA4DGtZeml1kc5Mgv5gTIEVl8VDc6jcaNvipJsjtTeGALYZz
GjzzaTDIslqUIzD1VUC5zRzVd832TDTJU1au1y6h+NgeQblVQOyvkIWvs20eFcM6lgtFUjwEyKB2
22dbNcvBZdVyF1gL1ppDO63qV60dIp01NIZKWpXrPkub26Qx7qQ6HgZFDZotubJU7/vZiRa8i/96
+rdPhfM7eIt7zpPsc8jmx7rrbhfL0fcjz3ss0rfZ/Oz6lLdyzZtoWjXIcVN2sBe4RLryYQ7KaW1w
E8sU2AC6DJZEu1+VCcVmFeVYf0qAhR5gREtfncHZV27xAzd4yAP0LvVKWT2vasAkwIkUItJYG8pd
Oxd3GZ/ZUOuPuS6/TMSttJLtD7WlutSUIrJrcTUSUQbD7N5BpoK92Nxgav3Xs7U0dQMzdIoU1+EK
4ih21iOMtSK0u+nJqiFheUl7IN74ZjSp9ZgPw74o4VK4lZGHWkNTqi1ltE4DhD+8P8AwG8p9uFHM
o1D+LsPBGPmeQT85o3YzZOo91hkOvUHswnUR57ZyvrK+VpA1ur7r3bczChJvXva2lV/6ajroYxEt
PVZzRR1t6WwU708NvOQ8hmpRuJ8DjnRi8nTidniWlhpGJoSimA43DiqjDlNt3OW8VnUm9xJ7w4Zn
QvMAo+fvPoG978n92urAcdqXoYxQgbTabn0YqveovV76JN7FrtxjTAG/XQkVx7zE3CvHLVlT+jnq
OIwl9ShRludes67Wqr23jMc6pTkv6Rhl27kQNhO0K8YdgICxO78L5d7i8czqoQrc3kkDZgnTkJ3L
ih10xHFvz6yUEDTUMiHIqnWSGqNix1a6qNVhhkNRfucJfYPWRSKd+tKaMlx5iDJNuRdZGRS9BwwV
d1yHrT55gguaXPFk8uBXix12bI8TSMvGmolr6xrDvZdzvdnwX6Xu7EU7HVrq56peMn8Z7ZC4wZ25
xt+WYgTSXjBx+ZBbfR3jz7HaUV7xcWTtlY7MX/TqouXFOXPdU5l0V63sT4NS3ZIMc0nHeQ9k9pl5
WDjpdJal+qNgEONjJnJZ5/nSlciopRsI3sBJZOwh5r4beJYcBjizY/eBA868s4ufqQePXm1sdoPi
ZCGIhIpV1DwYZPBiaIOXUn0s4GNvMJQunfcq33oJq/xc0+FgW+MhaXGRn5QonqvbFbjOl2VDzcJw
qfilJONjPBQfWAWxzjfHOGN5SdxjVRYnCAOPnj2dY423xlrmLmTbDLDr28Umb9x2xjm20FbuhWZm
3TVZeWYuuVNaJ6xgpdXGcHUhk/b06TaEyxYm32SlBwCkoKvjxE9dAAkvm9ydY6K9d7DVBxwVdaCO
NQVmTnWszUmU6d624h6MnkIoSW4B+vdTO2Da04xzsKgW8yL1RWO/aUyToRcDjgE6Y6daO5Cfl+1B
RE/MyhMzKJtuijg/iim+Gdoq0vLsG0LfUxkvx2E2wwFk3bfbJuyE/YAZxt6ztV0j5KFSq4tIcKYj
pqwG3DQLbT/o61Ez19ArHdLfWI7J5r7JSKaL1mUjAq+PRf3SMI5Je8BIFcqqii2eSdEFQ0uBt12d
Ggjko6weEk8N5tR6FzFMwkJW0Vhm1Bs2lFqmvl1xQ+KBy81Wfhp2HrqjfnAn48ZY75euf8wL++T1
3g7B0fdQrG/WEp9ZvnXEKequ7tczReZlBibYHrO6UH40k/a1XUhmmaiRpq+KMmzt2gsGXL6avmbu
zFCZdcBhVJd3R7y+D7MiSbM1w1wT99QeYB+NiFIJTJBr6Q6k9lCRc0ZhAMlsgCE2vq9Wu2ePbPwN
sU9ZzCypEA7WvyDWQLmA+iVh+bYFlnsd91IWwxGLrm/Rzt+tBBdS3h0cymCHGdd5FLvU9thmkzuE
aQEE1V1qsNEkxZM60DGYort1O+VxnuoDm81BXWpobE7iF606Rabdf8zs0kuvIdFRWTTpO3+N0MSd
rKNN21paBwKQy7nMk/GsjcBUchv7x/25Z6na1pCYqe4gJhA6JY9knuzRw0C5w1Sk8qqXTpB4oyAa
wuad5m2Qj4PMDxVjramTDUj1BNCa3TGThRjqmS+x0rIl66cBj7CqtJ4mNlVNzb5aV8t93DcmbmH8
um6+CrZISNThfm10unZ0T9hDhV6f4xTIam/PxY+k1chtlysGIoBJvVkcRgCEsMibR5kYGaWg9urx
BrN71AzRJIic1ANjwG+6TFCarOpLb5vB6mT3yVgAlboV6XUDARZce7WY97LZNEF0NthvmIQBFPdd
7ETbOrWtps5EBo0sXLg97Odmn9+JMi1w4prbYDZihEprmkck5xaHrCuT27hikqZ35nEea8MvW+Bp
ZQTezfmELdzmcXcZ6DX7Xtlx4yluoMRF8zjh5eLR40NbIiVNPKdqkwXLVlEUVEm6o1oh8cpZmPVS
hlbXvW2rXpLCXu/GJBpHymCRWnQ1PC8TKkYTdb6vgGFQaqCvqWIkAtDugY+tntrQdpd9UrdWYA5c
p+IMDbVTeXFaMs4bbFS88T2PuyRqNzf8QRqHjRoiJJCsIlChEp04ZhVkd1eL9LakgkMIzlb10dU1
5Wwpz53OWr8Ys3FsMrZ7Sxj3itM8qz3WU9Jpj2kd3yrJzCxLz86OzSKpyQzYJt41rsv/e/tFx/Hs
hLNoOE+UOOVGi/Ro78laE/WZNDQXRMkgUAEVHF2uUoZ9Vb9P3mYHiud3hZJkGsAaVHeyqZDKKPPW
B6zIGHtV31VjPRZue6ZtZgxYdF+ZziSWFv5opsUtgoebVCgs99i1LfFVSeIrUOzZnuA0mGvNHktb
uSKzMarmbtsQalFNEeGt3HTdXCt6JhIBnvBek0/SMWBOw5RexElny+kq62QvjAqIIvYU86iP8+uM
7naXUfHBtJpSpFd2Fz+ZTf1uiOWBvXkKpEaViZqDYoCQpBslV2smi9PMJ5Q9ee1sIQTL7uJGHnH7
J21lgLSzlHu3YIqHJ/g1LfC7wUhgyzLITRcfzvEBB8uDaQ57ADr0Qoxna/O9z6cIhskhp6Xu9W6l
hBYz9P34jKjqZtSHr0JNI2Q0b1pevaE9vYkF0BzKzzHUnNmMxjTTfSfJn0yU8Pu5UC06QbtJ/Qbi
YwAA7mY+OPKnofbWwzCi4jA3yYg69++lXSN5IPeBgcAPaWc858NBkgn3jIJ1OKXFeqoryYyjHZod
/P4XRY9ZLjcQnunyvWr/9bTARGBZaiPGJlfkiJg91BXZHihdhhJKUxnHvHlakR8UY3QIfUidLY2m
BiWArDwwmmrsxn0VGYk56lpmt0T5QuYWbs4lGZDBAMfj49aI3jBbLq9i1OpTahIeDACm5sCpBsOF
i1kLNo94ZlnVu7s5RuRokDblxzCXu2hcu2ryYzh/DQysNdu3ZT+HK0OhN2w5MdTQyVqh47J3KAXN
/Ty4TLjseXV/9dk6Yi3rNPlznaXUzZrBG7ox6cLMsvOdYmrinTvfnAvt/zg7r964kXQN/yICDMV0
27nVrW7l4BtibI2ZiqGYyV9/HnpvrJYgYQ6w2MUYs66uYoUvvMEZr6hs0g+r4DQliADG6mCCGVpb
firvFBVE6E2hup9cuhIRroO7xqur11aP65UWUNYJqip4dCyt2iYhQnH0MYbdoPvFpoh6fStTOdz6
em79oLAzWw10nHgkZVZx1NaLvA1+ItTtbioN+FMyNvtu0ASRaFVATPUon/hDbywmbBsfEjZDTkuL
2jQ3lYvu1GRi7e4oQWJoxtOZGKk/1G6cHbzOuvHKTKx0053uCrMuj7mRvFk2q5BHMcZJ/oSun6CI
PhL4UufsnrDGogAtnRUVmN9JoaVc8lNCDWd095MDdDGs9eQhKEONA+TPaWwWS6671mqWeRH3m9AQ
Ek6DOb4VSePsrHJ2+LaEHXvrmDN4i+7eeJXoVjjcIyfRNCcKtFawyeEeLXvNIKxOqEe1PLArB1w3
73Hxm35Edl2ExnTv0bqFfji0JGFDfVdPkftbyqqBuurWP/upjQQcwqncCHfyz3HGiwyuoe5byGU6
aEhz6fhmI9cwprLDOICn7zA8Pzh61a+KYBje0KrWjY2cIi1apX5o7ZUz+N1G+ONza1kJPWtvag6T
aWaUc0KSKKtKURthk4YEY8iQdZ37MlpIGgea2V4PVk+VbibQeEGs6Eu4Yf44SD3Y26JX5YIui3bb
NNOwwOgFwRK3cbq9jeN6tGBfjw+BCwiMRkXzmKlQ4O8S6nd2SO8y8Y2gX+Z57Ky9tL6XXK7OMqmm
4SoGRXWbaUW7tJvSBotvYx+VqM6+z7PG/Dl5ZQ53J2xXNTO7t4JQRJQFZVDJg+rt8dC13atdgF3y
iKPbpYbaGhHpWKj0PqaGW3JoQfC4M0+QoqS2AG7V4AqDiP7PYjLqn2kCWHaRhnQ2lKsj0W53/xpu
JDa0i2zikdRZtY0P6SGKG5CxFboxL9NQ/ZpEScMkK2mCBY0D648yva71NFOzaVEmKFllBSFJhwon
2DwKGH3vZrvUlMVZE7PsShcOj4ZJ42MxROlwUFBhpoXUM2fXBAGymiyle1PodIC7lmu0bJp4RXEz
2smGGvXGCOzuNklToa3iYLIiylMYCMY3bDRtV48CVTpRlXdBNInxgNHN5K/KLItp7lhB8Vvr8+6G
XI0CBkGGQTwYtnDXclEu67izXkLALymhMr8DiSh6Ijk9aSTHNIHHUJrsbUoU6wRr21+60v0FzPgn
uwPzuW6GuKppHmmkF17oAbsYfMTw7LZTa8Bc3SZraqhxZjXtW6Vlm0LB8Yx0BVVb+A3fpdH3okyz
nzlUJGdr6rG1do1qoPhYp+vCDco9zW9CM4HstK8C97auwZGOdW/9ROzNHwn4k9BZpEZDn5sHohbb
0cm8YDlCPF70RR7AUhrxTBkKPLfr+im0zPY5w4bx4ODWcysUCWwmnOxJo/MLICEKonvdDOoHJZxu
PRqUEPvABISR8FzekU2D9Rc5qmyhl75yOknnM0RFfFvNSjokHH3jawvajP/k8Fu5BA0Qsam4q0PZ
rgevgupc++XSKK2f9ey6UOeD0imGtDVBhkYw63gi+zUEZknvxOPhH8pEbguKu0uVjMfYge4uy8ah
YwTrXCYTyMEgSSgJ9G/ADV5T3/+NxAcN0BRWnxPmxXWaTuIIQ+SX7jUj9FHsmaRIbqny/5uJONxO
Qxstq4H0TuMqhic9BTsu9+AM3mGGe8TWSiv19KBruPLASAIyEw0oBAJsoN9JhdM14d/HXpWt4ioC
hBXU/g9Bf/AuamaFOrCt+LgAKusTZI9yz6gWrpbrB7rylNW5qEAyEmEXYupAC2FyETUjkLqetmev
0a8MY/S98962wRJosO8KLff2yZyBWpBdAHUazsoUgBxFCCl5mES9SBpmmpTqdyuDx4Fd5JXRxmjM
+yEG6uZoa80EowXSy07Sa4cSTCUMmqP1AVmnJ7v2xoUQ2S0N3ZJORbVjh7qHJIdkbugRxjMp6r7D
M5WwlUK+kFgo/jm0yRlr4ZVmD3vMGO7BVc39DO/k6oMiqtHpzDrJMUV/fpZbPCIncufCvbKb9onO
/0NiWjjmRiTguXPQm+TFIYGmBaOvvDy/6ctkPf8BzN1ToZu/ot46Rrm3tjsbaz+AfNlMs6OoF8np
0CTyZFXWU+9xhFTz0jbDjlNJj1zsu46Wp8gLQlz14FZOSyXNbK6sHGsul/gFUH755ye0LWCAKe6v
Gq3cVDS6VS+PoVHeJXUMKHV00G6IOpqOoEIN+T/4uaqt85Bpx8x5JK742RS8wFgs/NbampA3zpJ1
ylHvDZATwr4Pc4Q2RpWYRBJxvgY9RHuObtmMxQmb4s4Z7V8gPhcYgS2s0UdNI97ZBBMZUCeqtTds
mh9JQBHSNLE/mjGeGkW5ZkThS3+akC9qtOkWwvSjVP1trHKa0sYaZfl/WlG9tbH2HNbDtJW+XHsT
Tm6VuiLAyRdmq79xyeziIbvLSm2nkgmMoQt+H0L/jGqPMEvHoGzd04qLhwF16elWR2AZtYBgVdIt
GpBSW88/KEWbXmvDF6Kcf6eouOVVFbt2cH/M/5Y36avWiuWq03KgXVZ0iyYCbVnqFSny2AiiLLtc
u0U2Y+3XlF4z/5TaGGNMFKZUsBGye9DEAP7aqJdZSROkVVc8HxqPW/TYqOY4+NXJGQsyzTp4xibt
Koe2iFkq5gbcHpT3C6R8qUc+Yy96jX7SNs94Xz3/x9CS+Xnuz5q640JUhCIeuo1hWVyZ3nhV5sPT
XM2Le1KykvxKjXW+yyt9w4WwrOtirRVkeHQcBGalC3bqLRpFB6NqnrHsuY4jAsZUAHK2IndlyGk/
YelRVWOz4Fkzt2413Exz7cO09LORNGtzUK+Vnz0DIBRFRCpclk+J3Zc0GtKXOtZ3qVOc0L7leBvn
0Mqv1PybUPxEluPQAPJVvrPxU5r8M5S7lus/ZfrC2XQtgjMZDrVuETzrunEPAuDFN1ptOYQWJTbY
ZdiDO3JD3cC/bgR4jU62d30ayHWXe884T84icc2TOyLv4GNqtAqFdkZ0Ry0mbfoZWfFP1xwqrFaq
q6bp9jKuVjg9IPbhnfu644qWSbcHyvsjanu0GiLzmJjoSeeOjBctJ92u3N9hSUDdZMGLaY0hwOwC
KVB3pYKC/FQvzQWqrG8SONTOiPodzd5dEQdPIbi6xdCNtDe5yK9FF2XbQZRyl4omh1bpnIvGORW2
fwT45/dxtVSV2c6IRKyADrmKuXnKrT57iQbPMrNWEyX3kAsKb6AN/+baBlfoAxXN82rVmhApBRoF
8+Fw62FlormywMyaXQ3/GIyjgMnac+mGifWzaOeH3KQNEO95z9eAxLdDgmRGeg/BkuMybUYd2Gxk
Xc3bW6OZG2f2ccCPhGwRXlizHtN6VVd0rl17nRivKOqtksJYe5C9U2EdJq5niK6zwsVIfTPJerjN
E5kiOg6gMz3wqY6R4t8b3FOO9WXEg3VXgEEB+g5S8YnK4sgX0xBtn1fCVOF1XWMHqFsPPk0P8Knp
vrGjg6H5x7yDoAucsrfPQxo+V1B5bV+uCCi3U+xvUZW5w8djFjGVJGwU6odnOwmwDmog4J4L0zq7
vf2zZTKiKWirmIhWBc+9B1hdjwnsK3PfUHcPKdLDHVnY9Gmbvt7nfoMTwTFwJUVY7hqmltWKF+op
JMAIvRxF3KcZTIwA4Urvyq3dPA3eSxVD/jfaXZN5m5nnG4z2SqbFz0AGPUmW2oyUtyxwyPNfyKxS
sPteW9GhAyA1RvmNblpXRozcbeFFf4zQydbWPnJbravdw79dUec6IHu7gD+4x+X+3jaTY6afeUuW
IHBjUKS1eOW3NcX1/ONFh4x7Wq0NNOnntRvjad/hcwkJv4iKg+oM1JPBgc+ArEp71bARl3GyUcL/
YdXmY5OV/4y1fQK5SWLLl2NjsKyMNO+wGS7NU2JNyiBQKLWNBzB9J2O2B1wLjKl1vMCt6G6izz2z
jin/43Nb9K96Efx2dX1T082UVA+X85LIrJX0Netq5WUmnPvhXmnTa5tZt9aYbXtSeZAMlIGr9pwA
Zyl0ByouglvLutOuxx6wgfOIs8KqSEb0a71jpZVrgeHkbmqxIuCFkmaydUEKIJgQ7I3JudN594LR
HUF09FSOwRVzTHot22m0iL3aXisfcKuFSacqMSaCYeWn9evI7lSQedo4XTedfx3URB6sOIpwxdoa
881cE+jsbDkOvPZ5Vfyj+7jA0vXeZxyeYfA2OhUknuRbct271nYM2uIxNbXSOphz6Ypf0sXdbuj8
20T3YHhNKzDikMLRvOH/aUfU46KVQR9K5U+YOu8Ma7rq+/wqpyGDWcNac9JNoLKNIW4DH/K8Xaqj
9H0AyS7VWhjVQ6ejlxV48d5TPM3zKQ6hr/RRtElabUNyt2UDSQWE0xzcw8yHqqvoWJIVEwweyExO
HdFLW5twALxNY1k7Wcnrnr8nVajrMPb8u+Y/G0LjRwF7n2I2DWYLxGZ7tvJkH7C+VpQui3GiGpms
+GM78Ne05akn66t52U0W049D2i5w/IfyLtTdGydX01qHv7GYv0Eq0rPkvgMAcZ2Yyb5lQ8VMQNPl
XejRmEq5yRP+JpY1A+Q9lcam6VE1saYXR8uuXQK6nk81RW9lMq3ndZhX2tfklSHuqEpjEDL1Z1Bl
kKNo4ILu5bobqdbHd46lthpFWCzPFoYprsY2WoOZQy4p/Rd/v20OCCFN7SeXBSZ7owFNCI/v0uTH
+5mCMEde89jz3+vSrdIVgg8wjGgkVksB0opw7ZjBSsgycHAmdQAKHoS7afZmDcU/Mh4Ad087QnmE
mUBw4V8H9GG+tGR+lTY9BH/eeK84wRvX+uiftI/20FQARrwo11vP//JMum/4t8I4IdjKiEDDs+RK
cvJwliGLkSvv+bwk9OuAk2WQlDVRs9bT+MY3EHoOAPFB7IIMBAZDcPfGCxssdyhL6uTU304KU5Xa
5G7P3CxdlFUG+JxPIvoIlZroQKp45aZNhnQZ17aIr7SAiB9iPWLd5UMZo/dQFtqhmsxnFJDWWFvC
y8ACThiUCvWjzOOO5YNJzWQ45vIISEMsONaIMyigOVPbQ/1A6qWdosfUkjddDE5Xo1bT28aNxhR6
nG7Q2dkmSXiF2+dItpSO+wTxiILCxTqhWrIcM+tYDPY9jaBdCA/RHJP81NrFo0J1aFEN/Suq7EHJ
PejdKgBoGQLoTlndqi4AVEkXMWSJXWaHrhGSF53YJ61O074UW0vG3qJpw1trgl1WxWsLblhSdVsi
RiSIaKh1efYSuArfE62/S7v81u7Dk83qUxlLEQjL62ffbRdtSdjlm/06gLaz1O2Yhhqx3K4r6qfJ
n14yqCBtjaZdZpnXXV+8KnRfShLD0pye4zBHqdajeYMb+vhqJ/V96YJUxNKMqmNTHTq3RLtX2zaD
+UjyvMaV90DsQq+leou8EF2RGDobjZJzZvcHkygFdNSbH6Y7R6gXEYsTcf5N1ZBUqwhKRxo+hlO6
SjD48/NmnyTNloBzLZAHQwl/5+QpDaYB8rQXqNMcu4QheNWKLjAIbNIot643VOqqcwVfg977WzfK
pyCX140ZnxE63RhO+CC1dt/HQG+yAB03TTOvZ3WvWd5GlLwQPbe217absjXUxvUryoWCI4DMunHU
OUy0dPZzEVHjr8vG9iYZ23HfNH0Ol06Wq8bpt7PoXp9yW+O8Ryhm2nS2qfMsUq2eLeRDCd4TCA5C
Vy92nu0tQRmygf3YA0PqHJDXefiA7t69mfeAdVMkD1ujybfkQ2o5ZQaqV3gOxyWVn1zp9xLun9ej
vu46OJRlsp1xJcGy8NN9ZLvPsCsPYZOhvzTelgPJpj3n1i3df4q9hgfUBqxN31RndxqOTVwuXa0B
4OqDJjAbh3suqBQK9s21RNF6UYymv6Svto6r/LrU9V1tY8usGdfkPxupa/hGsyaWQHGQjvWxzcyb
UutuSpRV9MmnmmntssRema6PSEaH4YFRbESk77Vh1l2joCW9Nd30rYboLmFEZ7qID82FaLzZG+DU
hpNfjy7Pjs/tOW+12JW7HGUjbtMWqSx+dFquSyP67U76QjmPfl08p7VB9NVdZU36JNLqsUAoinbS
ZkjT6ygeDiWyX4WGVDuvUc4nBwkLnqv0VyQ4TzRxj2MLf6IiDMR5cd/zhXKfftxc/3RJzQvE/jK/
3rbY6NlIQAY12wCk/UL38/s+cd6Qll5peh8vKdTvcfxcOWW6zRN75ztasYlMJM4EdBUTo6OmNo9x
Aiz8a1LzB5Y88b5Jpc5ydWpfrnlBEzfC3lFd5I/3SQSNcNOoX2EEQnVCT4NZRQEowKr8f4zp6C7K
qf8TP7ggbiu6LBE8l/5+ALg24jIKCv1BJa9t7ByyiLsB8s/UfsPeNmbm/XvuNoZl3qwqgc7xR3e0
oe9m7PXUzvodvnGn7BfmS0kb6Jb4PVTRhn80HFGu2oBa8tPXy/yRqz4PTldOoPaA78zFMnvIockw
s9r7wQ7vBUyTJD33uf3QJt/ZKopPpil0DAeEbc9y9RcjYUriRbbftPeEIM0NGcJ0qJv6G5mDj9OB
cj97YqNfbjjuJQ/e8SeZRGZnPyjqiGEzPCHYBEOfWDv4ZuE+Tuf9SPMv+YvkXzhYrWDDaT9EXaF2
icpOWmJk33h9fjIdNHMck+fCw+JNXKgWRBQW7SwsIRvUvdqPhvaPZ6N+6jgtlcTOMqGDfr0dPtmM
nDdL6A4lE4HPyMURoF6B0b3bjQ9QZHid7vTcPmQYaSvbSwBR6MuYxUzHZenUlIeD9Bk+8Den8KNU
A+ainmlyDi16aJcGFaHlZb09RBSm9A1qJ8UiTc8K3+lvpvpxbT0fuUP8Rlhcm2V+/wG9ATqVo1T5
gAUGzHNaFRBCA2vsl7Vov5nSRwkkjymJ2f3QRVnlUlYlGA2uFXKnB6h3HrzaoFU7WFNkCz+sRJKV
peuvv+PH23MeEHsRE+C4b7sXuiaKth9qGFH1QGfb80ogTz8ASC56QEZeeBLQWYti9/WQHw8EQ/qc
b25P4fqXavfYw7QBLPXqwYzewqR4BoQafvPJPg7h8yYgK0PtwEXbet45f505NWQOjXHEH0pXvgWz
IqM53v3XWWDjhKgR8APPRbLq4lgLa8rrSpTqwRjATJJghdsGtNvXg3zc4e8HmbfLX/Noxk7oysnU
Qznkx8lJxKYTEhqK6d5/PdBnC0abl1qpjvc4CI73A6EhT0CcMlCfRBI6XCzBE/RvXw/yYa/N5mv4
61locoPidi8OktMWJfiNWD7a/T0yTASltOgoiFfoUEXeMzUg/jdMH74e9cMa+hB88APW8fJxrA/G
r6qpwVx5efXoq3qrTfpVlUzP1K2+HuXDJeEj+eQjuML1a2ERebHjHGOSRtf2Bqg67V4TVxSYN4Xj
LCb7G8X2SyNbH2P4dyNd7IkStvdgdqPxoJySdsbeHMA14sSa9GAM2l3eaFcxaBajAIipFkF4l8Ev
7ev499cTnod5F4z4NlPF3V23DIIud5b9+mtr5sLF5VGUSKF6z9iv3HfVEvn3jQlyF7Qdhdevh/tk
fd8NZ74fLrGccOpKxC4LmFwRzNo19mHW2pwkZWbdS765QD5uVWYHag5bxPla/COS9NfsgsEJATVF
5WOJ4Vo81qcQeH7XWGskAsrpsQt4bFDo+3qOH99U1pRMYzaldRySuYsDktfIiLpNlT+KWUrEfY6D
36EaWFD5iLzEQsNjRisHlG9+d+5zSDPk6/Hdj0fF9jijAs8lpi1c6/0iF8ibj0bl5o9K1vAJoYpD
KqVQ11D6ttbGTDsxtGgZyPiu1ANyjLdGi4ulcDt0JIRHkR1oehmWPbkMeruog25MH8J7VNNSQNfW
cIY3DS4GauvZou6daR9nPfIEjYAOGFIXysGjO6WkVde5b6n+pvVPFSj0meU16OOxN/utiWwDkAPq
NhHSsp3zYtALdIGsLI0wpI5cwLzND5Dj5nyHyLwxw9+1Od5zNn/Bh0iFs5s5DLNQywwhnfsPiaQa
RQFCk/VV4FmvXQDlTkL1CXHcC+iVUaaGnd4ExmuqWhDztSW3QMR+wAihHlX+UmVwO8Lxz9Pgm9N+
oXPGlcwL48EDxCSTKOdyRyBoliOqFzj3bTBuIagikkFJYZGx4VMh/uP+I76hS8ebZlO7E7wEF69A
71kS0wc3OvNBcmSdRm+HEoJPj5O6K6TM5KSS2MhAcife0eGfD3ksqyMWkf7J6otvEx734hjyg2wE
67hk+EkGFg8XG9JRkM/DTCbnMgzzddDZd9Vo608C0DToVdH9CtI22fUiGvei1puVUQXFP7aEkQWy
fwR9JcRuCuLgNOgSnp5egMGv7WDr8KCj01RB1J+UCfvUwUNpBHC6VCPqAl0sLbyYOvEcBDq2BFkb
b6ZsTB4lRI9XUC5yWnWDH51TgLURtMSUhlw4ad0padVwH1h0gkobl8ZG77ubcEiT6y6lF0kb3L7O
MQdg6xXRRg/T8FBXgb4xqiLaO+iNIXVMM3UT9bET0TSevLVZBCW0uTSW9OimHv5hD/k+hT2HUIMu
3qwEPE4lNGRi6jbaG+wWnCMmlGptI4cTqJq90WWAvhD8ANAQT9s2AwTb+31yIysI52mqrK2SQ4VH
npMfjCQob1OP6mjS1f0TgQ1Ojmry72EITFfaVMoVZwuGgtLNfIse9r9gZQBXwPLUh7NhVssmQK4o
jC2S/mS6oRLnUViHKk5zReydaWRZLNDc+KyEKxW26UElbnZbdL26lxmvSeE504tVehTC87i4zWKr
vg4NPoHk3P8m00ZmULba2m6yeBMq6MRV6CVXaIS6wCiaIb9BQ9TeV7UUUJPKamtIhL/LxI42IyaP
CGVLH4EGPDeVXcN4L8I/6uPDnmS/25W67HHHbIYzxfsMXRfLXUyykyj8JyaALgtCtjlSYYD8MN5q
kdTvIsMYXjyFTAiSUSFysq5Hgy1HhSZC6qCobLhAMSrVeWgMV7YnogNw0R7rATfdjirV0A0qgBLa
4HwmBUBdtmnO/w2mrMq7WQitQ3xKVMmzA8jrpxNY6TnvM5zpweEdPGXpa9+t4m2MDdKqjzskbisn
WwnMuDclPcWtQshjVRcavYPWs/fACqArF/lAXwozshwM6bqBgbsc/AzuvmzovmkYImrOZCwKx775
+pW5eMk507jrEC9bRM+k+JeZdzS049h5pTp17hZVs8RtH2enjZD+wjePuHFxe/5vKH8uJZBxGGhG
vn/PUoPq2Jx/n/oBCWuBAL5xH4XZjr7danbQgGm/KP3T3BIQhrlxgJEV2dmNboWrjgHqity/37yx
F0/sn59EBie41RFDRT/z/U8SpqOmvPLUaepgdA1UZuOuOwofBNLXy/wnc/srQPvf3YnPF4bOJgqo
l9nxVEPJk/0Qn3tjnF5kWGm3XgxHQQEjv/Yjaa5HJEOBvaPW5w3Se9OF3h76ymgODmwdq61WCM3H
R9sQNJsohEu11OEo530DmKSCoAwWMbMsDdClVW565Cp+ObO3BaBPtfTi0lq5YVMeYWO4CKQACx/T
tlo6Cnm0jhLntd9r96hqWMcy9dAXIqjbdCFdGBWGw1U6+LPSE4jgthLBZlQQ0pIya9dpEPirsQgg
9nf2+FhXibvxx1Tbj2Xv7Ouq0GjjZ1cuWEc8WPq5EY1J+goyTr4EcKVuQ03LdwnQutcOlbON54Y6
gCPscAxtxAGwIcThqXeoXGRZCPJwGF9GImOwN0X5pMcoJFBX1/YmFeK1QNJ+k0N6mDWoaZVZZflY
w5/75mH+7Mj4hjBI1FlsbLjebxpHq0bE/4lCjUK5dxGWLKjdFeMBa6XkpKdVdf313vlkkxL8Gb4g
HqDUeKlLiaCimaeiH04o0In9JCFxIVq0haVr7L8e6TKbmc8DRTgSCQejK1e/PA+ZnZTQhC2cCdxR
wr2wuIujwuJ9KniMkVeHi51UD340GltqMFjHkGetZOXLJVowdMHM2IeU7OXrr3/YxyW3TYto2Pdo
ys9qt++X3C70cPTNKD4ngXMzlfXMXPIfVOMcHM2+/XosY47rL4+qoMjk2Fi4zXWY94PJzGn7btSi
s618sFjGPSAp6AFO8NPDHgTkFEKTPYh+0MLQDDvYS2TKX/+Gj5+cOVoklq5FBoDU6PufEOFBodWt
EZ1Vbuw0SbzsAiVODf+brfxZRIdeLznynOKYl8VdKBFaVLQYyFVh1h4HF75xToC28lQf7OBDIM8G
SStdaEbVPNRjlH1z/4qPSw3yngxakKtThboIcbkQXMKQob5F2AkRNRXGuzB15D9fr+bHUZibhc6q
SR3P4uC+X009DsqmpGN3AjuKnULkVXuC13Dz9SgXKfh8dhwgdAIvPARdOUfvRwlxjkAOR4MqbyP0
EAN6X8RFfEDQ6NrJIFpBioKRbBLjfT3uJ8/q3+Nemtbqbs8KDtl4mkS8dIJfvdxxU+PgUNN++M4h
95PD8W6Wl40H3BtlODn5eJJObIB2nJVw4muXIHOW9yqmY+zHxhPkM/tsZ36FjIjrQCoCAPnNtD9b
bioBJsYrcxfkMnAJ0L8yJOJSOJSHclsi/f3kNkZ+zkOJyreOspOuNKQKKSt8kwX+Kaa/vyDISBAk
Fo6JgC8H9f2Xbh3dMTI83E8kjFdV+TCpjVP/hsCwM3CPAFUntKf5E9hVutQxuAA7vOBPif3hYCxl
NKwS2kJVb39zmj/eGvShiFhZFope/Nf73+VIz2rcaRpP6LwuzP56JP1W8By+3m+fnCZ3LuQCY0Qo
+UMFz3ErLFHMfDiFSXhsR/11wn3q6yE+mQiWyC72lsafmvHFgUX5z/SSzGxPSUf3NnAhdIM/rm8L
RAu+HumzyVDCQ0qcB0+wZd4vGdsSab62bk4W4JhHdKb8RREE+evXo3x8vrh3eFQ5pw6yf5fBX1YW
U6vhk37qphIYqfNL2jAje03doK/79VCfTchiRpbjUqcg0H4/ocoeXbPOpuYUa1hxFfjl8lp+Z4X5
ydlzkbbHnsHhzQA3+36QBNS9hhR8fUpA6fsCk6ksrJpFC5cVrlC8bqyq3XgUyf8fc6PZSdHaFPOd
937YpsQGyatUjaJ8g/1nosAia9Cmvx7ls48lfKbGy0Th7fJjWREa/bnR9CdgdSGgXsQkwOWmu6rS
39o2+q7lY3y2mPNr77l0r2ffi/ezsqbOFZBs1SluTRyUvdj6VVdjAYwuta+TiVReqwPxDx6YSCUV
dlKsUt0GxwA+d6MNef7a6EH2kkxTvqyNKUBxy8tAmxAxoQA9zIaNX6/Px5iBjoRHBR+HZEqywnz/
e2EkGV5NY/NkuqhBNpsQaLDE20h2s6nEhnr+mmr712N+skb4I9uOQ92JyOzyBZ9st9eQZFEnGPJy
OZnqrmgw8jXNfSslCphOvoFJ+82gnxwlanymJ8iMme+H69RBqhCVJnUayVetwR1x97LMb1bz05lZ
Drcdxhi+exnZ6rk2Ueaz+lOFAZHE+gtpqXw/xI6PClR5lw5mAkyeHuDXC/rJDcuXM7n35k7qB+v5
oYkCL/FBx0t3hH6h1QcbVi5qnvZ/X0SXI8u7hEcxF/rFmTV9vk8/VO1JWslOdwucKFA3Wf3n2aA9
TpzMzhS43F8MUiLEbRaIVJ+aEC80PH1q7U5k3d3/YxQaLHysuUnrzGv6VxfCKjDzkI1Ecw6ZPN5z
QB1p+M1L8cl3cW1uAoAQxMXiciZm20eA8dBvsebbzaY4sxZJT7EVZt83Ycxn95xD9xo7OHAkPH/v
p1MScpflyG1aNwZczN7+IRE0qc3CI6LzvjMF/+QwuVTsbC5WujjA9t6P1pnmZCOm1J18Pwbk1thB
8a/RFd81bT6ZlGcAuWBX0/Wjrfl+mELqTcNd2p80whTQI1ezpLUuFXXV/76xGYneDBZsGENfVucD
J0Iqtbe6EzDVWf/q/7MV/tyyFKYMzukliKSN4xrV0B7lTatCcwAUm14+mZ67+3pXf7piHB4yfx3A
indxdvhgVRxBwjmFNV2itlf4VHb1v1MBUn72OP3vo/39eFx8HxX2ul0NXn9qbNTtI8C4mr9o44Y4
GiPNb2qb80+/iNOJFDxM6JkfmIqLHd7XToNaQlWfqC4mj7Dl5dwPzk6Bcphbh0Cc25rZN/vC+GxB
WUYaN4Zl8kBeXBP4Wg05Oi71yQtz6yTcMl0HflvcTqg17A0o4MBk/1WzYgvRjA27yIiv03KqfsqO
CrpWD7BnKx0RP4OkMYrb5OW/fwJ3dlS3fcR90T9+f0SG3snQ0KB81SnYT73hbkHgr2bnOYUK/tdj
ffwCLnAPi7cbtBpfwXw/VpK7gdfUZIsuKZA+YBERilXqBluSq+fO674JED/engzHoQHWYBIk/gm1
/r6hMxOeXVBNpy7s7H3mhuWVz7O7jszwuxTl0g+HdP/dWJeba0ASvhHQ0UEHx48GLYNFalu3QzTc
zAaACZKLC70sYRIYBySGv3mK/myi91sboBzv94ymADF3WaMa43CImzHLbp0OsXfg1PeGE5sbq7Wr
VaAQwKPSDjuigmU24Vu0nBpjlXvpoW2dI3SsUyWwdajM5AzubqsFkY0gjXrrGrpXGmsVxrjOgC1H
/gqtPdmUBRZ8cFyFm/YLdOTOYixeWwNBm6zN7vLa3lqQ7BGHnAWKvdfMdg8uKm7xVFMA0JaNGxxn
U0EoQ0+OzKhmqSddm2v8UXgrG2eFVTpiEpr20ilxMPPiwR0b/E9KFFowkN1XAJNWdqq9WI52ECbS
3I35qBO90HCEPG/h6+0OW8z+rrW+uDa18BEF790oHQoUChN4qN4Om09A2WogJXse5F/bkVdkbXIh
6WYuUWg/UDm4lSpE/y9+jACxEVH+26QlKGDtgA3O4euj8Uncz6VO/sx/CKXdyw1kt+i6QwJABKP+
P87OYzlyLMmiXwQzaLENILSgSKrMDYxMAa01vn6Os2bRlVXWaTOLbhaTERDv+XPt94734GWBRbYw
lmHSvQrTndtvmb6k7kR9uV2iX1k9H7vBegIi4lK38YPdFszuDnWzKQ3AqO34D4HxP/1SeToK0Ogr
i+P7mxbLmrJQsXzLLWIPovrjr6zGUrn7iBGoVs3/cHT/qTX/fj/5+38cXVgG4q4z1OU2uDcQJZ3x
G1kVa/oDMds/vRDcNp1WYZtgi1bJ33RfZ1DZIXc936CpBSOk2FjGH9T/v6ggxzFUXZIKVAh+z6DT
ANmu/aCPN5OcsTp+SA5moePtD8LzG40f2ofmMGwazhv7o/1uZCCSa2sDv+EefnvXApg8p2mfIZPE
h1+IjPTH1CvA3P4pbPhn7Pf32/62SxrNTmFl9kyuVNnkAIHg9YDQp9auZGLyuobjcB7qwXhzKeHc
G+EY/yn4/OfyMrnq6tJ2BScYRJF/F5PMykOl163h6s7gdm3QRn+8xWev4N91K2EKSWkWWfowf/fs
Cms2SqNxhytcTGguGKaxXbpEaGO0iZb46i4g42TAoakq+rE6ClfK1AcQRp09pjZNdz6lfXpMCIop
3NbpDYyAQLPqQGeMlXaVg1o1z5ob/0H0cHN5+/98cgJysn/kuoWHT/tH9DCBcZHoveretUSaR0cD
MKCYzQrkmVK9VIXVP8dptgRu5o03227SwIK9ed+Mg7Od4hBS1gU65LTtBVhFc8Bdi+zzWi3alaFw
IKC9NNyqbd3vjXAefZTy+CtOQv2gJQytrwR4z1C/cKjA9EifycpCpGBk4xbQeJDyLTpX0szbj4BS
TwWzoqZJWTNNAP5MzJ2eL5DD52jtHrBmnw7jyG9jWisYFJ58s7UqwcGA6r2FiHrpGZYHZM69hAuF
MN2dEii5RkFFTEDTNIf1WJEyYZTNomrck07groNxSnozf9BB7rvgWgMKNA04n3ikIFsWE+4PQJHb
WM3W7YTL/xL1XnhIHRAdh7waT+MCDIIyheV5UZbhzIRHcV/HdnsKB7PYtF2Unms9Su7rpMqZJoMn
pJpAC9bnqbuaodkC/cc0lLcmTw0REBhacJflhZMdtM7CQxlWUhgLQEerAXChMSRrUDlRc6Fm6/g5
eNCQpjF9SddxDk7QCv9TvzDsPKcj3FF6ydytIJSpISRnmTdcNWaiDgMMNRS1tXG/spU78Mu7PUxK
DplHxYUXjvFVijtukAw948uMijN+WiuXiIOxWwobuPDJBaq3yhQmiMAqiGLdORrhukLdTCODbXRg
VcNJB6RHnRs+9Vb4HaJs/j8qbUJhavQOMRDiCA/ub6aIKmuGwk2qu9Auoic1rKbX0RvLP4WO/3Z4
bFx2lzkHDwz5327jkonmJqlzB0wE7SXTvTNCPwejceQ39JY0avqKpfya2LSx/Xdt/rtSk2NrSyu7
w83BfvnNKuld50jU7N7NHcBpYfw6G9OXasr/xJr5r/dBbZIeJO/zjymLrIakwloy9464C+WZAvLy
J/38ryqIRAw1ZJI97j/zz2s/cXpsB+y/w9CHytWO0voMFhGyK0BV1FYTP4G8fLvSr+3jQls3ul/U
h9zMoMYonOHFDgcPu5ktbwyBj6KZVsYLl3Z+jRo9Rns51WlxK+dWgnOz7fuCMdbGjhlNLhXnNoJ7
fASPtj5Ca2AG7RhFL/99u8TI/a5l//MVxXX6D1fFDquIp3Gn+wbU6m1EWA6eUwsskgJkWDraf/CM
/lFyE/Gg4gK2Gf0Lhvd7kba1erOPaOW+C3vGM832pc1oG+sgPR3au6LWdxb4Cm7SfwGL/piNzvG/
v+6/SY2cOyIqk1qb95vJdaYoGvo0dP4PUvN7mPj5hnhjvCcFH8/8LQU+RnE7m2ljAx2n3s/klTf6
OD25bvGqQDQ2aur/48DRRO+Q78C3xfn++w6aJYSHs9n099UYa36RgbcUmgYITwKg/99Xj9hTnv53
eaEUIw4ncysk3P5+t3x0owzdu96P09QfUXVMWYNxpH1XADUYN7OjJrehoZPPUewuqLu6/+HVYX3q
hlK5woMIoRJ9ApfcseEXK4r+KVts/dwkHT19q6LfzCb5DhL6a8Xk4dXjjG9ac/GuhlrS5Kt40ikN
RJOWzc0eHFZu2Bdz0FMS32j0GAAR27fzW9gR5QymBglcZenQQ0RgQYK1+hMiR74CjB0j5OB8NUql
vamgOjVBSAnyOY2T7GKtq3GozKXdjwCmHXLm/7bxrENKxgc3hrPYYIA4zXnpUmxo4yY7qF/ym2Mk
/bOaLfllmSQ3oGvJLs2z8jjYc7dPK9oNQOcA59+BBqcmVtzFJWwFm8bII3wQGhYxSDpV/dR4nLve
ZWSXMVwGLt2Eqpf1TgNRc3TwJy4AmBf73GrTu6hmOrmCdDBYjTTaZoqebmmREvIl6mXEvTBjNskA
lnkKJkeqqqfF6Kc7WGICwvFtS9B0AdnICIyYfv56Kdaj4SXtsfeyczkNoItNYfpYLF4RYB7boCjh
idHpi3mIQJw5OV2j3a3KbJ0o/44bYxlq8CXDem/XJTRLM1hBVusCTeek1jVRp+KSEs5vyCQR18O0
tFujbnn0TBipKCgsPDCEL12h21ABR4zUT4sXeEYDBU0zrYcQ6DrfcqvOL2eCajsdl/1glcAeLFGW
B0qhG16wmmHx3qWKn6FCC7rFATO0lks9HJQ2G7WjVufmFwakmeHPhzdNj/WvWdXPfjnSTOHFxNcd
OKE7EDFAwMZHi49FTZ0D13d5gwRM2HEStdmH5IJgBgUKnN6AJQ7aPox9yq8GTse63A15vcBy0k73
82hOu1hbAKpbzcl7Ajnc/aYOivlslQaEjQkexvhF7dLoMEAawUYKMYthzarlL0NoPOa1gVmwJiBg
UwZdya+pdCdFdL9HJmSIacxqp4Dy1SNySVsqFGNjlmmvgLzV4Bx3uh81itNthjJN3wovA88J6EOa
EstEPaYTAKAz7TnAKjGJCzfMAihZt1RwmXhMXmtNVwSF6gFX4YUUVDotP1UtJxfQzy5w1Cg/t2mz
L23ACFiFcEouQ8488ThvanWGw1AwRiu/6C0Ac0GQoqpFfySgBpfS3ceU9Ir+oVgOMlvq5acS2AWL
AX75w6wdsbl27BzH8CHLPohe+H1efpizg5w4zHIvO/qJgMqeAlh5t8ryzpV060h9CBjmg8N+jksa
5OoIOv4uBbbDMEvwVg/leOu1H0X8FinfgbizwnJHPr1Umo2T3Ff2c5F9ADC7JWHgq6u5GZk1HrRn
0FCsuT5o41fqm75Wq9u6LrfkFNC4H/1YnfIuvXoA/4zu9xlOscgELqNn1P3gGeDp0WuWPOvmAzwD
q6EHVgQcVPwRDvSCM8Kc9S+99z5lUNOiswvgLp3OCHrD9e2CgTn+fdDeIeIDXObQmx5gJLlfWR1D
7rsoPE8Ns+0tkCr50vshaOEhWdoyVXCU1T0dj/6sPGjhxUucHa+fkNbSu3zfdvMZD3GzuOzzDJZm
tQRkAehL1bbgafC/HeOW9ETqrK+hXMokPOv2aQIhRuPrdqT+HDIK48YIX01NHho4GITgYE2NwL5m
XzStV++jNLnWYPrR178M27B3gXZFU248GIhhY5mQvuiuWDmOQDJunIY5xKVsLyO8Lo2hXTvb3UPM
9kN1GtgU8jRo5g7wB0+56VUN31teHxJwQbFKh4oX1pT2eaqgR56013wGdU3vQBOYvEcGaraZWxxr
RiEIGPJb41q7UbO+0OdQwmMT35TRuFjsLJRXvmoMF1MhMVdn597szt7ifAdKY6dZAKXq6q1i52UJ
DQdKuKkIdCP6bgA/AQbvMaLKQDQKi3of3bV9dHHX8sbEPWub3Jc8Auf2W5jZXzJb8ycrBbGx2zWm
ThvqzuNpLeMjK+tzOGbPcwTfiNtuB6ZXHO/YDAcESo2rSz+T8Yun7UjbbS97KmM0IsAthGzQN2wG
+7Xz7ormka+pdQQSJu3aE4CCxQF8ikFjbvFiAFhiAasNYA5MswfC/nmBiGTe0pgZOO1yMFx3g7oB
rJRDoKZH23235gk0P1BkV/L+GQSp1QLg8kI6AO4eJgna9mHKi32fjMwaaHCNQ0jx0iFcRgyu++Kw
l8V+TfsgnhfmcJ417cpRbIVzF4AVClAni9Q6CMW7gkI4TyXCWi4HkdE0+wDbZCOiP0P55Yzufqg7
MB5U600UjzHZd6yGEB/Lvc20ftaUvUk6dR4S34GW1FPHe6eAE7SeILl4HJQoWPiTuxTfFAtQyI4G
weilNOaA65AzxCjcDP0rZjjgGAMFedCg5vXWB3X6mUHFFQP1zPuZoxks6dVdH9BrLBKL0bvDIV2B
CDCbFeQjZ9Nm6GqQNHzYxBqOHKSxUyEfCcgeb3Nqoh3ZLtEZUKtuuvSsEsLbc0vXFTFwa3y1GvU8
V+1GPjYy9dysQAx1zG0xRMVtjf5H7YYHREG1evjA0pHu1fAFxeqiUHr1NhA4A731md4pU++rU08i
TR1jDWPZHLoc0xLruzYBlBytUgFsA77tscPd4Ff4C37AnXgSdmSz/smeYTR3uouTQQIrgKNhI1dZ
BagGvQyVAJG2q4UbcFx2oidVGnEviFjNdY2le0DvKpYOk0T/oKod4yDMzYAMSTQZLBo8KJ61F9ET
aVCWD3npBMO2DNbjujoXJ6wYbtgVLsi5vGI4q4e1jw4euOzsjsIPLMbQd1vkfVAdv4CxvYPfVXdg
+SCDzjJXwxtxnV/GEZBz0+eJKfUysMI1ErkDoG7Dl8sWkh1+neB54JLh5CKoFljEx8KKwDflRCJP
8sOG8FkDdGvepbDYs7I9efu2svfGCLQMJM0WgGE8At1LvQIbTB2LTCVMuM1aAQ6WgnW61SqOp/3c
ua+MBlLvhe0W3Of+OEN9ipUhvkWe9i1vDSwRiKT+2oYHtmeim6NIwbQJz/wmb4vyBgyGX1IAUxz3
qeVExqn1wCXa5MVbHkwV2udvGeBn4SUuxrOS4vS4ymmq0wCMBL/2lL0OvI7YHhgURcawPXx4jggQ
3e9ImmeANaJrLI4Yoo9qeso5M0zLPSz5cCfWZkXOZVV4DtaIZ2JJ+e+FN+YLn0tSlm8xKGzoPsBq
xJpyApkK2AkP01zuWEiO/+wAcbjcrdHblOwnL7oO4YPT/CDZuTHXVyL/GnIHrq2Ub6P2zkN6Zh5A
Xh64OqT386dd5O5QRe5yDbi85NBC9cPnViU8LACe1C28gejPimkNN/sp/sm8bIGS95nQhzAc6MRX
17iTB6MKtUl5T5HHIiIDysqCwrkdNVKRaMQCOLvmlmkvKCLmZ9WdrXaAKE5HBqv3vLzDoeYgeEq6
G8mmIwSU3EUl8o85vL/t+LOOgVKJlbsR9oIRUjHWju4M/l8yjV72M4G7N1Qge7SgR+XvoicqeG6z
4QG9HlmLv+Bi9LP9tq5n6uRXPbUf8AFiB1f+ICNVTmY98ixRpjK0GN543yxZQfkCcgP2xAXyugKy
TCs5OFaZMa3dbhZYZYrSuFb4aHyzSh8qWFYjM/MFy421pycQV+nBcA+h+kXD6ZuTJ/H/jLwF/zo+
VQsQLrvS2HmwOxn4644WbUEI4OOXwgmAfrxTJmih7IO8Ctg+skqiA5CNkMVituMCPuu+Goz3AYHk
nMi5y24cLv5DVETXuIBdIgnsamzNG+j8zoiEnOOqCbxCRdVlIoagwW3EHArzAlgTW6ZRH7zcDTwh
G+Xva5bdY0Jjs/9LEdjAZmY/4PSxFVHzvD8aFZrP3v4Q+hNIXbf9qu/E0KFmWGOEWHxdLjWrPyna
3bnleQ2tp2qN4E46iJ/Ai356ttaO99SsB3mWociekCENVwI3YNSNAKB0cSGdqvH7ftjRMHec249h
nsQqzrRdluZeW19kTeW0cinKKEzwZTc5jiixGA9TXMB83q4O4NbQVXrGp0IUz7JU7UvClGEaEpVR
hODm018+hRx546NusPWwPaCeoCUFgj1w+BbZoh1TvM8KFMbiU+FdQ5rCd+fhZc4/2dZR2qsNT0VH
qluEnpNEG53BhvCbWhEs8tMOc6CeQcf767fagHMq21nK+kvcvv9dJ370hC8L5AvyhhJeuBhkli/C
N+CvrvLp1rYz40FKZ33UZrVPzWFLMyXUKs5OV5wv8k02zjCzIF7SJ9uBjlwL78DcE02Jg4gdJwnN
g3IwZBfoWxppqujvgSQmPTeftbF79ZznMP6pcZa5u/g6TaVelHW48YexJ/JIum/2zEBR3+5nD3TS
/gfCy//LLjaxggruqm+50+zzOT2J0vZw1ke8UVTzpnOBRmt2utPtRScje/wQEeZ0yplmHyKwCHu1
kv8MydWLq7rm5k+e2/XcExgIL0ZyySM6je3sMSdg42y5WBKUNau/tB/IL2eFz7Nu0Qj5i8KsAtFE
vePsHFVLfLwRB595w0OXvIoEojCNQt0Aqv3hWC1yBLpu/Tjl64lrVIr3nR9Oon/oc3GJexgKnWf4
qZ/QPq/8JVFhXIpAFVqQdncLVxrMaDEwap8WBcrs93WGrJn3WWBV7JvHZgE+Ef3DP/GkrIDYDzRk
H2kBgo7ZEAmESOjsdYGc++qeD5HJb9pvfAxbYJMKyrwfWi3qF8/LOotNM50XFpfXw0IrhbHl+mmi
XFLtsQy1g6d+X3Kwwc0Oj8flJXc6aN9AqiHRHHWOZ1h92OobBhaFwrEXScIFhOkCQ8MC9MNeDIPt
PpnpvOUDKfqHP4Qq2FYc5Ub8a/55ianua8/8gq4Ut4l/G9HqvEm4mG/CZVvFJj7BMfKmqw2mI2lU
GFV/cq1sOInJBDcODxOltsD7Akk5HuqI0mMWPeBd2VsuidvwV2QtpjxcPjibXEDECsBEVBReazIO
Pj9C1B6clbxe1T6uqIYOeNlpko8DLFqtjOYXB77htt/cdaD+8lMMHgn+z7iRW4mS4V3EX3fsVcJR
bsO3uSWq1cdwsSf0mzKk/1x0X8QB4u16M9DdfD8uFLfwvvBxeMd+zfycVMISfjE1V3ZX7iWrhq+H
GlBvNi46aa9J4L9w4jyg8EV7iJyyRyTr34cZPmHjLtEgMWtQ0xwW68z3RW8MskxoURPOLP41zpjI
GyLCK9tP8MR7Y/YhtNuJuIj9hug6Jj52ClE2vAeaUdpzWY+mR3yrdo8PgkSIAl2wdCWBczppWyFU
Ep9XpI9FlXfg6TnFi/7E8kh8VqU289uV6Exx/az6JAavcSPZPxFPtBJeW8nS2OlnwMQoueinnnyO
GCgOzdQoZKAuaFrWE9qGzVBd1bjwDZIMf4mEbD7jvmJxIq8NxPPorWSvZ099/zyhoJSx3/NcLHQt
6EqE5SLIGBieK2MF7QoUBQ2oz9AE7hPIpUw8ONlxvsJjqJV64vtDB7EP8VSSXPo4JXbQYP4k4btu
Mfd/bVyKe8FFuyy6Z+XZmdTEt/q0NuLO8m1yq4JAYICZwIGZYeQ2oVDhdS3lmq2tSDpbzCckSM4t
YxN7H7NVnSETcsbxmMz694wZ+RT2XJ5ssPDmGk27sD/l2j934fo4pI8udtImxpgaQrmHJczxyQWG
vhB9YJJ6iqz0G74NB0CcnpFYVlaF906XzJdY0gLEHXD8GuBg50qcs5O3BkfnC3rUmqytndgwj4sV
NdZXYgAd8sRXfDYcdst9mvR8x4KJk8gNZ4vkXPxlHfH1oZD9NLwq6p/VYJGqsPCh/bgmtoKrTe0Y
BcWXNKXYIs9xqov/4NSgSqPAxCNlJRQbJ4bwh69zYWUgloYIkCtzJkE0mGf7JvKG14Q+DK3wRPi4
x6ZNPAmqVRQSVCCi/+SEy3kJ6SmSWNfKvk3QpfMA5OVppbQOqeH+MommwGe+SvAhTgJLTEexaHeb
T8k1BMOcQ2DP5Y9xtIEZMI4MyzwKRQOPj6hxxSyqhI0tfRGBRfHqoxc42HhdZ4S6nT+zcxx/eRru
UcDY3vfeXWt+UcOPGQY0Oalja+yitrkCELKVzAZL9L8iRrLQ75nnEsUuqQ3XeZYYtXXxCvoLim8E
lZb1qcmnkeF7VEiesQASOAkdjGmq6NtPwTPuTOJRlJ3LEnMC2Mkxzo6SkZQvOwNjA5yNAVeC289K
+CFOGvBoGdpFthBrgsy3ZG/S/ov8mDL6arrMfgZ7s8GrAtO4tiPxo0b9waaCOOK2lUCeovdCxtGw
X8vU7C1qjVxIJIJtltedDbgw1JJE0BeEjW2Y9flZLGG9QIqURVueJG9goiAFoZYgM2chKSUo7+iW
2DAdT2KG1nx5E+Ksqn1nZMkfRuMgeXyRrQElxh3ztQVK9aUzQSN1GBgVPehEPnxtvkmYozl4e+Qg
l6QQ7W2TorLAns+z8SmJGN2gSezDUqzv7LyNcZWoDalzSgu1DI4QehevGzgqsFrGjVXah9ADEFn7
Ab7AOQztJ3DUxe9XQu3CLjjhugO0cFeCgVnXLZiyug+kyAPzJk+l/az38MIXAFEiRZyAsboS2amV
MKGvIKsoP6G5oTOtJL/Tn5wyfhevvISw0eMEjIN6XbMq0OIP2dowGu8Jcw+llz1Mn57efY/awhqK
vgrLtxoVUkW/ZAEUTozEkuhmXg6d5KWfWTfAE45oAVnJVIl2k4EOh1ZIjh/SLDqYiETORali5FX3
aKtDIGv/V0iReK4ERwtEe3QQgAA8Q2xohVsqD+IfuSApd9g+DacgXmN4BD8gQZfuNsnXpVML59cM
kt78uTNePF3EP1zogpzJthGbQAk839NyShPtmPmQaaBwSMsp0KqZ4TaKv0dpSb41eVg0AI6bt6jW
gzBbj2ZvgrWlbUZUiEJGwOXSHuO35hpdyXqJMh9wSBzzVrbrllG7K/1Dm36Zdj1qYsUxZ5I0WC1r
KxYcBdCvIb0zZhBa+l4CPbZyBbCaaUDocEH16IG9IECmExm6ZNJ2UJTfkQ+IiPPL5ZjlHHU5a2Wv
7wtyrmBJf3Xab7Hm7WG1FKcgpmeENYVU7lihEJ05pg0ETg3TIOzuQREgCyHIHCKeosqwYBV2H0/J
7wTlV++3oz7utVH/+Hw+a90OSxREjiMu9oon4CwZrBPjxiPLAxmwOIzMl10lFsyzoCm7m6hG0RWi
TCFIk9LFyOC0DxMrsXb3PgEwMDkaOEfARvC2XqpeLYjk6TBPd7SWghofbfsaipbsJ+dSFEJTcSKS
7yKuorin6X5RsYHRLxKnKOUUbGhYXXdJNu+VRjvJT3kVZEfjpKAA5USTNbb07ABGG0CfdBcVh157
NiHA4D6pq/4UhUag7/b37BYOx0KPx2qqooZiSbR8pilUtz+qJT0+veubeQw6K+QDXUeISUMKsOw9
hqYPsAp92RzrtAM23IDdlFhj3slVTJwZKnpnRId1gbUcMPOnqeoeHOSKnSup47k6yN8x5iBrtWe7
ys9hYwVk9HaxAtzuMg33mmKKLrQj60CguRUQfH6dAfzhrEVlggv9nQNVwC65eveYoQKJ6UPzzsHr
FsRZr6ooatRncWFtyTSkVnXKcIdQzwOgOTCoMnodQ75Xg90YA1JDdVBZNIg70WhlNEjKSB3IlCBA
xi/5VG5bJ3BJRk6YZMC1JPwaArkMuRNdWlCT8YAoE0pb5Hb7Q1h44GC5vwyMk4F9IRIyqPAvTnlf
Gjo2dN1NdGpk/RgDNQJhdtdIyxWA+EiaGEUnegdEY+Po5aEAGFjMu9gE0MneMqxopVn3Ui7KcdhG
HGHLnYFjimHYeqFSJQfazGIJw0CG9UsHY5LeAaWwF2uaOS24Af1F3KNy0K5aBxk2TKm8gSgdtzDP
M3GN7Hqo2wLrjH9CCilqTvHo/OLpdrrxAZ+I34bRFr1YGu4u8uJTn7eBhk7RczQEJwAGsouFfhGL
BSkdldc31CqEOTacZU3c31CGV+oIkMBRxtLv9BniMDs6OdO3Krnvq+G6ADDi8Xgd6TYzuYhqlQGU
pjNOYvY5AyQyaKwg7rB8aOWw4L3U5HjDDN5p9j40iy91bDxWsXtnuGD4A1HFoKPf1rVvVQr8YNFm
MMHlzT0odBPUAKDtZe7TLu97bGZGnctIxzvVa+/bsX8AmOiUwoIzFGXQu+6vsfzGaQAwYqMgb0mD
r6lSanKwkVGO4aY2Ip4Jo6Q48EKEQG3fpg4wsvnZR60uT4D+QG0SQW8z7TF26dJ9q+I3OdE2Ggfm
nr2kwMy+fwplRiVsIJCCpTkjcckwB4PWmzlqYV4cAnUCia3qgNu3t6UCeIK6PGtJ8+yoUwySYnFM
8QbLCv4ko6Ainn8lFbBxybNQ0rxv4uWjbGz6BF7k+7IPJgtbkiI0yiLaCCFAokd7cbnytLmljnnQ
1WFvr3gSGazWnYxWZHnXbnKNUiUZYIDyDhMs8Y2LUyOWCch+w6p3sDoFuuIFUZw8wHE8B+JthAn8
zeZKjTR/7hfNBhR+uF/t5rXGcMcNzparxa+pB28tzYYfg+YEWQShG0zuc2HcJtwsaL1JVUVbU09+
AUK9Z4DWHwhMk+yH22RbtS7OCWznDVufd5QDwPkSszTRMghsM02GGTy8xESIrkZlo9SGaOOBfd4b
Y9Bw0mDjUAOD2LfMzeuallSnZ/hJGuCo/NpaTwnL6+nLMVzzo9w3zuJtZNPHCLNKDo231iu3eF4B
77ZIHdNNuDG8ryX2yV3gc7SoBK858OJj/wxh+49s8fCnS0whRYEUVLciHo4K0LkAdW0taA8aAwrZ
LgZinrL209r1NIdkz05K2XUpTgUsA+wZHAstN0f/5MX6yAz1UZycENL2vh4o9sI+yeBBA+KqpW9A
ACTlOEH3O9kcPLhW7Gwi29tsaFAOLCy7gXFdmVdyYd3OUvNdjGBuaTA2rd4ldZdXvR1oBa+umhf5
HuVF8XV6S6e0mQfsx6foumq/7xy+NJkT/Tl4R0Xi3ko9fS7C7l7t3C27a/lp53FxSnezC7tSMfff
aGvy58K5rTVUzlOWlxtLw4FmlP2zgirl6GYFft6qHlNog4thvPOg9M6c93JK241kHSNYbcRKTPT6
beZs/THnHWlQMmSoPQ1ruX4ye1qYbHWnr2hx1/sUIjkbDJfuK1yh2i4WXMfox2wMT4Ydnuhv3UdN
s0nqqQnQw3vLlUah/qMrXgF02jiz0NfDvAlfZUVK181S1AzUOVoLW4ChpR99PO1FpmmafrWAsTQJ
pLoi3Ceu+jW2ky/xnNwKShxqbn3V4+ytdnvIblAB+KRwttJTYKtPInhKb+7kg2ilXMvCoBwT+uEv
4hmm5YujrL7YCYcUd6GRWUfFDbjDmUkkotXTbohf0nwk2Y/DUo4VSlLWhUCKUYK9TbXOc/uzymST
/DfDU/sV3jg6Ulaq5hz7oRluEneKZfAWY+O6K8Xo5RmlX07uk2h6m1idt/2ZKjPgFAbiPfoeOyIu
kQLpTqrhl5sOmkaB2bLVaXXvl721dMdEpy5FXsKOlHELxSpJHjWrvhXm2J0SJbcCMysNfzUi795U
uiusV7s5rt4ljNPq+lc0em+ZUwYRR1ACvdylA2GJzhMdTvqqByaunxI120VV9gBEBR70zBCxkZLM
PphwgiTGOnVF+aVV56c0b69pXMGu0x9LdDmdK3QlQTmcW4DrRftZpTpvWrvUS91AQVJ42qNclK1Q
cZydbv5qw7rCJOQn1YrVT1t4n7+Ma6xh0/S7pSr3CjbAgwlIHwxGzGEWNedLSdlc1ctz2GcnM3Ko
YivQCzVUeHE0+0eazDi9KXzhA+3COI0nTusj/Qq63zNLQObJfvfK/CUpzAt284RftK2o6DaGeXTX
et9Zw0lUtVbBwZVSRbA5/GEGYVEEn50qGfWBxvfV8Ea/U5koaefzrIctDelo0kwbysNYD8yAmD2C
pQ8aNH5aGSh0xlPxxC8Y5qiAhgKK6KEcquMyh4rvmHNz5YjUJy1XnO9DoRhnzSEsW72Z3kC7gSsY
wo7Zzyw7exvq0g46BdpZShTaXvdornXMaaRUNtj7wZlmH6BF9ZhlwOWp8Whu2GQK0DacT43RuwHC
ChphCSStMjoetVVxqZPyAyhAmGJso7kWdBX6em0+w0usUqMLf6aq975O3fBVbSHyyZlRP7tFPD2E
tMYczLJoTzONjJdex2fsezJRts0cgQKrUaANKjXb1ij9KBshKq/g42p6M75Mq+PS1p1M/AHYtbQy
7S386BCvQTFFeZBQ3KcRG9aapCvyAOLZ2h/6dvINJ8HP1wEdaFz1FWRCegKnOa/3ugXZn9+PwG9u
tJbUQWXM6yWHtZsmqgiyoSh1Ts08paeYNt9jm8EwVc5hzpkz3bPZh3jOy1LA0tCP9ruNVG1iO8xg
IorN13aGt42wLQmf3XIZH0G1qR5cO8rwo0rlMamg2Fs7A3pMBlcuWjinIECUQ5AnS/yMFACqGS4p
TC6Fcljwzsjr20pgh7BNri3x8qT34UNsNc3FnUfmO8oYZrdQUeGFcisr3HUKXUS0KbnAG6vQHrel
ET9b9L9WBEUJHIpqVNxaotPqaJsreQmjT+/ZizoYMxhkOi3Ud2rrOtjSpTwZsQLQRU5grCVQ0sUu
JPdEd17gakq0ZQLAIidIX0RYOOp2cobBd+hB2KizZfjZVOlHc0zTRy0MR8Yc++wtRaB8+qAoqClN
dr9Umn7pEsfbKjGI8OuSWDCQLNNLbTnTgV68qKQ/zJvJlcxzDi5mZ7acl0xn1j7zpnuoo1Coes4c
Q6GnQU87dDAM4Iu2ahw/kE/r7kOH5h6dGZNd3RTzJRpc93kZY6ZJarh4jx4IL83G1kPt51Qn+UNe
VvW9RmrsnMdmuYVs4C3p8ubBqENrW6/TS2b09CM6sbLVmB/ZwjHt0mNBDmoYaTds+7FBdGrKO05W
7SDlKYSWyVy+plo6EpLiGBgWoCQMa5Lfaex2lzpwEKrAg24w/NaTsUAon5fotJwDcg8Xp3YqLDCI
gFjJv2icXn8qSgtXDEwiqJpnmulC9WQMIPfbACv4yZDQIrtULbMo6nJZoSLbUsnur549pNce8OI3
epTnXVQRZEAkfbZrnPh6qLPAZAf9eZzV/egSF3RqM5/VFRuwqtW472K6MoXnBUKdsZqKa7J4vd+4
QtcNl+UVooZ8bwG1ukH/0BapgGu8rpFx6mLKazVN3LQGuPmbK+zUXdsNu2i1qDvHJgGaoy7BFEH3
0zq1tW+ZTd5h25XH2VDg2QExZTNqDbSueebxOQXq49S0/bEYicCa/L02jeGY/A9p57UbubGt4Sci
wMzibedWamqkiTfEzNhmzplPfz5qA8cSm2hi9vaNL2S4mmTVqhX+YEj13rcwPwsH2aIertpDF4sQ
AdWx2GeTX7Fohr8bVcK7GyepR1fHPBKPH/aLBjoTKznlt8t1/jfTC++Q22V+h3+dwFRIRDulDT7L
vv05KjjFKISd0jA395aPrU4+5PmhNTMGMHrBudPFsG1dhGgCbyyoyuidFKkXMSxOGecYWN74SEti
BwOVKTIbTCw93sGokqHVeEYDmguoPspEPChGE++LMRf3WJrXTHhrnUunnRDpekiTBSHa3Sgh4ufJ
mnUydfZyO9BSNdCM3brhQGOYHc4oV8NIKZ08IOOsxlqcrrZXNZz02qT/0ErSHl9ZOk3WZPM32hOE
yU13SlFk/5gyzZgkrtJNhmEwAScRIGR9sIJJYpLNZDSzoknmVkoipCUrcU9fOILGbGA3Wo/Ffa32
DLME6GeT8nGfFASDSPQE41Dxdk3Se2evkhj/CxuV2hgQvNcpGHdquf8JJhzyNFqc3qd087aeoSIW
OfTgvxORMWU2GgPGSorv+QAYxk45rV4f4mosvmSeWX9DzSz8TDACVib7wHQMX912BYcmS9iYst1W
p7hSKXT6kOwEt9Ud1zIalQJ4m08bbVMHJp7YYMtoDWIHfGlwltm6JoV+C07+Dv72sBtzqz75Vt2e
rFhUl6ROCRz5OJ5yk3IfPNZP9AHbZ8492GrEF1/dOMYhKPHkFy0oywP3bo8vZo4mLVq5UMPG4WtA
qP0+koMBA9W9XT4Bmju7BeVS+KXjBZL87Ic6w32urWIbaTkJRpn93RZluhNx+zKOAjFEhX6FWxvg
VqIS4406C/ZKBmosi4J2Hzei3aPuIG2HOMH1Kuy18mtmhSDkdTXal4zxt5KpqSRXdnNOMw+LMD/q
AOig0gB+hZFkEtT0xAfA6K5RKHD82uo17OlVRYVmPudJhQlm6SEJncf2Jw+BhC3gyXCTkkfetb4Z
Axdq7jQp/kdyUWm0JTV7wtwx3yHUqZ8zr212vUvG3XRaeWjUqjl2IKLQlh3BjPRp86nGPGuvJtw4
daxmD7LX9S++odK3xmWXHrU6aQeTZniq7X8WYRHdFXIL9roz6u9+k4U7ucL/Dwkpmel6bp6xOo23
aaLoTm3a2qGOmupOG0cGqqMvnQK/HUAWwfba4qWLdZlt0shvhmybWUgcy43CsA5PPmakWvyc2nA3
vNygwOsqTFxyeURgsDAe7TxuH42xjV5uU1euJA70iXj0jrgyIzppXlFqVmqblzEwEVkyyvspLc7t
+BGpuddMWD91P7nzNIUwWq9J8yqLtBkxSWJhaWDqxow2o8Sh2wi4OxfcyH3SNGyzooB5oi6Lv9QS
Mzu7s5IvmdyVZy9L8x1ekex1GVZIHtXqo1SY2ufbL+TNd2PO5IHAo8CsloUGbf8jkwfqC06+yNbi
XtrbXAWhf4BC0VDR1h04cqSbz66rxscRsait5wbhJ0kMMUJ5ib/X7KE8VBxlGo80vPNAw0maHJKW
V89oOBXmcWisEEPHRNqrQU4fpw7yjZbY8ZeyEvaZ1srPLsDmTRpTfNVuP9oSp02gAo1Aj2WhrjZ7
Mos2i5Ba2Xc4WCBSkG3icRSQ4JVAhDqs5K+311siWyLkJSP7aaCyPOdxZ0qhDdEgN05UDuJHjn/u
WUJanPl9EV2SvmQo3zDF69u0+56Mqb9CKZ32ztWH/Hf5t53/jsJXtPHQtmFjX2DWYTKFHyeUJkBC
DFP14FWLohWtpbnuwHSSwMlDcqJmh+g238u94OGizHeauokeOs2ncPHKNSVQZfpK88eCIYhwL6Q2
RZszBaGTIfTuNe7Fl0EF0zuKuabz6FNqY+UcPXV0Qd2CAPuGKb39QZef8N+lp7+/e6OpbkaDF2uN
kzBk3FSW+KEUSv9f7FJ7EjxApBgiojnbpV6TqV2F0YlDsv4qZTCco+hTpEm/Yav9oegyX2wSBkdk
38R5RJvrlo3oYNkKN9rFJwcsrPyHPDTHMRjXyJ1zIYf/rDNpsWH2g2jVxL589976zBwxuXAFQiyk
vXQjMdSmr4byroz5KpKVr1zzIQZ6xVMJ0Ov2R1s49ejf2HCPyVtsZf4+heGGJTw/z6nSYzaQNQ/x
c1j0rxnTgz9fSVEUA+dTmRAz17CGPkY1HI2eEw/KFujdfQkgJAjhRNBovL3UUpRGSXhykUMHYVK3
+/hK03ro865SPUczc7/G+h3HVH2kh67mNt6HzPm3KZywvRRDsCohee3tnFREdi1pr1GlbSNVqUC2
iupbLncNbg9dw8Qm0U5NYqX31E1I4gRhsbezkd5iyawh7aUIgiY8ZZQRDbAMHbQ2GQ2d24+2QMV9
/2T2tJnebRYyW/6sVtIfUHGXtoTGxp907tDanuuXjFGXWoVc+xBvmK/E+kMpuxddai+aWqx8qIUg
zDH+d6lZyEg812xqyZYuwE5QkOx3CK/uDXuCzwFZuP3mlKVXh6C2hjgGupVItHx8dZke+BY+vDyX
+VeQFPsxpGGNwzrmG3LQAauZcGQM7hRQZVg0wSSc0D5A4vw1nYE3gcxZlOa5//0ps+fWaV4VohrF
RbhG/GwOQTxxNKVt0oYge2CSw68ZcQEo6QHi7VGBHQAIa0vM4ktbTh9DWn0bVVakfdma7qMOnBc0
iwch184UmLUqyXWqM3Z31Q5oOKOS1vDsrWWExV2UY2shoDPee1HjnYzUNw6SXqrPpd6LX26RQkfB
3OgAdmTY2SHWPH1g93itl8UuD+lrF0Nm7csR65as0rttESEXaMeQ+W5/r4XrxNYmZSSuMYSM52Fx
SMKKX69ZlzLHFDYF5WMW1kqIX8hBbKRk4NUzPoFhPwu9FeanAx7uBiLrxy6nvscNdsRtmf0n09kf
2uR+9MTu9oMtJdUfVp0l1WFFZ4lmknFRITOf6xbcC8TLFBg8AKJCdstdbsnhzocpf07dggJBSRg4
3v4VS0dPmLKho206ubXOQmTeDKqLlXroICR0X0rtZ4bbeyNRv9VtiDPEIP+6vd5SZmLbEP1QLOLi
vvL+SKQGbwmhhA6ShqDOE93wIV/keNEoZf9YlWrEVJv5SB1hbVR2QIVTTIDMFvGTlV+ydOHaKsRm
hWwXkd9ZKuZHcpLHlWFcXCD1oIzz/FPY0Q1osGlnMI8xka3i7Eihc3vhpQAETX9yV9AwQZmXM6Od
9ipXoOd4qe0xgazdPeIy9ecwVCAL317rTavkY4hBR0FAN+TjKliOzL4vo9EuSpv+jd4XJH8FUBqA
a0iIynhyeZ4eENWMPfGPfvTdJE+uS6isMW6GGtK4vwFiNVawqxEthPpRTMhkyRuODGaZwsj72z/2
+saZfqs1CSegZafO5RF0N/QSuelDR2TDpevSs2pRKJnFfanbn24vdR1VFJkshD2o2Oq11LKuZJVR
RfSn4VPVG6MT2cZs11Sqjeu4ok5yHSYVvY1w2nyHyamtlCWWaxcti8S+AHOwDfw6vhNWAwPJc+tt
2xFdzdRvmACKUT1lBVVr7wKujYsJCp0I8ylNOv3odYXYqtn3qns1AW/R/tLv61xvD1bD0N0ctHFf
RFFJG660mfplafDYigoBCBEypVD1FIgDfJdyaPTtUMn5sVMD/STJITifXNklHRYwoqvCB6utHktD
uL/x7viduUCqApixD9TgNu3CIjo0SbtF1l4SHvTMBiSOLBlcmDKotEBrwz13mr3NNTDHiYUSdSzr
4Mgtu/zue0WKgpzumgAwc8Src5i3f/pZkeFXDIMTTYaM3ufHu52JOg1I3xwvutHrjOloyKR2//v2
IlNc/nCk8KjAXxe7TFSTceWc3RZxIdtmxejmEqRKfhekWfa1HEBsoMwSPdZ2Wx47vzQ3WR7ZK6f5
+sqYlsb4RbcUjrQyf77MlaNaaGV+SYKY0qdD4knsGqBqnGnFuOuwEsOoc9tn2coNeXVeLF03SKTB
H+Broc8VsLPSbsKsSvNLqVXM6HIv2wUy863bb/b6cpgEnqa7fpLsRHppVtZ1sc9uKcP4onr5ORnc
wyhbG8hnhMkiPuiZdDHN9jXvUB8x6pPF8HDlB1yFICT0bHSXDQunXzSYZneC5jdqXUtFeqnyUJE3
mW1Cqu+J4QBD8fJE3NP7xhjKhgw/Gnd2GVni2EZ2zME1EiCeMoIdjDzBoOflWWkG4+z2ir9yZ1+n
sNS9BHRV4CJl2ldB3bKiyJT0OHA8CN1RavzyGgB8abxvfSz5QGvSmscaqv3cv7F8J26FXN9FjXuU
7Op1rNcUkK9OBELYuFCRoaGxe51EIFmpYc3njhfFqA4o2NKe804JGkXmWD7GYXMJ1fLH7S919aHe
lsT4HKlvPCjmsoeFXiQSAh7yZWCOmrr5d1MBZDAEhzYM/vrflpp+yrtaS7eTDu3gVL5kY1Q9BKMH
rDFI6WCPIdnZGOjO7fWuzxp7kH8mQW4Sk3nhVXlG0IK7Ci46HfESHKXvr4TJqwyExh4SHCj+Er+u
w4hoZNltlDq4ZK6gZR3XFxMZy41iMAq4/SxX6eW0Em0TDjP1ljovtoooDP1EsaKLhNbzvsrhtlbA
Lk6+7oHWNwpmMV35p3f71La0dJlAZaGVNXfy6KJEgI1sYsfr1OHB8LTowH9ZrLxDRb26BliGHjAe
66qMCuUsVIheQaWurmInMkMGeQoqCn33oGnxV7QxYR0wgrBDRn3mVpE0J6sqMC3S4fbrXfqQBlXR
JC5Nf2r+G3QLiaGs1GMn6IbdRN+uqkPZrFTnV6eb9/l+kenv7/Z/xiSmazIW4ZLRIYZ6wd+Kgm5L
X21VcZIk7I3+t6ea3eKtZMEGTdV44hFXDQRBGI6/bi+xtC/fPZM565/EqWhL2BRcosZDgCJOh0gG
SyGxgQfemhznVRr49gJp6ZHYqoY8HxYEiZW74ciGBPz7gDx2s/ESjMIkPSCZglruq486Hq5wJlbu
U3MhlKgG9mVTo1Snrp31OkpcJ3UknTFwg9m6G4EkMtBT44tW5TIoaqu9r3AUBTAOpNi2Y/OSty1i
rqnxD54r9sbqoL3kpYZ1Ki3cYxtrxh6B9ewhqQv7U+r3II4mMDT48PhrELjNQ5kFxkHBHv1+TAcV
QcqGITfCC/EXu2t8NM1LczcMo4lXKeoQbqvk3y0/IYIng3/prL7e2jWeComO7WGst46fWnDT2x4C
vNzaezloWpS6anvX40YHSWrIT5qK9LHf2ukjLVQT0DOWvBtciGWSWhv2BbjFY0Y0ZK5b5zvN9j4D
BmmOqmvqO9pZ+VFYmbmzQr1AGyrzTl1eerux06Rjxpzt63+x75C1w03EQDp0XuKUWtJ1kZFETp10
2FimyX2S6vfc9kdbz1+5Plei1NU1ydaj9rMRscX0TH4brb07u4achEGPjLVjFXpmAjSVjKfSbIYz
O3U8R0BeV4rbpR0nkCKm3tE0uuWzs+vrcpPrqkcNBwBFjtVX7Or+vv0Ol9IfuoWEO0o43JTmzere
jdyu7Sje+EDfraYwnMr2Yf1qcXHfk39vDc9E4MccwodMRMrfY58l/paurvVQKKj5BE2Ee6I7FZdh
o6708Rciy2SGhealxsnDbG4WLSWpKmyNaKn4pv/chelwnw9NePBxxtkBNSrQ7qnW8taFtz6NQXSV
Yc+bNuTHRctqKIHpAOqp4xifzbzIj33mZiuzq4XbhnGSxr1G1UNZO/393WYKyHos3QsiJ/EzOgHj
t8qsfuDO/Od7ltYIHWe04TS8LmdFQJboUq+IOHEsLB6rLj+7OtBNg1ouyP01xdWF2Ex30dYmGzOM
pObtRSE1oSmmCAkf70WM8XMQoUHjmdVrFHRfAII+Cz1/keJiJTQvlHL0vug5Tq8TtuA8NBuo8oug
c8lS9AjoSpl/Y3BGCya0BySimCQPUQ+T0rNJO+Wjr5RiJc18GzV+rGP5BRxSEwlYBYek2XsOE8+C
s5YkjjaIR7sqHFhYe/Cfp7gUr1jk/jC15m7AHZG+8gFY4B5Q5LmFacm06NFiGNYk3U4J+vPt470Q
sjg5WIoptkzUuupIkvniWZHEjhtWQHH9AYFpN8ovKA22+5BSbK2amp5z/h4mEz+E1E3KifmUCPiY
lFuA6pxWTb4gs36uEmVvJ3Qy3PDiltGnTMmgrqBjoTKZX83hls7umyncZEDBoZoFDJgraQbeNHJG
V0IMKIG4kqijvxKWrsxIdCSJGeNMtrFsdiZvHw+vCOMxSoswctS6KO5dZGu3ZutCqTal7GzVKhzO
CSmjjH79009t9QxYCCeEsh3OWdJBrBvy+qewC1gjCGJ+V+SmW9uQU9I1/xB0/6ggJ0V7W579xNRT
B11x/djRmTAlg3yKUNFJtKkhBqfEG0EcdTbsteK/3HWUQwQcoihWPrPY1pgogMjTYchya9zL5uDu
zFEFOq6g6ZB7gDxv7/KFVgduKGw6/L4wJGX2+vF76EmSo8nnJo4aKYc+oAcLCrX201M/6kfUL6Hi
t+P3pg+egU5km6xfrQKXbipbhrIxCfpSCM4euap9XaEDnThe1T3ocfFJavV+E2Xeb9Brv/I4v6w8
8rSTZ98XxSRaVzSxsOmcVyshfJKuC2zfAYhe3oNKsJxMJOXjMOrqS5ZrxZGfNOxq3SyetNGT7ho5
MfdAJOVfkc5gerJ6WTn8C+8AGAbNLbQKhXZVQPWIqrgmdsIOje0Yxq0wvhpJ9qJJX4weluLtFzC9
0Pnzo/1LvCUBkPW5rjhErUakgeQ7bYUWUxo99u2kF5C93l5mIaDwOFwpJqNbnmv2XbHvHtNaikNH
M0ALyq4PijIO97cXWXpxpJVvIBYKYHOK4u9ygVTJuqjHJdpR1eGQT5JUSJ6mbgPqf70CXXyid4vN
KlA9bMPCh8gG5NpDIVWFqMUytx9o4drRJ7tMmTm0DqpkFnyQAK0zVxsCp0TSpEHibAyjSy+ac1z6
K83UpbNPCYA3GR6gGIPMs3JRC9fy6yJwXPLDzeR4nzYUKUS6yEfqhCs3DawTtGdgrnh4tNbKsy4k
PR/Wn973u4+HX04QSX2FYms/Pkap2DNXhDKv7/Kacykn5xgHyo0uxyuz3OV1mbSRHmNxOe8GDVaE
/JXaBM4ggns0HPbcBts0bu8qoMO9CQfTLox7s2tXNutCB0PHtZG5AA5qDP5nsbZqQBjEcRI403DX
wtinasRdFbgTDPNg1tbFHK2V+3bxUf9dUps1GIDLl22TwaJN/XhHJy7eBGZ2zFvrS2apd4ls3jOO
uQ8s6dvtbbzyqNosqVOhc0eKy6MicvKSBdXzGFTQxxDIQQ7O9uJTYInd7SWXHhWPFLp8DCbIMGYJ
jJlL1kiK7Tu9QP+uSc5NFT5Nu8hKxcEkb5zEfRh2/7y97NKBReteURVMnyeIz8dNrMUD1g0i9x0l
Z0bvF+SJYVfIxy41E5xSix5vltsrLsVveCcgawwc6MU8hVKwlYqThvhdmObTOKg/GPHeJVyYK+ss
1Qa6adjTlqWjftU1rZuuJKRyK3V989PF+8PvBfzRUnnRsvSOluKXrCwu0GSdSZTlv3nIf9eexQa7
bDLTA5HtuK13NrTkny5Vf3UkYP/FMoxYVHobJPnzIq/IAaP1WLk6qD096mP2SQ4KmkLVSsm6dBwY
v9L3AV2Ktf3s5Md+CXZQDwIHWvRdqY1OYOtQuPP06zCgM4BcbTZWK3nO4saEoITztkzLZR5tOrJq
Dyx94KBycejr9K7x1GNkQU3I1rCJS01oNv//rzU/7lUpo9+u8bXksmYgqICkEwfwpbu6RH1gEpNq
hk8iqn4C8bpzQbWWZbEScRZvs/e/Qf14ELu014Na4x1jwvGoZso9zgS70bLABKFBvrHhApQoTObV
sBeV8jVvQNHf3kyrr2G2aXvNH02rjAInGcWbzJb/DfWLGJlyFQqWlk2Sb3FpPuRutM2RyFxZfqFw
IaGd/Fqm0gp3jo9vQGmb1OQtsJmnkgHiBKrzFs48RdIZGy2o8h2LprtBbwqU2YFWdgFaKrd/xFJw
or5jEEBA5LfMAn9qJ4pbYcnsTCTK2A4YmWKxG3U07G8vtLS9Lezg8MZjLsAzf3xYNfFgWioMH2Mp
vatq5YhTAI8bPfehtrLU4tZ6v5b6ca04jQbfjlISlVLsSsN6TG33fkrQ0qx6Kr3qn65pD3Ifn5q0
v+eGW4kei4FYgE4nZaFHQ87ycX2gpUHBiCxywHjI8OythzCoHwv/LkZ1lToNmMGL2mGYUOHNcfs1
T1t2XixM1mZU68Y0ip4tXRVcLLIGk1H49Z2iNigb12ufcmHPAPhl4k4uRqEwv9DMgAat5Y0kC3WD
Tpq/g8191pJwJe1beBSmUwqGv8whyBJmx2PUXDjSIPtpsAjyaj2HrCS57soqC/sSpDYOvFRxpPDz
rnDQmJLZmX7umFAetwOOip+F3snMjjoVRl1jfL79gRZe3lT4UAJN9nr0LD7uDQYOeVDSQHd6TUaN
gibbX52euK+MItoVh8iFR2PIj64RaDXGfPPvFKNsMthx715S3/wKTedccwSkIHm0pbZYOXMLhR2X
P10wevcaW3+WVsGnQVy18j0nUsK7SdegSFVgegN6FVH+Shm+cltes3ssjGHpWoP5oBsBquXje0Q8
rbG6SpZQIhH+j8jGbyvp7QyCAm4vL2g2de4ubiSKMR1TyMrTbMQF7SL9Oja98bnFyg0PhaBpVoq0
pfcA8NSgO4MJN6Pvjz8L+eUUt9AQGRyEREbZcMDHPKVZew+X+WAgWbzy3hdizVQNgh3Ca5Pafd4Q
CrPYq+SKS8TF9i4U+jHGRW+4S4X6oxfmiQsWimBxbwTlys2xcDxtLg3CDBYVBIPZF7cyHzzviI7a
wM32Swq68pD6unH+4+PyYZXZcemjNjVh6Et4t0Xy0WoU80lza3EMY8VbOS5TPJmFzg9LTcfpXXnb
1mHqy4CGHD0JTqJF868JvsAjb5E8ED8DG7OMCNeMQE0+3X7GhW/IXn73Kqd09N3KmYIDWSFU36kq
HxxveKmZsya4rAgJf5Xsc5eEz7TBDkWefL299NJHNFVSXAMJSAzqZq8XkKHbihzDRx1h5VMmRxba
tXa48hGXLmSQHEwLNANiBTOujw8YVHoqeyIWFysKnc4tQ1jaKqJqWOq44gkfg1cZz8u+Nx4R+9r1
qb4S5JdOJT1yoGjkWkT52frg34qmd9PeGTTz3FjxA/OuF8syL2+05yJf4xktrfc+CszWi8ZQFi5e
6Ze6zdU95o2vOjMhvLTcNysav1wzA75e8EMUMGZ9AzsANIpmtOcAtm07PM/yAEeou4kYAQL3T/eM
+WYOappkr7RkZg/nG1oqwZr1HDlXNTRpUbRxTYinf74KLEnoTSSmNPdn8d31+0RPIyFd9KCsNn6c
BTs579c+1MLOnIzrBXAHKBUUerOjV6UM+k29gz4lSzs1lA5BGhw6tzlEdfHauMV9iowZ7+OToSJQ
a4yvt5/yOht4vzwn8OPB8OKgrdyg9J3AgGmsiwfVToOtWRprvorXwQ0GIXMiWlnwYTEv/rhQ13VV
3OP0dFGTAIwp/St2CDBt9guQbRFMCuW3H20Klx/DKXkViFMuJQOg1DzRcZvQHZUs7xmReneZVj1I
RXJRy+zQmcrx9lILAZQ8UTV1jf1IWTufxTWeWcZ6oXaOFLq4Jww2QggiklFy9aL6777TtWOE1M6p
LS3xAv+qxC+HVGHlVyx8TH6FPSF2oGle5UBFbOayElZIfCQvwCxx8Dmwu7ad+KYi15wJp41khCKH
B0+/9NrwWNqXRkaVXFk5OtfdiylrJr0UoB1gBk574d114tW+MtYBUiNWJtQnNdH1p3DIBeL4EUJ6
OF/u4hENwTzG22HlFSzMC6HD0BGnYcp+u0KqNFEC/mbsjIvdK/kzwzeEo2DfbPUKESNdlxCZM7JX
v4msjZS0CBpJ7VBvsqJWnSE0BlQmWk/bdm2Mtr8no8riVjWCcaOyleWGlM2VcaaqjXiLy2EEZRvz
NE9uw3uf8vIeC1YfaFHyKWsEWsZtFZ+zybMFcQi+OI2wI3HRxhmI/1GAk9E3c0DoxnS90lEwOPrZ
ZPCphO0nKAUgCFhrYiSPRYQGj0IL9dEif7SyMj5kQ4nslF/gABWApLaIVahQqsqnPE5Q+BjzBoFW
Ex1606919GNRkDCqACcPG4mmTkb2bsIx3eVm1T60ceH+qDu/3qlmjDOSYf+o6mLcVW30VxQXoOpt
SUJbNQlkjEWEiTBTFb4Eo9U98yrThzTEkgJEkL6LVNR0m6jrzkTUENep4ovSuME+8erwgZeEV5EU
1dsKTstzbxn5Zyos9y5TNX0rN3gReqPabXrJ8892o2e/pNBCVU2q6qe8azBd6ePySL7QbULaj8/o
e/EoqD4g7iQ0VGfQ3PImNcsBNcf7PlX43qbrY0nmB+Yhx3WYNmsjnfqkQRHGTr1tmvfuURjN8OKB
C2o2iKUgDcX/7HNbox9ze2MuHE19sly1GSNSFc+PhKbWcd/6uXSpastDgDIYMFw0dfDgSrMS9xau
YgAhuN4zsqTSf4MhvTt9itmRoJpl6MA23srK69BXj1FmMDw4eUF1+vPnAqSnUrjSzWMA9fGod0rv
xRWqtk5sACT3NN/fSLb/mKI6dnuhhXqL2mJaBTwY/cn5FLazfEuLhtK8lAMWn3W56ZWfNf2xRHT3
KFJsInfcBjgwRNLRin9nMOI71939Nz+C8Mq3BAV31f5F1shyucAYH1pwR1yJN9qfyr7ajRiDK/FX
SIa47nn4drWvdljd2Ya7EuHedsrsWsMXHaw/IBy+8rwrodRqyTXKTxgqJFhSFW0bP494fo4fRk/T
PmcwfBC9iqJTWGBZacGiEVlZfel0d+JYVnBuEKHE3h4TgjLhk4nA0x8juox7t6D2mEh7uzrNkfL1
DXwJMV099qrSPaWdnz3RDCVDqBlsSwEOMSkY5ZXa+jpXgLEBT4ChDNNtwvjHTaWVY5LXOgkeGtwS
w7U+1/dIpwCmoEbZ1GoYnCsmCNhhot/TMp5eOawLfVkuEVNDO0ShtgSi9vEHDGGvWpKr+c5klZ3h
+uOH406v/D2YXhKWtPlmiJ+JEuziErWtVSjRwgmGRcbdNZ0rMtDZ8yeNMfZj4IpLLqNUbHol1uRK
HOPqOYAO9Qhb6DStneSrS3vSBTFla4Lbgsebv/TW6rsBmQ8ZuPTwbRxKBw+7v0K1PiWy+qJ15p29
SiReyNDQJ4DRRtcGzsp8dq1iHoxNPKOwXhbFLtMzbSugb+5kaRLdksqVtOS61iSCCAhBOkTOCXD4
8atCLnEjX5ZoNYeJe5bzOH0ISrTTb8eIpUhPCgYOiHY2SPvZx3Pjqra1SA0cNRs+jZOZbDS8BIp+
/t+WUT8+jIRaBUJReeiYuHogZdX4+YuttKFTQYH+cXuthRfHdIBWMhuDnG5+eUmMqPzCKHxn4LBt
ZDt61MGgr8TW60PPBcILA0LJPcI84OMD2aUpoNAzErIS3Dgg93nImcgBfVe726OA2O8sFSlHFxnC
fVV5+cryC5+N5ZkLkKNNoXW2ORp4ikVqDr4TNsglRv5wDGLjQU68YSVLXzjc7xeyZhWXFPu55pGU
OG2oPsVx/OiPKP1icOcLf0S0MqxXFlz6eu+ezJptyKAuFLmd4DtlXdz7WfvMOVsdJS19PRBJVEAI
ojEXnX0904hSm4LHR4ird6ByVFgwTv8CIDH8lGOsR81HLTlZfbDvmn0wNV6kHzFoEf6l1F/y/odu
/DGUYar7ZOgSFCEKl/bHDaVjs4xTnkAbhPI20xAk1G08t/ohPsd2ghNLfWxD5tN5Gq/c0Qtxbao4
uT9MZdpRs5XVOEZCpm+sZ5Ti40NsE840QxK/cak0niLDWIsFC3yJtxL3/xecBQOKLbPTufYdo7Bg
OQxhsE36yN9mnWhPhgYDsB3gsDaF6j1SN/ZnrETbPdp41rmt2vFgSfgZiSyxNpUq8FptqGg2Bu6F
B1UtE3xiYnQUEIgzj4Ww06fIjJtjHHfBoySJBnwzxNxNjlTuoc3t4aFSCnmjFgni6B4myFog5Xuz
kfsns+1LTISV4UXFiRoAUYhYbisGCPw51HVuAcztqowmC/eF9q0ysuK3W9edjHox0quG3GB5h3fF
sSwxjBCosgs0kk3cdR9VSoET6i31UWoi9bExG+1zqQ64PjfPEXDl4xt2rzPyhxHpaKPMOkSA9TrZ
W21X8ZsS69PtmKlcnwhucHiFE4WMRGaO0M5xf2cMZowOuodnaMoH3IKS8KUtJveXf5Cx5od/jxDb
Vspfhob5jr2LilcLgcLIPJFibQKhM/RdGQ8spDb8rEliidkASca8EykZDbJeaSE7XCD1p8rN+3Mc
JRI+Cq9duwtSqlUcLp4wA/knRID1LhrV4mLbqDrcfj9XUYl0AyiZMjFKEBOYVynZhNUVA+lGUuc/
dSunHFf6r7fXWGquUZsQzzVaMtOc+2MICKMs8xK7ISpZ+s7rin1TuX9jY36vKnRlCABeF9TYrBZb
y5f/KvV0ZRC7dKlMMQhhMoQTrppeSTtmslX5Jt0W9afft+Ze9tnDra7Ff170GeDEEGagkz+1Ez8+
aWZ1MISyljGFXvxjWTlRtj8BwA9cHIzWIqs6dVhnNQi9bHjc8J2phOZkkTxVimDsY+OSdO7B9vv7
uMtPuv09wkCJdm9foonb1JPVQo9Kjdy2T4P/xVTKjSzXe3yT8SS0ArgeeCbk7W8qJnVUHgLjy+3P
f7XF6MQxVoByQ18OpbbpKd4Vwp4bKjlq0OYlFk2JPKqClWUpi5U3v1SYsgxEtSl3geY+X6Zk0l30
duAgFP0yyvnWbVHn8YvvCtKsm9awnnwlPQWFCRFc3wgs09uivohBXRkfLT/uv79j+vu7x6VeSAmj
IWQaU8LIq0rxyimyl9vvdHFHW5MoFRNd5UqFCEBMJOstN42Uy3dqIz8UETa6sbby6a6D59RERRGB
r0c58qZQ8e5ZbGOIuwprG6do3ANACQfZ56Rr7/Aj2ymx9Y+lJ4xy9DXZkYVlqet1JkT0M2D/zuJF
l3ml3CZF72hmkd1Dze7vECNKfsVRHWCyJgs05WPTvUeS09t3fhv+WbwgIMIeMUHOAdJjlj2PV2lo
+aVqqOpzLxANFp0ByzD9oaittJITzoq9/ywE+PDterLs+eWkm1KpRyEsIVj/e11HQhCuxA9tkCOu
WvzR01L+YTTjt9ubZ5b6/mdVAetYRawI8s7spLSgAUv6mupz6Hv11zoZ+kNJEwWN9dQLkSjWMyxJ
9DXBnMVVAe4C4deoNufIAI2ursiaQMXJEWmegk+qo6TW2TXCgv1ODsuV7sXsiExPSQpM/gcEhmJm
/m5rCa0HM0y058Qv0Sn36V3KiShBCTIXu/1CF5aiPwAcm04f3b75C0WBsszHOjWfDbu8eJmLa6Ld
TSZeKzFuFlqmR6K1y9yGCb9gZ07n5t1xFE2VlH3IOmFR/6Mk7s8iXVlh6UlQPwElwjwfEYHZ1qCf
FyLNaxnPeBV8lnL/pObK76Ix93/+whBaAfXCGGq6Lz8+CEMusylogzxH+AvdoyMcn23xf5ydZ4/b
yhnvPxEB9vKW6tuk1dpe228I+9iHvXd++vsb596bFSWIcJAgiHMQj2Y45Sn/UpmbVvaaw18PJWhg
GgQmAMZXR8zTfR1fVcd6HSXyV8T29NDEm7HF1/3+QDf298VA5uWcMttpJ9js1mtQyK4OCkJzYEZ1
Hiog1soyF7tMNzYDPCeqG9RgSfjmhVgpLh0ke/zp1QkzSu64K6h4a73F+F7GwddG6nbhoLhoGK4q
IIuJumezhMVCaKfOsItiS1IsQPAVQgrh1fxxx6rUUMjSx1eGthBcF0XYKjlH5NBiyKJ2CzVFWaOm
8UbnB4SnHpO9VE//+UGRmq1Nv4AsYG/4/fe/yI3bFWQ3FRNuAIIPdfZFvKoHmtKP8qtiTXvDfGZI
Letd1f5hdfAmqqVr4MYXuRhP7JAPxxM0F5xtpZNf42TynhtaUVsNk6+FDb00yuwSUCUjyoxall/N
RN+BkD44kvLt/sLdHoJzSc8Q4v+8BtTXflLqAwtntkBxJ/3Ul8NCLUus/YfQ9c++4S/+/0PMvo2t
Yg1Wi1nAyXloDQtHi6QnI5N/hmyd+9OZ5x//GYyujygEcu3MrxvLbELMPkrltWiyk1WjXRCkeERP
5ilJx62vZwc/UY5OWh9UGgV+mqsL993NXyAk6yAI0jRRndlHM1tllNhwyqvF351EwHjaHxNCV2xJ
yi4yTTKbX9SNRyDCf/84WRQNRQTOa3/VsGna1in7ppZfBxyKVVNCVSf74g3TEor6xqYRoRplO8GA
uqKnRTiBxFM9yK9JkL0gEvuJ3Hph619vGibh0PWhQE66Ogcy8jAmvamFxlnPy3ezR9t++l4EMIod
eeFem+fnbBlSCUvVYRLDr0ap6/IsF1Qi+iS0u3PQKU9l7TzJNdbQuvPbD6xDE09rFdeIvtI3WOO4
3TD4bmkv4YevV/TyN4j77cN9kg0tpuMogp2VsHWQwShMwOhLZck5ZuL/zpQwn5Yq1JS5QHEXdzHv
jNedaywwOjvb5o72z6S1e63MWtcxsetI+kMZGp8NbM7un8wbH5RVFgKdvGIGbcXLGdZ1iM1up3Rn
v6u+R63XbDCFOKSQLYSq/9/vHpGS04ulhK5fhb2RhJp+plt8UiPqcQhIzd3QowqCrZG5VeXQWzh4
4kxfXnEQfUCAsJMIQq+alDTKUDPp0/7MAjwgFF65VeJvxzF8kHMcR1RcLdrynEdLgjtL44pt9WHb
VHGu6KWe9ee6sx/iwXlC2uWxlry3RsOdPdMPWqI86oG/u/8tb+3WP2wchUAAXQARWn4Ylp0aTQoO
AmeTbudOAZiwbfOu3t4f5cZNyqrSOkIOChUPrprLYcxpQuMRh6FzXuNpL5m191SqUw/gwdJQ+C/1
Db7b6ac27Qg9IqRAO5ruhEFNvzDf61CZH8K/udFhP6M1cflD8mLKx1DW2rPZ4eBulKNzSPs82HoF
LMH7kxaXzWwnQSGAYkwFE4L7vKqkQo0o0kqpzpVt/pRzZz1i4WeU+rd+0IcV1PwlNPGNudHgJ1h2
OC4QvGeLTLY7jVZdtefEiwe3rTDeq3K4MEEVOAuP89JQ4p9/2DZel9hyEhXtOR7QwfI1H+HFNDTd
roLQfn8Zbw0FzI7bRlX/KDBeDjXRlyudMG3PRRcIn3IDszfD8mA3RvTh/7qGYEHqAIUGW9USj/7l
YFY/GbUSDO258blpXEM3i6e6NLMfVqxpC1vxOtBlLEB9yOaQTXGHX46VxTFII5RXz1WGDy7WnMCQ
CiXfGikyzHhP4ewMAv51LDrj3/9hSRHkZf8DciEpvRwZ5QtJ0jDFOUd1+6Lg11qYzgm/h4Vc/sY7
QR0I1QnqQUL3ZHbWJra/pzdDcw61SXYnwgA8qdKTAyRrnIp/7s/p5mCsIqQMC0mAefUHvt/Q2BFf
zk4qyqbQ8NYVLus59FecEqWFTsCtTUk3nIFQNVCu6H6hp2BRSEB/Nto6d3tTho5QyV948e3/Yfv/
OdPCPuJaWohGgwkiWq3Pmod/TTUKOzSnHjaDbv+lBo+IKUS4KVR+2JBX6hRGicNT3nnNOQ267JuU
AYmTrPbFzCZ8lPMg+uuXFjlLjeILWlUAReZkC9+wsthrhuA8TCfknTZG+A237DJ4x5ijzp/9eknx
+/qjXQ4ottCHS6vARciYghEbqCHQ3DAU3olylGKeHi4lLzeGggcKxUrcxLbliH/+cSha7MgLt9Kr
XQI96UIKCoCN0pVeUV2+v/H/5EGX7wySIuinAO/ibb0SMWirMMY+0IrOtBJES8xoFN/FhyuXk2dU
/BP5i4WlcaIWhdtFSDiFD5O39B5cv3UE3CrlV2qEIH7mz2rEfdoosp/j+Oz9gJG4z4ruZzcgbN63
nuX6ePQuzFplBS9nzSvHlpU1BkX5YnaHERMTaIdaRJxWFW5TK89m9hA4KS6Y+I+5p8yq8w0afKQc
0WC4vqXgXVQsPoTKPIDi8HGRQjZG+gverzzbVDSUUEyCFvaajJLqek4VoIofonCArspaGpv0ULeT
jopNaOWuLUvy3jCwIYxaWwL8VLT7sB60FQfcWt9foRtFHqjoFLd0IVkpCoOXe7BEqMvw4jokWAX9
VU2DgMhrLZbZKeo6GBwo+rap4p2Je3xgN5AAh4Empp+rqwxQwDGUBv9rPUjhk2QWHvpUqE9PPtq8
Y6PoG89Pm839X3x9aBzYYJwYUm0qzXNEU4ulqZdQgzsbBfLoTeZNa6V1TqnXOgvdHuX67QVLigw4
ZQWRXM/Tp0jOhiFQm+wM7R4jXFqoa8XxkLUOMWHoB1ySJV3GcWGIpuHffJRg1sYJXn4rs47iF6z6
hk9gqLOdqUt0yBBHeswUp3oFyDs9N2UGXOCvlwZOmiAZ8bxRFJt9y9oY+hRfpOQs+WFwUj3f2gPq
GR782MoP94e6tTQa/UneAhLpqwSosdp8lKssOSfDts5PqlS7+vDMzQx7mW78wje/vjhopos6pLAu
ucaZyEUb9b6cJmdLKX+JAFlJyy++5ONyPP4OWnuRMnJjk4FMRJcW8wNQqPMqWVm3UjM5hJNYNQsd
UHMfYsFXO8fEmDaRuk9wYh/3DQgD/oBvcN2nO+zu76/x1axJPcg/hCYQBgw87JdHs0faDHIu7kV5
k28Gw3pVPMD9shZtK2G9jJ/26f6A1wkYA4luM+GeaDzPOVy5qktWnqfxWbPl0sDkIMBsZYic5zx3
pKcmtcJN3gDKd7tumj4FcZ6u5ayqXwZ5WvQnuC5e8L0pOdGoEP5KVzrO1jAMui5erBp06me/azTJ
LQF8nH0r8iRXoy9TuHKd1bumEk6F6jCaX4qq8haugautTr4rWDWU4UV2Or8hp07ONF+qonOZJ82p
bSNEYvxc/koSYO8ss7feNEwcdwmUk37hQF+XqihlCNsRVoJX4+oGKk1rCrTIVN5iJdzIkQKaIkF8
dDoUyuQOVv/syfrG15vnPDLe29p8BqCwEJ9flRz4CXDNwXfAc4cFKo7KhyCFFosUO5QV3tDB6rFV
dFLnodYxW2fEXhWiToWyZPdwHa2IN4kwk7qV0A+fV3VtL0z63Cj7t7EP9TUVznKV6zBrTDvFQzLB
PdrXsK3OAZjucmn0T1UUlu8NF9Lesbx+7VvjYrR262NASCa7FPYc9Ihn1yvuUHpgIcf41kyVm7cH
LgZJ/aWSY6bKmxT5+CdLuIXigqiUm1BbQjVe3UmihPff4ee6QXYzZB0KosWbrXaPpQHohCMaROMC
MvvWMAg6EXJTgCHMn33vWJe9kQpb8QYSdSWbwdFSgatPxcKpusrEmA0le7zTQDrQxZkNE3SIKwzw
md88K3nEhPVTrcq7pKi2SVctpOs3h6IMaZCHEefMD3CjjnmqZXXxVvrJey6rj5OtbO0KE/YOFdr7
V+g80KMAQSzP3hD638h4ze5svY8aLHLk4i01u+Z5HGANGEWXne+Pcut8/EkZsIiissuTf3koiUwc
sAMmwwTjwW/0De7sh0QPNsi+7VXka4XfrVjNspVXhlbve0/fVFX28/7vuD1boRD4n5+hXv6MKfBg
p2DG/BbJY4pVbPtil+XCfrx+BcWK/ncM7XKMDvEGIw6c4q3w67MvZZvSw2vdqmDaTT88Vdncn9LN
4dgkAspAu2O+WXgA+kKKEXYtMdRaS9JE+It5Mi67FCTCcFTdtEqC3f1Bb3/P/446RyyHtVniLawW
b2YcPkZd9ii18rE3gfJmSeNvSCGPcpS9C8/ftLIhr3q7NJr6VWq0X+7/lNl1j38IxUhAHCSKoPp4
fi+XWwU8glBz35/qbvxWCboYeA48LMYVXuI7yEHOfgylpwlE3kKyNrt4/owMGYRMDUCHCqr4cmTe
8K5tu2o46XHtihS1GPciE7k/v9llIEYh/0U62OK/kovNDii6HVnidGF/0nztt6n4W1ojzar1KwOj
XCNemNPN0VgKwEYoWVxV70auiLiu/P5EXvdKEvGAzDY68pXxEDRLFIIb60dSTZeaSiG55rxSmOZW
2o+x2Z3qQO4fVZSHgIebmjvlQ76QNc4OiVhEmPOCaCc0z5AWuPxURYcyg+bj1DgF9tcC1ToHPTcP
9ZEhHzZN4C1c4POX98941NAITFGXvpbHnJrJ0L1R8QSzeXozKmutdd9KU4+OeVH2uwqP73WdKCqm
Ro7zQrk+cQtJhgdZm4v8tFtzB6XDpFFXpWgzm3uS61GQBKQCWhNs1ClX3NzwHmh1r5zJ3leK9ewA
EIK/1a4Sw1UVeHONExxLx4rdcKVMO4PW21/vaRsfDTB8pH5goed7egiQH+hD7yiY3tm26tdFvw6W
6OWzy158BN4aBoAzhfzcHLmHt1SXRYZqHdPJ+qwgfylH+kLB9MZxQfSS5wxyMS31+dpGDu4wTYdm
A2nWVqm0f1M92dh4qxtjfr6/ZvNc5z/T+TCWmO6HuDaVsDeXkrA5lU70U5HjQ2yFqasW8lOAs7kL
+/a5lOyHPq5+KZWJurW2BIW8uaD8DmCIBHZXFDgrakn7MrU+gZHaD4DykkUZpxtcbVYRKhb1e3hF
UDsvZ+n4keObHYoceVH4q5SC36SGZymt1li671G3eXZQjRl9e+d35kMJ47DxrM4ddemlU9qzFA3Z
qm7jv78/kFNFzAbsFinsPM80JYphduKZR9ps+a5C93LlSQZC/FZQbgBbJSj8TPFCInPji6OOIIAi
/0kq58KCmk+lKygMQRAGotg64+S2k9KtClvSv8IVl/aWnXXbJk2aJ3vSw3VR8XOKTv1rmz/sdSie
0+gECCtwjJcfRYEUgfUEok1hK784lfRQ+fl+0MKFyOn6QWAYm/VFwF68DLNhLKWGgJcyjIfhmh99
JlUbq/J94RzNUGLs38tRZjGgNHoKbRTHOw60iQI1/SaF0jvtuLU6xpup1Q6FLj0avf1umv2n+2Nf
HyCGRpKK6qkteKyzWKU3vdGs69o7lgbEydKwOcP9Eoji+k4Sgwi7bAhA1xgbjc3Z2nnuoR6ChYis
YAkTDkDelORL1xbaXwcMyFsIWJYl+mFXsnJ6SYFYUntGK4MntayfbDM6VFWxrdQlgetb2wOXUVFP
gwFMheVyF1qtjX5eoHrHdOwTEK3tplXln3JhHe5/pasF5G0CO4SjOQcPdMbsK3WoSJmx16mnQIm0
nSe1HSypzm1sQjwc/97ujwYlgN/9oeb/Z0OCRUaBkG4Hgm+z13DUsY/GcIZgAclgFC/bfodYSAou
1AlcJY9hBQ3A3Ef50ffHX2FQJA+13ERuKjW/sZT9UUQNJk1t9jUqvE8mXixObXS7ru/fY994xt1v
HWIwjsiF8IepXpPW2da6vm8Ga41z5SqYrBc8tD4rbH/Cg1VV42VaTo3p8vc+KjGlDKumqNWZx6gN
9kmivQURgAZcdg8dtb16CDDVlf/pFLxAKv4weP2xa8Ivmm+++x6Ofpi2rqy+TV15NH5bZveU5uWx
U4yvlVQ/No76PnU5sofSPrHrMzp1u4FvK/VW4bZ2gYlsbcKlL57kfBpdTOepa47jtlP7g1Enn2lm
bqzQgf0dnztleh0S6Ymobi8p/ks0dWfhe+z44U9Q5uhYjSkGxdmXCTnTUWlO2hDB1Y8zndzTQXQD
NIOmfhbD26O/LXTtraZmPxnS6AZ+8lRCD6YBgh1lSnPDKArEPpLOBebarxCBfewtY5cY8SZyrO/5
2GL5oz5gp7jWS1SEp+p7NlkHsBN7qNRHrQrA/aCM5CckUHXlmpGgyEjDpg9Ji6fEdHGj/Nc20ocm
r360krFJ0He1kTbMO+PNUjAAx+PvOTHjB7sRdpgwEcoILzcPbwtVLQ6NOmmumhkrKy7PYm6q3xyc
CFyTk28bBFTlvNlkfReg56yZbqVblQvOiy+L8MgmUaO9jLGt27XxwZT89xZH6bRpfyJTp7ij2iku
tZ0RY099lDaYA2TrSWn8dV1xVrSujDZ9ldm7wY70bVbxfnuJMq5b2RSWUTwdROqqm9TS1yJM6g0G
atLKBqD6Le0Fhw/pHNfIR/Wke538OxknKXetVNNEIT1cU051EP+Yptq1Eyk8ZGM9uoi26PDo7Lgd
3KkO5ScoFQGSBX3hwnnM3BJbv1VgW9PLwKeYqI+/hKMXpK5m+Po2NoSkCpJPaxAL6pMfdv64Hsuk
fs4J/c5yPaV4q0uDK+BGnzQj0rYIFn7NELZQ9emxDvovZmwdElNed6O880awm8H0xTCLvZclx0bJ
nns1wGw92KmFtBor5XEIrW3EGxdW/dGD+pRHw0MRNxbtNv+rOtBIm5S12AxBbZ6qUn2ytPp36Q/P
QUMbS2s+D6l1DHnI/LF/9pvRjcfyIa+jf8S3bVpl7ROmdWr9Jcu6H0Ee45yl7konz93amn7FvAuj
LQdumjr5KirFHeLDtijLsHDrXIqIa7qdYsfHaDQf7X6I3UZXX0PMbFqddq81EOrqePW4ptmsUif4
4Q8BQjLObxQ5FFeTccUzOtzchCyH7TxNhfJgY+8dKcr3TJ6+jF7LoTKdrYGDVRiqj+hPPkS+slYz
ML5YXjWW/CnQlF0DRcIYteOox5+bXHlx2phtrUcbubYyWqTjN1gCiVv5xXOrQilL7Bd6Lxm/IAVt
pj5TZvvXdibIvTGVprhzh0Z90K3oqxdMT7rX/DM2Y4zJXbChlnzyCj/hKNK/wEQ4kZqT2hmPnpnt
FCsUNiPBE24XiSt+oF8q0GKV79g97PtE3jt+9b2PjC0+4hst1YetZEUI9oyy+Qm+IXpLyrYvu58B
GkLbOjVXlK8f29L8bpQtcj0paISy/xyM0Toe7YPYEBoMUSy8/onZJG1YfwoU5VWO2/cgUw5Rg3ps
bEIa7V8Sz/niq/5Ly1qk3vDsZ+m5SIdwpWZevmrkPnVbsMR6Yj8PSPx4gdmvTG86WF73mIbqn/9P
W/SHQDM/aUmy52U8UxuDMFxbR0+zDipfcVV1yAbVfr/qAile6TTAN2y8Df5Q26mTHhMdq1op2PkF
Akdp+9pSgZFNb591ic9F5b/bhFhi2areKrmIpwNq4ImrcUAaJfjaSVnGunPMu6yNeMKC17bWSzds
DHkFk8FeUTrr3Qxjk5WWCTlvZAHvv8Q34gusdmUyDwF/IZu7jC+aJodeG1X2EXXHRy3OvltSu6Fw
uVBIvjkMPTp66/Qj9XkQqARUI7Lato5k/6WGEpWL7tT9mVxFMCS+QAH/3xDOHO8lR/CYKfEcgVis
cql4Ckz5oGf2XgZDdH+oP7Lcs+gFlU8idipwZNrz+lQeV17U5S0bhS3/q0xS5F+kyHicCt1cdUMG
4V+vw30XAEdU5azDkCEeDkZsxN/iHI17Ba7SSmkrHuQKbIcLGXb6pWpe/pZ4dfwrpRD1OEZmtpdN
ajaQxPLnJkykXTsG+WMRAkAcyi7cK6Man3yvNlaVEqMqZY7trsiKpeLurLcmiPtUUUS0RkVONNov
94gyxXZKy2M6yeVWCnR0lL+040MRVW7AxZ0tCYdchYZiOECCBLvU/ijPXw7XAI6KomacyIb9dRW8
W0vOA1fFodkA4gd8KCoYcZLlSsYAXZ9kbmFl//p+HLmWxRnMCIWqIY5293fMzTlZGN1Sy6BXNt8w
LbQ7L5EYEii3tbZRDXosjLJaOGVXExNHgF60aNcgmj9PWW17KLA/m6Yj4IUYfbHMw+WZKGFyGrRC
NAoXut2Ufz81eBXC8JbiFu3AWWqpQww1AkHlGK3CWXltdZaz4Pf95bs627ZCDi7aUMQvBk2byy/W
mOAYMmDEp1SWPhnSc5FYnxrjUS8WkvE/P/biYF8O9Kfd/WFr+J1hB1aZGafMjN241VyQE1L8O6VJ
o2f+1tNB/2CpnuAxlymRWxbO59j4gr2NC6RikF59GopT/rkeealLf1PTA5WWjN+u9hJfGRwQWClw
SuKLXy6GJtUYzIcGmqm57Ha8c068UMq9tY8MenH4mfEqXPXi/FCfhoZGt7itYYemwI5dwo4lwt4c
cCWSQE1oR//BjFw37U0nHGSt8fyTpfXTS2cNxmNe1Gm+yhx9W8Cv3mQekLMi1OMz+ii60ZsHw8kd
Ny0s78GBI7GmGJR9vr/ZrgvZYhMgyCBq2BCR592lIolz3CXZbULaS0MuhP6KE0vUa4NdPWUHPnWm
fMmCioBApdD694U3fFhoESCPA64JjbPLD5wqiRJSFPJPhW2eQlveaVo90VoPT5i1boZQ/XJ/wjce
Z+h9iqgZs6WusBPQ9BXVKzTpiFqlticv93dBgWBKh9zJQrhxw/uTuf13rHkPLddTHko58k8hSvzH
0Q+bBwMS+1au9OI7cJcKGRqzWDmB0+763Kx3lirlK3WUhp+2iXmdCRRzW8VK/RhYcrNQfFxYiLlC
kBVaZTxgtUvbKXUJ59TpXU33/8Nio4tFh4tC75VboRLJBXo8lnS0rARlJzP5XpfSwdGXnGNv6K5w
flUQwGiKcCvPrwnDQpIwkFJMLepgdDE1WWlW9J5W3q+haaId2IliBbzaceOu01dxBE4nI9lxfeDB
a1DkhhtEvbHWarNx8b3NVmGnWo/AOMttXskLK3/jxgE/QlNENKnZg7MLfvQDsExFgPxuGXwtZPlR
iZqnqNDXAYqxKpzR+x/hxhX6cbi5SrNWOH0VV4hcJaEBgLIz/NUUtotquKJ2e/Ga0L6k8YaKF64G
Ohfm5UGuhhQ9q4ZZRSPu9pPKMlOPCv1wjwlz4srkTJXStq6XjLQxVBQz1P7H388UE1ZBiqeafQV1
iAZ70sqcrpPIMIUIynIF+1bJXgDgRMQBw5u47XKaaen3tWr41lGWfWVjlna/DuMY66o2bNdebo27
Vmv656jFCA1Y0GdtNCk2DOiX3Z/rjU2Eah9xCKR2NCnnHTbsp+Vm8kzpSONim6vKg9lRDALMvzYz
6VUZ02bpNruxj2jc4B5BR5cTMZc4KCvqJlM1KschpUOBCKxORYpSRvxd1oJ3miu/wtjYW5O1NSJ5
JRfxgXLRk9x6a5Ev35/9zd8iwP6OTn8eGPXlV1DiNuuCLAlO2Ji3+ICavdsm1u7+INc3pCMSACCl
ZFFgkWeDhL2f6MVUIa/T629R7u+6QHmlu7AQgNwYRqhjiDdY4+fO2bo+flUUwkyM5mJFfoHfPhz8
WtMfvMm0f9+fkS7i08tDSgGfGvSf3ata83Xr29gDsVkax6HR0nWSajXy8I3n6no7PWsSFlMwlgJK
aWojv8hx4fzo5Hp4DMAQHyyzInevaS8j8BRTu3CU78Q8duiqcu/tFZlGR0yUQ0ei+R3pWfQ8oR+x
KdErXE9liRyYN04vtTOh85jZyU4dg2Jtx2G6DxE6XgUAQZ/aRKbQazfRc1hFEh3jetqaoTVufN+c
/o3zJAJ8HkYvmlqEn5TCCbcV8ejh/iqJ73qxSKRMYP1oU4HpRtFtdpNBXm0qz9LGU1m1qyn13vKu
XeVh/qpQ32wc+6QZwRtq7QuRydWeFsMq1ISIg2gdzbkIRVsVteopE0Vlf5V0L7m6dIRv5bYfRxC/
4EPADxJBaqtenU5tqbSuJSHOp7gYcFKXCsDJ5z/DYXt/Ka/2tpiTMPpmHZEem+cyvVGqEe2yCU3V
wPUwKVU6bdsupYI3Mia47rYQqODhuSIANZVceYYFHWesKO3F6U5u8BFFFDeslPX9Cd36SITLtKeE
mA0Kg5dL2OqmXhQtQ1mp7TZe+zMY+yVLvVufCWAvwBJBhrwKZrrR6KIk9gac4rU9Bdjt5Ld4sgVk
JmhVj4JkdH9S17kJnwk8LX1THhMRG1/OCnXjVM0baTjZWvlvkjXxRndAUleJoz62cSI98ug2RxDv
6ap3JOrXCpbDHQqP+7zz811ThPbjFMTTgpjjjcWGWAG1QiNHYTXE7vqwXx2if5TA+4F6dKw8514b
nxTs3BfiIzG5i+Mu+Nm0akU/lXLx/NxlLYM7UqocA690tm3SZ8/j2EIZsbe+He7ass+/31/v63mB
5eNd4emCYnsF200RC3LKsge7X8B8HzKv3w5DvgCdv77FGEToWiFHY8NRmGXOkZWHUS8X+DD5QeRK
1g5NEoezXofFdzTi0Gf5+3AfmVgufPJ07k5hBXD5vSYrVHThmYGvhKO6xugMVH+1fez1X+8v4NUn
A6YhIPDsDWYH5eNyoKZKk8xvO3wfo3hdSPY6bxQ0XPVd0ETf+sk3F7bI9VpyPnBIFKA5ktU5TiPQ
h06rq3A8tanyXXZoKxraWtEpSaTBBB7RbxJXoTa5q+To5/2p3roMGBNKi1CaI0m/nGoq6f3InuVo
ynW7b+JuW+nehtfwJMu00OQg+jwG2UKccOvaBq5H3MO/wAnO1ldv8yTLnH48KV3/HgTRcztlkRsV
8hJObE6p+FNu/TiSmP6HI25OdhWhpT2eDHuy1o7ee68DAnb7hozt0SlBYE+Dp66jgVZxoK/Uol3S
Vr85Vy4+MlQ4JjxWl7+g7mTs14pxPA1TeTBS/Xk0x9zV6iVH8RsfUnBHhKoW1DpqLpfjOFZZdH5Q
T6fIGTO304zPRZGsJ9n7Nta27k5WickCxh33t8+N2UGXBkxBGY3izrxKmk6p0usS5ewQYdQnMHTl
q285wcPYWEtuQDcOCadEXJbsV6qj4qd8+JS0GtHW8Irx5IyDSfHVOrWG/qYZ4T96rK0MO3+VzOg1
6OrN/Sle36bKxbgiOvgwbiUHABuqdjxNWferqpV9IzbrX4+B6D7UAzoD4m6bfbwuKyr0Gy3rFJUU
OekBu05D5eb+IDd2yEVxeTaI3wcEHAhbnopO/xxZ51jo8wbSMbORhx22UbDUD7sRNwHQJJ4lj+IV
mtf+oqbwgjDDMVIl80CnNsSCE032Iipe+sp8vT+7W5VGUwApsV0Gxo0y6uV3KhxpjLXMsI4oCDym
xifdSb+adbO1tPao6+j/dgB9+hxCbOmvIt/45Gfa+v5vuHEaICEKBh01omuUsO73eRXY4Fz6iiZw
MHlf5b59qtr278fhkYDNj08l2fl8qnITj/RGNOsI2z5Y16067mqls12ahX8pDCIuUJBgeJsKjwz1
iiCnlaEW23ZhHPWptX+pUtyfmyrU1nbIiv716iFni+08YG4RKc32p6K2aBKEQ39qQ31chXW183z5
u932S0H29b7koAkLTkHMJkiaDdTQZEmzXvJOVV+u7BHAuEeXEy9ka6n4f313MBK4NoDwgnE8D+fH
AqRnMTjOaUycPYytjZJ/vr9o17ciI2D8jRgg0DbETS93vd15+Qi8zjkVJNee0blTVu41n+JIuXW0
U6ZtvUxauEhurt+fOJ4VJKKdnbQ0bOiYwEMmH+Klyb53yg8pBD+DwfH9yYm/6CJ0RoSPjAfzaMCB
gGbF8n64etvWK6osTcJXxaitfTkqkhuD6dnrY1qufa/1Ec4IzO39QeckaLY8dV7Uv0Df/7lQZjFD
0ettVgad/xrTmYIDmMQ/LRJZ0/7RWLXrEMTTQXPBw6fGkzONW2RlNja+JrH/RcfZ2o6cI9fp/R/1
5wWYLwU7SSUL5RJnM10uxWSEk1wZg/+Kl7PmfAP3DhkPn8qyFQB4LGvYu55Susgj84dmSjZe/lOu
020rO098oDT7wv/OpsBWh1/nVd/b/DlHV6IoVkForSakFbMEkXT+Dl/2XaXNScNKt/Ves9zDEIUe
6EA/rtz+6cOhJ3B/gsJd8/pzY+NGq0ZV/9xr8/cC2CAIzbCyjjUMknXupfIK0vi4m+TG3xWx7q2r
yC/R8JO05z5V61WgR8WuGEEoBRjermsaTIcUNJlbyJ2+G9rqS5H1GjA16QUPctYKP3DferfMCRyX
/pSbVedmCQAKq7Z/91a1VpuiXUd6828FLerBmOps02txs9XQCtrTTK8P1Vi8ZVhibKQAFcyp5z9q
ikfgHcNtS/q7SjulwUi9K/HVHB2XzG8f8fKfR7/4wfOH5ALeVm5FC3aFm1myaYrp81D5P8SPa3vj
7Cse2seN/azEzRuQo5jPUHeroJ32Wh4+6L76LY/M56Yb20PXZBNwPfClVZ1brqHSzmsD36CnmrRu
HTXxE32eQy41P5OqRi8SMU9EjwCFmmgf81TprmX7b42nn0urUaF2Ozj7mDuza98HM/hRlxa4i26L
XtM5bPEMxWL6dcraY58BuWuc0dn4TXwMx/bBFyjXQY0+G7H53aPxUNfG1qi9Na3HA530NQjwlRJ3
L3pVHPEr2yUyZ7hTnM9jb1grpTFA4/Y9NFNZ/9mmzpEa8UpD50ufKOu0YflpCKOvrUxhSW/y9wKU
pKvnQwgkxHyE1xa5gJY2qt5Paw3FGzrG0Y8wiq1fgVKu9KI5ouj1rda074E8HWQ/2KGauY1DG1jX
OIAKyoZV51EtdKcmlzEtrOMz3IF2E8XKw1hVh0xWvFVTYKA2JsNnuuuPAa5JKxOhQ8SQDkM7frV8
Anv+6lUU5l8odP+AP/KrxxKv97TdVOqPXRW8FRka0NV0iJ1klwVxhxJPb63MMpDcdkBVLe6dt6aL
9xn6hqnq0dMgSJOsp1wBWtrph7Lwn7D5XUVOtUr6YJsX6bEq4k/Ej9tJzg+d+v5/WDqP7UiVbgk/
EWvhzbSgvJFU8pqwpFY3kNjEw9PfL89/Rzp9pCogydw2dgTD1Yi7Wlutbo9QMESDV+4MzYtKM30v
xHqb1nwbGM1Zb7JzrpfnBF4xgu6w0YqjBMToJuQnYOZE/YPFiaB0NFqxVRdDD3fT9lWoj9YW8tGj
TA0k54614231Ijmntqppwn06uMdEMEg/aTcvb6Ils7Z2ZRF4NX+EU38iX7ht6/QAcaUdygqwX9l6
ImrNf2vmbIPZ2ve5Ha2zsW2b+oK+zmby3LvRVjacmqBMVrc9G2W89Ur3q7a1V7TbQsufKRS7FXgC
MR0An90dExxnWqOIyBDxXU7ZR5aU5YayiRHGTIlsfUr7KGUfg3SdqSa0v2nAkIQ9fC5a8eHm7Uaz
47e5qJ9bts0AG4nXWRtUDlNwp9LyIwDEodSTacNw4iYQIlxnDzswhv407BJU0fu0UcQNy2+RfkxA
Kldp3P1ueKMDyAXb+ScTLZxPkJHw8f7opglD/lL+7QovrF3nKLzueerXU5/4kKfM0WyhvsGeDGIT
AkXnKdHkU++7UVroDwPA3QULppduJKQV06rpTjqRJ7J7OyBS4yZuM5CFVZiX/cEMnui2nWshLkYs
lXCfHaLYuQ+guPMseWz1/GGh2BAyr55gFtbQyosHS8w7H4Q+HCHvgj0Ye+b7YpQh+7XYmMObnqcx
Ch8gYusmLqIAuUNnXkKnhjViFNc5/jMlIEWn8wR4kTm2bd/5x9buz2OOaB0PGPS/TTlFkJjtswDU
h+hBfAQscss+l1sT+1clzdbq/A93mllv4xmFZsAlsSg23uJcxOAfEBzc1IZzN002Wr1Z0umSz9gf
/08rhhOkRtumA6Q+z2tYme6mWECwe0YPSry8NGmMqIfYOsPH2k0cZCCF2pv6GqcDUxhgAaV7yH32
AqvkTdlLYfThTCFKX99jg/6FuNrZk7IKFg0QN5EbFDJn3v2ANkqvi0OTVK/OYG39oYj0Wt9aw5uq
YxVGsRuz4TRWSwjPwMUS+g+57n5cMwDZk79pat3fMGzwSJgJYBySPgNEcBA4J6hXNm7/y6E4VGA/
B7ePbK5dsZ69LE7CKD/ndgA62577dPyxcEpmYT/HpfNbuXNUa4Aoe7e8xjK7pKgk+V51zkQAX1AZ
5ekaqtMqpBf6jFM1jBiWun6dfH2TJc0mcMazbsmnBsmyFdhJ6aygO5q3KnluREIwWsRnrYcrOS6n
XTLdS7Nhv/+RtjzEOMZVzFejm31GUgHA6arDGDsoUjuitsCSrXcnQMGl6D+WrCkj00guceeFC+iN
jQMsfXC9NxPK7WGCy56RjtBGb5YG0kfeW/Qbmn3pdUdo0t9ryyeIqFDNMfceg16rbLdDz2SxPz6o
I5Fm497unAezYANDKfMw1tmdEuveBl9vZdaTZWrFpuzyCK8709eq/E1Wtrs5venG98I5Uduy7ejQ
ymKr47NNHt7JnpL6XdT5yY2t7zwbj2tv7q2RrvW6nBWp9BgYH6MIdsksVCCyPLYGcwfgneCVfsKp
vRaT3OVDt43L7KfU9H3eepvUmCO5MGFUFNQDm+0C9B+pozVLNxbYqSxu97WrgYjUT2Nu7auqDJ3F
DdWmzdjPyphMiklSAk9mVHdjd32PTGZ3skr5OPjVrbSHiEEqRjlTuRFetR807S4IAqvhyVvFtgpW
Thj4Ina6uvvZzi9BNZytBocu/D2ktjWfAfbhzvOfzmgegl67+maxM7X+TJMuStP0rFGFm3hn6p6F
jnBQvUBaPH4OiwdOPNgkWbPTfOOwsIUA0+/pih+1YHgQs/7Twsa2HdmDZZvsK2kTxrR56FXjsimz
9ChZfLP/rvT47BOT7Qpw1kxKvMduPZ+9Icsi2x9PayOvlFt2mtNM/x1vgzspmer30u7aFXKrmdCh
+bERwYAUxXoWrl3gbcD4GvtmpsvYVetp8cdQGEDb69n8augbH/vR39sNPstRkucW/kirdr3VdIe0
mE9xNs2XYrSai1Uj5CFIoNAPmrYmEyO9ZUYuz1EPT+oH6PknTytCaBtucamFOh5P1/6mBhqloi9e
axl8gOx4n9P8pXLkJ4ZqhdAqS4FfzsBY7TH9lE6zC2acLO5KW/vnXFLDdoeP2SnvS+a/WWRPqx1f
V4iaJxbdGupdFXQPkCk8enrFEjjYUtjP+ZyrJ1uoK6LUGy8q1pr0GhyfSwzU6KYW5W7zYBnDi4GT
KM38NUVqcPaKxti03IQIOODO5PUboS2/3YDqfBJ/Q5W5z838fZLMEpQz80OsXti7pnjJ0uRkW9z6
hKBPOJpUNwIEdh8ISw+zO6TGxmOoydrU7fqix8bF7NM/wWQ9eIW+bBLAhrnZMH6CM46zbz/2f2dd
f9fKjHXBOHetlm2tuKPnNWf7qaNRHDhZGJeD/UQX65Z12Y3iwbmIl5NZKKYvIMZs74HxyCW2bhXc
LJs+xbBRTb4ZlQNbXlXW9CBbKV5RFS3CNDd2tg+RQJbu5ww5rFp/GCdKbqlJjDUu6Ci3Xkf5od+b
mdEjruKKJjQpyCnTBVAdSEeQxy+K0VMP2lKhir6zUn+TiXts6+GiB9OzHVvbfoCQau62vvC0XV84
7q4w5QWZIHLlKgoY82dnlIW2yTyBq/6n6TJMsSM18iNLZTM/VR0ze2R/LZE1fAR4sVQam8EoHm3n
KTaVgBx5imQUoeytS2u8u00fxr0dDQhxYROgBo1qeGg0P70GrXYsF+vkrfJNOXtpuBgnecz1P77t
fqVWcib7ewcU+ZLG407TINDXSqITWDEvMSNGWpwTTJkGgqOoqK3Br+2aJ1+vDlacbDoA06Op4rzh
20+orHnQz/Tlro3zvcdx6QCDgAjbZXN6WnX3hDdWy1fmDiNQM3HSEJV9clRvUW00s7RGWPydLUxw
u0T2f0YB6UNgRsrtiBSYC7qRzihvq0DZV6v3UxnvZgbd9XXeV66A+qaL9BSByRxSnkDRaEONRjUV
JTLOb2E+e4TSweyite4BtMNOxX4X+R3Kp/gMtaLq29XVHKN6lYl58hwobuQSh8XwpNbSMt4pPodN
8GsZJDz015o+OCqP0+lVhNRxlPvOTuOdDZhDGfzmcoyWwAV2QejpNueF9uKmSfs8NMblmupMlris
Vrzqu0zOLKcYnqe63/XBF/oLrwteo+2cp7RFGBnr88LS8+zwLLvBFEGic7Dy+pbo8b3E4zmVm0Rj
bFUbIdOfWbqUBZcDWP9XN2PwC1mbeSNyhzdQrofaj2/4Q6UartazQyct95dbvmZJOCfxSa7kxYM/
noVu4xWH+4LYbA/ZnTTbCCG6bUDgQ+S4zWsb6N10MAtA86A6y6rblaMbMnh0Uj+9jpwZw9XnFjM7
ycET/b6y1p1li3f4+JkN8Ame0EhjV4OJ2WWL/7Bm9l05UgiPbis8EpPzVCTOUbmVgqNj8CCj1+4X
q/mpsnE3dAsrRjDmIwA4Bft48u5t64BqnSOfHbfgjH3x0mrsZSbH9KWPPABLcMc8pnX5PkGXpLlo
s/H8TWzsao1hx6K4m83KZu0eZtYnzdlCSfUwpC5Ywnxv1M4/zmPi5q8iXe5pT8hDeWI0Fq5Uk7ZC
XGhuSQEg+nGYJn+nf/gE1pWuvnGAuSdS7mUs7rq/HCm/XmhIRl3sHvmTyNGsd6FV92rusDWCj3gU
fvpve/C+A70LJb3qlaimAl2RMBzeNssOj3UUw3RpmALNfPOp7a/sUgPe+HxWTInytKbmLhntnxyx
PyPuDqPfQxDB9KC7fsaaEnWO9SFkxAnl9uWUmDDG6rySYnB3WhWfjGE+elVGZTs5Wll+11EY4DjE
8XhZGZATsnus1jIJbbNGb77s01NfSuJ5ktFOS28SFFkCvYlaR7VIfcAcX+OYgJ84OEvAwYQycPKG
I6Xsf0UsPFgOzUMa9Kh7I67IMH8cNrGFUDtY/zUXfjjPy10ZNMZm3mcnzhDbI2oXCxwUfrM36CeE
Im52eKeD7RdRUxqvucjdHUQlJ5USzCw5yxRU5S1xxXbUJspQ3XGBhrRu2gOnJWqbuNuqLynYXhFj
bqcFUejWkW+jvXyJQGPgG1BIFxwCsChUCknMjfjVp2CJ8yaSl0V68tvsK53nr1a6Dmc/fxzWBB5O
65R1zc6samyV/Rtk+la9Zw7+0uQ/OmOikydeE1qEJa8ZcwrXI0GVZBrLtKKEKU+XsHWd5oPBqJvD
87AdtULuFrgha90K42Kg5FzunQ4MrrFGutEe7ckn/e+uglMv85/GqEg6AwQXh12zysfaF6cxlndv
qX8CWGla6+rVa9Qs3XUpk23TpKdxWH6CvI7wjDjrLuFoJgf1DktrCi33zRDadsSATc63OtBGB0ua
aeWHwBu3q19hBGemQTNBx7CIOM+MAQ3H1a5Df82P8381v2WbE9pnE+VGokN49rpLn/pb202enCE9
NrnP0PTy6hC5p4gkqGgVqHmoEQZPGjUWdNBzuz36EyfLY0ohZZ5VZU9aRbYTjCd9Nk7KVbEADLze
sxXAGid84ldGTd6TcALH8RPjKMt1DxPcbojr2+Tm29xKGHlLP2JGjz1EjNSD6tnwoB4qL6fblPtR
xeAdH/VJmBN6JgNFW/pGUWbNKJ4g1p73IBhzNWcr/U97bpbIH6gBY920VQu7jIRlCKKpJ6MsBA8i
H43YbMNg8J9W5j+7BvxlHXq9t+tcIxrd9Fha8xYQeci8Klo3+a6jNNaa9UduIs2TfSRJubeWdJsn
7inz9ukiw0GLT30/o5M5H3q7f6RPjhRZ5v9zlmwK4y4+ZSPpmJ28rF3+RtvkOdP0W20X74tVfgVD
8m0nzgJ7r/y3NsOxKuBUp5jzz+hL5C4F8SVHxpDmzirhagw07GjRG5e0cZ/HYXzwhupsyO7ea8XV
5CGhIz24WozAT2dfR1t8Dcwe9Ba07XhP5aDYJx9uFdwcf/qxKv2tDLQ0EpkoQiq7j5yRm71O30vl
HfN5fusKaz+s86dYysMyWbeWb5oS/yxR8AsXkTob9uolscw7dSxkPppDNg9XbVq+6rWMlIGSDN5W
vfe2iuXXSJkyKnIqjWbWXC14WuplfiQmKDeVR4Y5rhQFm4e1rI+2Ix8SK2ctLEGlwjFDykfHzphP
zNZCmI7TcrVbRfaby+zuNg1qSvCbbByv41TzrfaIo7J1AhFLEuL6iqd77cWxHOVetOOh1Sz2YTBs
cvCSYVAXl4WRbI39I/mN4bWkD037NI9Z91gSPiCyToxjEEV2bY1S7CoZe8XIUMk6uYX31jvLtp76
L1NrHrOx+uiyJeLs/YrV+jT7ZetP+XkIxGMxG9fV1Z/+FyJp301DqD2mRHnI2qwD7A0zYwGbQWvg
Fxj2TrkctZbsYZJVlMrqtYjNBycYb5PRPwfJ8Fk58YFZl7ss42vRF38Gdiyq4DtSvn2aFgzByOSt
t7UL8qHHWk/TKHUQyxO1SZg/JtdSdjffTr8o20e1qx/KbLq6+sIMfjlsTEpRnZ8ZmyYxfwc0QDZa
bn4PS//ORv4AsuBu0pRvG8X0txg5M0ixg1OPux+n9WKqO95dBY8lrRxAdM/rRAFttdOnci1umcGE
Z97ZBx8CNGWjhdH+m/3xpcLgSmJYqRHtVLq+c5Pgvc/M3RzTA7H6u1xnxCN6IDbL1W3Kg9VKIoXa
okBvfgZOddOawCF816+0fk7dap8SiygRUt900/hAcXXB0Lc1EoVkoGNq3S3xFUjItmm1b/MYpiIZ
eV3y7Aj7w5nri4GngAIm1FlgJlIzhvj9dDsZAltR/DPyAkQ+TiSdXCvqY3ev5wycz9ZDGpCxDRrV
kNo4FAwC1d74xJRuiX+JX4qAPvPQm0f01U+2bE9F1j4DaO5CK9Ff9CR+WQr5OlK02ni9DXgid88e
mJDM83dwAf2aeYKGptwNLoSp6s8ldScwd9d2CZ5NOUPNoaXPQmT7WJp5ZBvjLknSo1+M8M0u606Q
hG7gSXqu0+HcMJJc2CRuk7Wd62KHsdl3HQ+qdVt10rra3pI2HxiECOBT6q4DXLbqxXSqKDC3zwUj
GJuFRDLxPXz1YO4XxMSYW303ne4VepezXZbpLlgLyk29Q6MG5jlTeId1DvZrSWjWyOrUSs3dDN5i
bBxZvDOM7DFRBtu3NptHThk1xyr/UvGPZvQvtcVUfE3o7BXkH+bk/3W7xCZvXXdFq7O2nZ1stYHW
nyeXZRtUaQXxc6FvUDl9l3gts2RWtnCADaNWQDa+F2S0sYEMHLMJE6AOO1vuTlW8TkP9MBvB3neH
bTKOB0/H5fX+I4OIH3bufTKLf6uDdtfk9ZkK+HVeSGesyn1tDDvK3OE1aJrH2u7JBOgXtfrUkKZ4
VTQNxk7FGQAOn3Wd0u3qUI/J5uPAfoApghcgMohpS/8KW+jzCElXP1RX8g5Clo4RcK/LrlKU12Gx
jl1nQUfHQptoOm9MgwA/w+CbUA1sGrwWJUuYA6zgFJcWccXWcypro2Egxxo0lSc/q97Y17J3om5E
6W1Ijrmb7oVG7rB2i4xAnlPhruMwzqcDWiq0qJsg2FSr8xPTGd6sTefTYaSWmhHBq5ckg2brY5so
yF9E4oZdi3eNi4P0LBFqmcfZy8fP0R6nMDErkO/Gl5sPp9UvjylFUF+nhpL1T2ZH5QqWjJHJyXIN
LrPZS6aUWL5G7sBw7crB/5iT6ks04sABulRB/TB23dfQo31dFs+V6N8whSAhEKin1OyHQuNtMb32
1Ko8YS4e0tE8tfpyMMrmV+1IenOHMkg+SbApH7jf4Ciuo5a8gNU6G0XymYz6m9Z22w76kmYZXpuJ
BhIn+tK7OnwO4gmuuJuekBcIez3Zfnlztb7FkRdkgl370mHPslK7Dq1SOiNUqodku5IHTKK+dMM8
RYZrbmBYycLGrI/9Yv1bTO2gMQwMdwaOqPrrm+3WSsjSREdZjlKwQ0NiTnd+Lv9pEiWMtqL2X+Xl
YdSgCCvyfZaXUV1COBtzj5p50E10jfTgu65EevBt57WLUewYNXs7V+YzLv6cKJ8qm/XHdI0DhPa8
MTH8EIBSfR7oPIIARFSciEc61c7yaE/PMW2K5LWQ3t/ZzBEUD46JPR2nasI7lNVv3pXNZp3dKjT5
834enuJsefCc+q8KHHuPPK2YjHPjTWJj+DScR0t2IRHunwA1L+GPx9EznqqBornGKZCiO3XZgEyg
6z00XU9BKt6leJIsGB6NdbrmtAKdZXrUtHLratql7Isr8/C3lYiaXv1O7UuDQkdZWQdjwMMlJYTU
mcYRKJMiAmt+V8nR4CHhPje/7MHHRhhXORf/mlE/Cyn1LbFNE3Yrps5FDGCU1btY0rNaCrPJT6Us
cS0OXOrGAnkNwfzqh0uT0pKqItMcRKQBZnCz9SdvISBJ3Pa592j9NeI0z9VuRm2couhjzr8T3Yd2
Hml3Bl91b7zqEOgwMb73RXk2C9XMqF7XMT0YlhGqXLllgCSR9dvQ9X/KMX1hjAZS9/a1E8lZNMxL
IKmG8JL4npKG2RJLP+ta8K/JjMvUzO0GOzBHSxI/OBr4FM2sn5uRCKpt/pVSEHpOP73O2+w96me4
+cXEM2pU002Y4DaVY6lSn/ucZs6/NnD/pH353ZQNJYdG20k7gUioC5zI76tzudovvqZbYAOTne/R
yx+EGWp9zJN1v3nQfPSiu5aZeFpzGungCffePD3rmb4fhPEa++7P2pUTsuTAq2rT/PDKrPiv4pzr
+V2d05V+QzgKhymU5sWmig4f0kwXXv5CXEw7a8j+qBuRuX9OzFXV+EU4ZBpDPgRfZJ6/WWKCWTCe
3YlMup6Q3zXH0Jl6yrCL82i7b6kEcsFf/5axvrFKmKVpeDV19xzn8iMhJe3l9DTYFNRHaiS11p5q
WZ+WdDyBVH7ijHw1cY32EDYfZRtgEV6zI2KJDBSCoi7Py9C36t9pbH/W2b6BTTz7/RwmYinCpG42
7YSrEcOfQCftL2Kke9u4BkeQDlHaJ6cEk6yi5tTRJ0in0jKSwmGDDDEx1hD/5FoBMcvyF9ahP10i
9I1eEfAsa3bw2/ZUChOG7OxedfXTiKvR8Ca1Y7xkffki/HhHPYpiX/fXmDR6qiJ5X2PL2ZqteJvA
AUxN+uQ2xkunr+t3Xo1Xw29pfHe/6r5zSUyosK8to5xOlp9sUZ964TykRbNVJXACGar3zkjkiCo9
IOE9SiPL1k5UoD+Wj64rvyyUGAaJbKhf7isdHg3daUPwU+MmSdqj8KfH3Cj/qLvVa/es2XNoL/ll
1MyTMrnt2Fz1fvqXOSV8PE1RvPWIFrlB/E44zt3LHfcDDsr69SudBmJJIx+unN4inkgC+vJCp9WZ
dTeDcHkSqYUyHjPpmUAyw9+MUJ1TKGX2q9DvECadMmM81zCPib7al+NYQYOj3dxu/DKhP4XX8Cs3
EUfwV+oDBoV0v99YOFyNUEjHLG+UmYQiMkqqxY/MmR4YQ4cX5JUuOqWHWodmWIN1iApoR+/H/5VO
8LhibTwtf56oPGT5Gmbk+V1Vh7gRCrAWFpt29Fh/J81KIdITz0WhP+YFrZ41IMSPrZ2yJK3FcbOD
3yJxy8hPCNIytM38MeAzmDZike1qxjQ7231b8fpTbVfoAHjILLRl+PCpUVtUVMLKd60w8dM/1cji
dYm71ybzMqwcQfYVA/OPWuk/5GlzZlSCAWshNn5SisiDJ11qcuuBjel7gAvGROqUd98kBoespYCb
6Z9wzatIlogG1A9FlNzz9xMmk5EkHO+vOUCqZWwLZoXb4VBye4wbRyofGYq7Wme1J1X5VaejRZGI
miUFhHKfuZS6QUvN8kUVzZQJpwTv03covOSQQytHkMROGF694NOIISQzln3adfsC5ANKtnTjxhne
HsiauFA9jZuABug6WVE99HB9iZueBp9ypHZARLbAI7nWD33WnqFpZaBm2NMOs7AdKQTEAFWuqrqi
Cm8Ik2qTFlqwxBk4AFovWZwdihKASB5LiTTQznCR1Tb0Y1FgzQAtBE1waZs7bG4n9VSJPbwlc0fx
MA2TeDrFza2U2nlerKvaarDyswuGMRw7eonula0el9DW+5vJpEityZ1pVZFvqHJKNNOV4oo+vjbu
yZJdJUB0ZTkiezaj0rgPrXdEDpwWxEeL13DQjuM7VeCQp/6DTV+utM1Da6w3cx0vRkZ9Ib8HVf5C
a/Ke1COK5x7KgdUF2icmWNTFAtSMh8llkQ36s0MIAGTtPRqzNNsbj8YF+BDuZdLbqKCBSp5jmde+
aiOv31VDhc/UnlyRHldrJcIkTxDxoU36hnZemYU9mKDSpML/aGX2V2XJSCe4riyG3YeDqlXhtj0P
CNm3LE+Q6/SkUAMOAmsdTFvYx8OK6kZGsatpjvwGud6HKZX3KntViAFtCMLS23mpEdn9LnHJx/nX
VO47Nko3vWDC7mqhPHDDcGjr2yZz9qVfHRa2BCtnOuWBT+hsOHVf3Gnl/FXAFS6lNpZHco5S1PNU
9DegeKGgWjB00x4tv/3UmuJYWXnkjXKrgkq19fupePIaa4u4+KbQ/0CWXur5lXPkeXNkU4zoacZ0
1RS18icxPfhk/1uFuvsHjdiY+ht1OgJNHau3hd6AqsH31PktFzTn8P/qzoTrLJXb949VM/8ybrjl
V7TeX/mR2g+mZuQAEFDBpdi1DrgByz/xaKrlnDfvalcKNi6ngKsP1AljDLpZPajjz/9hFOZ/n9S+
aB2gVt3qt0HnGJhgkZ4rtwglPtaV7Q4Tv4PgLFQJhloAYKTqlVZgmwq1Lo7YyQncIDWhZD1Vmvai
fHtdAQiu4nMOcqRCTCyg9MxllU/si/sISIV7qYM/ibA3ZexuMRssoyohs7NoWHL+wbVmaixofVbd
GoVv8Lq/TelsOioqnGFl39U/3W45l+VRk9XRsv6xCReYETX/xerEbgJ6NvoJYk4eVbP3dP1RYW3R
uU/UvbkfnwdM5g+uzqqqlVSpXhYALWVzspp29qfSviFqCl1hRim/CAglekUUQwdKtYdWbEwMCtRE
KHM1hh07HHODPngUlMZNKUTxKFVzlMv0lGR/ZKBvfbf5N3bnrH8HHbplQPjKJHWkKPe9uwQ2qf7v
f0s831sOJb2vI0cYx/I4gfuF0kN1dKXXUjGhR6olbwwQb0usou2xOCxy9c4f8B8os0KgtWNHHlSF
W6wU2QHwSrCh7EiedtG+aPnyD75fGU5rsUPlJ3hyJoi3jG9s2YPcqMdmreitOd4r5EJRMGVnTlS3
JP/V11t+cs54bk62uj9jdvc+bh0L5or8nNfpT7Hus+G1Ui13+8EePrRg3chpgC2RLaWMMvm1PX6q
qNFx5+vAO/arZ26NNz36f3ENqu2sG/vWNHZLh5RhmtJg/6YHErUa/OOrfUhnCDBZFzAl0GgugJrf
CugoMRoLXQK+Qt1w6dXvQZMclBkeqeA6Xatsj/2m6vp5lWyQ9dopLwamOjgigLDnHyUhCatpOU8V
RWAzGwBgLqHnvWngQoz0f0e4wwap9pmDNV0Gb5d7O1SHt9JSK8Nyje6y4RWr7ZHvYAak2rmDsXTj
Bp+cCSN7yodXtQfVh5Sh4lQq36vDwVf2lNEmwU94p4YPBfJShmjqQIJiNqX4VR9Q5kBtce0rJXxi
7ZRNV8+JFWgD5VOVHrlWJIcq+GOJK2clGV9xcxiM/70/7tUlCjesLAo4qsuKwjxPFCMzrl5QQ6C+
GJEz2GEd80JZ76J5r/1hr/7K5wzRe+ZVgF/lm5LJfhljTu/AtkS/qQMgxe3JOt5aI0XA9Jaua6ia
2qy14Lsg5M7JnjXAnuyI/5mu2JJ7lcFpIgAfuG70XEAV9OFTRU/ki1MkJ3cGmFHcuaAWAALnJZjA
GXnbLLSD5rtaTlNxAhKoP/YriBid9AqTwgJh9TgVnIFJQLJYnuGQ3JaU5hYMqjTs05LoxzTbB3hy
W3szNYg32E845IIuVs4W4NSyPQR2qtepOLCZO9e6cpzmRH6pfH+iy8fa9suD2n//O2nOUw7OCNV0
g1Dc1vYi/cF8DrO2y0u5lQ2s/hUdYyDiKQA85mhr+v/aG88jyN/yWT/BTA8y+5bl3Vb1RdXqioWi
AH8xnPIpj1iNGJ9fooTQm9ZViemVzaey+mrHMvWKFb1PcXnrmGUICEq73j+WyXeQ7BKsXEdapk4S
d76sAcgddmriR3JcIcUbto72pgQyCA7mct477bdj0dNq/v5vNf73lMhm3QJCP2yAulw+naFd4OwD
c7hoKfIFTrBXNkeFeSrpyt1cRUd8BXkiaVKrQl7od5eDF98oW6bw8Dr9L6v93wGNb0KsrxgH9R0m
4xc65j537wAnOvnpOE9DfGkqO/zvEiXpImFTxnZexRil9agioArzkyRBpM5s7v4K073A76PiA85n
oIp1y1sz34n1VF6xQjGQ9vY5URu19k+mpHat+WgjBVtepQ9aQx01tbnYnzmuUbX+1QFmc+q6ODPc
uNfcV625Naysu+4I164DUI649wHrZ4wf1VEwete1elJ3PZjw2rB6NWdfXbSa72ZvbmM7IBDEbNjj
+uknLE16thJzj6EuMAU2Kh9sP2PI6Qrr/4UrxuqC4o4/DPNDDPXWATCqvtOyqmerk7A+648W768p
TzpaQSVwFKMOzgUFjkpLLpp0f2hiAcScZwzlCDGBVmlv0O4959qLN7UbpoEe2sl9ZaOWM645e9Np
1ppBuluoIrInlZ9krIXXtG6Ue+ipn9sq+SdzZIepSEPqNxUUKcvyfzSdx3LkSrJEvwhm0GJbWrHI
omZvYBTdQEJr9fXvBO+8zfTcZrMKIjMywsPdgzREYhs34eIQPbU1onJk7L2GeAGJctyvstJ4ozX1
OJp304I4hbytrcOdVdzz3kMAozY3vlkaLVwhPctlb3aHhBPdXkJ6zhTbeX8lvPxei07GcY6G6AO0
AQg9fUMVtBPUDDPDbV/D+td3s/lmDZgbgRSj+/ndQezhen5ThQWT0T60Xn6S0NfWE+FbIg97gz09
+jzyz5r8OI7sfT7OUEnLFbxVr1u8dcWzkO0bOsG/wVP3Jv1VahNYmpU5rbOy2tUJcEiFGwppcGyO
N8mBPaDqyHIOeiers3Psa51Cgq2TvRwmPouJtNLo64t8Vjf/cfp3CQF65OyTAVvpJzlQHA7TBlNm
LtbsqOhJo/ktyTzk6Mj6z4AuZFUcCJxf5njH5MMrtLbXAvyEsmYb1OGxFzqDEd9m3frkGbH+uCLO
rFoIg2SHXUOLKoHsJ0d4ZLf7sHqGMCRZN9/KUcobToLHVt95UGYscspf+Ls/SMgcxum2lKfJf6/6
+J5zXpVvDpok+XA+MQPwV7V55rN0r9yHTnTHJSC2LlYG0h/Sn4m82on0s01Er6b4MuYDLSLbAzeW
rwflvcPZeyWF/Vz6l9SEsYlYlCyfCGNM81FCNB/Pf/2GEBbHb0DktQbLukbNovC8ltDR9T/upCP3
/Or9hkLY0Ali7SqMiObzBW8bDi0N3MKUDNdS3bc8kUTS8pn8JKTzOdEu4nto14GSRvT0uo2sMbQC
TzTR5YFpWE/zBwd2RlWVuPUni1benfiYfoYuq7QjD/3vMUi4ndryEEfFe93UG567MGGIqUTqvCx3
ciMsf5j4JNeRfS/VV+p1e0zYQ0CGRCJtwsmvmWSIdCmqbJd2tzD+5riUOoW1rVONEuYoBkiLyvSL
hR7xPMiq8edcV4XcK6+9mP7Q1nsY8+rA/SZwnFf+XL6SDBXpF28srADmmvxdcQcteWN+0GzzpbPz
dQU90ee4CivnUCLQ4GYT/pFcF2sMAuFPW80vzJC6c4pia8A2nnoWeHCVWzWYgqPaP40bbKEPFlOz
nQKCEwFmAaLv9fQyU5fzNGoOTrCEQ0W5QiQCLPmWiMzD/U3mGAFbg2X/XqjNjBBzF3DC8zblO1tX
O0w6mT31qyRLeaJz7Pobya8VSKGENfodMS1inRoJpqxC8iSJx+/z16+FuNUWT3Z/613QH9M9Vubw
F7J4BKpbb9Nl7GEP1szHDfsH30y+9Bwef5afFgAWZ4aw2qGLianyqtr4MLL0FOB7hkJjLQOdV5o+
2ytsneFyClcAMkGtgNl0IFzRW12TzuMIN+3o0LoNnQa9fzI17zpMaKetQqMWdB4SG63EUsFEryA1
xVCrZgz1S3Yxxoo9T5AUBQKik+tfRVG/NAUNeL306cs4IEIkMijRWuJCBSlHMa0NYvEBRuFt9qtN
N5cXq2PfxV6CSVMxT5tF5dVxrpvjksZ/sYnQthDH7HOr0+TuAkJ9qgdf8Zg/LGqCMdgh5fFi/6Yq
+nEZ1G/onZqBkAvkNA71P1rIkqzBu7cdzJMn9Cl/C78UHlvgbRl+NTyYAIRrmD9MiVHtXzeBmlty
Y09VBrzuAONg6z+vkommIKYk4Sryw/ns03Fa4w0LcARpAd97k/QmHzxEJc6hX8Lbovyfxh7vazQQ
MGPyD6ddphNWT0BPDCcplNp6i/WvqEN/lxfRRxyVMy1/5F/ORDasu3MC2Uy7mSHKESDuE4Q7AxAY
t5y5OAUqRFPVh3+cOYcsbPfTOsHlcu02urO15+VPGRqU1lmz7usIfr+OQkabC3SeHkasxZjMl9Gc
n5Q3ver1REGTxKfYYQIQ0DrqurL5KENQ+slyTqYPyFdF9cMw1/05D6MKJQydvYPSOu8hjYuTr6Jk
P0HehxW3oKIwXEUETBBK6ZNPRYDeH8BerWbmbK91LXzLfeROURX9czOClzXi8SatsNqmm5cqh55q
MO77Jr0qpTGQZkmv/qi/dty3UwUPps3YgKou/XucxG8FyMhVs4tnIORjPzfHEe7mzunHk51bV5uW
yMZ37KNRT1cdzdoVONXcdtzKenTnnd0RS4AVvA044UPduZLNj9ETCsHltMzGfGkcID2jZAoAGn78
9dmaqDqRDrSqWc1TaVGIdvDR58jdBrE3XnqTSXYmCskNTY8IkKWuz3ob0CVrR4YOeYaxy6MhWKu+
/tRU9S0jgTaV6b0oewBCSQncVlD+GAtn/wpH6mhjhEP4d0YLstGVl3YrA7+fz9TOyncutdoN1kBa
OjZ5ux+aIjrPOQ0kpJB2vCsg6e/N2Kez67nWNSgT/ah4H8fQ9awdG9UWlDs5TNmonrSOKCJu83Nl
bOoQdl7vXrIgdzF8X6xjF7SHusMzzgsOOqhumWfXuSCxggZ00k24i7Rpdlbfd2vwpa8qgcoGadDF
rl9POGwYqduy6ACBaZ2kN9OBU+vbjQMs6+8ma+43kFEQUXkD+9ghbCRFcEkt+tAJbYcu1UndoGds
mQySPJvQaXe1kT9n6QAFuSgOvo52LIv+lHXLrJo0fcpTzuewJ96n5mztW3Zd4+QfQ9WKN38KPbMt
1nZI4V8hu839+aEfPJAeyNdxDZ13cUiRnf5hNpIHV7OdVQKmmZYhQDOlfxgPlyx2/ynElTZNAZus
fJ68p8XVtnhC32GVCPcUggiUTAcgsOyvQCgJzfm6sJAbNkgI4XzB5QM82tCbf6yV+5pE3YOjho3T
Eq7M8QKUSqoBVtnaRz9Ptmnl7JLSZ5um+p07M8w+mqe7fJpgF4ScqzROj3IlDQ0RbwivNtR6Fsua
OWmvJTNO11Uy3UR0G5n0zEbnwMN6x7YDDhDRU59Kbe0F9WePDMDEl9Qo83tTLRqSHh02chQ9dG77
kKbZfgnsdBuVgHqW8lGyhRV+XsK4L4Jjs8SHoTTPQK73qCC2/pI9JK79zxkCUYzpdLWL7MHE0G9T
pokL0SzBkxgHV03HH9UsTYj6DFXyjF1PH6uiRARMiZDYOh9Q46/mWCJuzuM3lfhPTR0j9gWHOZD/
3qW+V28sz9uHU7ZjIs7W4PnZRfM4+/mtNNSpTbwn3Qk0/kFA/94svzQGbANMYJiL7xFG/RaFLi0d
wwh3HFY7x6tgVALSQicYoFqZo3vLlfGBfYu38TKPMz12gl1nwfZAiDVtmyDNV76V/8Pf+2bq9V41
g47izwWU19x1pFUfqjA+Bt39yny4lIxQ+NvSYKjGlnkOy0ddafddarxZDaimX3QHCCVQY3tKqtK7
ZmMHBAVDMwAaY0Ym+l+zRwuZ7zBWhPtgfA1px5EUwiPI3Uvidls8Pd7MZNq6Vva2aAVNPEZ2h8N8
9uohkoKepoA7UY/UNKitzrrO4XShrfrKwfFVe8xd0OcUoZMzfEPR3oVjzGrSXsYsgWZGFjHEVo3E
to5JWaHbqsV9NqbxYljIsd2wezRi41Nf6jvLTu9CbP5XQ1VieQjGMLT+o1f4b4M2taspYlU7WTsc
piXINtj2bw1H7TPlfSSTtdCUQwLkpnqz6if7j1W2B0d1a9iMxsrO0+e0oofOJGT90E7CHUyCeNtT
JvSq+HRDI6dcnDZW3j4MDmmEndk9BPbpkM3h0zQrwIOydVe5JsOZzBH1Hj36Fp6oFsgokejR9MMH
z5xfOayf69Q7Fx3Fre0s945eUrc2yQsdrGjNcxa9EQ8gZ8uT5hRTDsgSmJhb2XvDWratAQaNnDPT
k0c/xqtZEsQ0wsoMRTtARes+mUVwYsDMJ7z2dF1NbbvyKsqQIdZPfpzddAJME2c7uLB3U7Jcat//
nhhmQVU+HSJDO8KJaS/NGB+7akq3hha99N34OpdGvk1wzIH+NbIwdXtVD8mJHuwunLUDJANFo9Ta
eOJv6E0V1JCaFD7dyuijDH3RCvHoZXK8W50XcBaWcVwvZGGrmDCuz5QlZr8jbz82EMe1ofrox2o7
dhQqPdruZlhocBntbnG9n3okAzV09EVGpx7zuroo3QK4LLS70kKSXusPvkFXpUvg2Hhzsqwds944
ifeKE9pq6Opjzagw3AcUQkYyuYFv0grjMaVVZPcGI1vjap2DjKBxDGHZEeUa69Hki7ZoXHnXXrid
sTtbxYP3gjR7HxSTDBVClYD+CjFw/gg75VK5zStx44BkZAur88EGPvYYPxIbySmfzGLdpw2lW3kK
sWbAKoLWhF5tSnRFcdpeCyf4KrzpK6gryPRsUshl1yX1X5o4ASgBC8jcfVV5kP4KFCj+i1aa66Wr
Hxk+aMOlwH0DKUdhQK7SrANG2o/ZgGDcSchZK2ZQ2cZZc7BFhIKNbv8xnoF3JJ4X6G9aSUhlj3qs
7Dkj9XNn/c1P5x+GwjzG1cjoPePBMat9TYEaNc6rUcTH1B8ey2y8hMv03Pr8dxpc7GBgeY9juQmX
5k5NDQO/cNa2C4/+oprOMqeNhfmdM6+qSMZr45knLRuearhFOOJs6tEk/SIF3iUz5pJRWNCRyXex
7p+KQn2BVzDUmLU76BGtbSILmXufihuJJoQhCDJQ/JhTsIeNuoFRdqT5+S0vxIS66JvKXCF3Rlk8
ZRDGxz++1d471rBjx18CMwshcWAaqel0ErqtY9RQNKIz3VhyeHoyyvIgFPn3FopJUmkaFsbZilMG
//j7OAmvA+i2blTfXj/dFSTgU8GgI5VqH53hnQJqH+TyyXYZwlM7xmdj9ICIgqP8cOg9BiF58b4C
tEBttlucaOdBpG+iBJoQwoay4tVZJ1l0RuI91PG8m5f4LvfNPwZSCkZRPcvDYhoKMDM7sI5d+FLF
dLRGBhLZ0zZLgTUAHswuPMJFj9FYBe+YJd8WcJTEGTdIz1Z+mj64HkjxYpxM0gyvdk6AAi9A+UQk
A7ZmfNCrinjnPE+O+ZhAlkWhg7iOzu8giD6QYJY1L1aW7wZCWOdmO9GaF0TTAaIDWGyT9jtmS9Ea
RDkrInfABocUBO/Grdm9epW9VyanLzbwq8VAakgh2U0dHEB4dtC5DxlQM/XIQU4WDAg3YQiHSB9B
Z4gdfEeWpn+82jyaZOoeR7/JVIxGuU+IGwZq7elHecGJ8antbhqWA7ZOm6mJSXDTU6a3jxksq2Ao
RZgPlmDkV7wmUNiBnjbjkfT5PPvuVvdZd3WLfLkw9lS4G/lew5AaOj5PVGeoIQcGpCHGcNXa6q19
7dbRyirRYAXqYPbxU1dHIYoz+qpWeKwS0dNnfcNsq7FYFckASSfYYWgH/KTTQMBQYQi1TSuk1zin
3vSZlGcjaJkYimHwRmbejIe2hLnNz0VfHlGqv0gEqdlgvUUzl6dcz9HFaxd0w+mGCWl7B+BuydTT
DEJpUUC5rvXHWXhq+lhcBwTeoT7sG4pEw6/Wk2q2bQXhBkjWYwKTTXWeFZADWCayW8aBbMvs90ET
snd1miT0cHHmXDG0hJM2Gi9t5aOUKkivPSASky9s4cqmpKqrOnRulTsf5657xffCsZH2SpzrrOXq
EkLlIrxGeqHZEU+cy1LGr6rDKCfJXnzSXx9CIDZX68lTQDjNR11z5PhMQ0s6hxEiCi8JwGrAKQtd
JZLhCQsF3lquZQwBTiy18quGhtU4cwzw/h3sQBCXDj9TY/hwVtKrrfpGDsIX2kFbeSwBgyCyeLmn
rjjFduGe8BWEFcNJwVZ+tajDhyp7qQSgn+GyUp3Evf5WwSlSgOy6R/O31/J7Kti3bOH5EJbHkhtx
nL/Yvq70vjlnTqgTw5I9g4dImIZbE2kR5EMeA2TopG4AY2CMa8imY/sFofOAg0u5i5mF1GMYsaA/
4O3oW7Q/awkJCyHLQ4KeDM1dXWoHNO0YWPCaEFjgBoU5BZYODvofl1fkGJeIFdia1rl2XAp4Ltiy
gwjiEw4C83jpeJJ6S1a1vERBfBvQR45ZeXHoPzG1oaUaDLFe8RPGrjXrCA5b98PuRq5g+s0WHVy8
ovHBorb22GqdaFEPlpQ6kA9Aw7uJZNt1dm1sHH2r/zP56pygtxULCX+5uTBQOvtv6M4nb8y+rI42
5jy7p8nu3rpsOcHrw4iqcl8kTJZTh/DEgJsyXcwUZ3ymmjic+n7tnBNSIF3VGzlGpuqj7I13Rrus
3FEhXoKm2fTe1mKxxvGTPpknh+rIJ5pAOnnoqGJ6AQK7nR01p45RZz2EabtRT6ObP6Swvt0cog3E
BwIs910yB4+a+mGq0G6W/Z3Lh43uW0B0rHpaWCSw8upklBoWXQMjwp12PjVJuGo1EomhOgmM2FJp
yZ9UPU+eqQ4qMx865dJvuFrdT1maG1UFO0zItzHU7CVJ7wvFhVvl0TA/JI1AzS55Kwru6mViXiGu
TmsSatoKnwphieXeDfN9B4+Ud9byWLxx2MqrKZORBnC/6fvmXQIokvxN1P6R8Ck/TvFAbbHNGjmg
5CBP+5vSo3drbv5F3RutATLndQqyZojmlAQPRJt2ksncTXe0z71RkRJNT12mPhfclJfWf7Li5Enl
+JLxpFMc3Rvg1hqVMooQiDzDlptISK1k3OgEOTQqgdOJGzIxbmLDwz7dT0kCV4YZj3RDFm25EVto
aafQRzr3LWaWnaGucrZNen5EDbWrnfqlaqwPy0dYgXGOXs9b/Cg2eQuDLIo284j/iG9sbWzKac9O
2dnurUM4VQebDnMEBSzs89vQtA8LGziZhx1uXeeZw7yhuopU+RR4/HfubWiL7abEPrnLy2h8gu6t
+SOwO9jq+Tar8Gtzbi2vxYxgI5THwgxfA39A6xRM6yBEsmjmgajxzy4TI8NsOdC/Pc36QIkDwuyR
G05zfDL88OKXebGSktRogpMd9AMNyTcV4maGLSmDkQHmU8Jh9JbWUOPLZr90OQ0rvFSwqJNtXyjr
zkJ2KG+/8nAumu+zJeIMJONGIqxBPkyLcEemdUxJOS0OBJeTSF62bcwAHT8tDVJT2EHOOQP+yPiJ
RRUdYyQRgX1Ni+yw72ROrobC7R+Kp2XfOkZ9j1W5yWHzReQLMm7RiW88F84QDtpwP8nMMDYX45cG
GgxweQ5yHLZc4yyiehoCrD3l4x00tM8G4U+xaFmLNl8eMusv7Llj6A8DxlUWG2rE4j+Y9nKpcThu
0QbKOsFhhiISUZdj+9usQ9uLzL4LKKZwvSsIn7wmi1+x1K1emvs20fYSZgM+PCPnW+L4jlm7YL/o
ZgD0uL1VHvzIe5NDt/DmR8Pw4cw5O7nlIOe2MWLjxUuWFABOxWRj2FVA0Y9WXD0/kdfHH6mfHjAn
NoSswU3ruB309t+hF51e9jzwDt0Fo8pew2SNnoKJKNhWW+WM6zxBdmwe5MWMWcOt3LXsLPIh7F48
juzjkIQbgR/lGO8J5nXAcCD3b9XMaw6XUz13K7+2wTlf5sD7bdMggCLYVYtaz9gC+lRgScf8KpJt
iJmk6BUdjmz8zqDdRf+6gWIxf+uIbhWpv2xxqCyT8Sn1WDsonCjnbU7IaCzmy3JvbmXfw+2KbXoR
cQS7t9qYtCtCTB9km8QAgVOfMWQ2vjIQDc4ORD3hFLE8WICSv8WjTQXwZU+QJfhALah3PU+oXKy1
rBTbucT08iTFaaH3FaDaoZPiUKLWv9lXDbGnBIJA9rO8YetYgmwCVSJztzccbNy6v4jKWYQHH2FJ
xc4718CLgPWM+WEo8CBkv/upfbAdRvgGPz1wo+ncev+7LcvfXMrm8Bz8b044BgERtMOtDRj665tU
zjcjTTY5FmQm2dhI5jo3X2BQOyth0qVh70aL/k6VnrUMZX8bMTZNAEUf+47uTh63BbTO17U9hdEQ
7If5xDq2bH9vZfTcnW6vsVHy2dhLgi8prBEMx5ZgmuBPWZLIsL9WHf22IKaGY4XCd+DIWarhb4ZD
hCzQooZaXR9khff4Pra8XTyp1lMiIONPNmj3i+xLzQXqwyQRRGgkq9Q7DaJ+t+c3Y854HmaQqn0T
zglNW+xjqvlJ05JPSTgbH7VuWZyUDeag0Y6JrFNKEkQffNNg/6TDpNU5PliWEUINTCnWhOoCt7+o
GDBiMM8SmRgsxdsuKLwpNLfVwqxbFr1kz8viQMrrXrtR35aU0vJWC+9Az7PLZgZevVQTBlG5jtZn
XHcKxL5Bxq3t6ya6+egzI5UcGUMgVmDEqTwf3m232zv+p9QquZyejCcgndtUDW1jujZSM1Ru3qw7
DkC/YKDZ4t6VFH0eYtoYR5qR4W8IBn6jh0W3fzQRZHnVAYnnU0ZFIlfdkRP4Hql4vRxqUgmHCaIq
Cg5Ullus/t406950m0ur0YavrW1cVGf5NXljLjYYevwFL/6eabUoiCmQeS6uvYgZf4TTkATZjJSp
gSoovyEQTxEFO6NglhCh1Ln4Y7s243HrkFHLeUHZe6Xb2hNUC+QOM/Lg34jtT/ecdrIrQ5h+AWlx
Urt/G1q2chA46Xzpw50sLMJA4f6gs1wzqJjGGeWjM9+Uj38BmYMV5Pfyznu7XFek7gUeg4Z9U7iI
STlZihoUod9DHDApRaOvKSsSs51VO6bfeBXtU8JoUeXHtpz2sYnNBOET2ZZiq+ToVSVE6hHdWNaY
fE8zHTmcUtfb9vmJGN/yIJaKOceoIUr3xSKdVVVKQgONpvsRUIL9O5HLS6jG0LA0kqMLqUeiCCsv
4qXS1TaiV46wlcN7GNyvGACGS/v9PnKUirxLIicjsX49Vnvjk7QpwtyGVsKK5WQ6yL4wHSoo0S7y
ULL499t5Doget5JiFiEM6t5+CDDfkuNCvp4NX/bfkmDnSKNpC/wuH+ZYbOSGJxpwLlOBA0Auu79K
yhCVr8hUSWyvFQW8nH1ahHxBnj4RXd4qab0Upl1a7gkunEn8BQvKBJMio4QoOHCm/P/xJ5FYQ0Sd
YQPAjeP0vVaoZFxz3IlHLFHQHP82rODUeAyz4F5SOj5PatiBvLKEqcRJxUWV0JJnOLRyFMg5K5ct
u4VzlTNcllTJOAmOmgJJRprq+4otZRpvA2GR2C0HqyxPNoa1IDgi6uBSAyVpXOtQXGRj+tgXStSc
+fsph/7H7ghbXE0qXFQgvoH+BiRZefolRwzxRor8Fs6A7Ky4pGdlPOZF8LLQuZczjTUth60kRZIJ
g8Rs7fhDvknWBm93IZvwSDW5PAxM1kQej7pIcmRyGJad5CisKG7PcBnG7j9wrwIHmJQn8iUR73ik
ovLYLjwz3553rm7fIWp/Gzyk6UPPsHrtOGE1YXjvVI/eiiVEXaKg/y/GdkqXazFoz+GIXBp6DWS+
lQZQiW8jjK6vqM6glizbksZ9a5KNpwhUWU8cLqOcnoG+bnhcrQmrNep+wByDdVDrL57TnwOeG7OA
t4rD28FJEMUYenmEDEvBew8w7CwYaxf/1hHU1HThx63H8w9Iu/EYsKBO69tpgOprfVkeX0K9Y9D6
nMnafXfYQVQiXg73Qts1gnRfDPpWNkvGkk/M7E2GCUqyNgknK73hmPrQ6yXU01w7S1ZoRa/LoO6i
NuLInw5O450SC+E3L1Z2oKQzXsiBACUAI2c4F4bU01Db3KPJUW4X92TUtGlJb7qnsnLPskHYokXd
/1YPUtwYDFF06npLMLL6dC/D0j1SJJaFpeKDXKlDRjvSCw1Dez0AgQMYIZ2kW+r8QE+UAkhCgsp/
ChOWvuntJ956KZTQfN4REzCTlF3dqmTvWeXGX5wnFpHsWZYUMpQ9LhN3UmjY3V53bk0DkYaulx6j
xVHRglQMyzVHr89DWTFZim4NnJyGfY0zKB0LcuGiMO9j+KGj1xzK2rrgHQRboYV7UMxsweYgB23u
KGz7kv2s4cYMOqxaoK3Wmta6J10cFGScL77jPrYcBFHo3YPpCDWtWvdDdynT7KFu1b3kdK5MKtct
DJDca4WT7RhUH5PZPDazBrSq7ql6PmL2g98aZ7fWXlwoblIAy1PwrO4zDMt9m5D51XN61SBXWdV3
0HlvXYVG3h3rT7BmD5sfBrunbuNs48qINgUuMk3DkW67LSTH/p5hxWcIjytjHMEkrUsxthcW76nA
EdWw9VsCOs4MgYuXqhOH4RLiJNoDU8sakFZkAOItC9bEkkfqNBvwLUvUW9rXFH/aBZssHOO0Ayrn
k15Gv+W7JL4zhapk+uwZRZUbxToQklIigNt43nyNlf9Q2M57PwfPZYOSne4WJnGvzM/cSN0us877
MvhuM840e8biNEzMlTs4uK76yMLDQpexkuGx8ItbqC/fFrmjWaiNTpkoRyKCiKMxOCfJBxIwtRYs
TmPBOKSkiNju8YnhkyZqQeCrpYZxgfKNEEdfZ0utc9LwlJEL7uL5n5GZz9zBRzbrUEKb7KkzghMu
BvZvsimPAEMFluzNCNSeOQUAJrVDfjPvvJmtwaYpaGJKAtPTsPZzLGSmlpYQpwtqMayU+F4OF7hj
8N14C5JFwH3GhmozEvIhNd8HZrHnWMmhg/XgFZPlwwjH4hGxgTBu43dTUoMU8v0gzYJnbb55/zun
WiN4KuknsKXh60l1iH2OKAOwRScDKKmT+U45jySH4joE9pNTGfODPbQ3LpC2nlRHRowjOlxFKV4r
40Q6wKfA6gG0oLiFaygfwkV4Gk08nSZkfxtR0QBgksxVIHfpYwtEwVcUyY+GOyLz6wGE2w0fKoFf
kis+sXQRkrDTU0oQAjQp8K/gRC6OmKZ50aYv5TBCr0tbsgBXlyOTewjq4gKgJSDFbzpNcEQxcWcu
WJTDZQx5nsLPG2hbx2gI6ak4HcxR7ZVblGYDzMY/UKHWVOQjMTvEoKOKQozT2nVXh99h6eNcAilk
P0L95N+V6qXsjg3BMBkv8rYEguWID5Z3yWE4X8K2eeO58/lyQ/KqqUiq5AeGtzxlCIGZrAyOyXIa
10Jw4IGr8NwtKcf79CzHhrwK+cf8trw8loge0d/EfEF8qChQKwOew08WXLHJhCg0b6jhN/Lg+QeK
qnmk+dyLXISU1DCeeULEbcEkuvLGymn4dslr+HzOavlfWPUD2KCU/Hn/yafwlwwgtb3+JLAUK4G3
JMWKVKAjR7KctjbXxrmJNh9mN+RFHiuUHTwVJcmOOc+wRlk54EwGabgkICYsHn5Uq5ffVkjOnbIc
GgHV011qAdpCJjbS5gRJ0SXT4G8HfHRhGs+0MAClbCv6Y7p3inKLAvpohP0ZYdEHeVNG3jTODhkA
D4QiydbPZA1C1pADU8CGUvYJVZyNITaOIhsbUkhXOFd5mL2/oEUJ5fm22G4YjrkdnfxZ8xjxxWbh
Olwq3aSp9xJweGaoRKAmYlxRvkgrWYXUpzbwXMVyV9vJ9O9hVt4kukjemLDaFWGBMTFPCR4kPE5J
oOWURHHA2neiYxGWx2bClB2TL0MgE+7cLoqVptGILG6/SSaej+PZdZdjm4ZrKSOybLqLdBs0qgre
eKzI1E5Z/4LecCNd7d4N3rMhOOa+gbZK4GyWEn0+g4HZYBOEKA66By4u9TNRJLJOqIP439wd7lBO
NLEnsiB+levkogWgQS3EvxQ+iVnYJ5uDBnsR2PAu6sYW7aAP7LlzKfGn0X8Ka5APGvAqy97ahPrW
4URncUsjyJ38e6l/eAqSFFRxcflF4aDpFEt1IyHfeozy5e0rizYTU/N4NC5AmDPWF2XjxEYjCfxm
VHvlwTlw3HUW+2u5AtaDyZKTZ6whpkkg/Ri9tOdfoOSaTfToogrVeyyC/XvXvlbpIx9U2DZgWbYb
w++eph1um1uXABe55rWk+RsP2mWCaYtlHU1hxkqrULbF4NI98rqPcgQiJpjlqjph8/Mu3+vSTxeG
p3anp9EG1jQ6aPSbtA55oQKZBS2gEt0G9gS7VIoH1zafJg9zm7apcPiYGZaQLlivfzPp7gjStqps
MrXlzcRHInPtDe9cMwgnbK6aiqExiK7eY4cTK/LqJ8JuM2MR0QRMEcVbF2LFoAd7VX1x5b1xNJk7
z87w+uU3lpO08+4tE8sVTRHVsCwmk+cNG8tbR0MLQyApFbGsWQvEQiZDrFDIg2KSIVHYSN3fUm4L
Xsq6Qb59EIhdYnkLuUM+kdcpWhc2txbW+NF2APDk/ec2eUypavBIkGMB7sR+MI7yC610VsDs+UUJ
FsMIyGHfqHZApGzZSbKqR1PqugwdWKd5vymIH9pXFUq4vFPeS9TOJymWJtJVN9D+DWF0lsQ9sIZD
TaD1zG+ET4kKTnpufeEctCHvAJTX0JSpTY++g48X0mADjGhPCJ7x3JM2sSQuM8ijisOj8EQY3Xqq
EvdkocYcwAgxjcfqy93ZHrSgtF5JwSMNG2nESGASiLOeEIPhpzQlAcj7zepBaM1PlDkbgEjZxkFg
/ZZzEW79srxHsVA2rwke2IvxvNi3AXdvCRBu4vzLoRpPXUOHEWdphMMROGPgPNmJwrSGmR2pIod/
idgaMI8xf4KcSNvAeIbgDHX8HmLsRrYS8R97MiobKUfBTSRSWRolsKwnImcfivTE6+2NnPOj8cJg
cWLy+FumSgeKf98TFAQM8RVa17skbzcqRILLI+OH/4UbQp3czQzaK8gHC1ZAWk4pqf4FjpM9/1+6
wxWx4jpWOv+PGMO/lcVbjBep+oamJhOF90FewqKQ80WKTHnGZB4xoHRaflE8cjBWDABlndfsVnIN
RF+/iI+ADAQCLouLozoZjSMWK3uBLPg+xtAQV9von3QwSy86GhTy/Kt2OtYDRuLJo45UoNFDCZtx
+Sr7SN0oqXvEOXReaDrKlbPRE1YJEBdFxEr2JucyPxPWDd8cQghooINGOcM7EAPjBpV+CaANUsGh
Ew9YMXqBREyp4R1gY2sC/K6as6+/gzoSJ6QL36DNmHxs+jnYx3xTMQCnMqhccaYIn8oItz4et6Ts
0cK5Ik9VanGpj5PBRzWenPlN2RZZVMnTsHHK5Yey3wRG59//7w+OKAPd3GwwhzhkwACLimfPQwVL
5IkJliGbZchOaB4tB3C23FJ5SnjgQ6hZWsPaLvPPf2tBN95GoDeOI+l2yk4TVYpz+40mLCOJmDpb
iU9lz8t2dlnjdtitCbJccbeYso+2PH5rlL+ox68qKPFuebUqim5+zF/KOhfmlwvwN6A1BZzhWvgB
edHou4e6bK+y6fgb/j5QD7zKtnwIqNlMynKMttdl+vtavTTdgJdz8cg/g/LLoPSW1FjayFS9pJQk
aDGIJM+Ep4ihAGUNGISGEcRTTZugXVjfQBRk1b/NRro08y23/i20RYAAsAg33qZQXhHXkE+JnIUC
/Eqmj82nyRJMlbGHYbgTbpUwJvhkEheoXmCgEexQlgm/TmI2YUQsAKRy4q0sMUkv6z7djOYzFyqA
UUPTVnbRYsjT6CcP+IyzJnplo0leyFb9P57eYzmOpGnavaIyKy22UI2GFgRAcFMGEJzSWtfV/4/3
956zwgxJdJfIjIxw9/BQssin84M0llS4X75j7JMI75Z1H5Lu7iArXkbbU/bsIN1JeEe6smyJr5Q0
wvkuqn94kYln4x/lv+RAagn4lIIpuIRulIbR5J0YVRrfM2VaamUHLkhHp7Y8YhyWeRsG9yHjMIS5
riEDO/h1JchJ+60/qmAGVeblMHMW8PqYDjeTf+Ko+ChpcngqOfJkJezmXYrORq8Z0QM3RgvGBWPv
zhYehq4HFHwjlKDfRHACSKP1l7zzUgeMCpH/Ed4q0HUtNXYmi4YVvDI7AQHVuaJwZf2rZshTkjhC
3z48+/QRCB1Dw33FBdNNc95OyfkE+M8H81xZVVymWN/JLula/ylIpHfGcPg/ZeFdWOvjRhhgT4Fz
8WUK5tqRiuQgbnNP93Te6/RgKy4QjXp29F4XOU0ecCYlqyz6gC5PIKEmGNGAXEYsKFsUO2I0Q/zX
3UhA9Ir+mCXYH9AKdUqjuxMm5nozYrbtvCAhFrSu1K6Cbk+Q2aDI0q3ma/Ef/yX4kHOiKnFMnN4B
bhX3Rw8GvyoYXcVpTHFO2LUtF6U21QEDvGzhdNOpbmPNu9hv2Ni+kLx54FCADFq6Wk2CYHgF+wTQ
0/uXzDy5LunH8kCHK+jdlNZWYr5EJMVoX+wrPCjMb+9/6fzrHnj1hJG4+ooCR+glwQavYuAo//rE
Two1BxLS0lfiMXF4CohXGDdHLIU4RXgsNskQv3w6rpCKnNYF+6MDzK6D7CWZscegfmHN8ENlKdzo
5co7IfAzge1TSQL4kW6P+kwkOkKDyt9xWCNF2rEhBZVgnykPIds/8xGdxY150F3y3Lb03WgX/BUx
F4EJ07HnlSn8R3lc03dtKhaSdJUlO6IGa2ILpeDk2gWweVK7FSMsISBfwwCOvKWKHy6U6ZgAGzwl
EZ4d1YaOdA5Spp8wFuyEF5l59UBt3GZsiT2gPaR/OrFZtJwJe1Yh1izTraAlNpV4eHaHgeyTBlp8
xs4Smsewcit2SJ2dZlzwY34QA/SgeAywXMqsVCmzCwHm9/pUO/ScGfoi1eimvwkU1v/yLln7HLW6
H8K29iepo46S/z+//T/OW3tnWclqKyEvJLQ9qavK6qD8G4Dsa++7O2L1DK6N8FRDYeaYSAXNP9Bz
vkd7E4Y7jG+I16KfVY7pt1YTnBeVgTAw/h1REHabhCCk5CEXANbcyP/IykrGJ0zTq84ZfQPrSKy+
9i+mLoCMHQFdfsLjBWan12n3oEJJp+f/sqNT6klm10FRkyWwak56FNYE28sXQ0DoJuqfiO2ie+GK
lSsRWhWYSgJLPSQnkp+HTfxaqZwFwGele+ATRDfwssqsOxBEfFBgrULJq3zbvw6m3z3TGCDvtPJ5
N85m66xUacLprqyIlEVfbQTeNQcG0zKQOEv4tLctUrEKQBJtSoKPwexHR8M1jv6aX2VY8MVxjRBm
wFCv966C7F4SDr6BU5fuAPrspi+2qcR1/GDQ9BVzmmKTDqTpsC/1E0KQR7tonuzAon4z7gOko0UQ
QbtY5UvSY3nJet/L9qy20E0hqm7N/S1t5r8pNpP5bMN5ecOnu1HIR3vChArjqXT7x37N0eLHhxjv
61OKNCCCywGx2ql9qSbOhpgAgZj9Hkn2q0h5Pf60cm6zMKYpNbsqhuQv0DgeqAj1h767AkGqLsYl
e/TT4Kbuu8dt7q8ZfnDftf59P/RXkkiVQ0xlvSbvUJjvSTq8iCAf6/V2meiM5fuXwHkXFzGWuFLF
w6+gjL5UgTCS65YBWLdhtN0lcgTAOaXviQKxJ43y5NCyOY3HZqwe8t6+Y7G/YgLMSKo5YW87xLHI
+Mox/zrLJ/N5jlNxfYegH6/XET1bhj1iwVHmmSm5cwr8EE4JHJhd3KguHOfoi9Of6r26FOjiwvXX
YGfiCsJyh+0rrUvESwzDwY2KGSzMHb6VBiLuureCtCF1M0TTFMGZ0R0iK6FqZJNEfkhXTtc84/5/
7djRLeeiVLSOb5CbgCyFPSKqxGu984hVarv7bY3qJ5o+GIr0ikX7pbHQz8Zz1jGcZrQZzu4d/TRP
J7FsB4Oxu/Z/in2pE6LcwRMBDdswekezaI4exul9GTFqsD0uS367BtOdj/DjrMMiFwjkptyHt8ny
zrrhRwrKmeLxRKsgfhhQAUzykRJqZuXukwNpN/sfynHpXZey+UDxSp/zH2xjvzeXOSeJwzDF+hmC
+x33zcc2wbO05PwaBvsxW3x0nOWNAZNYpSuTGELrJkUDrMxmJGCmaFt8cId830XF0QiDfwHnuOBe
cauWzBYD/4fGxPyQ7g2dqM3xpPpdyHlcD5MpRt8QfnyegkUj5x72VCAAdvk+fg2GSRFkDr/qsUov
QCjfRYi6BT7w5JEtLZlDt55itIfuMfL2b4+8SZVlsa9Xp2ObLC7Ig0uQDNUY4jJJTl5GClAJ7Gf3
XweEXe7tyEiiVSPgPqLYvaT79LjuJaKA+X3OcMIGizVX41xYI4ehFYWX1fpSoGfY7F/B8NQTRFkl
io3SoGR+c+AcUQwmyCkpmsrxThxoSF+DIBUJ71OXQ7MlV4TipAgTLiu0nkvLoLQciAZOVpsinbk9
Z/pZAjSL9yKKj2TNxFqpqYQfUpI5+fyi3IwgxoRVHYwq2zz/Pc7aw4CSSLHSapKnJit+kz6EVaHC
ehyWcxcCJudikvpr1CJ0llcyKg5wPovrly4G9pn8T8wwl8dvc7QERXcneIXAruRgg1dgL25T9h+f
o6wz7YejQjWaqXRIfxHC+6S5JrJykCAYwWhBh7SQ4wZoyrTHb6V+EYN6aIHEfIcuosAVZUSNTzyC
jXvoMU0JwMS26Fn3CmvBmQKgogKCI5Yag+KBP+VaeeNb/dWbd5r/BI7A05Kbhj/DahrbVQ/vFspg
n2eq805iGFwGp6NqFe4+Y8OtZAU6D2Pl1zxQsqPTS2pfyow0s3pHD9rXtEDaeC3E8Y05RQ9CkrwI
3wEGlsJW8A3d8os+fwPLG0Hs7Dxen6KUVEen6TvNp1UsRxeiviqQWU/Psxw4rfscuWoN38xbKDj7
BYpxVvKpNokRJx0pGvaMykhIC8vjHK1/6TI8M/nbMWteWI9AqJtW71Qz5LC880LMXCC/PPhTh96s
GlBNfLVx4I0GWLqqrtYFgtgvODSpu4fLUX0JvY5zQU90lBKrxLSJtqKntapuJvPb6sKzBGtkQfQd
UAPtk+8jlDcrQyiS0sA4TVGV0MYcPyhBdOX0VUK6AN8Hb0X9W0CSiGlxKxZQA7EEdUkS/qJoKnmb
3DUrsfJ/tKAQ9rH+2vYF9ZHpo28nz6MU0YrR0wFHPGUvAy5HeGpbMYjKl1JaUJkeER7Zkdumt/36
R5wKxcC15Kk6Tflt8VdcFR+pUyVkfW90sJJt9GFx5PHzrQKfBKFqK+4oQzwwaF4tSZlYMi4T7GAK
yJcI8NrrNvfD6qNWabO3/9tSIZmOjm5Uzn2Guxuw9AScv5DaUhnDe6HpRRcNzj05T1kwYd36Hx/B
TKW8NhmL841o4dIv2ksROHJJ4i9H2uB2vGpNpG1IXupHG6AswqmSQkS1BDjTQBbX0j+s8h5cW1GN
wo2rKu1TOFEFiyeVTguWjoQEZRxfKquniDCb5jIJ3kD1Q049ynHeUUw4o1UM7FMsCu+JvTiM7T2Y
jHh8YeE4s9/aNv1CGcosuG7+aLR+KLxV6iKY1bVQomvpA7c6G46FQP78a1w0znNvZ+IyFTfJZIAt
GFCtYtBIAZuzBsUruJACvC3emd6/pDm6fAV6FjVXRHsgG/zGMX91oBZsAKQeyqK0oVnrepEn4RXu
Q91pl4o05ANr8MugR5zZvmiXErM6d3kh7eeCeRqoX6nrhHfgeCJ8TSKbwA1vGA6d4i4jfbQWEQOk
JZz0t/0kjc6eG4zL6vUunbHrRIEwcKj3iA7JmO3Vul4IdmZYwFcgb9jwLsur/92d2IzFQ+jvf3DZ
C8Lg1vu3D9YVb5DbzNnI/OAyeTMDa6ovF9BStu14Yfq4axjLvWglC1nGVM3nytS8tPpjlu3F4FhH
4Twjfd1M0AlP8qUY+QjNGskvD0/JnskUOPYiCltfqghrlCpAd0On0RIUxwnOdu/7V320nuwSTQ9j
Byw4peNtZ5mffRA+Jja9GyOWUBPeSqI6IuDXpYRzmgLzp/fQiQ7gKOLIBky21u3HLDpmgfZ1dlXt
3t/NLbaLpWnuM3R6Y7+8JKFJpeDiKRl00L12gu97PzALJqv5vCJhnOoAh2xjEdsz06p+jNrtd11B
jruBThTSbbcOMXWajwJxmmbGeWhg7zjP05DgM4ajGsNTEY7f28H0Lsi3jSNgjqSLDwlqacsGYI0X
53MvXOBHtKH4iW6fWKc8T8H+4xrNr2b38QY1jWtF4JkRCkJ80PNcOTGdhLWVJ8CTKdZwWNNHfnNn
t5jAd/Hj7Jc/lmvfFRiDlNt+sTjDX9w/cE/ZCwRYBCb2vnuYM2Z7T1inMKP6s3ULEs/cowfDrs6q
3rpENaYKUniJGeBqPz4783bAVIhRo6p0W/QSafBid9+ed6yIRrhpNs1fovYMQ80PYdonBZEwQHN6
DOtbApxOQ3CLqwQypyevkO6IlipFQmKWyA4J+RQUFUBi1LmEZ1Nco4DfYWmPtVFCHsMub88YgzAw
IOAY/o7RFFCObywcfQBRS5ehGlpwIkw3y1vbWjmSkNqW5uHdiP4/DbKwKSZL47Up+lHAMzM1KWKI
Qugx9TwUi7kQLnKhwmsy++aUIRV/lNVJDszO5nlx46fYG1zprXEZxEeJbDZc8wSft7V/guCKBpco
p79taELQDmJXrmn3qcjVHiOFtAS5a44yeX7JaQvh6FtAI1wbZ6j9Gl2bcglmRpD5fK4GOxAMBbVc
X72jJ3nlWjr074Q1Lmbj98RxqLQ2kIxljPiIRMOQXuiR7MZ0Q1ZBJyZMFm55PzrPp9+Q/TG+aXqN
fnujc3dYixvhdPqwaKDdZb3ggMFCDUCOOxVTwRMivG2oNN0MnQ4z39AX8ofO4CI+/M1dCqaQ2j21
U5om0S3N2S0i7nsnRjvjCFWJu5UZzK315to0nxKZ6FQEMuufmOvwQAFPUqG2AC505dwup/GgMMzX
MmHocgzJIoF3/ZZu5Q5S0saHZQ6YRcqBYNPKtgX1Nckpq2dBh6Vv9cCqNqul82a4wvXtpifTjofi
fSRwrxicMRzz0u5/Sg+t65iM/yUTX6ulwEmhtFi5jw8qgRMR3kRzbsuugZEy7rk+iQCbpwkTu2kF
xr4HDuxW/edcAm8H5Cpr8/aSx59H+NhUqOqolhK03C6D6EgDYvVF5WiPPKCHkPrFSPAVj4MMF2G/
ZEZFdF1RpaPjwSehMI4jCm2aqIjR8DVidepwvJaEg0rlYgBcpbTJmE3Z2s7PSPmhtkzdiDpF52S8
DkL/KF1B3sE/GMaragSXGlWs59q2F0pfSOlEuwgEpMrneg4SZigyYXJ0ri8zs/jTm+qfZi/Rmde0
ME9/vDGg1yS9dEyazhumAoHrkVh01AxxGR6lT+j8L04yTiFdiQilgNSbyYPngDU8ImPEGYimFSZp
IuYdluXD3bAoGcrrVJUp4Y5BaYds5BFyo5EDmBMaBabA4AiIiquN3uPefdjX9wUXGWV3LmX8iiSO
PW8yaJAJymdgwJeikLA1P1MlUfrbpVhylShC4Igj8GINQiI2Ga1SGE/dGX2nvUaiyI2J9s2uC/S3
PCBlFKp58GIzDgL5YDJZ4qKhvNL7C5mj72FRi8dn5Nd5TFETkZr5SD8mFDMg3B4pKT/4P8UY4mED
hJ/P09FP6U6ArqFkES4o2w8JofqCs5GUJw3q16JqkZd3+XXASbVE+200I71Du1fV/pMZDL/5qU+N
vBGVEzBREF54xR87dmkd+KY+PsuDn4H1EUVEijzNb2IM7JlwTFmW01EDpvYkVh+jy5VacKTK2Jie
21fwx9ktL0uxAoEk5eqThc9TgRaSIHNKwaRcZXdv+TMXeV7Qwm2kIQp6WnyQxiLHIJyeQPTtkYfb
NB/uuv4W01iAFbNsp/JE7cw01Aa4j4ME3+excTl49BgCxHFXCwjOwhhSD5g03IkTEAnqaNLOVlzA
5ob2yFw4bI4nDAVIUr/a6494TOCcwIWVXREWk/fZDPNh15eeSixQPQ/bvoKZJLSbkfPcbkFzv8C/
+zN+c5Rn/9t8CPHlXptZuKF7y81Cr5qFL9P4I4K9HB/5O5v0rR6YBtllSKiCQccgL5Ql1PZPXog3
oZ6DNGkZJOk8z5g9IurHd7W98YFAjLTLePwgYv/T7KkzxAtDrCj965rFnFOLEp2rtBVh1rIjBaPy
LfS040L1Jr+5Gld94n1GM37HQCHpjgSuJvs3Jz0IkI7UYEoOI7MbESHYlE1FxJ0DJaAQ0LMYHBm+
XjHJ/UuSZnFUBTsHL9ks+5ePuGclJ5GLqKm8KQ8qFuoqfZRwilwT5gEeAWC5B/IktnYM2mM4+Z9g
v1rS8p2Ev9bYAtTqdIu8WLAZaiZSkCrd5N4ojxl8hSSJzAm57JCXTB712XohFIeFwN32TNFKcfNR
mSnwTKeh7oHji+SCZ1o3NJqwUYlucEAeY/iS+JY/n9Qj7b9rDZ2iXlUD72H2/W7xoHUCx3Tp5MFb
P+I1hGk6ChjxwzPbIYDEZXI079e84ndUrLUUgmBADp9itM6B1+wVxZ3fcwyviKXoHMBzVCepDjrS
+Hw6rrX1zpyzcxNgMRUcQT9m8KLzYIYr1sljmegeNV6xeURQBNH9peMJ7MUpjzLOkW7ZQ7ReTX/R
0iycgIOFZfdEEu95N3Se3yGMeloHxm8UNHAw/DR3/dvY/i62P7I4lNBbh4SNadoQ1OblYjlEu+c+
8d4Gv6HQAORnjdk9ml9FMMEr2wj8MsoUmxYHD43R1m4CQ/E1DAiE+hU2M2+WVYmo+UGJxlo7j3Bj
44r1oP9Wg67UW0pJAEJA0OeRjOt2qU0idZysIzovBWqT5wobntQurocbXv8V/hwvOWke36AAIDkn
70fP1cBKM2RsRUDfcdB0t7xu6Qx1oQsdhtU+PoZ0tLqcUkSyoz0Y7/08f2dZeKtP8Sk8OmTFWkb+
5lxXpB9aFrrJcbGPxsiEKvxKdYLVw4r9Gg6nxGw9wrr2n4dxf9gpYuSkkpj2HaqbB33OuA4X+nMF
BsV/AV06+ADF0mV+jFfvhSMbPME4mTeGpJIDtBWSJ3V6KPuFp1hPQ+X1HPZ6fGiBITscA7LlDjdt
sBySERuXUE4a+TtPdAPq1E8Y2y4jR3yXG04rVnzWk4FYVBMzQjIrj7+mzLzdGfZFulJWxg0wMr1R
1kkruEYQaGgdA5Z+YlVv3U4jbKuOyYLkWfFd7zXBFcVlRxmYuWVFeqsSM8+X//yhuZih/GVYvbNq
/Q8tCWoMiiN1sgoII+26CXjqtpE8ZpAjHp5A6cSUdto1EobJK8focWCeWu+Xx0yRFPh09vCyGZLg
xAmq24qVea4jWSIA25gfbdojJndVtqvkkcII4iekEWJAw+dg0j4x/WrApME9a62/ld0BKgFs0qR9
3KkYYfOmcx/VAnjHyKRjcpBvcttRpbDh3UoqCp82IUIIje2h427VlB/O0IjeoYtKJpCiOoc/cNlu
M70dnRUepVcCgxFHi0geRAgBVlMy8oRlt5rmHT6Jn7OxP1rEDskW5jlPjpGT/CM5EOgnSKgz3Oui
TRlkOCbDNdTuX7V3SfbIezWQatMnjPYneHMb6qasLIxzr3LpAUBbAv94Id4NtEhUmRd9JgZRgggh
iZXgR7SjH06dfqZV/TRtmsZIfwy7sK6cC1ykwRs4IrlpJiCcVbP7LMiAbMdd4u+N85dJS8vtxHac
Jgjq8G/aEq/opOZ0175WquBt3X047yc1gxanmMOKWovIhVfklU4urXUEBQXd06Udv9IVcxSyaFg2
zovM58JNym4q0CxaFycDI+zmRJQUQBbq+JyJkzr5lBuvjJ9xcIm1KVRSLAtWN37I+oFOKNDj5U5h
Ksz6q6bcjmMwIk5r7gdmXoeN+VMtFp2/cBTS7OozW5wfihwpNcoR8gfxyi70if6JYHufevd09d6d
mTLfCzEMtbRLEKdAOPUogYNwt0czWKQBwtPt3Q+A/vjossGNDWGcql7EcTiakHGROrJ49cRPoYgi
uzWjj5UjsOUED+35LqGKFN2rStY3ib2cBBhZCvDqaLbhiKJvJ52OfWjdBpwiWqaO5z0p9DFD5aH0
GjUgG9jd2fg766tk6MnpFeIQ7mcobEs4N3HQLSoDjk4FaaF1ARAf4Aqzd2kcopgoYsbVofDPRzgv
PoHikwUX5OblXNY01NvwR7SFDdONpgy5cXQBoK4Deiqie2HQuvuUvb7WHSK/tynGObJJr5dy+2WX
A4BKeWctzv2p2YFm+D42n3HhArhprcuqTR8823oaov7Vb8LnsbEe8mkj4Bi5g19A8m6HNi1uhCsb
341iH45lUJH4EzrXvD2ALuVY7hnLweizt5qxU1dM98DbPvaenbi6bxv7Oy/pc6G2BoLuExIit4xu
C6+u/uQkuZXtXE5xhWR0Ww9m2v3efMzqz7KwRiKehu/saeOMq/u7+Ot3spHpYbuA6NPEvnWqW+e4
Fe10ic3WRWUzWTPhxoy0+OWO7mdQ2L88+nYZ1Dixqt3g2k+jHP/tPbpYcRM5OLEbgkEbjMM18UC3
qtOApLogHWD4IDbwfUdOHBi9DdXKS6x7zJI6CN+Cx46v3rCdO4Zh0trB4mkbUmAmogIYVyT3aGbv
IWpz1G7+nRvOFCLJQmK14tmGhfBjZ3N2T6sNBgx4kBXNy4g7L95z5nVuTbdGa6fftcuAcX+cYHAA
SCkwhte9RhTU9jHTU4f2o49K7ILKPD6CA/LQnWm5N8b6sySdteqsvrD2+aF1qvt+GX9PTXnM1+0v
lfzPFufMfUQ/cNjB/SL6j8PKB8squ+cV960zz/A7VmOBQgNvsXzxrIewsNcvEyszRjl4zxZJom9W
v6Dl5EFAbsqSummCrbp0ggoxh9lfLvX67ZOwFc5snftpiRtvG3+tO9nvaFIKuEuDdZcXM0MXNzZi
wOfkMDVZPaQGaRfdlGlJ+uG9Nd7IJl2MI+bDmn8O59EF0xsESEquZv0zYxReCSYStOy9Mfr4cazM
/M7zq2cmLpePnksz0pDyegYntXHC9aiLg+neVLLq4RDnpaYjt7D3fRnvugj19pBcVL2HGyhu/cS7
gaOs/TuYK60QKM+z0qEkq/prY0SFzRYLQx9JTFF9OLxVWLXyX9e1f/Z6v7Ot+Bu9O52QAx5a0/KM
ce0nhr+X89igKthf8ioBaMQQcKiqg7E5Hx6TcGvX/8OYoF9Oy3pvFye+87r2YQQd6fzirqF1xpvd
HqWeV15WoYMreZCdV9b0mZQUiJZwe3nMuk33PXcrzEC0vlp1gSqYuV5LuH5g7+wyPcF99xrmp2Id
wyCilO4z8xabaQx8hh1hwYQ2vyyf06Lxj7Ezu2/FHB33Jr4rIDgmDvZmYaiDU2b2MRKilASzc9kM
Y4Wqe0Tn0F+YQ9Qcux7Pmclejj2jKzFnwqoxGv6EaMaMnEyoahIqZOG1/lQdV4s+usRl1uiiom4f
nYvOpN/a8DOmjxj5u06nLBPnX3wtXnRfmP5LHwVPHosJBewvi4k6PYJtI0bsZM3FdT6u34UlpSbs
I9Nhz3NGbNdxwCSM/snnpScrip3AAeIkpUzRpmNnhczGNV8TygY87OJHcoOXFd2AEdOxqH+2DaBW
Lu2beURp4DH/3KqN8GzF7OpyDZntt6yINKyKU6EsEgRZFnmUE8+oIMgskVqwa4CBIHCRPe9+h/aZ
GRo0BsyMbMRM965miv3tPjbg4fpVlANwa65rn9fo2wfmHgp1CUZ0LcxLqqb0w2KsXd/B5YIMHZjx
de5xdVUTohdx/E93LqPPYHHxvdtTrF427y1rkkPuOPgM7Ol2sTlJ8YcBhLec/OBdubkzQG4Dlvdr
1rNfMEyyjenGgxhosHXciN9Yo1lPvYfuMe2e4o2oWdg3Yb4/eBVVRO8wvTbzw/xh3Ld7s/Xw9c7R
RYXWap83kb0h5qse/WF/3DKzO7fdIaCkTN8sVJJOOm3IbAxgY9SzUZaiyZ/ZjVXKJdUWdUpb1wsq
LSyihmU3kAC4yUO+jC9LYNNzUN51fnk57UAOWLLeMqz93pgSaiDsmy/MGDkq/jkU4hddy4jbePGn
GygP2g8qBpIFlt9cBE3OdbQA6t3GNHfPwHXRD7ArTlBnmRFyUF7vCCBjGzFjS1LIbKs8mhXZVh/8
Z3HKAwUztAiWwx1SOgiaB5CRuSvo7EhRTJf0jgZMXTeOlhld652iGHQnuAMQKHJl0oUJlLKFLQmJ
HoAhCWNodnji0h+eo6i4zSHChMRRhp0J7zFnhOQAZ5yzdGNOh3bZ7+scCctq4qvFtKVlZbp7SlbR
AR1qPWWtfZXE40dRuX9WskvBrKMIsLx1LyjMrg2TrDhtn9pywmqmp0dwA3FnacWoH3a+z4pPLiQ2
S0/wi4V/q+XgRlU/mlZy3fTzo7UWGsRwMp807ZTewPxUJIKVXRdJho/M304Dp413UR4JZoAGVj08
KpV3U+V9SjA2Ui+vJMbU1HqyQQyl0tvXU21g4FteOexW8ZOKbTbNKyAarp2h+WTFJJ77tgICDhSw
lcXwXt5fiS1TaRTMi1jIDkMIlwlj//SxgICZmevYjtF5Uvi/PM0+b6qJ4QXdk3QBBYm+mFUKmPfG
WhGDN++dB4gEnKISfk3oHAWoDUjR9KALvqhj+E4XVMcpHk9ybZv+ENI3BrcztXe6z5ztlURTMOfa
4Yzs8auJ091YWIJWQLZ60j7gJJhiQXJix+lRa3GQlIqTJoCO4C6Mqr/YYWKmPbrUcsvA6sOd/sw1
u0yy9dqv20OZrk8lUcdLJmxX2yNG6HIpCeGSvDK4qK3uo9g6JK0javh9TC4HF+F4yClOC5vZ3Z36
AsbmMqNYXVtO6Do92KByZwqfJxiH3Dmp0iP8yDRiAWC0d1OZY6xLbZkGV8wo/vHyhsMLEdmAydlA
WbwgBhtoYSRhOnlBcE0lbVoW39OTEqQUtOTYQnSbeb9VN5lcobUexvUYzc6tWIL6y1rwwJX2owV4
lla1cn1IeZbOkoGCEISXhmVcAEPbl/ZanGNHzbTe6FW9Wy6+YSW+epk3PlRNfiyAdPowncVgC3Ow
g+ACHRMQ8X1KwjtV+fPAIOGygLgklLer+RxXSC6K/cty1B22XIpl1X17k3OZWViOY+WcY6RqlyVu
3Mmdfj9rSWvd+oF3UJHeD/N4n7IFoDkPnv87p4kkRnhp9NNVCb8xUQX7sHdNl/zGGv+qDNbbOpt+
xNjzhKIt8pjJQ8AxU9QsqK0QU19nE3Pf0GQXuLr4e/MPZg/2kmqj9IErKHUnFwfFCPEGpMRCkqOW
wobXGDD3VLC2xncKuNYawwssucAXBqGAnd+BQhTOcOyVWNPEbPxxQWw8bgXZVhmET2MHJmq15gYR
Q7rWB81PXo7fQr9R3b5GJZOyiW9AKEenKX6Tlz04dnpFsndsbIOWJWT9hlFgWsljTBG6hKZqfq6F
sYLKD55JzX/Dc4xu+thQYM+Fi+tqcOI+94BZ5oyOwJ3Db243M/o3rCnThooez9v0aViaP3JBitP9
9/8pHGik3LOrjsWTNtaf3kSi1NVP+sn6qgHlKZfP7M67EzuDr8VzQlmQrbak4roNlGBwHVSPN9lW
HxRj6iZivbliAJtOLjBsJsHjUsXgIvsCTX4941EieYQ0OaNjEsD4R0ou4i7XwsZO8Gik2aOEMgt3
brkENBdcZ3asC88DXAi2Q8xAIb9iyLHx0XT9dULIakE80mCFFmAeXgIIzZu0WMSm77zB4KHqGM43
r7iudgw5R8cGO1qmUw9L6v4UVvaWhvMNIvQbL3u2+uwnWjbjLAgx4QyCT2TxPjFKWIGCVhF47xkI
Us3ZKxWs+IJA4D9oEtKprjXPHU6Hk3Rk/nsKJy5aA3c9jDhGwz19d2FN9272ZBvTe4SnD/bcZx0H
DmtqGkeQvmdRVwShbMmZTuTf+nn2Rn2sEMjjZ/crSjT036pXRG145Rxe7BEq3Lgj0n0XYJGd9F3j
oyTe8E0R8gur2m99tFim+aat4lFV2VN/ExnmhemYj2NXPsRZddyC+KR3jAeyUabpwpkbjJ1ijlET
brrDwCAM2p9p6f63DcajMzCirPwrlwld/ZzKS7M6gOOLgsaF4Z75VAyIKy6cySZ8X83zwKRcmpoY
4ro7sB+1caZ5fWn3CwvBr3CZiwsRbX5f3SukZEnyuhbjQw94rdAYE9z63fkeY1y4zezOW9dPaIWT
ioyrozEJU3eA8fpV4cH01iunTO4zEoRwo7HPak+iHxpXgcUlGeTolaKP502ldz5aASx4Y3z4I2Mj
WnIEDFOAIoXXdTzyOmOWeD4eQtN4bnzwXBCINvIRlg4VPgwMZY3xYZY2cHP+LYg+1XCSmvGVYTLA
E9c9P+0ugqrakLOX526G3RJ11N6c+FheGJexV9klOu73QnnByvz32bjM0/UoJ7so9C4kuFPIxyqB
xq6CvUqDJcSNOTARBafYfLIeaSXeeBO0XC1WcscsHT1tdlhmzF9++qlgYBr5wRow/w2igMQ67F69
bDogw6HRKbh3RudldpPyrJmxBvaml3mYf7TGp8Y529L4yoNNjHzcgPvysWtS3JOtTx9Il9IFOfX6
uHrtzV7QjO/lVGNx9jGNzUtrhNciVAUpNStImFOjVek8muX6o5lFxGae5Ao+Yq+3Tm8dnDW52Jcb
HTE9wUrgGqkjUCnyRkwdwv2TXWMjf9Wa1yMOpvI8znOC+0eAPRcP+GQAGJtPafAZBiMzvmkwZ3iJ
j3OS0ybPLGVmR98PNI/qNFJ4XHtGXNbpzRR4kK9B/a+oZiyPWbOQtvrqNT5t7LSer3V4b0X6SOQQ
0OEY9SFhiNhME8agKYSoNsflF6Km33lUPdnL/ZBgWGN8IyG5LjqXw/C9Ltz/dpMMnqdojrSklHS4
6m69tMSewcFFECdmsu475bCrEX4x2vV1cP3fA3sRIQBsP69fs4u07sR/+n4ONa+au6DbxKTTlbtN
POd2cZg4Mi4rebqc5yq6IPb2LbXsQxCmd302XGZ585KM/WXCyGOEzXdFGZ6sMpwqpRBqrCOssBOG
l5NJ/45zsBmtMCQZ0tzi1oyeHd+6XUz0Prl97lb5t7vJYzRmEFD521w9jdED99SQeAYkGQtop9nw
HPC7RbYncS/TQE02kR8Wr8SKDEW7TJLN1kJWTUnglrfWOp0XCc0/C6WTZ/64BKAE1GjwGS2QxQxI
Xa3wGXf1T17+XiFX8JcnOObVozXKL7rnbcAqjuhnWGQXZvjACkji5kqvTaddxVjEhUZ3uvXyH2ZU
YAHbcD37YTCZQA0slA05w3AM5kP3v0SK86b8JblLt9x8qZyAYak2UkQH07QluA1z/BUKvx2fgxzJ
1bja+FuVE4sr3++dZPpVbgjg26r6Hg36Qlr8Otz8Ze6Lz65ebvcArLAw4zzAnLL8z53nD2uzXvLR
uUPO9IEz1ls9Qd2lho+H+czq9GLsYpWfJkCu0Dd0xUHK978I8+D7rN3Bx2Mupyyu/fB1mrEs2Zkp
iNd3fOUX03BgQuadnXX77ejHX8inX4bCvqeE1W/HtLH25ZO5sO5LTOCjPnma2+63NUZM1kryf/rW
bZQhTRQz5H5/86fwZR1DmpPKj2gLuquijb6GHf+AMPpo0+mxTiNELauNosApmCnZN98OsFZOArTi
iaQPrMbm3es7SuDc+/CH+l+V9pze5oALbts9z9vy169yOC6rAcQwaLEv0CQsXfa7Clpc0HahWuj9
lKmsvfeyFPO7Y9Jk1TBNgN7u7XMIxms64phYUPsRIhOfdRolLjqn8jVxg2NvTofYIBuOiz8lvsGK
ITuzhOusP5j9cr+05ADrTDtz8W+ubewNohfc2o9pt8LdlOttO4avS5N95QbjhpYhPmRD+Bz08/Wc
UKSXw/+j7MyWIke2Nf0q2/Z1y1qDy11q63MuIEYimCHJ5EYGOWieZz19f06fiyJIA9tlVpWVEOBy
lw/L1/qHcNd0lEp1qA8vh15niIsZ3rOyjBvLkRzI8X0xxQn5eJvDtChvSsT8AzbO0XdfFH43K/2z
cSWf+jZ5xdXnFrnzWzMbOcz4huGBONJInzLeYmACoBKrgmEGArLMyBk1FdYmoMLiUh4McMJvCg9z
p/ZmUz2hK4h4WjUeo/ZPnDw7dYJk/Q+OKtVoTr19YwFVznp3lwoqQwCjCY/1kJvsR1q4pNQZGs1E
aEmyYgJJ5U1/qukBs4SEEnwkVNNm5IB1arHXNpQKAQsdnfeJvv2bq6h4eaPHgeKobFLx5kwJcXEu
IztZ6cqnPs5Y7FbLPaYZ8OMEN0Btjdt2a3bnrdvtJ6QGdOcN5ZwXGv4PCVpHWTG/AditjpZtumH7
wEj00crZFCFKErEnEFCJBFOJCPYZP8nt5e0kyhcOZczCORJH+Jce5FDT+U3xxsE5S8e0FEdLMpYt
aIZ4CS90kWUx1MrhKDNDyq6gfBOeSPD32L9xuZO9Xe0OMzeEtkUwDL7AQKitcaQuGRm/oZjCMtT7
kybt2iDI9I04qvw1DFZKM+lxROLLJszKYGGOXC2JGkGOUmNbDli43WVDeK/vVr4brfSBl9TEyM10
TGvoTT3hacd1elYwO9hzy8L7Mfi8yGQcbtBnv3PJ38gatxdLgWGsh/syRQZID5ceGx+dEEDweikQ
jQW9uolFjfg60LeapFXujI+63sWVdPayq5ASGA7ov9/gfN58dIfopw7GCG71TaMlqB3NYqMVTUC5
vnCMXYvOes6hNyGggrB5wSU+NRqyzChqJtbajXBEQeoAho5GsE8B3BDyNkks7npCmpgzRcNs59hY
uTaq/2QYweTI7DfmHOcdt9eEvZHq6s6FHqMNvtD60tHD2wMSFwZq+IN6x6V+IpvNzPMnQmVESfmx
tF+2HhdI/b25CcDJwcvm72L6pc9flSR3QKzW+lauX57BprB0P3jbNbQlvXK6Ydi2rloLedkOJMvo
/YDuYwg5IoQARmwh0v4IgGrwqXkh9BK/BmC29I9pGItj1OejgGWRXAa2S7UJfw/5UrawCKm3ZwAP
ubwcWzJrKuixJdy6ynxslumuoSEoClsaMBw4ei1azKrDZgxTGYL3BcIQf21ra1c6RIIB9aBZ3aAj
kHY3QzDBFxjgWQDccVBYURIIrkuygZqvb97hRn9OxUvjVvRYLGl6bVgkOpfwTk7ULeJXnFhWmQ10
pgfbE1s2VXTgps14VpHIQaumZ4dyzrlbWNb8e1ITdK/YVFdLpucJk6Tzs/VopuZ+LBVieWZ6ra8L
Cw8vnXbT0N2u9S+DMMFq0jlOhVanINgyHiARQj4lMsneJLoERk2Uz7vZfGiDDL5Kd+Asw6qhs7eR
TptwFY64+RGPdLVYj4odqnMKrnwN5LsmDzZLZx8Jt4lLSuciaVGh0aNiyuoq4efGLN4MLC48wIAw
/ezpJP4CILHXGq8jhuR87qqDzKrbJfSfi+560ByKyP3mgv0582O83hN2GY2dSBoMdFiXbaz+YIF0
zP0ZjQr7frC658p2v+Xlog2KG6e7EM50DKUBJ9m9ZEc2Y+/W6MRR78LCAL7sD4+RX1+D/9rFWG5p
LKpIhgtjxmm6cg+daraNwCVtKEwLflD6wH1sHUXRziuXQ8Qhm1v+dc2+jpGT/XalfgZRU7FqcOcD
9WPD3Zs8ZNKZMWyFOtjS9N+KmHcgjcn+TA0/JzVUl0+xHMgNVkc7rJ88cj3LFD8VPqdwtXT3XuKQ
Q+eKMxKS69u+V83foF5TcqGMbnzrLUmJCjeEdvrdygkhqVssOZFXgOa25N/6ado6Tgk//ZLED4n+
0R13qZGWG4li2jii6+gGq7rDy6fF7cGW6yQNMU6x147d7ZZCAD6hK3nmUt8XuPKU0aZq49+NO/zW
ORvHbVFOsh64wU+AInjVg4eqoNtt7UZnYAtSMiTzOXwxUDRZs4baB65dPBgeNPQc80qyqiBYbPOh
AlmGhBXCQxi4xOa+MsVe9u6PJvMIHEkYFMOrmw4DDi9IA9beUW//7jDcGy3qOY3IbwHyrxKdP+ow
owmt69YNbwW7QyOSi3oJz1PbPXjWuA/t7pADmpuoF0xl/xQG007vYgpHBAutmSXH30LkDxihXaLH
z1QHtlKF3nNgdC8loQ5w9PyiJMF1hiXXfWGQhJ4Gse/YtYbeui9gBUaReaW3Iy1A4WmsrzUcay3j
Uw03deJczHU8be0kjFZ1mDXbPgjaTQIbAKHMQ5bUCVi0bJ0lb3yFKzYxrsl+902E0Ao6RPJhHVAm
hBSU/AGwAnK0t8glW0czkziCwVVUgFxn/y6U5lM0YwIVt5iC9OmC3AOVUiKNjtBY7zB56u+4d16K
0u/OImKHIiv5pJnsIjIuNQk//VqTxnThAYebnBy3miWw1RpA0BCbQHvay7IIb8aORCqWFodGofXZ
EuBYVXkBT3wV1cbBtoBK84NAeqOfmHUcs4xizZTtOme+zNvh0EX2DUXiV3uMtmFKnTCcED5gZPXm
E3C85mjJ2r69xm8UzvMU77DZXCVOQWagAHo+IMuadPZOptZ2IhVjO8El3GRNF/WOjR1t9UZkAXCv
F+MQlghjtfOuCz00Aa1jhvFiX9aXgz2gmxxjlNm2e5tQBhYMulmBgX62l3Jhzx5yREDPcmQ5HQy7
HQv+zrAoNECiLDtfhrylPEGNKSzAloUZdyV4T/4O0vg3KAgk2IfhD74fOEgVxp2s42ONCkdXNIB2
6wpO7OhlFG6Ge2QsuePGWNOaojrUDiz3sM9/JuX8HX1iAr0lHXZlifoeLGHks/OgWXUO00VZDhkZ
v8Ztw39u/PwxjgP+zc64vswUkH2ksJOZWwVCXhPULwMJt7MmnO6weJXr0Bv21KQjRKic67HJYOr1
D8tSheuiAOGUTC7elG3zh53QO+/dlntjbeO+BUeSsrlWjC1yVJGzHmlcbqpbOx5/4fqOG3CEnlM/
I1S5DGRAo/iqMoadTlyFy0Hf2ZGoJoVRcv+gbE+eZuVTTub7OpOHWdzzINrbXkUvMW9rMsYr/ecQ
uC9GC5c3+h5VWa6PqKg4zG3/fXCXo1YZ7+sIBgskKYYz5xbSMa0JrS/CoQJN3N5UPcB9kt00pDkv
2dhe1d24zkJ29m4yNhJTqhAvRehiDocsKB0yCYMkJ67yDQ6T58QOOmNNqAQlUTuKE3EbnJgLPsyI
HaTLVm/7pFMA6xAuk+WXhAOaZ6EB1GMdXujsBhk2B+yfLk4NuTzXHsYkdsiekOVhDhGakKvHY0fX
/jAc1IkYfSQAbV8VoLEnJDyN10lnvKgu43aHLv5eX8wp7+VFu4uRoMPMB0WW7rz2sFYg70xf+h5i
3p2G9vKXxcj3ZZ7u3k4pMuAuo9JQ4600WYLUgQfICU8b5Bq5dyaXnOT8lzPpvCWum/liD9JL/2LI
jowDTwi/UMaAr82HgULkwFGjk7oEotzLG0a0ZnbPItxygjruXkU/KqwlraQm9fnCb8hGTGbwBiNH
A+cJwT7tZ6fc2xLQhf4QEmPcQw38gKaBezmCeHzFhJnxbEJ14uvUyixuWHqZA1XS+kPC6N5CJ14a
xZCKjULnB/RWZyCPfMbPwLzd6kkHBpSdll1i2w6A/aZUy0fl8q4nsA7b4qXmNccE0WaTrPX1S1cD
alj0dqsFsuj5G9qsCI/awoRfqK9xnTl+Fw2ANFa8ogLfdMC+Uwb0ukzrfSSoR24AQOk3A80a3oZl
EpAs1WqKuTa+QFmDLoMWNFpdGgsGP7HF5hCOhr5u6QlIF3riYPJQ+orGAOXZHyOIVmhPYlWOTH5Q
gHl+JLuTNc96yw875NOjC54YvwXXPHRgronL9dVVV4JyAhcz4oSARjr8dONq0w0PjLK+juk5RwoA
oLYmFTNva+BImlGq04SEbSwBy3hGQvRMYQsK8kDHb/r304yu18a3+l6CjquuJtk/dHkh4dYWkfk2
ymeTaijxPqwKHXkTiPNU9DtaemBlGVHBd8ZUpwNztAJKWubQNjyy2LMiGBKXZmEfdFXC5wB2euvn
3AZrxmNMQfyIfNVqlSDkqZlG+inS+DJFMMfC7E+vdKaGF+/e7uwIl2D/UMXteSZQBINQNr7a5iNM
h7x30PwVa1yr4DUxetw6tKtNjagh6NQ1OU7dOTBLhOqmLQCjUNOm9KYv+KTetcgqfeBdJ0y5FktQ
hkQDLRkMvUvo5ULMVgKoBxoaotiXYR5XLFpgCXL6WV5/Gyp0jxSMlJuMKUcWLOdyCMpK/7juRy77
dVgvd2PkXFRcUfreY1thWevF5JaPer6MKHLpQm/JVUzHqPoKxm2Wlt/iStbeaEHfh75JLXJkGevM
YQYJUobjPn+b6WxCV9Ifz+mNNN9ua2QUWGEsmEHcu2F+pr/cWSEyvN5djOA6nyTGwK4E458YWunG
KR+ZOsCOoKxeocaw1suSV5qDcW4ojOTFd6j2FyOuFkCrtFbwHcGjamFhIDUVV3urIxzKn5jI3HEo
+PA7mS5M9DaZLkgvMGmHyjuQg0KHmPApD9E08HrUH+BfBEUzAVAvEUUo950R4G9kY4zF3U5cA9s5
A3zHCf0U2m+MeH210bPValxkJsuW7WOjwyiaCKx4hdx1TG4+/VWymenpN8n4t60nGtcfJ7ZXIK0A
8KHEwAvTAFZTW02Sf+O95Ia30uvO6X2iP8Ro4ZRahX/Z5eFaP7HF9q3nbNYXu5rcikmhySEggoxq
qAgCQ7RnnSgKd7ZJXQOAlr4j6GwR9d5LvRa75A32WuDvDtCFPCSbtQ0aq/b9LTu6bpxVyxjOPVJe
XnwhI22t8GCR8pTA8brGRWYKaa1s2o+kmoWuydBJ2IR6/jLsBliNEJNAYeEOz8TS56N/mxgkwjTq
ohYPyYDCeWwCbY9vZ7e9jnzrmxW7F4MHPkYJwikPR1SzMa9LqWBRFhfZGEI+i9pXd+yyc2WIeDWn
WHzM3Q3Of8sLcuFPkVTb0FNs5C53YIxKmhwecYnGnA+VsV6ekrki0UuWiNtpS9G6CTMy+KOUD3MU
IlVdLWK4HtMGCWw3GpotEU5wHATeWtEQePvE9hcN0sfx7d//+t///X9/Tv8n/K3zkDMo338VfY4U
SNG1//Vv99//Ahiqv7r/9V//Vp7wJJBHE/Ay+hW29BXf//lyFxchH7b+l7n4KsSeHRx7WdyVYbAf
BjwXs3zY/cftSFNI5YLwEjYqS+/bqZK8SWVaLNdOMkM+nUbSLZngSp1cf96Q97FDHkGmKX1TWa50
TzpE/iz0euWL6yELDdRITOvaqMA/iJ76fEJ8eN71HtUmsvnuF2MpPzbtO9IW0rNsqWzLed9HMzPC
qAhC+zp1E2YkBvNE56mjiaOE0dlRpt7y7fPefnx9ynQsJaXnMbKuddLbkKJh1PcDimIhCVPDqdEc
Sid5u1Qs3M+b0m/o/UxRtmublu2Znq2Eab3vHQA8g4yZMV5TZbIPrVeEzrkYcLwVc5GtB+SXUXCP
q2vREr6MoU1c//kDCPPjE5Bhd4RjC+GY3H7fP4FXyqqdrcjGxCcFcu6HzRYJRAQAhrlAXGlwx4aQ
DxmCRUTznrpqd0hUjivH0lkoP5sC5c4lqqFGIGi5/GzAIV00YyZAP1kGhLfO9dajHT+KusxvQ49t
D0aMC4W6Ra6/k/3dPEY1V1JC1W7JrUOKYjqmDm7baGqTR9k7gPFxXro2hYmhsa4nzJsf3CDvLkI/
XzaLZTAtWgIHcslmgpK0ANv9+SBZpzPCNV1pWp5jmZ6jTMBE7wcpYUdqLCoAt7xGrTyzdFcis9+s
MRNU99qB3PiInfyV3m1joA2b7NlCo/fzx/jrUwhX+Z4Er+T4J0thiCc/9B1HXgUj7miQ+a+j5osm
nNPlRk+VK5Rj+ZYPEtXUz/CPrasi5TJS9ShvCyJzJ6vxjlYARSjzZS9LhUGUup6YHLJZriCTrseY
W/r46jfGsaq2C0dxW90GSwLjHIF2IloQebDEvB9AvaiPrqEx8tgEn06GjrkPUBOUSKAjVZvSe7LP
HHGIa/lFr/SC/ecqYyt2LCz2bE/40mRXft8p8KuZJNWT3VZAgMtAvElLPBSRPeB3NN/hyr7//E29
7Ur/bFF4SoDQZrtU7M3W6boG4WjG7ayG69zMwq1tDfmhafN+04yCklfXONGtW5solnQhOZ7nSdbV
dzsOg201tDmosUzIi88f6XTy6CcSUnh45irhyNOzQphIMWQJvnqhitvdPNRgXNgPdnltNcfPmzqd
Q7opyTxCIt20JAzQ98Ntwd3p5Nj21xDqONuxYzpDuEo95K12HRW9tf68PfcvuygvWHrKt5QtTHHS
YGp3beOFCpu/eYZzWRVR9lopu7qP6hq6REBsW3stNib5Pte8/byB7OM4TvgHqd1orRQ0Q7fJmquc
6uClG5FjW7pI7qOQ1EywRP2vOi2S9Vhay4o+pz33uWbaAgoT28Wm7Bu4mbOD+uWYq1rF0XXoopYY
DrAVA690CZOmHsRqn98H0kmvkBGwV2E49qCDRPmiamu89PMsgMbS4FNVBHW5SeoR3lDTjd4PMHtA
i6YJrNM8QG2wve4Z8elXMxTNcUYBrzt282xre5f0x+hml9GMWWtIcLrl9HQxakZM+ldrifm1GL1u
9cXgn6wtXjbns3D5Q7r8ebK2/HSRFceHugaVsxqz1sLidgEjZxbnnzf0l5fsU8Vhajm+y8F80lBp
NbaXmC66VhFu68rJvPQszYGK26mNUIC71IcgS6xbxxvQK2XMrj5v3/oYBKEO6vmmb5qIMlCteT+t
Mfhz66TnBEpKwGZeUrX73maJV/3QQNVUGU5pjlR3C5mwXTUI/GtwG0DnDlrHZBfNGrQYOvHDXCXg
ejoU8JakoECivEPkR9br54/78Wl9jnSbUJT8qfDMk6eNhrpJDcjk117pW6A34opkj5GLEQyn53zn
IpCmZ5HpLehpUEP4vPHTDRfPLsdh8fvK5VJjuScnVeq6fpux3QDBs6k6VCklpzCrf6fpUq/KZskv
3Noov9jhLH0K/3PThd9NgOgpz/KE6aPF//4F4ZjXD0GwOFcyS6udPw3+jWh888HiCfdIEsKay3kD
QmQBlHc06WQUzFuYvNafz7tvnQZV+sAh7FeWTejK+J/EC0HUSVENYXPV97By+mjCAKcZ7hcnQVO2
hWakeueR0MvZhJ6B4EYSbj9/gtPdXj+AJ1zh+rajbC4I74fC9ZWZe7ZANbik5hQ6AD7H+WVYXPHF
m7bsD4P+viXxviXLM0vyptF0ZUQJ9NKum7CPBjxsQZwktZLbu3lB0stethnVottaiojsfTjjWlXn
Xxw8tm7sdAZwaFkW/A5TcVF5/zBVn+KO4Q+oCeazf1O4aXszu4V7AFWL76CYsS7FbnR0bzAx/+kW
PUiANusu0qqjHhbL0H2oZVjed2pyL8JJZUcK7KijmSHlW0NM86VBChGxDwCOc9guUNHMaA39U36x
qZ6eoHomO0xlaRF4WqZz0o/ETRzqkAveicX4NNZY4iyO2jiKoAvM2vo/nSs05hDgcmcFfmyebqxz
tiRqTM0rkSOMJUX62OCBGYRwyz9v6HRXeOuV45ssTi49njqZlNT9mhmXVPNNWifuf2RB+HOI8VKK
vYdYhZvPW3s7EE4ng3SE6+gbMg2eLEITkl+Jepx55YSuBt1XEbAx82ffTY9sBnex1276DB5m6T4I
TI/BLAEaHcYggV7sXVl5hfWxOC9MRa5F4W3ne/nZIqdjIYwzW7uRuQqlPcsCShSF1541P6ssubCW
8pfpCLL3cqagH6hxvaTza7W4QIet4nuDNAiqHoOWIeKoj79Y+B9nDsej6XgclAyyeRq/e73EdTUu
8FSLrV1SoLVlAtaN0pV0ydx8PsInq42rBpdkwcSxFYuOzMD71YY9VORlhqjuezXcS6fB5tv8IsNx
upPqNnRkIV2H/8A7Omkj4Hpax70qYaaH3WqeoiszuEGUZazHh8Sbn1qEwxrb1dojn3fO+kvvPM82
FYGsx3HvnxygQxwTA7hWdT/kCKygxxH8ksEVJcAz7KajfG9la8DfzVrmVwPylHMdnX/+BCd7+FvX
fWV58E4ZhA/ZndzyEMlOguq+TrJnt+wu3N5chTM1sc/bsU9Oq/9pyCVcIGqX4jQFkBND5jAda6pp
actqXKIjaqjOodcC9iGG9isVTomuzzbn0pAWlQVV7cOJLNyctx0CzKi9GqzgdTDBf+R8Tgn4XQBH
yYysrmiclUeZ+Yvj/i/vx0dpminBhVyw57+ffdnkziwCpyOmDiUU7hIDBNv+YmxOlhNDQwJPcBv2
9N5oi5NJEEP28UActPdVaG9SrEXsEj0AL01u6yr9okMnEdtbW47NP2xa8BA/ZLpqrIjaKel4DVCQ
AqNuVknKzbuX6QS4RaFIEsnoUtjR8sVxc3pdfWtaEDWRPODoNE8zXlbQ9JT9i+7ejEHaeRSaci1D
V0xYXISo5+PW3mMi0O/xw/Csb0NkfDHX31r4x2b9/5/A1cESguEkGk9OvKZIlbSmsrsve/uun8Lb
Ja73RM3rOXe30IbRfsHxosDGqy5fgmU5GBG7a4cVHK7oWh+tLND5sJrD52vjb++fCwdDYitMQ0/v
8U3RJ6r0eKwYHupZbLN3y7JBgs84ZKX5xZbzcUbb5AyI2NlRCR5Ps0xla3hJXWmJxkJjDQfTffAB
JT993qW/TDNL+IQXPulGzz09hVVDlhZRhebebsoZ1AvKq9cZULWtnGOND5nL/UBmYhNm6Vc72t+a
lq5LZMqCctzT0VRBYJdj2KBxP7aocFdok8isTS9D3wt+xEMRXhE6wsipQd19sZA/bqaOko4tpc1J
IuTpbo4boteT88gQYc0cgDthgnNul+5Ubn81lz/OGZpiN1WeQ4hNCuj9xoRsStr345jd2xbEyOgi
SIpdMXOG9PHd56/yJKBi0egWyBz7vum5jOj7lmb0DEIKH/AfqmU7VTYl6eelNZGBpWTv2fvPW/v4
9nRrWEczaxjGD/ffDH9eE9We+1DlaEzKO+6NN3g6UPwPqbUNqyA17C/2hY89JCDlPsecIdYgG/++
h9wcEDSrjOBuzvxbMVkVvMirPuvyM7/D4rfxvmjv9A7JkL5vUK/Rf+Q/uxTFFMOOjDvhqH5DxXBG
aN/oOf3TSyMqwYSaqx4PXrZwILkJXsdlUYov9uOPM0ggccYaoS6AHoB/crSJauoMw3b9O0SjNFvr
hYCn7zSEH9zJ5y/147qgKYfdRpkmu+5pVkUsUza40RjcJWH+GqGfQFT5G3rGF838JY6jHZdKA3GM
pD500iV27NGXrRfcGVhItuJB42pRmD6GU7xxooWgChMTz0HezPziUqiP6Pcni25Z+q4kZUP6/uQI
l5lVTZWeQtIpVtB6vFygWhftEdiiRvoyRMkRk8UvKgZ/HVZf6HsHMaSwT1emSAksO6aRPwDcTAB2
oMNyq+Ivy2Mfeids6Hvc9gV5T0G25f18rfJaymhe5F2tngC9IsxTI6nX5fOaNMtZYnoXsEqod7dc
cP/DmUPLnklym5jBJ6FzsjTHqjWLKcvkHVfVu6j3xb0VNvMKjnz1xSH8cfIIpihZLFKpKNV+mDyq
GsF+jb1zZxUAPq1Mv0YBBhfFJ7aDynJ/a/1zu6q/2A0+7Hg4z5JRlERGXOJJKLwfXHdEAMdQBcJQ
WfXoeOUKjbUbu8++14V4nIv8CX2G189H9bTURNGFRSLZaD2WCTn0k+kaKsMyTZALt2iUSkw7tEWb
4YEuF0hYgd2IATtXYO9gBeCBZGqVYHwdmtdqNr94wafhiH4SsocUXUm6UiA86f3gRF5QVnF5azvJ
KsqXbdC491/0Vi/7fy7OtzaI4bnjWYo08sm2IL06tvLMK27D4RG94sG4jbFGazK4RhuuuduIvyEY
pwE3X7Rs/7VlOud45D8/zKkUxTG4VIwzYlo0hvWB23/X7A+/uFxc+xyRpJ2L/J2dIDAx9F80/5ex
ZWfX5WWOcBhFJ2PryyyXdhc2WPogqxOL27aqv33eQ9siFPjYSR0ZSIugi+Dn9PY8yiVL5haoOIIF
K5NegeQ+16bjABSOhR/t03ze5NDcleoOaMKvbAsZzWr81Szi2i3n17jJj4WVIn7wq+QPakhYm6JT
4RCq5e0f1662FRLneZd8E3G0b21cFXCXsaoAB6epwSYivmlrYJa+P90Io/rt44GlzXhQctqkzQj8
CT25rDzGOZSFuVi/PVCNdkYsNoGHYxBWjnMRoSvkyzsW/APpU+T3uXvzfuaEhFWXAsnP+RFU03+E
TfWLTM+N4073Kiq+pQtpXq0N2nhjemlCA97KN5nUsb6fw3w7ifm+RQpmiDzkGoJHgWNXhWcvKl2r
vBX7AkFlz8ZNEr2OtAp22qrAqMu7JsleM5ww3CjKzhEWuiyH8Xmwm6fMQjyDRYlu+3UEtb/NEW3N
jD2nxBU+FZulqKGxZiXuMDlsTlR5PXQPcqG5iNVVnGlFnDS80a5KvjndV0H+UJS4YNnoCfLxa6dU
dzE5j2ERW43UkWPz5Ei0dUTsIsWAOoGRetfwTTdu5V9lBnpdSkxrV8J/Ffnyo7PTYzeW9wpaL99B
ell2gNkCdTU3IwhlcORQgEPp7Cs5Po4WIpOq7c4K0WzzuEOaYHhOPHuGmeh52xbUo41ErOfMV9My
IFiHbE0yO2cxbzh0ydWgHTwiyqnVEpPJf0oBjK/aZbhtfdAifoRmrvvdjKwLWyIWAleg9cpLY4DE
AG7PLacnxJMOkBUSQGSC2nO7NTssSNr+4KXzr7aCC5KlEKZQ+Ev6S86Qg8jbm6kAZmbGWHs16wR5
t7RyETOeb60K0VFeGsxSVKbUYYj6AxNbIMKoSuhyUTbf5zILznvNckWPc4LyUGLVF2o89eShFaK6
H2gfXyr0LRVycRxYzZlXuAEMQWczevH1OPdYMVS/SBo8Syxf6sD+PtX5H4S7dtGofi29h8NYjDCj
X+yTbsCkG1blYIvLKps2bqRwsA0eUG3Gi0sixDM99k33UHoAolFGcFxsWewacGa41fovZdltVOt9
rxlOPMRge47NY9oH6ykOmnPAOec9aQpvgYw8GxoAl+2NkRFu5I0PV3AFEmCHct0PGJYqO+O58QtH
5194bPrCWw9Wfixr+ZCL5WqIE6Bd4SZA0jeRGabTKhnXgPE7rN6N0LovE5gSVhzhX+g/s51r4GM3
LEDbfAywVYX0SoosGNpqN8ZsDju48ZBJRjgXWNjlWf/DtMtL3ckG/cmwss9TvkcSwkYCTJOZUFcc
jQkpXGQZjBmSP6i9DZYkNQreKuOBMePBk3Pt1v6qjLyVFoAds478XHYWEViCz95rcs9UqTVbfRTi
pyKdg+PeahlG5kHlIR9R/Z4X77wbMHtFvzS0g8s6e4GCt9V+Lgb4o9y74n/1XqoV+u1hwcwMEYsJ
MzWyxVXQHvTDoqK2Ug7AVfmtxq/GwgSgY7bqGdHJ8IDwKPXYlVSJRlyDSHibP9ovxba3PIrJrqdJ
kuYM8xZkLUTSyqh+zsZ87DxUkWDoqy55MAs0UrQXjmmbN6UVX9ZomOWUIFPKyHlQbbJWbKLgu9Fb
35uo0D5AM0LpaTnfvlmaajFpvI5pKCnTy67CSrD5VbjgW+ZfSxZfeBiWjA5S5ONwZvEaADPrUbXR
/sz2BQkpkI5nCvlPbZrrYC2inXCSpLkZDGuFxqomE+nhpI+pC2OxrdfSQoaK9RL26EP0INNxTYYa
K1Gm1VxKXrJepYMxbE0NHyEboJzwsSu6y1wGhzZqQJpRcrFesasl1nRxXok2E2004R9rCLk/0FdN
S2QU9R9Qfw9zxp5ng5jRGv4hO5AEZ2+o4a7ECBAl4L0bY4CRvurHNRG4jLonXE2xBhv3GFFafCXA
rgH0wKaADdHY6X0iyAO9+Yjx2Rb/hzf1BwbESKDnKLClQmnF/RGcf6juhGHuGDT9VjXdkX4bRo6r
iVwzMkSesDXblRkat64RXOk9vB7YvbBC4Yc4iddhZGxCl/BoxgjQiKxt1VlbPUatIfUE1pBzp/2t
taYc0znLbHMlOcjwQuj4ZW5YroLsZ8bigxx4lOiF6zljePOd1oLnB3R3zAkHQQVDsSiaS872laqb
b6EVrFBIN2Igs3Mqfo5tAZM1nVZtO94kUY0aXLrTv2SA4YzQu9YtXl4T5DOb2TlUkzpoZiXwhQW2
Qmtk5yF+z3ZX/WRRrkgnoHDNcd7BOXRGG0O/+gn9mZVenYranJl6qAijYZ7lew+RJ+36vGDuzamV
GcNtZhgXWvzVZe5oAdhwQQYXrhNKz5u3tak3DuMbD/S2w9NlfSz1mtIwdyu9rZj6QMAHnV2htx6R
fgSGDO+DqI/OaKXotB8eakg/DgqSRY+7X3Ibsljxj9MruXUE2mUKnnx00LM1YY5zDhwqtC+RPTjP
0KOYp/zBqKGm9RbMgAqzre5cC2VTr6Amt0/K5DYdsrfNsgh7dMDZQ3kqtST6yUwVYWOU3vnRTw2D
l0Vzzlf16rZUDwQvWlWA3JmJLZLEWtStbuwtw6P3vC7st8IzNqi3AQAOf/IkgJqv/XHQytuaaqKf
RWuF48iD0mS3clLnZ9eaF3r3zP1fuVVuUy/b43WsJBRKfr2c6h0KDeuBT2vbcssKCdNhz/M0QQj7
lxWnsuqnxWiQbXhTP5MBFNwYuZb5mlyyZFHpTxWzPOIN3ibRVhqAtutKHqzMu+Xhu7rZazb4EL7M
wtqG/a3QM3gBqysT9LjSiuoCgDtUmbtBXXeYleoZJz04T92lyQQxR45HrdrnGVxKqWnS6ML5x1IZ
MQyOZ9TLYMd0895Omg0oDLg9RbSfc2fvxAhs6hBXd7Vp1ffBeqwLicV3fbRYabW5tZrwGkH2V4SL
9PNgJ6snKMZX7VitYecA/DrXrVcqu9E8Pr3HOfhXJibUoq496MFhoZ/XtrHLeZV6OKSFPwbCkGLy
0FbvodgDoGRu60WrZe8y9BbxsXhgeIw63C9RspltFFxqP4b4DYzc9R9QsdyIMlqHpkGaLLbO0D35
bS5PbCwMOXqeEi4mlSrhvejlEeM9q8eNCWVxqZTswmLBNYFtR7mENwhedh2vEYg39zGdYk9tyF3j
o+6P2xG4OMUf/cnKm/+4VnTQMjppk3/v+/qI2t6uFjSQZttpzg8J57pr5Ouw9y9rSLaxdR3B7Vvy
6OA6wY2L88IKItSNHYknJAkQc2uDy9nvp1VQuldh5/+phtJgXwy/V+X4pM9xoxuf+gWZx6AUmKYm
t3FQ7xaHDJnDa9euGgSrSA7gdIUO+9XMnBjQXMpD6wBqb2txqTWkQiOg3DlNn6w44DCCxdABdfKr
xsive7yTRlRiYegg7aazAAF+gP+PprNYjlvdovATqUoMUzeaMXaSiSpOTkTdYn76+6127iSOoaUf
NqzNEW0am47OFnaTPkTR9NhH+TtNCp6qyNmN5+ZGbw9pKL3a5XGqM7rzrLsKO8Uhx4eKMyoJ5pFO
rfGZjiYqAc3n5E/sGw+Bubw0aXq5TnMFVlgt6phR3hyZdI8/DJ/p7P0gJ+1mqvngECVvZbQ89ibt
OwJMppWYdO4xhdJrpk0VjM9mm1JeaXRvTEZ9hgRf6H1MUtL6rZuacUd62pMfOEcJOlpUYSM4e41D
GvLTbVLP9+0Yf0wBvUuj9U8fu4fKmgJGF2IYreeV4vTlB1n0O9TEsYsSKtvr5XZp6BpJt3LKFg5l
x9xnOKKiS2tfnl7Dqf6cAuYhwq9qWB3HDFvrnOc8R1s5DLtBXk2nnMgunlUOkXLF4Lqwo99TFT8m
GJtLlr4QvbxOMudAP9efxUQIKLKKW81A8s2aSiNIChhEl/bm9GhP42vqzf+dmDdWOdaBtK6Kpbcb
Kz29jrnmbEfAgX58t+qQ5q62/UDqK7146DlkuD+q3H31k+aFyNTD5XSWjIJ2Cl0K493wxlt7dQya
QDkPTp/vS7f6XpDo5+Oy6AP34HXZROdL/45UP2KpzWF1/H21rg9m691YwJ/IbF4vdblh9LdJmlvc
W9vIyLdu2r/kLlq+tZZHrG2aR+bJD5ESvbp3KaQyJ9UNvWFuKU0kL4+Sk2VLtcx+Rdp2uICazmZw
VbMJq3AnHnCLn7Su2wjikll6rP3lNVmfEa2M7bNTa0thFEXrTcMMKJpxzgh75j9Sie7TIZJEGY16
NBzwrLMchtXl8yf6M1KZzeTK/uN08pjNZ91VGNHKVjQouOpdjXqipzDdxZkHsVD0w3IkKMFSJk5e
v1RfPMlhqd6e+QThlXSJy9mpPprO1b9yx9oH3Kw5+vfx2aDbx/QQDcEhn2ZS1C0KqgPKo5MrZvBt
6RgFsdMrmb9ZsAAvRWloZlCElCNuNM16jU1QrnohpUjnEaoeVuvarNNDZDA1raFZKNhAV6hT8oJ3
CWWjzy+pKkWfHZmhoQXq4QU3wQ7i7MnHfIrT39aMjT/RCIASNJPq3dj+nJrwDeC+rPl3yVqhSmnp
0wt1OKIHo8pf2T7mgQANg0LuDZwt7IhboKKRAX7MQLZpsHGy6Q7Ybfnxgg0d1MwYjTQrSAdKByjb
qreSx21ibwXcPKo5B+rPmQ3qYTTQ4ZH43mc40vkQrcNpJ7QE8pjx58O25+wbi0qa8lb6VI22QGs2
IMUDPqzUrKk3IlCFw6ZqMB9+Fel3C/ID2BrOSDnPn5okDGoBiE9hvYdEh+mCxI2jBN1Ig/6YkgIk
5QDYqw45dqeLunOS7MZof6buX9FoHf/sOvVCws/ByGLmRznFT5MKaFLWLtC+1+mUQUHXRVjNuqVr
+oHFqSCRIx0gJULKGw/RL5vwTDqAjfwQHDZBeRhbQngkBe41hGPGJmQHrGi14j0n1MfrXTOXkPCL
2MTiBonebXR+dHvbywlonqKDPFVBgDnOfD61NoQS7O4/WoeJM/OEKmiGAS/+jQbmNu78DIsMeb+l
moSJKSo8o4SNSXXUabuhxs2ae0qcs55pXihhqtJzpqEzYWKrcUwVxybYLFZzh+8SkafQ3fe5sdXO
WrO5n+JkZ4lu6cXFX3KR4lMSaZjbU10WP3IudKmnkMtA9zKMCRl70hAv6sw3OA2pIptuAAMaFy2Z
NJZ3TApiT/zbYQtqOgkzFK5DP39U91ZqrzfG8A0i4ux8AKp4PqYf7xJPDA8z4y34CqKvK5ogMMlU
cke2HUOSGHbw3sQhbeXoyATuYDqtJqyxS9lc3XDaOUl41LNUuD22nw09Y8Q0NjuUBakeMpzexVTM
g6POSMJe30d0/9HW8/U1cYf7xXEYBsIbsQoA2HqIeFLCFpLR62pGf9sdDeTy+6aJN7mPSUMVJcW5
QilgzZ1IjdvsU/M4ed4tMlKP0NxxB+dCQb1Jn73banW6pvfqySNbGDsPh/I335sOuncOQlwl+m7Z
Hyb8PmO8dzzMN86UP8XlO/bPPWicYDSuLSmtMdug4Pcsk76yR73qQkve7TK62+Wc3jvYqWrgIGFj
9PT/SGk9kdMAARzvv3hEC3LwYo0wp4nbEOJsfXBIPe3QSAKlYmSdfsUo2ZAB5lr15Kc3+l2HWdRm
0y8JG5YeFzT6i6xDHt+tuIV1/Q5m1RKdnsmDu1J3fxLbH+BhAjBAa2w1WJKXn7JF86bEE3zJuSPJ
laEpbm3whySk/kq3rK9i0aamhwQlixPurrrUJUmPncyZ/LrmxjRLkFOlNfl+TW/Ze8AoxM7uBkLQ
bUJtdPtHUq3CPitpMj/5HxC1zJxoiDZIy5FpGDzVMed9hfriJ/TlYxAj42VonkqLb/o8IPP8d+iu
NopDPHxDSuvg2AFvw+pm7ANtbXD40T6cGYK/kukFHsjzbyk5ovyVjw5DdrogKqxh2ABP2WZOkJto
FclBo3wPze+m0T0M7nAtNwKrFg/6ZndN+EHuEZsUGz0/dbwjjSkuzbx8+kd4DF9m/bwG8dPSUVFr
QvR3/zFETaeoi69J+Uc6ityluiRAhtrZ5dWvmttumNbAXCBZ1qzbIdDBxzhSI2ofMzw6KRaRlApU
aNOKU/JfT8p6uo5FwXfJGcxoPmDjLSisYDNEp9vLu+h+YgbfWYtzXg40y9ykwFNCKk4w3ktL2ygz
JsHzUV7MK/QmGM8dGVXXFIcF4Kj1im6R0/g0aGF32stR02RYLlgr/KhD3jlYxYiv2rR3X4bRJ9lQ
ctWYuf1aI9+l7OeSvpso8aLwj9EpuI1pgJ51fwefwVhR/MoIoYccZd5OlH2S9B4GMwz0Lc1O1Hmn
qLD+WndipLR2CVb89nRW62m1MNEXbNlIwuGQWWx6QaffJXIoNTtkbrRxQCwhUOj0wiCOXUwI2zDp
AEswySjnXYZ1uPiJYFHrDHcOAkaMLNxYMxLjnPZ3asQQDMNDZdBIozobD7a/3JjhcnCJv+RspnLr
p55BnXOSnpk95V04SwfHtQxR/kP8pt+TObVVd3PPZzv9vWVRG4pfDulAltN+LWgcz9xU75bypB17
YUk03bwoUhnFSfezxRPldf/BYTp8v8cHSUeCfnmsy9Od7V8EIYe+Jt5m7NI7Qb5znBzUeopuIlt1
0i1we1D3fW2n/dMJ26KkPDSL7fuo7i+akOvnpBrK4xfhWvs4hd9tHNqMKFzlyKrH245acf/Mdk6/
KzSY45g35fzCqQsj43HeoBSF+SQppNo0VVGkabbrMazhBgrzhQ4CUJIkm+ExwA2tlyOrL8xv9bca
uWbH36U+Tm5xLe7DQXdTgFpTBsnQDULeOVGVLv+8vDLN5GqM/WsDEjmBMWbq21Xy74G/7Jb5tS4Q
kBcDDGFPEWnPVMgwezIzBsB0JaN+K7q5d1sgY10HewoEUIR/QzFNsdzo5DO3eEa24Mvz7Rsq8JiT
ho2PHmXy3JckB8SdXrQFaVXBdumsDsRHurFuVAiHQdSbNSvp4/inqajJZ40ID6N/gvEl8xmngm+K
hh3LQtn7dw+vUuGGtHu+a71gq0GKA280qOhsw632UGFUiDXnrL3mSeSL3uNXmN3h2aRDGHgN9Z5A
PxLrLR0HMiYV6KY8+6RG/oE8MxCKv9ZvtEShAbe1M6kBNPv3DtyqzigFTTEHB6UAForySEi1xn0Q
TSWD1OnI5GDZsNnL0TMJ2Si/rU3BzI50L7FucLAsIWqaW/CYgS8bUnGKbtPN00HPAY3yEztkfF9E
Phao//RbFhJCv8aFJNi31Nm+9JlmBqSwiGmgcw+CYzRp34XYDhLx7EWee5zSjuW/II1IXdppkz3j
eOleUBb9rsLxKaclI/94JUUvMHh3L4+zjp5Vcn95+r0EJAmcllg+IGv2C9ShYx/zKtdP9HYJ3cGd
5HreC/GZUJNIEaML6gH48y9W/gE1uPrGzrMIn/mffIBMgPP01+ytYx/CxZA4dC08IhOLYfWvFxie
LFiD4RU2YMHAGjcP97KRBHJqkvNA9CZtCaS7LiIGJR57027AeGdxIrh+meX7OwotiM+WpGfuibHs
O/uXoAPnLQe0QEHYpy8BLFlY0d7F9ez6755/vxK2E8UIs4Pr0gaJy1DTii02CUGDYVaiF25PMdfq
PoO3zjkXY31yiRyCsCDsKHQlTAuCtTnXKqR5wC+sj67KBP44Hde+bwB38nBTVImP+LkdsKE/tf2V
+QBqMUSr7v3IrrQoIS7zDMPgFzUKQDM9QrifmkLsNgdwcky8UOzfApHpSAoYoQcQ6ks+19x6h+kQ
aRk4bqTZK6pPhhcbuVj7wJOeRlSis/VEc8TeYKwCZioRnJq+67CYfMTLQBNG8A/qEulBg75jHrOM
GOsKc17vg/tELh0FjEN4a+XunYwI6S7smZbAAPTkYN13F7iUKK4BFpWlDP3KkPRrOpOkNC5iBuyQ
vbtn56GMAuCnRlLQZMG7EwrlmTD3mI47iQxIDgCSMyNE14+GsA13Y07u/czAxoETl9Ib3EnmgRpT
4NJFMv0cHRJnISH5f31VRb75TAhBxEVduOOSubFu8O9809hW2TeR6wUM0F+Ec6fbd446KZhs51Tp
W+d4TxOR77CjhT/LsrBgGqFrEGKC0PZi41Aaf2UNapdOfzp0RfAgOCH4eiLbYXWn/TgHO9L7NiJl
mYN0dQKzEStgVZp4VBFTMpr6JiAYIUQOHdUCOhCSFeSXGdNpcV/VP85OdePRrSePo0PdmDt/BTJT
ZyKdA5koEUBnVY2MqYuxss4OcrV9SE+WfCAcsZRsmXi7gbGKAMhT/XGq/vpLtKkQ3CvuH4kjmM7D
3HKd0+0KmRQjrUOQ9herAFyhbrhiHJhOPw7W5lq3veKJwRNRYyQY9G5TKFH8gRN6HYxdOzkQ+RDe
MT/r8eQStQUmzCQTzD7TODivmgIppIpR4h454Y81uz9cz0KMU14wJI1seb6EIhc6fs9C5V9Thmmj
cpTxWUwYngRAk4kwT0APHW5uqMO9v5bvIxsujeQw4LYCzoJcWW7q/hV1a+VYcyY2qePPIhXTzzdl
h78QVWYV4Cfu+x/pOrgbIa1zj2MGs7Tf6/eCQejgmCFcs7ByiDKSk5unQpzl8qpGdfwPNsms9z5/
7GZcjUfpL36KimNB/GcYA4ZEMfVznLE+0l1T0eaP0CKQBQry8NXVgArxUTw5ewG7ixfJeiEHcstS
BHbxo9B7emsE1VEo3BwKJkQDiPNHUSiP4u+W3GMKh/imIW4gPSE1DmPoWz1WCgnO5ieBsD5WlAx2
PiKkzsJRTPJr8aiK6XL2jzFlwE0+Qdg49hUdGq56Kz8Mpxejp/OhPb7w2Z78F7r66bUaFgSu/bf5
uihvPbvfBLCkQV864t0CKWciXVN7RGmc8MFQmXxV0wYyrt+4dRaAqEOv8a+cJjwTduJmpTIR4UNB
IyD+r0sQ0XA+FpBP0LYYkNUcPGaXLhFJb4wvbunvTc5AoEdHjjK7+GTYzwDfw5AAFz2e350DouER
Y0IDYk6yj4V2kMQaZY5SEPxOI+asVY8sHbvbJxQz/PKQfKALsDAHJCNDEWnWENI9KJtuG3AElJ2Q
k9Ig6IPmreCMInrd5vWHXDLDr8GNHh16c410MsLpfqEYhX+QmnyvEMXFhsK8AnqB7G8EHFzYDIJ0
R4rQm738GGvywCI4lLpkzGP10aPH1JeMmFz1W7UYE1JKBxSweegSZ5C+jGus6xKMFvB0krskcTdq
HS3SYE+QhajSDuYjUvbyXvtNDaTrKT3ygMyJjgNwVjJ/HmyScn1mjodMfl4353bYCcCp7TRn3dvx
He4RxTWlzUI5K3LmNhHWR/EhySTqo+V0z9qFKfCzmCfGOeI0oO8/MryJgu0aUcg07RBm0lEY4XQl
lnCSauYTrCh26BKZlTfclKGG0/Q4Z8vcchk+ASyS9WeIYBc8kUOTOdGykpk/IIaRZJC7A3nSROZV
kLhXnqmIFUQnPb5MOhBznQ8c2uQHyD5G90AhIAn+RApFPFeNzaac/lL3taUSEDiTsAYKL2lzhN/F
JyYml0bFtRnDM9K1xUHHVHGhaDiRL5wJLAB3QXkWD9QB8Z3uBRrmt/z8H8GJ2hU45VuoMoDhNNSF
8+Hv3YtxL6NUCOkUuHeSz9wja3X9ekuv4a8HaTk8WIE83usZhYhCQA5wrcWJBNyYwYwx7m+KBOgn
qBC7H7zTQuBmKF4ajIWchAEol3Kbo5jGJJpf46KAiuEV3kM34w0uEWqe775YnFVEQD+60nWp5m4f
Tbc8RMQtc5KPV8Ko/zC80zrMJwCv9O9Ug+xExXK5iWhZppRI8UDKIPy0WCvzSlbagAdbzlUMyWEJ
CejoOBQ5uhDmwmXSMkBmPCGwpYyqFa3E84CWSLiG9AQL/WeXpULoAle4G0XlqAnd4kXY4Hcb7Tco
kWdKprLLlPw2RtPlc3ZdBMSaDePKqv9DgfEUr8amh4yaM52Dv2QYIZyH0f9gPuoeuxgXCaT4XzGC
HmhBwQGxRBYqzEXq66GtEJfwz8p8ccp7mFcwyS8i0zDGdZAny43sd5p5gXMOeKLgh4bomTiQ3Y+U
kf9z0mT2ICM+QX/XpLIAwzhAX1J8tJmZg+4UX170inC/ntoSTWAYJyFDv/vBqcu40KyW1HpvMFhX
BIYcAjCdfJs+Z8+O/KHf6pLT0DwopCDbXCIo6rlTdBvpWGhY/5ukmm5FahAgUM3BdiSxSJ1wzvFA
x0aWSvOrFYcTFtxane9WiiZS8DHTY7inIH4z6/sK8wT1hnq8knmIrkGIu0gPtgrw5F/kkGl9mrSN
5u1yHQvPayI7uRmSbhSrbbB+eB9HkUTcZRru6K/75NrGNflK/BQBoWdBfUqTMc6vUtc8DRqQwShw
wYLyM4O0+hUoPRzPdqbJGaKA8HzHF4RdDMxmPZKP8YCRwSHjiFO0G7gNXoZ9OX7SFnTs/CGf4kYi
m1aSHLYeVXU7KX99JCKCBevJmyRXJzjkNDMOmWv4kl0Cdhe/uCEynE9PYpILCKW2VxCIZC76DzGQ
mR2JyKC5lkQ2vAgBMu2Letki1HgRRxwC/BQ7j+vSHZSwIiOUzaufpEI3Uln06qGUkrTWVM1GRXaA
wLq5PqmPe34xfCQr9Xu5nlvmObFYrlMSSLOrrHxjmf3GOzEyCNc18gk5wi5uJc9jq9z4RfXoNvG1
Qs/gBHYmWQCglDMyQL0ophNXgBjzAfk7EBDgwBH+Jb4CLRMtg9NNXi7IhI65FxTONoMFjwMc33wF
i+AjTCWWhWgoyRvkLWbpkp1wEV980bMmJIvyh2a/v+MRIk2+TOUdxM11T9Y3WSHDLzYIFJWrUcT6
T8V/bVzWo/CJC9Txi+kozzP7Qu7wIZ0wNETzh4P+7oscPAeVcrL3F/t/KrbSNFCJFgycxxGnE5aG
IFsCrqLV2zYzf8umk3NBNprMwRmfLnuSCwzdM6dnXThGmvrWZmQDDUcuUE9gAhqENPiLnJSkqpTZ
uutQD9oNC+KYlRuT3zO6RA9kV4IBZepu2bhQKHwjqwAnA1fJKv+dnWIp8h3VdGkt8++yWKKVFGY4
XmJW6FGQg0+zBD7Gv7xOPhu2yIVrgJ2ctXwhBMZk4K00SMqbhH6V+fi+nOhODuOwJnSQZzQXzyQs
i/DmWZLvS/CWt/aGH0D9yAk+qHtB2dYejYaj5yQnw9J/D4kg0wdbEqv37k2yQtRuXDxfGuuBTt3i
VXnG8IIsMMKcfzEEB8P7EpuRGdl7SEtTJ2GGYGRJMgs2Qgv8CW7iwhIU/GcjSHMHsBU70WWK73RR
UISk19fqxZN6PyuW/8DpgKuyC6HqkWEXBjjHHesjeTIXT93Xx6XHGC3QV38QaDpO/5698h9xD/WV
N0ig2I839Nwl/tx61yIbXRgcACPgdz+6LVoR0KEkH3xXfFyMn3JMav0LAPcYHMXTWTsPA4LlSlSC
qabVZqous2EiiymzNKtbD07XPCrjyszWp0s4I+gfy968KsnRS5zxQyqsHzJlEX0JSC1TmkUMhSFH
3FFJRktRHdH8EjdyRnEImrSkKBgEKQ/SgkIGH1+kaj+RsupRbz4d+Ew/MFwXm50wBA/Le29PTgxS
8T9Zz0VQX2X1h4ArPC1rfZiddyB2RLcG3sLBIKD418SWxh+b9PMbXOMjSRADYhsRCe5QOtuC50DV
xcOwPHLcrF8MDfMI82vBIGHcxkgsAVsYhT/invkN4lgRrcZm8PpF/oy2+egiA3ivAgAR++O/iTlf
C7474QyMHR9kJ7F7udSEdVmPxLzEHmINjCi0BjXwP8frtg7wkSOI8vRuiEk/tBk0Yil0ZHqnA10r
72nmfTOTDSapJwcDb7zE1miMc9FZ9JOQCm1wdo0R3j0UnRz7tKzY04t6HfvrEsUkP2R6BsWhFCLS
StfDGldPtNc+MHfpimKXa2ELsb/8x4JTNhgJWLMTP3EV+Gh1y/LIes/knGB1ceBI6XxgEHx1rFpn
D0W6zQkJ5O21BH5JYA2DyKiIVqUjwW5aJhIiBAuvLS4jokPQVznWFCUcEX+F1V+cK/83IJ1huvH+
ZWKIA6NHDlPqX/a9WJ7TEnL8x77jELw0xBmgN/EsfxsirOhkq/Bw49AEEMeNFDZpx7rYoTzdRiGt
xE80Ha8YhoLDog9o6Y6owbq7EF9GKfDwbXLa26SkfHz4vTIOh9fyDlGZLBgcDPCaDF+Zbf9gbUjS
x5ARywMMn6rxca2Lu6H0/mvd5Xtjk7Eyn2463znIQuAERZJRsPy0kVFFa+3lLvLIOPDJl1QwxcXd
nwZ/ZBxIUEEedmwhFzr6kjFqjU+Hi/FfnJu34nlMV83NFM4jNsDE2wvo6JbDhPMhPso9ekHQexk6
2iYb4jIlTQSr/XXv5M0lBMH10KjoEqLt6+szfV/O6fQIrwTEdWvvP0kcD8+gdJq64roOEMDOriKa
w5BqxPUQIJFjozA++Y5YRod0N/xeyI4rTc30obIppmk/c3O8ck0yo0lsY/ECBbBhQMoFlj13yQck
nHWgyDg03ILekotdLrjLw4ggw9bS3AnVMyxlxznBLvrIxZlpXQvp8Mc8GFWGBSOh3jjDHzGBPojq
SoHqgjtSOvxplf9h3m4JI7NcBOhrBJhVzhXLIRDB5y8GEl+/5LroEbXMHxd9Tq6ZjM9fxrpec+IO
to5Dm2CyQtTv+PJyBBl+rxw0IX1D3nZc42u+HLCEy5elyz60pGZ6UwQcnA1NSjqx7ZZ+0mDmJPvN
z+TOtBvmFJLJIR8mEkKqmQwkADLyATphYRkvU16EDAQF+mWKQ8FymnLfFmj+ImdMhqh20SbymcB9
+j377nu/kIzm/HbI0hBBGgUjkttfU/yK+ib2hRi/GOc6C5SBLCHJmq7ZTkTd5N4Tici70ASnY4cn
S1ziE0a1SGGvI+y938PSyqkHpJ6tbyS5mbAbTzeii0WVWBi67iq3mkQ95+N6+Z0ShVj4RZ5z1fyU
J1A/QFXOxe+H4JdOmRuKGqiC4AQVhmR2waYnS5eny1MnqpAtgSufpxfmJS5AV/6qSkie+80GFPrg
2fxh1pfXWJm8RUBGryY+LatQMUnO3O6DO3hktj/sEB/L9F2ITY52eVCW/knXaTYbWZoUTVrTwfDA
TiMFZ1S61TfC6DzFDK7Nlo7ggdNcEDnvrklVcnq67wffUkhcflfJx4iomO5ZhyeK/MKP6t7PbDi2
ClWL/mVx8Em5p+gyIXv0cojUSimSqxhq3NIQFX5fI1psX6xRdsui+4ufTM60Nm6pmTE2qBYeVcyf
SrKA8plX8eoSVJPvTUcJLQfZEwALNc2nxc2tr5lYD0IFPbk+ClsCMaU1SwNXN9wHJ0/uIeqZXQlG
m17GnsQYfBrmStclpC1Cl0/wOJmtgx3/VI5W5+AOBoeXypJog1J+xma1jtjJTGjYSvfG4wuBJX4N
3tZHiqA/5CgAnYS2zPkQLOfI+RNmb4HQH2OCzxxjjaMFmpFCkttPH+BcZIxqR1KNjfkgIcthKrew
/RUUpVQ+i7iUNyCdeTpTlzej495x3Yq85fPPc3YI0z+zER3kMR+YvHNKXnk9zzlT7SeMJzUJpORh
AY5VvlAxekWXgW3of1an8olRBKsRbd2ivEOhIV5s6FePgCb/LUmP+XqEYrZ54O3EeSHmK7Kr4tRt
ud7KC2CyvWvXZuOcR8loVIm/KTEeODKeiasW8dLhC4gogkHQIkb0DvH5RdCYDxXJLIK8IiuMQQo6
CNPQUx2oQCGE9RjW1vMy968OZQJ0gYbzZbTZ/vo9YLxn20YPsRt/lgUdzFbyFcPh9ETk/2kNmNZ1
Wgx8ehTB0ZL7Z9HBuU6dv9pZ/EF9MqHpeT+7DKhFcVZOdO0u63eSnfYSeRoJPU/UYVZU63nRdFjz
7Lo65Ty33Z/i6dUtlsemWZj2hY9L2QENY8Wx122ApPfaY9KGZ2ujI3PdjjmFQQH49rcVzz9Hw6Hu
ws9TUHw0xel7Tb6bMZ5vGLjyI7biN9toTwxsQh06ZvfolOvRHM2HsWD6zOwRyhxIcyUrgAKDtsrI
/GD43VQhHYsw3ZFtdA1mlaNKMTOuoOvPzzCT1f6ZzfHOXfoTVVbebdcwTbB8nxfEWr9oZvnZBIA7
u5oMtXF8jzNJrvwTYubTcW4/Sh3KGD7NL71vkYkaIkgw2nAgwbWUkB1mOhGsNZPUMXKMojQxHtIj
fy45qVtn6HB5ZSbB9WS6T+OZZqxS1pjA8ibK/0PTb6pCVceA8DAR7swSvpouI8b/NgYdqDAPw4mq
uTN+5MwIXwiDTd70HNbLj8gFepikrc32Nijb7wwt/Gzt8ZW4qe6tJ6CNgTNRd+afmWRZf4ST96Oo
bNyYlEzgvRkHUhcWKiGRPpxb61XBQXoJKaPQbnMCG7BZA4UKy65NtE/y9C1JqaGEt8elvdE+FRVk
tM0PcUg3GWDHvzLgz/iYkuJXR03buVMmNvodyct1MYbqDw2wb0absGl3Kx8uCflvThYBu6gOxSpM
KAOunG/ndbyF/5QmRoIUtLA+N4zPE2IXlpBvSpKrmb1jpfJOeM2cRrk50mLdK745ttnLmbhoBSxh
BsJJHRVWK7iz7fyvX3bXgVX/UmLyOnoJXsJil1NN24C8wjN5UIH/O1FmYc3lk18bDyfjDclUcMlj
mn4zMuYT2ca9pJzCQH0e3JACL9NcgtI/OVfO2aj3Z7IGlacx1GRksbhzvdyz1JJxnkVJqQWeOL5V
Upt8ZnLSK+uCjecYN26In7bepUaeUojI/Ghz3GQQQ4Q/SdoS3KM7K4ibqGRNiTIyR1HNrFQxdzGg
ykNEzRMRkWlebk/Z6aGvJ1AMLTMH97Vo5icT36o8EYJ1smFX4qLSJcwXvUIwoSELm/FT5AQ0U7ST
XwZhK0YIyGghKmcynky4E5pTRFbCjnB8jzs0WscbNhgg23U1KcPqTmR1oJN9EPHUNR9mPG3lYQrW
8x/bYlrZeio/Qz8elX5DXsdNglb+F0qp3GincCBaCDAsZtJ9ET4Jgvb9RF9hqgYcpg2P8VU+vtQk
96Bq921C2sf6QShiJAkttfoXf522itfGvb+NffocJjEJDEvpZ/ADxEDLBE31MbYNiURyW2VrLDem
mzGzpN4qs0pEuKg2lhp9jogV9WP9Wy4sHZy+6lLpQfEoPUxzbMgUj1xf/SIn89i16S2GHhR7bItL
SAXLTnkKYW/6V0GZ9WKzoUu++UF4M1DryGHEYbNzu+qNgzSL4insh7+G/TkwIRHYNu5J+ZIPfojh
8iF64dQZFrwnObNkbF0aH1fEKXOmj2nQXxM/1hnwDo9MDTmzuvONvNh6R2jFH8x3uAvb+D+3OW+D
c814l7Wg0yyHAFHSLoNyg/ioMbCpf1SyAU9S/i5f9J3eYq7XfNF3OuniPLyszqyYMLSp45ASBoHw
Cd0+X8zWMrel5R0urznbu2V6SzwoiYViaZ6ilqKTerhxc3czMBmeDZqkHXhkz/BI1YM63XTdxWcq
jyIijcttl7v7yruhVYD81nVfPmXxcB075NXAsnG43OoThkmt+uSPlGb+Qfq7vX8QqcbrfRIwHw3o
qE/hCzqoFiE/kz2XLdqi7KGiNsmgqt6VfKSjYdB1e+MknS4pjf2jgycEEWvH9fYLOmlzHv5r/d7s
qVU948jhKFxTqevpfTFRDop1QWINtcp+guzUSXNEQwYqSYffUMK/E/ctQw4gnamDgqsfwBGCHsrO
0J36xefSMkIgJ+26pw+Dl2pySP+KZN9L0HMF5JRuVSuvRBX6Pr90NBO9CrzpaSJVR8YjeTosXL74
iUiNZlZeTHp4glVbY/DsdfU9pWf3il6Kgk5zvXOLbm9M2QEFQ4Nvk9E+ted/GCFO/nq8TmIbv3Rb
3MZjuVOAJeMsmWDXI9PpmSU9riCSuJCeVDJ/FHySPgu/sxwpHiZkEqv0pJ7PkYduHz88fz6QxLhz
Zt7WMWbXGx5lrMSM6Za7OZwNstrK7eCne10Cy4eCes+79qkF5ukkf4omMSe5ZlmSLAtRqqwXOfr4
bhwK0TQfQzpzKkpHBPgSFtwM0PklMxscNDbnS1qWGw/bDj9VaOWvQukTJuhFSJgPZfcX6I5cDZvg
pyDY1zVizTiGIX8i6VwrQg4/HGlvrF4BWvuc7Xrew32zXLPKH1kM38RFQ++gl69YgkWTWgz564j7
D9a9W5BzPFJYP0yED5Jd0fnxlZnfK8ACiRV+t+tqgirwGQein+oOAfqcRudXl7rXqWkCmcQsRVsv
/IutkeXrLiIYnlX1nkMz/fg3aosVZe3yoopJq4uu1Zt7M3cdWX0l9YIkFuMS9Szh9YlTqqbqMEDa
LZpibQlQ5+E1tsI/meJ5yY/Z/GBfnIbLSHQsB25B5RC40Zv698hH49rhYK3nrolJAp8PGNNlne/a
Af8h4okPc4fiTIWxuTPMsC/kgjM4xoDD7Zf7518uLKNIqs5Xor1UpTDeuqIfDuf8LDFFomydZFum
ZZKID+FNNeN1zmt301jUfsszV1OeQpSiK15nAJOYYK2xlGxyAPNT8EyuchGk70MRdDdROdyiNnw8
HOxKJZsyJ5U4q3RwRuDlWL6cekTZbF1rYH2UbIvJeamT+gkFbFrjd+dkUaxQYxqO5ZtV26QWTQWJ
1CRQZdmfmuYU5HhNWIRGtqOEksV6rYwlmrYEVY1OnJIaW8dgbuyA1qtcj8qCJXgxKfbUmOj1oXZc
BsDhqUcgGI1hHE+9kW5i+nqIT8cCh9/ZFTGTg/XMPI1r7v3dR7qJJWgEf9tzyXLVWlN0p4iBe8bp
0o7VdeJ2N8zdIQ7HFN7Epmwjs34nZ/a2xjRXcZ66Poiust7DUZdEhGLy0LopJ+8+xL2+pEv1VjoN
+W/Z9Clmbr1ZU6fy8V5LVqsdDxOTojoqqiHMcnHod5RgVZ5jZmIzyDjb9u56T5McypBCJpQVtC1v
qhIk4Ey4Wkh2783h2cqynbtYw/2UpP/l9Jj9hTvSO7oxqcCV028JI5EbEfs3LZEir7N++mgJGc62
nRmHYB76jTXjulmb+Z7+pI9yak10C2d6HBo00SCyqI13JlZP2oBN5jV+Xcf87zAE+6w57RHEO4vy
g3k2/gxRFVwFiGp9gllGhzWhMctqExNjuMN2Lb13z+5eFpORjD1FTBsrmm/NE+MLziEJzubpzTHC
a0wxEn1wUTF59qbH6bqNzYRKqin6m9v13cVPDleFc7EvSpus9JGs9+Y4Ub7K3BaGLzC4DsspvTHX
8mBkMR0dynxDSPw5qYea+Xzja5QiekrP3mPMH079SK63nRS4y5f7tDBJ47CKbyVCe/HOe1ejBRgo
QMg6W+6pLWVoV+5ssiygkJ6YK257ZDIV8nJMdA1eF42bR/pphldTjBH+cRLfiQLTnQLgSuJ2Q5ce
8IBJEROe7Ys3TcB+QVnjhBaY80ca5E1RcNf0BKQLV8UCGY+pffsD+aX8KX2ircdtNi77YLQfFN0j
ZDgwXnMlBUVSwqTsXunjyjsLAOZy6rurrWlucowNfrL3o2t6IG/VQ2Rwm482px0QaTEGeJ1X5p1F
41sfeT5S7IbsKaj6pTJI0tTt11uZO7YzPxFUaOPqblXGRnNxpiv7ePXp8e1s8IRZdIDvVmufVuMF
+JWed1Bg05yDu/w8bBnxvFHefzdFF9Qq/7ji6V5KR1yL4kCugORr0HF5N2CngoGwYjiIi6vPN3T0
ctzrC8DErX+05GsW84J7iFR7jElcnhu3To44nWay8xW0Yg9xDJSgaSL57pxt2D2yZ0aOHPLRZtxf
7THu7rbiV8qWjcp3t7N2pMjVpBJ2AAGWgMwtPdJduo5Iorfl6W40P7RcmvxSXfaZYdbIMwo6zMmj
zerkZ5YA0an1C3/V6DHODJEvu1pOKVlBKwWWzhcYoyHSHj/rPsHTi++Wt1282WTiDPmuahxmHdLu
JCcL6Cv3SJnCBBljpfmkz6ATxu1sTly1hbWkPF7REOYDNu9fpfBIp4pqKU3NfuMbSk/lLRAzwgfh
s1e5UQJ//JOS0GG5Jvu6D4LxP+DTrYxGKfuSSJaPAvBjxmKjlFAYclqXYLa1OKuX8XxJTpGRCrdg
3xrJ+alg/kS6tDV1w8G+GH7HLmRC9QprkajkD0la4htOuLZoB5Ea2PUUYyDnifo21fQ6kv/b/RW6
lAksE1dcJv8eK2Ce4sUHgN2meO6yMsXcJ+FhWXa1xoLSxSMqj+lpoNuS3+DVBbkMi3Eb/Y+k89pu
HAeC6BfxHJJgfJVEJUvO+YXH4xkzJ5Bg+vq98L6sd9e2zAA0uqurq5JET+O+uVSEhWvvQik+jVK2
+0Cpm6WyX6WjDvgaMN2K3ICZPOdm8oew/KpxiKFXu2VScjvZGMpnhkj2LlP8O0F8G83uLbMXHGzX
mx7mIv517H7zh/MM0rz3u3Z6Dd5Olv00EKjXbHqJh+GskuzaVMxw6+vGqfMlK6YHy2dQ16rr20RJ
9Tj0/g0MsFf2DnpEffXhlyNKqWLvq+yvzvPGDKXYuGLSKLYP2rPZiAH07eQ+cfufdG4QbxvRrswI
GL2fmZvJ7U6uGPeTCIJ7TQDrK8akPZvV1CIDYTfoAQagIjbz4mSu1zmI38vFqjZZNx91QmLYyLS0
lr2fhQWH269xI7Zi8454HmD1yYak2lqanjWAO/thBDB5TIT9mhtom9XZZG5SJ/ajQbcQgvWRchM9
H2i8QWH983tEv5rEhdXK9S4GTfN66i5+7Ve7umAZDEEBbmBw/Ai0SAI4Sat9q+Puko+7NnDPg2LM
SXZPKFe8/UKCbrwXq8dQRgUxfVmefRSvN75hdDu8Vwn4WucNawEpLlPXHFI33yNc4mxSF4sBr3bm
czxV5nki8AKoQm+lA+7Y+WlkZG0rXH/ftAlX2sD2NmN2d8BoUp0weRE0UQA20Qg624NKEFUKD15v
nO3CvgRhc2368t2mPO58j8FnN9uMOKkAc23XYrqXRQCIXM0wXvtrqpyT/lo3A/AklW4QX4JmvhFD
HW7tqWZQCRR4nCG72vF5DuHuZ+JUsI1ljbaFR6VLxjqistKS5XqYjulTYwX1UKWHaWyA83lHj1yN
L8uwANcERxfAibntaxAkb95oIpwjuyoSeXeI/fQvPdZbacWnvh4ui78e8Rag6RVG6yDP6aB4TslJ
kLwZwM4kKHe4rh17HMHgixiw0SRB18eUWSw3lYdOkWs9JQEGtIi/pUHXRX2KaI0zqu0cYMSuo7J+
kWkIrxy3kB1xZwFFMP40dK4cCa1TOfMp7df9DEZvsK0smhUiqK8xenMDJUTFeDT9MsZUgKEbVZ+F
RQuVMfveQQx9jF/a8gKPs6/ADXzKRSEfQZSvnaPoA4ynrGzoRSH/sokHdXZt95Fy20qGZOvYyM90
V/y7vy2TtTpO3U2iW7tLqj77tEPfmIFe0ioHWVHUtFoEIuOTld+NuiDp4iNG4ts1Gd5hHOIKyNuw
FviaYyk3gEznMDWOxlTeul7+w8FOV5WRWN2YsUrzUDHmZjbLJbbWEpPW+p+cEnREeVJ+lWtoIH5R
jt3tbIepVpH227gLUVoa1b+iGu/10mzn4iFsveRTs6B1o2qmx4q7b/dktRlBB9blYH+jn3XG5uuA
jB+jnB6JKuWXXkTljA0G7u6MgiWmwwFv/VOV+dJx+AtVPq80OIcmeO4JnFmMosbAhCojW0XbgsvY
VXFjmPNzYuSA82hEkfJZAjYOdFOdmuWoe5WcaPGSIVMvsO3GG1FYpGmWwiy4hcpGxlMaot+1ifWu
gX+FYRVAmDdubVH+nUxR7vXfrkasdGvh6Tsr0sjm1uIMcv0EraDxS3vbq2R8ayVTs2KokJeo+uPo
uxfLa+An+o7E1Hy+okqzTzpQrJDkC0gZfbZVqENatH2kPPdGh1fsuu51r+n35dKfQelrW04S5glF
lRuX57mQSySzON2HYA6xI88K5bpIUOrjh4KSzzIcV8d3b+YR2REfh1ldSwRzaUVxb6t9Y48viVO+
GDAlNpPEBBFD1nnTTA7nDpBBiq/uPCWnkcrUWZF8mafvTAX3TQPnVhY1uO1aY5DMkdKYwVW/dmm6
DN3Hb1mx/vGxadiM43LMggIOkPKmbTZaTIN19gDBJF7/xlIgQAkaquzqRe/6ya/vqZ1QfhiDOww3
wigU6idfmg7hEHvyaeobSZQhm/hP53KeHcynSkD6n0ysdbNuHwyjdnAFuhx4gcVOT5PMPVttAtn8
BT5sn0Zf9tKaDdkKOGBklwOQVC/D2dyGBmLXx8AfLRQlpdPpRiRCx5vM6pI7f0VDpeRAMqV3oosO
xsHT3Uuj32N+ARE1sGZQzcHeFXn1Msig2lFg6aWwzww+ZA1U9se1hfEBDmnKqHIQywzGgOEdwldn
BVArwOFkFyMRszLL4YxMSvA3WXaHmuBkcssTJE1/wabcWTh4EZaCjdJlz3MaArij+JZm4raU44M1
GtEq23tmfl6MeN3NidgE3fjaKQFtVUQpdqYbAyGubTLm/5IciFy3wysG8d6b/gfuOBrg+wEGEv3s
hS4tQWBjMa6c9cWX5yMgRPZaTAEUVKYBjCLT3SRWZ61nT3o/R1oA6pnNps978WO1nNKkZE2FfIRK
n6DE6Jsps5cyBxRQNeYlM1jIpKskR+2VSxuqxiakt09Z1V2NpN1l2kfbcu68GN0sZJkYTUwb2EdW
fCfCt2lqbl1jgJAOMcYVxzVozrmEK294GNyNBEpgBzL7hgVKX/bBDQ32PdKFXIYgHW6leVamu01R
NqlVl94NhiNe6l7Ayc7mfVcKBnGR9AxlYzKHv++l2vNlnejL6Gdd0HiUdbOtkElGiz5QjP5bSYR+
67Os6H/2IXz6HrSjD+iSGu2C7sPkRFYu0sgzrrEsqV/IkqRz6lH9LMVTITB9c2gadpT+JRJh8/TE
T3Qrq5KvpVHfz9a7t6pvrqMpIDzaFC2ZuvN4lEzxVHeWBRBlFsiciG0QxlHbql3nQQ/vKNoT8e2L
+ya1tkvb3ld9eKjhQ/M+a7ug3iQ0jnZ5cbE866hN7P6+bJdDFVKD1u8jf8ld3/oF2SvuvUOgIu/9
64qqqCdHEiC8KhzrWE82UI2hV8ChUTYOCyhZGQgO5sg0rtW2lY9rlR99XX8s1y4kk/bRGNtP7be+
eb7M7m2Ym3fDSNpkrEypobkCNDVQc1bua2hOx9wtbwKjZvagGvqNa4KVL86/pSOHbJCMIiYuU3Mj
xjlSjb+V1stMpOpdeVnCheCW7hNvjAzmWRPDQucGoV17vcEWcd+mw7aecdBuBw8tZmRgURcUxyI7
zaM8F1g56Avsw8yJTKOJaGfeh713IDj/PhquUEJ30jqhnUWkLuHwGi8th7qb3cfV9JR7x6G5utKJ
BlJBqzCOWaKnpZaNAkBPJ9IjcBtOQRhZ3i5sLVZAdpoCZ6Ec9F/M0aC9kf9VcPZGs35orW6vkOjb
lOJxiWcDBMz/i+8JNB/yORNJN1J8X7Z3bmpEMfdrMoPFabvp4mS7dKjR2ZFDRLdpR+t1MqzLgZfS
jjnDc7QWQsQBFBtwUG8Z5NvWzpGWPSamon73tqCA5Pwrgy0FYq/QkXFTRGtWWt/2qAubzyogaQkr
IJzUObSjfCHp/qTqYSpvxSfmNgvj5zr30TWsv5IxAXLVYpFyy5o0wnG/xiV7nqZKjswyiLfRoBeB
tt7sE2ufAkDMuuOYYnaIxgaPtSvSwzCA43jirmznmoXUt8c4p4M/WA90JD7nZSojnAnfB52m+RjP
pQaDdWvMJHTyMBcpQ94+2Dhnlt2cnNR5qPLio/H9qEDQzxXTuVJN1NfO/TrVh1bVWwdF/cINz1Nc
PNu1Fy0y2xZ4iZg8UemTYDTmUzqYhwQzytLStMjx4Cp1LczksejJOwuIGBs5Zsm+CASLXItSdFSi
2smMI6YHZetRWzJMi57QsrPzvIAzB1/Dl6fVDG6qwELqjCE32nosWwbEqeO3c1qfym65iBijM4zw
GBWe3oI02HcsJ7eAnaRVdbCHNI4S/DegjJVmCozT9TcJUyoDZoyH1vLe2gWhm4FqIBzN60DbLkqm
7htTg2Zv1QFMy+IW12vq7OLQZwmsUtXQKAWOtCvod/m4hhsfHFzxlhj52glPvs8AZqhufy34J0nP
3KHQ+ZZ01UOfWNPWHZmCxb9NDt0x99xvhJ2/HO6K1nyUW905VFlksi6M3vpCIfsTQ4loSpO9yd7Z
LIFxrdwmmnkJId12pzAOTlHd9rmPIiM4VFix7bH81G9ptRo8O+yHIBgQHK2ZLebVZ3PxUhnWP+l6
50zLoneedQ90zKaKDzLOb42e8OaWy3vS2fk29hBxrUS5aUomR6v0R/pfqWUyouPj99rBiHXq6WIH
yWWNORTnIWVkopeZ3CHS2d1DIGnAtgCjMBRP4ppczA5nAlo5Ji/KsJjddwPjYM8oLFgOFFeqLQgj
+c6eg2enh3EymD2+xfLsOxos4Q06dgWhdfSY4sRM580qiolaGH3gj0Ct7iOwc34eXLODuhA+DF19
K1IZHEph39pi/VqTBR3ldMciyQqH9v6Rc2gNB4BVBqT7u8ow3lE9hzf5uo4Go9rf9OH2/LS+ibT4
Y9PQCKxHiyij/886e2gaDX8KXtxckn4Uf9imlqH1+FjW0iLrhcwMg6r9zv3HwQev56TIxSM/pn85
oaAx4MURdEo93uZHqwlkt6fNAdWVlgTqNEvxpRc0x2k4F/qQNtAaEr11GNDLYCz7NCIYyOdx7kyq
3A9Ocaw4Tfi1au40VRJJ0atJXytumQRsOES5BE/RaUO8RzyOnQ2Oiy3xayKhEZO85fOe8MN5rdDL
DAPwLP/FUDQ2MfXJvKMOuS0QN/MgPEVyvAxWHm0L5HToBbu3XOj/VzNy2nrUkDxiZtq31i/AdOZR
8O2JXGWCqRznNPqCkzlzefyVambxwz6PLx2NPY9uIe4+YxffZ3PNCUXraBXRwoPjI3BL3K5dDtiV
5C9+7PytqQlCwzzNXnkYgvZDKfO8xPLB4WywMutJuvWdtMUJ4PjVq7AH9uLl06JFOHtsF1omF/1X
vMR8WNv12hT9Q+hUL76CHsAxZVFQb/LevpMjz7EnATG6/JuGbbYNsJLdeqaqT+nKM0rGlSGLcnjF
zgqP6y49pjWEMMuAXoFq5mA0xsa35me8F7EpBkjcdSJn0tEgWQrqebdkvJx4YkSIZ693NDdwieP+
s1sr7hbHxlUiSWCMtImrSY8aFD+GVQU3bStaekrxT4WwGlNj7IyiMZ9dgXiyVWZ3jBEQsmT3OK8Z
mda8zVPjHMbZhzXrsz7Jnv2pvO+F90V3ek8pyvszoQhpCSGjgVbgPuQNtXrY9MjHC7pBvUpvdYjD
oO4r6+vLCHfUo0YTq/pX5ghJ4GVpcCc5YP86zHS1VkiG7V6l8Y1o7Z0+9/XvZ5mDShq62tMaR54P
gXCiZZFBLkiH+AVllAe5tFHoOmfblEdQhahZfUToGZL0qkMlYdOEIcTWedllnQXL0/jR0TcGdhgc
79ani4Ns5qFb5zPPcIe+5Oc6VYL5aKgvHV2IBTzdSS6x4UV1rrV0MQtP4h2SnaekAizzOh/BS/UR
tOqhadObkY4sxQqoZWU/djK+10sGrdIzVnVInQ0nYIyd3oZZHBxa3yUlZCHPGa7bxtYhbysrWE52
/vr/s6zro5318N0WUliY1ol5SVZ5KMfmrw5XPiSr1Uy3C0WESS4BbPccqAkfRKfI9/nEKIboH6zS
DTapoTAMz768VH34DWSswaNhP10GFW9YH6gxdBQW9j4vJ0TaEvi1ibXvuVjKqJKuWveQt95Dq5Aa
EfNyrNeMZrCoiMYthQnZ05ohIyEGlII9OJduLA5e3n4UTos0VROjAzGf/c7CW9iMhElADiGqLfaN
0ZKUmMbDVGHMwWN/HPL+wWc3ez0qqXHzA+dpF7fV1c+y8xIO4N3qErMBGhIT/aIljEWxGtu25wOE
Al3lRcF16mkfQfHKYmSRxiiumyeyLVgOlBqLc+MSf+wCVrEwLmPRP66TEWVjfCpaJlVH+29ixo8m
EyNMsla3NOCvUJegOC3vS9EfDOmdjUTcZyAOadpqzE9DAgxMu9XF4pBuWzaoHaO2BG3OXhIklIJr
yWEgHeMhHox/ht09KFE+p5b41J+iOMEICrcCGYMF1dcNHH6tOKD1nfoU2b7xCBp8zJeQCiF4gXEP
nYB+90avjqWmXbr672mJoIbXPbQLwUYfc0Y7nMtFnWCtQlJnjq+em8glG28suiTZ8Dwq+RrmDLwK
gDTTuOoX1C6BCwg2HGTafC2N325waX+YY5zga+sTA2kqrvU8xu5msrDACHH8CNKtARJFhnY0ZmZS
55VxzOAtJlHt64AV3B0VDhl5UXNKZlMaFeXyaFLwlr46V7V6dKX0t1bePRQmSDjBdonRQrXpUA4S
rQD46J5/TCrjn5tMJDT+d0ajdmvZJqutWc+/D8uhftCL2ncdUFr7xcaww5rcl6ECl2mwC+k6rSJE
F5Sph+BzxGQiJEVqlvmgpKkdL9aDftaVabyIspx2Yd19eHAz2wze+JyR3sLq4kB2jSv5QU5nQkH5
wzUmIbIslF/SoVIIGM5ibZnW+0RVRqnhwsinitvpE8vlCuQ67zjlSvN1Xu5C63FdmnNCJkfSlkR8
MB+IPq+ufswS1kp20skKf7agnZMyIrDBdIq4qhVsj/DKr1gtwCiJozWhlL7rKLwpWVcWIBlByMpv
xkcvqPZZnJ/DNUEaELtQhf6Z+aN3kQrvuFTaATBYAlg0zxzyPfUulh8lWYJjZH9MCCnzzIaTyB1w
AOH/Mg5PHLR6Dw14UUyDuOVGqzLecMyPgghBOuRl844idGOs1lbvB/3r5iv/zKh/ij+kUPwO9+WF
YGroNNbUwAP1YFd4e855Pn8g8HCT/Fjb1Hd84T/AgbaczIZmXaFcRdKw9vV1Rg5cqVeuvSOP6Sk/
dKLrUw2BU4hHyvtjU/yMzl3vfszrPZ8TVN7dOlc7LkANFpYm1Yk+2V8etwvGp5+i/lXk7UBVXcK5
hG9B8hM61m7AFmGxTh6FrkP9oS8lG71d3iLQTYVXiJuCVHwhp+UjuMC0GyKBZESw/EkhKAzWS65Q
cAzgo41WNNrqBDq3JbmrkPWWA5yWeR9bX6V1p0rQg/UvZbxeFO13XWDUIbqnLuMgNH/mCp4S18+A
fvbGvbOq9K23xU8HNZnvMHG5y1p70/NQNDqhkoJ+4xM/wMMc6aLyxSOF5I2MFFGKaN8a4oMyY4vD
1jYd0CWsmIR4RiuAMIa8hPFZCQi6ig1BR14e4pk/ywuvgCpG9cpLY1GPBLPJ+eeMb0X9Srdqq3iR
HkBQ0flRPTyQ+/KDvISZI83TBi7PyMztggE5Ke+4xE9Eep1CEll/X3+97eUHGSkdIgwCehgtDFUk
3z3gMWmnGV8g956yvPs0Qlsnonx42eHB2kAAdJ7gLWz1Gvy9ZfO6MghrQEAj6bQghnRK03KHg18g
gGS90EQ4J36DRPE1X7ybtJsejRliPdfROu4zwAgtwOnDGL8L0nz9CCfUguTj/4uTd+AqNqhnnXvj
pwoO5MKDzfRqcMMbctIULZwQK6TsyE/Ozjf/LASjznrPclbp6qGHqtl68U4ie53rTZb9QmJhML/K
klY2lXbGaRtSkbe1e+yb+BJqPgortZ+3AXMkSh+26TvLpXDAKvv1jVXJ9elEyWEozp1g2VILdLa6
0bEoRM8FNXjYj87OXu2d6rSgKOa+fP19k+yk1vvLe8MdowkRI/XFTaxCKB8MmRQmYFm/XSd56gZT
xzud9euACjKjf527UJwuYXhamivvqh/923KmBO/DXVW1D7zo1Kxv+OKYJbKQV17g75rFJskIu++u
CB+CmMaTGX+NlLnGvFwCY4q8uDjqG7SFvTNU9TBxmXrrUmpxEbQVYT2RSIq1AiahInDC/qZOzBfE
j53+a42RFL1nEc+ohIXIEjsw10Mb+IO6RUcMllBQHzRyBF2T/aH/TS5QetUr35vJuVhIrIqGyIab
e6QDJP9HZ3d8qr4YHfN0JP0FNKFAznsGgXe/gSv9gRdFl/m33jSA9QYqWq5a70U+XddKDDm6TOfo
H9fLPWRUsa/eVsTL2ZVe25z4WL2l+C8enV/QL/EYDLIg7iTXbiiuqi4Yb5Ak9v7qK9qEjhIm4ONE
v5Vej+8xT9u1AJbFzYp4uxGHDEvZpMRJ/VFO6XJXNNUzRrsM4vm3Ick1TOKfNinuM2SfDsjIX/QN
tlXN6qkk4cGdroaXS9pHKE8VXTgcZmPuTqnHw+0dmxEmxBfIMO8nET6MCSKEgAibWqKvbUMpCNJ5
b1sGP5eU2WWVTNeUHh9um9m3t0za17VhBHPUACKC+qHANK3KP+Qw3NFK2SEEoyfvmNdH5TWfzQcS
kWMx1gdUuQ+Gs+zzYYkSm3mSIVmvCyPZFfysrul2cQ3xuIvp1E83UpAhzgmwZnrG3Iwz7J6VQnfq
3M7Ga1zaVKEXRbxbYKE16QxfCYpMfGnL/tD1xtcggPaxGD64ZbZTLAveOr7cR+lxrljx2WCocGIx
ChMntDXc69JXAgM4aQDod5kZEBV0+5Es6W7XIQAakZe2YIYHgK8Al+Dkc4GwJ/OfCe21YfMmT7Oi
v0dwHwjyMCx2rWrp1LuI7H7XFgx/h3ag82M14c6Ik6vVjwfLf7VS/ZfS9Sugn+uMwYn/KkUe1dCF
htw7DGxZl+KIavsAqhw5rMc6zC8GwzeyFbeWB22/o1IGB1oSXARYmJDfooq/OOC1w+rsgTY4B2uQ
VZj9uzI0qc9IJuMLl1+Ot+niHfQ+cdY3RepJTUToQfLl9zG4WXH1GSEiXSCbYWusZPglvqHoVzBI
ps5A9/TgL/6SkU9PrDD7YWhgHQEBpOQF0g8hCDKZ3+kyDlJAfHLzbNuEbzNJFTfL7/bNvb7cHslq
4dsXtZb7NdAIMsoDIRMhzb2gQKiLn5QjlNh8ZjW4zHxkZUvZ4B8WQ/0BcEObwIYDE1JxZtDE4D6E
1XEMIZRVAQBtqQ8eavyjQSOhNs4ur6ap5sPMmEjFGVKSknNMosHAwAFNeNKGibAZLn/6DGXv9Nvk
UTclfcrwLcFEC6erjqji03SYf48elp9+U/wVh3cbDsiSL1duTz9Mnm0wXbKGw71M1HRQQ9hDIU4c
VEZiRF2VtdzjOtZuU+EUhxqM9pjZKe7CbXHI51unNndFWz9CoIrkcp3JNMu+3fnFJ6mGtQTbsYBt
Cwi6HIGJOiFgf45/wm75Sb0wYgFyzzpbwlj7rFR6JZN9YIvCHwA0M2jhGdN0wsmMLDyFatksPqRd
1ouf9H+5H71mLecZz4uN53TobVmT2KTthGZxedWfp4+aXgq6heGRVFef+C1YuZfPkTGLs1jdnYNe
mOm0B72pWHd8qu9zeCQJGh72Y9j7T5Avz5q3KStkpoLIr4uLraU1/SEiD+kZx2cvT8yZdSy5up9p
jxYFPRT/0rjOO2f/Ci/P1AqHxUdCUeCo4tyzBex4PDNgQqIXbEvOIzgt/rOOHQPlUiXM3dK88Jr4
ALVCbwjWA2Zf28yll0FTNpXyUpJtw2A9rwtzeTP8f27XFqC7vBb9ZjNzVxGgBRNb+jPlhGqeQF4Y
Bx+97jJMxAWkXMfXUUtC16mYe8mG4FKFznOfrEFUTe07C4q3yaMz2WLUAj4HZS6yZ077EHDPCG9W
lqrONYcmufF9GBIUnxxBTJdBsGuEAVU//ppJF2jbHFX7MrZIrPFcrHfO8pE8XucNLtcJHGgv9GDI
OATCPTAuT6MYbu0FNxxT6OCDnruLVnbN3xWI400/qdQJkI+PgfmjYnkYlvaYZmfaypd1yC4lO2hg
gM/ikVDcIhTvvDZDhw7oqHNDfaj4hChIonuJxxuE0w+bec28eywpOSzn3Fs6I5CeTpJSioB2HN+y
cjrZ1bcj3vnWzOSyjqM6muiI7ufDSb9F3ot+F5gH8q8Ir5BUkyZw2ywxwnRQxGdaX0vGVq3808h4
YGlWkQm3upXTHT/Now5GhTAofiyN/9wMgCYu3jIWXkk9nlli2TFB+Ktlwbd+P9j9hTR0MDA5HEhC
kPObL0TOsy6g7DJAZNE7Oc2bvrJ0vmFTDgiz/SpxGrfjwmnWhxh9AhcEeu66ueaNus0yD6LI+Fl6
1ENdNzGA5sbvduX/UWTpJdZFhXlOCT2enP7Qoszs4Ua1ebutQnRnwEegvkFbqwedVaW0C5o+vjjD
cGDVTQEFKE1Vx2ESlKeWsg1DOpczY5KhJc7YFkdrut6G0wKcCwvaNA+g+Q9Meu749bTzDvpeBtgH
TvBcME7i0EA3CQz+8Ib3mQNbSkJL75rT0sEzEgEgUFEFb8vYPfcqeMi7fCf440G87oPVPxA34UHF
GDV31dXLBGNk38JmHrlHE8h8MkjHAdUPU8eAXQuXkYagQ4NPZzEJDklJri74cG10WGE2YDsAzZoM
W8dzwZHi3SdjAbT8ZMENzfrvYIW5SZ+MSkiRmtGzOLl+sdcPgjQvt9PbYrxtvWDeUq5CqbLuqZBN
Wqpe4iQRg347P5GHQH7q7c0umqW11XHJZvFxwiYFAgLu7ZBiU1D4P007fkoK6KLOYUOt803N1gyp
fGhIsijLRT46YEjJ8NRBnx/nf1A+YMePGGvQmpOfugzh5wSJNSGNyEpiQtWVrbgLtv1BRz0zsM+5
Zjim8RNJhUOGqgsWmDfUHd78UaizV3uQamMYkwVejLhewjR5cmIIE5Qu+qBaAXAlv1QAF5T1a0aV
MxGxWgl3wjBNXoz34DARoyO4M/k/vfT2spN/2ZFMEupyL43DyEzDq8rg4EvzwpFSzv1hovPIdy07
2aU1rhfpE+6iWw1FTPF4rJt8JVuuI/16F4wNdPVfpeOVwsZnH9bLaexRDJ7m6iA0wY6XptODsHml
EkIz3z5Oa3awaMBk/v95YMuEKZQj+JS18r8NGqq6Ghhd+4Xj9LiSInIw6l1Kam4t+bNn/Jusv2Hp
vGXi0afFTITS/aWF96Azbb2pE3Ngjosojskb41KkHDZjY2VZgVdjotE9msbBpV1KPJDCOHsD+fij
8N07owyZ0pAwdRrY2MWpbn7W1tj6dnIAxaW3z/qjiuduDae/8QvcWLEIodTgBbRwevgS0vdBCHAi
1McId1rVtz5i3HSKhHgnVyRpM5BMHmu0Y7lpXf0a4/DBXeikKq3eaZNGjZ/seu+PDv7MSyr0hL1W
Q4XodXHTnB68LW+2jiQ4zFTRZpePPZHZcNALq1TE5qkMSkIWIt5WG5OzTW+IJHi3wmJbGTnzre6z
Ry4XMwjhUuazz7ibA0y8iLfKLrFNOIUw7BnZvevN+W5ZL0wxPIXgMzoMsZ2s3r3Vhy6ITGgk+6S3
Qf/Xg0LAzkveYsPBxDg7JIA6M0hqQZNfb0BWAImaXsIa18GmxTCXvT6j8Zi99swSTZgB4p9Arkia
S6A3Zu+gV3FX+UnktP8yw/gYkcIpS/vvaIkXsdbnwV6fOlG9dBTxPAo+eYX7Vg0tZCIQYkjvdAIV
aiBG8rRqzYwYZDYr9IAb00k2zpj0h6vxcUi8dWNPuFGA9VVi/cjWT2i1keLzlTXequxZ6K0+rl9w
StvNRLAVoFdBhW5NQnTLpIniJJ1FsZxyBkV0sh279gZh0+cpn97M2f0Xw7skgD1xlX71NTTqKUky
5Aca+aYT3tXN7nRCshTqWa/+qbQOED+fICP0kRHOEYtCp7BjizyQwnUAoXydXJmN/azDsEruOOUR
u9yWHTMOHJ+gBq7h3E4TCBPnYc+pXuMAEPJQdVplu/a93zQPQJIK81F6Y6DMclK0FtuBIN3+GzN8
Etf7JqtPMX6eAUePr95X1XzCEkKpH/sdnzGrfkQKu4EOHoTiHIQ1+BL8n4Qe3Vpvm8BhYoRxkMme
iSeVd2Mu2S15QXVYBxN63nzqKnU2G62S5f4JHUZp0/HkgyaQjkD3orxuEHjYrfC5B7ZnVzeXNIF7
1CVs62x9MMPpjUwB1zK8jsXiqyioK+qAihiHyexGJ1Q6Og9pPu98NLvPDccXPfq2xKiVhltkWWwy
mdF+Y3iD/AZiPkDjQseHh+Fm1NFWZd3a5vpumBl/eIF/PgFGT3L6lAVqLJNLozUfuq0uT50C3tPQ
sxiykJErSmhEyuM9/RBUpvFhCOV4iDOwm3gy0eGu9Jg9M65B0ZHDeUtkNiXVpkxgwQ3Vz7RgQk7O
Ys+MZEzz3lqVtUvb6jkm+7fy+c/ktS+6kGrxFhpD6PsiVgyVgtCTKk4H2hkoSyHM4EKD63Lnxm7X
l8a34YDD2S6RCkkwFMeasdnBJ0uvRrbOG53l6/6DHN2jTh+nwYHqOj74LjyK2eHwc/pPq57/YI74
3djNfSLjXdbwEIsCMY0xgdsuzkU8AoO6SDuWisrQYdxc14Q9CD9dJbQbRAMXa1my89TlWqS5RNSC
YDrIEJM7l200d8ZHZ0xPUkqggLAmD3X7W8ykEbI11vjgyID9DUkFTXWGnYLfYR5GqOnfIkpURA10
6EnUzWbJYISlpbz3w3k/+O2jKsJgI+dV3Qgj23X9jGRD/bQ6Zg5TLw3v405rcqwM/tZW72yXCskE
Y+heetq1gHR2lIn0aib5DUvsKiS6W2t6WbLxR5rLZ5gtN3q5wsfZqymG9JVygExZwAjSHN5Zc/yT
xowQJrbvb0pH7Lx5hKKDpT29MPQ1cAo34VIPOQ4rKkdhG+Lc3s2adYMCK00gz4ZEsdQfcvTo4C1B
hB4DvKTV/Ow8MvzJWL+EWUKkcKAUlZMb7LyAFnZXp3d+EH+1JT7ppvHocpDY5DRNiDlC64fXpeK4
9XGfDxf8in14icwKHiYOhjHm44bAYeiVXnRtihtMdHYBW9E0p4vKmB5KwIL/I+m8lhpHojD8RKpS
Drc42xhjMGluVDCApFZqxZb09Pv17M1Sw2JblrpPn/AHy12ijWUwT0/CWu5rD6BFSubDJP5dh59g
aZ9rmiSJMfJcbUQvAWreFR6wrtrilvqXBKlqoO5osil2mq96HAWBWiX+o+4uhG17sLv83hLGvc9p
qPdUXgeAlqhhk1C8eOZ88UqUWZxkyk557XcnYNrBI0LWqKVR2S7CTq6R70FhB0GeqBladNOBJxAa
u1noRAxMIQ07BqWAZEfUBbxhtuhFAkprk3ElR7pJIxOyYcGWcwnjJyqDe8gt62UZMF23nhKNXuzD
LX2ZdzPAg05mt2TO3hy3+K2JtHeF7OT3YlQR2uzB4xS71kYGfGV9V6qMUEcC5RzBjt7D5AYCVKwj
l6kXiQWYo5urT9RCvEeKPYNHNVpo/c0YuxzAdMfglxhs9D4yJt03w7ijJZav3FCvE2oB+zkxkcrK
kQyoa9AoYMKKpDkG2jDDZ9jVU/91YtDIlWJtKpJ0rfZv8kA4nxdXngqWsYEpYC37t2jyXwufgtvP
GLOnRbFhmnXtKjCcYY7AfB+8Cgf9cX1Dy7xhVxvHKo4xVSise3MY3vDv8h/MuQIzb0H3N+T7ZIx/
POG9xWHzFCu8b6L6MyKtcUmi2rFi45noz6nWemi68Td17RCuz1j9i7oiH985cGZyNkKv78X4VrST
3Hp0K1dBNP818q7Y6eZPCOjYwnDSCSWEgHbb+TjBlE63TyN574cL9uvNzqFEqSt1gYCyQ0joMkfm
/UBnYbJIEvXsp/AOmEB9TLQKIpEcYRfcg1JZtwwfzQJMhnRsjpyetnJpnnwbYadwONeRfQx6vOV6
+eEFWAWFtjrqaFGFHmZiQL4bmvRBCNZ/aF4M5BHuBt4iWvqvTizBqsTkAk2D8o6pCnZzioRGDWjE
wu3TXXXAKyVgxyXJNl0Y3nwMnzcVMg7g+ib02Go4TC5xMMPjurFGKnLUiboy0jMJUJDorptAhb2e
Xk+GO9CStSguzjnu0nq0Eo2o/poQwcKW4yjJxFuR4z2wkCaZVJF3S8Op2XZQWVpnYw/GygKTx5Do
2Q/heUFNpedxnZDaKpJ4nyTVY5U7wUNMp/nLn8RJudZ1VGELxbsaDyBU05UNygjj63dBKpw34jaP
s9jDK7RPeFZ3xyKAsNRNwUXnCrMJDakYwdPPzgxufJS3TjCVCCsAdNKpT7Njnow+OQ7A80+DmM6c
m9ueYVIyLcwh4hNMZ+aNxaboyo27VESicTsXVg/ngA4ltWjhxvdgPkmyi5VtsiGBOtNiRkM3Ufa9
NbWMBmzrQ8EWRtsfAAKJZ3LvePNzBV/xzk/RdGyiNNv1naeL7TZWl2Z0waXYMAsqBSG1SfUIasrD
66AbYcs0Pdgl6euUjt1b53TtLh3CX68uPqrSoVUQop2A/GH6ElodyBnLBAozsDHXHhwbwM2Qi39n
mWAWPozTbnb8+uyPbvcC/Jk2Pgfv3E8t7xAlW2AmAkNMc/kxwLDs0iApH7I5zi6tFbZkme5k9Zug
mJeHOIPSAG+N8BxClqrsBcUzacxrq1HzfoxDBOF7jBkiW9ymIBOruXfByqcJ0myxk2wGlQ57WYTB
qeSJHgMaYiCZcnmNavhSrgQ27pbZd+YI+y/Rtt76An7+1HbovjeO8egklb01+ipcJ1iZg1ctimNS
PWSN295lwMXX6cic2oLM49kDTb4EZnYF0WlVTwnY/AiRQxdQQ5EyV61zB4+1xrsbG/t5iFRN7Jpf
MHN8UTDxAD5Yf8qcXRiEzUF14sB4w7/z6+p9qPs30t19gPAHw/duCzjqvfIE2gtggHAYd/2TEbF6
Soi2R0AsT8KNyGzFWkbY+LSk0nErT+noXwO631MqNwD7bn0GdMOC8onM1b4tGsAV9Ph9umFm/iyH
YP2vLEyhf+vAo3uXxiiw42EjF3N3LasFJU5p6HZRf5s85w+r+ORBpEF0K7TtW2u3w5dS06GeMP5o
U2fdDKKumMVOuxD8ktkZSDtKoO1dkN8ihwG9pXsDuXio/VEhGowvSh08oM6HLmIgqn4flO62m4qT
VRpjtDJaOC8jsqQDhw766d3RD4YUWmNE+Q112WrqdRQH9wEfNhMghsAcgKsimE0SkCUdcERYMVtQ
wMajFy0EYt8FUQccdxdEQ15tVAnIzRIUTIGwQM+mebxVMkmZtipUgMou+WHhQXAYw+VY2nVwtko4
02ZMV3BKXQHbWZZ98LdMA4YFUhQmGlhS5lBugsw7q3BKQVth+uWbIgW61c7s1VxDPBzlGae8GzNu
/hTFrMbe3E8ZaqzLSJwewq0rOrDw8N9CKmsrRHimFZsxyEDGF18uUSpMSQEFUmG5B1G8naAaoh7e
MXYhYQDMz3vof4wS0vKkvHUVMVUeELkSY8rR0q5nRmN/aR0opvJGqWh8TLu+1lbmxn0+FX8E2HIH
TYy0zq6B6Vw9xAhi1Z6yxugujtFk+xRadL0Ym8nDHjiCXekIqiy7LB+q2TLvtO9DkifHMTJPSvYf
AcTmnq4zSQ1t57KOEdVv/LXrgNU2g/oa5gEpQk/dHpTZaw4LLuLQbcLo3MTiZ3Hb59h0gbeRS5ie
f6eKBv53I9L90qdfY2LdFGEI3TUPEzC/O5R0V13k94wA8X0obM7oAT8su91g9o+oF1xUH71mMn5K
aoxk1LIbkTWax/Zt7peALL+JaDWXD/CP3sUEg0SO/SorZmC+EI1i8d0rZ8WXWBfophhN9WoiLgMQ
Fiht5OCInADxUVn8qVTyaBkANmu4N0K1f5veuwze9BC6JQI95dlz3DcaLgSc0hqPwi5enBDVy2H6
rNE2k0JrAefPPp06k05kauzivkT6hQ/lbpCD74rY2uif5YjNVTWbL74NRCrEkWx2ojOQUnwfHUVS
aecx80Aq294c4V2jx7i4d2YDuaxPqjs3rZ/LxN2hD7NJB7mLlPW3c0S183HnPkGx3RsLsanO4N/6
4d7IY/ja+cFVwkGScwa5UkS0SUomyww2MTdlpsRznTLYMbhw5shUo/l2V1M8ojwlGFZM4bJaKAlt
b1inrLYlW1ZjK/et3a2BlIMzQxyzM8nsx7u4QwKDI8rqxGchMMiJ+vguhFOb+BS1g3dtKZczlWwA
se9sfCgy1z64Qf5kNfMmNX8ttAmqAtTPPEHKohThaSPHjF/P3NFIh2IfmI/t4nNnuRhL3TPIfCqr
4r0sKKNmeEHoE/YJXCJ0sGbRbMoMI7CIGUVbnA17+io88MqFM8J4KRYyk2nZFDVARGWYm6lZ4Ep7
W7roNxuv6BoQHaN92jDtQ9hwuAB81r6QKyLeNhYuAzR3+DMa1oOasqc2mQ80g07F2O39ciY1iEcY
2jEzXP2mZUR7UO9GUZ+EmVvQzrL3uWIUNSXxnc3QKUwEzISCZkVjPXumQFO7oSI1zDOj35vM5LsM
U8Af4TFhfXsdksupt6N62Oon4FbWY2t6QPjds2vaTw4nW77kH2m67JcpvLSoABvhtB8if1MU4oD1
Iw6ZiAPY9Ohq6++CjyMIz5nhV+5weGcthHPkE4qMptQ8PYYdPkrB2K3Aum6LkSUy9stWjemDG6ff
yolJBRnsrE1n+ihasQ4yhRiKeUoTf50las+MBG2XWr3Stj9N5lJulgVR4xZBwxXhh2Zg2WxGmo5X
HzuQQ+oZ944FwXvwHuKleFzq4R6jMzSVOhKrbCx2rm2jjOLS1mhwS5ces7xq3QM+N6Xau4TgOavR
GbEy/EU68LndAAkaFufF69DzsSLigl85L0bK0WG6fbEZTEjn/VB8uvN0tRzvLQm9tWkmL00Q/J09
cxchp3ek9/GUSOfJqPJwm2SH2dOqPAeHShH5QAMIeEUyFL9VIVMbRHq1q4BJUWO9esJZ24CFgUXu
3AwP12zeeK2zzp3lp5vTZeW5FxzlrVXdyJUt3MNUD4c8jQ7lgIyZ7X0m0ZPXpUi5mMW17V3GYaCT
qw90FL7r3jhxFcuItXnjo/3D8uXfJdDxyUJfhjHSMg1rw1KIDGPnKc29PYFVppjLBf2bNMdN5N8V
6k0WJhCOQ3WT9WNIat407cor3Y2BdrXjVdgafyeCchrFi3/KbXPJyWY/9kYJt3UsEQkYNmRNJKoh
ii1hB9wkkb9LgBG5ofdns7UN49RM/cHN7eccJb45fJ17DNfFWy9ojdvVt1ysUw02B+GUpsBvx96Z
Boi/ca7WfK+sVkwXfBCy7SlEDT1B95WmqCXgqQ5ju+G7DJ7A/UF02gl1l+D0iwDbtpxdEPEoqmIN
GFlqZfc/A6tYymrTlBT3HvPofHZQgTNTCGrQbfXNzBzATKJBqqd944cpqI3iflfkAt57+WApen4q
7lnySbNKBB3dLJth4mvuKlsPXbpWvxtT3KX1ge3VMEHQC/dS7OEdbEy+K+OrjRnEqRjVftM5oDlU
E06z7pD5yS4Usl87adOc3R52X7b8ZEt/ShD41E+5X5znug+e0rJxT6mYz4KxWlDHYlWyjMKsfvFa
+np91TzmRUjHZhIMknJB69qTLqaK43NWO18uOMSq8zF0L/FGlGoKri5GywyNATHYjYuw27JGgWk9
ojtoN92Oyexaucl3Z4AEdUC+kCeOkj5xg8ldvEBoD9auCO8TS3BMWjOWzmMZrTNUATyG+e4Y0UTq
TSD6xTGsrCdDpkw0GRE2fXeVk7duVfpSZO1rItzvxhjJQi0bexKw0uYUP3aeeRnjqOB5u/fjqDu6
w+cSAjSgEwFBDupCwBFMgTCVHoOPcaLeDc+Czn0aB4c+Bi/Veca+T+ApGzXNC/e5CAJ48g5pgRuN
092kICl6bs1uQtErc2hP+AZEv8iFrOe8hI18aMpqzXFdcq/rjV/yohKwIYUhOZlvQJlq4MN5AQmQ
MDIo9r2zaVPguyMeYgvISTlQThQMvDLDvbfz6mrjwtu0JvB0PLINF/WTsNjMHRJ/ZZVvPSREe/ys
4f7b1htt5fSW5G39GkfN72D0t9oqAE/6XIYgZHS+d06TLtyiWnhuu9FiuqQ4kvvqqFAPBsHyDlfn
FCbLB2A39IEz9U3BcaiX+Vp0iVqZg3hzxfJTB9znKA0f26HWqvSWuOVlZoK1tZruw3DD+BVZkJs3
4bMri2fHKB5DOwMY1u5yBGnuBbWXLb1NbTIATsMdkJ6LPyzUIEuHUDzDvAihEAY9wTJc26AbAPl2
tJ8mn+0guwUgYbgbgFUxBofC5C39bwaEpUE+BTWiwk0hjXd4TtTRphPNb9wOzs4jhyhihD+N1lg7
jbfKyUp42LvCDCB3qBBOyuKeylwcTS+59hTpi+v/Dfty7cQAOk3kdlW8TgKwc+E0MVNoiy2ID2jQ
jNZFw32ehbOBsPpiUbmh6DxjzmKvXas9jVF5zZ1y64FA11mfB2dThPkuys2zxtU40bT6d3g6YJLG
9M0yEPVxYMcuC0pVSlyqpXmzbSBts9OTn8VIyGNmNRcsD6ZvzJOBxb5VQ3f00vjRRaGni2pEpfP+
twmHfTh1j7UHLjqkZ7HifG1YlcU+De0PbfZB8ceBp8h5GnEAsNEEz7R7icorrZaUNldMzxubenLK
1xrqwVja/gb0QuTzvHv+ujS+Qut1QbeLSGf79Sa1tZYX+iR5QpRlDDZ6G87pC6/Q7x8qKpock6nv
cobaVx7KEgAaUhip71B9Ifw/H9Qcrk0OB9O/n/gN0MKZ+JIuwSazDMRYEE97aMwHffd6L+AmfUkP
w3AMTp1/79rkVx0MQQGo7qz/F18i8R75bzkc9LYJLa28/KsvIj+5jUaqdDVjilH78HFNvJWyriXk
tgrAx7fth6e4/rJKtDO9Q+288evcRuPRQ83Uu/dVsp5grimeIOYngwetVl4y7m4eSnw+8ShiTs3b
cgGMm6h70RxrDrX/4sTfmGpR3T2D9eJX3FiDgyp3MW6bDz6DGg6cPP1FSp9HoYeY9Be048O08YZ3
LjxO8k1vvPvxQ+bXx37CuKTa1hMKPPm2t0E49jRykQ/HCpkehtD4N73v+KP/P20uQLJytyW/1I+l
d8+IvDXL+d+nnEeFuaiSr3qQy/UDlQG2vKvJOnQjgEvieGDCq2+ZfnRcKW+rzwR+IGR1V/C/q258
8XKajfX/kD2+2FQgXR80P5jHPeoDOxrnrz6MsfydsNp94cX6hfzQ9od6/eglmWerMr7U0cKA69ug
I9QD/xhRJ5/A9fMUaB6dmiqCym0e9XIk42hIrPW+9r2EaeU2zSDXguiZ9YPg3V14WywOvqrqSL7s
I2+sZZ0FnTydI2UN9R0JkEhoLSJpzUtS/tkE/3tK6vep3vUd0C8yRtAw08/Ioe0t5JdIiKd4HAne
h0Uno+aoNwaftVCd8fk6CukfXnYFhSzR6iupPFjxlntVDDRZI00SsoYhsudbl78WNTGAnEbfG2Om
ZQDahF8PzFXSRQM3v8diBqw1rKz4Ud9DLjkRbK441DeE32i1Wf0dedD8C4CEXgvamt1wH4PwTzkg
7twjL+PEWrQrIhvMt9Vw0NyFgnOOhIxbxrOGmcwpVf57P8Vp0M7tioz3wSH48JKSrZFj/hGTW/Hk
uE/u8F6I19FwAPTTOLUwF4k8WmzZOojomevxEyFeL4WcyxetoA3iHaWnbry4HLwTP2AcX+vUhG+K
WQiXPuhwAgdTbwiupcPosI8/69J+6oz3/x9wig2dTEm5eXnCV9L4Kb08ePngvpv2fGrnkVHR62Tl
2KQTz6XsoTvxMFhQ7QxDrMXARLbAlIB6JOktqEKkvFuF/CLbcNaBgpmUg4aadVYDcH6+vsNp7Uef
TfY4xtc8ZHoz239Nl3THMuvHnuiQqKcJMJIsnDcBddWsAbD7xnyY5YCnCI93BJVVoX6JZmCJcOfK
se6zCBVJe2SgO6qPPrZAKhEs7G/9lJvxGwbGV4gwYWmnJLkquFj2EN7lPdDvwq/BvsDcp/Nuo8dc
UUy3U81IP/1p6vqZDhf9z3K+NJKJatW8qI5x+JTa9a6pizc5OX96EsAuHS6BL04jTlgMD5Ddke3B
m+1VKUt8DpPDHLYH/Q1na4aQE1nvTUMP2rfHk03K4RuAOMuqfcx95C0yRIT0MDwPuzOaCutQqV1d
Bi962w1OfLbdHNFeiS5sMu0nYR4y5f4dYu9PT79Tz+vXYmzutTJ4T8zIUlOtOqlekzJ5Mifxp2mL
QwjjjcQyw9esKHRM9VZm5dDdmECd5446pZH1kJn2kWT7ObL9W74YF/24LRoRQ9jiN2LER7rRB13B
VPF40UmujMc1bd61jmiJMI99E6Jh1J0YRjwPhnhyJaIQ/B1iR08onZ2TuNl3Sh6CVNwSzX8qbZQG
bS+9akWXxVQvvjRvnWKuVVTqjITDUSfFYUy0q8pX6WcXau2eUXS3L6PkrQLfDzzG71bZkD7RuLTB
j1GghU771bvpt5vSK6Oip4nLBuox6qjDcx7NL02CAn853mL6UlaBHh0j0U81WeSzXExfj/dG524U
45YqafD8cS6ea7xZ9vIlsgJIBYQAj4MOjbNIa9BdYOag9tPy1OynWeaPKUGyD7NzwSQMiSMo+Y35
aXnLb+Q1D8oPwR2q7jpz/OWdu7fZI/OcvyMWt/KQYYva5N4L5CYM2uMSLKsQSby6oiSdnXPVua86
usYTgCdJF6YdIUTkGS1gpkfHQajnVLqHFiEjOE5AqjP3y7HU0U/me6AwP9ZQvJqxBWQfm+ahwZfO
vU8ayqEppYmZLubFpvdjVtX94MujjwkH/G53LxN2vhkj8Uial/UHgFjvVWpe48pEKaxF4mI6UmaQ
4zm7QuZv8SL/DnK4xJ0BdVoRRe0GHBCqwCPYYe5S76Ls6NH6C5UGLjwpbCRQ+j81Bf6XQm70PTEb
rNWX4uwp503Z2L41xr6e4mM0kolxlo/J8rYY0c6J4mvhNhdD9KduxkcMWauyJyUsWrRPrF0Yj6eJ
87mdDTz5uImLE8EGiRKqmTRmzJDuFj7KlcN7lDUwf7MF+/SEjuGw0c8BPyuaDyvi4noKJsysO4Rb
+Wk2DkAE7f627H2/Q78lT+hMsaP0LbI845O5zoAFIcBer8/+yEUdJjm89WaElGlQfTIEu5/N+aBT
TllaRx8UVcbWxDRjh4zdxiU7xkuDWjVYNqryDn1E27sD45CM8g0Z/pvlptvMq7+i2djq3KBNi23t
00scuS2u9TYTLZKI6YQOpGZWQzfLz5qwqIb55CPMiaqfsWa8fAzz7la603PoeU+ta7/KKTrC50Lv
DMtK2WAEZ9TnznWxv+LWZP5I7T7k+8mAL2kG7nFKgpWsHfymFgfcLMs6avoDMrVIKxnVi4cGyiTS
g2/mj4HKXoBI7QnRv8xQYf2gORcslPRVtk3H6kQ/YBelnXHnpDP/lzLe96admacXYMLIC+gzH+rO
2rAd1KxK/5A4PCbiHtIs6JyAI/1NchQC8hZHeZrojhq2ekEFVnbU9txlFz4UvovSA5Ma7mDM58Hn
Yed5CIzE8FCjmMghgJS68l4N7SUa3F+g1Tt3LM5uOJ2cpN9GEY9fphtJw1c/vbqlnzZFydWvGVJ4
nhbEwQGHG92nEdVoMu1yLZ9eGOaXywwSqT3j5E8OjvTSfjCjbNe4GeE8BaltA45sW3WkenvXaYtO
SXOO2pU3dB/dslyQpAS9L9trKKNt0VaXDj12Jxh24WDu22nCe7rIJr1oHkTgwmBkM3pVv/FzYDQx
CoCK4IPc7aGhkyy88iia7rkOly00r+Au9IpXJBL2MCi+QjOGa9ZaqKANJiR2rkQEKW3yqnyvjOBr
SunHS8cirDR/ELA62FZ4tJTYCBssPuk2+djGdwL0ojKE5zRQcKY2mCfxWQMZ4zougYnel0Xfl4Mz
bk09c9v2EY4e5I1ZzXwvzdH50KeHVU8MvSXAnAktIcs6RKiQQSYHACtQUue1wNBBgpr9Vy+yPwbb
opviXTyWWyvsvwHXHRxJ+5zEGf438P/0xQ1HmCpYsKXxu4rRagyglhfAMoJg+KnIfhp3RLdQ9V+w
uKkvcRjSB0Hg2oxOxU7/ZVsXrzFHQSVZ+oAeHuMBQ2AH7FjT0uGg/ILe5MaftFnAM5m3HCV4vWJ0
cFk4V7UHXuqi3UHPkQbWDrjNY9f2G8won6RN9Gjz/DgkCIQIcNxlchlVeg8u6GFWFFC5vIs4NcIQ
VK+LIlZOY8zK8MZJ4j9VO2E8Lg59nu91jDbc4VQZwzahIZCS2cuBtLrsxWvoiau0y8fA6D6b0NGq
osgVOevaUp9B0v9ao4NmvPc1pljjwdJMw34tSjLfqCvRl1mCvciLHX5W2LyPP1Uen8aQEKQlmQgF
QKEwAYs3RmB+FdGyzQYYmxnWoTWkRFF1m4UI2DXG0aB7nZbBxxil74AK8batsMmen1oeYuK6j3Ng
+eSo2TN6agcZy3dmkS881c2k5s3UyeNCwIftt6xnjLJoGl7TGc7tNJKxyugtWMKM0SUZQUYqqiYE
SDPjTAawZUwRweIdNyFryLBQIaiCQ4cepqTA8WdxCIhm08Jqyxbrr/QB7pOtQ0Rtv5YAYUS/3TVJ
esCycqtEfww0eKzx6idXBwqDVhibApnNZ70iWS7bVtIXNINLb8iDn8/3tea05WhkIYfc8kYR5/6g
3ENc9zixmPQ5MHO5qyJFi7nc60Pi3xMS8mOZQGT52bJLRENVPtJbkxZpdclTFmQ0ssgOYeZ/GgOy
d0X/g30Aja4FWSzrVQ6DcRcPJcg3OnjdsqEl/7cyrBppuxFjagQYnS6mKvSCpyrV9SiMXzEjlWGl
3StaxCczLEEMWlipVNaz1UynRYQ4lS1YIyEoH07q1XfpSocWVuBtkNDS7kAoMYtKg+ZvYXiPNt4V
3Jy3UCABJVWOogiaFUXobmfb3A66p1T6NduVWYS+s4ZDwZZXxjswm6MfV8+etvUxYCzGKj9hAruP
iCKGSYbvzyUOhmZFGwF0/+S9wSZ5MlXxa9vjt+EYWG73X67QEhqlXqIYBPDyZrROruP+yad806Ew
1noIHAttLMSOlNQHGDw1CWrrwQ/dmtdaipMZGLus7ldDR0qtuvJJ75JFhU9LV/xm0fQaq+5GlQqw
b75WjX00ZxQS6a/5NLCc2Lvoi9S7yoJl6tD+7Sq5pWFNc4qEmYoA+P3aIlCECddnir9mE32O2HyS
PGDD7a4T19soCsqZjERnzBwfLN4WNpaC0MtWj3CQnXFWYCW6YSXvirJ6qGOcFRfraW4bTF182tgw
5vNqP5s5Pbf4UtGd0jtgtoujbwyo8PqcLulTE7ibAAiwV4FaNhzwby0kaXHquvxtNCcmSd3tX+TG
DVIHhakYOPLLS+TmH6qZwcWjORjTZDc10j3oW1ic1I8FFHAreaD4pyQsdjab0kmzJ8Egd0AaPCC7
qak1wqZ6lgAJUZrcedZ0MHx5nqzxkrM+kWAIdmWj1ro0y4vqu0z8FVGCtnp30t8/VwjeUO3Y1OaN
4537yGEbJ/ug6/EmWVJcInFbLcP7aRk/Stf5GF0UPCBYx9l4HoPmWwp41YXZvZstykVONFR71zZe
XbLYuGsujES+gSW+UGXuuoTBGcroDwxMlnUapRsW0Q0tvm/kk276yaQoCleBeGkGeijECYIzHMd5
5wbyteVIMIfmrcNMDHY15FvSHLpn19lQ38g9n0mqt1FunRqWR50557EzcR3x32qHr2OQTNcFTHMk
1UN1rLruFE/p2WcF57bYm4O7m1P1oNDUTXLYci1YUG4PEmeMh4FBp7bxjdJ8TcreX6BO76K22bm1
2npqOaVOdQBHfC0H672dOPEaks2g99AOKqdTwZgOwDWAINYqqgybPoGaFxv3VlDtcivfRNF8TxF5
qKr2qD8YbZbNyN3QGtESP1BBV6nX69Zy711A+DD4SOkS86DXX40omy6VdVWpv5E+Mac4fMiszLtL
Cokhm3frO3tbLOGWo/k8EOMnxzo7E3p3PpTqwkg1Mdf7m+OkJhDY0WtAINwLLj24OEnRYm8Zfy5z
8Luo9FAx8M0S/3fUDA4Z4amERwppz01XQ0vuPMoUjafRRlYqi880Lgf6Rvo8n915rS1Oxx4N8kJl
v6PK6o2OqNKYNpHdfkOqvOkeuD6HUzYtyit3jfE8A/YrdYONc3L0Wai+1DUXp4AN6V/2066LtaJb
Ah87YxDPDKCHbz8ftNnISBZuA73vHM4jnEn6BR8Gmzbvl0c/Ka3Utc6MNxFMFx1Oli5FeTzYu30M
77u77xcYeqwLXdPrbRMqzXVstxanQ++Bvyp/HCS/6XIvXCQ+c3svr78lWVpoA+VtAOPT0tbt1pmA
pR+o79THvMhxxxg+cgRPZW+dZ7e/An/HaxAOKt1ibuDOKM0/hblcoC1SKrVQTGG1z/RJq/Rf3SUb
eDK2QTmcb5hirtouIlkXWyY1kOMtpBgDZG9v/6qcAL4dV2JKAZIL52ZcYsolv7OT1wGAiw6rGhJF
ixj+2GOmiRs65oy0wYz7ZkRHXFMX7IP+OEmDzu5f9VUuAUUUy0WfAnmaPZST2PlKoaJ7xdQrzHvM
bZq1i8pWnS+ribOr4VkPynzRzVq9racaLCUTNJKeIwpcxBT6NEhBYZOIYDTd0WKi75+uzMw80ymc
lLxzcvYRMduhwVIPP2X47cNfQaUaNLC4k5O1SuIfQ17z6Qbabo3yIuDdhfHrAHEOmq8XP3BX9Img
b5hH+3R0bAxu/upv4iKHQDRYAfI663aATWJM71B7PPwLg0WK9BW9IjB9KgeiyU2bW5uvgo0VCyNJ
jW3ZTjeHnEj/Xdt8DH1z8imIZ4mWfzIfmUje6RPETmJcq2m5gJ3nEfCXnY0hDQc5qdCqg+vR4yVb
FGia5Afd/FQlQGy3WmOBueqW9l9i5iURnmOI5WB5VbgfeteY4byu6ay3cXUakO7WqwRz8DjpTpVo
D26EfAmpCd1JvbeMgtcyLFqeESR9zZfPcXQupXBWwdAfkP4Br4v4YARzecxOvUpW6NnRp/7RK0WW
H1J2a72AWjFvajpjes4PZutO3zp2nxarzi2L74qaHdempZH7bt7ru2qxJNGF9hP4api9MJFgUel7
prc1EesOFZIfffTqJEfPQCJkX9wZoacaXQgmSyS4fYflSPytP01W8i/fSeds9ETtZNw33GT94Yn8
0mEDcayNzf6OKnWQrk1wjtEhQIJfBmdeWM7txsIXtya3msQ5tr+r1sIpLl0zs1CJtR8HA3VaRY44
9Q86Uy2i8tBTqNoxIG/aIFF/61m5WdH/S2Tj/qa3wsBhORQTcAZcoqv4MCxkgCxHvgHrnliQotzR
7mw63YC7HYuJ+9DCzGsx3aN69frqlvTPQ1tDvFI4WD3rp1ZzO4A5bvWchSYowq+A9QH06WVBPBrY
4aUYt4XR8e/Q0KOflX5Mummo1whn6kIxFODFnPW0P5G2ZXPraOgwZ6Me1CvAGT9Ttz+HrXXpgEV7
WLvE5YYFk7ooCwMYaHR6HjAc7IDlleVTCoK7/2j/o+m8uiLXmTX8i7yWs6xbOieaZmhg5sYLBsY5
y/HXf4/Y59xs9hC63QqlUtUbwol8xNlkJlKoylgD933UISdQYsXM6PWUWc5B7x4dQmhZ1cxkDQUH
K9yVDky9GABMfOg5bLkAj4BdoRtfiCgQIV664lvP90hCJkpOqvCDliP/DQK68mhABO+so4hao96j
8Gf0x4kwgGoYm7n60GY1jU+LIb3IFrjkgghEAgmJHEcvXpMQog8ak6oBvZuQ/JRZ0BuUBsmcKHrY
9LHZoPQUBDcQN+kgLH9BOXtIvQkAJPdKwk8eGQ+WfEmNCDCsD0iADic9Ej0GWXIMXERKteEDt1h9
UdKbngOpwfgpdz7QZjvpN+SOsHZYFrjR6CVfcU/WQWsZHR0J9SGid4UfoTtnmuJI3KYa9YITF2wg
6jt8bI8Cg95mqr6OnD21uezHWR6IELAUOIE7dhsfMo6inY4SDngJMx8fm8o90yv6Cd8V/TEufno1
5ulM2tNdWLlJxQowE3ADAONCKsyEqmwJnvRVgfWnpzvtFKQsiNIcvvrY10NgWe+EjqgEjM+HKNAm
HWMwjei4Oh8Jg98UOCfo+MVWYtdV3HD0IRX3M7ufYqNAvnCgnasjPyX7rbaE65oAlu6W/TpBitOx
Qzf/mDn1oqON3mPxAKWbdcp3dTxY9LUXnz71S0cbm9eKYSjwGg25LMsHgN1RcnQV0+eg1ddxCvfg
KhAbBtasXig5B3AOhiUqIY8ZFW3DDIvFd5hJ14zk2h1ubsFvM4fKcQ8BnTiNI/m/VaPjH/vAp5au
58/yEHIMH3UwCcExt3F89QbYlCCPAkoNuqTgB+0DlN6zSTgGiHD0O+d3FgKgWD7aXm8LK+9eiVnF
LM48f+gAhF3gnZXXsAgeg7H6+jlRrBoO3Lvh+yvpoZHpQX6DyB7E9uUnJHhnMJ5797/g6qhYSy5M
6wwfOiSFV1R5KC2x3YLpMcuuOpnj7LWiVwlkC52pk97q8Ty+qTA9WeqV4M+DIXiy8VHWzuN+h0fl
zxvr3a2PcX6sR0jvx6HK9qyqxal3AqQtggY/cYC8E6lYCw13pL4N4Ib8jl6MfMmgtenUQJoxqHhw
UZSjRZo+0bwlkPHSsYRKiGXC3OXXFrt5n7HEIvCot1lKUa2+6S2qG/V2fCbY8CdsIFgjCPfinUhE
gnGH9bFDNeh7wD/AB/6s8835xt/qsKJDMruEpZon5c0tATewkksCJ2z9jVEgfxjVeykpIfH+HnMY
Dv5B39b0A3hLtWI7UNWAEM7UUXEahmrHt/Sg8Alt6z3ks9bERG3CrAOacP9JYCuk6N3iP+kzYCJ4
EJf1CvPkuwtTjtf6WdXqVZv1zp066ageTe1jz+FdcVx7hBQiHvdHudFBuGUTGPLbGJ7NvHtx8WSB
gvkYsET0O4SmseJ01HFIn6f6nfRHNNjzJnW3PBG7xpi3oXybPSR5WgsQ1UsKosjjasoy1742SYDF
FxHYm8cfo7QEC6gZyH80R4/zjAiih6jnRNtRC4KxGwmay0B+hfO2kNvZHPQVojDonc5G9JjqLczG
J0DMXnvU5kL63ZHiY80FdvwXfTk6VRmy9LxWav7ldTKXgdIRRich+i9cZZ07N74CncRmRZaoyGAE
S22Kq7dml25AnW4mlnQAQaedRhCPBCoWnQX7olbd2pnde0cSoDhtmTC9Dj2a+X1XPOowapSoV1Zf
+rAXHtegeNlV3OX1uk8icS1CdHxZ/6C4yDv7Ccxg2ZEXRzTJzYOTZWeRIsTJftChNOm9I6eG3rVu
HgGnIJMJpNKwjAcdI6WH2TSWZbyoDnUgpPTpBmvwJ5kZW/eqDxizqLaKcB6TD+uIklox6Yumhl30
UtFxsCad0GerDhfEJP2GOuYwPz/Jq5vRUgbOqrNYoiJNy73uRsVUDfOeWk2ZbhsENhy/XeuNVGNi
MlHj1KtBR+N0AHPerpULNzrzDnqlGTTjgsQ+LT2k2qj4SYzQRV5F7F7JgZGZLw10kIC8A+QN+abO
XnVsLQAcVfxETwt7Xgcw/bboaMA1R4OAJ9chlxWhCysTOHgGyGyXl9yrttJ0t02Doi+LTtdWCf1D
zb6R5lGkNRZoEpxPQ5aCsFXpruqezlnVXovEAL9coQ5AcpNOf7oQAFGI8CbbJAuXN254nH2LBFVf
fOsTW58/S11sa7JxS+B1wqmpcwtCxs9aDL8n6gsa2VRST8WY1cvehXjWTwsQ5VyJ4CklO6PTd9Rp
SkBxLsa6Qjhi3YibXqwuCWazYMVYGBAj1K0x0OBhdcRWcef1NHxTp94GRiw6sYkIcXpBgRPb6mFi
Y3fcTnRU0Cmjw+Gu1yBrWqelggaImqubXgINIUw4xU7nOfrUo0O5xohKhwYui7f/5mz4tdTwL0jT
OL6bAOQwlGOh7joWs4P1hzSj15+HGSd6tLBGiS5R/Kl65/DzLnZ/0alLH3kHUpy8yn4X5IP+QNud
lfr/sUnnnF7s7iwl9joYTdzYFQuux8NLT3do4BA/hWu4uThhOFoSH3U77472Oje2QZ1MgxHUQ9Ug
uRl7P8NWiXk7mTVA5JAMkMNRnwOyXNb6HVqyUd601STV4vsnEFJ45izQCd3SuPcwqhCJxGEPVRec
DKbwrnMUKZNjtsh9ZBOzW48sJHptHeOgA7qtUnyw5xNXUeAMz1BODjpz1gs7mqimcN6idcsuMu1N
mI63rFNaEPNG80VjE59E9m473UbH1cIMTjq7zJu3UBj/gsBE7NcY9h1vNWsl1SA66fRLl4KmVrFb
UM8Cegxdkbag1rz6lbTEkdbEqSdPEK8JKuNlMTy6ikV/7WX0iqrVFRpIsVqAiqwQJISyEUHybL2o
BiqhzmGn/qI0RgyZOd/7cPQeeoyC4EJkvDhcfLM8N0m+ILs3I8QdZsabtJinsZ4RZZXKf+zbBQh9
WZNXC3DLuY/CdlSi5rY4VsHFOvik/GRyUw2IYTPErjIqMhLJ+m202lsRR+fccyjqh8jjauOfAlcF
ZMTiAuPP9KPGZQ/lyKV9TNqiO8celKg0qE9JMMFgKBHimnceXDzai2XCe5oGs4dToZT2vq4W75Dr
DVNOKGJ2QnJ9EN1ymzUObOm8dmWmNhr5I1HaRkuf+5U27NWuMvWfojByAPTV1g3+cZrvaYkXzqkg
/ow21PAhOqrwL2QxtSLNMMHXNb8rozxNBJwKpJWBnsGqTpfn2kBJe6wArjf/WsylAWiRwtdUAhFI
UCjK+lyAZr/6dFyIOcKYAXO6se/vvC7fAarGbKkxeK00m5/zlrkFl/4kQ4C/vQd+L29uTQQsR2es
vcCeE92+Vwy8gUba/mtrgXZvRs6Jyrf/eSMUlLrFS68ppL/zrWncysX4SGtUmo2xUwjKoqHqQgkB
lHxeArZcPH+OirLSlEzYZfgp2Lak2vkBMAg6UxEaDeiBBDTCmxy42WIu094wkdkZDUJ6p16Kur33
srwvuGmsEV08jyGT7LUmF3ElnyNNTcqoqKML571D53mxMv+jqKrf5RgWa68tBaqr1EqreVep+A1J
Ijxos8miWpY6uwD6GXSue9IXh8xJ/8xO8JFo4ddcUh3xk3Q4JsjEcZdE6hs/wpeoR1krsoyn3kYF
NUsKtZ05xGCkUj20Qey7CMesrbr+3SzZK8o3f2hZPOLwR0XFrD+MoHg1p8iG7zPdsiZ/qjKaF0X3
IWfkCC2ToqYnk/uYo9ERmwm3aNuOb7FR0IYumclscNWDAvEeAVZFBXO6ZIV5ywdOjcSqORpH5NdR
k3EnmbPOJlTBWhS0OvN5WEgT6ir/FdbyjBEWsjJm8WwqnOzitq6Ptm3dWjeNyBHB8gx91R6Vh7dh
0XTXfLB+VQkk38zOuBAhsr30zmoJ3IxUL7iElv1UGEV8Whwwa6lCABZ12kUhZe5TqG9jhachmPs3
dCas13CiQjtm1PYoHH2WgX+yow5PrwkVAqN2/yG/wW3LHnp4NIpeZuhZx6SkH5Y1HkiUAKGtNFhj
tkbfcnEcgin6BDHzJ2IzfCgXUFAD2vIUxZ9bg0q2MKaXyQlGsrzlVvXL21wYlI7h/z14JXeATmGJ
2UT1dpDzVyHFKZlLKCkShHcMBCMIlrPsPQsClUlZcEDBTcafUaZu9ujfmn4BDao9ziqnATyXALpf
LIyhpzgFuVfmEYWDwjyWtU+vrO9lcR1dnNlEBYmncDmn8e2hjDYiwVw3EnsimMu/prgyieSBOPZz
cTWA7qAWO3MtAa71hDF5u5rQawApYnlrSCf4Z9eJt4sXCAFlEebbHCgYgG7WbSZNeGqe+Kpb3BUM
GycTOc+gP0FWrvsmTLZmLSatceGfnB75IIYV8TXEzcjkvrOGnm2Lzp+KvEfLMN/xQ8yQujLAw49f
dhnd4asfYydGn5fGexOb3NFNPNs7Rx6Ql5Fol5fHpuowIxHOpYumklI6l3rEFpDP6e0/rY8OSArZ
+wH+C540OdAGI6Ysu+QLtXS83kyE89Zt0yFqL60MEP6SHufac3UZYYFAY/X0wtFagq0hHxxr7vdF
ajyJCc034Im5VbGYJxP3TpNzlNPEqB5QWYGcHnsnDSctXNwfpyrksIct7wsy9cIcqU06i+AoHQrH
gXks1XsrsDGykwEHdEV5TaZInsS9O98KuuxQUx31aUBDXnd9xtWwqgxrG4lhfG0X2ZNxmSjQJeOL
3TjJTrgEPK4UyHSPSATs5s4vSwJGT0aJVZZ5nuFZ0OmFTjMEk+beVfHBMKaMZpJw5tWcONm16Crs
J9zQDxFjgYsNct7haMV6bnpZcP1B0nVAU81Cdsddmh5SBoAEwPwBA26kABi6FvfkxEmOXplOe9/z
JCDVBKAMKnx4A6xkENGadueuoGLXpOlZItmNJgHcj3XtWn+y1kaUuZPerkWLl6Jev1D0M8yj2ycT
7Tk7flFmpQ6JaTo7K64WVG9Sb52X+K8mlEYPS61T9dSQZ7u3x3DldSV7QRZkUlS02rMY07oGCTHG
pzjMMEdvimpPI5LmWm6XaLv6VfgSCyvlXMttiA34MRzbzGmAgzTmZyFq/7n2uuh9cP3lUzqmv15y
5KxK2+NWmA3J3p4HsEV16ZufiZ9FHzWSNHsf6iMOA0ZpfyK0jcRQOiMU7efQgybMalBhckycisD2
Op2tkFV08WAKF9BW2wZ2NblSJLOnwpuRxRgHTc7z8nrEM3B2gICWRRWFuJ4GdNijwv5X2YiOFWnR
PLneyKxNIW45DUv6AtOpeR6UC9nDlel0G8CDglBK/NepN7r3mWrxtbITKv694XyogaO1cSCmBxOY
EStCcnz0QWmRCQ1baXfFLZj75W+lIiSwwi70yUq96IB1H5llP/ccAS4tQQYMmB7aH/HesdAV8qfy
q5ksWhyzg9pRDiLYnR3019shfbY6OP0GCjirJAY3PozLI44z3T8crzLEtj0j6ldqNOCYKR++tRcH
o72ZElvgPJrNZHyexWLH7wrJ27Ey92Vh9Rt6xWBd/IF7vw/+Gf3yZgaD3fTErawxsEkLQ4jmauiz
6zzZ3zaGlStMAZPnofahh0yl84156ETfrackPRX52g5ssbHH5I+Lho3WCUPKJdNaKOAlyKpNLBKC
XAnqSUNPflCDbKSBGw54RON/k8e7XmA5yaDVDyJL7fXkVgZKonJ+HLvfY+u/WeofkwJX8Lkfgc50
o9aR9GDIcSyfmu57zhFHHONn0bfR1ebehZ8tF0oMw6nBThPm5RpTBCcQv0K8uQDzX9LUuyGmtZ7a
Qj3YBo1scrzayt4sv0f0dJJU1955X+jhb51FBU26TyUH+8ZyzYOiZ4JGdorsFUvwq/B+NfDr93Ps
r7mpTwNBnudkuTwEHPmpPR+M3Ni6QMcspFN4VaoEqLfeo7ZEq28+uvSmW68+mAp7tUGc6/nbAUbR
Ua2QCCUObHZKlO+iXV6jft4ELj4PiNgW5etA3kj3YtByKVjUNIye52HZ2+FhgkBAhPYB5d2HIYF/
VmGws2QaW/6A68OPThdSqxWXw/TVRoI7CIEHucgRi5XhUoataBoJSIC/E1iViKROCcY0XLp79Hgz
x0HEktqx32xmtB7J4aNtkWpp90rc0+xqRfMrkyTQGgJEGWxNe9jYrnmcBG7GLDVcu3b6ySwn+RVj
meBGdy0CwzMEBr5ibiZuFXqAnoElSoXUgKP+2SXtqVp8aIIPl9LX0po3mKCfFz/hsh2ueAkQCPQf
hs0Q+e++3z5jUYSeqHMGGrfSWpVWrgCvJ2hZjV883US5kC+tjc+SR+TCBQXFrIcljjedn270COp/
/8Cv4SKgftryT4dikRl/6tcMUZIo4VF5SEC3dLGN4a3rl20fUuBETqUHSsZll+PW2RSR816iYZky
coO6Tw4kSQcVCDlvDQgoboKuBSn6yCPFKAFZBcShxYQ6IG9G1qzxGF67Eb2OArqc+Zrn0UnGKBp7
LnbHIDXnIyKvdGQRc+Si4ry4HJD5OGNLQz5aN/t5TF7syjsUXvBSmMOLACta5vJ9jiiHIuGNl3PQ
IgzcNQhQR79SG1EPV9bUJV22bzs2xyhGf6uZ/trVcicJyLdJm8oVijM7YYVbifpEnh7Ro8FGAOG1
fgBoB4GivxpoegxDcIZ1ckG+hOovlVJU79z+tcQOvlLsaMQMOftf4erukdX8dOP+US0zBg1DgzMI
mhF9GK4Lpkf/dpJdR2IiUfqEMe/GxVwnAxs+xdGmG5svM0hRt5rAQi9Q/m3QLIqRu5PFrGIy4cEP
/ir/BavhJ9Hnt9TrX2zsdxhqu3c3lpe9NFXxxYV31VnLjVQbrWgLnTP0hfWU2NVOJroB0nxWSQ2a
Ywb0iO4gxLsiPZZu/Yzx587zIfyYAbimcjcFtIv8w9Q6f/UUpWwmm7JkCCp9NMW+d8CGLtyB1I2K
Aud/9w7YcUXOcXFxcLGz97ZG/jGrceawaSKRIY4VBqK44TIuWjlWK0GyUkehnlgZNdYvrM6FStmg
S6aJc+fzVajGWeiDR81n4aF2QB7GbeXBq5EyMRRtP4QreeZ2cPYeK0cyHPrf2uG1xtxoRK4A41zY
KijHsE1lj35mkzEdCiQAKGf1aTr1b7hxypkfkdt/N7IZnR4Yf+Ehsrp3jgh2WoZNwkSnWW2Ryz0x
XjoC+BXi31AOfvZTVZ6z+JkC+lZZziZS2Y6H94Ez84W1SYXwyG20e3QH66I/CN+eVbvhi2gFpoAL
KxVVxhpsscJD3PjlJS1l9S5CI2MExdU6d0SR0ZZtr8gWIbmCRhZCkxvRI9gi3fzNCX/rD+04XANE
n2jDHGwiphHDSN7EICm88XVUhn7PLvTQUqXyK1KK3XzDBfLxVobme+k0kPdtmk9WgXzpCQB3ffWh
AHwXUfs3xRVE5P/cZdqxMtu0y+Gb3TNEWfmTWRSvufmiCaYAP55luhzHzNinov7gp/CWDvxUk6ty
hFwdBWjIHm7stQuFZETJyUzN4syvaKqti5Nf2aLW5j3ljrfuOBr1Nkm66ehDDTNZ+ihw8zelh/Nd
JleZN/+JY16TsutiJfN5mLpNNyNigUkRkGy+DNy0V9VAlzYtpzOiqkE2rQTyTNotWL+WSn97XFNZ
QMtGFepgc/ZC06YXG178+jOGy+uKC2ulNQuwjN2TQI52HVbjE6ygx2To8UFqtmMk755bowiMv6Nq
7QmAWKvNE8xQh27upUd7Gu/xnB1b2hDUvt/Ax8iQX8wMrLc1HVjv6hmcQ5v+HopvbcmGiOwq4Lvt
jBJTdx8z4mYx3s32PWG8GRBtaTZZJtIvaBohQqm1ZVm7fvOSNJAbwSSQr6eeuWkdLB34ZWa9ZYWY
BdfB/juAN6I4I9iI2QzbLjT3iGq7LQawA0dx/o+AqCdlMGs916ltr4L8HweLfsyc0h8E5w3GSpwD
1iaLiPXpUceWsAd6T6ls4diwZQ0L9tvJPyWKbiGHg5d2K/083Uy5E4VWnqmP0u0AfKRUv3tfaNaq
3Yl1zId0mwJTjHNlISREIdYobn73jSAbByTCLi6mgG7wKKbxj0RPjvhC7/SJAZx4oDHIDhmKuKHT
rfWM95bCEhb6AJ+YAUMA50GK93hgCHHUAZbRjDQFO8DEhE9Wqdci5+J9+9F9bHysNkBL0diw/vFf
E7SStieJMgPBzKP+TWkvaI4hZ0u6MBXWBtlt+KT28iYQ3aaZoqfrZ4aZLr1nGarJuulj3s4/eQAh
v90U16Dm75hpB/Rsw2+Q/PIieqvp6cVHiSv+j/GHx6x0Jnv1xvkycIAX/j2IzH1gPds2beZyG/CJ
W0SAPEddFh97BMaLdA8CA4rc7/oTh/UT9PtjTtFFoIuWIcxr66WWdAYSVGAQ5mUPzPzBNiG1uRZt
aey+oEVj1LnVwb5Ph5Veh/rRGKchxsEgi7Y8QoIfFaPEByhQNMmRJtWfWA/twKr2ERZdYjreSHMm
HklCaO2t5PtnTTEcnPF0nKkKs3R5TGdZ6DIB2u/xAIzUmgzPwhSdrcXIMARLCOpT7vhS+nflGWtW
PW8sdaYP5Un/iS8pcA+geGTTbSxWUUwmCzSCR2RS/puonEo/p9eE3itMsE2f0jaONRgWAUQRPhbO
G6D2GL/RCp6po4Ijm97Dozg0o8PSACQNgF1y6psvBRG2z18qy2NPok9ha/d1eOKuHe9iKzi72bAB
8fZKcNIf2TGInOpWkJ13WfLiAb6FXXoCmI+2c/JkosE/Og7oU7q25A46PIV2gc0c1dnGvyQLMhtE
FAaQY82izyjd6icY1KMJOY5ZJ+jpMDCqhcJ0hwyTLrtiR7JkT1GDdeRcwW/nRO3h6KfLJSXcmmlo
bGdSAeiHPU1MGEzYIuK0Eq8bpz11RntxBlTXMFPTghcdy1sltLDS8EnLszOqLDUz8yDZ/uLmdNUz
wX3IYysAUUP3mHtFoPQKZ0PHAlBoJs4hlX0dkQPl3IZ65Kja1k0BbzIEkWDyR9sRwPEyp0+xr9fE
Jz2rE3IYK6p2O7a+JLIPDKy0wmolC6RrHBe54vEP4WTwl70MfUdHyi6M3tp5Zrw8jHDr+Vr3iVyb
pbEaLHEsY9h6iMu9hgNmk/UYV6+qbpLHfp6qjwXlMWzCRUdPDcUIiunh20jxCMr0Llrik3SS59Ad
vnRAGCCHcGe7U4oHPjZv4Vz9lpGg3NjaFO4LhTPVqPD5jY9+FhNGXFop8XDGzp6TY0JwrnPri511
36502k1gVjhZ0ryi7mZT3vGCTVApMAkCObliYNINY0ZkpgE/6ZJGqCg7WcDFcz9FrrMTdBQE3hUA
Nx/sYDjQt35FPvODcg+XJCBsVCdTShPaWLV4EyCajTlBXBi1jJWLd/kXORzNccFlKaDgmSMRZJRn
SrFvOuEDVfHmGM6hpHms/35KocpX0PoQaaeItW8pwB8mh0zeivpP25JHy3cuZmw/VVLhWI+uFwKt
FrlR1sZXHOHCVZ5KHJFNGPemYz1MXREg9eEcMFzHAJgAC4QzoAHmXe3wq5cQ0HzxPM+6KkdDC9wb
gr/rUpcGoLE5ASpJFmpThY/HLIIg2H4E5YtVJeu8im+8gslbJ7JnktK1HicLS90B4Ss1nsbAfO3x
aGBeAEvl24AsEDoDwh5oj9sTbL5oPbQzTNZEEzG4fSeUtp6bAnmu3DDu6Or8bQoL3EFXnqjlQC8t
Enr6054a1i7vcYHI6+al9+M3v0lRIZAn2vZ/8rJBOKg/xPXQI+1f3GXO/1Bn+F0KCkjW0F5CgWxW
1z3h4XVvnOUphYxSD9a17FFmQGpecIVHxAYaN8YfQX+l2PPkU86SlRsvLKisWDe2cxVTvm57F9sa
z0GGc/G5p2HRfphB8T/oAI+NEI5MLsZHCHSIjAKeAkdUgepNKm9dgy/KB3yUJp82L6seqYT+axKq
JuIXv4de3kwVA4xBYFEjbZEl7kfvGcXLGFJjmrnI3UV1+A+SVXhGLv/uIGAyKp8+i8SLL7xB/Dtm
prqMqt540OcCZ0a4oD9IFNIC4YUn0/ZedBenDgnvVbSvwxTQeO0+V4xW2g8VtJvuKlsWFOh3Sp4x
doaVQ6lVfJQifA/84mM2iydKfVstd5rU0NAAnRHszPBt6udn1WkYTNY/hhWpUNVIfKF9WwFfx7jG
hpffWP5tMKnFRIsCmuJ23Pm7qzHBq80sI+J8jMnkEKFS5cEq65vPTdHqGjRuSrZomZ/6eJxOoZE8
543452fDrpBabCCcqLSixm8m4X3x+kOSi12KyRQtMXm0c/MeORM+4OLPLIs35OfPQhXIfQDxN+L9
2MGQHVyTe29c8GxGgH8OWKLWsFBzhs3VF0caXRu/DR4lFk0cT/n4YC3uJYCdvdDq7yukxugkcGt5
DQGp0UDaem2y1z+3huAUVdjLGMICQA+mKR/KFDHq+WCZ/amL7U9I/N+B47U37oiHwgZhKtv+zS3c
i28xxJUJQ2gC2tGgcWyiOMwk98LaQWu6Jr53TNjCSY0+3IwaQ5E510R1XBjwsXmcqHg8eq2oyUKC
AX4xsCfHtO4u2v8PkzMaANdIM83O/9tl2I6IwP4rg+KpjwReNYNFzb7tX2PQWOhMdjvhuY/CQbba
6xLzBkJlPIEREFSXrBuCMh/dXD+FePUZAUvUw1glF/SYKnmhyHVxxPwaVNGsqJhT+oqd4F/hutm0
oUhp/JmcSGAFHmbBW4yekWEvq9D3Tw36Uwl1k5SkCUMWqkVssWxgbVGP8xNB9ASHM8W7kbWMOcBV
uNpPho3sVa+zkht3WNZj39iAP7H30ZqApbuG6b6TjGZhIm5cxtjkWGDw6v6QBgtwVZJtZaPa2Hg2
T6fkL8qvd8t1MBbp5bvjay1GJlkLMkRN9bTY9oUS+raC1+S6WLzlNlp+AWnHCS0sDBA6jUaeBryw
VdNBHuqie0kDCHWO/nFqQoWFrMxyJL3ir8wpuVrMwA/oN5lBsp1mZSOoHiIIidZ7ApCzxTgwiiVQ
2JmkFisSywFDxI2uNKlPuk0Aqp87lsN40BoaHmAJegGw5w4CC+fap3JMaiyT9nAwSwsENXCxlTQc
LHpruiPYG6BXgVYi0IRoVIdyFjAPw3reBdUQ+qtmiczVEBRZtstbuvovUdfMwGnr363RI4ntgfzr
jXkiKUiHBXPxwqhpFAkBe6PzA/8W5rl5gWC1TBcs5dFBNhZQrs3ApcADERJDRjVJFY3Ea5qNrFPT
4q6P5kUBsbre1m4/FdswSxWA2rbbj33p7ATqNW8gyOsPS7ds1om7kDWp2dpQwNhITkGgBhbiDoju
330rgILTOS6IajwO2G2wE8Ew9PX8l+KdOMd2OG474K8HNNOWh0jF/sWOu+8u9z57l4ZaN8OMGQzU
Y1CK060oksyxAuDpW9OrU7T+pZYAgegfDOsRfT00Q4OKRRtnWBxuYDy1axNpy0MYRCOYgSWxP2Uv
rQ55T19uQc8EVxE4AFhNC9ekYAgh8olkWBct/jvsaGzZhpYcDVw0mmxExzjIIClmUMtCGYSIrvnx
OeXitnHHqlj7CH6uTdCht3lIEQjIIhoneDC/znPPDqtS+6mkVcqBH38jrY+H6Tg3aMBGBeibuNy0
SFajh0A+RgkW9doR0PVEl96IQm+9NBKn4nhtFXDClGfH1GywLRIBnjBzkqi1ZzigTMfIvTYCne8k
pIBgBREVvzQJfs+TD2bAMdIziBlw4bIPOdQG7bYLNjtMMKrlbkJSHyQGa6+J7DUirs3DUMffWFPT
dXEDqJYj4jjtWFpf9lDUvyoNrpmo0Z6MyIBxAm7Jgb6If3DuK2KlwMDPT9gaSvpyVXux8+0uuQTc
wxmIIjpdeVO2h6gJgN8hbrEqSzTvObN6nEVyy33l8RfOFyJ+taTFUx1iX4QrR/CCB1qwHhvHRrpq
hGFmqOSxckVKGaeMGzAuNtrMwpZ/mqwZfrGiobkuabfvg1ywmCqBmZtYOkqbTvHlSFSgWtyPH6h8
AvKkyyTi7QLQQTebhgZwvasQaYyH9t0Gr/WUu63dI7Oull/ObE2bcnhczBv9O8o4ws2QSFD4D81j
8MdA7MxGRhIBGwen9pzPt3PMAjpxUdlPae3TB6mQyqEO4L8FYcTe8aYupMfQNrQNhoQTyQIY8JBF
X8B5uPs1QEAwj4O6BLS2WQtG9WF28/SXt8zTHxsF9b8yj9mvMYZ6XtgreHwG5p52NkEsmqzk0A1V
fkiTZNo3nlturGQEE26E3UfWUKBsHSBH2ci1PmmT5Bp1dARbjjj0Yzx1XuY4AyNapbP7y/IjhQLq
hKb0qIsuZpMmv0zDUqeKhY0KxLJc6iT3SZZRW2qC7q+Nho+YihpPtSGuRihtvuYNUUclJ7SfW4+e
+uQJOTzKJI6HXZ76dbmK6g6t56k1aYbwmf8ZlZWE61AEuB9NSE5u0ROVz4bVBt9VlxZ3c1b70F4o
ny8xFXpbbcIiRxs+NtJqbTaDifRFk/aI35gUHrjWX7oJyBY5kxYcxK8ENm3fynsP98MG1djZlKPH
vsfYgkP6rzGM859e9SHS1ZaNtF2GaSEdlk1VDDVgQiicXmR5O8LWdMWVy3m0OkE7BGcmbhU9pRx3
QZ3Bb/+0cTjuZ2ex4KzVtCQTLzrllmVSR7ImPH8geK3ybhrOcVyCPZilPhaG2Q03ZQNMGUF7sacB
jnp3HTC3RUb3fk6hqfuRMLkLpsAoRsHdPfbBwrdI33iLnE4xHafrNPbwftpSrRViBztP0Jxz+6aG
IQABtu8n71qi/LAdygnukWfh2+phf1VlffsXTw/azVUOErnA+SfB44qii1a7H2S5G5VNzYab2Xoc
fZfs2P8CK6sgqrcuNI/GhcBS/KSAwS03Mno9GSUHy3RHOiWR38A/revTz3tgDw9Cu0YF2DdkearS
IuGakDtUvjs0L8DYbY2Y98CoIrk57px+pcwLutnlUL83XjHszTYZjkLq+IkX76M5Jh/KFRV9Qh8u
/RJXV4NIQu3MTrhving+0CNIHmu1iEtidfNz2trUfxautpuF6gWqAnVnvQKdo8FYlOjo9N54R2I6
PaHFOh+Ra4wRl54MmqcA2H1nWK629GLqLgX5lXRonlp4ldK5c62LWJDxMZTj77J0Dp5kZaQXu+qs
nU2bf22zv/7H0nksR64jUfSLGEFPcKvyVip5acOQ6aY3IOi/fg76zWpiXqvVRRYIJjLvPXdFNBJm
3gWVZJxS7PhmjKZUEDMe9ghDY9dWJP2i1KNAipifloVxyAsHn7fEdzoYSIumBdrcP3IQ8dk1/Sot
2zVR97C+oci4vJFz2XTkuBTMZ//xg3SpFDic/we38LdW6pZbv2wAR6dJUMJ9ZUgfAvhgoME8zfI9
1CQ5JMHEilNy2UjLC81Y7FvCDJnvzctJ9UTU1AoBFs2Cft2NNAsQ7kEgUvDjM454+8Tz4BK7vFkX
1yXOghwFBEIexIzJSSC0W+1emRZpO5H/RSg63b4GIoLIoNoKG3IcFRDo52IoSVVD1SDDfNhKh654
y5d/GmUwXVQeW3QExfxI4VtuAzHEWwLU0bfrP4i0ZGrxzfodtaO394YWJxEP0mr0FvudR9Zfm3aY
Hgw5mdd6TNU2Ic15PdquIMESyZlT10wqAlLkkGIMSHnmrGi/k1zlz7k9xB+RIqXNi7E7iyxx2DKs
8JS0qXz1PeSNRmZDeKNlBzjGNvY5zt9VyOgXg/BMcr2hW1osz+nJHILh1AWtwGbEZrW3rBmeFx1A
xv99nm76wDWgS4u6ekJghUqoqqlYm2LYpb3/oXHASE92MUPSlERipxFXP+jeZ8rYuwUGTO22eOld
8EtTfQurYO9rLZ9jfA2tT88s5UVTT256DbM+2SSZ+2FG+WctwcxYffUuLCB6CNaejQX6Ut7R7M8K
KCrmmX7+Y+Hlb50MPuGYH5VbXTorvScF/bXinNzyv6PP+9vLu7Vlj098q/ylmhQYkoT6tDwFDiLB
aMgfKtvfc6lHzu8MZRPGVqnaLYNJJEHY7CY3figz3tzClVjX+xcVZpzYZnBDSRK95DORFS2E+Cye
Xt06+fYL8Wwt3bfGSFtLsusGBzFmgKusPyChuffH6rFiDAygCZpj/rKY8Vk3SqIYHjpqM9QMt2gJ
3ws1XqBynxcZsZinO7+XV20Wr91Ki9z7LWIksnCH+C2P26NOCmhhX2DWJQIBCpvftk9VJq9xVJ+F
Euc5ijDCKtz95LiENewqdMd3dkBx4ZEU3CWH2UbUzq9Bk7XuLAYdZG1GQ7JPY1x16DBWmUlX2Jif
pNf8yb36mWICg1I4nY3Kudltw1w/uui7NMXlg8V+gVe5hzzRnXxSJ2YlL4wh91Hf/ipB4tmQN8c0
smFW476Bo1mSXtzT8J4yD+1n0194LO8RLn1NbERJY/JOSR7ZtGLGvcl3NtSnvhE8Uy4vkHDZa/h9
kdmPhTIOVucePHtBkUdqgJs9QfnZTSPBqb0/IvLpn0wwBJ2LDV2DLUl/BR0JQ3sG86BQIxp9eF82
wZEglFs004yB24TPnQc7obFl2ZivSSMHFTTdzCz+8Wxtk5TvXRMfwqzbWx2I7lpgz6uA/bU8v2nD
6dTzk4eOxESvi+6V568MmaGGEdtWJseptkxovzAsUu8lqR2w2sMbbB0yrYdLqOWBvX9fO/YTqmkY
iPTI2XFyGvfFTZDJolNKvIrqE3WoHgI7mDAAjpqrgFAqZs8PTpK9dtX4memAsDq+TWXyOXbdveMH
H1iFjm2LwbC2Xrq83xq2dwRlSbHYPGcE3DYEjvPWIzSy3+iLYVPZ9cQfIAD8RiO/idtsJ2L82KZx
6VDlj/F4W2pn49TtTqBGnJx+H3XWtW09zg4D3cUSlN9qtv2PSRaPLL23nEIJfh+PJpkatr9bOC7F
rXcZ02In5vmQDOG9GTE6jseHyJ8fxhrIFD/v2iXpNKgv4LsbKEXciaskrA4CMS9x5f4RdvY8h+Qa
j4nzUCCL5k2KTKDiQ2Sk17kzpCadomZKdy8rg8E8SnN9E9heirWskycLjSloSmejE3ItE9heUv6a
+JsCXER+/SmHhHq//2hr6y8yjb+u7LjL8z15Q4jVanpKJYBlSJbOk2g4VlY6xDAzGUkZ+94mPI4k
2apl2Ur5xuDuvksb3j3uxq7Gb7w1W14l6o7bOT5lPOMHWVbfCze0zs1d2gb/PtVglQTDk2Lms+Tx
cyH+ygN8//SDg9r47A0sd6SJDoTrMK3fJv687wIOwlZF0o5lv7SBhTUDRHe1fKdoDe9w325mYeIG
DjpeEtaVySr6v/wPK3BELq1BGA4JJUHxZOo4SiV3vj8Sb8iXwedyqwksvr8r7ZYID2wgdU++hOMG
Am4CrODOxOeCgqs5DC30LR+hDEEXgmkMi2O9qPk1ylLrZrWjwM9I/0Fjr4vmXjjBbm6m4SUq6rfU
tl7tysRVhR2hRa5oNTxKwCD8Ob3lWsAgJCp1UYhzVzGgixSN2bHs3wW6PRXYlbN36rL+df05uC0C
BQIHQptAYkveEmWqZ9ug4bRxo8ifEF2k45+SEK4t/2SJfgbtRuKEWK99zjpVG4/PNdMXuMcZ5M9W
2v657IJ6M9YOvAlpLhviIxvChGZrH4jZPgQkMdEGYaIYtug8U1fIvUwduavdxt75bQy1R3nBgV5K
vCcrOt7PKBB2cRT46AY95r1mnh0Ixyq3me/rt/2YozWsGQKhw36NhRp3XUq5P/WyhAgzkYWubH8T
MAJ+StpQrcIwz/VUqtzaaRft5txFcpPJVid7/wifMYGbe/ihgLXsdEfwyQ2NYZP1XcZenP5Sh2Kn
S4bs2fLIMriTuAOAgDlorlsqtE+zpZlleLJfB4FD9e0zMU4DIuE42w5EeriidNYMDGI061Vsvym/
gAzFe2JnB/rGzXxbcsA1l1uDATfCmFeJVrupgvTCuBmDI0Z0EhBjm4PMVBrtqSvhCqzyNgJcH4VJ
4e1TQ7j7ucDT3NlCHaccN8MYLfa2F7amLRvdcXbz4hleUosKv0XhFIyt9epAqSJwHKMds7qAdmuT
v2Rcnon9KImmO7N/I67Y5n2qXKnTrXsnxze5bxp3Vc37jLknz4ucL2nU0wYMoZTTpm5+UGIs5Fgx
LcUxUC0C04OxD7von+gNjJXKPvoR8UbGnEkeIj8/IjtE+E94ng9ytX1sk7fMWK7YqFgin7OYdh7x
qxSaq2a+IPS/063CMqCVzJg+fvKraW1g+ml7krRRiiSA2wx7xQfm/wUOetpp09UPU4fnnph7ODql
92qRsj3RFe/KNzcl1vJEbmEWcaBzyRQktjgbwacRzVz+qPlpcX9Grt0n5Y3ghhVch42JT3PEMGmQ
nco/k/n7klgHyUfgMxJp1EMv7Ygf5C71/neY3KRF2M+F4zpuc977xHCT6mvIXz9FJPPvP3jLW8vt
kdxee8nQEr1xlwvzlaY1oUzHUL47MqGx9KOve16Qf9H753bNFiS5fynpkr9elU+6P+ymD0y29e/j
wlrb2k2de6cvokqLq6TzLexw28Y5SAlvy03k1yKA0FfIZNXvHiwVHvBBHwhbR57zWpp/uWlh0wCJ
f0R1d1djmKzVmb8JoG6Vjv6WaxTEDXLBei2YkPlRPfjGhYsoDdSHQ7y2en1J3HK+m5aDj6wHvSjS
9MDP+c49d4V7yR+GWpuIiwDy+4wcg8vGMhrTaDUJPJqf9DfN8uLWeeDADIvmbL+bJE0Q6501p4Ut
rEytVUjyb84Ya36spNDnf0wyiPQ0xG3aFUuIBQFKj+8Gwv6Kr01Nf+YEQwPad/0ruLVp/p1RgvQF
tTJVDQ0b9hRysTLkiPfGwmfseXT4OX+vPwxlm7V8LASJmoJ0FoBH1gtKCpewSDKaTQJMCRq0R/RK
ZrjnK9ZfGRv0Tn+DJZYxHzFryB6xwEHlL2Qxj1wE/30B2825J6HW4MzcNiHmGn4JyVD/3VE/md/1
1+zOcIYDkArmX+5zlcwoAz3KkWsk2J6NZWJlQk/EcZTyiLNE+NxcJZuVbj6v/1u8dvATsXnxR3yb
rDCWkL67fDf6H+ViWV38JM8WSyO3fL4GrKT+BEoFIAh/CxfH0L8uNjKILVUmQkJEZv2rMZVnnrb/
/zqsDHetHdJFvmG+OOp1z6NitX+zKL854HBVfd/lJf0Uajl6S3O20ftK37tHfTtaUKxewztG7hox
XPSuJCh+CEbkv2RT/gKdeje4HO/mbz55PNDq4a+pVuz94Y0BIMezRy9ydv+tOn1r9fPBRXP5lf3J
D5mR2OgLjy0LwSG2ISIEyUq1BrnR638xT7kRaCby1q3s37jdz1Urbwa90L3LvjgPBKoaRrSerQgt
NodD0vP6735ZcMt43V8mmodKhbvCqA965zAbnE86QRHBjsVAEGpIe9TzIf2DZtZ9cVLeYord8Ieb
IA3RbywQZPtzkeKNlvKhLxKeZaasfc0MvTo3Xf8WxVTWbGhhZ5Dxg5REEOCYxWonG+MzSLvb3ISv
YaBObdRt3C58WVx5qiLjahCdmy3j34k1sFQl3rU6fBSKBW463b7ldi99v1bknSBVpl+lhqvqJuKa
+68ecQ/jfnJ52+Yrqux3z2AiO9Sv2Ht+VBgS0ep0a73MrWWk4TkTkJPvCVDctIqzPldseR0WtPIc
+/bD4DRXAyMEUWYXh8Pa2CwPrRs+5NLeqMGF5G3eT6q5RZxP78h/PBHZuUGhjBeMYfK/FUAygOuM
R33/bAKGa2KCZNu/1C7DSjACOygcgW68YoqJ6nWa+v5dPCwlo36meKTcMAIHtWGQRCfJvaNX8SVS
5z5Ogu9UqE/Ma5uG/QO/3CWO0R+7oFXuVInfjx7dY+ImdGSbo8PkzSoy9DDl2S4KIkHU1sTxwdPJ
3GGJHBfNNN/UCLTYU/6OhNWdlyU7M3E0ygWpnAqegy4mvYnFYtXNmfnW/ZCJo2q9DbnHTNJwRjm1
OvWypg0SMmfm2y/HcItVEvMziN1G7JwSeyvgrJyEARrZr6FyDqVg/NOFMdnLsGMi+zkKEVLJnMMI
Ki1eHslDkztMHJv2OWqBQLoFxNHAL2rCXT1u5PwUKuNPhllpTcQ2+7XUTcuEZGhqyDSbTs3U7uYM
vXLliq+oILV1HMsfA9+Q/rGZpA1qsE1qSJrM5VZx/utAj8SjfYWss+8Egr+5MG8ZtQatBWPdzsYZ
SD1xT85bBcFEGu5zptBNjwzUGEOa+NzQJh2sAaWPN78HhCv/u3J/WGeN+YBQe9fp51PG55i0USy4
w1r/85EFmBz8lSyylyBFEjqrZyvJIP2yOlKfYW+W3UeIg3tp/BJmRf4C2tbeeXeGaFv36gD2DMMb
MaVm62MTwvUhecEB5FUQHR2vfJ6F8RaV5SYR+mOExxnbFtCiZOdFcjcpCoKIx01fUG4b926XXa0g
3iF8uwZMOb0QxmdQPSxZvccodXFEcF286eBBeBS9OHN+emhErYE0nyoxjiY834BE0ISjdxN7G5Nx
zpI0+76p9oXvfLmF8YLK4Fea3prBnD7LHpnS7f28v7j+6wLvLsYiUPlM26BteIO/nYp020xFiR2t
X9kO6O56OTRB+5dyd9NQLLYd4lQFOLvRgRKs9aijThPVRU9mVv++8GQE85DKfc0gHDyY9z2G1dEe
SEdqaD17Xfox2siNYRbScTTXBnV2IXiHDwp/NG38b99gu0BBaGXw/ULsi1CaXXNgcjbaO880r6Bi
aNZF5mkqfSZIEL6ToTnZIcfJQCebIQ/Un11QF0ajseorwTmECDaghmdwn/RJBoRR1n2NYuDOVMva
deebF6Imi+WIMCTI4CrI5rk06LyVLtnIhD3SNJyN/qFyk33Thlc7b9hcaJ1JdO2QTgbsjBgKkpBe
ozeF97Sw9hONyZCcEEJ8mvfaByCKC2+Xux1yBYioCc3coYw3geE81AbiHVaOlyK+U2pH7xR833T1
5uyjqYrn1KJdqfJ7r6gJgXAK0leF88933q56s94X6cIUnvvUE3E0ozduCvSzl6Lq0PjLzyljHrJ4
6Ai98ANbGF1IzGRD+Rj3tza06EjBJM9moP6lexCuOhQ4J6tBrtrmUWVQNfnnnf69NOx1oZqDEM+k
AOPkulPsnvX8MLeYQNHc+aa8NkmGJrbZ6VXSmh5jjuwEQm6mklDhp/4yIuhi0lRnvVwMomk6Hh8D
TKvACZTV/ttS8k042OP9ZGMKfGRBfyZUG1sfiQI8bkPH7GEMESX/VZlxX9Tjk5oJ+fJfgqjZ6ttY
E27RL5wa3A4vdI6l0/MI14w3Bd7zeimYtBNEhN588M37jDd1Y8VH17+UdX9tCHaQtIScjl6J5vyE
DASKljQEPqKZtW+o8zZ9bUIxAJtjoXiPkmJd+XR/hu5CN/wcNOMpaq64R08Rw0+nHc867Y16dkYc
Q9tccJ7yDLUxE+Zr3YUH7ipAaxZBujEmkAdsVukCs4tkqDvTZojFyyIOu6tgi2skPI0Y3XVD5wr5
Qls8lokAGFN+NhXiXk3VjJYnDcFM2WNtVZ8tqzwyDP+wh+VBLONjjI5majStx/ouKZKi2Tsy1Trx
XlvlWY9epoeXEZKQk6OXu+hs7NksLkTsnmNlXxMb3ywjlLQxeEnxFtIDDELAXBLTGvmUddM7WM63
oTPfaQKhYkAbYrzOMcnoM9oaiHMeG6oBzmtEV+WE3cPQlddIPw7MgDZ1kd+q6dHLGQUqeec0pCBl
HtwHcUfMCF1sTC5lssHLjmLkT9ZzpsUytfTiNk9YaaRezkMpXtRA4wmjZYLqFQUs7aAQi5VkvpqR
deZF0SZG3urOdYocHpoGskV941vqExrUEH9sei2stjzKmLh/dQlAaicB9upew6Ha+CRlDyMYGcN8
IkF3pxodjr1QeeMpjcZjm7ivNXzReXChAz8Gtg1yrt72xaMDBzCEmGLTqS9h4ZK++Axt9yHFWRba
xrYOqy3KDzrhJJWmAQQMfSrBLc/XE+GdgOP5NDg2XbeUY/QXq+5QdW1ypx+bBMTBlM3XvIGRxUsz
ql4n+w0GGceOw9KRIzYvO9KknvvO2JoT+sHSIj0RRSHXrSsNg7qr5+3ZEgQw/RvLBl8IkO6iydkp
hrguu0AZMqgrL7xT1137LUjfgBQHSAtfPR8xWb6bEscMj1FFaVDY4V5fielFd+P8GufeTiL7QRZI
nQL/z6/3tkOrJXL2vEf+kfvISn/0puWYDSU6b+s4AKKmJh8vWoyl7/NILWN1+WZg2YUIiu6YXhMy
VaLJwcOUBtuCy8fiRq+T31jbNCmZV0iEFThIJ6pT1mPFNbN6QScf/t3cIdk1oE5qJPYexw1MiuY6
Xr5LGX6CmRCowhjE41Ct3ec0sLZZWb83KAF6pD42ux36EGLLSNZo4LcuyGXF15xL6sREoRvr3ljR
ivcwPemjfh/b5GfYibXWm03Bnptra+5MUW9DkxG0V60aD5Zv5hSZEI5RZllslskU3xyUHZQQ4wuT
Q+3wvdPfjkNSqj1e4sy984GK12i0Uike/AgjB6nZhT/paDsCDXJMscj8ET+XTP1xvUBFMVGQF4v5
E1T+FtuCAOrE+K8yfGIqRm1+LHQ0RrXjZEPqrcNU2oioZAkQerEZMtCa3SeG8QoN/FdN1d/MrVLy
P3y1A36+mZeCR4tmexby6IaQ7cRhBJ9VOMWfvgNtKYoSdvf44Lj+H/L0OFKaAg2F3BgV6FXOaakY
vvmWHuMEUtBQcriNXZxtU0GHzLIUXSinPiArvOBH3gisfnBWDORwQJkSGwHWOCmaijg5wvg3rpBM
pNwlsA6Hwii/XR9WhfCifaCYenNen3cghRCsR/ch4UZrO6y/5YJH3SWsAuqFSTu5eyzC8T6CFL+R
euQkvUeSxvdBMZ7yjJRxz0gjIsNRERUxBxwV7HE1v3lxds7xB4EipFHpzc2O7vsH7L/X0Wxdti1T
8jKZf/NhvBljgNxHPZPODiIHFDWDr2CP23FdK/NFRogY26E4jUZO+EV68V3zWW+nTBY+qj7eWNLd
orXkZgwnJ4/fMHUdG5KCg7i8dCNAmI5Js5WSH123H06rPpjU79Is3yur91cFo8XG7wiqoECm1ohO
mpMWcAxyW0rauro1MlrZ0oZYyQS8Vhyihs654oiEMrRYkIvC05Ky+ePHQr4M0S/aN7k80OlmpmFR
V6Rb38oJMxf7QcRXu/I/Bu3yqZHC3km40GvTswYsGbBFCptAAK3SC53NIHIYdhww7agXSLnaBc6D
B2A1rq4+1oshGuB5idFftZyMEgmcquf7cD2IiNSTRml/pKmJpNwPGZcr/2mBcp1bHduGRdJ86PVn
mQiYOiGQRGdVzMGzjbvaGsXfigDXLuzJZvR+mn45GLN99VAhZVb87tnFY16EFRgS56dIIOe0prw4
UbLxONO5o1gDc39NpKJEmSoXOlvxC8tAna18+RYRx+y8DdECZpJc3aA6UQOv7LB89YRB0CqkuyIn
9hHpMIdsGl+p+dc0cUWiD+Ei4j8mOUhj2MsVWInHhvmVSmGmgwkIfZYgqTNvJL1+LJ4z7ZOKjLp0
9L4dc9omMX1N+uTDWjYA6CWFMXMBtbbaXNyNyn0UCEbWyxQw14tPrFEQbPaNaQ6Q5bQ5mZ1kF6E3
fq5MoEBD0/2kthS7hAPuEtCG75jEBXC/aJnLydiChtmEkxxOi2+sdQuBef9q1MwXu/OuYaWOY7lc
+nZ+ctnZvVDeiwbdw8ABCYniKmnR4IYQLUazfhpjoV+LysPElROh7qWffdh/wp/duwBNDF6usILg
0w75tXftkwebiw4j+Xmp+vRyLI49+Q+EQPVEpgrV/dodIWwcsQre9aEV7Low28cYPNO0BNwELrqL
HbF2LHAECzwlYbx0eBRQQiT1rtNi8onYhztVtcAThDpXVM89ZuSw9q8mfVVUtsc8Sk8Z+10tiDwN
o/EtImG16LtT25Z/aw8TbkabnRLZuh9rhpdU003WvJQtT9WI271hpjbX9T6i07wh7zEjT3MCwsLD
NaczsU5p+1AVHmZxzMF+8pU3xS3lS6XhzRHMwoHkjR1zLXN6cwNQvjEPKS9YSi4iz303hvpDDNvS
JueRGcS5thnpOcmvQQGbFfnFnnDrcxg1C95vyImOjDLJFW56SlVXAS62FHkKfuegOZme/Km4RZgV
3Vwhe7DhOLsLWnQCFfXdHarit3PjP4njv6aUTFQMkreUUbLrN0YScIJhKFd199bQPWNPBirXY4ib
n+28uE9r/xL7OCUpfGXlEePkPmsG6pQFr/oKPFrZFhgxR+JMh7inMbBouWiRuzsSO04+5C8O+ms8
BtR70Sn12i9dwsR+cWyAZ5aoB5zSRweX73VxyT+N03mHt2NT9tEmaeyVPhzr5yLS3R10gUnt74n7
2LgAla20X02YA/k8xYk8s9OQiIuLyFrrfjHvGaDNh6EERIL8Qk2EGJtkp+ZMoESXWKvcZg+decz9
Cm4sG0HSc17izLDgaMAt9WgkNmx35sUqedclsmO42KZ9XnUzSvQC6QKmJ+jH+nPYIwC4zkOrR4Zm
Q25gyPBN1/gquzrGax0Tt4d/cF+CtNKOClGVFwk96TTW/qMpi4rDsQReOd1TvYhxpHeEit12fjNq
CyxGz8ChztSNXlxvotHZQndf2aCnvdLdV7RzbA6xSy7H35BT+Agtax55vwiZ7vuE4r/pNmb7m/QS
+lfPXDncR2l4sNxxC5yiEMjnRgejsc9xo1Em5093Ja3mOAuQ5N2brnAp3mFz6aoqgZ+X36wx/vAj
Z+vw3yv4l07UrRYOaKPJmZUxiW/Am6qymJ0M34c+D8aF2LjZcKhsc1ON8iO0MZpxUunC+b7uYXvw
21uvomxHI70MqHOclRU2v24K1U6fo1pBXab7ECnFaoHLgOUe/04ivXXhp64xbcozicGAvjs4ijeM
RvwEV8LZauKEyiT2McA/E7foemt5Jsv+L39GVIDNYhtkAzTZAYJisnMUPsSmCBwLDzDIKWovu0s3
Te2tS/4h/RvZZI4zO/pASyAzmfRZnFpKdp2hKa/KDFlXwz0inHKVKtQlmpwR2RHD7KkKcHu4ryFJ
Z3eGZqiKBVhoTXknDJy/DfFayPUax91Wi7XvDHWe43Gdx5jkOZ1xVkn3y9QwNdZGY5Ecpi690Od8
xkME71D9O5XrIxsm8OvMcSlueJc3GX97ca6eOZyJFVnDgrjS7v/0M3wBnBVb622BexEEoFatfKvX
dTk92iztthbob8yDmif6O97NyqOHHsoIfS3TatZ+Yu0ye8rv4CFdFfaJYBiu3gAaIUEFm9AnGlF2
6xXFTP7OBHQJxILC2GQjpzjpiZuywBCUIXMA5gglBUxffXuZc26E9+pN6Q6j2aGwgxt9UYri1H/M
uvwCeu8FONDGk+VrB5iwTNRBARDT+8gQFXs4eL9lrW5mXj3xLPFSj4gBG41tZsof+F7fvs1zwWXB
d1nxol3zZyvEFpsKgTmAW4SOf8bU2SjlHTO0Dpx7gw4TTccFEaiiKC568nsIhT7ySNDc7xAIxS4N
abzhelcZEOhue+9fTmn/uAierJaVlZnOPdZRmnE8gLojs9jNrmNniH3jXCfuPX0VKgG1d8vxo+uG
jzHtz7xU33WHxuAOKldtCopb1w+PTjCe0B/8TQpWvmXkp8qDCQKSdruozCfoM1+1C7Z5rr0X+FPL
wPuTTg06x7b8SWxm4F5C4nm09IBJXTvdMB/GHSdvkTA40IMRlWn62/d00EKTLYrAFzROZAuwK9ZU
LAXf5MLmaxZkRkLhI4x1oyqWDtCs74C6CHMx/k8C7Xt33Vr1HyxqPJPAdweVnoVTnpEnZZSDjOA4
7XAuiyawH4H6k7mUM67WV4Kcw8YU98O693yaTyBqq7fYbPDmMvqgbTzwLQWKDJtAhKtKaVPN4KMe
oqZIgmFrceIVvOi8LN1FZXhouSqLXcGv2lNgAfpxBWDmCEAWq2dUUBMrp70UafaT+Bjzg8H+xUSy
i9ka7Z7+4xh/oxvYj7lzoShf8RUwZCFKgq3bkM27Uj1iR2wcVN7FNNDgjra+221pyB/0bQtRGd9V
kbU1LffPUIUUBJ5L9BLeSHd4YLh2r9tc+rWXc/is2HlTFW2iAnWAz2AqxdFj8un1fTBHzHSdR86N
i5C18TVjpdiGcn4Mk/pUNB6mbnqlcbfz8vDB0h5SkUKPdfpz4ihAw7NP2VhdRrOHp2fsEmdAVeOu
SquO1ghROXxmy6qpmCaNA+EMUH4BNEam92a47Zfu0udpwFnXWtnldBFJUfAWyX5amWLJg0DERllH
7bdfls/Ewwd3Swd63h43syXecxqCToTkLUCny4gBvhaffTCGVSezH/2WNXrvg3W/RmZxt1T4InlO
9fjAGdxd3wcIUgZAQx0yuFCaK0e/YKblZA7Ge0Y0WJDkZ+pHoJ7gfq3Ep/kMNXCUgLsIONzpHI6q
QURJ9WjStis41kxWdHQnFAG8Xi19DqC7jtcmwD8A3+0bgjbdZZqWqrP3wezTIhiA1XX2iOGcgjut
PEDYjAqkyDdOL/8GCGR4Sz7i6tnoj+dGM3IpA20XYOiVrKtDP6e/Ro1ui9ekkvnX4NANsybuit2a
74byr7FYTkXb0PtDRpqLq+TppwvBwNex3V2DBUJ3ODy6GwUBBndqtD5MTvwZjSCEPCcy3hj5Vrcp
QbSC82KdTOB0mwSgmAJObZOdu60FbiwrkwQGTVuVjU+Yxj50M9FpbEO/AzrXPJqG+RBXwbZuJWUG
uh2lu3Vjvh6LcBc646OFtz7r5i/RZT9hPXzpeRtEjZs/j0cRDE9g1Q4ZXu46LHY4vyYAH80e7bWW
pgPCCDFaiE29QEVLeJ2G/cnJ8pMaiy1OnxTmIb5bcWjN9g3x2J6AO4yaNsk/Tmvcqqp7yFrvUW8+
Ia8VnojT4ISbohOQyk1ijgrOibk7/eVE+hyUNtQ4BonsmPqZ9Nlcgti8d8cG238FWqOw/XRtLPNR
dl+LA1hvehwJxeXmUl/79sso2J2yrywG7JCMzCMNGWK6RK7BDmj5utYYwRWb0FAhFc/NzQp0lMmY
ILdwJjSLeGPwgZ2kYd/0HbC77jCq6UmvAqnFdw3WFsp97yUPH4MgPmRsJ1n9Vw3+MwmXG9BwDMHD
aLNQLvhRdlBt+eCGxZs0q2DdifBxXoZj1zX3MwmQHKlGuqnzZUrbwzTYFqeQcO1E1K7kIM13ZEBf
W1W/W9aPUMslGYuPhZ5GBVYqZyJuC5Dn1nuzYIPw42NVczKKgg9cxaCkK0ow33FRf1iksvawMfUE
mlolwi7sF9MeAwmz4eoC/P9lyIf93KPbYxwQyfk2NuIcNcMNlcBCcIFaxkM/hN4avNhd21M+BSVa
I6u+ZnN+SWIgsO23zctCto9R7COnG8xLTcRGJNJNIa2T30dPc+vtJj/iwKQ2Q+TtRnN84CRx4GZi
EukfHHt6k22+Gxq5ju1i32C+97zxQ3jLBlfqg21Of53ZvLmYqJuF+sV14r9EwVXIIUhidMPrNDJt
ayNyNsN1nAUnPs1IaDZqh5nFjjRCpPTOEc2ozt0N2H9idsKwmr5MS1bo2esPyVixM8c3ZRp/8onN
bSiSc4d8p8G8cDfTz0JOf61sdhu6Yi9mVp6zTt17YBEwhsCJA1khHOtoctOqBsHYkF6LQF6ipd62
hXicE+cZsR0yivl3rotbHENIjOShzUKqOvcPHns4Cy5HJ7eyNsQ6Ut56ziXs6iO60lvszS+Zg/eM
ejHsoVo5zevswpbjsI8WyVXZRLxAmmy04KpFe0R0E81fvgQHQU5uGMfKHs5eGdINUPHj3Oc6q0OV
9yr37WPRk5OgUKi1FJZe3T4rtNRlROp4EPyL/rjIiPBBVCC9m7+KzIBQtszrwEjKVS2mUzCTA7eU
6Hf1L2BnPdV+qUkD8kxLd/4fTeexFLmyreEnUoS8mVLeQBWFZ6IAulveZkpK6envl+xzJ7s3RSGT
duVav+Gvun07AwwOPYBzx8yc9l2f4dxQxpvcGFD9BDYg1CWMJUoxEngcMpydjS4jtOUJqr3K1k3v
aI569OLZ6qtIhudlHh6CPnsdBnGtnPCKWHR017rzuZ76B6XZHCm642m5m9IOjUTyxXWBWuOUfsK1
tcmvxKwu2VuYqVsrw79tO6xTodPHBaxqO3HJitKr66YAfq9wG2hlTUkvZ4cp8/CzVvM2LUHIImIt
quzklgtZSPhs7XLJY6y7tOV7GHy66Eg5brslWts1CxLjtmloq4R6j03HTlGyXZnV8sDgwm4E8Bbg
IMVwyzku1Tph7LvgC5O9oeqTZSxHqySDYAxiOya5synnqMGcdthx+NgGytsweKa7xnTOYrKTM6vb
e2DVUNsVZzVjuiSIGhtJf4L8vLY689iDLcsNfSCPC8KRKnmwFmaUbjgo8Ss9u2ALaEGxVxE65yqF
z8nFJxd09Sieej96DmtxdYR7TLLghbNYcnWrfEGYsN16sf9kwSiEpX4ah+Rn7uXPMnk+QIvwqbag
2NnOt6vwrfCNP9RGTzkCszRPdr+k8amaPORJEWHRS6oE4fDQxajFZhbccA9XNojm3YdclqMzF8N6
kQKzs1A8oAyztU3rgHxDu1tqf2+xMQ0LqPER8aQSwZ2WZX5wziG4maXJsm3Xz2+lyl8mt8Bzc16O
bmysYqTDnyuyfqtFku1H8NNCi9ndJY6IKHwgdoSq8B9FhMxeR1wFCDB1ls+5Dv7mJUrKqWv+6ZG8
8NrgEhnuRbKyRQWqi3H+AbL71lRgUloAZ0gRQEUY8e2lFga2JX4Vi7iP7OyYlw5Wm1N7rTpMlDtD
vubZcOzBJumJOnjeKSu8f7JFgz7xUqQs8wEygXcUM0B/CO+wg1Egrxhk7qhP7dhxRRkBlwZdJYMG
M7roTIW9sfeB9dS9d5r9aGcLgCm9OaysxtnXiPhYE6sOAgb7XC6E21CzV3DejgPppzopX4MaP0PX
ojwE6Ez68izHQHt3Dc9t3ryWToNa7/yUO+NjHpVnFFwkKMsigoRnmYcZsWeou7CpDbB+ZfleBv52
EOI5zgGw+MNTIudqrwEfyi7PgmF5N/j+3ylZfmJZXZvQ2nuWfJ5YCPwYnUthbiCOvobDdPIj41lU
Af5o01l4HmYzzleYF2AlIB33CAgkwU74EhsF/8WE5amVx86YReNRRGVGgoBP2ldlBq+GFSCWXP1J
0no/wuN0R7VhcVkJps6MwiOZYP+fYth0Mj1aBV6EiL6sq3acwdj6qDC6aJAD6/JWTZeBRwLzVKWU
dm2klEDFJBqBXnMumViuVWr+G/xkXRseTtA2eh6NgfRKZqCa0LXfzjB4qLJaV+q76JyU7sqdLJdI
wn2uA44bUYt1G3S+ys0sVHWdl9qPNkVB5gWKDBggGzWe+jFrXApArFApvnH+jNR9aonrbIbuKrKd
HbzCwzxrcm5scpBELAcP0HOdBm/UHvBXyWEcOfK1k/6+S0jMxmkDGjW8in6ywZV621n0aAdPLSUK
/2mcI3LqYkQgckCRuz7DH102DqmYflDAcaytskywk+ptHsvnxY6iuxE0uLCxH9GDweqMg2HnjwSN
f2VUHlWbfwYWAsxmBJXNupRVdh5rMmPhfBExlaule6yMYBP201nZ3gfyzoe+7R4dn9PL4CFsUHxN
sTGQ9XeeQDMwGPzx2278f0kYPQAuxXO+yE+hVa4d2NI7csuPbVQ/DBiOsoXU117D6EubpA2cCuYJ
Gg5ldp8pSKJET8Tl8zaYwDC3IgGv3I7IkYXhNoU6TELhp4ITETrOTUxjsEZdfMvguPWd2gUFmAds
6pLC+kRV44S4r0AStT4EUfVYhNObBe7PH/ODUwCHg5iFQM18tKJu23odyupdestaxWtlIOZsCjWt
TRjfHicb/pFGcjTy2SgAx86cUUafKmYeccYOhHhAEuGcRuWjVzXHfCgPWVYf9fvopm/A8wDr/ANL
7MEqkqe4ly9YspNwwxeRpwMNt0+n8A/YGgs4QHMPP+BfQKiVGfUFA+BvfQGyNkerrY5qEH/gAGJn
QLILUS2iaaesH4vI3s1VfdFwVUrsL+Bgnzs8LSgK4zXLa3ey41iPaR61+aoNUXSpdfvbJHMEygmz
KWlu7qPbs2sD/GsUVbPBLyPUhtiK1Lx3gWJ2RXkesZhAdOJa5NUR4tkps/znhWOSXfmHMGqvXlm8
J4rUm+WE1hokAVIGanBRvO01ZOpoLBTHSMEzB+Il3mHYsa+gwoD/VSThsgBGAZp8NTm0Snwu6AOR
XP1mPmwGaM/44BL2qGKX5su59ZyT/n+2zb+zP2C72m6KUqwgh/0BsXaJAIWOUf9Q5M6/pMTExTGD
7KWrR7FjWbuhXjevZWK9tSgOflhh62H65o3rpBjflyjTjI4L3iawYYNY4EANqBHRtjA2jhWwhYLu
LSZxPxFOQYt3/5TY+OjkR5a1+6DAghnOrWNUO9USLcf9rkh5gNm8L0bOywItLbM42RkK3fZ479bV
1XZKqPPNjgtvI7lACU934dhdDdPam1psDX7jWgYwWRHuRwRVgU7PitNYU4b3EvudoOYfhg+oQ6D0
2vkX5B1wKVBQDMCmkq2Yvx1BEM9q9GXX5MnwZXGAAhQXwwo/QDz+c1s23YQKTmWolc1IBeZ6VlO4
q9L0czGMvUVaMc6TY1iU9ypvTgk0TGpGW33XHNi65XmbQQByD+tDnswPoQru80l9S3QN0IbNN/oC
VVBcW2ui2lH+2Ax/p8tQEq0wGa7tR6qymhhK9das4AXVL2pgrsV1D5oBaNLdiHvMHVT0O6+PtmrI
HmcRnkr2g8wdtLIvybRw+FdMnvioreFqDPZBkkmFCo1UnA0gEo0Oih5l+GMVNRzN+WiUHUMvRfLN
9fNbMS3RVndeBR1lwAdtLAq2/NR+ckgsVCna1Z06IoKS7Sa//tvmiKogDjtY5aOcF3Pvq/xbMc1I
HK+Y/9ulcLdDNmT3hi88DMraL0JYTMkkggZ9QPHJbhAQzD9VghRPkMsD2JGDCXmZ3abJbzMoDnqw
WsPiX+eBhxAVWwGgvFuUeV9LwnnfCqw/Tb/sEzB61FhIDi6tW8GBRYSrprAQwgBEXAKpCUCKU42i
mCQHcFcD0jOTaG+XKCIMiXFMKLMDqJ/OjdM8cwK0dmWT47+s319fp4WXvqJoeCURyD0S8RylwVlR
EMfKOeo3U4fqjmjxNO+XBx8yMqbnf1HzindGSk2IHHG+dVFTXZUV7jK22fyUykHHue/v+wwvvsJb
yYU0boHQCnk94Gt9FsTAfcYO+wi0yGIDsvCiq8VVBL+LWB7UL6odkCcBabbVLI5Njd1YSezEhtqn
WwB2aFUV5KGzfqSebY55j7dhggh/XxHOdDLHP3u2v+MAvwcUgYanIXZxZG98zvYEiOItKzot/55T
o+xBf69D01aYEbG1AqsTbfUIrrfcWJHzDpWXg2SwOB/CM8mZ2CZSdObcXwVZrF3oFBN88DzaYOnE
dhbnCkWMLnvCraQ/1UvNLuZF0dZN0B4L5AAUfUxwI+OkshtN6IyDaSYnjvvTuV6MGPhUQ+7Hg/7Z
TGSd0VXJ9+NUO6cUCUGCo8bexqlL2aomPiMjXbjurZqCqsLUduqepR3IVWyhPV1YyWcjDXvTN2Re
oq54CCEj3PwqJZFde34Bkx+Y1eSpa6CMYWdOPXLxVlBuOc0hGjEnAC8mBBkXakvYOs0Cl3TT2/jF
iBgEjQv8IczXDAgsvil6XvrEZtIR0AH9BSaHUwViAXVY3PudH69qbSpN6s9ZZwm6zMtSDPsMa6R1
mUbIuptQDaLUobJKuuBR1DU+iZbFISCf8ptfpgHag6o5ItuWoUpQTfvFlRBardh96iVV66LKuhtO
ew5KK6AkzAXGrIwp6DvLNF5lUYcr0grtajYReWDbodht2+02VzK+Bs7Qb3Nrrp6kNUY3z6j+If3y
N7ZphqqOaN9EtLhRAzRI0CbaDo1dwUeUiEfYWUx1EAMrVHGhEMhqopQwynFvV5l7stsh2S9R4Z/E
aOfnqTIjWE5+vkqG2lpXmEpupZqycxZCKmzmOn2V0Hn3fR1AF/AHkNYtfDN3JshVYz78kPOdz7nr
2QdCWKJIZ0JWznKpDrkq3yCbgIZtmE37AHTjXTnP/X0lxncvJu8BBrA+UJbinN7WMA1rfERM9pa1
Y3YAhCHJHjDLyXfdlEjEfgX82xZ/Eul0JlodSQljTpgnb4jtp8hbildObVA3qPIhUGGOVERqYP2W
gL7SNICoIyjE6EL2yAoPqQewfkFmQFJpVoZhnJpEEAfWKr9IOKZ3SYPnuIlY9Wsed85L2ZhdDkoy
ylHoYzll3aiPqGNxJBkgxz52E248KweA47swU7HiFHQnvAXMPWBqzhUdZmeqFmI/qvkIk/CSNg0Y
fxyfChdBRtltXQCRZZWDV7DZSQsXpWTyMW+2pa5l1cHNzkkdW8tuxhTWaCnNjKb3kKBehjpm8ONX
wc5IAHvhzFoQ8IxujzliTSCNDbKLPfGU5Xu2iUfZRe+LLD+6EVWHpSGPIAPQNyAtEA3s659Itv8y
fwHqiAFyESooEOC3SF9R42DbNUIcqTrzwyljXsXD3HchASDa8R5Lo51LzpjT2i0f5o8AEqrPahol
/S20mo3tlcexg/bv0ZBDEG8lGKgwhQyK1WTYDv9klj7mfXE2p+IFga53GQfvCPzBXAniHXK90Jbc
R0tgSTy5FQ6J8waJrrPdzo9oR724Htmsstj2UXdUpv88K7n3q+QtBfEf2N26sYbXTiH7PZEJDGrz
llLsoplTY9NYuuiDLOfo2Y+1CDi5K7bEmkziHeRTfPI6OHhZ3n1kM7GOCbIxGoxN5XUALFA4+Yu2
HmD+EmavFVqYKhUwx5IhBaiBjrMtQB15FC7izrjJzn+K2uY1LKNTV8OXNM3xc+7g0kzJ52hRmnSp
tytY3Zh1YiVae6cliSkrlkAMe3SD7tTkEYPLbmU3PaLcGm8fvWXdeAsT40Xk1svcjDgi5veO7K++
RFBtaEl1oo8F+RCP0dmCJgE9FH+JiEIOeJB+Qu0PCxhsOs1NuHw5xXLw+4WdzX4qU3uLkAn4Hbab
KiXLVVT3uGth+QnM0IucF170h4DtZdHFuNSAGxe2V58Wo45kPdcUjjaoMpVo68bHxYCG0OsEDrxk
3JhK7IJ5II6smb0h2U3C0H8pyfT6AR4ZpuAg7Hxz+rH3jbSe48ETrDv5c12g8K0gI69dpdZzXedr
8i1Ia7TOpaVymzUzeT6SS1Tl4OmO9q2GAoNyV9xjf4JqriJLY6B4hNXYv36utmHM8dqqbMBz3Lxs
MvNOdEgC6yO4XYTkEshvCcKKTqmzVlHQih67wQeTXAFZbVNYlOlLU7DuaDdG9qtVF2B/btewXJqX
NGuuyHoWd3ZgffguexHKFjDn+8RZa7XztqXcVyhGW921VxlWL2OKsHLpQ8MpGrQr48CDLuF/WWaN
AUMHYcCEFqblVgLgBkBGN5kF9pkMB8mNBxUYHC4hgcb2YQqiFQPwXSfG09l98CaXaEilJxu4hczA
4ZZqGSF7oeljOGm7KzwDkHvCClabGJMhrq9CXsVxYcZW9tcivoZ8nk7m5Iq3ghOl4007rXamU69E
VQ+TqcChVsutTIpsNcPT26QshZkP0ViieJrZPsxTAzUzaZdrznoWabHM31RKDKjj2hzeiunDDwWM
sgJ83+TLz0WgJFu4MItHbQ1WkCvrxfDUsZKDuOTI53K1+BYOCbFC3EPQY42yAVABT/+0jMgFQ0Zh
Dgbdg53OFJVCr9pU4EyWXKGhCPYAJDaifkzQ5BCMIbwyPdzdKf4gN0FkL68gD48ViYtDUqB9rFvY
teaVQ+WiNvsT2kuXrpaYHBdbIeeNspxzUA4foNFYPCYYL3HvI4P0J0XKRWSYRTnTd5EOVBurE13z
JowE+XTCIhu4uQyRTRSVrhMMH3E2/8M4LmU3DS+slldvNveYHf/rCgRuJBxcPGf+1MCL68FAonlQ
C3UrcGI5x5fOiN4SI/me03admvZT0c/4ohgX6hZPwSSPuT0PZP+zad26CIiQc1y7lbOKSME2Xfns
ptONfCXYv+Y11mSNpnyYRXLyQv8bWb+1DdgM+F/37pfmKUf/JaxmMkhoPS3hExoD94KaQVBEO0SC
b4PAEJycxFrvDSP8NbvsSWsEVb/vJIFi3Fsfgwffm/j9QFwGOAe22SbQwKN0MR+Stq9wRubbfb5v
01asdR8Rmr+CsL4Zzry2rOXVoNivBnTIlONdMo2j9ixxTuL6OVm6WxSk78PoPHtqONVBda5Is4VL
wdIOrYb1osbsFHrontj4mnrhyZbGaikWKA9shx1cJGb1JpYxL6s3bxld9fxj0QOQwSY5p++UdG59
4mn14ugRVNKb6+C5TGIXjTJzK0fQUnK8Qt762w37wje+O7adxKsprDI1ajRxvpD253f4LoWoKkvQ
Tjzjf//ICFGm5hWO5K1Z5tvcUjVd4n5Y1X4OJIDD38kDaaDnG1doKiyoOS3XII+d8KdDNK80Ma6l
ADUDMeqZSoNFKZHdGzWY9El/mOXtaTQeVYm1Om+GA6/qvzHBCGC2Y8aZeQ8SecPir3Ys4RYhaq38
g0SG/smZ5FmPNAVMW4J246khkW4L6FFj/51Uw1rL2Lh1cnLr6K6aQVffrOgrM4pNND/y5nXMjhd+
/e/itINHVoeDCelFkMvf/2sMqvNgBwgZixvXwJHAqF9h5mntbBSit3pupvLN1rXDghTBY090w1UL
8v/8o1A9zOs//MpFQEy0+aa0pifeb0FmAJpFT66Or4Ws6/xDQpkBsiXGb2cw3sOeb9EtDtgJZnNO
h/GZvnJNormqETf85rGJRUnl8txxGd3zmE07f5CqR+HxYYmuToEnkb2XYQNqca8bVyFEHptnfjJF
9DeIgXC1BsIQ18BF7YUXoR8M58JORXnxcZr/dE3z/+OCD3xEgHjW2knWcf+ZhJIDNpIaIWS3d27k
E4f97ym5JJ0iogsWp4X1GrTYw4aE6EhM/Neh0AYq/w/f1j//1/U0fBrMO/0P45zbKShJjJhq7u7m
+kZ7LhPypfmz7hfu30MitF4HL3/X7cIXFauxQ9mCN6XmsfHGF3opIC9ISzm8nN7yNYGp1q2iGmio
bCXjfNF/TgcnnR5z/7WUngv0wH8/ME6N9oH/H/zupHvdghDSh0/Ss3d8apCgd4Yvfxg1bHpfyIu3
vOjben5+5E5T/DghJcI3uTyvymPo4aYnof5MvnBv7kXD8l/efvDf+MoM1IGeN0B58q2JXNIQqCe+
QfWroA7ZN2TWi62v1BMvlCbRzson/eoZOvQN6vd8Wi/+Qb8cF9C7f0ZOl7+mUKxfDA2vnb4ty4a+
SS9sjrrborS3o3xsUXyNsEeACqTnrW42fjk62drHEJZOZeAHuYtkMx1fQ38EAFb+dKzKjKCqm97o
fe7BWJPA3F3jnqdphz8CNZAQ2ZJ7JzvbkZatxI14wu+HnqZHMy6DZdpKsHJ43jkoHmpFnZgHWJoL
YsfrYokRufd2vw+SjNcEqkiTfYo8O1qsoNn0lHQIhxMeQv2Mf+Zp6wSvARZ0NC6DgMYlt829kdSH
I4VfT/Bqk68shB4U2dJvRi11GLxkrDO6B2lO3oK/ZDzz/iRBj3r/AhfHYNE7KH8WhcXeYUAEHsEC
y46+vV5f+ENegP/SWhPTxJnY8uW29opDGf0Z1b0xvHBN3Q1cxar+65uBkhpCHLR+/9n4X3KO9iM4
3eA1pbSih43uz5Tzcm7dEsDZEJgw8M5QZORz/UpGPx50gfR/T2DEK6cuQGPjCYgNlDevmhitkfoJ
dLhK0Em0Xn0QKfqK/B6Q0zqas5P+ul6RUFNShM5sd4xRNGv16AX3UtRg4W88tZycw2Ay8xeyvZDn
hsm5BOCBnG7BvgvBrW3tUmBviBxDmHPFA+eqKW9+F+zhlRTGHZs1Z1kkPhiCDrhiP3zGM/sOi/GM
Z4V0DqgeFIQWl6GQwQygS4YSy/qGkdOfMpvyv1WtMc9bi3wP9xDV2Zx8+bc0H/LGxQSabDzTnw7S
/9j1voirna/6O8YMj6rnxlD99lZEZUgo8Tvp/5s0eteh51nd+FYyT7jThVu97OmFo8JRPSQcYa4W
GYVV5FHoTj2XUW/qWtSkyfOUA+ZeaCymnQ651a6Yzrol6Rw97EPnwgzRgVDMwZ3/ZYByDU8cGblp
Ga1c82Tm1IPnp5ljOA/BXNBDikUDYwA9a5gm/MyuVhKYjThitg4oMufCy0b8l9Mb3E396sZCEbp7
yFxUMhnVrrgqDdDqHngePphm561ERtLkLISS9i7UXouiWHn1l+f9LVoIFwgCsPbxXb1/K5AcbM9Y
nK5n39WvbbuPQfAipu8ehU5uaHZA9s0fno6BEizwDOste5OgdMVnNd0ZcHBliRtLKicAR5l6I2BD
fR/vv7UoQ+kQFLSQD5l1C4Phh99h5XwXOwDPM4Ex89acFoIn9JuBkSTWniPpXkKocfjINSUSvk/6
NXmOhRwWLQwDhr+q2IiM5rvpAL8UgCVIjGFYDTL+XlkHUI9k1Hv4JgSxVb8p7eQYGbtKWvtoeP7v
GpnVobRuXtH9O0da8ZR4S4/xiBGjdwhbvurJaDVpsdGv6BpYkg1P+tLtkH9Fnf/ccUsWtHTa9C61
uam2Hxhr+nEM9IJYDnhZdg8rBueIo5MoOddjL9qN5GPI7DhoGk6dfM00aTtHaNCwMYnwD7RUXkvd
bnSPCllI0r+e3VAqcjF0CV8QQFjXE77QLHFTXDzk6CMuo3hox4B8MB6+aT+ffruTGYM3JqsPL8AA
GyZCEVhAVFvmaUMXus43A5OABqzX1rFLNGzehhIV1+gy5/fgBjc6jPQEDMWq3g+RxGZoG+JIVAqc
Boi0iuER3fgT19FrAtdWVO4GQSDE4ONH7sHksgKB2C31Mbq17CBQiL/8bmaIQL3m0VyiHB5KmPs2
OsbGhwjfiCxYfaLGhnXzggvK77osSUCwxOkATg/gIv7EfOuOrYmX1Y4oVfGtVzTrD08ZddTIDknJ
FIUjR7zuL6gps00w3YB76zEqfb1Rw0S6S9rvyGNtsL/0OVGUKTXxJ1Zsfg3NAJIJ6Eb/W+ch/tes
eIXsx15r+6LwQ4gTXfSS50FUIVv0uTR6W+Av+lLuSuIQ9N7QvCHR90s4WaAO5kfey7az6RiQvshw
bprQzwmcx0xRAPRYMyZSKLgHjcw3+oA76FujshVdPB//QWYBw2JkwtBOevr0cwbLbnjUm1TtgI4H
OObRPLR/i0YfA09va3rJo6l1t448QGuizrtLDDwfsIFB9ioa0Qjrc0R01L0eLnMNZRScyV0DaE2J
5UrrThWAyWEPV1WHfSYKnS5tm5rVJrP7beGjmd/28nM0tzzkwq+j4AUC+AY6C/hOB6V0St4AVfRy
gcvC8+IOh8ZqLssA7lUfQKbkiD2YPkz9F80BmMQuQazSBG2w4NXjRMCNeSMiTLrTgVOVyDelAFaA
kKCpHCKJ0KduUWY7PazBIGOTctZt0IPuIMikDawwvJslqQ7eQxI66WZ2ZojUkpCMcxQDiutrcQC9
I2YQSPrfBRBJVgu1+3Do7hnFOv7IHif2qA5xN2IKThgdpR4VWrgLFCST5ROKtnrJYjTRbDyEq3Ae
GIG8toU4SczZGS36pXUAgKgvanskoEDV8jcKZQr9MQFsrMQdY5LvBkZ9wrAaxvKJocaQ10ccB5gw
Q6RP7U0AxQgEX4bUAnuyiRYZf87f0R2MIGaXoNYZIvHwm1ljrdM9YdkfSeZumNQ6QaBpM2jIULpC
Ttw50MqEKmlw03NDx2TeY4J2hKUExGtc1X5XZX0H47GX6sWEGBpwKuJ1+VBPwozYRz8dYdJvnzFQ
aWd+7ySvWpCUZRIXAJwygo0FEUOoQ0tBymy1IAdbWPEpsKpahlfb/nCkPpHp+FG3OgNFx9GcYLz/
zi5cVocKRLe/vSRBCS77GiwNT8LqzIQ6cltcx/eeklsrg4JDyNep386xOagApCI0KP1DbDVQW7sT
Gtnfcpbr2REnNSE2pjfRzEb6xUnDH7G00L9DzcYji9flMw6Z6EORGci77ijHAqGnUlK+7yN0RPJp
L6PmZHbu65Tnz610/oXL9JZIWKm6V1o8KnQSnRPfuUC46HfnTEOEpJmMEfle8MV40wfDv0Q4Z6rM
gs5jJwstkxIrJHR0TYnA7JM71xsZp4RX0zPZaEh/ATTwwmlPnBnLO5sVSPbzroXmCo6/06YnuNGm
EJYK7Q+7Nszi2Rrtfdm6T2SVL/VI5T8ePyjjHPrBkKvfExTE0ybtX6a24diothhjXRFcJm2Oli56
2W+IuBK29Aen7E+VwVOAADro6aFHhxmY+yGPT76ryCuTJtZbZjM9zwT0g/ukA0PO24CwguvgUC0y
igp6goOVuaxedCqmGoFxcb7pgRRTjN37pkENA/cAK+fAAVjzNpqLpvRu0GS/1F47rqKpe0dn9rHF
7y/SJ+aeI3eV0DxWcNUdALib7Kaw136THgWjZIrE2aDkBpUeVg6mrv4c3wVOfmbbvjPL/FO6qMPW
00HUCK+DDWEptLGyyCvWIIb0KKaACnW20gENenM3FfhosfhXSxdp4JRVcfLRa2tZ5Iw1nSXjIDAC
QEdWcp7LP7ga4VbTvqNBCuszaF8nw//pG5gblFQeFxE+R8rf6bGmH9+q4e//bslz8pMRf84myHb2
n3+ISMC+89cxO3PdI4UDRicCsu8NyRv46xcdvzYduEBIfHnXCzR7/dOAbQP437NrwGr0whzhHJRn
VP2SLdZzE81XqUsXUQR/QgPNRmhByThcMd+i5iBcMPUxAh5tCMFWUL5L55FtX0ESLDcmOjZ4B2Fp
NTrnhZz0XVfiKmGO6T22dupKTWPYdb73pI+ki7ZUdgqKxtXSaU/ZLdIMSKgUHKuri+ck10GT6Fg3
PdZRWYa7FlULTlPJMyYlnFEcJqnfLTtPpe2qJZkxpd5bEGU/AXndDeHMKgz7XU2SzCrkd2wkFclJ
+26ATZThPO44FmvpkqzVzIwj6QoqjDVGEDsYefwCpeWzEqggFbO1/T23oetYj2ob2ONW716TnE4V
gXXkIt1rtuO1wTFvHy8mMo11ug+DZb841acbp/S+PQFSmyRUL4owu7oawnXnUOMMBAmFso/RLnY+
RuDHAKP2akGgIJfuce6xeUnUV2JFsIsjA4nsrMM31mkfEeX/443yo2EOj2NxAmi7J5YiA8SK1A0X
FFrAsGBH7Sflg51/IbJzlOwjwveuelcMTUEOIXnWhXLLIOvajscaDb87ZUbnKCa8hJcpEhQZQD1n
2rkTfa67JEjYhKuNIBXVsvbFUpz0WhCwTvcIlejsQQfyMbeNl3Ao/lkQqXzEOLCWu6SosE0VNZ2w
PaRBsMGpYZuG5r+MdGVlRegclcc4QbPCDD4LZ76VhviM85m0vvkNKIWsHAY/rcIiND5JEEPAA/7p
EVIU4tkx5aWs3UenhkDZqjN1/IspkPa3ybwArCyM6uRDDgztbJ8WCYeRcGcG9qvNrlJqkVcPVV0o
0QgqXNmLFrPbTVTNHCy9U6CvK4q9D25f/1UejAELZlWHrBTOdRvj9yw6HJUIDy3xsx6uJlwVDDNP
UxTsA8anaurf/RIY7GVa8sdBUHPzEcIn+Kh7ONwdIysA97UQX8g6RwxZ7vUF8zb5ESOWXGlyn2sg
bdRq8BnaK4ZuQ7Ti22mOV/NkUn2z3syBiKaEFuMw/AUzLKzGc5UtW46CBz227dw+Z6V3y8PgueZz
Slr3OgPVsZL5bcqykf7UWfeuwnaXetmWAtVOB4scqYzV7JLlI/kSWQuSzT37vHFTkCkCj3Jvi0p0
VKHEroASiJ0exEGJxaLvXJOpOQM1OZWA7+/IjIM7coJHQIwguTl+ZiEk06QzL7pbRB6tDc/ceomz
G0EFTGjnLWbzZiPC5TrI7krS7328xQUAshEo07LbOLH6rVam1bJLe3HQfaYHt2JnL/3pZZySVcBc
bFyQ4GN9CljxcpC8OgoP6R08BDcDk18MhiZ+3VX9dFA4ZqW1ffxtGLfY6QDD6sIfdE3WRp5+6rXF
BjtdFdYGmtfa8pdDkXrnCD/InFERFs6R7PxHytINDMUnkeNtpSyvWZEi+jjc24F3qn04YF56P0Ec
m40KTWTEgBkFROOhPz1j70Teud7awLsG+KExij1MgUPgUHz32nXAFqh/pyPfYXEeHA5kZihYjzUR
rD/iocYcLeK/+kXNKTmh8nA/BfLJT7JzI/C35IzLHhqs22x+1pnMCNPRMWl2fuqeZ4EJr34VryWd
4+UkO+qj3y7fdRw9ZEl6KOfkioPl3RjZhzZl91vkq1NEeOLGez3j+5kzh4n0MOAQCqbUgP3jmBKu
qAIBEJ1eRmEguSOAOGGUdHQgbRSmi8QRP+RJtY0cxcZpr/UzmFlHnRQjKKtAWWrc9YhBgAj56BGM
z+tuZwEJVoPzhTnCSyXwHFySv+VoXJIZyJtw0zccB/YoSDxJVDltP6w4Mo2XckzeC8AuY188oz9/
ZL3Y56ELzQajMbwG1FI/w8O+twLv0FAY0qtnG5fflZO9e5V3btv5mENOmdggda7K1zJeGafSbump
EKJT0TJCGl2FHE4U28GgRmsAuddhwfirt3elU7e4VwUbt0VORI9RvT3ZyXC1FKgMFvMop8LLkpUB
1Uyr9t7XstgtJkmCXwYM8sbJfiYMLRDeXCOLj/p0d0JTC6IHlXo8toIOqjh6iwjKAFXq/+paSEro
rjK1WyoNv1DnaZj0gT4FBh+WqGmK6ViyIYvYuOhlFO0BcqC99yr7+Kp7YSDb1o/RLsEW5bcjHWai
C2MNMM8t8KiCNIF9HKfoWCHu0Eu04lD5y1ilayzv9crfBjF4GhJRpZOeRWn+5HRWkwY72/o/zs6s
OW4ku8J/pUPPAxuZQCYAh3seaq8ii7tISi8IiqKw7zt+vT/0jO0W1SF5HDPRMT2UiCogkXnz5jnf
4ewY2kPmWh+LMHyOaRwGttNTNIUnzH4HSw2vOnfuTNETvz1epG59YTHV2qw/Ed8ryKyLBhCQtJHp
MLePSt5hSFfbMPWPCQEDHJX5V0svNGwlvv38FDJ9BXZzvawOKidV3hb8/AXA5kfthPu/NdOQOR0r
5n1UeszO8xGrNXSNaf23ME5lgmFmvq+mknPVryHn/x9++/e//+fr+B/BW3FT8JIU+W95h+0hytvm
9w/C/PAbZeHyfx+//v4BGL9tecL0tHYsxbphKn7++nIX5cHyp/+G0AsP3pyUt6GL9rj3b7ukfIjU
sLHDjPcRZENEK6wBqlT71z+/9vKrv7u0Ml3loSU0pYPe3fXeXbo3yiadcqx4TV/vTEKyLqUbRecp
SOLdzy9l/XgtgVXSVabpCe1anvX9tcwa3I0ciJG1+3JcTxFwkQIJeUjPCeVyAifowrRwYVp6+lZa
8ytWnZwWap5fS5MjxixM7MtWiegqasinD4ugPAaTBMBCptVHw3GGgxnTgU362dj5nW2xenWf2V3j
pMcTvW6IUHow4JtcuxyLP8SzoMwp8fnmApZPs+xHykoMaCapZyJCGX/x/Z13t1oJqZWwTekJYQtt
i++/Ps04l6OisbmNEf6kIec9XbixI7LDzPKWNqTzi2H1/nb/43qOrXnErmmKd7fb80usPESCIHZK
LlyyKUaFiSYqrn7xWPVffS+tFPOSRBis341eFZdOZCaRf2V3UZmtSW+izTOHnndZh8COcoYXPnCo
ueiH7fZZRqG+y0dI21Qs/YYnEHHeHfY3ITFBuyoKvW1jmP4BnLR39GSqb6WxgH+wCIJJcCHXDmWY
Xc9KyXun7vOzH9CMKbP0G6Ck+YaQTHmwBJowK4jQs9XaLx8Dx7afWjVr5IflwEFOV6kzK+B4//N7
8f5W2EooR7g8ZFMoW8h3t6JKIc+GZlDd5NbAQUxzZ8TZlcisR9Bwv7jtP1xKI2cV0uaFcrU037+4
spOVop+mr1lXwGaX7vxZB3P80KQZgIKOuujnX83+i6fMK0tTkwHsOvrd6J3SXCAizZwrbKPWZ+gp
JuTpKX78V69iSWm7WjMnMh9Z78asHlUWl4lX3uo+fA4cFsnQ2v78EsuM9ucZTwkuoaQwFfePO/fu
i8DX7IRHsNRtYMX2F6wYxKlGhFmXsYFLJXfm16AiXk6ojvhv2Q7rn1/+L+4j6mFuoIli27bfv5VD
3DeopXkrG8dNrqc54IBQ9O7h51f549d8/y2RmUlKb2kzIoW9TEZ/WlJ0HKV1Ojj1bV2rfW7Z4ByU
uGuH+n5BTyJGOFol58vmoiGat0ph0qjIj55n5xfjRrh/cb+F5kZr01GMnnf3W6AU1gMQj6up7tkL
t5PrE52gvQYMUpoh9ktnMUAiGvMDfPZhwrQtA+arKrqM2dITz0ZTizOzEiYUQoJapRWiYTP/PHuY
w73KJxfiFzdP/sVHlg7/Yca2majfjULl1F2lh7a8HZiblLU36P0lpzqutxkbqdEjGtIjdoJ8zwi8
hjPufn79vxqhtrQ80xYsmAyUd8/Oy+w6y8n5bsF8rMtZReSTjXtzlli9+s+4EDgDpHmQR+bm51cW
f/XNbWuZWEyWauf9pY1Au0QLD+VtY9bNubETvACVCC4mOkUHwwVkkUnkhNKSHd4G7H614Uzbrs6t
TWWiofnFx/mLscMNECwtfCJK8OXnfxrFI5tniW2+vDXDMLnwE5ujqokT8IKBckykyegIpHOuksy+
z7TyN51sxCFyAji5tjmfyhzufsAHPTV6kvCPawp3ICQnlxVm+sWweT8jM/dbkCSUZ2ttWdJ692F9
VSk6w1l3ZaVp+ZH9er5vZjr3vAAVXjiibn9xwR/HyXcXtJey8k93ZyAZtA/QMNwGrit2g1GCqshy
5Di5j+0KP3/AsVBsvng6Pv78wSwj8PvZxfruuSyf7E9XJpettDSg6FujLa6HxL4pRvelCRvjX/6G
313nh0XHtU0nxkl/m6HzbCX9QhhNEn55TU7umxl+aeQv6uEfanGWB0sLtuaCCcvz3q9AflISQxi4
xCl27ZGj5Fw9IyLJ8zfd3/OvNvhi+hc/v53ix6FjexTFrrAEnVtHv7ufUDxGCLBmcB31NGGroI8P
oz1KDiRsE8GBUx5b8CvbKR+wGTfI1MNuwfC5WYEhrIm2iRkn9GURBZUp9Ex34jDu5x/xxyeuaOvx
EdmfuMiY383iOduj2RxJ96IBgY7HhQKf/OJhix8LZK4h+S81Mi5O891dcAlHQEur09siD+nY9fNx
HFJgIHF3Qwv9EM3NgUT4zRLrx6nPdjGcTjYYjVk/mnpAwNZvlhZlnI6P/48v/78f7I8x86fhjsoz
EGGdTJiN5+JWUfyA3/DUjlc+Pv/8Uj+WB9/dA/HuPvtqbhW76ey2F8WmqO3bYJS3/49LLBOU8Gwm
EO9dadAbjowN30hvl0qAt6msmn+5xOJL2KYwLReb3g/vEPvlNFYU6bdN9jTDDAGqxYvKEWLYkIva
mxslf1F4/3Ffvp+RuKSy3KVqdC37/cKVjG2XjTAib4sxvEtFirA8quDKxdcmjku0A4AEfTQmTkD4
IUd1nl/9arFaHs13H4GxKZbLa0pYy1Xv7isB4u6cBba4iXEIdwKFW4pCFhBkuncm1D0GQJCAsJjl
+KmGufnzp/rj2/Pu8u+Wn4aCz8TrpM6OBb+IKHM0p9CeNzWVxGtSxiOqggyJiDM7aOTQBizwN1GN
63hUxqbx/fRmEoZzU1sw/YaJnIXSjsrnn3/KH4Y3H9LGz6gELzpv+bt7BD2+cMyskmfZ03Cy8vlj
E7vlL+Yqzvt/eBSWsulrsGGxXfnDZsUcozYlQJwUGsv5NKRy4ddib6/r5iXwCZLAcsBHwStSbJvO
ORpueyjE+FQ61ZG8n5u46i/9Ap2iGZQ7qydGKjQsY8UH3wwEC6A/LQ92XZ7rGX8znaG+E8yKSkMs
Gw9uns8rsgm3RSeeR60V50L9ziXfommTF/rBd3Uf34WxRpFoQ8gjC4Nz5WJJNiLMc4emeh2l84Xh
mF9FGuyziva9xq6qeKoYkp/myPo8TBAoKheLRBpmi7i0fIJDfIIxsHHjwIUM0Nx5wkfRE2NxYt+O
L7Y4dJFLSRlyEhfedyPycjvN1y57D3KZr+Yw3OVdcw8a8gxZBW4fOeyQBJvPcsDzY8Nc5hvy52ly
62zxc0GrM4T5bNbxkzU0Eao6fRcOvOHQanaB8B8mG1i2hngdNNF9hjUObfTTTIo5qgbrsUkooLUm
ZWXyI3B/Bn2aMYq/LomqqjVvdIBbt6EnTHPGKdIjjqNXmG/PfeI8GXkabue53Uc4hafUvpjN+NBU
0GdbtvyISI4DLTdMCB1w8JgjrJHQQddOPrFnQsKV9dtoHuECWk6OzgNOimNEF7om8FJok56qLTY2
0QiEYO+LEIGY10uYQxZkRa/k3J5fZuXI+ftqboF+ZZeFihDDGsPdArxEjbMZXX697xLP0sb2duzq
dpV7iH8iwGnCI1Ggf5bXvTCqbZtFELUpxvcRhxqcQLfkJEVtx6l3XN1VTQfCtVLFwMYnD7dRLJ2j
BUUK+crk7sG11wh1cg5UdIWM1B60fHOjdLx2DCZEjp/jkSRdOz0NY37yK05WERLMCFxDkxDmFCFM
gVAyib/RcT9jvsGW7sbdXZGC2/j5m/++gNCCsthVivafXEr6d3sqQ3qGIlRxOM9BmFx7Kik/O443
n+mIjb+oTr+vIyiJaGlyHYdGqgaOot7VxV4RhFObTy2Q9jze1oGr91PdhR/H2fWehziZd0nVBm9/
fL9//66L2/zR1X1Fyl9z/NG++9e/79+Kq5fsrfnP5W/9z5/6/u/8/aHI+O/7P/Ld3+D3/vO6m5f2
5bt/2eJHbBH8vdXT3RtJ7O1/95mXP/l//eFvb3/8loepfPv9A3QVUKv8tiAq8g///NHSl6aV9adH
vPz+f/5w+Y6/fzi/pNEPf/ztpWl//2D/29KX0hyE2S5FrVDyw2/D2/ITQ0h+JpfK2nGIFaEP/OG3
vKjb8PcPS7esgVvM/xTmv7GPokGiFVsXi0X9w39/z5t/LLn/uPV/3V93tL2Ujv+7NitHaZpWLMvs
qi3Hta2lAP9TBWfkYRwWWbMjkZwwGMCPketBk+1DpKQF5/qF/ynBJcsee11yRppqRFox/adNPJOG
bYpz6Wp/K6GhQq4yNp5InB1wgnUge73X00NdttHakPO2B1mxisOBMFtFGpaZfUmpWdkrLy4zRLGj
ac3HYPwYpqht47i+9XivV9C172iOMqXlwTquCAhyxEQWLBQbIC0coI8xyRF9uq3J2QIr9GRUuYR9
KBA6iOh1zujsFhIeaMmcwuH+OLJ/8L6NrQ1/Xqxbtvpnczbre92zlkVkLrkk18Ys1Vj63F3nTUyG
Mb6hdNZrXehwHSSK7BrwJFsspNWWoMCXJLt3yoQEK/cTRtN2bS5NibF79srgDK1KsgAExpqYhjVZ
ZJc6s08FrQJOZo99BJm1FdWpT2MiKvPsVNTmt75AXW1On23HJ0DPIfxuJMO4MAIYx+19DoutWSJ4
JId1mYGwwi42GMZ3TVoDHgLijZcvKpJkXyCot2ruM4YcTubxkwwjRToo6n50oXJXL7bXtut5HoHd
pIjzRH2WmoW0iNEsFBziKvAbk28Csmw+u179mvvl0S8AB4W5u+mK9DCGCLnLMvuUCfQJDc0TZDH1
JXbvB3gTHHLanydj/DItYuKCuHri/YjJTXZ5oJztVJccng5YGH08pTnwopXf9eV2Qr2/nXOionqm
bsrVZtORl7nyzCK5VMV0bkDInLQ1I+eKv9HzwZLeboK6a1mPgLj3ROqatXm2CcoJ/RbzhML9ndqu
t5NBQXpNcvAicU6l2Di6QYGsHdJlyxSEuaEM4HR04P0s2s0TaMvuW2OMPIc6Gx/K0eNuA3k2He8Q
zl61aUvcqu65nyVyTIhNG61ga9OAu3I401k1wp9PXdHORx+7Oacx4d6k7b9qN43Y91Pk3SaJsaua
FrE5hgjLDmuYqv2VqWDim33DcYFvc4Q9wbA0dmmEmdCMEjAbAIHmOPjahkTuqan/NDPWThNJSX3p
f8rdl9qAJWCXnc1Bfg7bJdRwGIvukmz5B6BGwHPz6Trsj02hnuT4WIdzgWUhvxj6INpOiSYjzGWn
AKjugunEYf3ExBdb06Nc4nOg+zlwQ43jFJfbAgsswNSLOaFwnYkLWHOOC7tLBtdpl1y7obic3OyC
01Bgbtaj14meyFfjqLz0s0UthT+/vAzAs2I/B9fpAkpR5yhmtadJROLMm4xgRyU62lLIX+K6WAh0
3XVXjk+gxl4KzpRXAyGWK4foXAoTPhnVx84yTUgkeYFYRFw3hrutZXMlozY4evy0m8Jji98WyKZ5
Lhtva2nIWXX1ySxSueW8+HOQtheFYzy3RG0RcIWb1CS5J9SvcUK6RA6LchDUENp1P42R2mscmHHu
RbCExgc5V3f9nH9poRygsgPcbYZ3VsDeHcWB2FgjoN8C3uoqm4k0aYmkiZRzSRAHCQD9IQuylkxR
0FxDnJur1sHyH2rvuuqL0xym31TYXMCxvTMbDUjSG3DflM1hkSJKJC+rosccEoKt6BF3gaPYTz76
QUWAloUIxpP1xUBUHdZ39IQtcJ66uRB+QepFtJmXPBcABWcR+6+jO52r2T/Iwf3oVs0OtPKSrBt/
bHSMbnBAOj7AH+mGetX2BlhI/2Dn/RnRdLNKI9hRliwe6+Tei+Hh6MJBPkfOSCa6TWGMw7aVlLFs
iDfF4MAv8mGBTO5WzsFLREkpC/zQYdfvnWp89ICRlHN0HBHAoBA7tn6Tn8pRuahRiLazOmvrGSDY
Irs8TgsPrZizZF+7+Z74gGYTmHWxG3I0cwa4ki0T1Yt0gGkknNmwd0aAhqOMpU4cK1bvI3n0x9bA
Q1wgob4AL/McIF1dVaODE9E18PMTDYu2EnUvXCugb4VmPatstSWC5tWaKsBVCBNWUyEOpW77HU5U
DJJ30oJnZIedxXZGy800FXujQ3yTBx8XNE/gzPLQU/ImZQ/Q7Dbzzbe2YY3SBqE9E7Q6ZzAgYY/G
RjXBWqdRsOmMe1s0nywRsnLiuY2IYC9P5LQ568SEWD0F4p40880cyxfHTok+L5HMRZXalV6QIuty
nwyw85u5Lk6+g5qFYHXtO6ic5uCa7Qtvca0eICLNu3JJdRsHeFCTNsEbxTc5YuPVDItiO4QPSWNX
a2UGI/aPVzgqfuypy6kt7xDr0YqbOp/t4siRBlKH2MVrHgQX3Mwr0gzh0Ec9bJUAyWqbLsTqKQsP
ES+NxW55Yy7aQQQPL0SHzauEYBosPgMnDzbCSqg3rghg3SqismT2PIqC7VaUZrtiSa6QsXoaHf+i
mjeD6on5StpH0+0vqsRYVz7Blb5FptAQgw506r0fzPtaDV9bjxlzzNEQqdlasUXDPOJiwsPfY+jp
8whUzIhLdnOAmX1jkTQ5ZG2NZVdfV+G5qnJ/3cbm2h8IyG4T4YESI8gYTMxTjvapj5dUG5wFIoX8
NC58rFh99scTLXQ6l1ZzaIKnKZ0gzgacR5XkNJUtARkx9VmdsWd0rSC/+Mc/VDjubdk9QZfP8B1X
Z1NCazWgZZK3YmzLlP6somCjpZDtOLxbub73BSREBDg58JB9B3NznmVkrnViuetmtIDP+mfTSrFa
Bd1mjIdPQosnDp7uRWyHe72wKzz7mo7kOU8Iz3UDMib4CJukaE6a1uXHtIe8U1uAJIwMIN04Wynw
kec4qqODnPSVlzwM5J3nBoCSQjn32sBoPunPHZayprZZ/wBngODp2s3CrCWj8ItifFxAGevWekbF
y/njkxi9YN0YaDFDib6OHD2as9QKcT2sfUfU1yZJzqhm45tMobpyJWlBWZsCFUz8B6+61bG3N9q2
PNU2wl1iG6+gURx8irVNCD1k7QH9A20N7Xt21BUmfnMHvShmjDRMQyiJ27C+Sccak0sBx5JbAdAC
lHhgW8a+4uPAAjIx1tlP7vKWAIQ/6mEqLpyM+Cwf/r0X0I3oItIXXfjwURgjp495cGiA2NGmZbkh
jmKxWfcncl3SCyPIg40N/MgFIgumZO0YdbQVNtwujUhX2W82uH4ExwNuLTg18gT+KWQ8BXdlbJ+n
zHoCnYK0z4VglKZfC/gfY5HUlxnCJ6eqgS2pnqgrt3ms+3GjfAncyu6hsyGo87KznVEQGaK6cYzp
2IjxESTsuK77t9qoMUgOVb8GE3LvskFYAQTa6dg3LuzRfHCn6a3mSHZbRe7NWCoesDQuGUgHP5jI
Tsj45soeqdzcZzUvfrMeeAp1CilmDUu7F5MT5wYbjL2EGeik2Xi63orBuXW/cRwZrOtaw6rK8bLi
P9nmtXkYxx6m/5vjYgImBYnsAMO+NPUhmG1v43TleTK8EGNWeVHZ2XWfgQNR5E9Jb93NsOc1AWim
fgx6egsQKs5DvbgRHBwkQfKVLD7E5PWTZ1QPOp6JqgWIZWn1hSBMBKHmJbDgJkTlWjYfizPgyTXq
jUcnxG5NRtoihuvWe09b2FiVOnqd8eb1M2gsk0+ZBM9NRO5gUF7OQf+oJ3Hr5eDAi1cAQvxcYx/I
TRy8VnJPZh+ulZB0+sl7s4rAXhWT1W9GRVerVm9h0X4jl23BTIzE1IlArWJum2dYwHRD8uewBgMM
6GiycUj+0DZFs2bxe1WtOLtuQhYDQjByro5ORmw2ufX7cTRv6yK88kGhKbR/DMqnkcxhOIqrphEv
tU6p2REIBb3M1lNPhEXNqUTxdRZgDFW+N43FctuXLCXh5WxHLUYXgWUdVDh22qZdxak/UITaN/FN
rQxNI1KcomwKNxwwLGK56WZoxecKj1BG9jS7vy5MFg7WFUywi3mmn6isig87MBtp88aGYMeLEhwn
L79vU3GnHB+RsAOzZQkaysIWH6l/UbvcizlD5wsAb2bgJ/dyIgIdyPrTNL3E/UIASpBL4od1gagP
EZmG+lRZKf4qv2rWSa3vitCk8VSLIzn0zKO8iduSM2izEMc5IjMqFeXnKgc6GLM9xCTpbqJB3ZuF
3uc9W5/K6k+OF4CLY/thJP6wMiLoHlYHhhQXFa1FOe+HAKqxQtnDI27GBGZhWHydlL4kQGHa9Ab7
W6OEKmd6F21K3om3bNyEQ7xmvoQd4WuaLZ/5DmNDNwMPm8Lq2kw4PRS1s+fCG3dywI7q4UrU4bSr
LIsSElFw/XFqnswScWoNp6T2z8BsjkPrtDg/yYNzMVm0mu2wE4nXYIo/NW1Z7CpGLEnAbA59k44v
iSKnSsX2pgPIt3ZeCXmt98ZMoUlC3BoOL3T7qPDRtKF8yxWDOZloBw7WOlviSzlWaqoaF1k8fJ2l
spg1CJowgoNKeJQiwItYEL0aT40+yfLLANIyDFmdit7dJ+h68X4B66ytb9TwG0fhAOkdkZLrJ4nR
QKY6BqK7rXQX7mqeKIjVcR1q3ArlDJsyVGzzrSm+m4sh2ca5L9ccZpOcPpdkyrGmQJ54rdF87+Ug
kjUY3GDDtgxUQ+vB1KCOKfme4JkTkGqw83jT4WuJbWjWw9YC67gZXP2m8pk3XAlM39BsqUb9q7KG
cRJUh0x626pPn01/ccgYRnrRu6TsQBKJd004EHtV5sNWfsSAbDNVkyEQiSa/hN0NVC94TLBS3jg1
vZu68dcNlMGtjOdXl7ogJSnvGj0+lV/ep7R+pn1mwfNJK0i+rTuDQGgwyYxMusAcl9hnNg2G591b
HQ3s0vXAxa8sdg2HvAUz5OCwYm8WYpxI2cppNullFqBQdT5rkWakq27jkBRKJFP+xnHTR9Sc7BaD
ASV2ABG3KZwB935QUR/1DAt7uhjj5iENCjb7JqGzp7ogzyli6pCOKTdlWp9Sx3me9EM4SRx3Rdmu
6yrewpzNL8ZpXGWZrbeiWoYhunrEbv6261hsCL0kwKRfBfCYPgaEaq76CjWyGT0YlZ0vzZ4btwkQ
GM/1rnDCcW1XhD7HGq9bRaqzk2FVSeKKgeV4BevNQFvdvvcLX26trM03VRngOeOMYZ1PBoZqnwyw
UjTg2QDjrpQ3BGDvZ2dpNRwMbTKQsgiYqhFvbOSyxMgOn/IsAislaBZEeZ0d0ji/6wvs0W1MxFdU
Bc/BZ1H7YHByO9qQxrHyRrt/deCPti35MXT9iA0s53ydO+18iAf46FUpFY+toqhN2HsXk3fyIoi1
wedJsu7MhpNAYOiva8oKDW8YA+yAEbBf8Ld8WDd5CqmtqHTVuMkaDpTDiIrFGmFqph7RaZnBecPA
DTeZUk0omFtctiqMSekc5oG9AlzTlKmceMF4DURSU+u5C6nuhU03YWN+/6DJYQhTE3W1ET9Ys0o3
TWKWB5HmT/jbIB+ZJrDwudqKyMB3ChuZIf4Uxl28h1prrtUsX/pwkyIbXyvDfbNqoE5z2rx4bI5k
tlF9JfZdLoPdVE1s4yeyvoILNv6acOxxnfS1WJe8z1WQloeycL420DGCxCQeb+nrWM6LY9rj2vL5
R8JBPIBR77Ex41OgrexQA4bq2bhmRBNuXP3MkscmLcKiETCK6DvZV/5ApuoO8MuLU4zpWlnYWScc
K+wPMtgqgOwMML8hPsdLl1ZV5EG0lUhCjXLAtS2cdtWxQd+lAf5wmd0xE0Cd9iT8K8GF3WVSolp/
DOs7a5AotRsSXKsyO7BO1usooltaMy/OHAYhM2agBqRANkJeNyQFNLoH+Y5SaDswk4S9dPbINnmJ
huIaC1KxDRPCowtUGKAFE+xMQ8GCvUS+zSPD2opzd+vKQ9JUp8pssjv0YEdSI6NdBvxw5WRY5Rjm
nOwYVQAcbGsr+DCmaI+wJz3yw8AQBpEVHNmyHN1K7yyOxC442DmgzZ22PkEy7KOXpLcqHm7SYMZX
7T0KVfkP0D530QCY0BSPLWJyOKURdk02omPQnxVTwXUzw+mO45euRgZr5CzKPfa3Q+JNzUFb/pdE
QBdsySUNtQT9Xn0JJbXRHD9RoDZbGHdN3g3bXlW3Q7TE7unF/G6w8fMWS2SWLp3P7r6XuX9OXKjC
Ge9PbYP3qi1AjSGRguQ2r8ope+RVvmrTKQR91mMn27Rmr3Z1GV4iRu+2ug7alV96GMldjKslZPqY
mIeLOgewPyRo/GwjNC4AtIT4Uolaqp6BZQIVaNobeE4DfB067hr2u52SeM37bK6g6K1yV9L+pJpg
NSX3kTeQnC8MJ65s6Ii9jRlx85nJdB6X/uKVYv32OCpeggOhsCSmhYsNXI5yrXNPSRh2OZ2Vnm6O
HcbXflfuCpg9rh2RY9A0R4eM1U1ZUuzWdXhPd4ScbohxpTPRjOxK4MQLFlLOBem2484gsnCjEsM5
tjYhSJgmN3HTsEmMyMuY/G9B1WDtSoF7DViwJA39dUDU9rpwAvp6zvA4TOpLjDWQisO6J6V9O1s1
WQ11XKz7/kCumNhVBiuoU9ZL1p65wUn+sbHo5GjhweHDwp/G2bCpp/ip9wxABVS1JP4OVzPGUazP
1hecldmKRptLnpRw15TE04YsoxfyDJ7tzMcu5PrV3u8JMg0VTdTBGC4ji0Fi+i75IdGw91DldYAv
UxuWpRwxtbJlhw86tGfUYhzBuAnI9pxpALIc6EPehtkh6w9b+qoYgdekXb8IROVjwVRJA8MO1rj7
V10Bz7etTnOc6C2F9LwhufTOjgMy7xJNeKNUBGZ04X52i2ArknThx0D8dLTFLYr0hi2ntRos6xNH
lSiIgvbUi5vWFPVHXBvVPTxr7ucS1cV6s2o0mVZhR4504O7jToU3aXNbcDThGFjvZjRXGU3ObV8z
PuwGsQeJ35B5lIJuAZ7AapxoZ01w3/EgLLRifR06042aY+K+bePoGdF8Z7cWCYpA49dC93cZBMYd
x/nWJp+ri7iQ1XVb2Hf+6NnntFLmpV/HX/yytLaNReFt2ju/7sFvBLm15kg0O0rfhaVCWWJFyX4w
gFPLOTPvzMjsaQhQZLamra9sw933PblFWjTumtbHa0GDfqUd17tJHFuufV91O2IQxE6l/bgWbqBv
FjXoKc6Dr/OYxYeugccK1bThX/axoKMfCqiuNLiHq9TrN8WY5EcytnBZ99VwUPN439fUYXIGWp17
kjosJvIi5OQkEMy8RLHne9Rd5L7ScE/C4aQWlACnye5FMbWfSiKMcsPpPk5CWvcm1Swb2ss6672r
gel2HY64icZePc7UPKg9+l0wyzs5sX+cfHpgRAIvEUnzQ08nhXin5fh9Ku/mlNjwPkq7dWRAnyhH
urizZVxzQoI5KjP3uprEPi+MchtYqU268HiDN9CGUACyE+A4NLqhhIojzZ5IMya2qObLGIW/TSxC
L3VlXrT+yRmLJYoUcsbyDyabCg10ROb065gx5KVDMO5UGcO+xaS4tov4iJAnORNiuAES0pNALtPb
LA581pcU461p7MvabS46Z6Cipy9umzwrR/GXVVpA+hfNaa66q8V5zciVexzFYJaDwKH0cNtbrk3P
QTb5EfP/V41qAtuPuiDswb40ZHLZDiMbGHJDjBxK/uwO8f0f/2jnm1mYBJobkUvOkQc0IMPDW0aY
Lpty66UT9tEIUg6EGwXpMNgNk3sPFgFdtxQV7rlwqQ2kc8qrI1s3ddJngoHlZUxJaoO6YtXzAPei
kKFrzOYaftMSfNKlNMNdyT6jNRgq7tMwp/5lFNbuZb2ZMick5N57nRKv2EN5wkpeSUp8WMAdqwT5
T4cx8bDnhh9rjEFoFymfWtmNm9rsQXP6OV2usMgpGuz+eggmtsBOcAoH1FqEGJLw5IfrPvNgW9nA
QFqlPuUjU7kNtyS3OpBjI8mKTIDhsYHtugZ8mj4RD0oC49CuAk9zgDpyzgSxlpS22gLFRc7kumFz
sDeHTVf67cFSxJ7YKpNACPInMwqI5DGo52T+rWtCUqU9kyK0sOFXTFYFZg/PG2a1o9dm9aYin9DE
OngsrXDXkiFwyLoiOflvcaPbE+JydoDBWF5gI8P7JlDZU94TlGTnJyc0V/B4xxNBlK9149EhbK8C
ku7IDO4wkZvk40RF9gTKWF74kTBJUkFeDAnmPh5xqevZu+KJcxoHzNtT9IoLFyOzJ+yzFG76bAVs
8YN0IuOnJOqDntm8yVx/bQccJiVDdi4qX12milY6Z6INBwe0srFeSAsIhBwiHiwNpIo41F1PfMtd
4wTR2arL9dD0G+mUI7+c5VMmC7t96r45821bTP6WHcgD0BniirK9pf1p7a8rZUU7P++fItPKV4DJ
XFYO8yljC0UBClp/tHrryKl0sm/cHSW+sWJV3yxK2HUxUjL1ufGtseD59sn8HCn9VvRts0mm8Tgb
YXPCj/slQdzGzgeb6uzU2WKUpFiUnAgnrrqdhqnGT+53G680EE6ZwRdPhj4cbfcgwM2usz6lQ5KU
5FrBVMsDPoEz+8XJS1yi7FJ3h7cII7lDftzyMejU1942i4to+198nddy40yShZ+oImALwK0AelLe
3yDUUjc8UPDm6fcD/9jtiYmZvWHIUCQFU5V58hgNYo3fz2DKIZnTu8n7Uxlthj0tJK5ZFu1ZU9rP
kpvJftD/0GXVdzOuRWSYpQeg8+fRawA1EW3hAePYe5q7AvXWZ1Yw6Xb1qb4LJaz5wY25dBctCfQB
zzSrq/A2AALPUEozvaJlF+KH9qYhVEx8oAK577OITOBEBzHGSEkrsp85t8VOgtsQR33TJ+Shychg
eLCC6y5Whz5O9NH8IfG7PTay+SoUPuFCkzcGM4INfPMfJxIPre3EwWwsT5rT0SKGJUGCVJwyLPb9
GAEKmPiyQg28SRiSkxkZfoYCymMki5HDoe+rdtF3Qju3RmfcGKQ6ByPxZgwBdDJQbBJHQ7sxg5ac
3w0BoMmrWa/epI6pv5ch3V+/A2dq71wZrTMKsram9EUIN3+ezfjWtM046FuA7K4z3DN6YOynBTC2
EWKME2UxeThxYyApH6dzu9wph7TKIsu9bTPhtD30M/PL2MCjKEZ8okhimDGQOAyp1O5G7GPI4owx
0PfGU9j1b96y+ke72Q4lLTtWJ+WuGsJAhLj+F+wxPgHFKIk1yCjX2jpZZnffEmnT1NorRnf4pN9P
GBMHDfN/FspMh0ESYeMxhGDqlXLRnmu1ccpT0s1CggJzpr5k42BbEUf9oay5EJJVBiOqeIMDO6Vu
lqvTWCD21hAGp2h3caafT01O0YzcCd33ah+vTy9skB+RyMxtaw+fIYl5W/xj6TUiRsQNDDzXmU/X
h9JyG2iMhXozFmCT3PzOmNIe0/jFSE3m5cOcrnfCc5ThNR8Dk9BX8xDl2UsG4QZoZ6GVn7VnC+rP
rtKSn5HmGydt3DI5WCdT1RKfq6VSK7aY+NkyHRjWyf1gLyNtHhBRMS5faHXktpEsCRPZEgRgDC8Q
HwSOP+4D6ejDjmyZaDth3XCjGN6ca1X1u7jznjPMdDbFiJMT2ivrFJJGDFyB8cZYRudeC3U87+uH
oSicLZOGD3imk68qHYN+62XKJ26r1PmRJXuDtmZXFgz8/OsrVQae9jheMw8GMD/NiaogH5FZNoy5
uUGZB2aeFPhPSKPx04GJmm3P6oRYquyd4TSkLpPHBapvGzFSH2fQKXMwvqd4iggekA6ZCfldPwB9
24yYKVlIPlpfL+8TXHPc8FBRzO4Wrb84qRpOEsgXmKzC5F/iK+c0d3Bgaroh91C0pjhW60NbEGAl
83i/Vr5HBlk9demxJO3TF0DBbLgSWDn3mMyCoB2hYCqeheqdld2BmnFji+qpdsZ5vUqJdAWphCup
SMdi/EIIS5UCXsc04XpEGx91/ZfBHdLU8US3bu1isyT7diCTMcxLYGfhBKlrlvz1/z70igIYnWm6
65cPcyS1blAsXkvvQbKoW2wvO9vZ4Q39XXTNjicEnf1ikpq8g2CV5w4R3VH+GEchAQkLiLcIv+DK
fshMVfe5DdRqkct18BQwvGXjU96w+0eGBzkqoaOYOX5gIx5WldDOAtil2VHmK5MAhplmhPXvmKwN
BydwbCqcfZu0ZpBmQAb6ND66Mc2SiTUYRGc8EKUOMsdbyFC+FIXX7fXh1KxXIGSSCTmd7d30zWp4
Yac3jpFb5GRYpY9i0PU9C/SrreWjgwQFNfS8k8tnQejKMJXPnP75BGEPtf5o2tgmr9F4OQlIox8l
i7pVEMcvligZCnTHSeC96yWwzGqrKi4LHxAcLW0wWedzlgXAnFdflGlFd61eYO8WOqcMor5TImyp
StHtLavEnQ8Mk7FjXG5ShS0K8nQ4zJmFY5GT3EXp4Fy6OGMLCMnfpmmHRVVBuk72embeLQUn0UqH
J1mLZ7Fy98y2JRoQE3eS+7yZuoqRiPLuJ9YVv3QTPjlxLmTkkP2dWjNhNAzCvZGk+NFQDyEGc/7g
tcy1EsdjnZqrM83hIxFI69TV7RgvAZYYEZjooglOc9HRykcmswLZ7ZjGv6ZdOkNsGV/MDjslIwNH
HLFXRbC6Yq0Mq9P2KU4n8OCUtsfr/Krw8q1pT++FbtTHLOleunZMGP3nD0xc2ToL/eAoT9vphm+p
2A5MxbCumeEt8WMsd6lGVQUgoghGKwTZgggU6hsH0OsoCQ31AZFwunfhANY1BAs+tV3PBEv1nMYJ
omzmdN1mmIdw1wg6jevfLWF3vH6VAFjuDMcEMa7nY46oYOkZ+6cE6y6NOa2TuxGOAZPwXieKFPd7
i4HzRmQ5DI44qBfaW01hCzHGPbiw65L6I11rnzsEQrRhjg8XyOu+W+chdmYnz/bsMJ+YiV1fwvjV
ueMyCfc2pjXUItbqCh7SP5qgnZbOoNjpp5sexMwR6XF89Bb4h26Zf1nUULgjyT3FKrumlZJuSYRY
N4RrFqy7TeYF14hIfylq9qZ+XAfzTD3mOCHmyZlnzC5rfdPo8S+zIQcYagWWh7SReEYA49t92hMw
V5a4BAGiKI85CqRyKttutWPxjcYsoHzBTEIGsNfFdUnH2cp1H7BWg7YFm/t4Pb9hom2LaNnaceb5
pblywNbfWXWac6PDY9V11tTrV4vdcAtBq/HDAqC1mCqyr+xDLGpYYqBPdaffeR1rXrlwQiQNSaC4
dG6yQtUHqh0iAlbb66YmSiaKo60yktdY42YdEl7N0oy9qUSN/RZuOPgLrcbJk7UGaUTtD7GUvGQ7
CL+0IoA4KoAEHqiOgRJ3qvYjbecFqx0TA65uZGnAEBGkON63omGEXjzjPtJthVktx0lr34SgtMXz
sjxOQ0NqYOg1fdAh8WFCm91C/aZCFw893fPhep5IPsa6HVtAWL6oiYufvDCxh66obLr7RjlklnMw
bKwW4LD0a60ZPwwcLmJRmShFWQZ6WXFvmGm4U0pA2THpGFxd7Ksa6SZQCAyDqm2OVoH/o3LsV1pB
vlsfEnzwGDx7GPyuG9H19FOZJEz1B21jEovkTpjkjLEGFLX+S9eHqiXK0UKzv8XZ9g7csjtGbbr+
dbdjBMiH79kJIy3HVddyAzMrSuATQ9VHzcTsqoGOqQF2HLWBwhga6YfRm5jpLbcjV/Fhjl/wJpsu
QJW4y+AySE0phttUde5Ox7ITEyPoX64gbm+BS9pROSVeX99S0+JGmbQEtCnwHjWrYzi8MYDLLlOh
6UcrwQWodqpb1rhtOkbjCTvBApgo/VWKaGcTIHULglDuHAhKNwQqgfQUjILWaf7KjMbFWrQX3MI+
W7Ix99oSeYS6pnJni/kHD770tFpBtVkCc2i2+0AjgDcjPxnqMzSYRcuczQrl3MYp3O3CK25dcugZ
9fVhwHQtP/H5tovAJAtS86MlHO8MNwAL7hDSmAGggB+QeVNofbUlGKsj39TGcRGxxFnVawaeyG6Z
krfwhvDGdpr8celWc3jvO3GZtz9Cb8qDPiq/M9v1LdlAUhDuvKf3BmKPNpqO21vlwdarK0wH8WV6
yvKTGgV+US6VS6YzenJxp/PI6rhJsk03i/CcNu0cjAZskq4tAmfop71lT78q5vi1i+WP1kaJz7+V
F3KTDG59L2z1M5aPbjhA1i10bC1jeMpEPV88aSAfdb8TER4Jjtl2g/SLuAjyewliFlE3gh7cVCzA
KNUgeURPsb2y9JbwjvGtHRisXr3bpH6jEy3qeI+ZxT6ryeLYkne7g2y6m+oIs7+0Wn04cGtyitS3
35s1tDXW53abKjICK1dCYBL3JtVywPmMAy9MP3uhmGrwhgxXjXrTDr/YCrl0RasCHeSKySFqFV7/
HKlmV+X1hM1hEvqN5dzZ8Vei1+xaELcCz4AXrrsvsQRkgskAFF2smTPF70xrttMwfdWl+9Elxi9D
aIeSSHCCkWlTwyTEyhTCrsXxlODsTA8LPJVJjBlWKNmQt+msDB8S7rQ7wPEpGWJk3xbGQAHpfXBY
S8gCNCNspfpPFsFQWIwfts0Fb+ukgS+ZtMjMlgXBCQz/RaiT2XYp9HNNbIfUBheM78LJ+l1J4K5y
ZB7Vu90XBKGAeboNQIFXrJen70TExKn+Wo/1mjOAYzh+St7WoVKGZbcGA8Vojto1Ai/Vn/W8Pwns
LXH/erHNcR/WNkURDLiw1h6yUBzMcE4CNsswcM3Ud8zmm+x4kkahUrpTYJSkt3sz4XJTS86zS69J
WYf35jnSjtIyfxEa9uYW9VfUd88KIqvSrZ102tcw5JLijQE45G+su3F0H6E7tBExh3290QAHlqa7
aBK9EcW91gjYGEpDxTZ+M9PDWhBel9/V9W+X6nlniOFeevahqMrkyRso4MPZ1Q4CK+jEwFhNsI0T
qQIlycE9nEsM21On17FABt0Yc1iIM8yL2EmfYkY1m+ziLXHpKzwbIpuMS5K5MYOc6qco2+lM5TaE
/QrEf3DV7TZr/TFxst004v6RZM+jvTwY3JW+UyFUY2CcEj0QYXTpxs+6Ew77JZ5JIUhKtqQu+tNn
BNar6RGD6tmfErImm/lXRSqtX/QfTPvjjc6ukOAknjb5K8PbI1TFjMhaGP0i2Tjh9DADeLZ4yxkG
duAZtmew+SGZwmtwGC0RbwU4NjflxtR7m4xJDZKYcNrjEGYXa1HhtrHYF6x2ro96q28BQnQ/RiB4
47VTgCgGM2Qt6bGpGCvGEtbOJP0xsas/mqXghY8l1tK66Q/kYW3kQq6QDQgLQQMw1+nfbQNIvffC
BnZS195Y2vwFGxW3c7G3e/E+ESdpudY5ZwtQyibMzSZFnNPnZCw+OFnhtouY1OQ/qEdvE+Y2RO/C
gwFjCkb2FGjMGB5TPWc/KbBmXi/wwW4awseyvXT7U905mwE5C/azPJSJTjrXSCx5ZrY10neVYhyP
y3GK8JXAx+lgFPN8XmiTgiZfSeWymwBGiFycLVrjKKMFSfSixly3uW0bCCgl9i/cw86uM+s3iAPV
oUpPeAvd50tGxoDi9M+lX8jpZwq1L1GvjGdZf1shvvOw44mQME5jnbdbNbkBfnAoH8yzQ4VIpIvA
VcpDn4fHIIUUM5kQ9n3hfcWxukcocaHJ6Dg5nOihkAzDIZMwkPQxHiBW0SQhJInuYA/OAQuRTfTw
1tMrpMO58T5jGdfSeWfpwSrcS5UyAyKE+1MbCMkaGWoX8yvSP+BQjIhhzRuhRn/EEtKM1ezbhJVu
tdGBXbfDhG4/DiCVk2d/zYs8Wk2/n3Ok7cXLOEwZivrC3N5OLgg8QANephYXE9GcqZEQ6mWSN1SW
VkkVEbqn7HNoO7hSSh31AthGK7BcDI3+AgFr2GVG/KsCctjqu85oskCDCEIyJtN52T5mjfdei+mU
EYO1jaZs2nj2HUAWMW6O55vMkTEiwQHWyqP3uAzzDxm6MJpsDC45h9tKn9U5H2a8NtEUD/nonXSI
XsFS2VArwkcjdU9ItELY7vMuAu45jKFTngdkuWxvOZlFi3s2rcwM+jwG3szYKp22BBQCgfdxtoHu
KBvhNyKMg0zHUxp5EVRhwl2E3m0rCd5QaogxW5E3pAo7LVSWCKu+brK2kZSK/Ch0l6aNVkeaTFxS
RBmLaoon7jP4Z8dR1z+aEeNVjCQfemFafjQrPkMGhSovsw8N0Tuox8YmUmGTYdO5kQoiwRiTBGqC
ko+eSwhgR1tf8R2q/CqArnhqB3fwufhg0Ylyt8TAl/C+14jyVQ5fwRZbSOLVVwZPWYBG6w/kWBPZ
0teHvGvJEh2Mr5jjChEf0hG0v20PN30/6j/aMFr7aNWtqcTz+TdZJ5z0jyDVQsXEOZY6KRVxiS13
kRy1fiJJGUYaJqCMFzyAVQLj+ouYYJszVQKiB4Mly86q72yXMONSIdYbu2S8reeqvwErGDaL940G
bDnoWb2LPZzyusQ722QFA8R0+p4+LCA6EWh0kJhRjviR4webDcE8hXqwlDAbZX5fKM+7hNkJF2Hv
Bt1B4du9bd8YBXHZptqnlb1KBxyDNKaw3E0W3sjMsJcnjEhPM6qgD11fo+EKg/sfVt8pNCXVfbSs
q0nyhJbdvp1rQm9gzMUfQ9WOaATs/JiPLPZLUavDcNLThSM9yOyklZE6xgviDceqvHeToTAMLXTe
QhPWVqVm+CxjG4HzOL9js5Ae0CzgB4ZkSKbVB5S+73yZ5b0nRHffmyzibvzQlGoincQYAw+225EM
1AE69sKgPf32aNw+GATlh9rLDIKr9Ec3j92TzX9NCYagO8qn8g59y3jKlhaj/uoxrHTzfZqLR9Tp
ph9hvEPnx1sw5ieLaMCLJx7LXQ0R4TJXXJENg8sbAyT5EhUuvV7ECpHWODyV4+S8o0ZfYll8NOuh
oIk0QoiBOOKWH4ZFcJn+G56TeRdbB8IQDU7w+DWo8ZQmodrR2ka7coqpM0X3QOZYF4x90j2Hqjmk
RoHrb0lRnUP/iFICknK7ImdBEKW5vp+34L5rzJN1GvUpDJB5MweDYHf976wysQ+amLTAWqr5bpRg
YuUSTFaI5XGrXxrmW5hs8hUkoMdCT5gm4JPfui2sIVxHbjHJTSCCfxphlwT5WB9Lq8/3GRvEJoKK
fuNYqDLiGRcpLJS+WoZOQdPCBSpHJitgmjTMjQV6LH6qiQjLSR6vl9XA+nu2G66HSFEdViOVpmDJ
jrmzFt5lGRQySAlFCWkG0p5eg4VhlZ+m4nT2S34GzQDhnEKcQTPqhUF79myEiXD17wYn/6rhhAdh
ghWFRmo3+Ts9dPExb3dM/LUU/memfSssp4kscJGBQdUdwIkJCNxnaRtvBCZnG0xwx31m9X+gaA0H
k+BpclgI4MlaFuuqanJYpHdU0Vizx0VyZg/Ye2P7pC/JbR2nySZFcO8bncAdusRINGR5nSLxbYwc
B3cZ5gv0/hJdVWVc0KowusvH4dh7r4IXELkZ7URoRLu4v02MvoSYMcwnx/5syqm6Ux1pGOWy1dPn
TvbYRHvtCb8SKHBWUW+XASdeZlXw3cdY3YrpLCGkW6lqniYX6peV3paDdDfAE/W9uRKReyrZVuNd
DGxOD602J8ewcKn3Z2wmgRgB00bcm+vKwr2sNU9z69SsxOqi1zbQzyyzh6iXz6UhXPzb3T+wCOJb
DWmy38Sdi7G+y/WocXGJ294Gs3NCKU5olc/pnJC4iQ6x6tH9sEuxK7dESNDPUngbebNnZEYj3xZ/
wrz6IqbADSAp4hswcxRX5refLIsIogwbAnMdkKJWubS61j5WUr23Oa1Az5jrVCTlHgExFFkylTf6
enDiLCufel1/zbTS+4QTPfkyVuUlg1Z27zkPdM2U9s0oP+J2FL7dKZPG2nzpZjZ4CdNzvp77Cec3
29Y3kMMIr4OAhdCopIY049WKQQybLJnu5LDp2G0dA0N04KmBnQMh3EIChKaiR708YGJpAzwwxbXw
UckBEvc54ooViS3dyHgTWJcc6jGsNnj/T2/CgBpkOifD7O0XvY1gUq6FvoqrTe721iUmbxf6pH3k
+hufU+Ol1gUw9sRtbZqAKwygCRElhkMGanaRFEgs8+plbfEdSh2hfiWtfrQ7x9pNpYYkcMyPiTmg
UE5+XZfaTOfPc31ZgcviAH38NpXTfDASymB77G7DjiQczxpTbG2Lnux3PdqUnB+v0+hdFbCB1dW7
hlHRIYNqCO+P+XQXEcZeMA9nl85CXzPpcHqM0To30p4sEoaYWb1IPB/w+0QUZ7g0FOl6DXDuVvhD
/BGV2JpZ/GLOVQoqlCFu1WhYIMay8Tbs472lvQkLm2LIiO1tJaGM6qUgb8Pw3qQ1vdl5vxOyf6W6
yc54Qh/nLnq05PQrtgjYkGyvU0O53k0JZWoR0xRSd/oLpyqdnUfb4KQzXRqYeXtYuUVyDykyYQTa
NIe4y2C5GwbCYvvJQPo54e6yb7TiFNqVR0HPcCiLyg/hqQd9omga12Ps5R7ZXGXbPaZZ/RKHnHRL
sBYbCYGmMlFBYYfPyUJsk7bK+ZCfIafo7sgGIL8DdivD8EOjo6asV/6CG/5yM0bUuWu4H465HJtW
M5+9ynNPw0BR19dz4K0b9iSgetWN9R55dDijpdns6yNbaVsN3EMEDrg55kMiBb2rcY+5I9Hd3BRE
Fe2zROt3o5PWiL3017iTuB9zG2CxBSbdlMzs9TqwU7+1Q2jCHUsZyz8gY64/pclSPYLjfA+p5ezZ
kgj1Gsz6w0OjAiRCQASZuoAdbccEqJi281jR2WAGY8T5KWKTGIeaSGpHZuclZZSezD+Ew0DEJFRZ
Jc1AnifGbg11AxPJX+SzxHkt3pbBfqojm5K0KG6jKokwt0uND/jRmBKgsuoGJI5DaT3PGKD412fO
LEYaFs49gMS1sIKNABSnRHMckSq8N+OrPfTVK0zPbTotH03Dwa0y3AZs88tad8Khbhf02C33NzgB
V/AxhGzLAML0iVxy99aQ6CeWbgGJxLcxwX2fjZLOcybjukKpTYkT6u/TP9t80zwVsWXRk7EUpmMM
GNHdxshKPizyzGALlU/ZUE6XTi6RH9YDHyhiOeqZk10IL4Eh2BPovj6fYAmSrOdK7pvWuZRz9aRF
A2ngtkOJX4jzZF90QU2joYHZq4WSxbWE8dGT9Y7MWkikZP04AgXA6n2MouWptKbqQ8tYFptI5+Iw
RPVRcjY5a3BQYTNtS0XQsjv1xsFZcq6MuIJWPrCta0V3l5jxj9bL6T5J5Wrd2L/3ag7fBRDjZtYd
iB9ZJN4VOQ8zaK6f1WGzM2brrqAbg6OkSImsBoLhDW16z3qiurXGAcNaOiLE8l5ctAjo1ps/8aEI
6QxtOnnKUoxk4o+iJFSXEdyLBaOHDL1cYYATJx9ZU31FXnkhEMA9g+f1T3rc31/vqEHTGWxNycLN
XuXvmfjzz48jRSiMBbaqeiR/GRV2F2bxzmy8DyeJJJC9196OwFJk7YXyQ1rk9epL3l2ydggf9Tq5
h0eRZhg6Q8SZ6fj7md6dz8ft0wOQTPFbHpNUlBT2xzi1P3mDnYIWaQ9JpC+MotP+oRGwkkGxPdgk
75VWM+MSMVwjhH9PSbo8qVC7rXZ0ltWjO+XzXuUUu63ZP3UMm3dcLsTvQGZpSjCQclxwvscKjXhC
w3vv3jIlm5doqHcccIgTMoY7otJ+y4CMTTjBJ3+B1Xo7LI9wraOHMWaeWWPpe2vk2geW/UwcGgYw
qckU0KtjOo6etRmp94DFzQZY6rXGqN5lCo4uaOAM43QDWDFLKNIugwebKcn1YWwZWf2nn11/+/cX
1+f9/dnfb//rz66/iP/vja7f/qef/X2p//pu1z/7/5/3n175v/7s+lJ/3+3vy///P/v7Ca5/cX3y
v/0MpRDQYTfh4DTksoM8N7Msp+IodQANkXgDQVUlIVhROZ7Bmkisz9Hya503nAlpihCRrF8WKVpk
VH/jeEY8hdQmLvbT+if/8px/+fL6q0gh3nRCQ99c/07pjseivZsYaGOljuR4LjRYeb1H9StMWJNG
/NLrBgDMin4wgstJGCKHIRrm8nz9GaL68nz91l1UdOjw22gBH+EzatF8Jnwd+6tRCzdAotN5kupP
OULHMM023I7e+O3acg64P7B3V051Alsm0kMC7UfG72Qk13EMF5AZHWg1FvmIAYl1O4/hm55VSMrk
clZw8+0B07ZJHAZyt1E/0a5Fs822mb63gyS2C2d35pJEEs+ZQbZh8uh1i/KnOa3YmuOv0PxVKw0B
9dISZmrHBoZepw5jg6DViSQLW4kh19SgyeghZVcbq4X+Ua5vzvmSaIVWYgFNF5WIDLD8CRApkkGk
ES2at1GwhPoCV4h9nZmgtqGT/rATMB/8xqrFXqMNsA4xa/y3bvxqLDFXrmbCuOv+pKuJxKIwfNmr
ArpNiGEPGBIhNEt3wWrPuNGn5KetrM8QFL+ov3u8XXfgSdaxXhOoFjvCkSa9eBYHTicwAD4pLYVD
7nGXau8sh9rZrTVk+bGg7lt+5nSgt8AsP8gaRcEdHnsTg3YZuT9QrzapNXl7ttGzY5Er7DCnyGgQ
a0alQJHL3oRd3ysT7g2HUeMcyR7pJtNJAPYByzS3rIMlGUb0IML2k07eO6Z1gpPWbMqsSyHUwSsc
VATtBwRvYvTNJBWLnkHUT1jjJX7ogdDaibxQAQ6wVp3dMCJc0AhkiDWPwjlynpfcpb0w4QYxLAXZ
pRFcMQgYPnXzB5XxbT7N0T6W5l7XpkeMTLBp6KFQxXl8Ozm6fYNJ3mdezwn9a0Kzu161XddNZIDB
GKpCHP16zBq2dtl/cXFBzca67EZnwK919cjBS3E0cmnMykoe7MUGlsuwHu0LaJ1h2pgEpK6GQ3zC
i0HVTrfDAbYTWAtmqzcBMqmtAanj0AyBgLWP8hWZsOUkMWClHZ0TEi5wc1sCF7CNTgE9Ic9+Aj2B
bcOkh19OCZOEbLek0ZcXCiw4RtJBMif3ABS0z0mjktNb55isd7DLoNRXyerG4uo3VlqeNC/CBq8A
Z45i/vXr/x83Fs3G9fu8Wzm9I4AeDi2tRLTkRp+IzzjmltNuGkNjRcq6J9GXN4bl/K5rqOQacvp2
wqYQhxjuuGVNSGOkHEw1mFtXI+FmU11jrbCEGIhjUPoPakHyaow4OXBBHFoF5hPSKzcmyJxpdWKz
9NPdhN9/KDG7zluIgV6utSx9xKnSyuxM7gzJoCfAtN88N2XOjWSVE4Aq+SgGTgu+Dd35zEczt1Vc
/nElMfVIR+obG0eB7QiUApUq3xTW8hpVdbJptOpkayUchaw2A9qHIHfxJ6I0V6yS6/TOeQPue6oQ
nwMtcj7EOsc3MS/VrUFjwkosjbcwJmSXZYreja0NDjhDccLSoUlQCsHD+4RcSxShJs6gIYZqCbnG
5utGTNNjHYcyQBtwAtvcWG7Rw4xLp7OJWTpOD2kwKO9pXOAThguDF0k43XWJvy77sy5NIpSSjA6q
wW6nx67spLPgRDQyQRoZNrz5LD1bMrmvrMWlrUFt2vdcCyZEx8gVJjTn+uiavHTV4OlCblp2Tovw
scMN9oaacfZ1NZ90DNL24FzvY17f5lTbZAn9sucUWoENljBq8OjyjFl6bKWv84y4LomTnSG5sRd3
7n0wg02JS80NwgQdbXv3Niv9Br0SmXDTSir6hKSMpUHDKotFy5sq+nbFtzKiZrrTdVu8PmSlubKZ
wn82TUcuA9YBbI1/n3H9ylHzd6UnX1bFnYwhvXcOZ4S4wsEi6PptR8N9vn6Vu6N3riYld7DCXzyL
8OPGIkRuiY27MbQ/tHqcyJncGw5RN0k6oMmqOHQuZhK7vkGrx81uvwht/tWM2FbNjviOY3dTpNZd
WGdPkcAeyGDRRFtw49aexjWUPMED8/ggrGYpM4nEYiPWIndvE8+1aWzrwZ3i16WNmRSZZBf268Os
ISQXGkzUiRfKEEN0RAEi7BupU7XnMq5TH4XjsrGw6YSxVj5Hpnhziu4HROpF6eOGuTAZym0oT4T5
Lf3wZx1i7eywenNtmHAOAVXLOP8qVheQpjHlpq4D9troBlYNxUUGZDuXE8BEwTaWmPd26viiMIyj
sW44yhpoTTESbqqk2eo2WKMOT9sDmQqjLiF0q7jxBMNOhO/QyRHqtkBs2wEee5aUz8yoEbSTQbOx
ulCdu2rC/ClsA43cj/O8PhRQMm8Gu0g3i9Gn8HkxFw29z7HUy4BRtKDFM52bFWqVNMe+rkfDuSbz
UMqQExfmDDO7OjtLZ8nOhVDpQebmsZ66y4APHeOnAdCN+d+ZSh5KSDLUXJmXuWx+16t69Poq/Qgm
orzn6zcWZDB/oKIieH26TVu2H6fx8CvwnhRG6HjqOSBYq/A3bs/JbDbnVSV/HibbPNoSN5f1OBtz
OgPra2iqEkxFc+RrmgwxUcjUYY0vX+JIbQpd4Oz3vSAfPw2eplavfY+5lR6IBOBKrffVqFvPeotD
ieUlp9yBu0nTMBcM2Rp4Yud0fevCYAUYRuO5XqZgruwIZg8VhrasZz9N6w3WQ1iCztMjOYkWCXkV
3np8+BXA7arkfP3m+tC3GWGqQiAJRQa3L5rkYSCWCMjMc/y0hRZyXZ0HpiE1hqy5QbrgejnGrOyI
3vd8Spyg1+OKfGxdraL5KDjb181rHkVxNkVVnq3MaeG55YiKGnKQ3MXYwYGsD5FD6pjHKW+ktwQA
UcSDExlVp2Z/rtYHo6xPyL21fc18CW1UwwZE8YJ85qdp/LyAfAf+Be2D1KyNl1pfce+RP1oQFl52
hDuBctPtw8CMnoaFjderYCpMi3eY4OSfyYsjLQ8qAiP5ifTwMTv28TkbZ6ZyM90bDRp6Vxholv0Z
J/nWFtpvQlx28BDoZ21WP0rn8Z5p/LkduosxUafg7BKo1YQpL3C+gqnXZ6gUourOkoJ4vqT7iSlH
zIrZnutG/j/1v0c4002W42WihcVjYUwAZjb/SLp2lbW2U4t4LXjD898HDy+Hs0HtuStZecxkwBEi
hdlYhRmFQtdXZBwSnFs4Fmp6dVGJOM5ZD1KMxhcRAYYzqXhpJ0HRFtbkINrWpljGx6ZI4MMp9xx3
1v2scVuKNA9qQsO7Pj1ClmVyJ+8KhNB7dmbt3K9F1VC8plBU/RyHE5oGNvzr1Z04LmUKwug9hNoz
BjRM4vMfpaEpxuHDtUOLYZ/1ZY92vjMi/IW8vj14yRJEMGt9iA4U5HZ4YE6hY2lI7vt6y8h1Vbl+
dd3Z//7s+q2Bjze0e/nPc6f1D67P+PsH//b3ar08q60Rp0Hp6fk7lsfVro7/h64z641UWbPoL0IC
Agh4zXlwpufxBdllmxmCKRh+fS98W7pSS/1ilX3qlO1MIL5h77WraWeYifVWl+argDN674PWvZ+V
9/L3ZadzzJ1yQEP8fTr5+T1uxAqBVaaIxM2+/76M1x4wB7XcHnxHc/ADXr1u2YBGXjtc0bVjFBYY
Et1CDNe///Df/9r55zFqncvfX4VxQc9DkeceYiv++O/f8to0OylHXpOpsq8T3s91ZzQM4JdPrbHD
fuV7elOmoXWti6a8Wv5/PgE/Yl//vvz3wcBClaKaXMXBtGenlnKAB2iDS3G1++l/P/Qszg9ejMYG
m+fc6O769xf+PjCZEdcWmOSmTsGIlB3WnNjxoRxo6V3xODw3vn5Lo4H9yafGAHZKsvJsKDRnbmY/
ByYOELNxLoVLt4OD9OW/Pfzf8AE9HyVtB2LTo3Vb1R1KZ8JSol0C+tDuZHvGpM+OtgBQ1y3/POab
5tRb6GL/8yfRI4ScyV38++aSfRD0n12ZP0QuEkmjUcHGb83x9Pdh4BBbCw9oZlAHwWlRItAnm3sS
pKmjJdXVjPgsKpMbRJQg5kQMI7v8+5jZ6Gu7WNYnlXTbDKAfMeB89vclQOKM4lFqG53nbmLxIRY/
hC21OsEOo5ENmvtgsJ8poG9iCwFuURc40ZY//X1oRJudxgHk53xUPSPhUjWEny4iVL8YAsxWzChR
m3B8RPYoT8CYZgC5+kW37g9dI5HSSxiqRdM6D7GmPnX6U8YYnLR4++3vS4ynfBzkvDkFKop9HtnV
aewLuQE+BHdl+VRSVyOELUD+4OIRq2kZPoVjYh6ijqzPqcNmizC47VWziZnvIbYDolBTa3CogJWK
PT6nNK9OPBzw2/NGNFVBpLB2N//vEGeuvbeCjTmBlOi47b4uZ5QjDMGiyr24RsMWCdzKFjj6clOZ
XCF9ckysXzpARE4ypj/QU873XRx4AoD+KfHll22LcVuUNVv15fX4zyvgPasO8Gkk5nzH8utZKyhH
fx+kEY57CD84HPGfFSlCUXyVz39vwN+HKUP1nBXmS+jGRxcOMDLkhv42rrnwDgQaXrwxTw9IWrOK
T/v7nCIQkah4jUb9Agq13f29mhT81envxYbmOa7cKveRS1vhNjGICwnEW+hjAh0zLCFcwuQZVdD+
txZ4+r/X5L+TsbrPCX3PrNfQC37ziqmiE6DJboBQnEht2oyC6cwYhd9WVjz9fWs20M4xM/b/+TmW
wZ/Z5O28tgLdHwpkWP9nVtZ2DLSZngOOsqr4bH539jgvYnpg5Y0rdp5h3MxVQuIn/M7CsY7Z4s2h
HAWuFSevbOKr09+XuuVPoIKVIZ5Ejg0lzNx3iCloB7O0jHczT4W/Z0GPuwX/3fLmByngDxY44sgt
C1TDjNYBtFE6OxYjiQ9pcojA8IejVV4nfPVXYXU4p+eCGOMmQXpXuxeAKAlSKfyixncnmL8nAuWq
m4KVZ3d8EBCTf+k98fh0N7LxorfU7J7DOJCfmPF/Mt1ljEgoxDFycnLYE4iuGU5g2tFDEV6+msbp
CtN+aazKJPBvzDq1r9lIgU96bEu/O20DCbTMCtP//aC76StnEw4pCQrq0PrgxKYI+oDhfkZT+OS7
MEbCaYzPsclL7uTh+8D8ghiKLmSq994GvXdEz7iP0zA5kCANd0x3Ay0uj9dTRCWzakM6AdbCaKcN
jDX9L4MTVjLhMqh4wn3rcX+TyxtPgJ3ZRxIADOUoY9FEYX2wbNz9zKQ/qx4TsJwW2/wI3mOGohkW
HRaQaqqx9zRkwzY4tfKk30dDMRynsLlTvAW7HsfMWpqAdoJoRrI9Byc7s4HjJcY5cIMSrwCApYqg
hnWSdWA/oN1RXxLYRVg1nT//73JgLD7dUPGPhPklbXNr7yCMvTbS33iuYV/jTPZXnhm7wbFAf+oe
GBziiEcFko+JhiIhGW0V24cZ2ycKcv+XpL1bRxf/2khD6UkF/aji+Cp0ws8OaBvpasYI0DVZYX0U
GoEmJe1YspR1lD4JQ6PSCL8dVuJbJEEexhJytkXr79FixqcxexsK9JhhbMLl60bK/lZ9Rv64ZyN6
35mQgSieXtEQjvuJJLFdOQbA/qMLOOuU7XF/a/pfWLQEEdsk8C6YFyZnmwSaOQnd5rbH17exGFIR
HJDsh+SDfgYht6jLLXcLLjfweKqFjBKLYdM5zZu2luXIXFnYDm32lpha8pldQy/DgbN0N7TcWaOl
bhvX3NPX3Rq+WCP4WIYjI5fnFP8OTrNRuv4AmMcTkX3nMMc7x+wcFKsquvEX7pKH0diW8bF0yO+K
iDbIGfau2sJAAd8w3UjSM1NHnqVx/4DrMmH1D0C9xE3s9OKEv2na5WDVCoOGzXGnW+DNCVAmcaPa
EVlTEbzIxhrORuAd876FPqJhftQBsnLPJVB2wNKiRlyAtRTkZ7tvjLTvs9qz9pGc67UQsPwix4WU
yGC99oknChU3hQGEkRB4jZ2lOk2G88IRgNg8Z4A6GxBACioKBgQUD/2dsAtj6yGpDq0iOCtdnnTA
hnjI/HPTEs3BdJW+GYlflBnnLOPxQPsxXbQkqqQzcHrIPmUkBiZi1yfBobWb+65Dj2Z0mHUG6xij
Y4CtG53KZiFw5VN/MIOYHGzgpVkGm8lwrrkJurhF9PFZRcGnEE55pxrIQGmLfKroz0Er7FVcetFF
Ip/YWMhR8VLK21Bhr/Dr7qeBD7MqZehDgUN5r4s83llt8qFngkxRb5U3WRarQ6eYgI4Rox6z+J0z
4tbVYDOsXn6M5GYI439JyvkBNafYwk4Abqei5xoqBKJGG4BJhB6kyoxNIXTIJh+ELbe5om8lAR03
TrdaqEd7QOUEj4a1AtIbWiuLqFLcGWwYM5Qr/BI7UpCwMmBhpo26kluZ79Og9E+Txj9byBwRKXjj
M2aAUJQ39Jrxwa2sj8niEQmnN9qYrfnctto6+EVGJznD+aLD3cGQcn0O91JTZpa+T9NXMbyBbeMV
JIKQVqoIWHEPovUehn74cjMPGqUNqK1gsjGp9BBp+NgZajZ0smW7z8tr3ROdHWReeIlvO152j3Be
kmLoiJcQNAQejGJGQmNYeeiBQZrud/zng0NbjaJ6NvHvkc6VpvHJdzCz+cOXX4GiYL8QLLbgU82M
ddXhnkCdm+ErLOp1EdYXg+wtUC19vvWD4bWA9m7B6UEtZEGitQtAYt5w23Ar3nJKZcIJWEHw07Vl
Vq4Fq4RdNuLu8BPj3TW96TBZ8y/vBe69Bru+xTJ7xb/JA2/hgdeo8bZxkxJa1zcnWTT7gP3ZkcEf
q3qLAD2jx++cBAvLZjgYFjM0C/fSPiusjYf3Gtk2MNp4PCGZQhUgZxZQsMsUxZM0hF5lQ85C1M0K
2EPyPk/Uw+T5L2i4mxFNAPD2irVXCuEamfic6tVYo5vGpviCAeHSpUvnfzfUNFEMf1+CqPxEgpNt
jIWEyWg8wEG+7K+/vGahfDEoRvX24XQq3hm4i3ltofcOgtelS2oohnWwBzJeX0hPPWhTkLLjItQr
8xrDy4KREuZF6PjJMG/JqoWymsF+niKgAzN6b55sAPzoK3gHiWNATw++tmsVBGYUs+CkWXrVSIDu
QnC/RCiXV10MBBzBrmNhba57+yXCjMLp3X+TiLRmnDGyC8cXWM//kgGMq5y7Z2P24qsz1Bfa0jey
weyNJwRuWss+A4VCvBZB4SW/5haTP6ZvptKAQinkCgFwJ46mtWP0z2YHeTcEjpIbzjdTrLshsJGP
lBASerUOc6c/lyD3X4nX3kV5cJnaeXgdLO+pq19jFGlrje8Xq1r1rtE6scYmqcuGqhc6SI9RZ5bg
SRBXs4DBUll6FzUO6c4vm6MlxIVpyIh9F+XtVBkX2x9OVeF9m7OHyQi0H8oUfei1vq3Rfgzt72x3
1tbqst0EYqJdBCbDSMuhPOMGKNk/hJHlcUz6E3DLF8erX2U13tbHaXCfisjntsgTB6O7jV6qwM6T
9D+ejIpT5Pu/jEKjvn3jCEcCJNGHF7FBk2ndD0N6J7moV53Zf6aAFFcq1Zvey25pAySarw6NrEmw
NSjP27oxISXD20DYbbCsQpevtI2/zLgExnRymIk6oh1XTjPmW8zImRffFbW4C3PEa1hdesgNGN+t
c8brn5gx6YBJ+IggDjeG5nIUj1ZtWRfZ+NAjZTIduogdqAL53E/2m3bMYm1jatM0O4Ax9T5U3m0y
qE+MfE8hVyDjmPE0psZvHZyXSd15zMQeuupWZy9yor/FnHnjyNNYBod6/G2G7FbQ4q5kN361RrX3
0CdMgUEqgAPuaMIxrRSksK4w8ItjhII3iMwYdHZf/iQFd2jvLbKJL0ZNfd7fZaxnnaH7DhpZbRjP
piuFfrALaojgrt56rWoJNOeD2d3VjpVuU98/xHbqHJpSHJOYKdSE1/kwdnHw4JniAQ19yxsT2htN
c8gs+Ipe3r1BnrwnuCDF+UU2VNjMN02X/aTdjEiKjUfrcwXw4IQJ6qVfU8mpZgq3OXslXQ4mXII3
Khfokc+GramZr9pDvxXY8OAUMi+r6hcuuPRF4P9OfIDSKbOwGeHyenRDLKdA5mL2D6tRonzzHOOt
RHsIHYfQXhPeLm4R1wZNbqqtwG67tkJz0w3BuJVd/srWcdiSbf8aA8zTzrsnkgEQqrRuhexc4Ikt
ASJNq/a8ewwGPPibCFfRyAoAic1GSn1gPx8+N47c9h5MvnCQ3zzPqq1tgT+BuobEDADZbiRjb98r
b51E42MTsyGtOifc6FFkd3Ub+UeJ39kcyMzArn2IgiCF/xNQGpWge4Riutex19y4Fs6RPEYm0bn2
DbtecFdLvQMdy9zGwAKIEoiadK+8KF0XHXnG2byxgEsxZiHHJOv4/ReJpG/08dmzn/vAtU5BJASw
s+bixDgXBp3oLfTnm36Y7oIQVzOlpr82IY+UrL13ega6MGM/rL2ZEICeEW6WZo8QttImeAjt49QK
ODEhDsI2kO6mrlGmsw3XHgpMSoVNF3FLAXw0rPxoRMuJZ8GcJ8RkXxfRT2GO09r3ZQ/FG0mmJXiM
tQuusoy/DAdvuWyZ3yZUpBANswN0PwIkbmfySYbOpHCp0+8cg9rJ99Snh5ka4SGXkLxhBcqusa/+
ydrGEy9bANFOUKDwlEjEQBx3A7Yy3/pxBWsWqydmQzEQWGUqkEfSf2hTCn1X959NCxHQ9ymkgVPC
P3vrXWve/ueeBIWMcCPgmmaEUt56HSKKosAB964d91hW+J9HTpMVq5b7wslOECJeUZ87bAepU5rB
4fcFJxkZ9YOX+QDRcubOUXUkDnVxzQqQ8yHaRbqrRpKTO4B0RHAGxRjK2gGDzNZgYl3WLIjt5mYM
2+xW0/s7qtj4PaWdojjwUodnlcmNU+btDfAsxVvf/wqwSTCC39M4pJ2ZfNbcZbMxxghNYmNGeyKw
X3yAk9sov+9z75tUrIw3kf6rZkOtmBNB8cAkOmv72ID27ok6QOmXhDtwjz+1Ezz2/TzswjCjqNhh
tmcZheBgg5rlpivBnnUpmbXIWnayRbPbdEwLEg9u9dgcC93r9ciuCwgjv/AcvTL1X/zu0Tu2gpS1
V/s8meNN4Ua8M6rHUprXFE7TieHFQ1zCKEtmuXVIuWsz/c+pkyfLGgm+b4lWiNeDM/ymojS24YtJ
s9Tj3C57fD++AxM8mXZW/gUT7RQy3d3OlGkQPNDpJxNojBz9NkeP+YVl7qNN1EG2X3RE7iXEk51O
2c9scaiqIUYIbp7GamDbQblFdsoutnDPSGTsro+IHEPJrgjL32hI4LInXrMOJx7yTE7YwtR8fwxM
Y2aDQh4Y+ETXbYKcR6bWyYoow0qWUvBefnALXqMov4oyvsEXZaB6F6BkjVdQ0rgD5uhQZCy5PNfl
XOxfiwz4APmW7P6WrFhjWNIHjQ0AHaYwOXPrksmylZyU1bBVHlj9LiLpMu/2geMjGchw8bp2E6wr
UG0cG+WRzloY2SsNDiSs3DjbNv/cpF6H2KYDzDmozGjhNujnukGQkMZf+cCPiIPvqeNJPaTyZRyQ
VpsZ+H0PISgpRYTSxc0Vu1WxhigtaA9Fgb1uXKSDEKoYUFs0mEQjLebZuvIPfn6px/rZjSFAFNa4
LxpSJ4fgbrKrfgfX9YayXJIMHlAJsRuUg/sRwKsecCAh6QluGKN8uV7tbeexPRySrrwNGwyrrh1c
0xxUpkridyca9qarf3Bn/aokeU9Uc4iN0Vjp/E7Tz4sZA4SrShBDTvhZBfFEAhkqgiyhLE+Zs3G7
ztYHGTW/0zS1nI4wjPTkQMyzdyqUHND1tzAGZqsliHZWUiff/XUYNKxckzp/uQYcDlxzYcdNQbdF
E//P0xXcwUm85QNObD0jL8tzfU5iVW9sinmnjA8smPGPhjO+5KLY9k7KzhS8Zit51PYeYhWYtquE
V0HNzsadkSFMZnQZVf09iARsCKSUPLf36MW2mdM95p6aNnQ6JDCD0Jr6T46lZ7dDuTtQnOGtMJZg
kX6ktDbFN1qf57gId0Rc8X87PoUFfVPKNht8Mq+sabjXeFt7uGd8nFJrKbtnsyi+UXLRJXbFy4T3
wW7beEXIzVMbmA3lQ4XWOuVcH0si6kSf/ix0qWAeHdqQXt2IUK0m5jCNWUP6atgdxnAHogB8i59y
qUEi+uJM3k1R1x4n1yZiU6l9maBTcXDTR70F0K3CcQBiAAV91iBe7xCb+1k7H3wLK9qYgnUTCz5X
tw0UsLPoHQwk6GdX2hrjk8fFigqh4dGlh33UxEevTxks4lW5d7wTkanzvzAd3ww3+4i71jh63tC+
QFNe8pmCdmPFSzcGUsbsuuUK9deZNNqDGOKW1qI3d7UdgrcyRbRzVU1e3lsl1Q2xHicU1EgLhE+n
MxqIasLLwAx8iwbvOOmJfiXwX9Ma4XKFE7UVHTIt+zd2k+fZcy5IfFhCg8Lz7ITgD7rtPp6eSYj8
ntPiuaSKWJ61X8rlghG6PhuzdZWkS4Em2/mes4DC9MavaqjKQl7zdEYH5zX0QNLe+FKw2Nfqy6KT
rBZKaTS+WuxbdxRGRGPGoHVwBbk14oUoQH0U9Du7Y7gczvPJpckBju9Si1nviV2ASJXxb6cuok6N
nTXUu75glM35ufLGbDdn/mJ87xmp2SiEenszgJzZeFZ870g8JePIuW/r48DyhylBgFPeq7gHjUdL
/BRZm617BaQs5nCuMtoFFuIxQiDzH9Keh9GBi29OGCmhXnh+/hnkTXOu4OjwbmXf/UCEbt6mz+NU
ZQcncO+hC/lb5QniGXoLRw2473I3V3VOhAag9gEpHDMI86BlLbYxsrosZezXh3syk2/qnOiginiR
wUyuIOW4iHwoiDyWQT/3XGVuvQilyvex8QjCIUCs8hM8B5VMNpDZxBreSbiJRHKdB4upAOmMk21+
+4Hgl6j8l7oGhEGnXx/C3PhHPBb0K4N3pBnqf0Xt8WsjVNVG/t4qKHdp9I8FGs+ElGCYsMF5BGYE
VNevLpirldMLGNmNndN5p6XF9KUon61llmItZE/A9ofLXFWvorBwKyTvtZZgBFJjy1jmZHojehjL
/yhy7my0aXdmI59sNrGu+w01hW+OZg2K0l1b+D1QEZ4GfrWfPebknGdI7W0ieCWIw6ghfkbK5tA5
oH0zyIqsU9u0w1VTTOdEtUcd29DoJaW3Qf2xCov4SYwQQwlWe2BUyAiK2iYdpUu8QiNXdXHKTYaa
Rsq8cnKWEiVe2TV5uKpRYFnC8MbNMRwRYMH57jC3jQMUIgOV8+wZa8Rj51rlVxKP1dXDPQOX6dEe
oo+GrctuqAPQ/eWtFbPVhhGEOtfjBsn0V8a6eg3UyCYD487EP2GEoNrhizFYua1a9BRDCIs28CF5
QIlqYx3sp76GjmkCbiR2opP9grQhyqGqLl3CkKfRe6vA1z/naN5s0rQi2gWG1A/NVO+NgIdOVb6F
phOdUlRcyZKLwJzrDmHvl3suTJvgzWT8Ao31w2wsmLwvLFrNlpQ7hs7aIDQglQ/IrU4D8tFVo6pn
JgQAIOSl5yCsYQ7s8d2wcDOmm0DrXSgsc+s9B1H3inbhpTVgqAoKg4pMJYLpzC8X8PtVNNmhwJ+u
ws0Eg3BA5b/TDWIKiWPdTc2XbtdZYb8eyIQlSgyOH+fuqu3iZ0m2QWyaySmmws7MTdPxQg72LZKl
ZFOU6dm+BiZAtdrAyVkW10QjV6bXRXNUz2c0OtuIGf8+jVGFsk/HvX1XGGm7H7T9YYZi20UNqXUK
mqeZeP9KN2Q9HXybCuWWdCv4upX3CFEwZDF0yHX11CbeR5X6CSUUrtS4oAFAS/hVyAtDmAuYh+RT
IfrTIt3AE0GZqqedNHgq+Uw4FnJp35QZ9MdhOhLg8sgYcgm+zn4kmxCGAIbYOvF7NJNf1Cc2TVwS
3jDlmJhnZuElRHbXye7MynfxHUsYrl31IioGuWVK8TtK6hFBk+zE8/fA5LIgwEX40Y5EdwQkZXoC
h+KCogT04PmVQ1yPRoHbOtQLJTCbli5jFfSigCLPnM7G9MXVy3M9ih1yMjdi8H8yfFuuqR8iNVUM
+qzfITWudoAjW1WknVY/di0Bd7rGTRcs3kBw54abwvwY48fIpdYagvlVExvTOOUT2IF2E4ZNcVaW
Cz9XgNfprQieJjZuP3/Nov5hNEpQ3mXwwNr11kPOsYZ5kG4BbfxULYPgeSwpRX1Cdya5JAHl28CD
EI+R35zCfjtIZgDSxMKZ1th+koGZ/CvMlJdWA73BW3zlkNX49Ik96rW1rZrpMCgYXopAzUNUB3e9
5X5gakkuRdj+k+P824b+oyPHWx91YjO/pHanKbH0fZJwY6BsObUJ8/y6tc+WcRqVewOK78tpqfBd
bqM+eOuZNlFF0fcutGTdWyvN28I+8TixaaeEphBMOuqrYssdd/Dd7lPRgHIj0NzEPpzlGXSeG6it
33W3LcFMWj5FJF6uO2L+HMUgpkS4tBm87idv0owDp31oRv+uiQiZ61QHP9vZQ7ZBHmiVj0UlD4DT
bUvgDeKstOuImQSwwNAD0GZVGAIJUsIAdq0lU4Qxcz4ID12XkSzxtAqOfbu8nzIdbVrzgZyLZpav
RMJ+zZm+4zy/RHh8t+TUQKzT+pj16gL+SD6HRN5azPgDe7oCqX7NjdTd1QNqLSiDN7Z7drqffpw5
XUH95gu01TEXRx+Rhq0l9kFvg2UT9ZNOq0/g4NgZtLrUMqRisNZ9ZyteuHugfCwuw9sRauvKqee9
0YL6gVA7Iz8BRZIhQKBnfRFmc++iH6hJ4VIjT3gMgNFa8xyH2qw3Ak0rgRRMH6zauU0nAiLZsbQ7
04IvqvJsQEGr9n5oGoC1gosqCWgxQU0kJfkgI4ENiqU14devtfZ2Pjl5zIYJKTEYmpSd3qQBzubQ
/B2qOsV9yarInh6rUL+nfebcODmb+pwtuTB4GXMevGGDus6TsJFs5K6QxQMeusm6k4KSweVKNgb1
K2OL6bGzMYiP3BZuJjdds8mRQiFtsr4aZVDZKbUW5CgbNsq11jy7Q1Ss2FH5Qr2yBNYrxxk4rNru
NmzJMByKD0tkh9qvHxTAbhlwafW5C3waVKWFlR1pETe4C9vOkFzH1nAKZ9Ke/HtpuwpqzTAzkP2k
FjH2BeWS6xNxEbncPn08ngevfWKVhXdiFqyJXe/Bb61LisaBrt6Yt1Eg3sttDK0UIr+9In54H8Ct
gZ3gkSLaWadMQ9CW+hliWbqvGOCtAh7uvvfkTOD/9V2Q9TwPiwwFLLmRA8qBqbsDRGGtUMiEzF6h
fTNG3TkMcBi8KlJojeCI9ZODKYI/GEXtIQ0FHC0CnCBEWTxmMnKtDJIM2eEGZ92Yd0jPuaDG1t6F
UeFO8DpJbEonu2Onk6DqWj54FpEPkWynnTnlPnrSEvZXyK0JZcv3N0hhe6CFETD5DHEAI2qD92DY
cCrtIirltduULK5awvY63gajnba5m52pc9i6iDJiK26zm/IxqI+JqO+6OvwlKDHY0IjV6wk8Iyrp
GJvDA36thRwWEEuTIJP1g3+8I99119YHlt8R2AmWukHbnianHlfodWDeFXQ4JEXi+mEsCcZ5OGMq
yresVFzkkmRS23qThFSsWqF+7dtHVzBUNGag63F2R6wVhhCNqLAOE5LJWE/nTn3WJdTY2G9/eA9g
CaZ4RXq3w1LCc7+X3TdojJ1RiDtdUk2yRJTXodNn2wOnGumCyK/ifZhpQEkFM4jj7AHPOAyu3Dj5
Z5RDuY6wF8N1eJj68c32baJHyHkOkabghNn6rfLh1D/y0t07LXJGzEv89SZ7F5M2z5GRHAL7EanD
sOrC8cqKbVrpXedEkGkEKG5BzWjWzPC6dIAcrB4oQupVN3t3FX1B55AsjEFrZ4YJgPQaAB19mUuF
2p+4m5p9N3O7kkoe1C9syoMDIb6MY3bN3N55sOTsYj4EriZ7DPHVKvQW99tUsrAjF7konUvIvNm2
JnHr5vYt/Kp1wvm4qWE9IzqqIGYD9Kr0O5hmXlza+lIXe1BTv6gunrKMbbzvw+LzJwtKHkGt9N+4
CqqIcXaLBVN4YsdBTrC5LTaM9gSuTfnJxrwBF4FgjBBOoGAAM1x0JWYWAc4P31pFrkCRNl/VVP6Q
hqHWhN89upOp8SZjmJvbPtjbXfVUmTj4lO8uixHWrSn5TFYwnesorDdmT1BKBtXIjfUjMaIFjw66
ehVW2S51g1uPmM/YkNvGYgvUJ82z3cT/XD8aN6YmJLksYQsN7ttsNz7ENYgesfVWOs59MRspBCpx
yLLgxkgxcoxmnzKgrPZuq5y9bOtww62o45ekRWVH4sOvw1NlVMWbzkMiI5kElndufJnb/DWIka+R
Xcfhi2JA6R+csf+MWO0SiD2KiMq0NT8sVF9rtH5E4bnqKY0JYB5D+pe/lDR2DZbBLjuzQL5wLCmW
eTXnCEu0gvMcFJgMf4eB1nyI6b97zEZJOH1ReTDElDwSKj9HW5ZzQXes43jd22OWwuL3mJykGgz8
yA45aOzqztwGisC0aKjeIjf7XPwVGwGDtIOjsJZ00FvOLblltEqrko45TfDMahgelAyLnT0wvbM8
ul+wkE9hxSQOqPkxk4O5tvqjjP+lXDZQIOoNBoYetzrxkNyBaIqiGkU7vuBOhR+CTDlkAluJVel2
fB8InJqqxt37PJ0QX2QwksIA7Sw5aURByWtR3qMLgQLsp+82dBlUQC0xlQmJm67nnbKiD288waNi
YDCtvJYAFnvagd99AI3jKBDSLeq6TSL/SWkGaxPlrjHa1VEieYN522R7j4d1kw6PNaGmTWvdGvnE
4sW/T5HtbGPXIKvRxLvnu9n38jzFcC9JWmHhXQTy1s4QFg3qKEzVcqJT7uMSyulHoHQmBFIQBEOz
zeKL70wQtDUEe0UE6jrywU1JD1qRxtvmqEtBBizv1yuUuQrNfWOih4vGFb4psa2ZWO37uv5nmcGF
hBDGRQH3axWK56mLj9BXXLJBuoe27e+JYI4yPEqltIM9AsMP9rkbFLzJ0TVhSxHw3rl6uFMF/Yhk
N8xGg+CHssahYcy/lmJKbtLrb20cusXUrQePOzJN9X0jSObrrGQT0nJvfGPaupLSLJbqMBjjh4P+
D+oXlz7vbyMSbxcjeAolNXWhtDhJ8CkcepCwOkqnPUBfkEQsxegSicz1o/nc5vD04nAIuOJRTqgG
eKnO98FkKvaF7LdGMgnXA303wpRa0arWO1JskkOhpIOLjFO7ciKbZVOzdUKGAI5Qzi4QokDbll57
NoorMzCRLrSjfa168wzM/DaEDZg0xEjVAJAZC0b8SYMZm2OynmbNw07TVbVR89Y7BNmQhA6ns01v
ZRofrCWPpQw+AS03N1kErDNzCWqL+vwSB8e0YYMK/z0/N3PwZHWosCYamizLf7UbMqy1ka44+tmI
+ovKpbVpwvgXZWy2SpEKpO1tQlrWrIJyzbXvrnyNWAIAP5zEkPDsMTpg+DK2ZTe+1bX9G1gej9iu
XMcTyOM6fmda7BG0RCK880FBxZSI6MoGuVE+1uey6w/G1B0bGxhaYzymdRduvCa75kSLIWLakqe+
x6jKeM7+HMLoCf7zaySjt7AMf0rn00SVmhnDTyJQM03RxXRdDAsqPhcgj3LbulZRctFDyBIRwW/e
I2WzEte51iq4ZWiEcoZIiK7Mp22a+QwWPAOrRsjiYR5tSj3cI31RuSv473oJb6dU6Jv4VSwcsKl+
RID6iq1RckV0/7KB7dTgQ1Irkv6JQDbs58b0zjLkWYViviGk4J+51w4vYU0ZdDWn+M1U6Te/LdL2
OTJ3Xcil25A7vXNs99vm/mDLyCspQWYWBQEq5tT5+Meq12Jmdd33N1nnD9e/D1bk/qCTHHa2USsa
6vJQCrnLuRgRWCfh2UDu1QJDWjM2ctdFABL2zqpT0L6ZmWxJdmGwBVx4LYwG5he46kuWIwYDxvpo
k6HeWnf+lJ14AC66pvnYKG7JogbnaBrHsS6MXVGb30nsfdaG3V+dXm0yw3vWFt52z4F7k0rSeqp7
HxHA2baMt8ZDSdoPZrHzBNYvImW+WGBn2ySgFZuC96lQXCpEhsYi6dbjPLzjnQEKlzm/jVWBEHRy
Jgj8SHr8H+rOrLltbMvSfyXDz40szDioqLwPHMRBsyxLsl8QsuXEPM/49f1t2DeVmV234vZDP3SE
jSBBigNI4pyz91rfYt2a5SkEf7288b3ik4P0+uwMpxoWzbXVIsPVtJo76w8W9bkdTBFQvTh1t5Nn
vaXaTBRdHIJ76mgd1gFQTrMCRPThl//4x3/9x7fpP8Pv5V2Z4Rcq2n/8F9e/lRVRZyHF9r9e/cdj
mfNv/Zs/7vO3u1zH35qyLX/v/sd7Hb6XN6/59/bvd5JX88cj8+w/X93utXv9yxV+i3E33/ffm/nh
e0sta30VvA+557974y/f10d5nKvvv334hkakk0fDYVh8+HnT6e23D4bjrwfqx3GSx/95o7yB3z5c
o7X/9q38P/7i+2vb/fZB03/1faXbPmpr2zYcU1nmh1/G7+tthverwU0O3UKPQUa3eKKibLrotw+W
86uPT8BWumnaru5b6sMv9PrkJlP/1fMMHhFtFWlrumt++Oeb/8uH+P6h/kIx+a6Mi67lgV37wy/V
jw9b3p3jKpPXoLuIv0zS23hEbv/2+hAXIXc3/hdhgfbYmuErKekpOQTNbFzmrC/DK8fIaWgt5dLW
r4ELTWmXj7xaJo2sqGBj3gWkBjXqNM1G6n3tVcB0md8DpKhjWYSF+dZSU2v4kS8mSkdeHo7GMA0D
dOSmNhkUWyedAHaMN8RVUUcb6WDaWFiaCq3FeBlPmCk6RK1D0jfTZ93KB9wyOUtnf3gKetNb/N2Q
eaSWHWZOcIO9ycNhaGySG/o6RQlusOi9WerK8l91vfPmkzv7gXmm+6p157QH4PWpD61wesrGHtch
OsvWZB1jDkZ9P1pJVr5ldGsJxVGoos9ORHTNNna8Asm2DxisvEn1fkzRJ1EwPLp2khEW2JbTRQtI
eNpN2dhNF0r3qXD6iRurA7XXwN7RgFLtheZmY5qTBD76X2vsk/pxwQJCq6BL8xZBhj9OVkInvEwV
Gg204DGxAFmVG/ptNtetAM/4RMetViYJ9GhkuE9UPDl3KjftIaD5Cln4FDruETMrxprJ7hDiMSCU
H1MvcaKjF5rWPZYf5CduzuIIAaFDBXO0mhExx+Bpd4nTo6jCtNNdQcEvHpEYJa/pWGVfa44E8oQc
VTj0GDi8CCt0Ik9DYsqwg2rlJ2V0qKmwfLXXBH7DYZinzA0PPbJ+ruTeYE7+x6oK6uJoYaPIbkqH
STjA0iwOj2pMSB8kqBHh5UVCt4boOAwbmGJpzprGx0yj6EC0MJl9xt4fzJjBvHNaY7khnXPi+7OM
WXziC2IjgZ7a2jvbgY+locOPOexLpEXamwK/qL4l6KE5rcauPw0+nVBbAc7Wk9jlbDwRVtdYWjTt
J6CN7o1XeYFxS5KOp527FpHEyzDn2Aotq+nrK+KyXWYo7tTZ5JAIxGKq/Yblc+QgXY3AxNMBD8Ki
sR+Y5A8NQoq41+5K2wq9x4bao7evLXDirIRCXzGTdJIFK79tY8MsRoKdnrV0pHgxEttD5R/Zkn7n
FckFP8gRGwadP2JwOskmVVlhEkdnpfMdaLPFPNZgNswLi1mIfcV3cla0MRxdd6+DMcQ87QVEDmjG
uDw7zP+Hs9KBIm5QhNfPZHYxbWbdsZ8ptyd8N3xqWRZt4DhqiSAoKzO0b4lKkMlV01TWyYGNzjej
aHQokCZkW1QmmcV6noLP0u5UoQ34+iHbL/i+a4dquRONtH/TJHIJ4nTd3HIey1DvoZZhOTXua9IX
Lzk/np0AvSDIAdBH5CwaYwWszU8QNLhp0mdbXJZVekmJTZ93A/rO9DgWjVHj+yk0JHnzHMco0sjl
vTAROGOKc5uehBY6A9Ty/LjuUAQvQlZUhSlo7SkoB7S0qEUaqig4ZQmo3nB2YSlJrz/PQz7aIMmx
mfmTRcGUXNmuwVyyoHDlz3Svpl5hkd1KP1JNUGQ6M08/0bkdwA3GKN6RNCxGcEl31wMpgiRSkRas
M0m4JfA9h7Rgqmy+cynA5pxT0xBLe5G36VFvh5qARKstwRtsS52p1LgtPJRtIEyrvkpPKYIZfQfG
qrYunAby7wG8aZQcG3Qayy3Ebb3Ew9Pby8Lq11DaW1gg3zz4fpR5yGaLcFDMZ22HJpU1afbvfTV2
/d6nztU9WjbMqs1gdUXKrXboFpdKzXp8C8nUSh4st6rQ+9VYBKiOFDyktDhr/BAJ+LLe2JtAoE3i
jYZ2EhBiLa4hg+kLqSW9U0y4J6jotoTaVJVyL3Tlwt1JIqGxpWUTz4+hHSKB91GSsiTvwrFoESK5
FqQWCj9DBGcES36FHYw6FB5KB9Yp4GjDGM3hpqyyJTp2NEXsXTlFVnLPiod2YaOcfkR15drm2TZT
q5h3jh/0+RdVdukryqPyK9U6BMHEHIlCvoSq0FxplqEhYkjCdsLZTmEYnMgmGRtUBTRvtfCEBnKI
zohHbA498A+iasJ+cY8Fp/f6sjXjqofcH/qGsW1y1EZfzVgJAQjMS0J7tcf91b9RHRroQ3rgfcPz
MFBEe3DHYf6c1QEFb+QxTv29RJMyPChy+Ir7WOs1XAPOxEEIqM13Vfk9heyNADcgbJkQxHActV1s
zUzeF39snnFJBhnWAtNOPrXAiyxW/z3TaxVpjnyUUn5vkbJP2AjsOKV4R1aqt8kiDQaBKgJPvwaI
o4ePXlUa1WuGmlBIE55Z7ZcCjTSZSJ1h7DvfGVOD3tti6o8j1ZnplJRzGN0tRJKUV1WUcIap8F9q
TyMiioVurLvEh6Hw+7Km29BlOHxiNduUuccuacKvszKVevGhmL5pOFX6/f+T2e7/T/NYJooy4f9X
89jXvom71yJ+/ctUVv7o51TW/lWZYD503Uc4YOie/ZeZrO66jsH00XJc6gDuHzNZ0/sVGQ0QFV3X
Uc0atvHHTNawf6XRg8rUdhUKM7npny/v35jJytP/eSLrWYbvusQ26p7v+YiK9L9OZEMb54sX6S9d
M1nbMs0c6iw23IOcDEcvuunSfrgtasPe2FrQvEZG+BYmBpJAHZ8yuQMJrjrNCW5yP/JZlS6MCCRe
MD5+NAeUwk7l3USLm7KIDDQ8ckyD7eZUjvpTTDzXWfketYY+uCTvZrmG5Y213jGrc92fywidTjVq
806NTAAt11fk85Bqhjbl1fXpLAfOLbVkmCdj2u7+9CH+PEp/nt/blslS4a/HxbV1wzCwG/ouIhf5
AP48wS9R6M9eHt24RXU3md6bac0XKZ63k4Mbg3BHAikoaqGdIcjcclMwVZg3HDXc9hahhFPC7sAw
Lx2xeixdZu1KKjhh1V4nUF9uCjV8cmvf5TxufCPV5ZRWajp3ZMJ6anwDLQRQNHmukaNvVUPEDqf3
C90pSAcK2ns30Oy7KOcQUJ+OthNFgWu3wLxZlzhl3SrqaRPqmF0SBzGThz2wmXB5FPRw6SjdLjCb
kUMzlOCQYRop1HAy9TzXvsi14ti5qr5e0AZFyZJdwvulopMzLifGDFWEuubFUvVfest79sSiU07x
12DEtKMCnAIotYoxTnfRkL5i/H2axOgTwP9Eb5qH1fXsdiwcDHtPKC0pd3iEmI/tdTENtWIf8qa3
BTdRjqvIXPz7QRVo0e0GonEvqpWk2nJzdnIj44JTM9Y/fEoGfiVPjEsZDiZTrEyhidixs8ajITYn
T7pd5jjeOGQ+bkhsmk5w+A+j1p7R3JPqTrsKGX5EL1GF/dYUO9WIYhfiHEXeeTB/J5cP1d4codhQ
8PKxZ1y0PcelUkF+SGff36YELDM3wg+ZiVUCw6Yt5i4Tl5dZBteqWpC36sSKDSNUPbO9XqhLoSdB
Bl+ZyPvtgKpaAuF4Vj4zGvod5bh8TRPYoEt8ZnLbHkqxn5X6LF1h59hTvRWDWoMAJMexZol1jV9D
tNVsAC98CR5aHGThrRKzG6PmuJmmG9MDAaVq/DXhwPvNxCQHBqjXJ8pjuk8XOV5gLqkHJhFHNyN9
p3ZJ3JvEdOcPh6ZO8otlYqDtbLhAGM1nm3VtbI0bfSqh4BeWQcXI/GRSXtvFOkVN37G+9ORbHuFa
MGChusUK2E/EYAEJQarjjOqchxR4Sju4UUPY4Kb0tjmuwgR3YS42Q10Mh4NYDwcxIS5iR7TFmJiJ
RdEVs6IptkVHDIzMm6leianREHujKUbHihJYLNZHLA0bwixyJHLYIgf8kT4+SSu9KcU2OYuBssdJ
aYilssVbmYjJEjdCcdWL8VLHgdmLFTMUU2Yu9sxajJoejk1frJuGmDg5SR1csXWGYvBUYvXUYkyf
Le7PEhco9YvirsAX2ohBNBWrqC+m0SS98WpMpAtu0lFspTnLiX2E0zSsDe3U4z3VxYTa4kZtxJWK
O9UUmyq60OzQinW19zB1hGJnTcTYitiM5RtW105Mr0OpPQy4YHuxw5b4Yn0xyDp992iKZTbo78KI
biv9DOQOqNQssdfCKMRRWHtP1MDPI0CnizRWxY5gbY1zgYZuBWG6ZimSdRGxlLRS+VJHxKLj6y3x
97YKaLHRMLIw1yArgszdmPU6T0/yJEHxnBrVaZiC8TLDO1yLiXjAGkQBkCiYOV1uzTz8RKr4Lest
Ul9C59yKGVnik+ec6keXjg91rluEOhBHjI9Q7zJcsH7e0P9s/R1IunMuXCo0K61OjZflbHiFxgbl
NqHVOQvV3m7R5+GbJglx5+CjxvJE1UCs1XT8yU51Ubjohxnv9dS61qlFit7gpaws4GUz2WkZU1NY
uVi3mSWjGsPNnYutu8Tf7TPrM8TwHYr1O44MsVZ9IcQsPui4w9FRqF1YGfvaRgXghljIMzGTc7qk
l0Hdt/mW5GiivTnBU3jdxKyH61ERRNTp0yGs1TPLAe3IAH+vedMh0ZpXqpnGzmc3KCAM7mP6Utk1
KqVMpwSPBz4WM3yI5mnfBW9kQ3VbC7/8KMZ5WOWkkdRQF76UPn4n9ITpdhKzfSa2+wX/vS9G/CbE
km/hzSc573bGqw+/Xb8oxL4PylTM/KXY+kcx+Ndi9R/E9I9eFPwFGABHgAA1ZABLEAGxwAIU1ICg
dTjzwRIo6oUM4mreEnrZnPoF2IA53WLQpKsCaGxbTT3BqHpS7ifVaJc9cnnq0GdnNmeaMIAMOrT4
EAuAG0xQDjSK4yfkcwc9qabjZI4E24u0O0jppFCHnvaqwidkswwaC2c+yoTcsQkTKifdIyRTx6jA
9Ln0QC8IhIF++CERLIOzFI9L/Th6NVUQb/zdXBCfJEjW0UpwIhXCCT3f8yKkB8OZID9QlU+OuA0O
bW25Jyv+MvOTQD1Mpdo2wi9QwqLLYHKjS1rb2F2m4NGEM8Fkh0DSPDPP4UDjJRccBRWJr6ZQKtZN
4AGtwI6/XwRjQcrIsqfET4tJIBcAWDcJP75Wv4kFgpFCwygFi0EIY4nS3qTvbJMj2A5memk21ffc
atTrwAQFcnv0EgnyTaO9Ojjj7yEi36xxKkgGWOdaQXSMsDoigXZQV0d46VznXrTJ29Dbe6xotzMn
lxuzhHdU1inocs3XtqjsUzIsMRSbggkZkAv0Ag5RghDh11Kcu5UrQo8Yuz+skZYSL/0ND/6IqXuf
G2IwtyVskkwGH4IhW+GVWHIJ4NMzJUm1X3eVU2ie4uZyFugJS/HrGgqKv/JQWkGjLNQqOeRTouZ9
02ErjOUZ1w3OkfJco2DRBbayrNyV9YZJblDxsa+As6xXdHgtmR1+HwXgQrlrVwvSxRK4SyqYF84K
8MtG67kSAgw8FZAE8iDrJVQGL4UQY2zrsDj3PpVIGPlClAEtw2qS9A3IjJlXIzFKuwm5LTiaWDY/
XohwakpveiqU85wKwabVx3s8F1hF4qRjEb041/1xTIdSohNLvAyQcHqI/IhYnyZh5JDZxgGXzZj3
nzIh6VB09zY2zF5XKDuMAaSCyAa9+qeQbsyFbxrLqS6epAZyXjeBP2N2Eu1nJDAfofp4wvepV9SP
JdSfBCLEJkYWXQkQyGvQK2RUqtkDJliwQZhCr9eDYqxMoVHwQpmAhrDHv7x/NO9HcN1nCqyIgg41
75VghLFDjm64so1GwRy5AjwaVvZRCJNEYEg19Q8RNzNVnFFxAUxaD2cnECVTcEruSlZaj7YpuCWW
97ji5bhnAmNqrfJy7lImHOu7j1NQFhnxBrOwi9ZdhgnPyIfxFAnsqcnUd3LOnrCeLxfotbyzEjRU
IZAob+VFrZ9ALhCpUnBSSF9PPl8lC8xUKNSpdZMJhGq9ZMKlYpH4yfebe1OAVYagq8wBiFVofQkE
apVb2K08OFetUK9q2ZAumaPvYXazXsNecs5XVla5bskI4tWRJIP9aBPw7eNnBGbLE+AW87urqsyD
c2Mb/obfrLYlJ2U6r5ugAdrFD5zx3LnXDxoEsAzzScR53KrKXV7N+Oqh0Jx7AYKtlya5tTVww+fB
DPpkSrtLsiM/Jx1zvzkZ+7ObO4AfSMsinAzk2Ho2WD/xHz8czgsErwVbJrjXlQwZBqnuXg84uebD
WZ+8+DaUuE21an4xx/mTrWVYSpwkPzSqGhluQyTHDM7oGJR1M4fk12wKy0GdiigtGpE1BdS+crlx
3aAutG48IzjUBtJbTJyHoivAPFZ4FQTitm7SaPl5qaICPEA7WnfDyhx3kzU3OwYyeDjUNPduSBVy
veov/g25AenZFv5cJEy6LEu/aHrv0OJwWUOtN/iJaV872dX7vda7GmTy3VALJipafILvtxL2hQhL
gHetoO80geCFBiy9ApdJJoA80urKBzBj9+vuWjB6jgD11qsAd558ge3Zgt1r4O+tuzFqIlwWOF8p
mD4LXl+FDxB4X9MB+MXYWF15ggZ8v7rugx3581ZmTG+W4AHXe6z3Xe/x/gfv+3RogzQ7jAsP/mAg
IMJIkITMCXeV350sJkFHV7CFLvxCX0CGGsgxARtiL30jmuoE2fQqgXyYrAzE9YkYr6CECCIxFVji
mD8NHbb1rAGjWGh4161U3QZMhDNBLeIEnAS9GOfhK/G1dzXa5qsWk1Ruzg+z4Bo1ATd2EBxLSI6W
IB0pRJ8WgTzW0B6TuEG8DXdcAwPpCBCSOHVjowsk0hZcZCncSAFIBoKSJLki+9MGoMcToiYiyGFQ
VgKjLKBSGtApSUJqsXwCrATkGvbwW8FYghhFAEm3Ab6l42rVAb3g7YBCuGOdcpHnd7UgMVvYmNbE
mN0N0DKhZs7QM82Vo1kLUtODrcki73uX5xf0Vb70At+sEDwLjFMN9rAfwGwLppNZyw7NPQ77iXnK
LDDPTrCeAXzPcWHdH0H8DO2pwbO6MQUFaggUNIYOGkAJzQQXWgg4NM9BiFrYjJvpjYIDagCBjJI0
va8EO2rBH0Us2181suHQR2cscvtWcKWegEsjCKaVoEwTBdSUU9LjRMl7j/AY7Jx8PZcRCGoiLO9Q
a3eRAFJrZpesFICmtoJPrehoxvBU6Sm95AJY7QS12sJc9SLQ2Jj3Nsx1vC05XgQvN/F95IFqXQTa
ygvudqWgXddNJXBX8LPrFcsi1Uvwr5DCHiwBwipBwxoCia0FF7sIOLaBIDuOJhlWuG1Tgcu2gpld
BDgbCHo297a8yvjSZOSgEwxyFiNqQnjJtvTNXbsCbOU3pgvUVs+/FYb2TRfYbQP1Vhf8rQEHVwkQ
lyxQSikwcq0ZWC6qUgpFtApHAenG8tSJwHVreTtKglNdwLvM3+6GSfso/wlkBc0Lo3fsgfXSCkBU
KkzgAZLvgKxjvdLIcV2g/drT9Szw31wwwBo+AzB0ItbCabhtpu7agxpcCD7YE5CwK0jhRODCPx4F
3rAp4GFPEMSSQ0c0GdJoj498ElCx5n+ZBVysC8J4FJhxIVjjRQDHhmx00QEL/NiRs1IqQORM0MgZ
jOQRVjJlpYb4T/DJsYCUaaj/PiD3pOIXw+sZMHNBXXZCQnkEw1yhy68FzGwJopmOvXnGs7StY2Lz
KJMugnNWAnZmLknRRWLlsWO2DfBnwrLLjT7OX2nRXCw9NFwXUnSIWO2gw46WDpugpBHGhOda6NJQ
ptVKm45ffOjTjmCoEwFSl4KmJpDrcbEovvT00hCXZwjDeAIF0Xqhyz0I4nqSDZpDIPdm/JS6zj2k
ds4ekLETG0Q2CtwHS6DZluCzWzjacDb1IzFezPGBC8uCQoO5bYbuLfOdvZFHb61AuUNt+Ro8mXi8
BojdvqC7J4F4o9TDZK8BBnCno1ED+i579VkLrNvWBgEe2OLIhgpeTZV7IMTQv2It5QOvBR6+XgoV
QHFN0OLrVUdw42GRvSr444ZkebxvdMGUKwGWr/sWmSkLzPz9HpQ3LiHjp6da4OdhrJ5twaEzGyCZ
+Is9gUlHMSAqN2OTW91zXiKjZZKEgb4J9kNtUQcR4HoCeX1ZEeyQSXKBsk9CEQxwc27cGWS7Z33N
BeE+wXLvYLqbAnc3obwvBrj3vgJ9mUKA1wQFXwkU3rdoFXZw4iMBxtscuUEQ8kAY620lWHkHvnwg
oHlmnVhvBD5vQqEfBEdfrGT60AVSj3HIgt7BgTAW0k1gOmAL56EnAQklg/bRhXdvC/g+Qcp55Shg
+ClUfGDrl41g8kPOSaOA8y1B6HNacHRClgStP8HYb2Ng+02LyGowB3qqGJzTlckfCJ7fEFC/aUMp
4D+PBMS/RWWwhV2QHS0I/5AqEgH+ryN7rggBoP+8MyUWABluj4a7vIwkMgAg3ZNHhsAEUvDsSqxA
IwEDvkQNVGQOYFRDZCwxBNZIIIEt0QS5TUhBK3EF69nZo+FIuzF+y8k0yCXcIMiIOaD/a6EcYcCf
ObPrZCHYNqEIrcQj6BKUkDgeGNfwNEqEgi1hChmpCjnpCobpb3CD2UxbCV7AdAMOQsIYBollyCSg
oZuIauC1XTUS3mCR4hAynBukOrQS7zBQi93XEvngh186l3L5tIAiDEDW5KRDRBGxETEwYUJJkRwC
M2dD8ANwAomWcMiYyIGJ1BI64c/ET6yDl8FcjhYpWBsyKjIJq+CFcdqSAAuCYV8LEi1sibYYJeTC
lM+j6LOPuQRg+BKFYUsoRkI6Ri4xGY4EZpgO0RmhTYhGK2YjGIcT6Ro21ntk3ARuLBK9YUkIB/Fg
8bXWwhHSJKKDIhNcQ4ntcCXAoyTJo5NIjxZT7taQSZVJ3kfvinxQIkBcskCQSGpYpfN6l1DVwypF
ZMj6/ieJEaEjCg6UZJFZ/E6xZI30zFMqj/gRMrQeWLkBP2X4aZ3xpkr73yMLdYwu4SW1WuarQQJN
BsxcKJu8x1jCTgxST0aJPyl670D/HeFR7F5rEpFSSVjKSGrKJPEpSMajfUeiCt8HIN3UNGmJEbcS
SPCKIoGF1cldirsZtybhLD6LjUziWjoJbmGZlNMHDp7VwuRloHpq++lDLHEvgQS/qO6xikA+VtCn
ltm5SiUiJsyoXtnBG4pfIHukyGSkybQxsTIxjXfkoW+9BM74Ej3jyIDTJ/pL5OGDbpv0PurhXwQS
WdOQXZNJiA11jG1I4in6SAJuohwPNkOj434x+WVQLTE5M3TXqV0fNL4alKzNcX/Kyc0xJUCnDoZL
ANd40CRc58JGsMr8SEJ3Rs0HiW4h0sXg2vjpZ08CekaJ6rGw5e0o+ew8nRifhFLajkYd/tPa3UUe
dp2A1B/Ea+657CgqOBIJlKlqP03jLYaYBk+cu+8kPqiil7pz1aUlwUKuHMamghigWV/Rb7z6lnT9
kLJsB3KJdAkoMhKiijoJLeLb9a0gxYgkJWdfI/ehI075M4KkQOJRTWmGX/ZyZZKFtPAZLWQjUSXh
66kkL2kCwIMOgUGPLKWRDgOgX1yOFTFLWJCIJqWkswuX5ZttEcZUYgm8mMlnWr+180hkky/hTSS9
zlfdmujUo3/1JeQpkvnmmofdS/rTetWTWKiK+cxm3TcYDMQJ6VGxRoxUxYzqYpFoKWMNmZK4qQxu
ucRPrad4GqcA/jA+MUGW076MiT/m/3+6uN40kXKV6sRdrX9XgNvpNz/GRhkqel/6J77EZZHmBPdP
Hq2VMK0wIVbLI7DpMkj4GUjkVrKmbzXd5B8CieR6L8e817L+tu99rb7e5f3WvxVw/uX91hvel/3v
D/C3fe8Pvz7yer//+33/7rO9P/z7s/13+/7nV7D+xb88EJMEy+VmsdCnaw60hSDBcqrba43+1DfU
FAuJpktzepppgrtdq8+jUNYbqbHkhvl5GsnWJjEzmYc3p7IIn3Dma43S40eUqHdaFS2fw9w19x01
lmO3mMGnAut3tey0sppIuA4HCvxNfhHVjn6JFtbZWkFwnSJKexjblFDAimmqR8BhYrjeZzeb/O3g
GNZl4tBmo454isCx0CfBphUtM/Zkcgf3XrUYFzMZmZH8EVWybWw1xXNSGsW5NzV7N0n0oKarJ5RD
YCVn0COWjkVk3Z/PI2AJLyU8Cy6U7+csORpkisy4Njb64M9h3OKP1FvW3NoDhr3nUVPNg4+Rn1KD
95TaFeNcMwAvClz14mpEPDgwyq+UnhpPAYZCHQtrlrb1S29JYvMKhMQVb2qd9oKUbWuUYf5kmlPL
aK8ROST7Z97sNo+N5Koj3vpJUc8mHFV7UePAudglYCvmF7Uhi3H+rJXq05SkxYNfZ+PNKI5g3BnN
w1yHD0viR/vZw6LS21O7VVrqf1YDGDrXM5+nGJ4u3pp4r+ndrvYd+5Gh2JcvB7YPPWNmbmQPBa47
eWfvwefr1UVL900638+LugW5rh+I6Dx1TjLftLP30emnPaD8mQEkZipvpTh5zQwGpIEFZcgStKJu
vIv6UfuUuu1D6DTxQ1/OzZ2JEjS1HPNlTlpt3+QqOIARo2Y91md6ZtbHsUP/iWah3lQl/JUO6gF4
4u99xwGrXDs6x/5cHJHiJRcw+Gng0WfLCW/VCjzLUXeJVx/xYE7vN9Fil8FviD8XpJ5Qt9OxoZne
HT2ro+eY8Qt+Hgapgg4KU4wDL/HLpFDlWUOSv1h29hp5bnXXkGb5UfnOqe5JkXRTeD4V+gDwdnR7
Y290jsHSm6cqyBQrw4piB7SlJGZ1ZxXllgB66wrmAAINCadNRs/celE+XpYYNp8973491iat0FO2
tPrOSzr1MkjcPCiG+WbIHP3jwLuanZSQ7y5t6WC5zH0o9e8R9BGJRN0dUdlZETyN75Ou8ER0682M
dPUkIxPmavc7DfJDwszyPFaa95KjsxntF61LnLNuU4Zb984q9gDdDCFGTMylur5YT4n/2cED8WJE
eUt2ITnT69XFbbMdzvTpYMXNUXlU8xT5rVXdqEcFZPfWIQYLBQn7R0WQKV8YIpI1nxG957c55cPX
qS7juyby8f404ZGJdfKyFLl5mjo64KKbOGHpH3dOQWq6S+1qH0KTQbVQuM91jK8508tPVgYA1Ejc
N6IZh2dWVH0+klZaVvTYKK896wI8S9LSuFqvpuPjjKDzybRZV2eso3Z+yFDKdIq4NhSJV01MPL3b
QF/i5508E0nXMZe201PbW8MdJf6PAGJRHI4RSvfQiZ+74bvtedNmTuPkyidJ4VZLrN/XJ6sqLJGx
NPfbhZMCYHD7mRoEZ+fBFufRZD+nyRMIxPapm8b8Mk6mU+8w+UxQ8z23EWGwyJcJSUsqGkDF5FBn
aawruNnWc1i+KoTITTzkjyqestvGVr9DITKI4I6dA74IQOJyFbFigqHYeo0Nmqi+U+vPpARSOpmw
+Y5deFUEtXXrlfo3lTfqGSXNctA9IpoJtTgAM/eeQ0VjIy7G8NrljP1McLCTB/nzUmbBNV6HFj5a
yKoqjdQl9EnsiykJsesBSExsRTjuipum0VnwD6e5nOhzebZGIny/wNTklxYY2rH2S5Z3s9WemzFJ
LpbafCqjyTpbHkUlLS+t8xBBaNWwa+8qm9RpBBU+KU3VhDYBQIvuSRrBUvjpZhJ9QpeWwcEMCty2
TKQ3TeZRA/txeb19vf966b+7Osuj/e0uqPp5iPc/ef+79d5/uhlThH1wjeIQ1NIQh8x8Xi91VOQ4
lbEZ/rgURHmkb9edYT0CzbFTQNWlPtxp8jbgkBONEdY8M+vVa3+gtbtGLawpC+95C+s+H7DetjQZ
jAjWLs8N9Zwz6goPj3+bbdbkESBSDPQUE46W7m1CnZgAhKi8wHVD8efnpRjGfWNBMIzlRrflfazJ
J97EQr40qNiNcU9MnZ9hr2CSupnlakaP8hxJCu77VRwq+XlEVu0OF6by7iusnQS4T7SAe2gUKso9
zLnRfFYhymR6xDGtjQWOYlmzb/L7gw/fCK1jvulCDAJIz+uzvTSMPG34dX3G96d9v7q+PFbjcAqD
0/r6G7vidXldnZHAw8WmBqTGEiffBUlUY/2i+/W+Wfe1A4zEbpnuUOpAR0nykxqUfXLaieST9YWM
piLjoI+P72+4nwmVLmOhPklTTTaeBJphte23Udgs2BOlw+kPAD0aDNgI7MuzK/3O9VImfUKdchAn
f2rp89oIG6LrePCRhIjGYd3MuUtnMUGyxDJXr3d2HKqtWesEYIwKey9GXOvYt8nWz6f8PDtOfl4v
vW+0OMjPjL1PxFl4+/WbRtBEfvZCZniAgSpQdKz2N6SiA8tp+KUObSztZzbdH5dK39NOIHoDRg5w
KPJkUd8rUp77iBNZtwS79aHd9bf5/iy9QYvTCtPX9Uu8borF16idYfv9kSSikIpXEOFPlXyT1+80
JgxzU1YDIBevx9G9fqm1MfgWLMNdhZ2CzuFMw5Oa/8+NFpXlqckTFmfSFqwIHHKWoPtxydNsuoRu
dFVGnn5SThZYmEl0l+VlrL257lDoe9qsSAOKejIwn3Zmcmop89Ke7n48jmKO+OPSuo+6PwrAdeff
7qPkqSeSkjYEYoPMsLLhvG7mvv95ab2qWrEuAtjZlgkNcqOlKVyaBPz8uLTuA3pw0IEZKi9tjf2P
0wzRHSc/+d3Kspqube65Z7rOLuIRiShrzeMCnLKZLuy8pOCmm925yuLjIqIunBnMHOfmuYihnDt+
XJ2Zd/gXs5/fze60XL1vaqGm6BrZEDDycK3BNj/5bbk3nDS8nEwzvLSW9r5E8I9SsKWbkBvIWogz
2sEfMKFerJuK0HtSWfLyZRpLdVHkmnvZIpK5XNzJ+3FpvYqyTd8reXVW2VB30ZJLQ+4RZ553Gcpm
vbTeaMUwOPH2HVod57ZBwCGVMmOjDeE+D6W0el9a3w3Izodi0a175tR3cRe+jd0IUUJ3st3oJxDt
6ZruljwCv4YV4cqJ9eAI+ZcuHJAjRGX+zEt5mwbLuKKzok7x0DsH4EHaHTBKxS9la7fMYacKqpxN
CFShhV9DQ3d349yMlyzFmvvFMSnvGyNNSeSvx6RFhVsOcXo91sCurNyGi4oBZ6ybI7ymHArK1Hy0
QVIWukFQlZENSNRM4rEoRd3GYtsKPViq69V1Mzv9zdKlpPuKZ6xBun8MimG4XTdGqS03SEhRUTOE
LjZjDcAictTBkEXUPbd6NENe8U0qEsxuQLgaXr3DEvCpn6PxqILi1qKkf3QN0oJBB8yY/Oep2kek
LV9p1T83tZ1nhDa33xBhU0CV/TrmnbMJqOv9rpRjxm0Y5ilSqrq90qTiul5q27A/YNl/XsMN7Xb6
iCR5PDgs8RAdslF24V1aE/MYr6FuPC8p1GPDoOfa6C6UyK6ftnZRAxSa2/zqx07c/M4lJm3zj5Bf
ar6CU3JgmMAB0iThL67pKObeLThsMp19zGlN+9nPULxRZzmbUlTxWlNd2uCsNpWkBPe4qvUlgleL
4UVANHE28DMLtIxwF8OIrpqyja7iznhrO2LbUA0f14jTQadYFxkdWgIDcRP4iS9lWn92mt66+rHJ
YpocdDtQbANPi3MN49QMrWeNA5dR9wpv+f3E1FzHuXRm+TX92PTFhWN4ydntqa2B7QP/IMPLsKgL
iqCw5EyhefS9djbs0YTcrUg5+9/sndl220q2ZX+lfgB3oG9e2VMUSfWS/YJhyRb6QBtAIL6+Jnjy
Vp3MunVz1Hu90BJlyxIJROzYe625cvnXgzlkCRGAC9U/VEGC0nL4gY6O15cG+h3TY+q05aOwtu/N
0SUSelGYuJ2L1JeuFIAFll7D/M+ss9unt4cJh/RaOGCYb8WG0fZ/Lztun+bwcrdR4X39FcJ2Kzn+
+jDoRLfXRYGChL07km6s17dtnUksaqL0AeT0PzbxpGA7v+3ft49uD6lrg3Pr9IGdGAUrnoofnccS
S9TIy+3buEuJo6zhIZCe2qWFzCxCXvhGFV76lcudQrOWwCTOhdQJt1191N3aGnV1dJDYbmhoIpdo
FmKI8hhFl2heLYgFazSWjLcLMK1Wp+4q38IT5Nc/SRsaSDPv/8xRpu7y5Wu3j8QwMb6BmIEMmg0V
NAF3ze3DHgfEwcNtqx2FZ+C2fdeTRbhBtGy9RG6FSUzOw1Iy3jbyaKkgbx/dnpuEPKAWm/alm0Mr
vdWXt7qR4czPtJQaqS9SOARnHIhiTyYI5nIFURJP7sbMsQEiIGAjvtWVNiL/9SBTGh8a5BQ0GB/Z
1PJw2z/AsamtN+hfNr4oFJg8WMsrcvsimT0F4Un1IrUo1b5w0uOwSHvG5QGKJ/KfW9VDBeMfM/9w
q3duIVEY2/q720e3526fWkCsGqOZDnbsp91BjMMT1MxhJ7phYMhv2ybDdj50AqtdjdBZGXMge8cx
etcsz5cOW/nto9tzbQWhOqB+5lLlC7eHfokpbG9ZhctzRhzSoJ7Rb7UDU76tq8BMS6KzUSTpnUja
678U5mAM7CIr7kvLfhKRSQi6TJsHqzEvM9MUugDgbWpOd0mSjxdfOx9TpKyTPYLdnVDz9Eb4JBm6
r13Zw0OyjYgKX0DZjG3wGqUxvzTQzmLHiX9YNk3jnJUHyzaVSqgYlSVDyFAqLc+3ByuqiJVvCWAN
hdpmSes8NE1H448jR7qI5qpFY3j7yIz476wAZpi2evcytWi3wh4dCM6ZnMHDdNCO+xEEDvcsIN1D
2FbpGWX1+xwF5aGXur7PzZg2deu8h6g1pI5Ahk73cd7Wu6nowrsCYenKcQkCAzo1MS+fDwaibepY
eH0JyRWrsKN0Dq1JIIr9Fv50GDO6z+ip0wc7R8+LciW6K9gsVxOxemZofFQc3g9h3lZ7i/x14guH
7DpOQ/FUu8UrcLT2B4IwezuWM1zLOAafVoTtBjlqSIxv8Y8H26l+AlrdJozdVvDzaUKa+n605PxY
sMv0CKvfZSxZwARjrUjYL13ldR/dQkCv/ahbK8Cka7M3aF/KKZ73mZrGZ9VHv2aMoPe3z4jKiPdD
xawtxNvqFzr4sHvAoKUVuHdOWwYfay7G6RE+pb8xjZosu4ylr7HMgz09hH2APLic38skNt5EIxVT
9Zi05OVTzAjYxKPgiQstf8krEnSdyXhzwZdFhoF5PHTtfWsPYp/JWT0OEYOgcWiA4wXJumbtXGPM
Ds+VwA9cpMankXo/E7MCvt2CwciLYHz1vLTaUvgE51L6hAibT5SbzfUva1dlMqiv/Uad+T6PGs8R
Rzmg8aOOmrWC94bwyDrkZZyfyrkq7mcxXIY0eyqXWrsoEXxHrql2ijiGa1AyqJ2abP6Zmzbz9Vm/
FQUjLG9S7VsZkaWbWuS6znH7loDNISZcvsA4OBIXIs+i0Qmx86xVtTHYD5ab2Q824P/7eTbPtfHS
WS4da/LrQYApizDTAmdI45HpV76wJRIaiRaL6mjhwrh0/hpf2KcWuuASwyV3hcQC7Iu3Vs3lTkNy
fuNnhU9vPcxTCMemM863h1gjys0Vc7MYDPBc2cV18iJNjRxCPy0l7oywRHvOKvw0JukTKux4oxUA
QDw37sX1wXbRPAK3NM7AGiL1kYiA+WZTDZu4wUgP1LR7ZJjIIcg+Z8zWqn58KkbNb6O9+oKbZjqq
0rUg06WOPODXC84hR5rz/FKX9Uvid+2zbq1ip8K+OkGNqpiOokivmnpXW3n5Gdl3pBZVXxzBkVlX
prj0U+gT+AAWbbCH6QWH9XMIyLQOXJrSkUpeE8t7GSNzvtw+YwtFueT2SF+XLw6VyDa9XNIeh+qZ
hnuDjm0gAt5yaezPe0koM6bl2SIqwsO74lxy266f/rq8NO6lbdIZ0NLa0DtNgx6o7h9HsMnrBhfG
Wc0PBa3Cc+lGyV8PkU7++IUbkUn9C4ME1HzowscYTupzB7bvCNViD6kaBDIG5U+rT94nXzzFzmC+
urP/HGZ59xz6vXFy6YORoZJgxEBK382T2DimnNdwioF+lRE7Ck5jQhnH+U3E/GDjHCK7n9QlAF5B
YkUSfkxBZm10Jwx06VS1Pu+6I01jYxbN3iyM6PkGmkoH9Wr3jEQ8jB1Uyq8gPtTrOG7DQFYvZn5t
qtE+8vfzezFhXJNizq62PwtSw9J9VobG4+0h1xxwaMjJ2XvwZmt6xZC+GWQ/PfnQil8tIQBxTPLx
9jUCGu57OcmTIebTWDawMec4vdrKZzIS1IyHl08TT//jC5WRujQvzPPteTrB+D0khrMRUuP59tAF
ibEIuZa7pVsa2hZuJYr5OGdoHQm/elLdK3qO4dldHgbNfpMGGovVFPTP9aA8pA3jx+0z2nj2dlZI
OFNXam8d+TK+AxUBfQwWYnEE+rKWrsNz/YzrplDnYAbmvHGX4Tc4UH2vfM17GB2CpCBp0NGKE8Ty
YV0N0+n2kRn448ma7G9HoOJJ46CEjFQ1iOJwiR/7BTy8fMYcozndPko9lW3w+M9gryQiiDns57NN
WXpWnfNW5ulw4Dw1n5Na/R4Gpz7OKDUefFIeNvXQstQsn+oqmx/SscYQH2fvt6dKyxfxCu/Twc8r
457WK5/e/pkaIYbc/o7tj2pj1XayK02n43iQpbiFhuHZNqPkUuJyBQc5PN+echc/ZIBY8nR7zuIW
JOcENsDtq7fnUItSS8Xjg57T4ZmkFhT5gjyu2xdH2lgPuNa3ty+OWfKWpJQwmZuiEeOIXnnh2XSj
4LnPgaL1gKN3OnHcYyTzxeMCodVpaVnd/krd2eHzwARdh+P0eHuqiTybDS+uD1Hahs92iWa1B5ch
wGGHkBrPTB5aNAYCuaSRowAEL7pxrXI6Yh8cGcDjviDbaGWO2byOCGfcqdKoHhQOpl2adVjqFMY0
YQfBkYG+/WoaJERZS0KdObU4+/zwEuRTeOHMz5G6rsatXWE7hBN8qmOI5HCf0kvcbFKQjLWiKzoO
egvbUh7wTTicv4QiF6Bx5t9BXAMFpdJoVnfZ90iMXeuwj32UlkWvM2/LjdWLtzxwHolI/Bgs6KFi
RAI/YKmR5Z+cIn3taf0UlUG/0R6QByTcQDmoBQGhBMWdnrw3MgFyUKEIDKcO6eLMa1mn+sW3y8sY
o1yNK7REjoFgKjDBdCeub52Spyon+AFU8TqzWnsj7+Dxv01t665LlIC6jCBHu7+9ikAQEntXppTZ
c0Hwbq/xUQguTi2CL0/DliaeDCBeqL5clUQHVCn9Zi7rfTh54xUMNDv2gFEULsVTjIYQqdhpnixJ
K9CHnNao3yFF56KyJKzHXdD21DbEopQSG2KxCzOYH8biwzM4r7PqypMVAwYWXd1twhA3XtVcRlSD
6EYrMiYnIoOa8LclAg2Q1WnW0agfCxs/c6+rrXKgPOc+dH5TvjuC5ggIMlLGIKz66dHo4wzKTQ5L
R09nZmtfM7RYERnBITH8vReWz8XsRfus867EsNDE1ge6eORfx+7r5DSoyFuCperpiwSAZwIo7E1D
2PMmipZlWzA4n0PmNjXS8szDNtIi7I3fvdHL8e45p0ajd8Gp43SmPoyd+IQg0xxRNtUbH1O25MXe
y8L4InAsIfODE8a+8tTRBSSxI9IhO/Q5SbIheHEOLffGMH/XbXJcJm/WVLVX1Gy/VOAy+7WsLx20
2T281wd7AEONTMO5uIN3rWPsenTlQc9LQqcA+I5QqOud0mj2GnzZydx/Z2NNwAjZYvtYeEtWK8Zh
sngYXeHVo6/g+7gigVA029a2Yfb01Rq0hMAr85KVEWFmsv2lsoA2m7dEviBCgd4aXGRVXYQPbi5I
3CcVclJWaXqtxPA2BTI743l0TyognMlrWiTHI4iAJn9E0YLe8jryq+7rsvlsknA/hhZuMK6Gmxlk
TIgeE07EeR9oR+nsRV+cceUQEdvnFB5N+DIx6l4BeEkO0usfG998yWsJ59pOtyHBUM1ECzs3L5MD
P46cId7FfB3Y5mfccnwkqheIfT095VN79jsfjPgcjndGH2ziEaOwqLlPAhendosmifffJl1iQhG6
YaJ5KbvkowIdcHSgtzKzj05GqVJaQ6B6jL7d15DnV7BMU8+ptpnOue0Ev4Gyd6mRIiAPi3dcv/0u
ipOTNBegU3oVJoBtGPwsISFB2WXyXITqNdf+4sKm/LavZs+sVnpwYoKBJpDKJyJbe2FuMJvv8RQf
Jo84EkthhmoNJMwskJfG/h6bxnlMXNIa7KYk1M1jYGINbyFgqbWP+3GlcxluJAVu0BnkXjbzHWgc
lAbJj0xMOFQBFK7wtMKbNhUChyFEKEV7al2kH5PVEDf9Ehbb0OPSp/hYidn6A0/yZ1KHXwbCNnov
+Ws3YT3ssWgEJXoEPXxnilseT9qHqIbk0GU4csxxPtWjj9fZRsmtGw9AkulsvK6MNk79VDrR/EzS
+qlHv2hfLENY65HKlV7h8NpGl7oyeqoTs34gVuAXVfoYanbPODu5vFO0USemiCNLElleW/7DK2FZ
CvUmBVSgitVvKrR0FYxqZrMyNP+6JUqc7XVLiCK9yGiBpEVPbTr8qDC638MC+FX33tUenG9tQLwm
KeCxCbuvmHqSiO8awBhKh0FtfZhXSP71e+Dzc3H8SivD2dhGVV5ybNtRZmT7VobRiuDBY66dh8ry
tlI6xdauCQ8cBiippT4HnGEBMa+NOIt/64H1KzTgTXfVh9ZqJ6b87Mz1LmndfetBfUJQk4XEwXl+
8dSoAKg6w5jZP1YW9WXXuyxNJlkYSLqYDPdsiP7ZrotfCYmWm6zIP4OEEIvUew+rGgm77f7sOvFi
xjh959K9urpeTkHJHrkFck9b/3KFu9DO0esk9hY40zsxrhtCgO/bWF89+ti6bbh4esKSoP9cyQUu
bfa2xpew2GRAzjPpOnj8K7WJqgG2oxGQSMexveQqH03TWGRqO5KouLuTDkVITtfXzsrHLr+vTIur
nAgtP6ZDERnM/PKNlUvuefs0oZaGEsIFHVWMDjWNPDrm6BbzgNDUCa2SfaAd8e7ViqV5dt87h1EA
wsDvCE8A3iyEqn1Gn4D3otRjvU0T/82e7qeg25elxWYyM1lzcZf3PvroYeiY/pRQaKfArA+pjH9U
dW6tky4gEyM9gOh7cQIb9wwS8dgYX0irK7A2L0R7K7jYZjwQ4kvXhf/czOVeRAFItrSd6e5D18pm
Hd2/tRYFJ9JcDi11uTHtCmCsOYd4uCGT9C1Leo/ocENbKFkhIL3QB9pFc0KsV8LZpwirNVEM2NxV
8lWMeCGRZbCJkdXJXbKOp3jRuaQnWg7PiC7R/JUtMVa+/kwi7yVJoCX14kig3fiSdM+ZHRLq22T3
Rc1eFBE2RiVCcmeHEBppu2zpOhbT79z7dNvxGlh4/+kzAXDXWDj6jl0d1ZGcPA+zua7hmaOtMUz3
VLdIa8PJ+WbQuDCqfL1XLokBed1805LdaaIFj1mNth9+gU5+g+6+eNrGkOOipSiMbkNvt3tQDtoE
g/TVrEd+EHVUSOAAdg5aGooRd0drFhSJHMn587hdkmH8mocuh0JMw5wDJ6HBaIkdajYBGXjIDspo
940MTxzB9RaGxqmLNohdaOOm7bIh5b3aT7b/2yirQ2m5/q43Wcosf/4zZBZXReyNC6dkHfbd56hc
615VjKZFvQxDw+KUo3ffguD316JIOobU2dEkZBH/QAfYOOc6EI54i93sp5mybIV01GI6lqS2xTQW
bG8T6uZrRvWFMfFqIk1bhWX64Gr1WvnOm0uaaClIGeuH6Nux05+64GdOwp7UUMmVN8Sk0pbBhAQd
Zr2KxdvssaD1aXUW+B6wSGeXaZzcDTC0u9qzr0kTyOOIX2lLwhEkWOsBgPnvDEbXuqvx95r9YKzT
mqZA4i/DcNQxCy8uXHvxLzvlZNfjoVkX4ai3C8DBiW5pjXDGHGtvRLODSK94bAtCmYDQrVoLfju+
SRP3OaqLrnDeHOJhO79/g7+/DZkFkwaA1SjPhsehY61Vo7uYMNgRPRIxKumonc0/o/FLNo8piWEi
mhS0HXEldfuna8XJy6cvlEwWc0LSioqo3UUZZW1ttDNb+bAPh2xCCTQQWgLFUcYG1ZsB1aJFKryv
qozJoyG23Zz+ylx8H5rJqeQWo7Ouz8nAf5004jrRF9x7Vv2OmGgTm+2uquVm6NwDFjBGViUag0Jc
JaxiMInOXdssCeSlhX3QGrBg9AjCFNmWgrgexhukIwpJr9+8n7NCXVuCH9Qc/1jw2HXPuHpCLWTl
353yaRrmKHfy8WfdPxv+KFFLCpPDiqUeDXKyiZUEz42DqKVY6mvuA5Gw71QWfoTRV4CbY2Jp7dfQ
s/hFUKtxMkpOHbfOnQt+P+kVVkzD77exK66GWzxVAJs+nITu4ejsUYXFayaVal35xLLWI4bYmhJ7
ZcPoI0asbxqxGUcmqTIkKlVjz+Bs8arsVNxlwZ+2wwQR5DXaV5h6yPQsd8O8JlwBgMgYoob5mQjq
fOW7YmsZ4WObTUAGpPgO5RL5Pf2Kg+mlJArUtODCjIPzZURqgIMj9APKAX/vuwaORh+djmyrYcsV
IfghiwwkpXjJ4qM1Bsj0+tgjOSJ514F/H03mBM9h+GklHPHyJfsVdHoTttfEp6/SqbNKv2NMBM/m
cl02UVnvrKXyUXAZPG1WF8trfzA+J3lXd/GKQ6ByM/+NV3St08E6JgIFmp5F9arzFNdCFl+kMs+j
cDd4yvax9t4IbzukmAJWikFX3WSMIqO83bB6WqTenJt+vopo3oWTJBzHAIaPSPbYcvU4Mz0pX90j
Q4/3ZgXTMouDV9nkxZFTfUOLxvMY+PinyHR+pkg2mqWjXlA+jX6dn7Ku/znGpPyih2oN54RbkzSh
VWw6Tw6Ypk2jCd4wK38nTZqkXkkQbQQ0p0ZGQToiAHCRYY9n9CQVNq2KyPW6WQpJvGmi9PcMG1i6
vGCVFQTYShunhl3rYZuazbpM+D6tF1JSlXetG9brfG0OizIxK75KGYVrdqdsH6W93gK4hPwaIvMf
M9HuVE0UX1++5GxRKAw8sc779NGuMnObJ7Crov7J6gnHnBA9MDQLok2RU5NPETqIOTw6ObUVi9PR
4ExexerbrdHvUUHtgin8NJUbHKCoEABTXBOjrta+Z/4eppKQ3oClu+vnD2sEdNqhV7g9nakvWiHE
AaUFpNJy+pX0gsQ38r1Af7nzMbK5Y3qfDXsGblo0d+zuEy4L8YlCqeHIWKwEjL+dUMo9cGD+ksRH
BPGwL+zBBr7O+0DxmK1EM+PtCr095Vi9N81on4fxj8AqFgJB+Txp/zxPS1O1C8F3OUxVmEyRXkly
NIO+Q+KaMZowtkOjJJ8pIhFrHRmCTaqOL4DGnV3IAndE2oy1YTQIWmagIyOW1nEacWiZAf53KKvn
0P2ZmqrcpCCQir6PGPL7W3f2aFuZPlfYWQJreVBZgprBwiLmNfkdOMwRXy2+34DjBNqOTyy3w9MM
JqvhJxpjt3kuoxT0osGghDybbmd14WeTqhnTLmtWBDN1goveQ8ndsMixXU8TnFvf2ukuNK5NQT/R
gQ2aZrl9sGX/PBOBANA4W48JWlFVJQ+j6YqN6TjnQICwU1POfRyeE2igCHopAONl3m6XcqC0EoLw
yLY85PawNcb2hwyYgSVwg6nN3kfLf4GANUGnjc690DsS5tU7Ojx5mnJJrgB0ozGyP29Mu/9PIv83
JPKFePh/Bzg+d9n/uP8lin/iNy7/5C98Y2j9B3TGBRfu/SeAPIj+AyAgcEY79HzX9RzIgP/gj0f/
ETo+KR6mB/ExtG07+F/URm8hk3sepXpoeRFeneD/hdpoO/9EJwzc0Fu4hKZpm6AL3dBf6IV/w4+X
Ved5pjIgjNQmaiuG5hhO3WPvRclKMhdZgbJmLezTlzDmVMCwY0NN51JRjv6W8cSuaItor/riu44k
SWfNta3TH8vnkr4uZgAbRAD9ALybD397ef8rtCKvwd/Aircf3XJAYvqR7zgL3PKff/TCJ5Gg0zj3
IZKTlZHAnR3lNZHMh522xatYEYGWenhLdI/hjnPxprWStwbW9ZbstpbSunzpiiTaMzofkVOzkZgN
ER1USBxU4j9NOqoHjtRiT1cLtBS/v7009dmECbfBdVj3bB5d4TGVdpcTlOZWBlbps8/Uzc4vA17S
Z8KOQUR4LKFTRZQdnYKfAIyf7aH40TGR5WjB6+14Hv2n6cHq/YCI18Fe//cvlg0B9P98sXwuQAtO
pwnH659frJ7VAegHHo1e9g7UleDZyeP8OHXDy+Sb6hQx8jC8KNwPSY3tNqI2t2fkmsuPMtU1MJvb
S5oGr4k/f0dKEuljSIQ0M3+BRJDvOvyRWC5Vp5ZfQ+H79N8sj4Wx9Fb/5ldZiPj/m5j/1/sOtZ/e
bmgBLvWW6+Jvlyyt/qowBmfa5piRTjq4C5DvPI1mFZFSS/xfaKOAqGSdbHSWH/DsB3vBeOwRCDjN
5cp7cMTWNzghaERVm46AG7YY4WDS6x9VsRFVmh+bcrYP1Yiaqy53Jnv/BldhQrsh2o4BMZqcxdN/
83tZ/8Vb5Cz2WMIFQrzWy0Lx99/LLvrQHxAqbv2Glmw1bQocDLerLsVPRUCyDczHvrfaGXUd8GV0
1k29N3zzgN4KI8vydgxMGNiOx91//5pbrDD/+qr7vh0Q/8KSxYJlR/9yt1l5DrTOhpUWi5kBIubv
XgwzQbvhXdz5+35KgHQG0C19tMJ5n/9MCbek6qraY+KU1qcYreLQZtnZTTvISuSD7bsuC9adnZ8F
s9i+7fprn3snsorDqy99Do6ZR/WKYsVrpGYgmjKyGLmvgBpU8UOTJONFNgjkCFB4LLHgenZydTyU
cSTcMllg9LKxxznapaGf3AXTe1NNn8L3w3XV5Si3SchdrL+LWmQ2Dsm0SHnDLLs4IR1R0VV/Km+x
YDujPkg9fvR+G8HoRAId1Be/Ltec0z/HbCAjtIyQX1jfnQycYxLMJ7JY6bGQnbels8I8RYVY1Rx3
2qQuTucG0NzapQecD82wrQa73wbArld+2cz4iS3apYYOVsJGLipRi3b8v3UFZxBy+xEPCMGXzIyA
nwnOVm3zIC35i1noQ18yAjCa6k8uI2MfZLBDEQLkaUkOthCculVGERkhgTJn74S0oF1GbB+JtGzG
G9Vz2ur5ALtwFcrAY0Gwd2xAJmuBc/JlE12daPzrDXCbjpki+vupf/IMqryxnK5TyM+a4wIjIItw
VLS24YZLKb3jmxhInpojEpBbOkxIHKd/n/nDU010636YDXdf6OgqFKhYciwOoBzrXduRvlo0Pc1X
1zAPkc/pGVEo4HpHZWermZ5qz8Po5rr3JGJzZvThiwJcRNAyfkxeN15o/ZFEtFw/SXuZkg8po+zR
GsXZm8L4pI63W4s1j+CmoamgR+WkxMQW+vgp2qqINL7YfdEQNzfBOGY7POfNaKsH3ATRnhqWIAW0
59hmFO5oR/4os+qXLzxcwQK+7e11Mdrz7W+bmXmRRFRc8gBZF7nhh6CZaAQj0nksGlIcXD+4rwoS
uW4/U5BxqgHiwIaCDqdvOn6NzocbPhv6hGRnX1azpjWgscsFwR+b+dx+DmfnXHjJ3qhj87MHn+qh
z7k3aSwgfJvKtzwNh81sq/FkRF9xV093RduThAvhHOYkOipf0b+NknzYm0nXPYOq/HaLfWBk83GW
ARgewIErd5DdLtPEQyhZbFEriAuhGJw145m2GDCcBovEmfCfkCnk2BE5r1YIDoyzbOgbzh2H0qwZ
+r0kFGk3wQRDMD00u8Klicy7a9y3QCy2bpWDfq79e95Y9YAI7GdTWZq5H2mVczD/cgEJnYDWvsxJ
9mPuEveI7WIhRhbgnu3BWwblp9zCkpkh4VjnAnoAEp0W+sbM5e+N7yo3COvg1cYSGoqrVr/dYd4M
oQPmj6E/6Znz1+165du9RK4cNrd3JiM0fnd7vl+uK6w5DAPoJBCG3TCvX7NGcFdYNUIvZqI7CdvI
t441+iBIlsuFqCHYm13/kuX80MlEBsYUL3/WpHARXkm3ELCwsFj34fM+TOEWVd2aDT0+jkP1aDWh
3tdd82IiOj/Rb78jgUDe13F60k334kUTw7WRo06OQAuOMgWLTqSxG8n3WMHfvpMT4Iwprd9cGbXX
LGqI+k4wQpLvSQqmejV90gD94KHkSjpSGX3xk/kcPGsLS+3EUVgJ9xjYEy0BlDoNBQ/HIzBGnpmP
p4nE3Iq3+Zz6cjeA4dnzUK3GfEc+uHd1w2mA8tCZ29q0Xie8A0472T9jO98VntmeLM92joUofnYl
ODVdTlRbU9PsEKdzwpzmPTNMdOzL6162tIWyCNdeA8kxN9V8l1q9vcba1+xIufTWYCDPt7egab16
Z1bxZZAtKoAoi/aj1ee7CtquGMONGccXXBoMrfLonTGkdUgCC2lEFLvbysZ0pxjUuj4hgDFlmtV3
jwZjfSjQkYGH1nm8vchh6nzFLdmR2qEWLBVlHjCq4J5dFMIdxwKonwklaDAeh7INHuzeesqrweEt
oiWe0khNKPVXiaqHS13TatQSbEHiuXCuc+gomaHUhl6KRnwZCLq2gHLcOm7XRpZ022baVACSdjGW
eyBvZrihy71OilIhmxSfQ8m0RtqV+BXDbbBoFs7Cqg6MEknd6Gqa1UVJUqjUxVOaFFdrcLOP2imP
0iecPe8TA/uexCdQYdHLY0IketSSOhmpbNtil5rBEUXmjBprHu9Lpd1VQXoc75l8KocAlW+L+MxI
DwMFPN5MtBqxXbV75AUIC7WnoIq1v0NSXO4D7cBoT2Hmjs3mdpNlDFWIfM7QNNrTOaCZ1FVF91IO
hJhZyjE30JT5bSc+1WEqcVGO76mX+T+gmZ/NLF959A5+I+ch6JWkXsPmdExzEEG2nl5wexAfYrS/
ApSAb7yP2Nbr7CUJRbb34nm69p0h1qrT4WX0Fs0f5IvZyL9EhvKJZCDinHV/EX3D6uO1+V52vF6B
apydM7g/MuVVX3lVnXN8IErS2HELbR3sLhb7kIaFrQvvhO1MkvHuR29wukvFvV8VSfHmex1s07o6
ww5B+isI5bHRkkoLYVcqRLEnW1huehY4jiruvTs00b6HRrmSgqusgqjihlzD5EjEj8lIjgQ5Uc2O
t5kxWIZs0q86YDnsv8NQGZiVvb1M6uwytO14TNyB+9NfTyOyCkP/uFl74p6xHu9TvlcCkyVwqGnt
o63due74IEsJ6BfkXVFh2OBeVbb8NeTEK/nk4BzGIWeBQxNfCH1UGU2NDLwtJgvBctiJR1rdw7EO
MaDyXj6yce1wPvClqaHT7AanAe3IsQ/gA+cjK1XKUs4u7J2azEDCGTsrht9r1q6GISCpNIC230CV
Ur+g+OySZhMNnEUwQEd7MwzQ6fkGgqD0MhnMIhLUF4M7OUckG/DO8/7uVmwx1HgCcSoweLvMCBTC
FTnORzdlnxqCR9FN1dHj1eRMudTkBSmXhSPJ1e0/jYg0jQiZDogOhkOd91zui9Q/BXWgHxl9koRu
tB3wnol06HDaTaztjwJryLZty+96brPLsponjbcjIUs816l3DWVJ9pc5is1tffNmIApqboKzVMUP
cP3Wrkz52SLEQ49h213F8s3zGcjy0FrtxfD5X0f8dzMkklcvr+Eze2G8BsoLMDyYCRroNVrUJgDd
Ja19bHVXf9QCGizOAIhADM8Hpix1n02EfLsBzDBmbgxVSA11jsLqvJNfw1qKs4mGZdzSke6Gp5Jk
KohqDJLw/zlB+wC4Wu9AvpO2CKytHx/KGtUe/eI3aU7iWgzu3Tz4l8SkY+CXYMMKwDCb2RXYaub+
N+VHuw80a4u22nc919YLU8I/kxk9dZ5y75qxKLdeQKu2iQhdj6wfTMycI3YoyhNgv1tuoUUU7uFR
s5INhikuG7uwjgNJUCDGnQ3Crre4a1lCXPlhurW9atCQP7DrQHb3xK70DJRfqVusehrPe48B78Gu
yX53Z84Qy84SWyPccw3VP1UuZOF2MZsN+hwZZvlagW9PEBG2ZnJWDI4Y7xb+wdUGA9fe8ze24B+j
0tO7wCdyah04jseFQMBLE6Zgpb0VuVzrCMAWFWbarhCIHNsS+G2x/J60Iwj4NUNq8jWsBAdnPDdB
kvkoIkKkJONyikBS7cBWzmq+jUyufiSO4AC757wuiQdQwMWbyliZTqE2CBOqrTXY495FOyoAAJzc
8JMG9WGsmfc4Q3yeC7N6GOwzjAO9Yu7u/E/2zqO5cWXNtn+lo+c4AZOJBAY9oSdFiZQv1QRRFt57
/PpegKpv6Zxz3+248aY9YRCGTiKRmd+399ookTxySfvoBG8VrBLdJnuUlGyz9mtoJuEd+fGb2unV
kShiMCTFXa/nYlc1jrPXwqemqtO9Mw/KXSyfyeZz4DrmyQn5EaimZE+QenEMjPQhbdSrXtfPaACj
Oy/A8pGEP5gvSFR6HRIjTycbOfxUTcFPZcXJLQjrCee5oMc6P4X0knTl5uF04ytSgzpLWgdF+Du6
MA+ZyaSclagvleUoEKQ/nXyY+48kI+TtzGTI4rdJQBJPm3LjuAGq/YEM+7hHs7ZUfZYlZA5sIqOJ
duikW+3jnESf1sycW35b+9Y+5SQ3fSqTyLqZgDVo+pSsJV3Srx1yG08nOtJDx/rYByFaG6TgScdk
uRNucG5jWheh/m2RqnehBgAhMwactjRlXCnJUE2NYZ24GYoaCvZcNZj09DnpQXaFpitNi89LHSeM
UG4Kp76liQTCtwguXcv1KmiYqcAbPhuMkOelKFL7LHmMwT6E9eScgTzNQ07JVTsn3d4hI3Rw3soW
12A9yBcvpAtXlUI/xFYNSirBPsVi1Fw1VGTiybZ3eZNBl2/cez0RD5LAmEtrbytYJhutcxo4eYiA
sLDWJKw34V0LHZEmlg+otiOBtjSscCtiWt9MYTy+bo11b45ldRAVvYfCGzeGg151NKOtyDBpOXHB
RDpMZ23SvK4nVtlJ2phg8NQ+1SwrGSiFQtFae/dIdmI4mqF5hP7Qrfre3QmTGkUvVbcynATjEkm0
PNkup7y0w/nmrGTDFEqW8XXUmKeiZBfkiYhbT0TNZtLrg6M1yUYBR9wus9k8QgoOXac+DF5ZvHnz
+Ql9OUim7Raq5xURrnmMZ2ODdJrHqqquMPZc3Mmsm02vJ4+48R+8UoAS1EOaIHarr3IZPS8TXRW/
mYVvn94npHlSbnv/PvCyYgv9QN40eEr4j8Ew8+ye+Rn1HIQEXNGZ12MZaKOfg0Z6zry2LWzj1aY8
eeE6AqKQBLRl7pvBu1jxxcvJMfbqLQtZ/mmRLmFgEL1WA/Pbmub4RVdgdhzUfkmIuy9s5LnQIf+l
AMLTpsuPVH9SbD6ICfj8xqEZorPhu2giTPEV90KPrT0ZV8Ta3PBxCkLaK3XTBd2P0n2fv2MDp6W9
it3p0AcRqeaD+20wowzd06M2BuVGS4kKJvdIX71fR+157E8dLXvU6gpvcVm0dwm5tfu0qXdhUr1O
bTw8KLy6D3GKv7UIWDIWqPtN2NfWyiIwdN+ELJCSwG23WRR2a7ftR/J8qo7VAcg9/pPR1coNXEZB
4IGmpTuaGwD7wn6Mb/35pp4ZfzUXjm0byAj1rhgZzVGW2Sam3cmPip2DIg6UqllraxCF+jnwA+Os
GPVjm4idlDLAVZcNAKQm32f0k8GCliSdoPK5C8BxgykjwV7Pp2RHfaehwWhWh8qzn9IhS3X0euWq
haZzHHIUtA3NTJxmzj6cl03LP6gTYUrAuEzgQiu4C7l97erpR98m3pWpRQtXDO2+W6Yu14ruYCjZ
nPt+52lBCMqai/ZoTmoNVzzEMclvN7PJ49FUjX+LWvwwIM1YH+MBGvLAYO45P6gl/rTwtdGqh+5K
NEK5Q/tNJX3u8M4fTfRXz5fpz4SI+8LqsquezEhLl0Buh7Ww6JJkPbg1Udi+J9apTnWXZq97ban2
rv1AJOdoWJeocDZScAEb6rB4xJR7cApD7fPITlZkV2tXJy/8e9aXmzK7dWBx3mn+YN1Tgw/2TFDu
cGb55B4W+nroKbD6GpJZXQzrZcDP8FcfMl2dqOBoXArG7Lj8MUkC0fb+mPzIJwJJWkVzEGmsUxpP
olURZTINfoBpHZhyertIEJc6xsJeSaUVb4l919MAvI2D6iHvasIeRqdlKB5JmkSzsVteYDAiiAm4
ds6W1t2/DzxeeyLqivPn6ibwt3OZdih6SjGARqDIAsnwZ12QOiO04l4WkvQVMv8Ofo3OJE8HmyV+
8yMyEhJzkIWvshql0igSQldR0zkevY2aAsQmnkp3PePm+Sh3XOJpGQyi3Tv1Qcik2EVNfoyMbHyl
BonGEOMOM5ydHEyuv0Fx4zuoq4e4DQ6ztmwPjbBe14UFyMWfum0wBiRTqbdlnc6i5WpW0Xe9p2Ac
4bveWmAD13pbk/gxF5FR8tN+WVBXnqouVFluME2ikp2/f7Gn3vTMCWi8MzB4HvZwP7LwDSuARmQ/
omygTrCUyf+vM/q/dEZpwn3oJ/wto/lxTk7+j8f2+5c/JTsvj3rvjs55y4CRDJo5lqsoC9PzeU9p
NsUfhoQBRKeTvoO03N9NUsP8wzQtSZiuq7ieqzkr71dIs/WHcASLct1AXEmnlFC2fyfabn75jy0n
i5eVgoAIvOCSi5DBK31szfgB0C5zbF8GrrbW44SpwbsUxIxRVRtUQ7LRCCMgOdZM+Wj90x2brNeJ
QBrQqn3YJS9hUzlvURfQUUvRX9rfamm6SNicqqu5ttURUp4groJbqj0xKkxvEMF6LBI/m7XHLDzI
EaDI0Pysk6jR3mgCYNZFYw1ysUY8kaqo2DZgEBr5edJ6+OC9jwY13pjBlJc1BiQFI6+KqcYiwI2E
zft2xiK7yTKrL6n9RFOxp7IiziGNN/yrsemUb03nuNlBobqksN4EzBraMglIYAJU1t/ndgUWA+o4
dutgXZq9JK7BJOiVVU7jYT/SgaXtZW6G2lcLRIPkMoHWRbi5s7ehY6dHYWoBqgx06sGXoTNAJXd5
YpJGLz3Sw4hbhkMVMm93ivBBVNJuDiZITnRaEZqrrZ7rWb2tqaDInT5Ws8OpNvtmUyVNFsH7NXTM
8sBBu5QEPFNo31nx5NresDt3oLzbeOaLluACOeeS9e+5zZ3WP5mymmPT6CqVDy1FKZ+Vn0/mZQE8
zb6Ehm4mt/Eg3K94MgGZ1/j/ggfDLkayIrxU6l8Bu480D5yOdZdSptscKCaEwcU1syS/DYg65q1Z
Wg95dFRPsQ2axIR50c+51OPzaLYAQ/Wpg9cQs2RPN51XuKj0vCR+zh1sRGvs7EEECd+Egk7IsADg
gFqm2XoqmJpdUtZhuiHkSfW70MQCswudxnrsOp8lGkHaor0VZe8W14QiHPlypoLybhqwVVc1FN58
22R9iWuZTnW4RbJjP/VmGVabwPGoqpeY4wrou5CCybxOa/fGdvJO3PmUZxTtYGwxjBp5RenVd0TH
YGsUxG85gknvA9hxY7w6Hjz4r1pMV2FfeV2cHfUy6/SrU9kyuY89W6CvnACDou/GK52h7XQKBP8N
KISOJToLq+yI8ySWRLIFdWac3dR0iV5KYbCF3aYzKkWTx/NqO9macaao9Faxm0V7y4/SB5//ePq1
yLTcWIfoGcfmgL5VE3R3UDtSbVeWskp8CUYEsMNvTe1nhSkbv0PWT1jF103QeYC5UGkadrtGiYum
HMWx1pvPmIqLikgPEruqMxarxgfA1fGpd7HrmsG59gMzbDZaBc6puIuRYGOQCBst9vaA+lnsrWyj
1MM9SxSRDDM/07jr0wZJI6MYDjSREVd+xI+sNPSSMx/p3LR2oVYQXJPIPowW8+xtPYBhQSbLWSI8
Nyx1zZtgoBHebCIyHOLvmsXVJVu5sU8cFEtelYefK7MPmVFZluq+dVRw8nu9yYL8C5w0it5YMexi
gzq1HVkylIIGkaXh3kCVgZ5To9xR0LjwKG9gRl7BJ9RPMuenvKmtvidpkNG4PvoNgc0rl3IO0SiR
0Ty4BEdQsMkDLd+UFAUk8Hm3Hu+gttkjaWOhQ7RDPQ5f2g6mzjbAv/fNQHf8IFvmGQdHIC17nZI4
Mj+ZRtsblwA4iLxhLZRq+yY36+aNbgzc89UwioJdvYbGs9Frx6LbaSbFjUMJSD/YAo7aC4aaireg
VI7aRZda8dmzh6j5AvuvtPEAAX/excXQpLvWqpRx1dtBWHemtJFrdFFJ5hB+Bgh8RS9dAgl9GGZu
Ujk/UDBosPGt3JuefZ9/E2zzirl7ix8hpaprqmE71H0q9wrDuvF9bLH938Vd6A135HHUnz2KsQTK
R8aMzkWPZsABzghmg9Gt0jXf8EHfkXvj5lvdI03kOGXCjuA+l475GSB7k6NU4SPuRuEXpI8ghkDq
pnOdQNXAl5wi1EAHvJra2QmFLp28s9EnoQmiA+kLmNdYqHSV00drB9WhxurenfpzEfs6ZWW7cGnx
e6g3LyUWsnal6EzMEhhqrheN6qp2M0w2S1DDHcYeh+KIHw/YXN7Rbq8SA9BAS4prYyZiRkc1qTip
Vje2GBsocNXphKNRqOoTgqPuU+FZBj1Gs08oUWUNBc2wZ7mxRYXr5Tv09bxHK87K8jCwYkaSTfEI
B0FHp3rnJQM5NR7T50tBypq/jtJBNBiVtCE64tFp403qTLrc8vJm99UmB2ZlaOXXpuvr9rviCgBp
RWUWpZYR8t9t7MVR+BTzaWOy8nQSTXLKIvW+Gksh6FhFxoMb5nCcTMgIr/EAw2dl0BEzjiOzFbWx
vCDODg75LqjtTSJM+eb4xnjUuyiv72xawcVOwzcRr9Aa2kS9R/Cktllspjmd3ohgNC3ksk8EUInj
p8thJtxWmj2aN7qYYu9zNWhK/yIMT/nHQeU2glU5ENcH4rbCgyJbmvtoNMlyt6us7S+yqr1yW9U9
QllIfyZuZFjByc6Ok1Tete6YTpcwETNwdQrAG1UJEuMDOhOucbqmU9HOAg0ebzY56XCiM6uXCIlU
3h/GidGF1ZjRMBN3FDEJfV3XGuUiFzJpFxKQgiEjt7wfrNRctSF9Vp+2QUXQPVxgfpYH+GHld5mN
xBLKqcuSLWXvgF4yw7/YjwEjzK7z/Uy+J1C/xy9f3/VE/5G16TUPs6b+r/9c5nQfZEaWkALlndId
RwhXWvPs8uOcD+8lbv1MfXU9fm/Fa5Q4Sck1mmj25D70ZJ48IjWRzbGDec4nUVPN5MpaZlpaaU5k
8KQD4GBv71dSZKf/W2lkTdiM/8tKw+K/8P/WYK6qL1OYfAzQns//lZ9tiT+Ug7PZsZSyHSLN0I29
rzE0Zf3hsscSXK5d21Fon34JMeUfpi0gBSjdkqahUGr+Y42hWdYfSuroJ01BO4Ex3Px3FhkAZ/60
yMApNGs+CYhGouc4OmrMP3/hROvkfWLSIJ2cwVlbRqUdDN7YDmZv+NYYNIlbBY5CZ1pYDb4JH770
LsDiYAXNB/CaPnhF4jwVvmWt0qoYNm2HwN2sMgvFf47vwa0QbmMOfRa9lp6WowZ6xfejyA8L0I7/
czJgXpSQofzpFvmAGUV29xbQvnsn4Npok096oKrd3S8HaFAwXQJpcmxb0yNImqTCVW5P/GxZxmgD
WrVqtMma+H3XSGcFW1XVzikNMtc8SB+ZJNVFSmwGtFtwkGSsutGPjkb1Z3rV91HWSBKjVgoBo7/S
huAhGhLtzQLFQIhClD/CoRDbttTGW0F59pjGtXYoZJBAUXLrrdOn3uOod0QWMX38TBeMfutVCx37
mx5OV9+t3+8EEXs6DiHMUcshoBGI0CnCEwUrjA5TYl9fLC+pL4WV3ZOD0Z0YlepLz4iJgccq3vct
ZyznLkf/ce6yf+hUv//wVf8nF6xFwvn7grV8f/gOsuQ1bcewxF/1sFOinEEK1mQxwoT4NvAwoAxj
ebPc+F1R3sjKgkOwbDu6+njkL/t+P66tgJrU5VcnLMpn0rCJqCCEj0VTTsRjjI8KmWd1M41GS5Y5
dTfI1xluLo4yuUK6MhTEl81Hg4DqjN/e9kV70h1Du2qEAT5T2jobGMuvYQldZQwAxIwdXPn5mK/s
a5j21uV9qyge49aceVodvIvcuk6T+aw1fPPbMSBYp4mbq6my/ExrtN7kVh18rVm09IZvvAXFUO0m
hRax0TTn/K//8PLPGmoEkabuwLLgAsEPWDC//fMPN7HHjlwkVWwsRbPbyVjHqyb4dZOCettXmcSl
pzYkyBY/hoFfSwFZ9SlFrLMDnIDhJcE848UH0uj4demJcwvqFcFFWwHnWbZBaK5Cu2rO9BmglSvs
uts2ce8mtyeub/4Vp9ScN8DCciyMJgpGW5JxXWj+I1yy4FFRAKCSiBYOQdsk7f6WUh9yxiGIZgOl
gIJltKBjKwrCTBj8W2f+CEE/Zjdl52yjqrThwPjxJpr68XOTTY/9SNN72e8F6tO//pvOkvZ5gP3w
fRZI3y3Xsl3TVrPUd76UfxyAfVkbuQXmaqvwEn7p8rL96kiiy6bGFnfO2FU3cM+IzNOr/hUyDO78
MvmOtOGt7O3+WRSBAMOk/JPRyPqauRJO8XyGZVEILKZvYeZ16wJ0zMXORv1kBvQZizHtyAywHyuS
xL/3dvfogxR/AUWY7YAWmyfXa4aLNhGKJRjvvwEkX56TYJMEMY7TXrMx146Ixr61Wd+v+7h0L6bv
a5vBMMdHImLAtcP2eEW8SextrsdfpzS769Gc+CsTYG3edznBhMRwmk5V0JMJ71uK7196K8JcX1XB
K+TrmfaOpz+YzWmmXdeXwaR+Y9tJegbNK45T6dfHwE3JeEHpuAsyzbk4VWozsLAcQqIgdmlrdE+e
JetjMvDVXDZDSHcXY3BulRv0T8suNXNRHCBOFjipp0rDvSTSUt4sB9tcBdvc6sQuHp2TVeb62SNG
7conwHTuZjABR1oadGjkKnWi9s5Iy+y6nKKHDpfq+RTHYAr3+5RxxrRQj8pXndEPaMK2JB/Ez9UM
aYFz83vD0bYqtaLnsi+s+ciyUVPWeIxxxsbBrcD+jYA0uK1sizsNoXuUWKJVZZ2bZc+/e06em+rB
1VBexhV6F5cAxwOOVeMp64ExJKpA8AKH7am1PJYxoaRTOh8Vnu5dfGj5y9ZyU2Y/AJIlj3QJeHQ+
fMkSr7ldDi1PXbVxt3FhXuDentRbH5krhyn1a6x6BMAOtizsts6bbYxPgVcaD6VwptswtYM1GAf1
hhFNriTxCXejmat7rihv9fw8lWrHjavr4yn1feslhhe27J+iSNv1BM3v9a4dX4NIx6q0z4XD4m7w
95asuNNn+5pp1XLnXxySy8n/+uF/PycGZeCz+E43H1/m7+f9/a385Zz/z4fzaR2Dnp4ffi/IIV55
vm88iAFXBBkfwZH/pHutuiJZk65pfRvic6d59neieicM6rr+fqoo9F+nwgj4farfturDs2oR3bfl
1MIrPEQmnOrHH571n72B5dTlDWjeZP75DTDEyV0BkmCtsbK+x4Z9HlimvJgGFC+KwCTqzptOVw2H
UK/MDQ5W+dLHcJQwapv75ahZ2PC5Unu6WY7alv0Q9119XQ4mHUWUNHyp/Si/7V3rDkvf3i51JF0G
VIPKC7RLLEX1pIhEWY96Xh2HLKmftJKgXNpxBrojjoL0RwATpN/csq6ell2zW1UK7XE5Pe5ISQ90
vTkvxwwbNoXqTQEBkCcDIKmOVofDcznqehQPMfciTONgYoXZRgBbOsAYNhLUgF2Sqltl4n5fNkfA
HvvIptK3bPa9l4C1yY2bZTMcrZ1SvvEY6jOp0KWVP2rda0Hq6qnRhI2ZmqdsfemjIDS6w3LUD7xv
hhcy/cu6/oXX9RrwMqUsEWqUYb137LxGINj49+jafERfAe1PtQlRf3wLY7ta104U0lLMUc1QZthZ
IBWeczf/OmU0SvtSnkiMMT4xj4q3Qdt0Z9ajYGbgIkJVQXxBK3HXjWP13ZJIy3242E/YamsEXXM9
uJBnIbvwTkPaTLRUPD1MZJ2ui0aXr/RJA+DYwID0ON1rPT5zAtieu1R4P5t0ukegIj7D7DZWSHzT
Zz/TeqqXVnlFnh/sJ67LZ+myrDDzYjrY86v0A0QGmvmAsR0nua2MNsRvXiUHver0iw2uHMkf4ykV
w/lCMlrf68iGFo+PahXL8UbqcfKlmAjLyw3Zo4DQbFJjbATyRngBL5Bd05Zak9DONk7r67JnuWlH
o+baMWLs+ceB5VR7Xv/s2tLxn23dCJ69qdy6ceXcL7tybYRPOmZ3k5YHz6Z0ELh7mNCXTcu2r5DY
jphecGyHUpzNLvoelBZSznmXqPhvK+1h2eOOYK4ya3JOy+lp3ra70erTGQZlHEo5VGvl2fmDB1ZS
bx6KMm8eWH/oB4zr2mrZXA70mIDIy3Ttw7IPYQ2Vecpf8e3oO08qVRmy7/yc+3FzqYcWx8x842MQ
DfTcZtI/uPQ5e9hlZFQK59TW34tWz+8qK0v2fhlXq2WT3ET6rPNN5zPhNN0qaI+miSgDIjmg4aIp
kb9W42M1DSfVpdMnZq4ZAZzAUi3MLZ9ct//uNjI/Be7EPyQpft0oKh2BS+4OSuF4eskBZd/4tl/f
j7Cu76jq7pYtVRl4Yv9nV9KU8oDnjlrl/F7Nre9YyR04l9radA34Aq0m0nB+oWi+CWecjhmRAGvC
x13rBcXwF7vT3GNR9g8eK+L3G7jh9D9YF2wCbezjNVVaCMV14hymtP11jiFtRvJcXJaHuUU7ntus
fXDKNTlEp0Do2kMVSfviTXh3qS0DIEixXTR25OyXzZ5phHQM5HpNP20WZ4kaa7R6DMqbLhpptY1O
ot0sR/66vez0EUKwWEaSGqjh5LlVfJsXuo54RBue8gZiXFoG4ht/hLWLhvonMMWLQbXibXEZMfbk
9/aUdvvfD6edqG+hXo1PkUqp0McjeAIQmghBBSSa/MPDERrk90Ojtft6qMcTdUD3kE7puQ19c4+4
HPYjFLPTmOvFYXSd/M4iO3pbqJQCPoWR9dT50euAm25FnnD1NZiCs1YRtbiymRmXIYVKWlwHC/jQ
N1lyWSnS7JOT0WJxA71+jOjVbRHxxJdOCGNvV7G9d7PwJdUH6HltMX7O8THAJQteu7avji4JsVs3
SKd/tn85PzGy9/NJcayOy/P4wvrr87w/vwMdZS4fHkvDufFpJ/JmuTDb5chcPDSuLrqNz5miqZVo
8fSUp9OcqmrBYxCa2huw3E4CAO+N6qwc0VSeXSMfr1UwtvpzCDiRlm3lfJl8dMJESqysxLJvmtbN
bxSIznWNlPo1o5qzQ7AU8OdnM2o7C2idNp6J1i5esR1sEQW5j15ARnfbAjZM7fzVb6wVNZ6UGj2q
8Cxy5IvC/bOvaOnSUm7lC0VnC1lNRfl13rSJkl9hGyG8Yd700obc6mK6t/skfhHVbtnbdn171RGF
J/MTik7Xb5bnZ117Rtdi3icOfrYgyqqbjm7PpYzVnMgNBpb248YSqXr7fYbe+d4lybQPZzCiDHQT
4VNLSQ8U2tGXpIZU1E+DfR9a0iARQWd+Oh/IdJx71th8GqBpY0diAsafgKHXQOY4nzD5DPRAucqz
BcvifnlKo267nZ3RC1yGBGGQrkFuIkPTP4aE1nDGU1+bz4ZRusiu5hGFjLUCfGSOyY8i+3U5eTmv
McTzcsb7rvng7+f8fSBzCahBFvd+7u/94dQ9mtNnmNDZV+JsN0rztR/tKB4BmfufnJzBtESodWeE
gjh68nX26VSoez+JY+w7NbT/IXP0n6EBRbVHAjncI4y6RVotH2l7gntURXFcNq02bo44QUBk5Jp4
XPZBMpWG+ZhMMLCyXOt2mRemeKdS+bbcI+tE/LoHg/IBSc2cctrH5xp8auQNCo0qWwuQuWklsykn
wuG1nLIcWW6cqYKiQhjvTUiFn2gFZGuJUUI0E/kxBq94XHa9H5z302T2980ynvnzxaHji1lmtUmE
ZFdZm+XyP7CvAHcRCmSinZ40D6ZPPlHRV84hhe/xkGOreAACOx9abmpy4Q72ABMM+L12GOIGWcEA
UsUXARHbgTV+ShEwb0Jcy6dlc8ILRmS0/sKaaA9ymWgLu0LGEKJRWpdS9Vsjr8hksTuct+2E0UEW
L00kfiwCJV1V+d043yz3nHIKD1JV16BU0kbmJ5+gUFTHoggeu6FK9b1CXcC0GnCx2wnngqQAXzpy
EIyHkXvR+ohPBySi0zGlySFOceWxUu4yM9h5kWmtl4Xz79VzTWwsMkHtdtlVBPXh/QtC98lDtGda
7+vl96Ux+exb6rEJ3RT9XCAYf2hKxQgHKTieTOtVSsKMEQuS3zZHiblNnG0QlqijGbfOI9IUkrA7
3iqSLpS6oms22bKtt8Leen1JF41i9lpvinK3fPuTdixum0DbfviRucXIIsFX3U7pOD3f325nmfZG
up5FqmCs78xAN5+XzViVHzeXo+QYW9Qfg03Z2VgXvcm7aWt03E2OJTucN5d9jTEx4v7eXnYuN5IB
+sbR94FW5iBJBhPheqQzkgdhvc1l+G2Mk/Dk6DpgXS0Nwt2UeWqN7iQB+oQbIhYyoGGpxfmdGlKu
3yFx0Qg/0mNnoP+Hj1tdJE0G0gTS4QsqcPKHLfs7iiAMwn7fPJW+VDvyzcjwajpsJVVdn1IV+KeG
pvg2L83xc1wTHgUO6ZCMngeodGAKs2GyrK3LwQvP+TwiVghGnyTsM1qAoCbrqcR8jW9Qx8Sj0Tm9
NuhqsQJUitJnx1RcSK2/pdwzz8pDx4CQd40oPz80vnmLcXdEiF7Kvd15wS5sISx5RfozYvNS4HDY
xJZFPzaf6UNZAMJ9vld0RCpANGGEmzepAPc5082xYcrLTlgpvJaR5mrlpSn8KkuPEZM3XD+Wu6lG
L9ulOl3MB5Zdy82YeDH5s1V8DvX8Xo7jQClSlWmy12rtfqCq9KKIwdjhSoCJXwvalpT+mIKYxNUF
69hoou9Jjp1XpU5yDYTMTprTDzvwY9qz7eUvyxnzc/HjfjHAAK8r9D5PAYgY7JmJ+p6E2TatPe0z
tTsNDxtAmqLvx1NpgnuXmnHtNVZD8ez9XZTP7/LnKdwmPouFZcsmMYEsQZ1hS2XysbGpYlGtSUFs
PgSm43xvnBSwlFN8m2aziMNf+wnAkL1FfqvOuIbtk97y59R6bbzX9BgvZ0m7ova626xy7HMdzDwm
fwzQx2jxuWTy8UoRdRUG1DzLSgwXgqO+u6VrvcJJcPAezDi0+axhMr4RgvnWGpWx7UXXB1vcLsb6
r9v41o3tMPKb3yqtNWYfu7GVTfZANU9eRqNoj8w72o02v0buph5gw46oznkzSLHXgAJ8rKzEvo+r
8mIiGHn9y4OCEGQu8OwPD0pT139EZyJ/PyhqKhxJbXWAi50HG1CzJPZgGsvzVj8OQ2jfLLvCjHrB
+9FlO4gqeRgicWvnpokpwkpYQ4SMFPNNGfm0kACT31A/qR9idG94f53tcjDNWhZlfge3zB3DfW1m
/ZsekFrA/HGywDWPhcTuYcruras+7FY2xvW/ny3n3WmJ+yFi3k8GWyZAMkLytAco2lAaCeOrp2o6
A4VaL0dHJQNrZZxLd4j3gAMcGJV+9SZLQtVEXD9NTpFAJZ5RQtFYvoEKQEbG6HVW+N6f6Qvt3yMt
LL4/SAefIVN7h0BrqAvO80bLN3sMWL6+Wyabg0RIYTCM3CybTYwGpQuSRxjn3gOSqsP7HLRj/joq
51ozN6QMmRRngJ3iKWtwSoS98VYDndxVhoNHcd5sm3gl/d5+zcw4OSXjKDYZqmQqkPZniJ7DvesK
7y70iTpaHm5LMdIZseHWv/+AfI/wXE0LmiOcdvmIArQ48u+MsOexOUyl9Sje7y87ltN1SSG7BxD+
19M9ZEmPAEzmQ8vpMtEvXdw/J0YrDu3cFzHoCUOKii6OiSedcMwakd1gikNUReHjMFA/GvwEdPp8
tJ+PmsRjoGvAyUUpwCJv5NhIrjrLwt/PEnUVabZbSgTLGUPZXWPLm+6WrbGfQA3YtcVA5LEUqCed
9XqBlTUOkq2G9opamFbUN0jf71tgMddf+8L83Ph6dl722T1aOogCWJ49LCrCeAgweNHBKfqtGIwJ
E7Id7fQw7i46M7O5MNkfnVTXYU43OhQItEwrtyNFYjk81SK+NBRP349OqEBQZYZTD62SqHGMRf3t
hxsbi7/dfrZE1L4fW9I9lhOQBA3vpybuhxNE9EP6FpqoPB5v5lbIDbb/8QbFbb+LjPDLsvV7/182
ZdEkmCLmR4TIMHXA4yfDhzXUaBeuXuJazzcljdVVxYztqPwSqwK0Uf4inT1sfm3XU3vKWDsmrS+u
y83yYJ5pKgyAaOBh7mlcRluH8Z+ZGlkTVC3jw+iX+RXcnIZUx2nhFMfPy0p6GF+byYh+xDUvrI9N
e0mpba5okoQrfQjLt5Ip+KYUUXBCPKg++dN62T0a+GxDaBxbrevLN73IvzVQG64DROPr8mi4kdik
E8O7RjqoYSHy7NkCG75FHtyeXaNUN67JSDgl0Aky3y5J0VLtD8hgaavJR8cU94ZMpuE+Dm2aJhJr
sBoC0uCFHLt9qwUPkLVzSYG4uhlNLToUHgPVl3DcZMzazxMqyXOJ8nIPhvDJ6jqm9pM5kVxF2fGc
uoX+6+6ESW6fVN7TcuBvR+enmZquXo3UUDaWdJ/fv18i9PB5dKTy/Po2ErvoxPXD8l0csV/sM92D
HbV8VUu9eSup/1EAqo0HPyUzSO/VM3UX+OEZPH97ivx73epseKfZPSBvAnQ8vXIvjnhKc5tjy66R
TljeAV0jddinYsKDsrBEscM3/bjsc+cDSDS7NRPQ/6btPJobR7os+osQAW+2JOiNDOU3CKmkgvce
v34OklWl7v46ZmYxs2EQiSRlCWS+d++59vV9xYm+nVtPBmux61uZ5VBv68GSF+JtxEMZVD+lzql2
dC2JeMpkm7RwKt1bwT7wZInkYQVYKmQK/3ydg42KhAfFvrseCoM81g15hfLKAoXY6DfGwN+E2IkI
3kIb9Qv+mfr9WBorp7f9U6yN/kk8w9yFV1acRQC4MoIQ4/z3nOvxv50Wc0RWk5brj57V1NsGzi5m
JOwm4hPdqhF+rO9Pf1koKMb/nBYf+O/Pv5gX8VYp3BnAgVJ5oK5XEOjS4yCtybj49fSfx7NEEo/x
PCssNtEgmftoUpEshH66Sgk2p3lrQvvXqrBbt1OB+HbeI1mwWsDUa/qqguRzasUcY54TBESsijnX
nuLcmZznjZpZnZB0qHucuTDxUTOs0cBpK0gv7Bzm6MLrIC4Z+D05PkZxn8iTbld1BszM+a6RaiwF
sCJO15N6wT8SHezD9wchbwfgRr0vkRLHB0icuH6KalYya71Ms3lPZR+twBpxa9JUb9vwg3PZLVUi
iS19Y/oAh7iHW1CwruutNgLbTWfY3ouFlWRJaykYjQsZkuGdp3UXsdQrHXKKaiuhZ+1Ja7G1QCSg
R5L+StaGQbGK4UiOp7ei3VRpY7ympWJsnMheNCrRhaLMqtnkAZsOCzBR3jUgcsFIoyu/BjiUwlcE
x7JAoggjTlSSwyr3D11Yb6973vj3oTjpl8YIGENpdnXVfebj0P/0LwmAtp9oMN+RW2bPJtt2twW7
eBNJvsm6RQp2XcESXLGHyaWeaj0RSr3qIgD8OejuFN4FXIe5rCCscsI0l+Q+FyddSYONml1brijR
lTVIx4yyJf3YvLa0fS9jHxKHUenZN4DMD6J3Kzqyef2BbCi/iPNjE7+zsOmu7dkshGlXDrJx7fym
1O5J2iH0eq6D6ezJ4Dcm7zWIMLfNU/AzSeudJbZb10oZok9It9P/MCOcZ1QYYq7vAURVOltp/us9
5q/yP88IJtLg1SEBJ+qVB8QVBtQExX6RCGNfTlrpHLnE0VLX6AP2kfOi0ObZ0o/rVlM1OC9NPv1M
Mie5xa1i3QGtehCzwMg268CMx404jPkQlZQBLtDx6/M4r+n8gTcL2m5wkTkEezGtbI+yOtnPWp0M
uwL+S+MY5gIfQFpiDsRL5ljBHVk0w8UfTATSA7ZCv5uGS6n14Tmsm1txJGZAqvlMpSk52ibdCUfS
rU2nQBETM1oQFRc2P/NbidleaMjLsCKAThyWwGBQ2tDmun61+WvouokJuu7PYiiU7GyNNSIEM8qb
tIk+3mZKcj0SX8OWdXaASUapYP4OcC2rO/HzfL9lwJYoQGBrsgd/KRzKi+OUF89TS1lqMpqebzvy
SPQwwlu6JPo6Cmv/1MFQ3WJqJTMxJx22kRR7E7VRc7YR8a6MvpHvGr9NQd8o2WMQQdSvyfN41RKy
JWyp+9GSSiNFBG8tMukUjmTegtL3XckMnK+pk8hE05t3BOglmTvdRBjMaBFSqoAEYp3kipq6nKn7
mtDtx5R1496sKXeLmnpH6no7jxt63e35CRyyoNkT/ZkPM+SxGC0FckAwXaygj/aerdE2lJW6pDdc
uijTnFtx1k5rHZFRhqwxNqdLWffyif+7i545VbkMO+PFiQvnKOayeYu5AKozR6JBb1RX+l3sD4vr
XFU3cBKyUd0F9DovHg0S4NLRa6rr40unP/ls059hrZGwF4PAFW2rinu1Kzf0WX7PwqqEQNt2miM+
hmQphqm7RzDN4nHvK5E0t2S0hSPDjuuS5iWejR+BY033lRHbK71OlBN9/Gin5HK/sxz6nsCqknVE
q/w+BHW0RESpP5uW8nOS5eJzxMyANJJmgwoVDvaj/2Xn4PB9PJSkFQR7o97mXhO8JkET7+b/uVUd
K9arnXsno26dC/7L6diEEUireTxjGYyzN2xussJWbgeTuhGYAOtVJYDUVS0ZrmOpVI9ekmwNmgWv
BaCpdTzk2Va8XnEoyDr5dur9bKv05rSoue+8TPMzMof8FwybE6BxSSK3kWfRPPZ/OE98td7BYpOT
k0Gvz8c4///7JXu73mPkG3ai5WqjP8UoVpPsBS8Fi0+pzPyigdyy1ILM0Pvxchyj6lZ0ZDWjyPZQ
Cn7PZr1NkSoo6404LR7+vCItZvi0Fg7LRqGlq6gZdft5+SD2lmEx3iDX0yGEM2SPibXV/swQY0kq
X2eI+f94DzEj+z3j+z3KqX9Lw2YvOpqi02lK3biUrabZfI81cXtI8kY7iaHQC/qzXcwAzd+d0VrD
LQdqJlsGpdISfOI/f3edydzaFDZ5i1pu1DfG/CAa0fM4UJ+UPQqrErD38wmruY6JaVZvzcBr4xHZ
onSCy5AAR2CllmrUs8XY94PRkL5WECP0PSSefc/FPvkcBoWy/R76npuQJOBPkQJ0PZClZNuBaDuL
Aq54Zht6vG8Gkun+Pj7Mh+JkxUkxv0Yu45TEPX9P/TNBTP8e//tbi1cThFccfQfjZFPzS6Gd9MMb
8Z30Jc7JWbDwQ5ON34fY3K6HYtGVT3J0kgG0N7VkHZ22RChiR/fiISCAYd2X4AK+xyL8Rou0SUgF
/TNvfjkxU6iVqzy+NyJPP/aniZS+7659jwv7ZlBqdsK/x7/b7X/Gv1v9Yn0oxvtanQn7+r6PaG7M
LAJrfjCFf7/NiBOasOj9GRLj8UyoUzvS+8QJuUjALBhYy7eJ0REuyes1rDVHzXfWbdp1D3S+SzbV
DwHV5QcU8R9sbeOTOFXjpXOV0dY34pDsrnybWBOQ9/mFCEWNU901z+IoIrL9pPaAIUdS1/w4/PBS
lVyGPDaPfRsaNwmAhAV0gOCjaMy7VOqDx9H0YcjLmrYmz95+mV+pYzJaWQn5ScGs+gZbJ2072/jU
Z0V431j1jXgmG560jRPtM5pnsaZBBSnG/swVL+8l0MMkB9kb1slgxVPYTWFGV6hWyXBZOBOqCFJQ
2u0Ut86NOKP4NJL8lkQlpiUWEbELqbLg50/GVh9zuhQWPiEq10694UIFwnSSY9oDStxsaJlkC8hS
+VlCXSxxuTl1Xg03v9VtvLGTfk4sT7s+GBYhQrEhUSL723iTyhKRLeVZj2pbwUekV+SYFW2zcJow
2A1duu+ktjqakk54mEQWyM6PY3aA4VcuW/67Hzif//kEoS82YHy636fMkh4GkuPhLpeAms69Cdsa
FrJc+2fF76LHDuMrYXfjS+Xo+InlwXPJs67hetUE9cGA9Asz/fL98frkz8h/PvmXOV7pEtzILjrL
HkibSB/sFPRV2nq34ijESbpkI1bv4thKHyI7UaAZAHYXh4Fm9Ge81JSmlGGvB621DCQYQh3thWMe
Vt6utrN+W1qlfq4A0axiaxgfuOeqC62XmneiSo4os4hct/u7qB2bn7GmPvcUYl+k1iDy0vGbe/LW
ErIesXnLkoQ8A/VLIpdfgHTorePZQ/Q61beF6VjHTJccnOSc8ENn22mp9tRGXrk1AFWs5+DNV1TV
CzEhhojpWpMZH8iJxmosV+E6D0FQRKok46bimd/L//Est0vlFl/yv88L5tdG89n/fp4/FDc6oWm7
hmitvZZSCxjL3ruX2pagFiW1PmuTG1Lcfmm2hB+j6OxLhzMNXGyq7emixudqqqmZpPnwEqnZjZjL
kuXQNvL4ClcxdYOocM5yriarpLROo1V3D8TokX9T+OmR7kH3gJ2UXI459kGc9XLJ38mq1S3F2aEv
jHNpT7dw9j3+FD0xp8Fk35M60EFOIh2icYr1iKP0mVSSbOu1MhFDEDBeGwzijVq9V5rRrfhhwn2X
O9WDp+T3khPX77Ix1Mu+8qxT78nKjVwCN3HmE74zfsXUi+9J7JYPozwAhxZvxBcy/ba/RQn4QZSt
AmF4yu9zRNau7+e/nuW9lN/7sYMXd372j7P/23nR/M70ynjnPjZWuUSjFNd5d8G+995pDVne8xGS
C2cjkWkI2o1DyjDdhbzFGpvo5TqhMyOX/F5WI/MEUNHJSSqTJ3FEhg3l/sQhP1AnZydK3hynmjYG
zC6uXd349ntYTqdpo+szFqxzvofF7L8Nq+aYr/ACFWuuj0RdYRY5qnl1IlEGO3pXzDmqTnUrQx06
xEjEvUWkmv5KMsh3EK/I7Pir6fyYxTHVa/4J1TVGaSp3SE1O1zHxtMrsuc8KNXk+K47GweYVRZS9
GHbkrAvbz2lTF/lBJaYSd9V83OgsYK5P/3IqBCDnUoEeF6Ut/z7//XrxTKla8KtF8yOB4nAKRdeV
RsS0kPMsWfdzu1acyXpM91xIOf4+/ZfXiKfi4ft0BnGjd82ue2yTsDMNd4jJbutaObo1fGCy4m9h
IreYeWHK+R8nuBpbCyutf51QS/vXKwioIz4vDtQzZAoKDl6gIJhwsrp1g67FY9vyr9JGGGovqT0s
xrGoDikiuuLcSrnuqrCzojDVIK0pykM1thBOw/Tiz0dZVQ0P8UaAAcXAEJt3ZcD1VQxRtCAlqJJN
7kXMtslOXHXZSNzXTBIMZhDgqCXZMjEM/6Sb9rvf6vJ9M/zoci2/q8pYuU8x81OKawqMeJwTDzR6
8aLFfXoo5imRV7dQOztSCJghhlQpA+hdp8NavImmlwElxPAYUaLM2uI5sRT1DBudbn8/5c9tSfZn
aQeWK85C+y7IymnanTgr+9lrrNfmzaCF05OurPWqT3a/fo1V4/Xu5HALrqMyXoyzuomyQnrbhkN6
69j+25Bm0T4cPAh33/N8cSwm2rX3ih8lIrSR14qXEUczh2JCF4lp89UxnsRoCp80r977XV+9O63k
wyvBEz5Qj7hD2kaJaz5BdFO1mGkit10lO8ew6jAwzico2R6DWCG9Oqe1RwZyuJb7pn63X2KzpRVE
wWptc7nY4vt3rwVH2YbNHEXme4uilEjuuJiyVR/b9p4yWXRvyPy4UV2FH5biA+tQnZ6dt0f2ZJOh
oMuMdKulpl5+VMlUbcJozsYMlQfxoBBARk1Ku8vn4mCEf4Y8L9ps4mTjhKXrJ+DtxVkDxSeZ3NA6
xNnaae1D4rMVFIejLxd3VuqvtYTu+GAN8q7LJ/2GpIGOFp8dr62+pDUgBnMMVhr4j4M4qmNPv0kQ
fp/MueqXoDek1dMSEOZhI/meYjdZTfNQCV1Cv/xFE8bpj9JsLlbcqciXtXpDSVTbNnLRXb5n4CS9
sHj9jxmEUfoLo86o2KRbfD+0hfq0gGidZeSfTRV1zbbK8nU21dNiVEAjW3VBz0MopQJ08ttOJj6t
8mTkQd/HXBSqu3hI6zsNGokrU7eIpU5aiZqRpXH7DlvlOWFHs80Klb/FrOfMYDGFg6U827XMsnme
L8Y9+9f49/ysq9/DNCc/im5f8RDbsGnjub8NSULfqGPfrapZPdnEwC6jBJUNIWL5s2LzMZbbgM+y
FT/6OriKeRjGy3ji7l8jxVDYlrCkXZi0TFcOQqJVQCs3X0IKk31dvxd7bHEyHny0kH87KbboMZrE
FRxUhyJM303FkVRH497SumdR4NdiEGlsBMrrOKXNv4x3HSR4q1HeU6MuzqOiFi7/edFbPbHXnqVE
o6+/t3arPOrtmK59duMHPPAmHzdoJibO8wcQkfAW53XyRPFcdsJwRQ7U+KJMI0TyzkjPjaGsZP60
910JqRHD4L0yO35nmKU4uhoJOfKzwL6PAoSuWDD9HX8bhPqTXPzoe3vR1oX3FebZK3TN4HkKVMft
qto8cQEa90rqhBvdDNL7OF2bkuSdGh1iKBeqs52qxSukgArI32RuxGEBlaMjS+yJVbBziFE+L/tZ
3YDyXAeFTkI5EpZ16HTG3aTnn0IDBR2TioGJGiIhz+9OStrreNyr7ZIVRHJy5K75vfkHbp7QrrD2
4wBaUfwqtXA9Nnn4KSMkXSqtnN6hUbS23KjC7ZCN1T1aWmWRpvVrZybOQ1ry1568+jWdCNrIWwIt
NdIabvVS98CWjMZGTupqeb3RWolesO+VPf6hZyGUuLNqs5fTSE1AN2m5xoxIjtgAfHNpkBto6kTm
jbYVrYYC8dhdkhTNbab5T6ozFKwopfq+LFLn5Ff6QRyJB5nGEYibGYA9z5jGItxfTQA4VIrlgIRf
U3LvmYtujN7H1I5TEY3HUUVtBtBPfdbD7lZRWvNznkp68nWrNfqoE9ZSY3wV3uSf+EWEwJEecDLS
cNQd/ySGvx8qCwrptSPUkpOwN8zKczNkG2uxTSJPst8XETjzcN4maUnX3hsEBYuTYm+VG8WbAlfw
JDZODllBVGPrg0z9kr2lBr/FTjDFs7CtjujrSGoQT62YcBd28exOIZfMS8M0b5xVpmrBbqrN4Rlo
5XUc/M2vcd2rh2eZcQnAz1Ies2Rvam1w0Y3+FfUZW9b5qEPrv4ciwE5T/In+nNXns17kSDtxVkwm
cGZbjjpxikLghqAPUdasa5OAIG98aXrMZkXb97g4BMrn7aXrdYLkymkRdvGccII0xrMrbuCKbW6B
C+U0sbvWhXmSPRdj9JFmuvazPE51Mfxk4fIZJ7X9JF7LflEm5vReQXOwCBNZ+0CpvrJmxb9WEVw2
9vJbz+qf7Urt3we1zrZPUePD4KjdcdTzAIWwVhyNPKJ/0s0wnkl+HwxzB9SJ5NepmNBvlumn7cvp
gjs9NrDelF211Pgeh6zZWmFmwAVJeupKrbzynMa5DGFuLKoCkxWqt/JMB/upQwB7Z4VNftOUPXkX
8xWB5XjuOhUxoMaoqs+18yGGW7Mxto5cocdKMHmqWm3EJ7SXavmh4ypaXnuPYFV8MjQVBWomP/em
hu69moFAv86roZ4unR5BNRflZun4bboT9tXQmpy1ihzVFYcFZr/jgN8A9j/2Vxbd8n3E3VCcFA9k
a97Qgwnw/ufdQ1Sn/tLQPPY6Qe5adD7UnTTqaKYbpYgBzY7VMjA5FXv+Lqkd8yhujE2WjDfxQEPh
z20ybM3hJsJ7dL2zGnI3iBnXQ38+m3BW3FL/5T2SMsPQ1WWgF2d3DOE1A8gtv9+Ieh3Yo4G+Emip
aN20SYPV1oZZ0pf3yixgnuaHcKYuisNUj9ud3eT3ZaL+dfw6o4s/dEwfm+8Pv1kbrEgcPbSXMalM
rrhAiEvF95wGeFDPUj6zl0AbYlecgatBVOpVY0TXTl4FcO13seI9iO+I5RlycB9i5S5k7PsbFGev
36pkv0R+Uy87ZfLodc3VMlERq6QEoalsEXEwF8jK0HBu+AgHNybNxO/KWpawvRev7Qv9cL32JZME
wLNO59TOFjVNrVbobwOFlVA/Y1MVhzJWqEtnOcNcZ8mhfyOeOfMzS64b7mu/x/5tXuLX/i4P5fd/
zBXv5Myv/8d7inf/xzvN8vZVjY6QwKRkn2W58ZjrzlZ0+c2xjFcF2+Y9u5y/jJPcHa9qKQjWrRG0
LEQJwBHmI9WMrWohjrMu9sedGKWudJvr+sX3DQqrc3fCYilNg6nYSkX1q30xTWh0OmIq/zFDLITE
i75nKOlbarUpgjIyYtoDGLD46Ifz7/X62xUfHLmRoyWYx+HXr7yywAUPibEVohJVj4YDgRGkIw5s
Ta9CE3z4w1j/5GoGHDUPdmqjBOdh0M/jrGVnYTTsFFpjLsIL7bnEy0h+NAJscag6yd4uJPt+7Jxy
SbrVsIauDbVhtKylHU4kgVm6fxIP4oR4Fsg9l6lSQ4fAzkrskzw84eugkkpkmYw184N4pmvTWlPU
6ESsVe+GMnR21JrNQtdyGuqFPazwP+WnBozjfrD9cZMHbXQXontc2rndv6aDf4vsSP+pjtytUBf9
cAKs2IBSF9QItUMy9NRbKC1vexq+y7COKafMY2b2wVeMAKRwwIdkQD6hmesScvVlqizvNBUjIvD5
5Pwwmk2wiHJNO5SVip4sCk+VCSi/0ym6GRBjL0bpBHgBjOcIB80xLYfg8j2j00ykka2PGpgkouvZ
CPlWl6urzMnKrY9k7LVMkHUO6Xy7yko0gNToxfigEntRDZF8loZWvg8J+q0QDr8mbGevLy/mw6Yl
oOHvLxfj3y/3lPAvL5flyVsBQqfEGWUGYDBpWrd4KE/E4VKvDxoQ9qpFUlGN+nMeF8/EmJHOCIYk
7zfiROMELN6UxH6rOnBfahpIB4nl9gEjLhnRZiOtAotDMfb98G9jhVNS0xQ7UQNiMZDxmf1vq1uc
xxuotd0Byyy5F1z3uoPX4wJ4NBtnO47lqWq1dYmn7603G1QAStWdS/a4eysuy3Xu+e1jHlQ/6kwy
AF2SMeYP3cLyguPgwSOh1ewYh8hRSX6e+s79y6A+dMSri/M1kdVs2YF9beU2pCBMpnSYmdECg29z
1vWwePaTswVX8ikzlOhWlqJnMTrhHN3pjUei3vwaINr+agyQkmkBKfWeZyVuSdQ1nZZp2kd8gRcj
emBFmz93cV4f5SxOofEyzIcTbAnZM76XXOgPIkHv2ZYu8TYd4KFoN/hP5qD6Kv0RlOYSs2j8pqIO
Xw3qOBKN1ocHGOM1C91+IKF7fqo08ZeaaRAv5qOikDr4mFZSH/P5WAyKw2Rsbrndu72tbrhPhshi
miVJ0tJGbwkK73R22IiPt5pxF07Vk+HxvflF9sgtrDnB+Hs2WKoedCtctHpmbxyMgEqL57IM+qcA
CN1SV2SfIhwmJtWZIO4ZarmOQDA0OFBg2C0zO2f7CSMgT+NwQ+jNXazkbDyNkGtFxVKjNkgwHG9C
FSPkxILYsonhYgNYIs5PNyP4pAP0TqykMSjUxPHWpDomOXG0ba4hkTNgM3Zd+4DnHA1PQmHE9503
FdKMrCBGQRdRNfjs6mZi8ZeE4SX1wBiYQbXyIqNYBIhgl2PmpDsvAA9nyw6J4e2DE3ZsWggFrIZi
1SHNmKYJgzVCPUfZOn5/GXLvmHQxvr1cYvU1aAmkUcN3wddoYDTNA2l6cLtNQ92rFZ32RINFYKHZ
lfvg6ATxMpbMYdEPVbyhQbT1u6F79knqzVKwgB4BGkpUvZRBKC+oiu8LNZZv41LNHs1Oe0FSkS/p
nZH4EH0BgEfypT54Bnp/e5QLN40NKlIeBh5UMgtZek+gQy7ZaySbKS5l10/XKUu9uwFRCX2DxWAg
YkpKTTr4deSiPaoXUgDWpCYTpqaaoatGuwIq/5DzOXeHRituxiy76zLjVtbVjacTMFfEBLrr4aKo
nWI55unImjFOuf418TGLUeLkHklPWj6rCekLqumOBa+xzOPwVZNh7ga7khDtUlZZP5sJLmVZx1k6
KemTWkPkxEIIM8SvFw6EXfaV3s5h31eNlclMkqNH7cuxvYHtIEDCchZOTZ3nuKOR3XvQfzUyzVs8
h4N0A3Vv6aTWwzhYN3HPpsyijVwOZbtkIQSeId9JgGJNubhkQYeOy8/flFR6kBV9acHxJk1xR4A1
u3QKJeRaassh46bZ1MFbpMjhLrTh3yjghftgKNdNYarLkGZXqxnbyBzX4F7AUgQWrBUzqm8sEynL
pHkGHUtv7bTy5CYJXyiT25UeOT2bQ4IFkm6L0/kc8OHml3rb6COCgnDrIzBfdFNULCMFpJmldifa
Bhda8Y8jheZFYDufmg4ovKwyQAPNz4Z/geckSJulNth7JRrjDdKIfK1Sb0McRgYFBY9hmfuExplK
s0LfCSLLM+no7NWC2EBVp0Rt1Wqx0GRs1On0PGN51x7FHL9RSiA9p9GEztyZKWFRCQMkOdzJvnGy
au9Tcny3lIFZKjLVg8iPv2SN2MMxM9yOGnikZeOGNIdbCxYuXwU/ntYuOk0iWI4wSlqS2ac9xp/5
UD6Ziv5Q9rNWDMEmtHt+gbVGgYU9lc+mku9p1EHals/JuG09eyRmu9kXMj0J42jDkwaVRvJi3J9Y
q9GJBGL10OONoXJ2sLWm23i52RHnRLi6r5IWEzgLuu7B0rRq+uXOcIpz7Wc/BhtPfm8ht5rqlPEu
rbNouvbLSsd7X7c/O9VYTwFozaJQ80UZqR/qlHxlDcrAfvAqNPP8AE4H/gqbJXoDyzXK+oBBDcfq
iPaJ5vad2uJLNCfKYMVEdpg68HlO8U5V40iTAQe34Zf7DOl45RC2lmaNstDH9VhWh96IZkcIVK4J
NmHpvZIE1CwIjrqNwgjjs5fvLEt/576x7GJ2uVY1LljFA+QvDfxn3bYJqxd/1KwF4KcL6tV7Ys6H
/E5qYnmRasNpMgHtw/E+ppL36uXFRc0Jv8mz6gP05rS2k/A9JXJrUnNowU1G6UT+0tsXArXGst05
NuV1mzKvngBrMSno4yH0FRyiJf/LsNGzRdHUF8cBxwqTOOMvnfAD4rQEq2HtqsL4MpOmW3CXCZd+
MkIusQO2AkShUB+4Twd4dlVCYIpi9msksANhFuSrkwiDqMn8DNFub7xXEyinW6SQ3azY3Dt4ApeK
7q9Cu3PQ9hvRstGR8lmsS+uKfw/iLosFMtxeTpQl2hlnEWvTm+ZjoJZN3MymXbtZ2KxsJY5AOuX1
0kNrpyI4coeiihb5kE+3mIyedBaDjtYS+1WnwG2aYRWM8YcpOZVbQlUgJuKu4kaxMQK7JdVevrGm
Kt7+CGXrnYLhj5Zt/4qtba8ZLbG+ANPgGcdrGqfdMjPrW0vpA3p5yPmKiZQGILBQhweX20e+HIan
oBqdvUXhfGlTb/WgMm2qIK6paJPAgi84kR2WsOwTJM8DxTvFuJjb275UUmjF/nPHe91hP7mRwEq4
XcsfQMu6gyTXhsuVvlkYqbIaqWet4EyHq9avuLBYU7jUsRDug6q8D33J2xS+MWz1ULrDskdREMM1
G6DZxzO4M9L4JlJSVnb9etJqB5eHZpwcUyX+nWCNAYuTRKxfjGzB+5J6PgKTN61S2L7AlvS7JtqX
Pixv3K/90hvbM7UJaVGbxsMUcF1pEXTKXDtlwHnLsQI7FU4qaxb8t80oH+smxExPLBKU8axCPj5o
rbemDHY0c/79TL0jbKx+Ccp9VRB1qLIXI2qJnLuKbSA/IyFm05upa242tNxuaIBZPk44pAnnIO6a
5aixH66wagKXTz7zMPTXA05Dd+RXN/asBUDAvWJXfsKi62+570KoQtfXR7NKJEThiolYD93MQ/Oa
yFO9lCa+MIoI2Nvvkxexfptkh4o7ROoQgOyGhCEqEqup7YMN94zY7evwp1mxWbFp8hl16lJLIt4F
qK7bDPK5cuYIO6PS1+xEYFtzky1DpT/lnTUDnqM7FdR9LfePsVYiKK6TexmN55TFyil3xrs+06wN
ASRHvymN27raRqMOBhJRqN5kTxSU501hzIKiQxdYYXDVVDC+lgGePB4cAJias43V+CRLT6EZHok2
h73jN9lexxu7MDv5oevIZ6/l4Anhv7bVik1LsuumNIOPEtHvglzEeKPDfLDjGwxA3mamQoPYIoOL
T2IqtbxLnuyGbYKQYf4vY0HO+oyAYHYqZw+zM+DR8o2W2U8zS7ZKme/R8C5I5wldq1V/ZHmxVczs
LbKR5Fgd+iBd40qlVGsr9G7NKP9KkruCJfE6jkxsdcZ4lmqrXLVKd1eq2IY61U8WRRB6FMtmwyn7
Cndw5DWKBfzFIPFcu0Pj0w39Is+nejVm/gjqOXMlwztp4IrxJ9PPt+LhoiHmd6fRI8RM+tKhji/V
hmZASqXLbC8Q4vdSov3MMjvcp29QCh7jwJddtiDIQgjA8vTmtquHzpWGeEcSxEtl9afRLkzWvOPt
GMSmq3vltGwqjHEKK1CWSJ5zSToN3VWvVcsBGTNXVNQg3PBsPsR08RyyviA51sUzHkKgINqMiult
4nu2oUIKM60y0u3YmdttsO4Truvl0Fya0o6XRi899jmS1Xwy/XmNgHS4VxBMqB+GQ+hWVio9N+97
bxqJf4rZplr8SFPZbgvJ+OH4QIKCZqCjEMi3dUygQDJZxe0UyJlr5CCtR0U/9325iQojXun92Lq9
kYdLBDLd0m6cyYXw+Zo41aqXdf2l1J1dObbWeoKRSI5y/hnE9rvUtG9KmHwESfBYsVy4mXmrWpCg
ZIu6o61AicgtGxajQWWCW3Q3qo/tyJUIK9pZK0pv4ccYGQkg7jeJSfBY0vcZ3AMzuoUvCNqBfpTW
3jg6SeFlWCwDnfZ3kKix25jNjT1hmgdKQCkU8IXeL9kgBS45V/FKShRlPfT6E2jrFAxWNLwasXcX
2bLqZjjzM0oVK817TiDfrsrUIk7A99aTyv9hrrDeSwePTxMyPoyzpcrHSLsDRIm4AJQkFCo1K92W
Hi0rzeTd1IxoQf5xtzKjJl05GCL4gKCQsSbwFxmVJqyrhN+USbPMKe7MH7tiF48QQnvV1bpY2RO+
ebKTbDZiE+ITmOiWSpsrsjNG2aLx+xe/Mxw0URKCGedN8ejiYnGCp2VRjg2K3ZhQ07EJyYtN9Kso
awbUgQenjg5+Zk/c7XB5NpqPQ6VeG4UKBD9SNqPHkt83xuLQ7EE2GNvez4+9X32wFmm2SjWMazCH
9MoTp91rkQKucvBdI4F602o0IQhy7NVZvFTFbhmwJvOIFHFJ0gyWTgeJ1ryUsboOwhSnKlSlNZC3
adukVoRqKL5YFr4UzRjpCqgSHueaskst5Stl1OSVVhMyX1TcP6dyb3T5f/F0XlutI127viKNoRxO
LWcDJrPgRMPCWCrlnK7+f8q9v33EahqwQtWsGd6gwhvGp9UZvMdBr98hOQMBVUNLt9lKJaMfD51a
dL1+AsRxKfjyYK3iuXEwc1Apom1/hzHACrkt/qWGug+k/kVit9la4hZ1BSJzOzb7PMvRkEy+WpSJ
VhQI8aYwTZpEol2Dodx6HkQHh7JhoNHqB+IyPoyFF2yQp/V2Zj34UCptnx0xktapSMsbMEAj6Esu
vh5WjZUmmKNVRG90o+SbeXFYDbajP1V58lZM6wWRHITQFpsOZTWuxtZI/NKDcobgextgIze5Il0t
5N899g2r0tAiv0vh2CixhuKcc1lQltgpZuW+VcxAmPQ8qUOkoCYzeGiJSl+++qwt9Y+u9dvFnv+Y
u0IvQNtzJwqK0Rb/ikPZ/9UBBokwpt6lVWZXczfuVO6FMf2zy6CEME6nBFNturx6G1DU5qj1FBOA
qM7xsWWo9sh7vAeqUaGv9E6rKMfxyp3fxoHHAmlTD7I957eyVrCxrEzGJjPxVOcVOmn7rPdtuTU9
9wZeGHKjU3yCqLR2eiJehJcvmy4R58IwRiZcU+GLNMNnUFe3lUMMd6i2vYHJIiOnqqKyc9RM91Pe
0GiYWMeZ4hkgwPCA653fBPOy1gADrjN856sxcej3MrxlyxUVWHbXpIBJetAQQtFPGIUTKS06XHp6
0BGSjmPauqZZ+BiIab4adybuChO+5TQqfEOxq02pa++ZFw2bylSfTE2jZDDNfTW1i088wXrTmwkk
ev9TazG+CthBa2qMTqBmXLK8SR6CGNvBwmb8iTkBVUxCtu2W5lHXx4+KoZx8D5QFKICzt4KnJSNA
LqTw67hz3jn6Xi0tcjdOIPWd/hWI+yIi0OhHMJDqapIWJb34zDrr1wT15uOIZhxLSw12ZSceRMxq
jIqzpZnPeY5NaKMVKgMH80q8ntfTIgGzRXKCXa/A39S2QWX+0/QGm41B2rZzpeNi2ts8t4kzWEvY
zbJsk9L+gVm/bdI2P+URCVA7ho2Agj/rLgl61D9N9vSqvaiTTRJIGaDnOccbcN9qcHEvRCdj5TbG
G44GhIQIzzTsObqVbeCO5HSIBwmX3D1DfjCxYmUVBTSggIPma7fOZWB8zNwm2JBVMDZXN55iP2EE
3kh7uMGvpShJPDxYfT1t7UxnxyGgnPShLpxiF6fo7SJWjaQchJ4iQp4iYxahROdSG7x1keRPovGQ
xTadeRWPnP/QEZ6ZnHj7oql+B4HhpkClukBs5KgEuv2ANQlg+AVvmIDsJ8n1eW1F8XPq1OHoZlCy
Wzs6BlOzT+OP2hoMX3jpaXFVUBmdc9TFlPh2UAB3HaSsM1J1dImcVG13Krby6EwYA8cC8GkzpWPi
HYN4ep36GAoRPlN+r5d4WXmOdwDpc8BD8z0HOvIQ1NYrISdbakhdCw9lmvNjbozzXu/5fj0kWHyP
2amtpwvSh+JYjK0GYiJ/iKaoIFR6IMynZlVXRLmF88BvJpWJSNvaW4/oB69W7KY25ydnWpWana6o
ABysHHHaqBBxz4o3g2oLz5OI1SbWiVeUa60DZKozuXZhsO6wFnMASwZffUtnoPLoo7UUHqsKERJX
lp1ZZAFjnCl+4yQ/4xjUHzvaN+u0EMmmK2usV+NGmqDU5Zr+6qejps4agFK7j/P+mirziiQExium
DjuHMnuDkS557RL3qzbgsF6E0HwFroI2xbi0AGvYmLh4QVXYWCbf8QRxh0AK0SmjiZFEOtbryJmy
7BEqsK0Npa968rVldHBvhswWMD7eq7DtPIO9ZVBUI0fkHJH4n/fzpIJ8Qn49UoWyddjpY7dTqH6x
BPFQF0+sN0NORGuwND7rneauXT2LBXw6Bp1ia+Mrv07HeA/sS/Z7M+/U9Fd3mesjPILHwsCGWBif
etFeHDPdlhkpjxktuGPW9EjrGnZjyUkSO+gLqDpq2CbWjMHACDgTLg7EQZ9hDur5Xt3jfKLT6xZx
/D05xnh03WW/1LSiciAObTKuE3wmfUDYmbuthTnhX4CTY5WAp+c81DbIaw0GspnZQ9Mm+HGm6JVP
2BwKFZckdyY2J95blATJyUXj0i29dA1nnW4YmwVYtL3Dh+0BD7EERjDrJfembW4271VliBWjik9Y
WTXiQSqN/uYRryIa4e6qmHKgVAhd+Y3JUZaJEvH20OmmZdWIeoJkCWHQnq/qOPDsjeE2FnRe4+DE
0duuF7dLUGelKYCm3arCac33Mu+7UD3eiCrKdRNUH5HrIVvjADgqe1Kw2AK2pvdHtVFmH9LTEwTu
L0bZDA1GZw2iz/YzKHwD4kDrbrY4nrP82wVq7Q1vVq7+1amZ0qLC7WAQ077KGo+mJy44iuI7dvmt
2wM8GjvxCQViO3bliDxBCbjMhireOVQIoMwUZCwzCl+bWaok3f9iv8yleXIs1OrnGEKwlzk/eFv/
4KaMW8S8POtD8yUmm0S+tr7tpPlwWdeIJuKSPaGJCqEWDSlxKxIIoeCpEeI1QEfqY4dBWb2AEHXP
aOdr2wTWEq2JY+k2wzbqFlyh7PqYmUQlkfanJsEgK8Z326cew/01ZyuPG/rGD+jgPeoUVzkTxHF8
Khvsfjya1XbbfNhRWfn9QowaXUGMA86/7gzKiMXTHxdQRmArCZyAypWqvwgaYOumwG4MO66jqvRv
bWtiFjlauV+W0Ssk7OtwNEpMb9BEQ+MFM+0SzVQvR+cncFduTIU40UsKOEV4oZAn9OrQdONRyQno
thknK7D+twJ3n9IYkx0OBufAZJgFb+QQOfrBLsE4AXz0RZez6hzlTx+ObrwDU/el4pC3T8ZX1Zpp
rYm+2JnR09xVGLV3yGgGQt1VlroWCQjQPCoMcNTWLoM5S5rAA7ANLaQa1vZqqsOyNF6rrPgRS9sj
CB+ENJ70jV2ne6+PqQlGu8fmAm9iRSnWhlo9RsAOF434jNVPw2vHTgPTm8TjvDdKEMZKRyNda/8V
ZgNQRx3WC9gEY2quWh3VlLXNCQwzJtykIgOQXd8pu8U3AhcpI5uF5RqPU+lgrRdVeyrRrcoL9gtg
ufSIlPduzpkaBfPD4OUb3asxmF2+dTwbASf9MEnwnfYJRCBY+UR5R1lW9gtq34LyjA8aV+haxVPk
uvuo9/4KuBN+L/uc6sTkpNUonTyQll5SPav9o7lo2X6q67+qXM8NGJgOyFHWfwfYTB7ibvSx1ijY
6K6g/IhuAMWH1TI96Glb7mqjGTf6gJDeVDa7yX1HX8elUWr/y3UAUSoqBpTrCOhO10qli1ws1UHP
GQSP7IjAzuNTa9jvVUDIK5a/NqW8Buux0M11McLNj1Xnaa/64EbyWfhJnxrr0fYrVCRXOm7WFNA9
U06dsqRfNoq3AUuvHjvyEhdog1KRdaM59WuaLrYFqstDNLfmLBGRKQupnOQNZfuAUY1m9e3GGe3y
0Odl6StA1tnMOYATPlsJshFr5BqzFrwRaBVwLlrKLcsfrQZ3qlGn+SVIQhe7x9TZhQ1TtqSwjVHR
YxyBxCY4iy+QdWrGfWs7MUv4JN0fY8c3x8V9msLkCUQp25ZwSjew9IfaUbD9JnVwHSXUYipCNHgV
jEhsH4uyCCetggbcJkUN1ZVmlGRp64Ap6toaHBou7bC3DfoghXizaDJQPs2rbnTStdog0o1vvOLn
9VzC+WXKVFU0npTkksez5+vz1GCm4bDFY9OndzqvQR4fnAXqEYJ6aMXm16bEXzeKHLRhF3qYKijk
lVbiSVOhKitLdC0Y9sgS9SsY4e8MeGAMit9+W5go5XEmlONJneSyJTETubsmKveoMBevTdRes8m1
1lVWraJxok+b2I+cb/HaAc+K1UHq257xoEdFsUlFRV+pPJuDxMR3nI7ZqPotbQS1aXDLzqwYIKp3
bNPu2KGzn1d1g7z9cjRdpLjlmeRTzXzk2vKozogmlImVbQbDfehdZxO4Gb5lrm8jxnJq+3oGL1Ch
DVIDCnQs8WHpYvY1rei3Vhq/YTxwol5beD88ykbMF0ooiPH2gE4j6mBJO7wUizRrttSXSmFrB1O3
HcZ8HaCvHTBLS5ziyNgENaOAiyt6ad8Ad86u6NTSlpuwH+LF5UP8HJMZrtICAqM3ZWEWjH9aTr7V
6OZ7idhVggrwOhnnZw493nmSiK1r66qvDYof2Mrj4JSfnTRBQRMSoQEECIhft1mLcPbz05ZGDsQh
vwumsxjL9wqkkxdvrKEbNlmrLSfshx4z7yUyvb9GTBLtmf7YqfeY4NduU3DXKt5MlnBwWlEuiI+O
fpEyxGtbskJ8lTsNz+WiZLxhLtFrXY6+qPXzgrxJHriYZbypcTBLB/VP+Tcsp/8YVI8XEB3cJvsB
JLsrojZEZRXzwdRdA2l9REUJISs1/WSkfWS84voJxvE0G91fb+m3md6+TYPYlQHJvWkuEFlGDlPK
O5Zi7yuBJLNo4geQEyN93vpkHpKG8WIu5sW3G5cCinbeKkfmKjKjxgfqxG4pqUTz6mFmUH6Uh0Dn
4WVjfOuigKhgom5tzCUM7eyQK8UTb1P1O3pMIOkYq4xDfNUMc6di6OFSpbvGdy/qhyZNvhaVLd87
9Xm0JmDUxnBFGpZRlgbH2R7Ll67qSt+NK8zkWJwqprG+UD1vC6zsp1+0I4w/JF+zL6R+CX092WgF
iUfVyBpVU1kJhkJln5sHu4ifjH6qHwJloERPxgAAWrAPLK4cWlix9gKr3Mw9bomuHYE+phXkMd2j
fHoyh2jyJ6ugP5ufUI7yukKDy8nxYGP8qTXM45MR6NJQiXhtGAYhnURms4ywKzWgs/jb3MrPwsg/
cp1WkEgBkUXmo6AaUQMySlfjfI6t+KHzUNc2wglJUF/oJjrVgi09Z/WGOcJqCBwwYP1Xjvsf20kz
wQxx8QsqUEJSOBDsuZAzxyvB+H/bejE+ncu07UusDBSm/8ApgIyzhZcDGoTEjB5H8rJ7aMbkabEg
fdy3p9D+BY4KM4VhRFPEh9gipg+B9gDhRpoCtGvTWx4SFK58cHerZVhes/w9GCbzFZWYNQQH10e8
nfxbi197y0XNnwoxa+nmJMCfO6s+1A2MyjIfHjU51r9fsi0cY9Vg+6pR0jUV1ZeGr4nfxyg4YfhG
4cpCxI7wx0a0a5KmCZ3bbRzUWyryug7pi9K0lE3aGbvC6w60e5+Z/f8Nsf0ZR/ObWWUfrlodaIX/
OWp5HmsDCpqTovNT1sa6Sc1Na71pjpOePLs9N9ET9WKz0ScQyIv9qFgQg4E0dkwNaX1gqZrKzUt/
zmxSXM+YkSAisplFFXagkCzQgAMAc5R0rWZT5fk1bqod8NX0B7dEeaoU57RzkAuwsZMRRo61GV22
mEaTRyy0h3HbwA9Z26gO+Z7K0QMXg+w2jQz6jxINCTk4b8yUWhscsNPHrNzRfqojKUPbDeegG3k7
U1z7kVd90TuiG8mMuPWMI/5qnwoKFTNyymRG5mND+YTnxUTO7KqP9qQOviPiar3Er0gH07/CDHMl
EkoZRsXWQNnXF+cKbEwmkRJtpOG6pMd+ga2UZxS3Gc0Td6YrFdecS8IwL7lUIgVjSuqhX2fUgL2y
TH1zBvurWNl2djp9pS/0b4zqXVG6xyLCnADY0otn0XhHFbRdmbbz2Rfiqa30NcBtfdths7euV1Ey
AOunFUNGgPKMQXWaRYcORZ7epb89pdkbgBgflVnUv6fxYShKe62N3dtgqSg9R+UqX8Q5SZnsYnOJ
3mvbAk7ApWYQNg62ebGzFyjVulF96BodBsTLBq97mnMwDInLARy7zXVUI2KnroNImPdl5Fa+rWYC
v9aHesHuOph6cklvCfGifBfDgzoLHIssr9+PVfIm+mgraOxi19pfB7N+HqB/rzBFW0uJuBH/D1zH
QKvHResvqs4emTCQqtSFYsbVHhSzf1ZdXANprb87sHf4M+9dcrGFt/i1OSUEIe3CRPWY1RyiQ6ID
YejUmqOf6WJknPBtPfdmAIhGrY41BSezx3YjnysRA8HZ0dh6eXmbOmBNRbP8dLrnW2nzTsV/UvLg
Uprxpo6fPT0NkLdGALvTHKhA6GEVMHuSqTh7GDihKehPdpatcf98lrkpsu/uKtqgLWZMtrmfdOWy
JGjmTPk/7HfXw8SgamwYY/YIjzV1zZW4dMdr1X7V2uZYdmO1vettzwvAqnHqSZJo9FeORbocqLBj
9dkvyvzVjdJqFzkmZ/600Gqm25YZxqOnI4WtocMzmEFKv4ZUOG95L0hM62vT7oGt2sllWLqSoQXt
5Hxu0GlVlxDo9wdREQ2hLqsYTpu/Cy5fK6e0wrHFNdCla4swdWil/a0ePU4IfXhDzm7eO0Ak/arX
zJXmhcNUwVxKc/e9jR8HqVXl5qdxqgnyEW3dPsle3JFbR+83bEdGe2PQPMu2ZNyX+6Sodu4cfBYi
/tHK9EopbcxA9SArtYzX9R3uw48dqqKIZGQ+qnUmNF2O02qisTFN3peV5VjCoax9cpL4wxFnLzCB
ZJkxs5wZFlv61JnVwSiBrHrBRwL3AktoxCJNdF57tLjxHkRvSai+YaNbjhCzvQaJEbC8xHvjoeKZ
0fAAafQm2uCPMHFjAvEuJmNj0sGf62KvG5siA2anOXuaJVMl0J9BRrJwylNFJxVWq7kyyVj8rk1Q
kEVeL/EypBbz5H1adCZAxY+qECnlYpt5gYnDvLpv83pnF8NjgNyuJVD9mvUHKLRnx+w+PMAKWFnW
MJlXbYsvCK3tpWZAZ3aMbRqaafXv5KLWH+sg6Rg94MD4FuBZASwSwGMsJz8z8hMYAcTQhwVHRnq1
QQKhHNT+VRA/goJyWqQgY4qu+4jBqCH5xcwat66VPFPcwf0uhN4gf8ih4jGuHhPEsw0arVFnHm06
Fx7+RivDBmlnB/0z7Wzm4t2TrX5F2ExTF2lba1nwYswQcYvKNfCKlKVSofnCpJso7+sZgbtAlHnq
LaIEPHd/1kWIwB7cRqdct4pCx6DPDMo10vpq1lFHKG9IKByCTLymFeGhEy5KB9SX8zCuAQriFAA9
bm27+bEtIT66x7GpE+RFTOamXcW0FcRCM5fjJpIYQZrCO2/QN21TWodtj/XyRlMQzg3QKVMVC3e/
EhJ0sbxYjNNARKXOnjxt52jzg0nRnS0PnmGKQ+oZh2huKQK92FgzWwU5VHeHNhveCmomBi00Qlz6
JUA7EX+LAIZ23q43nU9roWzCEGYFIhycW6d81XGfHYcuGnDd8IxN2pfTph97YgoMnc5w9bNRMxx2
6SbkQ7Pp0tF8wBmp0AvUPBOWrYvdBIIZCxjpZlc1cBeyIThV5tA+2QDYAj3B+C0GnYvl8ZjmKkot
ykOiNhoOGBwfQYNVWjQnLAY7yZkFD8CtIBI4aEooBSrLEFNhPgsYx8ArVmpCm3nBVRM7jpGkBVFx
8D4lZDd3+HZyZvUO9+qz+z+71GVAnsY4GajFse37jRgXMICdkb33uWDN0LJLetWDeRN8AiOmjeF9
CANbM21EVjGoZ2At3TekKSKx0pKxQJihx+DP2nLGwvxYoOe30kcCSzq+1A7YzDxKnseSgaPLVMq0
SX1ZwXFEsYCzlQSH03F1u+7NBTDga2wFqLv4iXb1DW9Wtn6lvHimSvevLxXukb80Jo8gCg1s/NIC
NKC4qRkxxk7FBdU114nNHVMUSuwyhayJvLnZIV2iGrvE8fCPYYgLejTemABDi2It0qVdZ0bwWA2U
jxx5zXJ1bdX91xmM9x0LXU3ZWRsdgBSTzR6IjGPmaRt7jgCTlu56sanRGJU0loHGDF67cHzVfQ+v
cYWlw82b3XxVDdUxEwj8jl29NSv06UksdV/REJMLzAOUBxjcA6VKZxndC3pjZ4zg3hEBCnH5srdk
oL5Tg+TKB4UeTEvUVovZr8dYwh3qF0UxT52cBDBtoE2AOBDEvnhLQ/gP9A5KYhUeHdj/lrb3rtvG
O1YPZ4BQVDU0bAxzuoILooyy94XjMpNTryUjXfnVso1nCXXrW8TwJzxLIN26I2N0e76UmR1OyXJh
XkDvQ92qHYNz13ktazssTBEqQRFCNqZ8nZ+NKfunVMPNtbzvQcwnlbPZmo1wJtnI6vk6N1/K6HzZ
jX1qFWJlN1/1oPpOO+3qufilg7pHSvC7NZVfpxl+hgqThK7dsuPCKh5uWTn81G3np5N4VnXn0JVA
QfIsRDI3lF9RvrsKdOVn+1Po2qUp52vlFGFbN+9KfKPYsuv+Ja7EFfv5MJXZoApCbLwZmBXHGl/N
/CHjZAFpTZhbro2RhKg032bAvoHJVFLaGSShu0TXgIZdKTP5Lo5WdZrSCe0yfymVJ0sEv/KXnQUH
ZA/WTooE/4iuNCdAHA+XhJ1CIjde9ToPsawDXGa8Q4yVY/Ur4MOVOqof7TJd5q67GX37uMwOMNv8
T/73Eqj/BKjd2Qzln0iU9Mssz0GmXyenvyRN9WemzNAUNI6N8Ypk+AUlgMdMpm5FHsrvCaRE+6R4
ijXvF/mMsJ5HKV4VRqksrt3nYkm/NCDaxXQhm7r2tNZcoTPl1GF/Or/y69LDRR29rVooB/kntCLa
qoZ91CozdOb+0qG5UtTuMcmX+88mtverxw7QzZJsJ93rrfblzGe07L/ljxjGcmmZEZKdvJYWVyKm
C9Z1oW2DXLS+tdL7FV33I++XTetjFHkuugjl2/z03+PjgU/GcsV39dZgeOOmF61iZlfpVw+Z7L5f
kGUeb8JhqIYfLhviInihjNpus2IjlWByti7XPomvKL9GNK0g40bVGUfWkOEIcH17wEIN71Y+BLbr
Kc69nXx5ci30Wfu1GN//e5/yhS+L81kyNkZBfpUl00ubMYdmMchFId+A/FW1ywGbjIel7M8WLnj3
3+cRKU1/SZPmWLecEVKNggcgHwJVZ2gt30lsvmn808uSkA5N+DBl5q98hn3ACnTk7s4PTV59L6kZ
FimbORrzj1q7Ifn7C8zqG5AlGLFo57XzXknK73bUwqbtPibrH7CwNyeAON3hYw+TWjvLd7tEPFgu
oP239F4oPwEeLmP+ebqpCv1OznmzWZP/dQOUccwQRyYXmUn6atCsxTeKIg53y/8uTv76GGBWLm2z
uFYt+JVfU2N8LUbw50mK6SlXKW8vatFZi/GwU+PrGM9X0tIV1JyPQMFFNjLuT0ZeHB3JRwuBrSXF
Lwj8lqd7v8C7QoSRbqZufi/KdG3Mt7msP0S84qngAtepX0Kfbkjyh7rO5ytpCPB6N0/AJ5f4qIlg
jY0J1p5ZOA3ZCbGAtaGwllFuHjQbVTQtjNgf8uPxXgmj99E0fiwBOnWpH4P4v01FA+qkO95nozOy
irroWo7dj7yzVtHk5HKndOpV3r7e9rdc0fwZGb4h5rJyvNDTynrskUS+P228KW7yJ7GQKaf0R77E
+0Zhw3h9fn9kTev9mrzksSzg/fBGeut71hPynwThchfWCHsco0jk5PMXQLjXtImu8gU7LOYS/xjo
4edq7KGIoUxfqg/xON7aJQ+TFsJK0JfbpmSSNc8EhzJ0Z+W3z86mKN7lEVApBkeI+K63MnIb5njT
6Ums8izDcwzctcdHQUwiEeC4cfK/wV7NM5ovxNEWvhKzxrUMYUaLe3PeXrzlIAOcvMIkqZ6SiOYw
D1WGJHnr3ZSGQ3HA2+Oi8nLtkX0bZeTa4s3MkAXpTKJTxP5mqVfLVe3Hq5Ntcrv+TOeZmpf70TQr
VDJ7g43PqemmG/zWkNYxh2SREML2c5B/qTx0yE7U/HNHQy0+mU18NTlEaTmFJhgqSRqRHSgiYmP2
F/n0NaX+KcqrmgrcWKxvuUCaOfgdjroG6pj/EiydSe1+AwolB9VY2r9Wv1xlhJThQX5N1CSU/542
hfFia+P7/XSRwW1o3e/7eaNqz3UWfFbEH3ko0B8VWvcDQ+ki15f8HOYtW014uyCCEz+gQTdMl/uv
yicjLy2AIQRg9IVYHJZqFoIpeW2dD+Sff0EUfuNi+FT2lPB6FKKTSiBujnKJJYV6HfLpVuSHxVQv
3hTATWB3p+jK9YW1FTsrSf/7VpMopGTFX1sN/CnmR/Ln5G4OZKyajeY5AS0Xa+J+Rtga4yz3R8ay
5NNy6n9yjVa8Pvlo51r9pIjyHhFIvMY6srdI8a9w+9tHJhJxPAJ5ujk8SBlH5S06aD0Xl5GGRu2C
/kg64/t+5ziQwcvgUGGRBFjSzm8Rhqs5K23h1cEDv1K2fAzaPQTJPSafFa3eswNkoQ7Gi7x5BBtv
ZUQnTORP5TJdU8GdZfVEHtGvdF15Xuzg9/5NuWmRXgLf4bsB8GNWj/yWXHIUEE+qlnAJQKPuj+Ye
wrPinxZv67G/Gag8yOc31F9Vor3p1EpaEbxgGH9lBI+ZcPBbjTUjzdU8zRchr0FuBfkZKU2UIdHW
ddVt5cX+73P14E91WTf8qqqqO/lnAk/TVkmiPsYLsZm349YZYrbJCQbNs81nyuu938v9pvTmpesp
6HkKXszx0jrLzeg+DKk9wTktn1Y68AroeKj6RfGyV8gpq6aJPmWMUIU8zZznGKqfTCLkaq3T6Oo6
H6ravP5vt8q/kk3oSBo9lGnEjEBXyHchf1wd+n0xJ7vS066OyRrvvmVc1cEeZWa9iTX7kb8eWgUL
pI9D5PQ+01K7ysAls0OAUhqFbzY4XIi5iUftRDvjU4sPMmoF2Oq07ZcMe1mT/Cru/0+0ZKiSm9PI
0qPF7FtG5ED/7010gro6AaHX39yqYPuhlTYqzm+OmFDeJwjBiIOMHXLv9Pr8JMAHyGVTB2RtWvpn
0++MeEn/+xZDz6Y2nuRzvN+1pn8G1UufJbCD7Ae5/DP+UjGmX4HyokRmSI57P8jp3MLtRtlH0b+1
bLnKZZ2qpHe5sm9LfZuqGJg6JzqXv7mMz/E0vRbt9Dn8YXODlA5I0wFMgXhndrSST2syi29lqE5m
gDMxKdICuaVJogdrqf7oAP4z0oNMWuWmw/yNysEm+uTW/f1mjPO6mXTKaa6qJj7seqRTDAhz4ZNB
1ISJzqE+WVSU3smXn6bFC4NX7doq6pWGfpHlbw1ZRMRJXTYOeujGbkgI/QsIOUKn3e1M7X4X83Xx
XHA4zaMjJ71afMx173uSpq0mEPTBKkI7aNaLOT+mTvsjDy+YzWHQMxHN8MHq7BBf10vOYatd5sTb
dhAm5KrRk/pblgpg/XBH844Ntcn9M3tNfBb2O95UF7lu/rtPSznmiB7Jb6BWcB2Hf5PSfYzM4nQV
nJcsFOTTUnhICZkk5GeoRcmzfFBGJfPOIXvSQQvL4K8U0hR0PMgkVkX/U4b6kRhnWOI8qzZAHfO3
g6yShIO6XFBSvOrLv14HwYwcyD0Z7AWH65xggascRhJ1nQVwP2L+3/EiV3NrBN9dsZMnpVEh20sq
y19sdFmgcAjIw6DH3cYwu1f4Ar8yD5Q5W6B9jW317x5yZHiY+/ZV08Q9VFBh3SZCSaNXv+hNEKzk
2boM6XVa5S0nbIP9oKowvOLb8jRIGsKI3Dc248EZb2wZHA3O5yiddzGIziByvh16fSsI96cGZIaI
jE0C+DZpenTb6lVLmSe72RhmXh3et55SVQJpB8l4QryqqJXfkgKSKf8VTPvFTawfr9oYJH64YRwS
UIgyEHqmhem28xdE5Z+SK7+e8SHaYq2VaGAF86XuDFJKQQpG6K26RwWNTa/QLm4LF/O/ATg9Xcrl
ZuFStawOxQSQSLvIKxozmvBSM1CegFil4kfBCGmATc//W5BfAGTx13vVj0LfiJ/B8OMITg/wAaEE
z4ZQ4XmM5VamO/JD5fXKa4SZsDZyG30fMCrJDuG48P778tnOUfA3MAuNrK9oTN9LdyN/K7PT0OAW
6J7dnxVMlt0QVIfMs8+d6zDqFffvx1TT49gzSMNpiX3ZUqm72X//LzsbSnSBnHBd9vlYXu6PhMNe
vnaU05HbQaEwYuUp5QPU1zDA6VteucvTkV+NfgBKRAsZ30F5t9B/Qnny3NdTxLlqBP1ZJnl5HNDp
5LAa9eyMG8LKMeAZ8XjttECOf7rJH2obWsKD8yaPzKbmQJua74wiiFUk1+Y9i8unB0TuQXETLmQU
NiihOgZ0QZ+83ld74GGmIPdgVDTfmCT9d3y001WNWaHWcAIBuJX/noG39lW8lxt8NqetmBFb6fiz
9/DoUo7kzha45EH+t9ztI5Wm647XgvGXoQbbtMc/gQKXBRrKZAcDga8q38kUTJ4Heem+dnXopHBD
zQlKP3crb6Owgt8eyGQwO1vvaVKQNagNrqC/qTNyH4n+L+tOjccz48XG1d4xhy+5D+SekF81vf2R
V8Ciz9kS4/Ip34pcf/dXsDTjJXIVSkJnZ6ITMVeoeMt3I1eSXDfgC/8ZeP9y7huBDGTLiIIj03N4
P/I0kueZ7eXhDB5N3gonuMwHAJUfgqWFCEDFQvSQX43G2GSYn8k8XVZRakVdT+MhU5jbWXbYJv+l
+WkQHJj+bTrQtVFvnDxOutEdL0YbU9WOjB84Joz0r6o2mM6fVEdZy3xIrpf7+ufZLCI9QGTbyVX3
f0ydx3LjytJunwgR8GZKT4oylJcmCFEG3ns8/b8SfXbcO+huNQWSMFVZWZmfkfvklJSw+CPHIBl0
S5tijaxrBGOB7KKKrzSZ75UUEdhKtFXTW1k9JSmUvL5IR4xEgHCr3ZfsvWWFlcJJvwZF/SXxcWr8
PZjuvYRWSbj7+Ijn5odE3UKpvhNfu8Jb26q9irERibNtnzL479h2kG78q4PIBzYNUq0gjtAoWjWq
Cin/X2IV2/PdAAVLkmAFKwiL0V6UKWp7mMMxE5aNkP5VTt1L2bUnten3Ycd+nTVUgoEENjcxH8Sx
xuzjVyd/d7rqWrB/o/1CTGneA3DRrMyBkhO9JvbFE2bkEYp881fLooyfwbWinqbgqzthbdMkwznL
cbn3QTKlFrvcEncPqh74ogokv/+UT3FGDE0ACo8spJrrfbiEkshsXjT9KrEQSPSXoiWAQts7iT62
6rzFyb2cFsymD5/qoqlzJ/zgafC8Rwn2EoisZrybIgAbBDNFhclh+ScJbggN/IJBekQtnvo74XII
/mR5bDz/1etf+5A4xXjuAJ70qvYeFC8dEMIgTh7ShuDBOySRN7NsNWvekyTFS1iaWfYUgLBa7jzK
ZtPzbW4mdVIUbUmrnpZtumzeFVQ0PFrMkqaRcFxbXoMWQHCS7T7Cpz89dmL+hK89iDiyQskUl+1M
Hg87ZOjgOmlXebRT0lw1lT4M0NQCmMxg/Rq5sYVIfVTc8ZUaXVdT4nOrz0S1t85sHCWe/BdXEMq/
KBrqusw4iTeVZnM/tRsVCpuMdn0KgH1y+5mdGJKfPL36lFRc/uWj5RvAwuz62t7M4OilLtWq+Ghm
rOAZVVGXxZSPjT0Dh21K0JRBnIF1grGp2ybkGtQce+93CRZAfc5REwpfc9lpL5FFMb7QyPiYx+iz
qlYyvGShHhz3StJHu764lRUGCdmPXu9/IMtcc0xvLfNDnn6ZuGfIiTQdpx8UNSENzjfUnn8bVmhs
Sz5to/lON5ZrlyfLDved4rY7l/WzZOtIRJTDIoo/xbSfa+1rTtU3ddzLQjtjIbUEPU2t9xm8dAkV
sguT3awscEXkIG5SgL6o97IVk3VGZhhKo09Dinf1/0KQTMi4VH78biurkjzQ5V708YwtT3qrT/a3
pG7yfDyLeFp8SiUWjMr3lDJImh+tAbyUhj+6JLmBXx1BWO6zXiq13V8cUDUPHxTBJEj+Kgn1kOl7
RXf3Uvam4/SdjvkVTOy3FtjwUrJbunB7fZ6OLWutx0BXnPGnjfedb9IJM/7kvwmLqu+Ul4kqnsPw
Bmb7hObF0jugDfxTAV7LA/VBvkKK8lLAT9RzN1WvkifDZb7OlvsN+JPtUHsrZyY5MgThKxJ8YZ9/
FJTvKX4+AES7eixBNksQon6bpFLwB2cLajSfFo9HrcB6lxO824SFtzvIN85F/yfdhiz0pJ4v+wVE
NH9Vxk3HOIF78mAk30N7o/bKtxl9tL+16z3KeUq1z9CaVw10IB8UOeNfR24UQnaF/6mxQCLF/j4r
h4HYIBVDx4jfdPM+Crkg/tuH09IrUfzswzSOw8FT9G85Vj7YI0G1qYdKGbGtIOX6h9R0dnJl0pQo
2NLIOVhedPQjHAt5fXZYfBnHdJouns26N/25tFTkSqbQxpmClJWBl2Igocn8Dd9GK7zJynSnF/1P
OHPnuUe22t5Z7gQ6nS6t/m531A4wCuaxFzx2qWw6fvleuueMMV9qE+rK7Y0xedvGJ73OlW+54eYw
nnPF2yQET3mLOuLXBRRAVn9UQOBCKWsZMQFLiZyTSiqK9gwMZ/95+X9bfvjT40TJAy3EpwJEcMPY
H2dKlmT1GSOqBwyAktRFXpe3xFKr8AC8Q7FCtnBcAY1j+Yc0C574S9pPkPY1z/2RB2Mm1dUb3O+4
/BrD8UXupOo4Z0TVNnLD5RISz32uxt8k+3dkPRs/jQrAJAbfS9IPIvCsZ+VWntPAk5crlU9W8+xu
AJbZNez6VGDLyZWGMHt3nqtiUpVR7fu8GNe5SzHGpUyZeZS2GQj/u7kttEQb9ohrcdc4FdVsjsgT
H2RkyRMEu8lS2N6Yqvch3ax6BLaRXxEOu84NdYeOAk6vbuq+PCN58aWX6ZWSPGngUTOMD9lGAkP+
YoV5GqKMCjJhQFLQZbOpJerXBAodfjAcsB9fCwFJxL9S45L6IWTkpVwB+GKD7hVUrIg9umwi/8tJ
beH09bS/a//7v1wVhbUjZKO9fLWMTtNVrwY6RjGclJnQOTHFO0Z04M+vTvPSx+wn5h4F20H7KfId
lMNPKZnL6+4AnTgn06S7JpWfaBy+wBmviqbHxTOVkgW9DqZdXp4i6Bt9t21JBop++JLDqYt+mIfG
UdE0qz4kjERRfIfQAu1w+gYdM4fIGN7oZvQHU5hVvv+Mh/FoKMpWQmFP0gb0KvqibKtxNSNXKd2b
2Q4fSpA4/2Xrvs/WOqvODdg2WIFS5KcB/hdjzL7qWJYohlyWeTyfgae/y4BLSbBrGup1r50klshr
Sq8SjdxN7bDjJMMYSvSqtOEg80kiMMq7P6qnr7Fcuk+Yi1NGGlvAtg+nfcmAllEqA9vx+/MUKhvN
017HhAx5+pF4V7bOR0Q5oiSnc95N2lLyqhVxO9E7L4pL/yJRQ8Jmxtkggq7whUs48ptHuE8rGe7y
f4dDxmB6S/oHGaFzU3wNB/lmpWXgyyCWuKJq+WeaAIvuD8aU4kWdLoFe6ijSaYWDBUHLfVIG42r6
2lfjN581TJKh6B/ljpiT8eihxi9TjbVYVR+tfHyVb5FPirl/EvzdMrvzITFA2/3fb+SM5AjNgAQ5
3ei+/S4Tf0jinW5kN3INy6FhfGtMKEEyKmQpnGz9B3EpS1U/5UYt9Zpefx8ABhMbLNt/YUWoOtb1
GmBPmMT7JWYEZ01tXqXuVLNCyThtG3CP1s/kBj+yBOPK+/MlE06mQ2DoP8G6MmZYvskBlMe3dDpQ
duiCz3iba/6n9LCXrgegy0ffi0FmXe3JepVhZ2fuSknDS8jPagE6VCHBpaAvv5PXmpCt/9/SHanh
yCr9i0zT3DKvUem+V93pv56yW85/Uxlepyy/xCNCQtWHlpevcrTsSJcY0apbs1I+MI/9sahXea66
dwN8opm8cvt6P/yuXxqUxvOqegpt5Jv05OpTgKR5DbhzBsrEgjWEm8IKbztzfOwBUJdluCpUA/VJ
9exHF9Ojh072MlraTxgol9S6diS6sgjkASOpUmLcL2Fb549M7T+BGEjwT1hYPPc1JZ/CcuGLXlsk
n/ij1YitddNRjktIvwcfnQaYIhD+z3TDNp2Um8lY5PeTpt+AegeDz75NPlQ+wPGS977YVVI6ov5d
kW2x/Xz0Kurgc/7ioYgwoI1KZfjGbIorSKpt6Xs3AUm6N4avc+7+qlhpDDapJYXmpCrfNPsw0VCp
PIRKquoDBsMFcyFi3fwVskvFmu+rHu1t18UneQuwWcqEzkecB9Tf2nsiE2mG8zGqFDS7XYMmgcEe
GSVadt3Js4vjjJx4Ixt8eTEzS9oeqNkQ5Uu7/oaJxB6MXZQ5vcjDkXPwk+IwNRjRykEJ2992bB5t
C8dTrlcOYnP24Yx4exvJk0ZXUW6P3LMQEoBDoEbf+S2k+sgupJ6xAfTcU1u493ZcAUjhMy2zeQbq
AdOOakzNw5mj+LHRZK5NWJKPf3L14xhdnAjiE2coZ2rN3LAO0nUcgq8n7iKb9a32zdHKcIPt81+7
Lb8L0mJXD86BClie65a1WJS2UThsj2qJzliqfkkdObXoftF67GEdqQF6RBRcJML/m4TuOwF9ic4y
YTsKNIAA4H0jR4DpEYGfeu7ZhFQlP8taJHPbcSHwq5inQRaJ/AVcMiTOfZbRVSjJ7fimwB2epUXv
t9Qe+ujAYnCSnlEA+oosKLvKTNXrW7RxUL/7dI1zKfAvmgIyfaXhIMvGYHELlQk/IQdZiSUzn++j
Aq5r0H7KsmZ49Bg8LHTC+nYpMS3lVhpcFbg6fD4eZUulcl+lzVnSsqy/ZFcqm4cmn24Vrd7I/kxK
u9IMpVV/a0OUdtN1hT2ZQgGjHYpr6bXAFGJk1dqDFFeEf92kykV6NRlkrMbXn/6ViIV90TifJWqm
NPKkbyiFG9vWH+KA6iW1YGkhSGFE/q1ALQYaW01aDPI7OVnZvsjeT/O3fTh8SrNOB94gTV7bfAUA
/rJ0L+Xp6u9J1PxKdiJa5q6BUkP8ISgUA/kJtzDWS9GIoor0cqQznWsTgifNaS75LuHU1+7SNVr6
wAjfx4VFPZgiDKUW6Q8TdOhpBOVLEuzz5ezLnESGVEiOkMElXWUR2yQfQiRus0BkENHCZ6mEbiFl
GzXNrlKua3WoY9l4GK0eQLf7IJ8gDRm5FwkalbZGWZhHUKXZrzyeWW2OddLtpTy+3Ftp+Hg9gO6+
eF72eDw3059f2uFTrlNaiRoYjUIEpkK4KSk5k+H9LgU/u8rWw2Q8yB5y2TTOo/swJn9LkaGruicp
NMTIMTmldy8fLp8om/8xDXZ23R7biE4oBXxpH4Wx+pRkBfog7cEsw52UreSJyR3zRLMQKxqe7LGy
AR+ajFPuWTUpFx2orTzOOBv29FGPOl1T6bQOTXZVGqpVor8Q4S2GoHWn3CaZ8jb3VPaM5m555IDY
L10MkfS/vFWAXYSHvT8pR1ksZ6aoncZvzvAok1tegth/TVXnQ3a5kubI7A0UPFtIg6VhlbgM+nD+
xBIZjfMfWRXdjDLS/Nap6ktI4x75PqQp1a9l+i2BIlRPs2e/SmoAQ5yGINEqlVr3m65EjxHcZ0kx
u3F+GBvImJ2yRSfyZunySHboI+malJ+RXIX0BStHmjGQye0P+XpD+7eCm0N3AuuDukf7B5jzoLr1
IfBbKLbtnzT4wxFUbvQlnRaJGoXdviMbLeu2bmkbZ/LPUiWUkSczS8qLpTIhCdEitENOQwkyC758
tX8RGIfvYbxTP8nTqSMQX8wXeRetXXZlxUV+Nqton+XjQX63YMfAEoQOes6ci8CW5NvwPwAWDL3M
/16emEzcsXoIwvGtTsO9mbvHAiU3TWQQXuRDpUhZxM7FmxAYIcjIqcnrMnHq/gvc65OxH+3pW7rx
MrnkF4LFkarG/Nd5yQoX6keZY4VGj55zwRbiW7636vRtWHpQWQAYC0BOPlcOkD2LgKpScbvq039h
E8BvrwZvcubR5N21KGrN1N7l5ssz0kB/beW75UOsIoXD4XMQyBtZ5KQ4PJQF5tY1VECPRnfFY8uv
UoJyGCFLuwPpmHTGRIV9mlQgG8Zu6Xd3ZZluXCMGW6L/pLTmfOJampxDP/3I2XpBITvQs0D/Vwdi
GP/Am/vxQB+D8M7o8o30ApLO+gmVeRNZDjRDl/HUfEvlKjQgKq3MbDySDQCmBUYjm/HMvZgVNBHq
h1JmXy6g1ptt1am4LJMrM6AQL6JN4hj7LAwPdYff6VcE1jBgQo8SOgml7fDvX5SvL9BT/zXfnf5J
Hon8XoaF/JugAjo7xV1oyyOg6D01dBEdSoW9uOOIddpJ8DQyrATtJ+FbBDabSrmXnzsNeAtZE/yg
d/O+bqsDpIoFIyjhRmK/hBBvNs4toB5ZcWu08xS3fDRz51u6ovKa9EykO2orxr3GBJvzHmXmamns
l7lxi2L6TtZciQHLbrhWiw8NZCDvlfESR/Zvl/a72R2PArySYeBaCeTi7iDjdk6tC2JnSGxwxQR1
DQBizx0q2+CIlsou7rmpsuh58z7NsmOYFB+++c3DfpF1oJB1RiYRdKVwg9LpZs7NdZx7e1nYZAsu
XyiTReZAAzGu47bBfpM7LB0P+VcO8XxvW9MJkektgD1BANAlEbDATqrA0m2JBgp1ub0Wk7eCQoSM
XmmYaVKojOb32jRuo+ECt5uGOqsCv5IWkNQyzc6+qwOUKyRJJmWVxkWvkSMZv31nP0aK/S0nKaEA
uwPGibWelf7WznAhHJWL3Em5St92f21L/VDd5QHK4UXs0zexUMX539tV89FA9VnWILscAHfe5v2A
slP+W4XBo52691NVojQpTa5hSRoclFXmAVMx+iYyNWXZCawWFB2JSPkHQgz5n8cYqILcVDlPGe6D
DEd3byn2izy4frpPPeXZSpINHCdMV8o34q7EXPYskMrHCz21FQXLpRW3BDlZKt2G6Tqte/Y9wOWu
C3CDYifyEPvasU6ydEvN1hVATtGNQGb/gTfQ9txU4XQWkBh8jy+BJ4Vj8tXUcFDBhDE2ug5DlNJY
KzZtFDIOAZ6aWNW3+ZNEJ92RVMO6l/qD7DFl4Utho3pt/NSZ2VVWnFF3XvR6qf9IJUWSX2DsqyQe
n5diDW8ZtFzCNPpSPOmC/Y7p3Wm3OIYjvPCjBtrr/wKk3AUtrP/WyJ59S04md1ciJD0ufMX9k1/p
Py0KKcDwpw8T7BzP24Y+ZujokdCfk1G6pHnUz8MIwQK6BtKikhFLuIbA6q/kji5xSVodTdCu/Clc
elOCbFqQQ4nPliSYH6WWLjmN55IbO3OwG/z8RroJkMe+h4hUu8zyp8j4k6gm86hxh7fGfpQbuzw8
GZKzEQqIRZpmcwGLv8uX5EzO/L/FDXuOF7PFcAQwgaqcZBZKlrIEOBp6cmhpeEe6nzT0jpblPAvI
e1n+iECCDVb7vdaqX2HKzFHaP80LHycPc1Yem+w0BPquN3BS62IrxS95Lvoc0lD5l+6Enn0sLHMn
Hyl/ssYAPktxBMEKBqfc1cY1b1292Cyzz4Fnm0GxYw8hT0kucxlfxCqYougy/QZGs4uTYXmrvH1g
wqqVc5kglcjYkwmSCadUy7DWIOAzpZT4ySud5yVhjKqVfKLUCKPYPSKQtbRsZEYuXXELuwUEc1Ec
5tHIc0J64Cot06opHhwrhRfoHQdbIcunD0IO5bFSyjFKn3zPB2nVtLb50VOx18QmnmoVu1QyB2HM
qH91XdGnCK1r5IKd6sbLwI3WjXrXBYBKgYeOfX6noDoXydqPhiS3cvjxWULxF2ZvVWAyKF4vBfJo
5k/P8moTegaCmfipQKe7r0ZnnTcXpWjekir+qV3/Y/ksmxEPdQRtzhl6CWkU67BblHe5hW1PPj1Z
yGiqfXn1uhlMH3stVd8WhnUDifJrFvyvH76V+CDRyGzJE+XCApyUlVbZRVvpXUoPXS5/aUx63Xsz
bCVGy38lq3jue3WBn8xhT4ycVzzor5r6u0TrdE5fUx3Rv3+rfQVdF4WJG4HFLD0yM6DS1lpP8oGS
DggEj1bNk88uTqadBCCZjrLsIrpOjSl7lgaoHFcgIZeZYCkoZcpCIghyoy22SuSeZM8g75MdI6jX
Q1JWOAnz5CX0RcPw4eE/4IKoZBsqnT8PWTiMP9GWKH5lMkpu5aa7Kq2/7TGGBo/WGc9BIkYHR0AG
qGD52uRg6tjolWh8/S+YSD4hGFgLRdc4a27/gxnJ1WShcWlDe2lZRjnaS86MZc+4hFmrrtddH9+N
U/z735IeB+7HyOuaqWGUVT8aQ4bZNfuzcP6TVEPO0kmfgq58ktWFwtKBItxepocchu3cL8B71hw5
UGKHm2Ix4OkA86kCSC7RpLcVS52AsCTelJO7aQbif1fCmaZtG+H7Td6iR+kG6XsQ0oRpjnWDcAlf
8k1yIvpgHRKwAabtITjx9C+oknQFxUdGW3QoqtsRmG47vBXa9Edp/IP7zQ78U3aFkvZ5EUovXXzf
epRA5Tn5YXPfGKiEShzWYV0wylUf5H3doYLNlbDHGJOe/caSFNVRf0ThcCcdRokU8rDwJHtFflhO
BvLZkgeZrvZjITnUBY85YAwBbNRFe2fWmNl5rIW+2OXZ44MMR/mzQJ1kkMsAdhQ0WQJl01Z4cZGB
yAEL5DfvBJWECj0FOUH7QqN6K+CK9TpFUQbXf2WH2p+x5Yi38sglb+2d7ti1427pSn8qQfYu/W5Z
jQTzGJwLQ39fTstMp6+2jG9saOep1QG45Q4hfvqz0tAVo1coC730aXOpgFNbTqek3JZMlhWNFtQo
0bg/xx2HaubMbtBIwLnPN0qgOEfdVx4QPdY3beAjjlkoqDT2lbku9erXCq38wdbQwI/VY1YW/h22
UXAAFBwrnNzddg46Usg1ouUK9MYsvlRgPRenTnd5XNdbx8UJ2fTqeNMlaraPBhNnCX3aNwOYtiAf
4qPi1wqi1N1qnPPggpw8I214CEGbUZ1xkQ7emUZQngqg8ToQ2UlVhufQ0H6tUlOOpZmiZwh8bVuE
5cnEi+w4+omoDhuIGzWZuxtBoYz6Dci997q707mAFZpH2K9gZ7GNe/+YZaAR9aEML9rQrGIH3XVM
hyGKIV0aWtDU/LQ30QbnpBXEMYnP9r3pj+aNVo6guDrrPk4VEQ/3dqnRPmZ+b+2MDJCjWm+tuNQR
i4itNRs+hFpXjpIDfW8ftUyvN5rjoRkILwQOPoa0il68pn1trOag/YhT2NODMx/CbtDYpcILYePv
owF034zGfVNT4bGx1NkVkiKh4JBuMIscbyfAKYWWbvqm+klRwUrLCSU3lXuNAeMG0S51Bem0BzTd
b4wG8ZpsyIZVXU49MqEuHXQnPhkTzVrbLPKtrYT2esKkFkMa4koLP9QeghdD8zatgbp8nr6g8IKU
WW7cZ2l/TKLJXHn4QKMD7T5qnjFwXP3d2ekdVEINpXmIloOmry3SN7WfroY7nnGrQiAvNOKtXr8o
NLWjJLrpnHJcAzk6I+r/oqFCuOrcgTej0a9Y9mGoop+8DnG36rInRG9TqfznG6dy9kni1qRx8KDQ
adKIBhPXl5kvagDLc24U1KvhtnfqG1ohpHGj126GSO1WiGnvmqh49YX8YiAHUlX4VDAVDA+VKN/t
0vPsw8NUVOIDzrdiWBLCkKWS3NAn9xBVjvsEsvMMP3fulUsBEXtQqfWkCvD9ODgmBoMmRbsgnCA2
auaxmfXxhGgsUTqFzq3DQkOM4CvsW+0O2jZFmSkIjh0zIPD6TW9+YaZs71pIgcJ2P5Gsbcdr0M1n
l3VsFZkd2LCyBgimjwe1thASK8qz6wDb9q1J3fkdwTTzY3R0rBnTibw5OVqa7pQE5T+fiLyK0bPc
ivK+47NCKZaGurharBTDfp/m9F4rRvOUBNUWoRtoIVWJKQoC41qvb8LeHlZjYDxjRYxkM7vkyIe0
GWLCMcQjAlV0qnKan5QlD0PkqLtehS0RlMG6jgFnasjqz1VubXEnQ06iAVpfDz0+wfWhz7LioGpZ
vrLyaITP+6japraPODOYJRQfOYu+ReJOV6dpP5JqzdoAU6pAurnru3jva/20QnjkOv/p9fSOLC3u
EY6JQwrq0SNKGmk77CBsM9TQZtYFrGYMw640GC5OHu+HQBwOE5BIkaq/DtAhhWiqQls+1TNX7RiN
s6Ldfp9MZrM2Uzx1Maio4MtOPm3FL2UuYBdOT4WXA12ZK2WnYvFtXIpqwv0nxOwlG5FFqGKoifVw
lznA9f0RhSSvBssYadAAxGxALfMMgU9N2+Rjae0GoJVhmwI1N/CjAa25y7UPk0L5ybf6bZ+iDzAh
MrqZreBZ6+YJ2Luerc1oopXvzO7as/QbECLF0fUbyLfRsCt6DcsiBCe0AbVYo8fKwIWBxnBIgrp7
ijeq5Ym37Biv7GpEcRNbCLP0+pXhVt6mdDRqzYlTgEaHc2LFXYbe75/nQ4/qsHPK0lcjtYJDmnSA
DSaEF/pgOoWZsxnCOgAn5l5KmOdGjfJkF6PoOKVUz8vO5CFH3toectw571gytZXt0F1M4bGttPop
9NS7QQr5Iao7IHln+MWxtkk6VaenkW9Q7x42ja292hX88IR1n4qAH5YOExwjCj03P71KRSnSqu+H
LH/VBtADOMEoaTJskXR5spXeRW46RMjZrv6QPka9v/Q+8Tk0Nq1y59AyZwkOXmhBeuvEb4E94hqN
CdDkIb8OOP5Wy78txdnRV1Na66LUjD/HYagpCCYhd2NBcdf/Ch9n5M5Giqthh+Bb2n5mxY9inQ5v
n2HcgEJQAZyEHH+6Ke9KsEDPtmMT4N3xABQRa80Y9fbYBgFomsjleVl17DVlV3fmC1XAmlE7tojC
nap4fNJu46bYpiSVpAJevEfo9jtsOMMBNQszJ5X1DGfrWdptlyo0uyjgbaP0YtvtwTUwZ3WmBz09
tU0U7bhsiHx699HZFnZ0ufrZ+O02nkpgYrT27DG4Ig9Ubuv8NQs6/VRmqX7qTCNZV5ZKQy0ZT2Xn
Em56FMssPN0VhAdGJh0ytQV1A8RTvNTYuZZbnnLXOBjjPOyhGl8KDTblqCABZCNpyGJpIPyqWjOe
Tkiws1lfDWHQHUn9vZU+VrhSR111Wj4H4e1khZEzao1G84ZHyntuIsloQn2uOu1DU4N5M2cI96oa
suoQpdS0ey8GGgn0zXosUdGSSwvIlE1E27rxaranuYHZ0fNoF8puSOobxCggCuHEZkXavvXb5wGN
w3WYpo9plyL6KX+Fhl6d0OCBqpdUv5VJOorqwr3VwETRs3PfxOaxqObm5KlVc2rq5B6nRZQy2QB1
MYLwXUJvv4cxVSinMY9LRHjrowVaYYXEOA1lHaCWjgr+Nl1V7BEy37ikybw2XfYTc1UZe8euDroD
nV9TEajIsMkGvJPV26XSUdsMBT8kXDnkp2o1bHnKVJblLiZZWOwUQ30a5j7ekk6zEo4DXX2j02ip
55B6baNo2b/5BfEqQUrHK8gVtYTwUBYnZLeLU19YlJFIrtIJ44xkGI2VHjprXUffcczxAizyBBOa
7MYZOhTPSBGNufu2DMYbDhRnE9RSWbMWDgn6wIXD0PHN19SFXkBZehca+CZ5yh0AGSC7425u/M0w
a8+Zi7lUjoVbATJARklfOmy7SkqltdUkW7XMaCj0M/qk2qod9Q1xgoQjLFYlzNhpSvptAptlrZrI
KvV/gaiK4V8S7mC73hkGIpMIo2dpV0FwWObSS8Aa9G2j/7BSJ5QTwyZFRrihTxuY08okjV2HCuYp
hdQWB3djuO057pG9ypUbw0jR7R0bVPXiBD6Mf66N6TueZ0gMXfFuk544jbtTYkPUzliHwkA3Nk4T
bSc8JwiA1hkgsIagbPyppKii9Bo3WWl+NZuR7Rkq98j8jDSeUOd5d7U1mlunpnwnUozmtPYVEpMU
G6iys3EKwJ8yC09ZjDGj+lqn0NxXE9PupPcZ2ihj0SNqqFMfXS+vqvKrcjnK6njeTjww+pYf0zhx
EMORA/69YXlvpFXwJsvLYAPNU6h7pSHpuh5a8rxzwAzg21gz8mQ4zF7trG2RdjF071kbxtsA/wHm
P/dgxJSzyeuG5JzcIOnMNUIDw7pqscjwumbdoEwcsjRMeTxtVbW97eKAmtYINKZM2w5PSQqNcbNv
qYTqElk9G5MlknvQOtawjYf8r4+cS6xn/k0QhnsM71CvdP3fZPIeZu+nbWE8+onq7IN5AmGKWMPY
mves4soqz89h4z2XLnipGkRTNJeHlsUeK7bw0AZ03qnNp1t9RrykcE4sBY2W7/oepEo+tBa+UdF7
qsbOagr0bVtW7+628lDxseLBI68k00l14yZI3Y8GF7IVPNXm5Obe2lR8Z1+7LwHVkHVLn3HVYxN5
6BRcdUIINuZADxgJfuyqZ+cw9fBNcvwxoNO8WTjrsiN22EjW6G6PFIuE2LrRZtM6zwrBK5+0cw5A
H4TnfGNX+27yyhtHs6qtxPIp0MI1tmPqOus0IvxGQfJyXVR0C2FCdWt/opscmEgppQ+Ni09Fh9xP
iqefoaWPTq2lqFHVv26p3A/oV8EWOkRDQwEZ2eLeCh4b5TlpMKbrFWNjCAxMVwodp4/5TOHpbLne
ZqhyxKnbGi3yKsNxuXfXWWm+qjrSXFle39ma+ogsOs5eGQv/bJYnqD9v2TS8VFn77g8Z6qFZdErw
bybEAMf3JzAQ5ljf6xWp/Sy7bVQQDRTz519Fj6cV1iR58adF48YJY3Or1j4a+OlatYt4o/XDWUNS
e+UXVFKRAnsYS5tkrcJ6LQGJCyJlnapdvZ7i+aV0Qu6FKqJoiWwuytDbVna9t8eoPelJcO+w/wNp
pbBNK4NpbRX+NVLno4ef1MZT01WheHdGO7Zb2nHfytCGeCIjwz7r1lHpow2UDxDkJRadQCw3Stq5
63GOKBZSmdsFyiEnczq0lfuHKUmZ+jO2qgppKkDakvFQ29V7o3be2h20TWxqN15cPA2NC0AkRYZc
b25LAyvBcewfmsG8ePl8X6L9tfId7DcA0lDH2DaaiUVIgzwFNRZA09YRtMGhVqsSHSaASO4+S8d7
nLNP1dQ+1br1bnvJue2RQENvhaW/usktg290tUuPrqiuxXTf+9sphdWJhaHSZje2at0CCETlsK7q
TRC7D1Q3V3jd9Q+G0X0E1O7WJVXLwrdIAtBupmKhbzuFe++nwEKTyM7PiOr36iXCsEuPedz0bhq/
/s5jLJEQbdNXWkYVoC+bm1n9dPD7jdLiXBfpXa275m7wgmbFKnl40ycAopGRdExUlNNs7xiWU7S1
277f4JSjU38MkU5Ker7cdrsHHHUw9frpxkE/FQr+qo1TvGe2vdZcpB+b6UnJVZrkzPWoxkqoxpCj
SwKWJArPqznuHsDtb80C0U0YsQ+u4h4RNM22zdDdaDZwxr6+URMIP3nqP+Cs23PZ3k6J7G1CmXul
OZqyKQJ8QRy90jazUb7lVnNpjBowArYfeTbltB/KjZqSy1WM7x0fsoMAhLVESK7q/Gla/NSY9V0V
23+6+ea1JPhsMR4QLDt4uVttXRj4aGWfTcXydl2NaWQSaM9E1/t5shE4o1omKVhvxfeRBWaORgv7
yTpZoeuPZGK/fisPvkkpoy2RpPd3ddTckFLZMYrgCLZUtNsBkWBJuAEOU69ikkM9I1hVuEys2hCB
rZFkwCYk6iaXpLWPo4VMZWhCCgrOdWuwm4imHXhR8HoKaoO1o12W5+XHBXkXzeSs3OuyKcy96r1S
WIv05h63qEOdsni0bb1BD2gdWYicaThqrdRkprplpPdN7n86uKnPZfra2MBTkuKoQfrZs9tpTv/v
L4U62P/33+UXpaXuiri3Dt0w5PmujdsOp0dMAtbToEvhvfz3WkSN/Gau04j6pvyIDZPPMig1orBB
nW2cvPq0/OXm/d5AxP+g2N6lUuPpYPL0KWpTBK/MAhzFqXGm4iP21HtbzZ4rswfX59qnOEJs6/+4
Oq/dyJEsDT9RAPQRvM1k+ky5lCvdENXVKnrPoHv6/ahZ7ACLAWpKKkktKcngOb81MZk8YR6NOU/m
c1YqHGs9FV3CiX3KeFPC7mVY7DIyHX3bxo5bfUQJoYEjpYpMID4hUjBZZNmAXUt9oFX0uNgiJzyV
gbqyvkTM90HM6R8u2+jcesZOdBWNP5I8zCEuT8SC5ufwBa9YyU7C+EQAXLKlCeAp7XvjbjsPqFro
dRgrcm/H+ldqGzSNztGBrr7sVKWxonJlQ1jwdJj1RBA/RsSxdzo225zAPrmbyXUcKaPadkOZo0a0
ng2/fy2L6pEWIVwPTXQ0prLfDo0wDmGvCfp1ktvipOWOtGQIJ+7YTYoOb/HM/ETY+jdzw0m15J9Y
tRZBBMyyaXrNfO9+h1bR7fCskvuVkK1mhM+E4rVBPNWPzGaYtyMrDYh7cTf0Bcp1NHpMwyIJ0rC6
rd0fa5+AVNVTXZGVRvqoJcNnZYlnkyMX/cOTjppDNXnmZirmd5i9loKs6Ob3bJlz2JabSpl/EHx8
te5nYTITIv7lG9TXUacYvln/0/Jg9N5OtCVqA388wFcUWzJ3xUKeeGO7fxYXNkzN0V/bdm+5oNcI
/9nORHrPMDDdRfRNAulbqa7dCM5k+UBiXlme/Km7EBqdHzN3Rywr9TCaX9uYgpmIEauiQ/R6Uu4M
60251aVoSCF3G1Co2l3EYf3ihds/xB1Zziu6TCWaf+1Uf58bmIyOZMMhUvefmrQ46S8CmnrbkyNR
9XG5rUMEDGsXUd4zW/idfZ/cau+TM3Wy11m/icRuDqN9NrZPbtqfU7PYw80KKiEAAUlF496nYFNM
wy/PgYtMOvO7RWi9+fn9jq3Av+ZRcmR7fTBw6tFOIT+Lex1FZ9s3lqP0VAsMOV4N0R5cPX7OcDZ7
u4+eI22E20mAk04EY27cus6urkXKd5KZD4z17ZnKDDpvs5pWmb5fjjm25F3NV961RDZuBh2Oe2up
pisP/mcaQaqDbvIrCdpx0JeEF6mGKngjdF8jUPqtYbC5iIJzSCB0ZnIhLlr6JaXt/gLy61H7ghDd
Je+/+AZszgMqMq3FUQ9zzOyfxgWI3NzSP2TScBcKco/pYKXLSlvUBTuaX3mY/i6r2d2hYabVFI6w
It27iTiZ6CPK9p2/TJvZHdRN8Vjl3B6RAaxvNlZW6wObDUjIfPv5iJ/3ZzJnma8L+in5YCOY1mpt
msIpxCSg2+BGC7pJJAuLROPe5Px7aKj3tErLuf38Qaqi+5+/Fd3avkid1+bnffRUzviO2of/97HF
wqg4qA5vXemJOfj55zbpm8ts50QmKt0hn+PLj9r/cir1m7ZRrpWU6PSJWsmbtf7t500Ewt3Vo9/x
562f95N6oajRBoTAXEOcKzcIsPqi0v1/3qZX7lrFkXuaTde6zT7emiVi35wH66atCAg4kY0JRKho
yf7vO4njIdQkK6zdzzt/PjmBMZHMcWdoPo92iTUCyczEeVy/clSE7Rww/3sno8wRQa4f8vO53Djj
Poxphii0498yoNGtkToqkJXmJ0wNFphq/ZeBi/bctt3p5x/sJQlvvYtww5rap593/Xy+7zt/RFxG
x5+3ft7fhLTB0P9iBj+fVFejs6c6ksr7//uyjjWeCFrIHpqF0FaO8fhKwi9dDqOuLsNazNI7MzHE
/GOCaJyI4n584QRvTm2p2cGTPAzYkourCOdjJjjmKDdrtnp0X+l5PiRtztZnQA1UafVC8gojd020
sdvWJU49VLjoPvZOSrYEYRvPRte2+yjEPkWwqCDmeUGCnlSEKQ+kXmZxd2xIH9mEqFG2ysx/LVSh
jk5HLwfgFT1P21rA/i85zUFW/LwOklnOlDJk/i8vlE8q5WCBT2kTfQE6PzWUIRF83+2jafGpGRmC
TuFKa8qQmyS5wnePa6bzpAoQDR/ooWRgp9njptdnckZR/WIZEDhsMtxTLwbMCCEl0Y7uCZpr6/Oo
QGFkKB/qSO/9MHm0hPuQ6WE/Ngs5P3l0szxqd4R970Mqs7LGllt0KJ8h5VG4QjAmdyHghNcQ+i2w
rNJ8DsVzKiKmeh0tj12W8VmtIu+g6z+sgkwrkxCdBMeWo1HqZ+pjSKg3NWV9KnR+sKfy6MfPc56f
9Cjyo3LDo+cZ0bZ2ZzwrUMG9az/Isj/qvv+0Y/UgGzVSxd2dKVI0OKY5ByHb3yRi2Dxtr0Vuf0SN
ZM7n5WT5QnvA9xtNT9CAjMY91u0SeSG8AwzwYzYR5rPk7FEI/cG+iyMh+OUAbtP9kEeTefPJWHLY
gna83o5N801HCKE9DY+QLG9C1iRGy3dCHrodeT0IWiqW9a7nLHOjmcz15rH3mmtS/7ZzUvEmehnG
JFCy10eZihsNTW1QNNFTaf1OQxpqqJiPKZyXPLgnUkbX3l+/IwRqAtjdhBZdm4k5v4uxeSMrM6cX
Boao0WLANmoEmO9ZhOvyj+SKjO2VgC0Gj4jn5FsVLg2SjFKUtNEhWA3f8WzhwuUB2Fa80PgE2RoM
8psdteNhfa5iNiR/AIezcekENSZ4vhEEST6xqQnQKMJGNGz9v7J2xSZqVitn6aDOWA52MwVVmTQn
TXRZAw/ajjw2Y3cFs/0e+Hnej4s+lBA7V0+ABA3u++zA0TuCgIqhu/YiflY6OVkSOyxupGleI3ot
453ymkerz4NqnElRKU5QX+QafFTSztDvNY9RVOyhRy8DASQbBS619zU9oEUPV9ixElOY8jEVDZw0
XaLZq1m2L3SurUDRu8rrZM/2i461E6ydioqIbClB6OLAmM23vnXvFLruW3s4h2UBFUBIbkovWtNa
VxgUP+Ceg9cXyONp8cyXc0HaLe3ZDAx1e1RNg/9F0bzR9k8yrXEloaPmMD109fg+NWGH9WT6NJM2
ULyI6AnmvcwGmPBpK5VPJIdD9p/uv3Iyf0mMjR8kTeNESYpbWNu3iFhxaRZ/3b65jp5Ts9uSEkuq
ZjJkemvauNJND3C8UzXVZyG2ewAqiuhcK4Ntz7Kr5TTEsVTS3Zjge5fKIbq+WeSDMvrHYrQ+wn44
EKXbnAjwgRaovnDMkCxem6/E4pbH8XVEsovbgAjRtf3BsRdytr3yPWPSNhTg/ZRWpNnwCK70FVts
DnLD7OlqReZs/tyB4KbefBI550g8x3jo1oT5qmruS0uXErQchip6h91u4QHtSvz+7yMcliKl8EwB
ODQioHDT9Ht/bfPrm4fUiIKM3j9yt4kYbxz14in/NYXZhdFtHknPpwXscWm6B56H4DekVR4y5d2b
iVSeeqGLoIn+NeL0qW9hGnwT2lBRn7VevUYBPFbQSJZA16cdCDCJ7W9+4aEEkM0bsAR6T3AUEsH5
/z1kBGUDMdBJPsxBIuZPhY8GHP2JIlH8OxQkbohpZCCjuiENVZD15F66L1xUSCVoW0lTZ7O4Bq3f
ZJ2DpAKo+M5HYvYU0HQx+Bk9xKM5/HLbvgkonKSlUCZtu5EmsGcJ8k080/zu0HId4/Tq+E9pkz9c
uE46aiCLFiKgqTprDkM8pIFrJntf+rcKWnIjo+aNqfAkbahY+30VIs0R5cSeJ9WOJj241vbJMqov
3+PC1t4TEu33xm7+nRccZmLJjx15Gh6K14NtvnQaqUDxpdKCC7+f/oDj3XS0q2T6xYB30aM8jVG6
89yRB3YeyS1R2HeJMGjJ07srsxxDM2xcNl/GntjHxukwRBYcltn4SEbSV57fjDp7ncx/vLZCIjIU
p8itKdIxCeBo9lqCzyOTfcwj5+CR/7DjKxD24cz7uk4+lVnieo9IL8aw67PeuNFvyNKjK2d+BItS
pz7VH7pvr1WaI5Kko1LJ8mKisPAi8Sv2rXfaKX+5KZeHWGPPqX7fkIz94U9DhwqBV2OKjT91Z3xq
9hZE12SZZJuC9BJ6Mq45DeKFNcFXzVe0FWfKnDHx38tsoLGl1++AvARIJe8OGM22SK176qa/GrQa
VHTiUYdhb9P82WmNl8rCkRAzstQd2TrEElfUJqfLV1hDc/KNnTQpw6O0/ogQni2B64kdhiK3vdMO
NO9U8VW3PDE7ouErHi3UVDFBHby53ueyoEGlb4+Gqz8JwoY4suev0evZrMr8JbTaHuQaXJZH2HZA
vcFaDJlucFkBJZ0s/bA0cpdmlwzozzQB6ExC1suG8s5mhlynQ2rfJ5bYetOwI9nZ3QI4m5dSv82T
+eALntKy5Tfr9ZqqZ/5iZMVZ2+b7mHmveRPi8HMvjCe7bBkeoZSqhyi6JqCBCkozdO+t8D2ec+Ix
mtJXJuSbFTVAeARlb8faeZq5d60SlJ76DBpH/1Jk2gedgWeKiPGxjR8zQ6T01s6BGPKPiezDTekZ
+ynsrhKVOCoz5sqRrbjT3pvlcmsVM/Tt4q+1xoX7HpVEklU5xDQmny9w6FNLALidle3JXqq3Bbhr
qqv6ONbEmjvt2YkNDnv3PU3TLDCt4WHwCFDCQ8FghaqpnskiSOI+IOnmvV7Y07t4/uzpYYuH6rzw
uJi6hOMx2g1jnu6Bpy+4r7tNPvliLWDHGIWaF8xFjalGcKXtgG2S6C+qMav4EVNXSCUZZoNeHH+y
aZktcxI7aVI6gf+jLPlMFQnBC9UIqzXDnlahQSXfJZ8BjuFjFSFvpO3mCzLplYTY56N3IxmJRx/Q
HNchwEd2W0z86oZKv2psyqEDE8fdNEcvjrWc7br6nQmPOwxuuS5xQFj+c2Go72KaFHsnYgYCo5hd
x/QN2uVvzCywPnF6OksU27xguPbt14IgkbCrTokaEUig1m4NLnYRHYqk34MXPNN8vGzKBdebM2Tb
Pkr/XaYGRnH+HvsPbQ2BwYWHc2CRJ687pan7ZDhWGZANW+2g38hNc0noCJGsbJeeoabK/Me0A0Hg
f0FkNEfbeKAyLA/qea2vKgu5s93vybQ/Y9v7CBvvmrb9RZf91+DUSGRxWbkDk5muvlKXX6sdufgA
0Y44NhU4TpkBLKzCJS+mt2OeXzyLrd/IzTfS+3dDmT7GskI9luPwZgqe5vIulwKRxUowq4ntxxiu
uT0KIh63XW9rTgm2u1IOrOjFiAf4m3LLd9d1jlFFI5VCFIjn48nowrUKY0V7XefkuDkMXE4Mo128
dL15TWZi+8ZQPi7t/Ng0ur46k/hl8KSmZ/IhTrnMliHnWYQckwvwV9rZN6PxqBeh62PSw3eo/Xcl
4l3axqdwLv9N7Jl7mxBdzaMdk/9GcljsjLXLSzT9QauMAdu/gUteZsJdUioTGFwmMvANCB9K9OqQ
W5kwkodQ3mCX/qC8ZXaC1Wz+BWDclrK/TkX+ZIrpzbaGL56stAUfE8sCrl3wpyKWkDH6SUPlZ5+4
6DVFMwR2EpVbbFU1wlFERAIb1lF2xVfrZWSVZcCM0A1SkH1fZdN+KCl9E/2dQfU5b5Z3P2oe/Dk8
qmwiAKXf53PScwgOF3R+OwSFV1GPNgo9JinDKj5wVX3ZYXMIs8zYpOayy1x+fPSPgOUttalw6Ubt
gHusOFt7Mn2OhSppz6QyIXPIXvLU5OeN3pAXpgBvdJUR4Ppk6phVA8tQmPcnzwQddLwJ4JHeED9V
u9rE6uECO3ryTinghsIHMly7kzHk/4qUyOfW8vnPQGqMCyX3BXAe1Z9v1H4hFOMVUbbEPJbv+rXF
vEWRRJvQORHxa4gSgUDKSyztuzMWR7cOB5Kvl4eotxknWqqAROhQKwkvl+SzuAzMp6H09vRrtUsY
FLPF8mtPdzoiXGAp5zDb1sFORiqbybS1g3JwCEIB6h05en9+iYmQpIwjfeMZmcQplhHHfDZW6/iq
OJAzbfcwG12LX7NsRboSSvAzLliX4JBzPan3jGogNvRQ+7b5SBXY3k7XKzZO3A13E4MsLDyj1M01
1B3cgNupHD9tXf1xyx5O1bMfydLhyF4WKKqa7DN6elQPJbyanVv9bntAlUU2oIig/BMGICSIsfiS
w5dPgRd5ahBslH8h/widx14/gREcIl/vqW948Yhg5NgygBkJo2RhZE1JxwdDDE8NGpqAQs7jCD5n
a/Xqxl1Gb+9HoZxd4tv5Hh9utVGCLSsBFHSwzm86vz7Vrr4nk2PvrPkPyxD7nqJEpkIOwARTxsgd
UaiKYDBbzsrioTPJyo4VRc2TSUB0hwqyhT4P05dmhnbX02NV5rtxHv7Qp8Zcz1zO4kO3q4O3h7z4
eUreBpDSQ2ephyiLoIxGGghn84iqEnt1/SwsAM3ZVN9lTJB+h/Vm40TnKFnuSGQswm1qBkyywOro
LZnFP/FExttgf2c5fY4hCpKJbki6ONxNyTMDqBKMPradjYpAWUX6NVVOf5DEM5B1ynxC308/oAYS
8yURjjyU/RSDuCyfyzJ8NzMKlpIzJiWEqVq1x+GUffLM20dt+BrHYMBFownQHeQf3x3u9AztOzj9
JnrRpSj263XilFwj2RzSb4rDQy+QxqILf0eL9bSwKuZx82SQTbchQOybAL6AonieY6HehEN1cpb0
kyohGg/RRRATi0AS/d+gK06TfAnQ//FobuImkKP/3JXO38LL7jFH3maY35o1DtLOz0sXnxY6dr2q
BCeSJI719a6nomb9R8LuaDeNzeN6g7gxPgxrmHJs73+59wnLZYluEnX7VdGDfcJ1eaoN1904/fRL
EH2Rhd9azt6mH3ikOOOhx8PJGoxgoTajL2h2pIlVgeGa2g6fpDYrhtPOagJknPYolEVXKO/g+OKa
X59VOkxePTLlmOrchz73CPgqjsZCGnRJht0UObuh6d/yMQh7+9tanw2RgqoOk/lpPTsHsdybkO8n
FOgz64bVllq4Exv/l6eqozlXKNgnelvD/kzSFc83ttWNHFDgDM3qSoUrr/4pZvXoemdDJLTNN2aI
aIMr3NT1BzFGRh0vh3kAJpwHZivdEWQTZeq3Ux/hlN+GzOr2OVu7jz3GKomxq4kNoYYd1GyyKDWN
iYHOim4v8/HcUePHcTAdurx7VdEY4Er6Q5UrvtHXVu3cOTRPhiz+eiX8bdb8zv0svUk8qfGagrqw
0l+SUtw1xyLHPmOXztXvOdtGHXH24XjXiNSLNHkSCuFw1VMSHg/dLg6vtSEQWgNaHupwhlysTEQU
6SuhT8fUymJORFzY+UB3VF6iIDej4WMoBNtsrc9ehLWx1/8YY/NP49OFkmTVX0dONvH3gTma9Rai
7eSj4Yia+lB5Rb2vIae3ae4OR1U6NLEhrZAxVQKoLMkv0Jdy3Vb6+mKmzVHl00158uQjKetdVeKs
SB/o/9lD/kGvzThxK3veeHV+7Y30Wi3zw0w3JRdM/ykJ4cxKm7ghB0s39WROTQ+hHaePc/rFKBpu
XLoX1gtlTP2/tgzxrjuf0pTbpkmfPXLYjaFSkPilBdu7c+Ji7QdqeGqkVNGOKiwO024GHDvZkX+3
1PjaS21tiBHMTwRzoY2zaA0qWiQr7YSOP3WZj9t7Vz5nRs6jjxMLFJf7k2pTE81wPlDSywABJe6g
gx4oKBnR3xkG3ESlz2XjlluXI2xkKowmlL9U4RFGzxobpEZ18IoxkGhtrHSk2UzLz9z0nzVOXizc
z/Vqa/Yj4rJzbkkh/EcBwrWbRZLu0pcl9qhfbMIkiPz+zPMRX4Qrw61R0RxoRLxIyIQdqr0IF9ZN
RWqlSr9V9+nlIVYmMUX0eslnYLW9L+S99DCTNuVIBdScXslHmILUYyUie3LV+LrpHvr+IGYpT0a1
JrnvSIHrbwRW7wrVwoI11tOUVdiHZuezIoY5YCh+sHILVQzjXuqSfeFW/b+uxqM5NZ3aUIBOUvjY
TI8LqnmUxv/2lT8jQSeMw2UfXtZ+TXqux5Ptdse6YpyK8iXcd0hcR/A3AK3O2k7gMZYVnsbWYCJz
8nfk7FNs7kwgftrb+c+a53EZH6sOeM9mIOkLfeTi/MfpX1vdfjppfkdWgewMX1swJUP/sHa5uMoL
t9rldPlhOQc2KbSP1AJdOnSs+6YYkKBQL6gqGnPN5kCq1TpSKNRab0OyOpLtwJURIrPi1OGn3CCL
eiXUj2zbdpshWmvzD63aJGht29x1ihfPmvx32EDFXsorNmY9Fo0yfmG+o65YGA4XLzeOrlui/2n7
WHTx6DmChw5+ux4OoxyyNxuf5W7ANBaxhGls9DGYv53PpylKmD+zHH2bMzwDbe+QHvmUf6HeM4Yi
CiD5AonyIICWiLc6AWWzq+IQR/iTVsIIXm2HrOeDTNJjY8Q9C+gYboUGsYjMbGslyt3GWr+SYaIC
KsHznW/W0TVWeUDk10uRh28LOo4tPX/+3hXToxaOcY14Nsardt9PjWuuXHn1OQi4y5YPN+3M9zmj
zoHihP2MZfJor0P85HD/AgR52Ds6OY6bwq6YEScBVmSKwxybr/6Y7EaB6gkMNA0s14OGShPacRXw
gXSBOPxJfONKxtNJ09YKDGif+LwhfU1DTlURRf1RiIr1J5ueJ1QceT0QfuSYdyoq+KkngJi4NCjf
LpsIc4pp8QzDQqkY0nYdcEBA+2LGghq9LVYYGA7n9zB8wUDh5ojwzxholu0SxEy0KRx+527S9qEw
IqbxZadbaZzrxPqLblOfOtcH5VPsZFOCpUKk28zBgBdVPjc5F4TZ4y2p5vLMInVVeSg3LlXKe7SI
O7emQ3tOC7Ul38QMaJU+5HbenXppXRe7K/cZ/dSuCg8oUamWwqIVjd7vepT1dmj1KQY23LQG+E7t
uDJIOyMHTTKC2Q/rg0HbMAHz/XYurc+IXzTfCI3iqNPvWHm21kA7TJLieWqTkVAg3CKhS8rBKusv
PO8f0KJ9uLS/KM/ZLjaNZIiIgIeyFxHJ4Wj6a+4vT+31hhO+BMHkFxaXFru0CcDmEw6bpoRbMG76
LC1DtUH3ueesvygJuWPqeV1Omosaw3tfNdQgKP+7MPSdLq5y50ui5Z3olpt441yCcdvkqBdQfvwd
ARfPAubSfnIiFgyjaFk5DPf4G/jth4t5ZI24KJtu4iFz1WlCp7mNpY98U/GgymjvsxWBe1AvSF6R
DuRJzf3d2/u8n9tjr7DxNZ042opQDNI7Nzlpqps6M7ekqvBC9wxhFLy9dehiZ3v6Pc6cOM0/QA4u
bieqmm0Tho4oELtuL05Nhx7idG879qDN3kQcatMCaConlweZTL9oSo54jQdS7jwDLCgR6D+yYRXt
2Xwj2OyA6BhAeQXTfZYtPEy4JnraSLM49YCuCxrKHXbm0cLAmFvzjpj/6Lk0Pq1Q/a06izbexWO/
MBDWTrPj3MjKus4migWjn15CPHPZVLlHYYIqODPSDOlZ45EA8U8C/809lhtMgl6xWeqr3aOsjJPF
CEL669F6xA/kEbibJRSE1Bvf9G0yVkOyG5OLf6UZcmrWX5KChOO8yQ44STuKf8ydJZ1yE0u4/oFw
eOEjOJ0wqgVo2QPc2RfiqZ6lBu1U5sSOJ99Jt5+3RpEnTHK8pIOwyJR71Lkv2e2maOcu5bQx6+WO
amiT2ZAaYRU+x86CsqxC2k5SPrYgjUSXIiybzb8zAmWQKF52zSGfUSIxhgYmBOEhlOkL0o4A8X7g
SZFviP54le7ob7tyRLtoLk/IPSn8Tdj+aaN6smvr1R7MFwfukDTAb6yK1KXF48mp+8sS23DXPGPO
BQ30o47zJ/CqX02rYPmmgjxih82AANVsLXbsD7gxkW7N5cUxkvfYTBFUef05KeO/DTlCAL7w0l5M
eLo2v6dk/tdQepv2wL26XOg3ZNSzh4Zw5JKu7yGkeFdV2BVCHHFnvxqvthuNB0KEX43i08EvUDmZ
vbVi5ElZT7ZiPCF7RV2XoLWK30rRUjJNUByjbq6IM+iorrDCdzm6PhM3lYqofGfvKxbGhHs//ezG
sL9EQvw7zuUVt30FaW4dqUkfA4+o5sANJXH/BWMMCGEATs6EsMQ0O7t4kpmDt0LO09ai3zI/Fsbs
nVwg8o6S8x1WKnurED9J30FFXZNNv8TEui2T2E4VAz590VTilgNiY+6HYkLv5hlgAe5A9eNkvxBG
iTCYDJ0zjTHQLkZI1ExJXrBsTlNMPgPMcGHw+tqDYe5Qq+ClDEfGt9KfaPj0kEXnB3qjq9lkTYrH
q9Nkem85OIY608Bru5yFYRZH6BOAUTwsIJ7VaRmBcao4pFikBPdVPsk+YYpBsx0czB6yOHjrtary
+F1rBjLfEdl+UJM4Z7159wqix0fnKKJ8Ok9glTvvwejGOujhZ7YLVsuk9iWzJcGzgn7OWnEn23lg
82QwukHfMJE6B5vDWqDuT2vQiR6z//DEpPDSzZpxIiEqIYabAPsC3q075iXTEAFBTVyseYzhC0M/
zdKajoBkILoQNKnTDn6CtKEfdxE48Z3p5lDmCi2H1mAaAXs7G/q4+kM6pYGsef4ztux+vkYp0Anj
fUls9Go2P6mFt3bj4UVjIt369cgrCDdvGQC6ZEFBH/3NJzx5NK4OrLBU4CBK3zSVqkDs6n4tDqf5
Ni0HCoFBN8wlOS6J5stFCzNXh7OxiztxNjz5uwXXM8khuDqldQrjsrl5CSe7ijt8UQB2QZ2igLJw
heg6C3fK5TlvhOkxrnTNWm0cDct4Dt0QRUMkXMzHC0NGt9pzfv4osNBAmSuMGt4yPkFWjWyjOHjc
9Y+fD/n5W2VN1ZkCGMSZXNzrv/m1978fhQKMGRQseVfinkjGmKlt20x+fkxD0uaNZFGB6lBOOn3x
KiRVbYh6Bpgmj1i6zDw39cdcDE4Qt3IKamW8qBJC027JSKYfFfX19KcUjn+p5isnHyuFS5Bz1/dB
4aKoIagRhK9xm42cMC0hgES0tDBd4+Fw+Unp9KqT6FZ3kvrevL14ax1DVy4BsGdzTtPoSal8vEww
BVXJQKWkc0TEQ7CdcYqx8L2ZRe4D3Ek/cEuqs/vQ/nZwXyrHS7Zeh+nSHRUGgWHACjK99XMDg2qs
lne0Si7WpRMn33ZsholGHgHm57nYt2R39bOnKu75GqI75S0WAbZ7m5o581sg9NgRmYybt5i/Y68d
r5aaP73aj0+t0JCgE4NsYqGISI1m9XQ1GN00VlV3TTZMngZDzvcSr5VT2gZ0vSLcyoiHoNY9OBWU
ax8t3yDvA1eImvdZHT4RFLtfPPdFe5QzkBj5vCQDW9XotCys4h83HKOD4cQ9DqSUZwMtsr5OTZRD
QHc2+DO7kNwPPSf4lCIyxwt8m4iuwvLqoArwp5svHEa0MX4UOv5NZl95RstcnH/+pnpLQazKOjmk
7njxXMfHv7fajf7zV8PD5Mk2irp7vVJ//sXE4P+/H2S1NhIrlxSKn0v356r9+cD/vpmM0XNDUMP+
59r97xXuY1fKN658VLjg/nNhN+ulPmsaE1YLoXFQWhx+3oc77WpGy19RoF4sGCFYh/mjsKniZR59
sxouW7cyG/rC0y5okoHi3aykXaI6ZukCG0Kqar6QSUwFe8BJxPPkLjINKlK+UkgWJjCNrruDcejw
oce/awEqzg9cMnZU7daqqSQYRrFLaIWuxOSeR2OOt1467WK51hHny9+6FhoMC+JhWZCj53rblo+R
nueHyMeX5nISBLFRkTMLjjeXH3OPoK4nGicVaYxk6MEe1ReXq01Fe8Zo1pfqJUv7X3K852bOHrSQ
9Fda8YbaY8jX2KZQrqGT2o3kPVaWPq56OqXgDqmnoTdzbqiVxBM3G+diJW10G8Puu9wKmXNmQI1m
a0+a0JuvwwaHHaLQqd17U1HSf/xiCvXNrWRxXRFMgi/s4mn8RE1ov5SmLGgS0lWgRv9o0ZVDkDmj
vGCK9FxIQBQETFxgFOOIdX+gjB2+qWAKgwvYQpTvIjsMn78s+FlUzDUpvyZVigaaVT0ukCvlAuqs
Ons/2j3kAnrbbSPicKNIFdtMUuwJADcO7bwvkyR79GefLY06p7Cs0czkr3lf/p5zXTyP2REMipQJ
NMcXbzC+i6YZmA7xtkgvxakIpjDwJa5dwWdZc4H0otupfi5B0U0C8Gpl7usCIgOLTXJsptKG0TRO
nR6HnXS8W1Z2QDyhYtIr/aAaIOScwWBkGIbjSGEFViVEYPMMKVC57VHS+zF2CQ+CMLtx8//FnIQi
Okw/pqVfNk36Sy0ctUCwns82pH38D6qac6wRPPyGkn0JXydnTpvWeAOMZAcXdAZqtDeDUT1r30Y6
Zsz0WHFEEeb1HZLNYLeIxqNBPSRRbWyd9mCa3pun/mije7QyxhRq7NSm78j01rhKHXs+5SVN7UlP
IAcgdkcspTiYEvvOBIrkSXzSmoLQfXGfdPdLGUV14MIk8xeiD24AyT0iKKQ5ib7LxH5Pzd4NvK79
J8zYHgqfS9eQqn4AaaYP/Leyp3jTG0l/jDzG6LF5qOYx21kANUcr/s3Rt2bTY3DiF4CoCxYjolg6
u1BhEB0lyYXmNpIhxoGRsce2+yuP0keMs/HaXBkQFqCOmZc7QWci52vB60ln66tzlqvy/PPmgjSa
712vvjaIGPE/XJ3ZbttKtG2/iABZ7F9F9ZIt990LEScxiyz2xf7rz2D2xT3AeTGyE2NblkjWauYc
0xNn6HDi7OWzOA+eA7MsbEmwAb6v5mLe1Q65xIZyD7mV5hiMRtQwmlc3UoudHUqiIw4dqAvdbRom
eZjmCiEVigyMufTMfN9kOEcMZ4jauoUXoxCppV547KC3mD+VzbRZiGxvFYpdPs7n7DBU6d3U+SHC
vZS6JnE/HKAb+7aGqBiGBpY9i989GJjeAZcboqqmJOApiFkWesS/n+C0PmR+NjTGPHVn5WFho9ns
w2PrQ5+pa9T+eWtsHfyzgCrCNYTH56IYEuNWYVWau2A8STOb9qH2033J7XCQNoOC+sV1E8bMOFdN
lSXE0VVR2WLI6FKX2r8dg5NVmF99MdxSvYwvuWF8qjn9EmEXcxDCN8lFfXMpTqgEWYMbsrpvW+9N
KP+JQ43tB5ujbe5b1KaUnfTEFNeYHuS2n4sXtIunDBXxa5IgzEim9MAk8N1p8urYuDzHvVDiSxt8
f1PCX2BViKnKSbsoa/ANSg3CZ8QgN870+fKnx4uB0o9WM2tWs19KPQNDinYovctwpEBqn79wTbFg
sUIcFG2L27y6AXw5Z01wHDzPW5Ov7G1AvK4KMODO327R3wO1qC9uw6/r+v1zWKXkcbfjSygrGhRn
qPdx6dkHPJX0X/ByeJSN9lUDkmEwBMos8TVUxal8lGiHE7++mZneF4tRk5aQ/BQl5z1Q2wMlxLMt
XLQDIQQaSQlthPqH0LUQxmP6rIblPNn9tMuWjLGNFKg4wpYgahxXxhLsvVrDW5/Uec4oTOzWBQmJ
l4vF6gtLkIxXEf4SkER4CLVvTZIh03VZRZMh6Gm3we0EVMQIeuuiDLrKXA0JHtXtnKNtA6uDW8nP
0qNrD5+Wxidj2BM777yA/OG8BEqVK9L3JdTmxarjDtLfUynaBVnJ8FgMrrXJDRNdwdxh2qHQ7xTw
2Jm2xYXwxzFo7dvYe5BOw3wdKp23ZH8x9yFdS7EyBMPOscdHURu/7CzZCvzXs5b3EpCyOWtQDhZt
h+P0r1hfvcVj2VQhSVTDz1KGH+nY3SeZPjWEpIdle2mW7t7PuLF6jBK4hIA3IG1nD0f/AY7vERN3
Gzm+mje2W/0IcexDfY6Fus9cUDwLS4FtnwCpn6u7Iu7Edl62oTfIbboqNoHxEAq3HAK7pkitEHW5
vXgu5+UxhuKSFb8WFpal7bV7O0avG0OTzm4qjIcts7mrSpgryBonfYBjN6qEv+PIBdXQO1sVzN+L
qG5TGl9KKfJdP/jErZj3ZjzrY2HMN7SpgM5kvTHG4epjhqaKZx0HGyNDOJQENFNEaXpMFicBtiLF
mOiE7iMdp9FbvB1z82EXAwMpqa7NmL8xIF39yd5bZtTJTvctQUvUqZWDcWvWuF+z/jE3A2CX+MLL
jDdSuuNbmeNLCnL1ipvrWqTGtIv7+Tf4qk9LiOuYsds0MuspYUW9JSHvw21AtQhQPpM299JwNZhe
w9xYAxEeSon9BE6exxpzDIVdkt0DpAbrqAiviuLivuy8AoRhcsfw7y2lukiJzoSH1t/MahfMzir/
yiPRqlfJ5C1ibHIty9VRObTbqurfCobmOOLtDZ7qe6WTXYij1G7rD+TQrC54cO+YUO4H5cnTaFns
m/OjqFhWIIHvPdZwsWI9OHjtPb6Gv5SVDYbpMWfTyai4dC08J7DAepuf7fb2wJ4ruyGvb2PqJcE3
RglVfk0YUumI326Lm73i4Tv0HVzzJLY3HTTSfwIoRpVOej9l6BaRL4GD0kjoZDta9zMbYMOSt3bo
sREhR9wtENqBIVr7LFs9OG2Z7JKpKfARWHKHhR7HHo8S6joLiy6RBEyjVLFRpFwz6dfbSpvOyWO5
npn0hEtFHYfkhceHaT3YsrUvaZP2+zIgqMe0LZ8n+WKyw2eVV0oL73OZwqXWHDkBMxvcLbtkREVh
oGbPg1NQ9Sgu3Zz63BL3nI9IGGJUBAaDL6Yw3E4piVpTZaDsSd8mE6Wo0eLwoVrejD6PzxA3odDN
ra5uZjmlu9gp0PZlISosRs6WPs6h5HcorYfERInpDzELBZ9NvkMFHMKc7vo5iLwJ5wfISy6NpYr6
2fhbMwra1WTyNY30iaFgM17wcNhCgfyw/Om5z5xjtdIwGs1jWCTiZyzynzFpq2/A4ulmroz7yqgm
linnWWdZFOZfMB0o2NkYbDqcrH2xY63LhB1tJd1RlHqmean1Uu/6bNiyLEaY6Tx3YWKfe7rabIyZ
IsVO5Ba5F+Usw1ILfdwMhg9d+0ZPgI7M8d+Tw9+lvnVzBe9sOadbLfzr5NsM6PMRTe5MfwZLgEI+
DSpWvkx6WC3TLbfS3zVG/mHny2moGQbj3KDB+qcglPJ9gU1wmDzjKkKRndLuJ3M874JU3DrJKniM
6zjbBx0uGzkW+2CyTphm4t1i1WqLBgCM71xtkSMgBDBy6I/2cxPm5AtXam+bybctxXNTTZRzaLKf
3QIUlNUaqG//0YSaULG4VsiR7YJFDLdDV6n2fpqyu5RuqLL9idA+h2w/CzIAu555Sa+eZXBZhQGK
p2CG9GO5b9VsAnVLHSNSLa7XODWYFfX3cTJk+2KyEdG3ARLVI25Pukh+YFQMdhOFLQLv+LVZgdba
MN4ITCw2TJTfyniVbqBiyVkTAt4Y1rXmvsxDlCRspFExtbR9mWSbp7ceVem24vinLk15heuPAgh0
nLnRCE68WnbN+SDa+Ngp98ctXiZhsCKApNgys2S8jymfji9MqhcGIh9+CcMqWTstcH+Rcj9EYpJA
SAHeyHqnYFNEgn5tI3LLjqBfftodakPSFvYWH7QePMQUaf8NeA7OpN5mGSylKW5QHdIEmW33sBTp
qdDOc2rU71YgHbRCEul6xiSIiD4H+4OAXrc0zj6jnfFIf8HigHCDJrbbzohIzlnCw7xkkTvXrJeD
8rNUvNkhXB6zvWYwEBa/+DRNknv1gBCKro3SQ76bKJnPRnpooZYCYAlh9hT1ybV/7J6df16xcKps
j/t0abBU1tMWJMJxLJB8OF7sMPnEHlCF5oODBwEVcfHQt4HcDp19acvsSXrzI4Sopwqv5sY19EeR
0hNMCEU75zynItlbptj0NmSuFKiQt4ZUdM7zWi1lEymgSYlDLzGybheEiKjr2Drr8qAbq4naorl0
xOsSPfqheVDEvouDPQX/1Pq7XkKyT+2KZRgjxT7N39ue88wQDhXyQCPtg9jm3CFe5Vcu/424VIhA
ofgi2OFPEw53CNjwb3ehe4ybNy75bbWY1YUOLaB7TCChIIM2SIuJ5WudMz5bHYKU8/0zkbl36+sh
hZuONxjO9HZQ68sSoC2S5rSj8OCa/UpG4y+iwi1ice9gCPdTIoQ9tlPsg4diCkiNzDxgPKomDKNp
eq5QVR56NWJ3UdVHjmjOqakOZ8pwzLFetu+bYA0FILpEFnrrzHhfrCF7tOv6CyFI0Na/Zh/j4wBF
RNbXykEMrGwsUIrbqkNPbsWHOZX13jJcsWnGNNnWkADC0D6PqfXAig024MKIHaM8xtKgrZD8w46Y
KKU6zRDdnTymyj5TuSLbT5bHqgnLbOMufx0idI4dJrrBnw446f86wniTUlBdDTE1iRhAQjjFuxyf
lRhx9rWyQHnT7iwicyL4eX99lxVqA/ofefvbJHq4I2P7XUrnMjTF7wxPG6KbvdVOeCWbiOhAcmZ4
vW3mv68wLtwWgsdrsQh4ZeGA4HVBi0sPx2a+2bbuUz7AYwhbAshyYlYYxDTrTImtLWjEaMjG/MRY
k/M8RlHaslJjaSf3sWJ2BhD2kYAlVHR1/KlijR28nGmksZ1gN2eUkGFz4FrimkNMM7VfZJNY7NeT
94ohdATE8c5CZLaTM6YO9BCs0CYUprMx7s2ueQoytosDiB12e2m9QYL/J8wS3MttcoUs9tMGyb0i
VAoTOoKmBWDZXg6sGNrJ3bq2ZiVoVAsGqWKblu5vBHJ6P7sBycYHo1lwYTtdvTeT679LeBqG19ru
r5nBY74efEZvzJV7ljdjgVJttTvVlFsYaJrpQeN3Cgy6rWYsz2UoX9vS+t3bMYLfCstejyAZJyWt
kt8YW9tETWbgj2YTWz9SJ55LXJxksdlbuCPfaSJXvafDU/278PF8zQM/2Fa04W6GJqfzSjZAaldU
nbqXM2v/pPSryCOHNW3Q8YU8enSe53gwcaCZRVpGefxkLGSi0yaj7sXpjUryh/GLjgprxDpXgPWo
0ZYQeYygjpGIMbo0ZyEq626Z7xZMEcd8+hwK52GJ7ThKxlju3d6/sPJFgut5z8tEtzVSS9B8V0fm
CLuho9112J0iYYNSPH05IyITacDkc5tHw1f+jkvJ2cFQWrY6r8ZNl1X3Yz59jOXq50JHZtj1jpFo
s7MgAm9lQHctavte0CT1pl/eJttoIflsx+FnrLzHRswvpm2f0th/dcHdF44JEy84K2FcEkw9e7dz
7I1SUaDClFJVRO0IcRQ4KLKs3k729jD9DnSAF/DHnMTLZKcv1Of8unZy7hf1q+14ODRG9xIO3Snp
GbaF/vcSQJEdy+rbJQu6CMKFCp73VLfirbD4bLVihayxTR4RK2I3ZvYVM/kcWghlpqG3RQ/5nYq4
ESdLcLJ5C9WjW0/uXhsunxQWRy9wf+XjYB5qAJWIDogL8h8wSFwtcM27dKQdShGIjIWygCZUd7yR
7nVuDKY49JEHp8ALiMp0jHHm1TNsVgOL5tmV6R/ftv/k0lwOzGHENvOB1UzGU295gLqrxo4SgRbT
j3H1+SSkGyoxT56JQyLP++9QIFGMK14Ro2jG3ctvMeF25gCBEufGezHNEmMoxjljMo/ZgI8bV3Wx
pRni9YTGrYwzk7JuUU/aK9SLQealP4+AM07jaHoXphncdNFAjX2Nq/ormPvulLrl/GChpIplmO9y
Gf72kq+hsdmabFx8tqd8RFesRxBmlu9Eizf+hN5elzXSU6M4I/di0jbbRcSUA+NZvJBGE8Yv8RKQ
ADI92FaRPdsV/VHcYGpfipyPBkQGwwGz3AUD8BipyJetmePnGGjojt8TmaBJ8bU6ubnDKnGSBWUt
DQtiJmvnhowxE738JJg/umQmMC3iDEOL47pUyZqlSxvT9AfZL/AM8mTlDCWwlysARb6H3aoSF3ig
MHq8hqC/uHkWFjd5WYhLVdZkVjBcXoLmvoVkGXuU6foNyD5HloQbK1yqa1ZBkL18nKH255IWMZIu
mBlmxWBJi+DCutw8lqa+xLoo78IYpc1cme62NBjZjaqvz4SQRhCiUe7YFLQgS6KmwE/rFzmTw+Hd
m4KX0G0gWRHzho0o/TbjEdfSUEIB4KoK2gKxkraTw1SjyQyT8zj5FaEp1UE1zWrms38QAdIGsuyE
tJxAV1qN4sn4ERQoLsjmRpRfNzSrvgatu0pArJynRLOfaCmvMrOt4xK1bpldlTDfAoR1G78uUk4R
0W29MjsOyi+2nV3CHuzc9/mf6yip8OGz4FwclDnYLUEz01gxZTd3nh8ySdTNcSqwy1Q+hemM49PM
keD74w4tsovdPHvBtk3b3OJNasoTqISnOoTlkWgAaQDn3i17pK6PGa6zj0ckUwTd5qdhToaKa8L8
E4dscXIaOTskbpC7YZPG8tQPtbeFYY3mr8kvAazSo0btg0xbFhAjxVX3sgDwqlPAufaBrQ615NTT
+78VFXwSiPbnsmSqpHo4i7i0mcat2IIlzqNJZsHGzONP2xj5POvgMwnxWXRFK/HlxwsDDPNLVsLZ
BkN5l7b+BbSdxzyekQq1c/eiEAw+u2o3pg6zzJZtaljROCM2/BEGik0ObEr3rHAxrsfp50wEW2YO
j9VgX0WzXFBKfA65TZJa4YKi5mRCVcyDSaPsVPjaAak9Lf08HmJ9cjKJ0mj4nH1UKk4QjzuXpZVr
8BappibvdPH7XZLMj67TBNGICYAB8LFpOxwm7vCGrv73AmCcjgE/rm8wwWPpR1GQ2vuut4MzqTQ5
69b0GiQaXwXHTZlaCq1beGYJ6h1K8sTiJDN3WaBYFiiIQ5pq+aKm8gPIz85CnnVCgHH2W9d/HIaX
aSC4vVDhA6J7YNodzL5w1ocy7csb68E7XbUfccxEpNKq2BXd8hLUmL2W1p03DIfYrk+Td3JmyghE
yMcU8U207ouRVrt9FsAznSB+JGj1CP+9GzTmAVtWEUHM6gJ24dsPq/k8OGKOhIEumfKNlJNSutu5
DwTLouao21Re22y+JJ4xnTMPlKRtsK1xXfMoeswodWXAPw9RhiVhdimqWRM0wZWIvNOKQqfBnVKi
YTDzA1uYp25cPri0pqOVWeekFeXB7mgiCiez7jqblYREybxRPut9ODS/uwZlrGlTOJTlk4Vo6Yy1
Lz8i1AQuJtZFZQJmkJGanQiKl3Rg1DYvGnYH+AzlizcNt7V3YCnAZdNsGKk8GgR15TBhxoPlRcdt
p9shh/3lOqtCDSleygwG4s4aARCY2CMb1tBzunKd+ihoWfnWqKB9Qk7t2ZAsaQrn4ozfY4bLXzG8
Y6vpPOatPsqC/6Oj7wKH3CbWlxkXA8KTwUcq4TOBPXbogncI2PfUPvWlbnD9hLH6KJyJy9gmKBgS
RLpP6SsZo0znImFUPyJu4sn8GXTLZ+16+lB0wY8BwAnus1PtM8u/yILjmv3ZFsYbLOwCT6b7XacY
Y4IQnGzZyOvomCT9MpUAjwEVt2dxhurUZ27nLMV+UrxW4Fz+fZlDU5uy9rFlBo0BQTB2H5a1k5Co
D9DzPsoRan/YeaSBVs4lbxn/osOm0+whHmOGIpcjLc6Nn9kXwn9sNwON0anfdjbLm/CYQHcFY56G
emqrZx7amlTyQ1jWGO1q3ksUYt6lHsN1DEbeDxQmCIrKYRQ5H2qvRPMKuZyHIbK8TJNKk6QnnXTy
d+ZRiffufR8nDhCX8LIkJipiv1x5d1DHYxIDQzHLTdbhaWPVgXOM+plpn/D2f8IOqTTGPLj4CDlN
xcnEprPKml9dGCjSzxGe++g57f7AtoEhR2f/tus9WPWFKYb6TCzxNQ+mpHxqWNNKHAFlcDSW4VFl
ENm1Lz5ns192TcwzHQ/r3qUQxJvA1EJNzmeI541shOSt6RuQxlb/ROkK7CRboUsjQUAx99c4KMoX
JV74tD3ehvDCARs5S9zAVudQnXGu9aKCuJSC08bQuu1CQgwyD12AH1J1exoWQM8pIPAy77SyXyrJ
xe0OAhrTAE5vBrDWOCA3weJ9w7Z6mA3vZ3YK46x9lUG54TXl5LnTAkr36lrBl1elx7YZ4p10MxEZ
DJBnrpGtW8l1MtQU+6HW3+lsbu21+c1HWgvtypdGh2QsuuiYqFf2CKA6pqWGxSbU2k6GtPcpxl9k
TQZ8BfbbNdiO6xz03wZoJWyQ3tYfQOnopD/GE0/HFPmi1qxyw9L46bv6TsLIP6CtvSWVPW37KYS1
WBYPAfA12InkTdEsh9MstolqiEMmRYItTRMeLExladtldLLyz4KUpp/N8abSIGoy1eyZZ3wHcVBF
qaDHbTsmUnae2UgN96rHDY2zqz8rmDUURx2rqGb49omOurSO/TAH3hgBjtphJuGUMbj96Bi+Ses9
txYEDdwmJlDsHgqlzHGJ9+ZBJHO5z4R3gUJ2q2KAh0XYw6WDmxAE3UGMroiKGFQEPFUwb73mXczy
l3rxqh3P4ceuMm6r3NZLOCWdkUHh5CV/mcMWHawNy30dy5ZSlGVWOYby7DIBJQ6bbSL+XwsJRDcz
Ixgx7TvNQ8rk+VjyzF/c4I+FJhCMm38gBwoxXgikvYhRD7MIxszhA9j0SYhIzPFSuaQIs/kFj7cg
81fh+yzd9MrvMGJ0DjJupG2W2v4pm5FAOSnYBK+4M8EJH3EbPPSxZ14KEbwimsXE4YzchwzAnOys
KvuKlZLumLy/ZqgQ8yes8UP/2hX1dbQcbzuAf8SYhtPWq0u4BkxxKr+YeROsezdkh4lrforpTDLi
vht3ODcoGcNsbSmT3ryvl4TJczX+SsEOvLmKZqcQEKQlwSETFtVtgIrWHCu8qa6edvC3V7sWRT43
e9Ti+2fs4a2jKEhv0Lh5CK7iyhbNi6RAZ8dr3lYC64VZabhpYgQBGSfdIQyn3dQGH+Okph3t/GPS
UEiGcfs0ue0v2mWoT8Knvq/vAwMAj9TVSxD6fKAZbhv5bJUVykPD3IeAEvhwmb2XJBg4AxIOn/wA
x+IDLvrmtqDk3mrJjB3Z53Np+tyRzvQDM4cIwoWUYReXB+L3VX2BiC2r9w25WHbGSkvb0Bi6/s5a
BpA9QMOsNHkJrfDOswL/OEj/GI7L8wAClal9gJdW6j8a5TvDoNbaK1jUqp++MlqQu8zPGB1T3516
tz6BSLohkB53Yx2AL4er0KQ81pZCXxlWjBsZLremdrJtuzg/4VS9xKtxmblAsUJ4btp0v9thiqw5
fx979em70tvIaxHziQRG+tOLGWvOmgHvGHetNN7McXnFCqv207QW6BUDeUciw0jEk5hhAKVu/QfY
fcBGqd91RvtAVQIddzVuaj1ee48PALnju9/Q5FrDyWFbxOSEi/F9ksNRjMqN5hzVPJtnIuF5MUPQ
UiG4BCyT0WEm6tYARjdq84lpV+uxm/XH05QLYivlfMC8ziaFGFymn5ep/hKW1Afi55yI2M9hE5cY
SRrbri8D07CYj3cH8PZbhr4d9R0WpmkceLBztMs2RBcE7X0nAg3jkeUXa9tfOe+kVu572+xNyYDA
CbCWdiUA86rGHlAprItLW9NoDMC5i4d6MH46Izd3c212x8qRr53n9RdEP0xy44vhuzsjDdmEzu6I
bbx5xJxJQkaLHefQrSzHcX0vqOd9ooWCxFWnxXcwyONrsgRh8uhIyABFJIrr7hRzvmyyHPqypVzm
SEm7r9b0o3wGIZGxjU4SQdOR32xr2HMn+EhqTXIwHPMmh4WHWKuywzrfDbRLN/I95Yi7F8zWm/je
9e3u4DByoHW2lmNn6CfE/hxefYxiYCZBBrBwFLc+ZDnqRk9w8E26v+Q6sUir1X/GYrm5zSzpAj6U
rKu7UKD/N/KH0FX3LDoIZ+VYQs36Yg0Bs2bz3onZICjy4Pc52S92ddW4vpZMHBSdzJDVSNjsOiop
XA0fT7bde2df6qcB2GoTA3jw+vpVVcN73trL3nLQ+Rr1W+0hNLPzL2MC5uLU753PHHqZ+iNkSDOE
OFc7DO6qOkQPVh2XrENvRZg3Y45pUrtguul8IZwW1Hhn+RBLJQPw1SCaxR3m0VS+BChE8EQjK2J8
wbP0F6M6uvNp6mjdOQPLAMhzwD7LuPa99eOF/Q7gYsEIq37JfC54tsI7BmK/Aw9/EALtooo/jBVJ
pvR8msVALstIDgp2ZvRxMb946KTOFvfSBWnLbJUd2ju5G6fmvZwhWhT58I5mBypZfEBXelR8CxVt
Dw+KmCJWoCj5leezTctrbxf2nABxxjWXW2rhZbMMFp7Nt1XJvtVIbn33BlVg2wUHqw6vXQqUzQis
6xe68yoSAWk0SaPwzyxc2eWqgMDZwXOi/aqQo6c4TyKWkCg74/5BleFjMAnzaJWfcTwREm88e6yq
6pwpvlL1t21nEy0z2oFxsrKo1y71xzD+6suJWsabn3qWL6oOMbKo6a/w+ycTPdFgmbjp07S+H0c+
ZYuOJ/J99wdNGhwEpoulamBjWMmd5Q3lrsz8B7IZXMYg5lkFCVxB3EIMg21u0KT05ijDhwab8jwX
FVVk7JwdLzzkC0hyhWyAddwPTKtPHcdXZrF0MChZFhoeCJiYBmlMlpgBWxdfieV6N5VjHHyz/RaO
2pNJtPXC56CfqsgvytdxNcm6bsnd5lWHKcY3rPSf3OMmHUgvAwPwXjpPU1qdDYqOjVisLzNNnVNr
KyImBPNcF3Ou07xhEiaTqSErrQzL7UA4GKMOsUmNi2ujvWCm8t5koOibruSB9a0ThuCQ0W+mehoW
nh8pBtWNUc347wcwiRLxSCo/7ax786pmWxHNrUoObp/KbpNNpHOlAYP44WakF7+YBKXOnB8r8w7M
y03W7uc0awIy3RYPaPVSTe43PoBfhkVJl2NnBjgHUF+vH2rWJy+JFcI02suKXgPgwq+8ylPgXS2W
xrR4EQOpIRrbUjZb1i0ZkqNfIjxvM3wq9kpKqUtsGS72oy5JXmSFiWx2fEbnAPbYXL8Ii3A0oYiM
yNBULF75iu9vfXs+TG6406h8hmXLaglpmIt38V0VqJ9u6MSud+KEW9vdV+9GhsDHSHs2dBDHBwGz
uqbmCJA7lYv9x2UURNImTgmr+EygzhvS+NPb45k8owF1LvNzPMW7uE7vQ4/F5uJvwFH7/z5DcGgP
0u3GS/c5TK3L05lZOhNF5EfqIZjzJ61MhgbI5EWjdnbHnCcvSMOylvucZ3Q0y+5kDdYrY0SGT/Zy
rd3hIGPmjH7AMhJFjVUsW8GSZtMkQ7XNLQaPCZdC1WOI9707txkoEKaWbqW5CcIIcwdNBO9d5px1
U+89JNx9wTKIfRsi425i9WF+L/FfoD+UR2HX4BL4A7zgxSY4aN+29QnBYpSODpAw71gsOTMA2dwT
CoHN3Gofbemd1qlD6sHRLykxm76/Z1XGhdZTbMjir985d3O35l+U/SmgP7WDyDGbO40qvEoEAWCd
fxz7e2v07ufFPrQGxQrIgg2hcIhnNIkidXVfedWtsGacpDGQ/CF+WJRHY4MmFoEyrGzXPst1Ruh3
x8FHoycsokfSVZpUNnzSviX+zhJpp/Ax1qrdVKSfXr7cIH/stIfU1QprbhOIlw3dCzslbzN09Bcu
uxFLUasAhuBotJHrde+pieSvtXE+YJjc2OgCsXqOTzlc8dIByrbehLGx3AyT7CvGKGbcn4EQh+jG
pmPPoi5PxI06aeBMH10sV+G1ibnPllVfkTLkdRr0CsiIrEScabdvsOGA7/XPbUjZxDT+z9jW3W6x
2V9qxvg75XW7zpxvgUBYN2X0SXiQothO/gwW+QrLFKWwRVL0S2JG38QS9AbHJdINeRnD1MPhfRiQ
hRJ7YtFxgJdwUpNV9/JjL0bBPmtW26LqCXDqyq/McckxF9+yjV/j+EIdRWRwCOqQ5CLbZBAHOH0p
rItWvAGOfJpMnzPZQOEam/brHA8nq/oZ+DzY2fDUM5biKxf62NerMNpbnD1DepajSToguFZEuPTd
na0F6RYeqC0lp9/8JHb95DuGLCLGbLDPjUM4RV8nR2K7IgKrx91g81NVrSNSRJJj3/Pp+BUtZB1f
xlUKhQkThQIJ76RJHSyGtAQW3lmrcddkEiYyBeYtCB/NgRKtSX7JniKR/EBSHjz7B5H/0asT5G38
ACOExNPbANvXuAGwURZ0hlSDT3AxDM24nlzFaMkSB1AGVm4DnW3BzivHxd0ivQuhj2+rS6uRl+pf
flcTnuI01HtQBKyMVcVKFz3fEbnP1WjJybED6xUn47TPMMbOMQFFeS0fpim0orJfqNtJyIvisfge
mVVtk4J5GbGYW6tdVV0rwNiAM7HRFjprs64/8HOY54BdijkRKtZTqu6cXpZ3zP4Xm7AVrauv2hzF
if2LRKIFSgBF+Mw+wsuJ3G29cyFNfdcJ3Z3J9jr4iGLvRAzfoNTmaiRZ/zWHZBitF+1x0Gl51kZT
nv/70ycFtDwPdB/Qafjbf194JR3ze9vb1kYN5u2NC5tebPGg/eXGW1Ua+WdPzi244cp4MmK8kQOJ
2ne+TxTNUrcsN5irjrU3cwBwfq4236eR9VOkcml8mFp/JIad/GDXYUC+JDg8lXoUGhyWqW0Mw5SR
Tt6pt5KmbJuFbf9gNl1xSPi1mDtxhUPSifl1M/dAYCIUhtRiPdAxBFmaTCBrE9MlqLv/9yVTarr8
+7tkuLCGDM7//i2rgucKMfvh/3z7v390+zI4y/b6v/+XgGP9gp0au/gcajx6HQ8+5A0ly9EL1TxM
sv//xeo9EDNBeXTs3L4MQyD+++Kt/6lzlaMVpd9jIvtejERk/fv7f9+bjEnArD0IP+RQC1RY/ePc
4mw07IfQYIsS1/MpgJ1w6Etgi+BCJz7SBbiVDmjcIBpK+iKO/gJObkwGgiVY3i+Le06b3Dt3pvgO
Ha68FIXKWdKwIvSD03muWiZkOd6RbU1msQt+ikAX5PSrhYCcs/L870/Wf46CcOsDajoCn9Jnadn6
POMvOP/7z6Lt8iPjWSBjhT6P63c0Ic9ufyH/K/P1xJksWVdUiuNiQrcSxPjsclaPs/c4x3g6kJBJ
/EhCX0b9Q/B9fFm6br2HCAGzeSFhdddUGvZdkIJ5hl0BnUjrZjdgaMWP1BvnxZQGSFdtG+f/vqz7
/k6k5gaafnwuxtz470uTaIYERY/oFKMT8z02M/++Ra3fYv4PR+ex3DiyBdEvQkTBA1t6T1EU5TYI
mRY8quDN18/BbCbemNetlojCrbyZJ2fL1kQfr2/akLlJQTIY/W/XWwKribZ5O+4n5JaDTUG7HEx5
LHoojG170sSfEnp1iHONJZ2DeUsf3AMuOd69Dd70QA+rU805uy+0YiOJ/R9wuaEmsDyX4xe54m4z
Rv9XrTT4WyaddY6/YPUSsS1BM9AGnzdJkp114bE53oPDjsmc0HsQEOhxAoPvtHNET+tB8YP9dLpy
ZTm6uVJ9SpTSRTEV+vSCtIZH1a6/mHPFmUIrv0Z4j4bok5PCW6Ir+ceYK1Ko8K0OagSbYlIYoUAK
0UgRL9PexoqNH3llWc6cEKEHtzbWlgDJoTLgEvpYIVxUYjE0lKLXNiIc+/2jK8v4KKhDXkb4cnRv
KSvJ27GEEjrTJz3se9hJiZC32Z1uXW2aCZzOsFF6y3WAcj6kXK9f8iVStPFPBn6xd3qg1wr/llVR
sSabB/LSiXkEZDdsmgAb6iqiyRLO9DSsZfCIffsjyYOdLMr30jyW1HMMTgqtivqNgosdV3VtA6ds
0SX/ooArHCTGgssubAj/s+jLXaPsw6CIVZgFAa/BCk450Pawjo1TriXsj/xgr+oC4BCZyvaFc64T
CF1t/9Saxi+bynbFJL9lgRzxrBbtEpLIw9XhzhOl4Stk5aAqeidDJs+KxVPpuSu9KOjBbu5+6H8B
7U7Xbhlf0UhCMi0feewF9NvFS6WBuWz6rZ/m7dxHto35qWNDsG82dvdIhgfZ+JfIpE8WQyHTglz5
XQ8PWBKqU42zqqLsVprNxevMv4gjDr0eZJ2IUa6gclPpLnbYPRUscU86xTL08+ex6OxtI8dNbcfP
tTML0rm3js3gnAzKWBnegRfFpS3ruyb9bmHUIO5y40bA4dVw7Ls3F87NXQBohAyIpAc7Usu8RvFF
alSGRLSdTyEcPwVBmJjYuve+My6TUFQslb85c+s5JmkXiTMqiGWNTQcJMviTPghZy2BhxFSUee8q
L998LXkDyoUlkWpfhoZGN+8QX3nTZT8JP0fWUuY7TnCEtp4B34BWvBgM2PeD5d2Snl+saDA2mR18
IdjF2jqd35qDIgBv2ghueCHqML8pt/th6DYX4k1PTSzk1FmGvUi3KVpEIMBMjAmv2I7yGyv7keyQ
0jT666fI3+ey3jRa8DJJqLy5tW5ZwZ6JF0gocPusLHZu475Rh8bWIORyUQeMKSNioNf/tslE0YOP
PBnIqw4TEtc2OYc4uLHxKbmokGeXGkt4hwyNBlSJAU43aUq092WI3b7Kg0tgNNTd4m/cmhZ7Ao/l
WQJjrIvABAyJw05RYyuNk44lo1Z1H/Ri8Rkwlk5hwRiLrXXeJ1fM+yBMxZdoQMk0vvETxdi+Kkx2
4EImFpy29e5TgYpEA76VcuG1Vchfy2y1taAfWzmcTACZclhdxYchWki4zqFqJajLnLtmZT4T38YB
mcGPtpj30mbceB4RRG/qvvGlnzCv93OZKIko4ItZHtpACEG71LiQy9yGQTzVP+0kfthghOuo8dF6
WPaxZWbKHrnMsT5dshLnf3QsLYyojpZmHr5XMGzbgdpEZViYBfPxY+ycZwuVlstJfugSHJN+kDMA
9T5GxCHDhzw1P1LW2aF3g0vFtTwgqboP8gbEz+SvU341FmDTZzEgXedT3iP7eTcchzD9enUlFdqv
Mr/4Nnh78mPgG1rpzD22zpsiFa+ON5FWc/XXqKzXogkvja9eOl1zNqk89aYfbtsKig7Gq3Xs1Fwt
MLZV7XaSEr1Xsb9EpI7jgd2isbcIzFhh/eyMd9E2RydLf3H34brJMXs2/YMdwb5IoGYM+lNWjtUy
nhGZVu7SIDmZO7OTXy4UCMcON6O5C43+XDRT+AQRH+Cf4QIeQjqCh0/uisJaxrjIsq5myCpBeesh
TA5lMddhD8Eu1b1hk/o4A/Ke/SxANBrC4IVCfD1PNTyupgBZ4PQlDhq3XmYGlsQpmQ5ugNFQxUA2
BDGoPopfMZlCbhqD5IALYydq41anVwBS1YMA83AHugE2x5s4rSGNyD6KMMrTGgo+yBR2sQEeAfy1
EWcdRyp3OwjYZVbeitjPr77iomk2FTS1dkUFDt3qo++x/Cy6fSc51F0V0iBO7prUln/9/y/VJ8sO
d9mQnC59qZ+mLsJYXQK/MX0lrokZ4nb1IuQskvEyaJ+DL/LGxyajjMbObb51U4CmxA8zD8UyMe9Y
HNjKZMyCQeOeCmaJYN7102qCZz8p+qVObwJBDuZBXSONGQAxGPrPMLaGU6UU6MmKDQ3ftm1Obhvf
Bu4UfANsv7IXoG7iBH6cjW/S79A5ATRYAY313alnsIfTazCImeOmokTO40uwpEAHKBAtLaNon7Ko
xs0ZtDxcerLunLF9+v+fuyGNMcpokP389olMdr2KHExMWUSkJKQwfhNoVwDa8dNYeNGtn/+CGH2K
SjrRjcrxLvOwUYxFfNNC0pK8wJil5r9V81+4sldsn+klHjpKlY3Rl5v//22rp8GqoduaiyH/HY83
1qBgqFErnfDYqezmT9gcbIponZhLEzKegwY2xjyiGTo34zYOksRxfB5UfZ8HxqGMukcbupSfkBda
sdB4tnkmdsY4aLPvxsXLkay8qUQnaehb4Hx5BBIEJEkqWJtV+FrNfvG2dygpXbFQ8C6VlFjf4ujg
PyrI70xY1rvqiJv7+dwMYnsnXf2roUOtAzJKKzYR/cMwoNVa2sv/f9PTyTKwJ15WKi13idCHRwXJ
1Md7cv//77Im3LiDHWwjC9NhlboDDnorwsdiXxLfM6/RpIqHsrR/dplX5///bmp9g44vFW1NI3q2
rE4+eCo4UQV6UBUl8mGYo4Xzqhu2//9bMYzLSfTuytVkDI3bkw8+Ld1WYszE/6bUQwRevI9Hx5wt
1iQgHcYfG5vnIdUhkED4Vo/cG0Y+FaxDxsSFVYjL8LVOk/LYhTVxkd47s51Kr1wvwYxH6UWklU30
Qt8YHu771OZFO3Bz0k3O9oEZ6Mdx8KId26yQnwB7DsBWWYLkRXq1iylYj5mPMGD1x7Jxx1NZtSZ0
EI8mlqn6ANlCSDJ2lmVPS0FBxeeus0cNn1rzoslMe5I8sCb/dRlo3msmwSil3K56AgQ7rnhgDSmp
XzRUYbGQH++5Sc1q0L/BLcct6CXMXXz28eRsRxIJrKTQ92DKkK0xf+qsb9dEILjWzY6FkJX+VoWu
SZcqxgoQshh0w4wFAvaW0vLLfRN6m6aJ11gZDaThIFzHEXOrC3hgrLunQrHOr00vWHOQ0qp7kVHx
ZhiphTTi3dlkMggWJm8THWoGjAK5xSp/TqehWlETeItcYp+C+sV87pM0yv43pbS5Z6HXVQmPZRPN
gyfkzIL7ne8SG+WdGkA3ZGjhtSX/gmm80uturanAeAX/h/EWd2QR2MxbwWwQ1kmj10PznprNXVN8
uEuoYXS8RafOvQRWCXiXfYfVDeQvjlKSJQi4kc3s4p+U88u2eJr8ngX8aJJ/rWrJssG0wZpa2ppT
hfeIP94trjHN0M8eF7hKHfZcbjrGJR96FyIlAmRky3XUs0dw3DMJ969QabDpfLZ/uu08G4Nz0zUJ
RtSxv3sPTlsUaKsE/gZ0BX2fyajDctHo2/ltSDFmtdU+wMIGu962f9gQI0PnLRy2UN96vQ5IbCAb
DKiNn2VsfUYeHEgldXwUxJr0kFtyERcRFRDlPWUozC0IClzbdplkOtcCNkeu3wlOG3zQJruvKdOf
8AGw8vEr1oukQ/vYhcxJ9sKQinEtdW51NZMsyCdXtBciWSHeN4G7BuIEeFUNPjEkYrK20MCVYEaL
EYU8Nf5lzLKZ6V0rAKaRyQXRDYBZhlbHLrP8KVXCx1drqDGxuERlqcbnDWtgzA3bBR7ZGCXHfsxE
iXqJP+kWplm6Qhr+jibHXxuYxpkAIL7L/IlB/iUtwXCaPtKTkv2T7fsLTFZyPZaCC6ZPLqQARdUC
zBGN/lMGxnsQuv1Wy8h7Ua7MOqKfll2eD8cipn3M4V0UubTnUmLw3Ji42mnklKsubtCarCdltX/C
D77rVPsFNRCNs3syYm2d69057cV7YjM/jaFGBa9xaQvYuijqEYw2RPsBLHDc9zuzsvq1mf1MU5It
0alWvtf/RdM6gYm/zKJzz49jzxeEFpZ/qTreqah69yOv33t83sFKXjx+q0WT06aFRXyq4o+qCx6J
bz/autLXSaGuuK8vQzD8ssqodpVjsKWMv2OOof1AS2IscbsFGU59vkuoo015FXH4gDyxnoyW9a//
DoB0M9jtsZacNp7RU/tqrni5WFuOF/jea5d00g7x+IWGvVpwyU9Nqb23xCpCYCGY1IEyZIO7cF/T
hG52toLo1zgj41yPL0RxwEyPXGkb6wkoGhAJ5lYxJRgCHI653OiWxB2QyLxlpgDBucnEW29iU4AY
sLJMRflRzgsyZECR2MK5wO5KN2cyy+2nYObWpKN7NUKiISY/e6DwxtGPBqpAghiTO8vxGB7+amwm
mw+u9zb1JL/x6V+VBUTRwGGAmD4yh4HKWoN4wZWWiA1PBXZo1LLPSe+Za60rZU9vDX0iYY+DB02G
UAaee3Zs1dqEDNFLpS3tGNnK9iLMtJoCfJxyS4NfXI0INGlylWQFdh7/r4KSAA+LAhFuosUJMjCM
nG1mpLzhJO2qOcI/NXPHvMGYkSF2b7ignseClLKKnARtKHsToXqPHPuapuNdxg3U3iB5jGNur1Lp
vlu8E8Z6eiT1NGsxPUUCLru2KhY3V7j3qZdcZeLZH46dsZ2ohLFTdayM5pWkIslbOoSjuKIqAC87
7Dmp1haJEmRKi2Q+pgAmSQotC1pBnPCPzQr6t+MgGU6Uouvim9VaUYcSXFqIHa8cdl6kgWWwX9w4
8FdO78E6ByUxxjr0w9zbZ12I9YHJPdfB54AxxQeO+cd22TEyGyxpR8IVYYp70HkvbB4uuT/SIJb5
e2Rbvtyx3eqa8ci76F8mymBNqmxiAd9o/VPmWzfGULS2tEGMLP4ZDX035i8ez+84Ca/uUKNFTzlJ
H42qeuY0dPNPs4qcjUe+ELO/Tl4Q9lUzFfcU0w9HySkotKthB8ckaz7slD5Lp+NKFuafg4PSpCxj
1QEWZmbsNrytsZaFFs46zTlTeoK6oQhUT0l5GkM5bOcA21pdXIfvTDazbpzR/EdJz1xP0/Nla7R0
w2ZbQo3Bwdn6wFKadgNDiFXfHBzJYXIDuPpwY540lIaIMDHvwRZoht8WP1mX/qt0Pg6h/kbIbJVT
YQ5TgOnFRPJMPW9Ymr38hB2ANDhU98SK9lb7FGONYuODV8iBPdLU/Gn0OnwZc7CorFheUo9ER+aT
QdexrSKGeLRd5ql99Kr0m4N35QgWyFTHH4wKkYi70QF68zn1m2GnGnWvRfvidO2SIP1LZz4LNQ2U
UBG+9/X8QWPMITTsby3yjkPDG0KrCZGWNX2sTnuuAi76feauIMiemgbpxzL3Na/tHSvXY0eNOO9w
Y+s6AIV6vChduWgYGhSGAp7y5tpxadr2MP+CgodziMV18ux6RbCP9sDoMy2bk0XJGW9IFFLdeGta
4+QVYYWCNMv8VstBE9GA8icLXh++omhCWraxq3LMdnOOoe5RWCG3cXiiYOomM4xhZTNoDQzfip35
JfZD2K27tO+/fEqKuOdhK5AjeM8pAnOsge4c8m2eTCyE+0+95syV2CIMH8QaoU2jPo8WXwL3Vo0j
rKQl5BLZdY4OFH+47TQcHc2/Yae6p/je1r4fUV3qUM1NWVeWeJjzOAul+Ct1q9vSgkUOLX7yzeqN
lAoVWwOVd57/1aAu0twi1M0vXxqHkoUhYVeEoO7aP6XN7d8wxYlS1Z7H1TA/Q2ha7GR4G/On3RU2
DCwLRb1OEZ2bCg5eGSR7TiEgKcG7Hybxuoo5J0YNspcdCVboUoF79dK1KPE/Gc7HQL09ikbGjwzc
hZypLNpvEAuGV5muxkDDDVq3h3G+G9k4Urye6YePyottMNrVnf6FejjVNqqp9T6q7scMqz0ugmts
6BuRxp8Z+obXQmhNfDTZtAca+KU32HyCDo6Ty0A1xcZPy9ldJBboV894lXb3lY+c2FqecANofqnF
Jf+KJJ5Wb5EIzvjdX+mdZoxN9DdEzV+M8LqT/ToDrsKprL5HiZnMlJR0VBModROkXDnU2coSNmY3
2kemIFhnpbklnYbPVlNb1u/r//csWYEyx3kizOkD3MoxbMgbj6XzBZV1HTn+qxd2Lw5PsVuJDEfT
LzgbcIUTQJ2EI0zIhOo9+++KrHkGuLL1CoTfGmwCtecL8nx40e3k5HdApe0gWeOuEAjeLuI1sQZ+
6pjlaHZTyUGFTXuo3Zudxf6qLLRPSvL6HVJPPEzHsawnoCMAqY2wuanU/UZdv5qWN6ymqbqNtjoH
WXq3HWDyIqKOcHwVY7DSXeGs6NF8dTNuG5DL/RAVFsck/BxSnU7pfeqUAq0QbSOYL5xPJmYUMtWf
ZOnIijfmlxliQ9A8TGIJcfc2apci5G6ToqI7tvFaJbXaUQAV47CisMspieGiJa/HCeeYB1AjtgEX
uwox1XT7z6yt9mPOdOIF9YfVRMDqzX/xZDygZzprO4f1EVnPtT++kC3d6qJ7AFdsz6wTqCnH+tbW
0UNWtCtoOr6H8maXFLtK1MbW91aR8URZx6vqh50dz47P2vdXHpVwQ/41+OodI1MOpkM7YrX4bVDP
Dw25Ijzv3BWaTGCYDtiTK8J2HsvypMUUAOHvPBFPXdQGp40T5Dg9qnyXWFT8gOBDaigw33Yfbhp9
t9gYlp2dKer28G6N4clNqS3R2Wn21qVtEc+dxAV5O9BYWlI+Nkag9OQ7YEeydSQ5lvPv5rjhp894
4hQxkRjIbEPNuia3ERmyiI6aiKvEwiyrBzmwfTca0bbSU/yPKUXZSflvCAn8m73Ci0dlLoBACin2
ZYO9i28QodTnJo0Yf+FMKz70hVd+qGzu9kzIJDjQ/7gbZoc0zf58cA/k7d0Xg91UC1ud+J69MSD4
MwSQXpTVbYrCQ2mEO2hVS8qtzloCdbKqKjY7tvMpxmkfp8VzOvVqm7jRr5iwbrGZYxhRr0MdOTjm
Mntltf4xtOBlUlJyd4PghUGdkVToCuYAtQvFbtK9gG7dNF5hF2SEDKdmRffzwa7qUygYaCBe6FvT
RFvlvRhTDQBCkIa3KtOvZlyCDGrdT0ig0dHLe75CD+ui6v95pfopHTmC1I9WkNFYoIGyXHVtymc9
qdcwpD5E2KfbqtYxF8UTZsOEwyExCy6yU7GKlFEdRMh40kKvEGQJ7JqmT4CYdPvQL1bPgv+11fDa
ZDkxTNNszzYW9rwn4tsgqRPPc15i8QWxy+H/Mq77NiDT0OHpc6EiSMl2ox1ohOiol/Lcybpk6POC
lDXu9FWbVkh7bXPHkXTzreHYF7u2Jh7R543PfxJ5TwyhKmUxBWIvrDJxGB3t3e+Fhc+Pyq8g+DAq
ICmDHJC+zAe639xJDjI4sdp673k4jdRhqBUL5CQbtjIw2lNnnnMNn00zeNEmIu9eTYJvbsJI75mH
dqi5ccMfcZ23jsgzeaWQSlg9j8g+c0+mzVms9DYhnkYqI+t8Yuip9ZbIEH+WOmatp37N3n7m7lpe
LfySbA1Y6jo+C7lRS/ZO6B+0kNywruPMbhIIJ9D5jfkuE6507S/IMZzE1ZGlm9xJfjJ9NV17d3BW
zfBixS32IB4UbxLH3iRyKPqLRar+EAzjSTMmB7SQdSddiGrfarhKUULsEB7KWOCFtd0tJgj6h19F
AhFYS8QlkCO8tjB5cyJvK8G74FsGmtTZIEiS0lkNTDyoRumv45rVltW7aiasFCQxI3c8VmlHUjiG
MGNO5mZo0dkst7lPPh+PNOpftYqXdmR27PPoaee4+zO4NkH4N3xE9598tlIinAc7I265e5W/tZzN
lR0w5nHXn1zTv3qjT3+Qn4M6SsofADjLwRXc3zy2dJpBoLYaz52juwe9SdVeNIBGZJuud35dBbTE
zgo8yCkk83IlCna5gf2DHA6J50cbTH+FTd1ZWHX2gMGUXjOT/Pj4Uzttx602rNZlpW2CMZEn9Jwv
sxXkXWvwFEFF2WDfHbm2csL21Oj24i5LNAGnbccFF0h6idh8cmEcFwNVZDPRAtYOCVZUuJfCJZmp
3SofPE8wZWyHEv+p4yYjCmwRDfgIVPFX4D3M/ZUHF5sHnW8azVIapUGBzN+SKg/pnqFhaCQ+STWk
/4FR9Wka9KPRpnsrHbEJ4XCCLmajy+Kf9rAH77UWv3/i8OxOaz1mR4neVjFx9YfRs+hsTmFuKrku
EM9OOuSh1ZSQNuo43M5VH74UAn7HWFp79Jtiq9sNLKjIBqAUKqz9Pt2W2OoV/ocljVm4befVB8a5
uD1Li4j42P2ldfxUkl5fdqOLRSZNXxqP2S9O96lFtEq6jdyUpCgFgcy1gDiFrEfOjH6yojxOlKUM
6A12MMPA6odumD9Voh1Zza1C17opDM+bxCMHQH9WFH666Nt1Fn91KYtMoBMXfqLHIE+DfV6y1w5Z
fvb4PlaJVmFt7LNVEbI2rTgAxcTnzBAFMCa7+uVtYQjnF+t3uU6MjaFhFQuDzZjxfIQwBzh6LNLT
wznCmADDaQQeRLuqbI62M33HfW4y9q10P7vjO4dN1VSbJDUeDukLNJ30x46I+/YlIFXT5OFzoLqt
nfmnrZp3/tAep2pFg6TwblZgfE5+8bD6n6kev+okaw8qk18DFXlDQo4fbkNiDGdcXe2aN9FH5Xon
0Y8fsUkaENcCgS7AnVzfxG/OaneJ9RyqrTbPem37lubsBvx5Fz+8pqFbgIyTS9UC9E969EoiXvei
S95oCcNO4W1Z2T00vlpg9DQST4xQ/Ckwu2v6pY60C1GUNTcqPFyVJ3C/L2Q4RjsKhKdFwvngNvoH
+9+BIwa4xMTlfJkinEatES4hjD0n42Dy1sEQ0Kblt5viQe7G9l0z4XVanc2D37mbtOnn3hHcJByw
tEdU5U6HwLSehHMwcp3fk6eUsWY4CmwUyO0BvHmH56KQ1inof5RG6SxlePNMz8bYSv7RQfkRURm9
cPC28jAQFMulhVzZTduyx5qLxsXut2k+BhvkjIEBfGnaxtfY1xQ5I59OYbsQnjGuOIcaen3Ouu0+
6THNf95cGuvwKTfjaFPPhAJRPA8y59oQJ2JZVh4qbvib+fpvSShoYQ05L9jaJo7WVLgagK3h0CKf
U832FrYcurp7ifGsSvdNAm1g1kvZPw58mgx/loRlzaIrD95DgzONP1caViOTeu8tqqcciR33X8Ab
suOWRM51EY6E8gzT2Q/1eLIkEEfrPCSkzHRsZQtdpGI3NiVnWQ6sOUkZ6giv8o+m6diwIhVRhPPR
c+aLL016eUbyFTcGgQNMNYyaS2GlNzZ601pj0lk25qX3tY5NnCLZ2IqfXej7xdpNINQrRz+TR6Sj
VnZsMEznRIGg3LrKucSSjy1kH2OvnI4fi5jrKkuWPwPrfBUj7SnBYKb5YbDDrw0QQxd/9eB415pE
+CIyn8eM8SlE157IuW2KgtJeQjyNZr3w8cFmbKhfn60NC/qJsXruzoyd5Mln3MAy+ZUO6VYkpB1K
ame6YcVJ3S17WgW5fbDJUDxRaHXnIjb37qgbm96p73qoHbxOrEENrQaYG3b27JJIx3SUfJsJXU6J
rZ7DlNTN4ObGsiC3ovqGz4eiH4nKdHP6bWlXA/2EKyTrom3ny+04FrQglt2fWXFKOlkCLIBPrF0S
oEzo5jZLDrO6t/dd1b8niXoDOfZppeVH6G6TkVitrPW7laUWGcfmnCbQVgAAXKKIAFo9cr+qg36T
RIa9Cu9jNlprW40Y5fTwSa/ACgfpRxKUTFstbykqexjzfezFcgLSh434e/DYypeTeVOVwcSaNrRD
ZNlN+gz/NTmtFYEB3uUs8Vc2tlfCdMhxqPG/9kB0t2Tdi1s/WwVB9ps46ksZ28wxCB4IXjquN24D
i7aoHNsJt5ARckTdP2P4rXiKshZSEd564OURV/CEVYmoZbzABLdsbNRy2NTshK9tbYFwVDbDRKVf
2sZ5Mvk1iS4IpGjEsiwkT2fIlHlT38JhoO2sb3/ZmjwPSt1Ac4BjTu46b6pNQMoWRRqoo5ka0YFL
NxYoMgIZTive28tmxIVk9uMM0PMOZVrwJXUFeV38bzrX94bCpGD2EPGlg/DOUlaaYY5j0ekdCJyl
zrey6pKtXqvHVKt9X+Oo8ulBYabMJR/7jDGEMqEt4XQIMUN7MuCTszCrJ2Nahx4haVOYdE46Oc+a
3mrHTEsOuhdnmx7LzDKFa7EW/F4rLUgfPcroXibFK/JCtfP1ve0gGLBXp/OBSksz0h5NLZBYLRvt
S7fenbJ8tUJLsJ/jxM3QB1VL4mwo6nSBpe6DzcZTxJ2mYoZkyyMqbnvqf3+JQdJ2YRbhtJlqQ7Fd
xYw2jkbLLd4Dm6Wyv2bWcOSAwjVEHAjCz//1umGRVjPu4jQAhF7T6pGtPIsu+wpEYUEadh0NnNQ6
Cr5lwqzCCDztWkfwqqjNWz66yK11MrAkAO4cAOET/EuqF3Zd5URLPRr0hZWH5zG02d8NfM46Ii2Z
5seEM/L5QMF8zRPx/waJC702Nzbky7rFWuwbJVEgLCQ2x1uOlz0zeQv5efU+gDxQ9HmO7Dop/HRi
Xz0NUGfWumcFPOObYT6d69ZpYBG1e94RNlUiRNShUWDs8bBOdtWLasc3V4D6jAS56oZTHoGIPiwj
/4i6l2ryYN+Fr6Hf36mo+YVDOIeoTX3phrxQSvFjts2bZ2NYCHTjb8iJ5du9HizZf0BGrJku7RA1
0qlhApZhvuR4QCXkwbor4WKRYZSOIspYI1QhbgIsUwM2TTL4rMr6h/LJA7CZfV0QiqZNUGr3moMK
JgeoDkL3ff6GiXsRu93WYtREWxIYh9Gbm+kbLusjofyrYRPNJ3IPJgq/iAaXkjea1G9FABI9nOJ1
Fg5vWZgA/opEuch+yrC6W/34sJV+TiiJWbzWbkPjNVgXSzeu0m2fexuUsNntWU3sCi/fTfVwcCIs
m6P766fxq2jdh8w5NkOBPdTkQUh+kYj4afssDMqi4XrC9QNmZdq5vDUAT0LRC6Ej/f8P6FKHtqYn
71rGGDLZmwEk6DBmJ9FhEdUsC49d4WJ0Q28esR7HJgxQ0tUsq3hX2BMNSzK7mZjrMouVTWi9hx3p
qzp7LokQsDxYdmwYWj05IcyTknKHU5w2l4CmukpFO1jFey2pr35o7I0GWZ8cw5S8JawZjBg4pxmf
oSwwHMxyCRv5lEY1cCTlW6TFr8E0PNXuZir7farUkzf0G2nLfRQnq3hGXJjhqWrhO9I1xz1Li+LP
YWIo7zAM4jwh/Zt+gud46Z3wCVA+MZNdEOlPqRveknbLOI5tpW+eTbc9eKH3kB26lyLbYchH1Eq6
YxVMMB4JZyQ441bUPPrpdqxAsU2JWtoltQdRxmlQ0zRTOz183GrYZk1y6boKsvGEaiU+BVNthPoD
C/TgQnRMBk5f8FU8qTL5kfY/MxM09SIC5V31a3nwZkszben6JeeMfpgUknE2IQiX52a0m/28XEBJ
nSVQ4WArLFscI00HuHLIXvkEnFKXYF7wUqr0IcBDRpn5FFH25Oj5Z9mCyQSGTmjG2pcsd/sxe6/t
D73If9jX0+0WjE9jyomr8zjOtm4t+AHiAA4jRbUzcwEPu97a/rw0KPlQJ8+KTymP+LgoDPkO2HJn
jfkp7zlVYmv8QTZ+SSly1cbqAveRbrgRuwOoUlJ71kpURU60D/CeVbirzg0v1MJCgSzIe1QR34dx
uGSTMrctpsNFas/+YP3cG8D8R/XPpWt4FNZdS/3nrjWfSQShymftb0maewTfEUoI9HBbFlMhbkCi
XvW5dV0hWlCKtYxdGtPSbZbrYs3C7lD51b/K0v5Ixe24PIMOz1zge7Z2KhxuF60uzYUXtBdURK44
VPRh4CcJg0EhybqVn/bv9VxdHYbWX5ES6PdGTH39EWcilu+ZWODxy7U25K4xwGdX59z2YdosYPml
aoQhHl3Zfo5L6W0LnattXNEkgLohtfxR9u2KDzvduDLet/5wCFOXOMQAHF6njNKRM7RkZLOrSJ4g
J8TMB3b0Y9T6v8QiGdkm6SuWzo2R+by5K6iIgmRcM1V7Vv5nS1Z3BomvPE+anSPY9cOoolAlfTcn
uOFFjvlWDe+4VK6ZtqsMrksq7Z+4PH9pml5zCx9R991TgmROXM1aoIqHiyCbtnZqMpdZwO0AUUgL
xzJz+X7u+TMizh1zjG5m5m+L3v3IevvmtOJDsaBaEUIONevSefVf2lF8KLEHF/b446fmXvEhFO1f
TH0f59twKT7LF73mCh2y3rNb+ZL5w1szWt9uHD8ntrgXtAwyiFPQ4ZavVE8fXZNMug+VLqRHoLO1
tcNNJbSKQ4I67aK/ohbCdi6mP653z6Zn9UtUdV84W3YY9KxvE8CBHYSK5fynpmc223pKsCWPjlY6
XVjkXIy8/I+j89pOHImi6BdprVJWvZLBYIONAftFy6EtlXJOXz9b8zozPW2DVHXDOfusaesOaGBn
7NZvVVEv4FXpiWenE7aRRy+1zH9OAUQkrLvMkbjJaeta6XHgyhrxY/Olrgcx/NAmIoClrNczDo4E
stiyn+R58uAB5ACYLAAn+fQia/Ma6c6n8uOYw2j8xYVTL4YKVZqBA4Lm5lD3E2B3EDBRzXM1FLCI
Ce/LmMsiyn5zQoE2D+fe0G6Dvr2Q3N5Bcs23jF6uHl/mZGSvPRN63NLEBVro/6MuWyHnbZDhOBSD
roQTo2gzg35YEYoZr502/cbUsy6TbkuHSyCqu+BaWbOEk9wUafoy5F8oT1XnlBtZeNFaWbz3jhfc
dCN5iXMNW5KN6XSCSYJHizT16SVgS8ym7Qp8kZcYvpGTVHci5f5aYl5plEgg16e129DER+jJFnVD
nfSFWhLermoNJBshIVTmO/kds8aKnspp5iLIPxgmcdmMxYb0UNg67uuEAwt89WJKp4XoCIhRRPNQ
D9NXUCcxSAv/ZbpwlnZVXEb4Qaui4on2+O4R1K4MbvdVBsYQLquxdsL8qurgFE3y1HV74snuaddu
jbw798HwFJTpDq1aRXDWNkKnlrT+F/1VoVvh0h8IgvCCT01TbBJgGJYYJxYhEVpjI9bQJPaW1hFs
p7ERhQqMiZlXvUAzQlzcVmkkLBijvh7YIU1R1wNqbHAqRXHLnKHctqj7Kic96p6rL/uUaANJE41V
GHY4s8Sm/Ofk0cmq9JMZM2Ccev1p4HxqXXMdN+C7EP1p7Q7JNiJ6UouTmDVTXkI1b5xPLfYQI0Cq
zYvwKasbgJo6aoS6vfcV32YZZYhcToCcaeeo7xex8Wp5OG+zKD2YdYNN79Jxrk3k2y4ML/yb38Ex
by9hxzybav42xP0pqjQSvi1oNMFnL62D7xRXP7OfCmACK2FMyG0B8Ze0Jceexe5KNsU59/SvWkPS
WLJKa60OS1B+mlgeWQIfrQA8kVr88lnxr7d+s8S8FY5bbxPNvVKGZ5V0li6d/UINmN+jaj9YrNkt
TJha3RaLpk15QDvQZCMqf+qbgg9dtzEMZGTGjyHpvworvhi7e8aptgA/y7+XmPPnxCxc+NnCSK2b
RXWnNSySad8XLX1ll4s3ttM7xfaWbJGHNSDqDkgAmVz7obA7t9wVa4IGCFMgLcNgbI55bNGlDVRN
eZyG7mr3E96ExN/kWO0sGUEnB+Dn8qVYxf9brpUKzj3GVBV+M8k3F3KEPtJS5bK2+8MDdg008lVh
dxJ+DlleeSurhBwnAA8GNjKCosUmBq25suyLJyhFKQUg97WI+4BkWxGprhKJyzI8iYlrXDN8DEMA
OJjnvOEMuwiM+Mwpv7tJXmwMQJxAZYuq5Zyof8iV4qWotdPoDs8hiUO62rT6sA604Y8aqti3AdNy
/UZI5r211Y+onG0r5HZoWGVq5gpi9nCtAvvM/0db+zng5MQJDgFqaaGb5LnZ5Hjoojn7T7UoPjSL
SVSaY9rrmmuRI0nW7fyrarpdY8J6CFrKj5pUczhMAm/AObKrZ8F1u7FN7zdrLKzkzpHUAFb8jJwx
eeUb1VBIGNp+bDw82tLYNAPZOYwX3EH+TCkFjfObKdiJs4Iz1lkkJllxdELwawL0fiCKE4ywsxf5
NwEyrZHTm93a47o1olerLIGkuzsaQTIL0+CTxIYH2egEp3hLDzVd4Vmw8VjksH3SrrqYfvGoYV0r
dkyqgMh23SVVai9KipBYUsokODdrlhk1wPXAPbJ1eMYvGR3SyH83SFddipEhGlwpBOM/og3+aol7
v1E7sFCsXQjdLPDyXG04Xn6IkoEtyZoG75BAGDLdp7I1LyJvW+aWBIh4GmlSFYlsOaP5RK9PhRlS
/LHcikC6LlpWJDzJ3przOoVIiMHbc6ZDQQ7hpCFzcPR+2KOwxlKUodSKevNZG81ba2cjG3JsOr6O
XFU/21NHde48dz6pGoir3X78lcwPVgGJkM6cKSbc4VSAkuvxTwivvOMVuOVTcSkSGnQiRf+B1zoP
PVLVhpAztCAptT0GM2TZbE77ailrbVu38ojsdAmChdyokH1AwrUvxsNEN4lSEUe62dabyu1PRv0Z
B3OWralfElI1G10wZ53Wlf+Gvxxybcukyh5xPbmEIgSaZ65Ds9AXlSQBOKrOnQrPVWUyr6eiojL5
cfGsG7Opp3aJqga0QbTPlej6s00yfazLmxGsSdt7M5RPDgyUu0ndxkJesX/jRaF10+vhrPn5xZTJ
toMVDWxMaerdV7fKTS5WXt+stP1LSMjAdqZ04Ijc5PskDmB1vPV1dK77aF1a9NIhiRSkqp8BI8bY
vLiH5xcOizVAFER6Rer/6um/QoB4znumtkPJQjpN8DtE36oLN44WPdKC5IiOwIGNV3w4bfVdFNOy
6SFVxJW4BbZz5pWYCTtMflWpo3h14arJsyA2c1UXAZqGvH2AL2BerBv3sgyuZpJsheg3ypC/tZUy
v4iHU86AR1r+S5Iajw7BGVCndSLVxgUUij6bRe9sbKyi9nfS+hUkl5GEBvxZ6H0B/suO7tmqbrWe
fYnsM/VIogtcOtqKQpvZ1ywBWWOY/MP4skHfhsYq1IdlVJ+p1aZdQKdMcvXL4PmvXhAjTC8I7BP1
R6/be1QVXDUVxZ5dp8e+Nw8JzEB42PLd1CT+dN5VVeJ5ENlP7kw3e7wUQBF8dzj4luWuZ+FkZJZ/
CsNRMsqfLBHfIDW/sXJvcLU8RrQGGAZ5JhExvttV+V5yrpO7/Tk0/sXSQsYlIRtDiwAhpw9/NH0k
0QH4Snt1i/ab7wdxU7OEF4i53IfB3OQpkzWEcaFIN7rXcdP3NJfd6Gy51Y/6BBZE/QWVUyxsM7jV
3Z6ycav0GqY6Swk+yzn4oc/WuSH+Qpojo4yA+8yTO/Ne1GA5BrMKlpNt7Uz/iUCSb9cg6YYg3DDy
vzzp34mVOmDGWHI6YrBB1acL8SATk1mdI07MMZik6Mxym28lutvgtOu6BVksXuDhvziCgqqggqxO
ZI0+JtLZ54aKRoA9mLLvXUZpNVTvJWkPjVDHJMYWrD+MYlybCHwVhEMdtazwHPrf6Gwa4zcqtqPP
uC3vAfuYzi4CS1qnzYOAuz/L3TujyzjChQTQXFwi/Aq8AaF75JTb08HshW2+zD9cKZ71ytukubHv
ouQcW/KQUuU2lJIGC0ISOeMz1h0No060ti0KZ71TjCdS7QatKVpeB44IYCoHo7X+WWo61m7143aS
cZa8tDNHN66v+kgvbM/1YJ4tyzFG0TP3T4wbmCWSmAgV/wO7BVul+lnVKxUmtC75vEdOqNyqivTN
396DGxTrPJdmSmIBe7u3/JFjuxQxR5LrExDmoa9WCjt8MCJhhetYF+7aoWjHD8mgPlYdXO9uy3n3
3Dp0wAYUYr+DkexpM0y1QVvFXKGCml1Fo7kwDQNLQr/rx+hMFMNvXWGbaHoQ1IH9JKE2qOcEju2S
DabPQjg/AxfEptykMIfsPw8FZC/QQ9Xx15iEI9RRSuROwsQsa/bbJt0HR64u1a8ZcvdzLkB0G55y
v3+va/0pmpiqZ2g48SENWMZbxCilIrYnHP9sz0MRO/DrpM9uKD6y0jkzR2aiX53YNDE89t8rHo+p
Ch8QnYFR1f4pCCgAGo2jeAS25s0q9ZneSEcG6fs7wpXx5Dbje1AzGPcdpGd6Dp8jfbPwH1dB2C4m
z2MmiLvlR0qUrjo3PgXbv07PT14fcbrNv0+QvMualzd2EM3riu3s2GKG4TvbDeE9paNZFWC/GTyJ
QxNWeHhpZpZIx4nENBjIMhBWs3telcjih0rtnFK7xML6c4a7rKrPqEHDi4sKKrRLEz91A/k64qvo
sDIUGe94AhBtxI/mWJCO2+6NHc1D1XbBwIyUJUcMJ8+IX8ir531z5zA67BpB9unTsmAn25B0yTRJ
5eOWnAHsbv2tkEgquoFlvobw3FDDV85oszOSp2B67r0R2XHfdhtK4nOT5yysS6zvFgOtgR8tsyTP
K0nlMWcYbv6bGKyURat7Qo3/zAqpFtqj9/qSNwqNQGh3z1oOQm4K3rUY1yDa1z9DZ7tcjJ+y5DyJ
4PWBUJOQw4jyrsOMdSeGScOeh1z5ijjzc501AA8rWDxUmMye/TuGwje/FzplV/TZ6exkXPVdp6O9
iBr/28PIhtfqPnlYu7v6SHzVuxszWCHzr1kKdKJW49zm93+AA7uoFSR84eIkCZrs26IMn8B8MNpG
oDyV3l3PnmmJ+KjbPNwQ/oLiG8QXcE3yECZIMFACSUKPj1KhP+oRmUYDCVxdzeI9rnbm7G73QyPf
1j9Gb7HMiplO4i5dgkK2+ajNJzllu8ScVxPGyp0mxJpAIRcEdn1iisbIPZjzrF+/a034GDmwU8db
1zkhODKi08GUqRzG1zjE66XNzL6ZXyziJgLrhLl6B3rj3ks6eFK5QNaVgLDo4fsJdxvfbi0on9hF
GD5vXT7do7R4z22qg7ay6iVGGtjmPIrpkK07GJErlpuvjFE2QoGGSMlSY1yHzj3u1bYttLvSKtpD
FvtO+RdJ/a/hYWVkcct05zGCiQkMMS8kiEvq9HfLrl/HaBsO6rkKxiXJsO8oLD4ldAPjlWCuH1xi
Nc10tURf9+6a+dptSw3zbwM0Y0p+hSxwBtXI05L6pTL91y4bX8XYPrtjwnJchpzVpO0M2DZl7vwD
jf5pIim3YMXoFpRb6eV7Uhb+LKY8jsDXNwvhpXOLGTz1mvfT5NSBUEigLHInUE9AetVe3dx7BqFx
MczXCF8UZ5ONH6WljdOzp4TkPUeQiMV+kVIqu9uZ/00E7gbJmBMEH2GA08zgIx8IEIVFHD1bruT/
TV4LMgHA/Mo46DZsgkp1gGXl8M5oiAHrYszE+4ThL+vcP80ew1WYTD+mdu7xrfNSRxiamGnOaZED
t9vCjTG8jFqzLBo2oHB4TzCr34tW/tSgmlau+PBSZk0Srk8za3jx6xC6zMxbR7JVWT+Rsu4oy4+q
JznOreYWcwgWTs7rMlYoLZiRA/UI93YvWR97P9VY//Lzb9OZvCREO26DIv3zTO8vo8mPGhSuaYeG
wCm7jY1VmgrUvrNtYPS8Rpf+6WlMkFD3EzGsm5fMrj6riae+J8V1toSv9MhfuxjlMPNmpKWCrysd
ZM4+pMJyPtYLnQEs69eaP1QX1c9Yi9eqxzmi/7Py8JjHzUtSdL82DcAqdepfxEF7+FArTPIrvy4/
8ZCQ7tP5PE9vCksw8zvsTGaFCBQ2Izm7FyzyaDPNFoNp/Ii8a4SNn4Bz8uWahPgkfiLPcy9ZYnwC
sEMZ0X2prn0SSC8Kz0DTysXKLRwgI0QY4Zt8ld7ofam6fSss/3nU1cUzBPmsJHBVBLOBAloigkAz
0jXDOona18xw/yyveRtcuVeWfeUv/45Z+aEeY5dP6pSpkTgcmuyk0DJ5A9uAUv8Bt7rPlP1isqSG
RmF9jVH8qS/zMHjusGwvcEW8haN6STVAXML0z60adqzs0DkuTRbIbFn7X1nXz6Vwtz1yWtjsnJA8
nIofeQz8P0bZ4/Rl6PM4uySsxeKVCMdHlFhIFjEmkOy8zwIMVCnp4g5deVmCEonK+9CXfLmO+SGt
t9aGtsr2ZWFyWC9T3fkt31JP+/K9icfOM8CQ+eO+JLoCEVQ5YW4qCkpOprfKaP6SdrqriV1rOx7N
bk511Of0W2KAjZwvo/XdhwMrAWI1K42rvCTASgCT9aCiJa9SBl6jRNSja/cgZSUHgY523QVeHecp
OZXNvI/xJY8XlGMv4+CjDmCbVeSIq6tHq6c3L8cLNW+NjyQ6Divpi0fc8h8muo4ZLouIZ6QcTPzi
EEW4KQad4yHzYM2ltvdvKp5z2/qrK1TT/myWApXGsRo81RNmSI/tap9URN2guSVVJByY0jvCJVEl
Ju0NWQhvukNpDwVWw6qUZPUJ8KlY25Lpv90i50rifo7SmreVxGmhHec2hTcUsEFrpvAaZLSn4B11
lvdonRPDW+BAm8H2I+oRbEWIfHmWJvK4Au3hlsmlMrNhXfhEb8ltW+YHvTZeqeGYBPf8ioFB8oK6
SJU+PMyHbP17xBd0C+Dr3ZVBJVbH82dvZqtcvepW4a/z1Pg12/CsRSyA0G5t0Ng/hRgEGRt3D9LW
n1zxaBwNYWbNeMzGVDpw+DfVhLYIZTyfTxX1fKZWnC5aL3+w5jmMgiqpt8yeuaiOWdN6m/CEZk1F
nSEvg8USsBwIxUod/dePZyFW62C5cn89A1WmEzGrw9j4mNzgWrf+h5xdULhwEA74SH8dkilzDVhj
zuMRGt0bS5w5nwlHiLMDIlmtES2eBGRyul8K7WhwPt2cwUWU7ErrGEWiZxYSsT5z2c0yQX9pXMwp
eQFXziYlKBFqUzJNXUJ2pjLoiOlz62c+DuxAk8/5x7nAUbPgQwLq3rO0zF2idl1VrDGJnCaXFMbI
79ijRtm76eChHLzyz9LKZ2/C9Cuhozq9edEidSL+HM0fLrK1K7TP3rH+OvRLtcVsbUpnP1ppsNbH
tqsE69wm69FaQgxKyY1ytZqGeRJ7wwKXYtag6NlIYPn1n/TOWVnBxPM8UD0pPJ5LrK9XTRSrNNBI
dHbukwCPX5ifsUEuaRVehG9fha7e7aZtgHiqnyAzUDJBp0kx1KceateGIa+Xam9TgKpP4M7z+up9
sBM4rKPa+ML7N3DHVyka+THzee9wSuC31FkycB2yhnslztsmGVVBMV+A5Kg4SnSod/pFWNkeUcPZ
4UZYMIjBqVdfxGCitfOgCpp1ciooihFNoGosmEcbjiw3bh2x7RJ08j0KzHU98BZoKUOlgVlPpiqW
JtTaEbjxZV3mtDl18BIEig8LyDlRK/Yt53YUTfyCAPzTqSgkLMbb89KNoGNZbEblGqucGaPNE8zd
EH1rQ/4Ts+6DHRc9R89JH/MATaX2jlKwX6h4CL9gabNoyteVa7U3YYxwyhro2xKuv2tlZNTzmGsY
p2H/WzukdSz3a3HIHAISCg88AoqEqi7TZzu+NxP9M+Bx92qR8MMwb5rBvukFlSoLt9F602l1191A
CKUl8mQdJMwAQg0wiiD4B5+0ihdkucVP1JZMwEWFR5mRmi9BX1m9aLbdVGkgsTs+Vb/ZNA6sTd1k
TlLNsG0fhfE6GRDrNnmQrGZ2JbarnrOqdoGBdOHFFoqVoSSzEZQ+pv5RODxk7V1OLKxQRW0Kz6z2
BUqrpjRQ64XF05BRnIe+629qw5uuWmql4B+fEXKzrzSonWqHnK/S4xwqHLGdnHJrOYx8YhcDSfqU
6J5YxaXZrqYGdzdYOWYmU6Ttm+gGTyAGzguQ3ufXkM2/0O6Zf529qdWPsdS+WtG0K1vMb26m+Ktx
wgd5CDNXf/W7rlibnvnoNIt5PnUc6hViQvHtrsrEtBcqDLmmkuidYeuPbvXw+0z/Vk0CTjsNivXQ
yUFYqbp6aXv1CnH0TYVg+RIVfKby7Ock5BqKFCkzBsyEX8SBduHSFaHCs/axE/BW5GpYgjZ+I2Z2
jSPgkI7eHY85MA2m0QplYOXFGEDRPYws2wcj7zfugLYDvTKZexR5K3BmRzyGO4M5ZV8iQbab0loZ
/IbVdID+W4U/qWGcjEFhIwinO4/8GTnCQi+HN89nOq3NqbgGmYy0Y1CpMbNoCPr0TD+gT32Eo05F
XEPp1YdyCWSzXJUlVYEaGGP1fx4J0xF6LkuIbMvSB0hpxCdXCcGARhr/tEIZHGEtCT/deFTCOuDR
ZIIcaWSusAlqTPlRNqSnuZAb0FPwco+G/0g6zX/L+xkfZzZo2zROaNWD3Zi1NXWouPLWjeEde4eS
zKrSQ2KZzGGCfNs6+WuojZ82db41IaeBV8QMIv7OY3SLwgMeH9ropo33SmqvPVQDlekvYpq+cZcN
XfVdlg2I02BivTp7nv30rBvyGACjoNFPPpmNZmw9WgbBUC7G7zLFjdrCD5yVIp2/b4zFMImPxIxY
65n9D8rF3STzna+859LsIQCG8NnzXF8HI7uktCM1C8/d52hzQWH7JDVQgKZTFpLTat8ZBtVnwPqS
VjlDYqaB7CPmnElzynnXa5jTVFd+TYE7wSaEZC4pVHJ67dGn5EClx2GQYfSlyn4MCWNPONRrC7A4
dHzreQq4rUNr2jLInHHXKmc90B7jJl1dLNRs+BsAKeUiMJadU/xDuUqg0sBcufbib6CLuHHcO07N
gij17Dz2wZHvjAoM3NpaTSA8HCzyi2qwP+ahL7fdHhvQeUj5+YHrwyc4TKkHDny0/slCvta1+2xm
8/ddWi+ip0fx9fo8jieepLkzkNZStJxUxjyNNrJHKNsv6xGJ5n30Im56jwNMl+GHGjDZ+L79G7fs
XRzLXb2RiwRJlfQ/as/01wBSgBuUHmawXkM+5zFsz67CEwXS68nU0erxNTPNIJZqmV1qnTkpE+9p
Pw3Gq+i8Nak9u1Ivvr3OQaqgpadJ/2VaT3XhtP4qIoOjB6c9TuG7N8kNfq5b0tU/dkxFhVO6hOi+
a5S4JQE2NCwsL0S9kMBUI6syyHtbeFhjOcnFkVS5RO4G5V2Y6LOE8muxYMr5XroT+dbxX5UZb8oj
+YB4pN8k8IAg0hH6ZHYzV+YySrbsupHCEdQ0qzSByyU3IDfYLSDZEvh1gYOw8GS0r0E2tMjlM+w3
Wm18Nb1xrLUPr2zJbghTDMzFRJZNuS0zDLxJsTPD/kGM7kEkLKiipS3kP+nht6zrc1ZzE3TxaxBI
h2b5TUsRGZaBdRTBsKXLwtc14PE2xXCfSHsD5sQQW5fMxFB/9d2HX65Q/V2BENEIFOs0Kr/9MbnE
nnEIJS7j0CAUdDSXrkHMIs6vK9vstabBJwvLrl0befDe8/raXndnWLQbp08d175ESmNajMlNR5JG
ov3AOJsHlHjle+dahZT5UwsaQUtvtM2/rVZNKEWNKy8FH9UI9aAY/HOc/NOjbNfHyEyZpnPvVDo2
jXCTTdlv8H/Um4C3PWYjlYgklMRqytvYpysXbCvjJoDyUwREuMP+0VGatfCLp0RgRAg5I3SAYxqU
ucg+1aSPcoZ9W9OxsrtlENd/VomrsswZCGhmOSsquY+IkcVR0zDigkOYGrx8XWruYUNH66CYXnSe
Fbu3+w1t5J5karS6E8ZX10Rz0mkwCIZu2w/QYiMBygcPxTZX5GIhej9NCBxkNH6bwHlJFWDDEcUS
kRLA9YERt12R99Rh8QxT+2M2r7Q6Xi0S5X6tsOJMNiYst/VPGULm1OLqaahGdy/N11iTX7opX5Pa
+krKPlyj3JS6lWxA3gIzpECv7Rj4w8h4DaLSPkRxtyJn4uDE8W8DeFxDKqBAScz4rk/PkhYcGHzd
KHZ1yY/cZOEJ4w+yu/Y8ZfiYC7N9iYbua0jG+uh35TkLYhDTZYikKGdjRLwhg8RQuDGmBM1DizEP
zQgiDH0m+paE3GJsSsyfgLytmz6TMiycsVz20vd+HDM7tpB1rAQbXlOgNJOA35ixLPkTKImld/N1
Njqk4BCwtvRtA2TLCGEy7Dndu/HedDhpm9h7ClhLHPLe2CSyVtuuwoASN29oTN1N3zH2BkoTMej4
cfFScJFXxkpSaLKKZl5qiYK+hekdLlAAozipQLp2J9dJrdUon6cSiEBUiNcmYoI4WRbEFbpo26ZP
Mh/5PDqwE+yNicU/KIiNmgQ256bVXgKzmFZ+OjFU89EFjIxMAJp9Jn0P7bbawRLpIHIH2l4g8ZK1
jQA928pQ3PKk/DcazW4EicD+tnDAChuWjXAIiYbEVW84gJ7Jqa/cuS0e/WJFGxoI9skR6N9lnAU3
Mhdei2a2UmOpXA0+uNDqq0ozk9WP/ddiJxBpzxc8oQytq59EJr995yHnd8N9qTveIvbPON+QEI14
qfqgefKDD7uqTg75w1XBeWpT5C4RiX0Id4LmqDMLZnROGcC5GTGJNAEC4It80Y54lMJHob1GwXCz
E/aS3SjXoiSdDB6qM9f3q2U8+tnKR3OBvosXEfHVMekG/vrAeSqnAFKeewwpRZcYfV0kpz6tahW8
FLb96mYoTxhj/JEmswwZGgec35acb8BA+zEC3iiQVWxxnOI7EjUSVcfrFju7LF6qGPld4Ovt2ka5
Fqrks4m6k2Zw5pQp3LLURP2MFoHxWn8ZmCLg1YMEpcf0HjH0vcT0nwkS49DhjoWcAsHU1m+1o//T
m+IlxI7+JExIBEMVnDvMuxIIPrIHvwaQUv2LRPIonA8e9rM3/0Lszzd0K3TugAXS+s1l9IvghjQ4
JbCwZs3I5hrXVum8Dwzv5/YM+w5aqwhSvzYF4GhkQWci+RDbKtgUA5eJLp5iwTgYxylUUovsN2w7
Iu28JXFFctPB0GD1NKsKngwoBYvcgxEnAS9YaNNlWd/ycChW5b2xx2yXhpUFCtndNQHZoqMobnAj
yc7q8QtEfAsdEpF1PJIwYw/VMWf4PfSM3LWUgUyFXgHwcL93poBNvP7Mcn0Etz0h42OC0zO1EJq5
7oMyW2mldaHTeG8UUAxCNvMNDEndKanmkyu0kQmbu39mUveX5mhe0vHYEJo6El7J9ADJcsKYxZEP
s8fbGlVP/NRfTPHxo9vMHgAeswzMGgJsXczsBSdmYmkmJgznq+7sH+hJb4R6JudRIZ2G9GE3+qEx
SOBxXRN/QDBjNRkgada5HLkRqPMaQmWiDw+9i0MY6hL5BbmvzPSN/FmHZ7cak+IrdHmb2grtWJ4T
wjmM6ZZ0QUAABe2VZpjLxv8Ly3inD2O+xj5Oc4QIEM2VA4uY5sdgXitQTi9sh+1b2BO/x/BXEw0m
shE7HvPbtVDs5gWD6xRmLo0CXkqS5qxlkcdXldIE2tb4ryGfehmzxegFyJM6JbyuSGIyESThqS4R
3CQqbce2X6Y4Aemy+vZJxwFHFcstF1vmpiVlC+ceqBhnXq2hevkwBlJ3Z6OtF6NgZGVJMDY6SRRG
fe9srYHPHv9CmIOBLmstQbTs4dpsLyQyp0jOXEQGSM6zsL0a6O1rDt3l/9yqNK2QFKsPEDz/zBG8
zIj/yKB+Ge3UZSE6bRuF7T5JzW01ZcY7ks2ZsZtLIY6GRgNQKr4tpKWv+BBeDDaH16BFHZXPYlES
Trx12DnyYIdonm3UGy4BAelkipujmQ3bUnIZ4hDQgD9q8s1p1etgwDBQGXcdbDN2hPX0EQ4kJ5Us
zuemLQaEMwYr4CtruoMOU2lQ8wKDPOHFt9Ofym5PssEuEufkEyuIfx68X8yKcGsoCxi5A6wGbIMb
FoAtJLSSFFscsLg2AsZ4ppcj4m+uZFYgBhDvRjjHMAUMbdl1vCWo3lyJ4nkSPDrIeh8BVA0mFfQR
LfrQqRz2HEESENX0Ste3DJrih6ywYMNVaa8FT+cCLl+JwIT17aFTuFdZy3nmgGwdnymBCEwTrScM
Ie1KedmbL9kZa7X1qmlz1J0JowUg1E+ot6dOq8Teb6ioSwcELECXc4Nc2NBNeB9htwtMa4dwQFKB
FTeh2efG7Y6lhwa4Yrwf1Ppz0cYX24VvPdD5tnkMbKjN/7ldcK1y842F3jpwI7ns0vpDbz8kHnuz
4WUokvrcQ8chWi20F4nGcjkq0mpB4aYI545/calzoZXfvcgIdnHYzOPPRTTnfCWEhmN7if9lmrXO
TG4JhHsupU2/r9Z2wSMTFe5tVPln3EOGU+xpUcPyIBX9+NS57lMP0MOM+kPSmRxxDOJSBz5dA6bL
dtDNZ5PxGs958KMGCimosgs9wrFS/4qu3ObRpQJisiQw7aBZNGEj08J5RENl7n3n8HlZo2OoV4x0
Hcf+wdafQHYmFHQcWeg56FCJwf4u7P7TFPGVuMuIgpVLoW4Q0nSdhk2CVhYnvG/VPFcvXdI9hqB7
gu6IDsHBPNQ3713S3GoRfvTgiXBpZBsXa6kT6sZaEvjWwBTRbPCvjA2+DGGCpmDAaFemjUPXO2tV
tgIYyX0b1N1KhMU2yzlHSs98NQAsax2pIw0rQ5AGxkyhYtA3cM2vNdlRtSAqWLLEztapUW0Fcnmc
Y+x0TdInnSq8m7+WS5uvSOziYAOFmM6pQxGe2RyHpekAQ7E4alXAYoMnbrLREBWEky2NgOVfg6d4
pL9GXYrUhMFS5U0PwphhuzJ5bUy93nuAp0XMvkbZPvAor3ouRN0AVuqLu4xv4CP2udMczdTrVzTY
wDSl9wd9763sGCVrAbu9ZJbIIuNnHciztHYlmOlIGPfABHvWqO0kuIWpgIY1Qh+1ayN/2MEdW4lU
sYMtWLJUqbp5ofvuXKTn34fRJkXEB7WZ60+t3hw0BI8vmS22PLblysG0ucR8Dz4e+XYqo58igFFR
W7uQ1c9SbyiVJkkuZhuLjZGZ+D1NpnGFlhxMUXl3u0eRI61ZiVrit8NLJ3Rtj/Sisec9qgGUNK/p
Tw3P3SgKc/ymSCsVPkxDsayqLGwUWqgfjKZYG3XlbAyC8fAt60QjAcuzrFdyo/pVHfWgvg3xZBlJ
vVElmSsGHm3cgAo5ToER8cnkuuqKIr5w/K/niaI52G+x3rTXth7+wQf5pf9vuW+St2CEoBQE1YlY
ylxkuAlCc1p1BWQHT/N4JUyHRW0bUivY4DGnutraLsrOIDIvqvOhdvCfW2b6bka5+ojVMD/Fztbj
7t16VVldI7tdZ2NwaKaX0CX8TuE4WMehERPAFVEhV6TnVeI/8s5kOXIs266/EhZjIR66ey8ge1kD
7xu609lHcAIjGST6vsfvaKSBvqJ+TAtRqXwRWU9VKtNEZsoBLTOd9AYOXJx7zt5rx3QhVGWxVtNa
plB+63E9nYAwiZaRnJ832VbToHvnfv4Rm+a2Y956Z9Xjo1FjwTZQhCwFLnLENop4AScJCY/ZeBkk
tTHK6PQh8jhI/Ur1lX3wE3VtDch56qjAYTCKK5hQq26MDZZi9jBMtyPDlIcil1/92GRHJtKNJtJ0
U5rV20SX+uhjYj/++DeijrjXWYwVAMlT2/PStFrJcqYfG4FUktXeY4ZiBi1p5p5D/CyKmjZVh1ZQ
u9HT3zl+cDXqQNYGvTJWGj0FpMEAr5DOynXbuAwdS3UX+vSsW1O43PzCrQw2bIYZqzgAIURR3suk
Tld9Gk97OqY3mi65EBxjPSK40MmKY9o6TlvZTkeEvIL05+3nT//2l3//t7fhv/rv+SVPRj/P6r/8
O//9lhdke/hB86f//Mv2PT+/pO/1j7/647d+/Zu/3OMqy9N/+Cun8K3K6/yj+fNvze/mj+fl1X9/
d6uX5uWX/1hnQP/Gm/a9Gm/fQTE0P94Dn2P+zf/TBz+9/3iWe6xyv31+y1uGgzybH+bZ598f2n//
7bNpWT8O1N+O0/z8vz84H4nfPt/99b/ln/i8f/3vn16y758u1V//R/YWFu9/9xTvL3Xz22f1xUbv
BPBWSmU7ui3dz5/69/kRySOm4bj8f0vBPjPsz5+yvGqC3z4bX5Su65brMgt30ecI3lENnYKHNP0L
0nxDuvxDHxHbtWU5n//X0fjlW/2Pb/lT1qaXPMyamufWnc+fir99+/PHVRjNXWGzsaGw0B1dn99h
8fZyG2b+/Ov/BUIEyYDsgzLFPl5UrHwiOkJcuXDveXBG9s8dskx7KIHUdeNFmhRqMgvuYXwjgy3p
bMWcn5ZNAz0O5NZEmzxESODgjxVrf3Z/m3H3ZufpCcxvtq4mKLCkri0ZVoF3ypzboqjPvmfjE8R/
ERjuDhUs8rBBzKjXG3kQNToR4OswWSeoAu5e65xd3PXPaWikKEAOTdePlA4FIvygpZ2Gdh4SYbHV
W28rognGhokGTPrqKcmSAl8ezvZe8DaZo2Zc92sNI8pCmbq/cYLqIfHZdRQZHK+iY5Rl3BV4nzDs
Z+PKcqGayssQMH7ExEjgXgRD2YYUMtTxR9uWG0sORGcAFCi0MUH0SVhCjNDGpbVn+wqcoHD3Q0tj
zEcDyXDBuHPK8qED1+f1xbikDbMhdfpaolVwTX2b94haIOS/CPjcC7BlAeQgPt7kOQ3yb6xsCJ2u
PaJmoLIgScfhM2DNYV+NJrwfD2xljPVP5/vvZ9AvZ4z6uzMG3bjgpOUEdKSpO5y5P58xY1xn2IO+
yTR+HGdZScNddhVq9NrThLxzZTIY9cePPMLtEYxyGVUKcrU3cpRiCLwxAKSlM2qPhYZnOSUbBnYY
j80HtYrRGHPD7dZ4IbEBBNolsZ2rprSMDQzWAOVR85BQBHHAw30+wrIYshBDiNE2YHnQXa87DA7k
zMSquBKi1za+B1VxmGNv59vuyPcE50Vj90STNevYJuhkD4fkeaxspVDYBgbzBHkak8rdEofqIXL4
mtuoVTD54Z5gJ9N2RAtB5W9q5AdTk5DpxowpQZpKPgUWokiBNUp2CA9niTLyPaM5RmTUZ4TXCmu+
NaBHIoYgX/Uk7S6sHsK3ZXYr4urf0664zo2eWXdGYcHXty/rsdtqBqdgO/DsHReTJ4a3Ni2OtIWP
gd7sZVU+k1pKy4XTpgETR0U8P3GjroPEOTlenC5Nh8KOIKGXos9TzEnWsxWPH4VPop9i3jSZREG0
XONtCYuzs4uNlgLNIcHklq+kWBgtmS2ydNdW8X0gCOKYoldcu7l4oYpxl43D5MSxCAQPRp+mRRh+
2H1CPTQaz11NNE+htOfK8BlASc5ck4DLvLC4BOP+zHtl8NNV5jI2uzdd5zLou4Q8FnaMKys0vhqS
S5tWA82ljDHafJ60JdsLug3zAAb3VwjIQSXDrV0jAXPqcq/VI2y+rNr5yEMWDEGe8IpiOBwosIeq
eTftxl8loAKWFq4VKaSxa9O220pd/44XCntYwHQ9FiSNG3V7i1zy6BqEv/t9j9lIA4nVBvmzi89j
U2rozgMv6BaZCYXd8c2vss8O/+SiM35ZpR1dmdDVlCWFLVzuGs78+M+rdIfozHe+DWl2QviKuVpT
T5ZUJ72xVtZI7KGdaHcsFGxCu+Djx8Xzr9cD/ze3+p/v9P/bwuL/xXpAlz99VX9fD7xwX/10Cd+r
6v1HRXAKy/Y9+VNNMT/H3woCTcgvrJg2k3+TL5SMnj8qgvkhW5eOBP1CJoEp/igIbPXFsHmIYsGQ
3KUFf/N7QWDLL0roylbS0aXkd8x/pRowJS/yUzUgsA1ArNVhr7i6YSjU1b+eZ7bWWkGYwTTC3M6e
Je/Pqg+ZwspNiRdHhfNNy5rgpWN0mvIAtWbQnlL4RcuiQ7AK05aewFCe9KKeNrZMjtIY7yfwT2ut
wAwoen6p1UsSpIDrmGF6BN57xtADDDtPnjGY4fD2u9Mw9AuAXit/xkh1sOyQBEQkZpl7HK/s/+YG
DLEjrem0Kw9luF3l124wPbpGgbvCHu/onEZkyLO1IjPEHvzXpijm2QFsluk74UQ0kmDd0o9Vr7z6
O+EvGjyT5OxFbDnqWALZNcEmxxBsWvRThm3ccGjOlp09k4e48szvFdtxVPr5CU4KsEnBvC+w8KqP
zttg1XdJNuUrrbd0TO10jaeRZn+UxKdqoMMtTfKVPdVcQrN4TNvvuSM2ejud7JhVxxfl16RIn91h
r6GFywyST1qLlgwhmiOQNeLO2B438WsAsdiD7SE8/z0lv3bdx762Yo+M2MCT/BKUpA9l7Tvx7niM
nTrmLnnkP7jaNXeSC+p0pD5O/tyP8gzSchn42kfdhN+hydwjiJHsLtQBSeyKXXm+yiQs8r43tyNG
JUp0hnw2GYkdpmm7ZKat2VqyHHqHeR428MIQVwOzcbLOo2UevwJI5B7UsN33JHqpLkn3pvRf1Wyb
7Q51nSL6QG3JFil47Se1nxy0kCW0LT0uKC6MVNCW/qg9Se8Tz69pznnQ3jLNkovmTiQGMIOGgU97
Ds3GLI9t6Z3WiILRCcR6CZp6hut6fYDfru7PXTtxQAq8eANo07xs4IN3YtU4WrPRMhreEz2Myj+V
MSVrr7sj74NpehVMS9VrAbodbMJWHr5CRSACNhjRrmnkZk0AtkyqiCFwGeMhRg5y7ql1lXLkEUrY
07tQ+abS2YsTPI6xTa8frCb73lA9LCIH8qEnKbYjq0F2zhwVgrYpu0PijaemZrKoauCtlNkDPGRa
dhmyoiSFejXhEwfZxGSLt9qG1UVYPGTi0G/zzlilZTusSJaB8skxzkrUgVd+rNFNIWUbOtZNLemv
6sfM9g7IBl5NE+nXYG/pp53JP9p0LiLKKCnugpZGB9xyUkIvFfvRRUMzK+k1TO6TdqBmBwhSZJfm
HY7a3uA8QDf/POEHX2VCbixCfLAN7Rp4qwlWTqUP+qKM+8dhxk+W8fNPK/F/UqmyyP66lrG70nWI
6/hLDSmM+fGf7pkyY+Dnt8rfOgknhcrFFg/GToRsMzQ7ufrHL2b8eodm5Zxfjd2SsE1e1XD/9Gpd
axhgyz1/qxzwJLqL/dS9tzisdinPbfgGY+VU6/F1pPKbMK6//pOXnxfm/9jG/f7yrtKlcAzBsPNP
C3cGPzLPhelv8zh+zQBN0ru+8gax3CLHn3E+83eR1uTdJZDy0yttUpt//BbUf/IOsBUKfb5vgFTU
fz3ctiXstBSGv4277mSjffdJOy8ZVIz2HJIZ/5MD7szP96dPTHYRdz/D1JXgM//6epml1ySt8PUS
pIlUUKXbKr5uClaSqgfcpGforEltRW7g4l3qH1Vt3NDiW5Ug4VrneazxQTXZMX9s0T47jnhO22MZ
dei/Hdoy8c4qyrOm2Vs7TliKkMWpsVgb7LxIsMHXMDoOfha1h1L5WhvhwS+e88l/FYogMgMZI3pj
rD1t8jwkGnQuy7gakVcsw3E6Z0X60LrJlcd2k6yK/qW03PvUNxNWihBlGV/hOmwdQRA5iWymd0GV
ocrqa0RWA2uIVW+L1gCcJlaETpxslG6MNMNt4rOhzcfp0Syde98xH+PRuWelcRtxP5Yh3iKGSqaY
s+Vita+9aTM7WZOW6DqWdpQlyfLHGfEv9ZD+f6wZier46dL5u5rxHPrv1c8Nox+//7f60BBfXFfQ
M3J0Q2eX7bLM/K1hpH8xpDRtGj+0kSxTMJb8o0A0rS/CFLpFb0jS4eGv/ygQDeMLdSPhpoJrhYuT
3fy/0C4SlvFrhahMitf5CpeOayFmsuw/9YsmkbONg0qMw3xFxhZQUJ9sZUd3nmz47aupShOaRN+A
FnPZGao4Nxm2JyS77yLNb3M8F0QZwYRIfO06Rf8w3U4w/5aI3pgnsNuOSK2MVXgIepQ3TR7eoLzG
24STAGidHka0grxpZzhogEpLoWGzUoo5guiXzZXZh2u6MHiyvH7VBCg6LfdNOvW6ib0DNkWm9nnw
ofLCv+nlPBRxwxi8idDPcf1gzGJEvdwGAninMWjVheutALCnulVmp9rKyHVMiRpBO/p8V+9FVBEP
MlxXafS15LLf57rpnTKPAEffesAelh2F4rPLUPTr1HkCgmYcvIofmEAQ4EZiB1gk2vmGhlxZD3Zl
0FPdjeWRCea0Lpk65W3+CC6Emgp+9zpUlEHmjBsM/Uww5yYNVXRMI8bY2YDiQf/H/lho2rsNn26h
50l8gZ90ARlMf2/yvuWGu/eIvmSxgqQSVd26VcXSMoJ40+nyrihpyAQueWx2g48hUWNLkguapDYJ
7mHBWe+sZeteBNW1N2GfLu10WIfFdyJ3gN6ljIdHlNnoiekJmt/wn2krUZn2AfIFFL/U+aqwn2wI
QCEeURgszzgZBydtN8r3t0FnV7eu2d9b0Dt3w9i0wJHQxYF1WvNd2Zselcw3VN3XwQA0MKNDoDcZ
tpPYLvFMta9EWaMIrM3vWMkgp0XKPufFO+zQcc2fr1UCeUtizgNBil4Ii0m7sqquvYc5fM9OhSwh
0t1pS3RzgJhtr/JyqM4R2m4zwK7eV8kTJhSB27GpVm42jmuMkB2ChUGdgvSBuf98cuDfwg3iHpiT
r3oAILtW1Cd3LLxNMsexezgfoWyYt7hHUUdTB4LssXTCaZEHYXZr9gXBAcswqcBKEcl20FQ3HIpu
IABCMJbNLH9nxxThkhZZb5Pvo7ZeFfeHPh6D/ZjAXQH/xdQvI48qO5fJi65Td2QRxSthEKvYd7rv
epB8lJ32XkOgP8PzRihoK3Ikc1AbpaoPg1kn+8h5LY3GPHH0fUUjMWJ6F/ST+ZhhN0d1G6zCNrRf
LeJKCacMPrzEuvclTkybAPJN80P95VFv5IERHLJpePcZiOzMwp2R9gkWB8TwVhXla71LzoXgVumm
+oah7Ljgvh6fY0DJQIvzHbP7JSHlIZIIvyZ9qd3FMXYaYsLR0VbwKgJmw+gT7hXRnLGo4hUzTUgT
hduQ8RXgpxkq5NZjVBCtQA54UiZnS047+jiZirZyCM5pKfGbSoCNeg4thGdnwLLzwyQ4u3kXnCe3
pdKNQFwpoEH11AZ4JRCCdJyjZjUx/1fNm9deBMEBImvDtaX8YkU0YXWsGe+7qX00qhbDi6IKY79c
TYm1bimucUQgJXW18lCLYoE2uzyaz3mvkGXCQSDPCwGwiUiCmXk2rsmt85cUE/D1AgmYvBzKRSF8
uQn7N7a5DT1FdIKh6T8m1puEVboxeu9CEMp4QK17pYVzAMcwFru0BD6tlQR3qaHfgqzlpVpC0fWW
7VOY39J3L6D+GWeXweg3pRfRChP4mLJhBTJFu9OZx09ABCn2O4b1pulssJ2uDCIcDt7I/zK3eoM/
1Wpu4Ph36yYgkbbqphQJC2bTtjfXJXjSpS0NjTQBu1wTDr8W8OIupDjpd67mbSsRQjQYyminIa5l
62yfpkonUIGGpw/WmcQv6dwxDnPuEO5y3dbuJXMndXEC8ou5VLHSxaiMvOqCrCO+BcFNIRU+hvGN
odn5BbFpcXNTNFl60+cHn7vdvg/SU1llh7hFWQHPtGfPaelbxyehyK6amx8/MiLvF8Zo0WQlrYCm
53Xa00zMrA46KKaGOYBbHWS7Ib1R7HurRNSVqvzamfUY7lQ+ZHguFYPtq1wpuH9NEGA3rbhN9Oq5
nRBkR+I+Y3Xtx8I6FO4Li1d19gnE1NnEqZ6tb2F3YA3jChQkSS8yTASJSbARzfa5oMUqZOOtYLFB
vhysHZIJjpWnVqM93RtTcFdx7e/I8jKWngst3QUBgGggdpCbsR7bxTCcKr7qewuGI5D9b7F8busi
27PxRaFkMilXfQREIYmmDZvOcmto0H8SpWp4CI2xqi00cGGc03hobWfvjWl9NO243nVpm5wgxEPU
83IgAajRhjjKVzLHWOKwUVuTNx/f1KOsEdZpNcw/PM1ZfE4YLl9IlyCTchC35UjICzmi1sYK22JR
JeEd8ghnzQmPC06vbvRq+Nr5e+AM7b6KXCK0Y/cj17twS04K91RN+25D/N8G4eAuMsP1Vmyp4nVc
kIEcWcZ9Y45rDBi3JQHtN2EorUtp3DZmdbJMG4alVd+L2Yff867HMuu38E+GTkTkb3GzEIEhX822
W/tV735wYzvkVaijMeLdg9s5eJ3CwBlDfZPY7bZN2eHd11JiLUiBVEQqY/o2MClE1UGYjdxGJv82
2R6X4MCoJMzOVm1re3ssDpPEptfbkJlMxwFADtCeNQEy80yEGnDWxKFJC42+nXBUcqoK0PahMsn9
NTA2RjFcJqDymoi+xm5XUZCYOSnFmGTqCkssNK5rsAnXyUTLu8KSvkB+7/LdD4dGuIdI2GuLnAWD
6PUAT4odcRsekm99X9BxEfJdlw0D9fYGpKp/ZY5+TZA127K0JSuAKwpFKt6mXWKbTNNbjgZGEOYG
c5KosbPc+K4bEMwUDSlXZrYrR4eAXKZ9QXaXAS7tPaM4xMp89K3uxJdvL8zBJkjBPYdAxlmmLVo4
FtcLDbNlO5gPvV4MZ45XdZ25uJtLJISWJ9wbO4FFmwe3Bl3PVZJq+1iVw9KtdiRtRNvGNVlVi3Dj
TrAtc/jgcvAW4wc0kJjItgQH/XQifPVg+IAFfeQ8hu+s/FI+F412XaPX/ArmaaZjB5zckG3wMUuy
b7ruaMUaF0SQgp3lHpHE2Qog8GHws4srXNglLVt0Y2WPtMBsyA0dpcdtbWgPlgu5R2vKU59glJpz
cHx7xLedXVkzX6gQ1gWU+cPgyn4LOHYkMwtMbFAZr3nvcrh1fE5R8a0G+K3S7w0CBULVsnqTdjnq
p7xuT7DhJX1CNNd2sfW0CXyFoRvrqqh3VNnnArkaiaI9Ba4Fa3Tv67RrBSiaDvtIZTI/HiJKt9SX
CzefiDFIkatkiCFQ7ebXgddd6ijND6gWUp+wDnII8f5iCu6NGFhcGoTbGPWfE5LuZ1cBZkAiuaeR
q8dj81vKYKuN/hbUlANAibW1KNzxeog0Z5eznrCCpww+Mdm2DnBjbqDMfQGq+iUiZ0bhiJnhnW/c
8BJI5kJF7S8zCiakIp5YFhMi+tjdBG0YPURtsoUJvjFneA+uzpwE1+xU1PIxRP+58KqcuWXe0JhW
L4Njw30JmfK5esl9uUlvtW9a1jy3tp7tB6N7bLC3HgZZAo5XJgE65ngT2QSxYli50V3MdzWVy6od
AHqGugv2SRrfoOJeuZjLrv1ICxdJ7jar3EGQOumEunQkvgwpanrZTMdJj28bw8u2uI2ijRpBI7ku
mY9wJkMwhfP3b1THKUUBF2LbZjOhvhYkB8S6E6I7kl9Z04xVqSmgeWhVvK6grhmx2HDQxqm4iYjw
wGfYgTwdHq0Skk0Sio3TGOY5MIx271nQuUt7W1UjDM8JX7qFUhNcNF37+YQa7GUgzX6XOMPXVMOy
1sXhRmJJWOYDydPGfOZVFUpPFWkEwCKAtzsZHlTbmGvRFtUq7HkGjDBrd+bJpNWA7CeE6emj52wI
Q1mNJf4OuzFB2ATgdxGB9q7L5dpSnmbgaUXx4BAVtEn7RDsEkY4Pn3nEKpi/PwwkrLlRvzInG0vB
nGg2fY2njDK8sC0SKJHZ+MREyBLCCkNbE9leJfvrWh50WezrfIR+XnUgkm242j25kprKP2wkdugn
qdeIey1cNI1h8YTROF+GUThBETRxTKqUOIEkuNTSWmsI/1bwR/ol8Y/jsnYxbfnEXyHF1HFSpNlH
b87CTSvdVc4WDTZxVayT6xbD5MqbD58/NvDFezZ+VdKscTjVpzgU3CcKf1t1xfOgJ+WG7lQpIwRx
jrjJ+a6WCmjIAmbLFbke8TposU+M6VE2Pn64WvYwwCG5cU6j4vTb8jhWJAOiZCA1pLZBeot9M47D
fV+BtmvDrWGQ0mPLuiPSDoqbHSU71rLsXhipj/Qxr+8YZVQrx0XYKukk0HI3rtDq4eP3xTLJrfqk
a8NthmUnsBzukUCaSt8LWK2yfdNT5Nq6hoPWjsUyJdN0U1e6t4vD9pZk4nfNDnNEvs2dYsNRuPa2
7Ef9XIIN1Yr6mkRxtRWdCjdpVDzoVkFuE26EMgFqZ5RwzVmdqbQi86j11Rgs6LaDxEg5YoyKkFwY
FDnQi4oGbJCp4o0ndPBB3KcD0z2lQ3rdYsTYE0jVNwBT6bhu3Vhj9A2wfGurdm+H/ZYbSXexJU1+
p6ZlUYvagTIVQR3xIP36wb2WCe8AX5jUFWtM1i48osFS2qqxQ4XAGjCpTt+PW0uyLIlPPtajBZSx
J/FUJfneCPFTyWqWcRIRM5U36IrrVa9PZ7vU7b1sNfoDEUPivmbaMQbpkcCIai3tCKbHCLRGxVm3
7Kh8p7rDJdrVt2w98HpItSpdlD+mz7aV5ViHal1gWANLaAIZWHd60tz6uAoJr9BB3VcbwzReox8f
ISJjJOGORY097crBuxWaToxBh/xXk+YFy+NTPRpM2L0AQjSqgxDY1XoI6UMAjoHS18cmomv0LdCY
d4FZsdVD4zuJmvoKsAOtVIUW3xqOqAK2bZNNO1hwxHKSA7E03UnfVE76lEzBSwVwdlMTAIr22tkS
Q7GF/gS+ILZneom/Qzs97mJ/yo9hTtit47Zi0ZhnHfvYATt2s6lJshXyodPNS5r6wVafuo+ox44s
hHZBMnr/YzP+40c8KZpRvcG+biquJmy1WyGzC6BUglJ6Byh2FG6LpMgPkbEaw/KD505VPa5/vNqP
HxjvBZWg5eNvb5b5/Ed6Sw4F+a05asQMdksQWwdrbImcUcg9Yz+I10iy8AgGTcG4QU+ZB072srIG
+Hw1PQMwHJoMrgfzCTwS0S5t9DXone+BG5kojT2AH/1NUN3q7D42VulcUyI6pwDXCDZFpzvWhq7A
dNiAgJZjx3KN8ewhnebbUkwTqR30TVvjPNBK1tgU0hULGW87zEmT9qwbw8nOCeSZbRKwkEfSCXbk
hvp7r3ef6kJ7GQPrwwIgupgM7VJx9WPzIeCgwIsfY5kiCSQyfCQc6QgXC7MtuekpyySWAKPo2/OP
H2xsnWVabt2hnvOaXlyl7afKnx5K7kPM8tRKN01iTm1FBG/1AQS3uABTwR+Rd28VOQuLwcKkEVV4
E1rkpsrV/H2k2g/CswCtzERwqv4E9mG8SX2sj1xOnn4XYghTvVddzULxisrFGALSSjWSrUrdeexG
fZf2Hlp7MJbK1O7ccPoKUZIZwG1a20+R7z63qsFslHG+oiDjlthvCBtL2dQRkbewx/KatTFAY5/z
HptQrE0J8QKY062pHXvdf3Fq8ARmMWJ2CMaOBJN2R2fu0CXTc9byaWw9uannzXu7zGyNwR26eYw9
J1mBlXfCF3AAy7TTkev202GAQMUW+txEZHuy1SU0wHrM1Pju2QQYou5xFxO2vMj/AEMMKNTTLsIY
7+hEn1NiH2s8SIHsXsSIh09ejYF5LGYMD2TIdNmXrOMDCpxq4tww1KJiWlsZD7mnqBtqi08L7Ist
9yEGcl9kzmvnVx+xG56D9LUk4Eqm4qjTpLLEwDCjvw5tjlyQIVf2BLhuqvaATuEigUOe1uNez6eH
LrTWowp5Fu6S/iKcZbjhUMk10SJXZGE+yb6+rrpsrh9bcjMmfNTVN40TNtYFAVo4S5bC0Dap1IlE
AS6BHo2NhFbuMAeJtSiDN+VWTycro7vY0vX0e+8cj821E7b0k16lPuxVmCVsUmgvp+XescWD4SOp
1+nEpHF96H1aE3p/xP8esd511+lMM3AwvVXJix+QcGOFPS26Qhy6ziUQCbWfNWTUjUmKEQo8pDLT
l5xs5XHCvUFmXse1zE4Iu9DaEkjvMPTrE3kQTiSIXhxx7neKuhgoSsKmiBkqS1NBRFyUBseI0PNN
2dMlT7hvjUJDmOcatzPA2mrKg51br10HUcClUxz7kOwaPGRhdmVnwCpH9tJGglfDb7fhLBYdOHgw
VVZRi+3LDxxn1imYbQjgYnqNZmtz1LnHKh02ZNBdepj1NMoOuUIlEjVkYna0QUfL7dc1qATML5dW
yPuxemDDe5v5uCqAUmGuA6RJSwQfaHHKaWQswK2iU4nbaq3o1UxFRrJRql/LVj6bnbX34dX4bM4n
oI/4lnCzDNdWFBOqOkMiiUcbSF7NmVY3nfaoURrnkXssRuvouTX7HDQO/VCfYJ6DGunHYVn2E5bm
4SmoUT6U6VWeo3pAvMC9OJr2cd4+5UmzxdTssHi+0lxZDikDP8jc6BgHg9bYyLdjBiFRECpYxNkI
3a7ch6N35ZskVhZ5aWyBZm6AJs6WaZxWOffjosI668mIfpq1ZTJyITQGmw8RkoJg0rqUV7WpIjJC
KZmlvrHdOyLHQdvXwHhqrxzXquqvyyB+6gP/ytViklrzM7PJW4HxyDpmenyGOXqNVW1R18VDDxCz
FxNEesZAjqZdgsZzVhHukICNcz7RF5gAvMf2c0aVQU9Bgveqxp0R1HizQouYR1jcVnxTYC9dOrgy
rHZt5XD5orDbsgNZ1wHuDJpK9IqwgTcfMQ0TxPTNPiqqHWJl2MMFW0RaHciPvahYjQCZJhbtQqMb
iuZwmGD3UgT0awtQYklhC7v7HLQa8q3iww7yG7+yL1GQ76GbXAXEfNhibvESENZS+Ce9+a0snHuu
BWIu+PpsbxjWlPOnJEd4GJXabmTzsaJWvG3H9oUKx1zhEsdQQ6uGnhIABCNRMHGm6JvRVAdFeeAl
92E5XsCSIU+GvOnDXwplsYzwuLt8910Xn4LS3LZrel83CBeISDOsu5wGNQFbg46iOcy7J6bR+Ny9
Q6874MCzDFcSYXA99oOiujatYT8yX1wljYsKF2ZEW8lrifwqS0BHMIFmqLK0tA5YnIdkC8KWngBj
0AXMFt0CBUqzsB/S+8jVrqzABaVReleGlj+rDoBdWQPLbFNWfW6f4A3b2RBrG8UNKeDsi5rbNu72
SuLxwM6+tKlStATmp24/VdbEfj18C4j70RgqLrvQ3IyeuuqbjoIP2Kiy/a94a+ndcr4WIePC0gKs
CzmXU7bMtk7XgqOyL3irP4h46bhEPcM92Vp+1vQp2ZKbRWze0gjJy2wKZ1dNKBH67AoE0BEcAR+e
frNBfcqS3GSK6iIpcNuNx9Ie52b6u6zdDn2xzwwkzrFiWkuC0GZHbsWCWap7oSTdaVxN+dBRAair
ea1WiXYVh+4DMDwq2uRDi8RHYdkPeRH7azZjWwMUUxf3t1Gd7WMH5XA0UsxDcFkEOgtwoqeksTb3
BdUD9e9Nz8ncTfY6tG6SzKT1MiKoE8ZFALVeghinsuPCs0z33rBGeOP6m+PvpvhKN/DE+sB6woGU
1ALLTfqEzu+bNaX5LD7bwY05UcBt+pS+UEbMsQpapHqp/zZWHabBbTLcDUO5h4ymE1ak3xqEQY8e
xcLYMlvLxweV1GA/kNv2CUVI4ihalVFOBExNn340r9oUJhVyA1mO94N129aYvqaYBLyKCg5R7pML
RWDBPAWWO9vlgjCOVUxprMz4zveTc4Y2q/VwsKE2vIqK/LkNynATijg/hL6ZH7SpINLGB3XpJe41
vuiVeyV787oupnjbUIHmCMEqrXqZWmniIITHWwdAEzOme+K5TyaGQgAB63hvNB1VQgn2qo2B0gja
KJ3z7L6Og+FsPLbHC5XemEMNut9Tu1AY6vzjR5b7hCDZ0bHH1r/UFD1kA4kePag42Q4ZMIHAC7t1
7dOuQOdhH9uO9RiDrOGef/zwLGuXM+XfmpVzCTtjXLcNyzaYAntx3+P13UhHZCuQnHLVNq0H51nW
6YYmhtHUbFEYuZGMOkI0DD/oZ6iTB5jw7CSMKX0HCOQ92BnnVKrSOWNbC1ep7VerPtgXRdoeImYP
rUUVnWozXS1rtgVqsuXQIccEBPG16dInw88crjIEUmmHdN4JX8fOMY9RQXmQagCy4Ux2CwLCNpIY
O1ic+lU+FjZ6Ki6SUeDddhLagCMZSnuqknA1Yr0mmnf+agebYXqtsYdB1bkIuC0iZp/DD3JkoWZ7
bZMVvILFAnXOzF8dhH+7jLAG0ywBqzOwiyZAMQOKGDUylzb/J1NnthQ300XZJ1KEZqVua1INFFDM
+EZhY6x5TmVKevpe4uvov28qyhhjQFLmyXP2XjvhPLnay4SXwLUFNtY2DF+GLl4nn8aT6L8BUn3n
oZyPmbkAVmWuSz7ZofDC8uxx+tzMmdNxgqLZ75Du2QGfIxgG5mE35d0RJBNRxis2ZJgC2kItO1M+
PMUNdUtCPwHNpcKciuVs2df12h3X9fts6L3oLS8qT2yf/3TQSUi09tq6p0+cZ06kKYE9O2blkQNG
Szn/LaAKbNKK1mCe0BMiVgBUr7nmw8Naa5IHw6wExT8z9RRoBupQGZVe8EUoxVdYcT6swc68SPJJ
HxjBXqnVPvu2oM+DZJXSmuzl2HG/irR7ykfvZC3UtyKsIJY6LibsOnsyxFNIQQ80/ndQgCgUdhzs
wxzsVplXlM7cjFebJoVsjb0coSb7efZotvdQy18zPW7NRg+RXUh1bLzsQgibUbf2S5sTlymK+gC3
yXp3BDqqqbKnaCLkErzFEE0z2x9Ps72z8KNyGDuDbTD3TniClP3LVe13VnZQ6JzuSLm5Q0YcdXLU
0FaoYsQwiN9eyF6SVZaK3DW5jJ4mMTzNLmzQKA+1SwOm0Dusss/higlTA7+8eRKXHH4XkgYFNvY3
yLMSwoNqgd+CO29N86lMiJILmHsI1yR9RYHPGcyhe/TTPsW+DD7J4LYuSbmLKDC9Q8dpIKlvQZp+
GgWSAw9kL3PXITx6CbAbtDqQdgqUZv1fmfrYM4yifBnohvGITcfgONox97B/acyOQUodc+WWB9sC
eehPy5U7/DZSux3qWpnUK6STpn4MIDRe8tsEwY9ecPyuh35bMEfYVu0jk0njhUfZ2iZquaZ0pO8D
7o7dZPvPViEoBWPjUpTLjJ64Cp/oy9EfWt8NCtI1IoaHBKvOqTLsq2FS80+oy8KxNW7MPDiI6+Sr
Q3t8XBpwjcQ7+fvAiaFztT2xRRN7lWNKIHiKZNHFMA7hvKhTli6XWhRRH8b1MaZGH0q75Alq8N5o
6tJax+IwVdV4nDsjPMe5YO6Z4g6xIRVyVJqns5plcTHqsTm6Yvau88Lv0DAAk/uL89jYhP9ilzOe
86Hrtky4wX+baXaUBFHbM6oQgEl/Gul0t2BFQto0tNP0r7WY5yaHnst3wW2cwuLbcKqKG+9VhKxp
KduwTdH5lXmKkCNHFa+hPHc22Rat3dVPdGLKPVejfowxZdMaau9IGuJcIKjxw860MZ4r6+hPdnHp
gGicYzOzT5WkamDI9UsKaHf9TBhPNxtFFPhrhAsEhYOlxPjojkCWBm12T2WDBw+a8V03BPVLrAcF
FWGeD7T88oNRQtQPrTz5BMFJmeJ18G8r77HjTHTmOB91Tif/YdI91jL3v/1Y8V1MzoWG1/NigbJ3
nLfU6qYUjdVykC6ciSau7MdO0ZROx+XPMiV/HRBhn0lB1TOhr38vErClM3KInYjdOKKOIC4nacwn
wD5o0MduInFSEJ7eyLNwkvpSe22NfabgzQDF1sNDhchsJ6suP3Ho3o99DD+AoGGWAnRKEC8oEYlI
0HpaztbU/Gu9PqQf2C6XnxfMOpgR8L951Yts2Os71booElrgsei79Fqb0DUGOnWBF2heLFDMoZlG
5IXcEy5eXujq/P8v//tY53u/zVaXh5/PkPO04CZuryGaBgblpYjPcIEKOlLbIaH5RHKJvoAR1Zd6
fQFA0Z+q1t9JgFdrrqjeidRpLsBKm4uFbqNdg9W43/3SPtDozrhv987MaMBvyTQDPoeUxqvQ8nhf
Ro9UxO7A2K2/PBjy+6SpxLFd/7Qgs94ysja3CP4992h43nDMYhllTkOw2vqSJZV1Ds3nxalCDqoE
Z/y8o5gMzwPr4QEJ82/LdmDprFfo593P1wZWOs980v/+DmNBzaIZ0sAzCdQpzTq7ZBaW+3HR2cXk
bEXzXHkcsEeGv55Lizv9HrCkHWjm00awrfTy865vgDOLvEeoIF8QSiV3mlSwjF1vo+WXULAbVI1P
ofLMcIvsKbjDMB7cidEjNc7yX2PTupSwRCAMOq9mEOLWZwDIqd5BkVfn9rBKyV3IZCK/+3mp1sZi
PsEStVk30X0zvTDpuYuiucDiz4SXX03HLTeeETiHej34m9rax0O/3DXOYSD+ChSNDSi/J40i6BNJ
fUv56wt8BpoBWmT52b8sSPy7saVm/XmX9clGKaLqqhQDXwZkOa7Ra1m1WJtSsOnOPjMgJoYpg7ws
2zlmkN3XXMjNInPyaSZ5oxXHRElA26WXUZPWE2fIlXR8tQj1w3pilLvSSL7Emr0oiaFuAghC6C63
ebkyaRUIhpL4GXKMRVQgymQMY/hPgYQdpTuGKoOvLmnad9u6AHwye8ufObFKmh6rmFiTwT4OyZkG
xHgH7ElF2P3eF9EBClo9Mpn4lzS2cxqwEzbSiuRCFgZxVyXTLpMkaavzDgH78Gftd5fCKpIXZTrT
dUrpWI16QFfUNDV/AWoBsgDdbTe7zNhdP+bxT6hz7y3whuaKE9PllABQzNfCu/j4MPaVBrQNjwvC
kKz0h0wU5zuje8mVj8C+JfVjsl310YT5sl+yqjgGzaZZP3MYksPiKTgkCQWb6Tfxdz6m76EPFUWW
a1I7VJV0aaYHFxL/cUnK8kB3MkIDYj8UiqFwQE9plcPeOfZkPKLApEG5kI2W+zSh5v5C39lGnzZ9
kgzSHvIyGc49apx9mAWM8JX97sZvXqXsP1lHVZ5pnZ2Epm0LI/ksfGLtC7smZIRK+i6mejuKHHh3
nfdk5BaieRhKMBum7MYvd/mwe/8tFYH7lleMhXtiCyEFsGp5FA4udKRhpIcm+hy9lSp2ysgpxqRQ
yAOiOkn+EGlT0PSoeVo0B53GspxT/ZitmbypwfKfiZFtT1YCJ2d37UdzekoLllMTUS7xg+rRoi6f
zQYDivkvGTP16OSGdWlKX+x6MuOTRGe/ygcrEPpPIVt6JEWZMK5d0kc52QyCeiu8IXpqN50ILr0/
W88LoFlfr5qLid/8suwan4xBnYlLkEhG1qI9Gm0/3BgMIHhzWuJJm0JvWkuKQ0aq3BWwubcNm0r+
Iahmh+W7+dTElB54AqwT4qSG6k9yBO7L7wAw+B9/IqIxmZZ4P/fhuFPwKIk5H+R+tMGuxJ4gJj62
5whI6IE+p94udEpuOjVPbCHNa24m2UW3DY6Abqx+jaP1KuL+lvlzCTPciFy/4oYb6t86fRdLTBS9
WtD20z1lQ1z/7AQFfSvv5/Xno+wVHSddIg7d+Fc8sAGV3QQlZ32puuxaJmEVVUZh08sXyIf/37uf
j0El+lDpIrYjjn0mKeHVmGgJcBsTQVDHV7W+/Hz8551yMT0TeQBpJMO1W8JijX7+Isyt+upm52J2
8jsOn9timWMgkrinQi2SK/zBjqYz92k6HRqroV9bkgkIavh+HkUIhSnESjCWl9jr3HPqMpe1TWPH
oBDRFe4QkzpsqoiLqSs41xIAUPakVC6jnw+X6995zchQVU7o8OTEuZVz28/HsyDg36yfUazv6rZ/
X9T4iEF32LvtkN3/vCxVhgLLFMXMuk1Jl3Nu7lbDBz9A0783dajuPX9W9xpX1H/vRCL9XQvccSvS
j6JLbyYMHWokTx0HYd8rc6CNQ8l8SFMeCWkbUdGCC+5lmURL1hnPte2VF+rt/SLJuO//MT5xAQSO
j7NbRIgmyBeqvHuaobiag/JA7qK6UWsBezLniNwk2rKOdi4ZjEe6zDaqB8/MI8+CPTApava8yPP7
ap2Ixe6jpCnoqj48wEkkt2d29csanyeFY97MJpyeW+ORXOtfMVPpsE2s08gsGVXxM7pbsdd54+7B
Ex59vUz3saEvdDN/JfaAGVtxLKMusF5K3bs3b7Z3joHr2kjz5NRgCHyowdSxqoAw8p9I3WjPtTbi
XU8iH4ZqJk5W6af7snCmQ6/L/MXDVXaBY8F8im5vFBgalKiY8hfAsAr6JoIp7GstJnYSev9xXOhP
2C9PSZj+9XXrnkvdEC5vbM2W7VfMilniGNAMZ5Y4jqQaGRMnJ8N9b9HL73zScO6z2PRPbm+6nNPz
A11ldLYdZL41Xfs+c9AUFfb8G1SddTNTkACVZd8tHs+vtIzfYT3d87XH22g69EUq+0btIfYFOjJ0
hTTxLcZduMDFbiXgvI2ZjwYs6XYeUuWDo/AvgH/28vZftyIaUJaK12IosA4GpCsSeqoYZTANdPWt
NIruOZfZLyIGy22YQNCjKrYiA6xuP6tv1dFQKrypuFQKx6BXZQUuCBKpmeqe1dDVNwW2kuepk2SI
5c5uoOWz9ePQO8O96T5C1KkF6QVvldfJo4mvoVjMyPJAjKXoQBBOwCwyuunZc07tOOl92EN3ZHpu
38pejqfMoZCymAJFaTr8M7rxcxYpNetMZE9CgB7gLYtc4wY2BbQ5MUztnU38HUmZzDBBYZ60DIaH
0pcDNAi+s6oCZjAaOBYTI7gNnm7PnsbP1IGA3dZe/jwJBwrEaOiNhceBhlEz7ETXukzdY3dVakOS
trP5vnw3i2AvtJ1eUDy0pZHte7PlmN8+D4SFEJPem/eaoIJjbC+/fv6UF62D/MT8XfnE4o7rJyjP
BE5oVT1zPD6GesK+WxtYOUZQwtRqVHJbOVoQDSa0MTOCYzW+uavIei5YwxmKhYxwRevc504A5A/c
sVcCcw5ED8BhzE0CDWZmP3xDbuaQntYwg55DbCrVsbFyl6V8VHhZ7H4vSUg9J3V/LatJ3lMDyXt/
CiQPJmd338Og1canzK7nB7LsOMN69IlKpwd0B7SMO3pMIFH5HxZ1qU/3G29Ke6E2pO4GAn0fONjX
KlHZB8Bnr0Wv937MKCBp/JeBnDlEyNVuYnjZWEP92AxM6ymO/Mh0mv4+WFrJmYBeKLaTi0M6jt2R
azCHxmempm+xMDMeC/891C50I3rSqeURcenhSC01+quFjuLYeDi9SxhWLXIzHhss3kNO9A+Mszaa
0G/Ck+zLexiqbIVeZd2j5jE3rj/ru3nYx4vq3j/7yScUdbQ7RNU10HupX8yMZoE9df1hIk1t4xsr
eH3U3WGSmv6gWeA7jTUFYGG+i/YFblj3htHDxxuY1+a3Jpj0nfCM8ugYi4Um0TjMrVbvvkAIihTY
PXO47lDGLvrUxvN5roPlyagr54mbBtuMN92NJiDbVI+EZtcMaoeMYU87sPot0h8Bz7DSuzEGH4dA
1sdlDN7wIkMfrevXxHXnBzk2f/FyTW88g3xxSGWqD3AtFeK9FcImBEukV5pNDfvF4F4c8BadlO8h
HZGrOaGpCkczfdH+cjCdtDosCHwiI+nzD5j8v3KB+MaCdkKuwhQ/m10WkZjj7IdZeDSdaW7KDNFV
rnPrbJkV6L4sizEMVwQSjmn5Qet9TYJj5qtdcWkYHNwrjZ7fs0T5UeCePoiFWUGYcvpnExaoP83P
3HX6x7qPvWc92ej25x35eN1r2rHfjWl6gT0kdriBONZnQ3VxkvYyZJIpgJvn1wCEyWy6b70V/Vyb
CgtxqPjPK7ckb8lpvAsQIbUtYtIQKPbw09IK200Zw9QKhmpu0NdnLm9Fw9SrW9e1z/PkEQDr0XAS
YgTCjJHfGLg0cV+Nd6gFiD/EHlOvVyvM4urJIbc4Cetim7Ed3A1q8I9pC8/OBuno+0sBJJKANrXO
7GeB8rkj2VnZLwtWoY/U1h5CRXWBmwIXuQ+ddz9gK+fXf6JiQP4+zPpjxbu6hohfB0JQIifN/+L1
W8++dfrBWMXac9yJo2UJnLMr+2CbZ+YzQV/Vbphmfy8sv+ZYBJLAfV2EY/CtE1UX9nG9D5sCoHhp
7CbLTD/WE8NW4VW7+/nKqX22K4FysUdxF4aMWLiWaHcDQjnskV5cEADXH+uhj4TN40Yqe1f1b0aV
lDdnADhWVigPw9EnvYGn2mLKcbJZUPDC2YfWIA86V2PzMRaLtyZpbqc1MMBawDEgZP0s2kY/2t5X
Yk3eAybZD4vp8tVkJLJxhzZ4T8kF2bQG64Ch2zianZl4uaJ9NDtXoLWVB7UwyXYGQmwwz360S6t3
jucdMCfJKMlU+eExPB0CeUHQNd84EUE8DjQJMYH4lQzHGkfGbbFXWAdZI6wLw96zwq8CG1xWCv+Y
Fdm/ydCPAYOGp7FZv1ll/3Z7XP/0RUKQTUSRBKQcR2vR+8HZ6bUE5H6VqLGDLFE3i4Yg3PHpI/S4
JstYvsQVEBv0njiXbOdhyDv3KfAUee+uvEg7h0XGd92r3yP79n5OuRUGYcJsN8dbM09XAu70CbM0
qfJN1z5Oi/zy23b+QI2sMBTvPRckUQZb9SOTU+QuZLsviO2iyg1ndj6CbtrcGT6Inl6wG4I+gma+
CbrF45fH9H1YmheMvsPGzShNQbWvaGy+/dyDD1Fgm6axPJ3MgFU8Gzt9vwJ3bAIuVaDsB+J33Kt2
C4KLTRYA7RNA03MQ3rnUsCd2Uevgek0T0ZOg0z6/ZyINLzS/SGNdXFYBnbw64JBhTOTqDuFKFYUx
uVZr2GHla+MdvJfe6hQR5mJy3xtMnZnKtHdDAJAcrhGikQbDaJOSy8Gk7RGz41M+tdZHgnofNmGO
Hhn85QfyWAKS1qBOzshHIoKa1en5ZoDW/ugbRxzyPn2koZ4iUp3tjzgtn2MSSW8/W0gVswmkqvkL
uF98MIrDF4WSasvmwG6l0DPTz2b2U8NP8Ij/NDVqfwqFJJqlRCXHJsqxqMRDw1XzFsbwJkiH02xi
hMw7np5pcnd0zLpXT1b+NeFECYJqlh+Cp5O4yYAd3V6yU2njmC+gHwVZBg+RcNSL6gnuqaVz8Omt
PE/1t9tzDLHS9NfgBUg61h8GmFmnIFsL857TZ3/yGg5IeCB+vp3CnNiP54NZp94dZnDv1Rn+sIrR
1nA/GiPIT4ivl12NjJGS7XNOzS0N4GteuMkNRPSjV4TdZcrF5xI+ly1+Ty/jQNTSvNhjsPWOuek9
BHVdPfqWfJauPdwtkmyRui/eaNDoV0PRN08U6BEPnSpX1L+FiyJ6M2xfjCwp3+gp7OymmX85abeq
Cev4bj6ExYwYwMM9Ydfl8pEvzG+mPD0qsaQnrPiP85hMZ7Pqv4izgcGFrXUajG9ZYPr0Cna6CZVC
41tTJN8ExTwNWHNC9xCok4iTVfxW7Xqr7D5iImHoifX/ECYySkLRKfIqfl5w32yKKahey5BrMhMH
fe8P9nzqHR7OpQX8XSyUkRpMiJmZGDN6iGUYPLZTmYJedsOXPlDPwneCf6L4BRuNB2iR4fNYls+Z
kzWHAsba0a7o8ed+iaaAVOGVOPmPegTpQ5gJRERq2RZKQ+EP0i4qx7a9cX4lFByP5E2I8C3tysfR
FNU/b6EvQ0zPn8Dwkq0ZWqjpMkBpDpDsvc+o9NqkIjwGHCOxpbgR4ewBScvK33Zdf+6COX+xg/7J
dh1kIF75TA2MUG5svhoeoI2urKtgNHnL2nLcNXY+P4wIK5j/KIxgQXKms19c9Q/3QBr+brbs9jCt
ybZ1oopfOBcf8Vo49EdLVp4G9VxvDRT3N1aA6dNyDISB/pQ8u73h75GIjddWc6FGAFtkk0nA20Xi
XkVL2kviSPVEFi/XMmTzgD+DyVDD723doWZogYiPU7QhGrw1S/uXTrv69nrz2xZd9d4JImgwL7wu
XaXPM1HREbq66izdqrpWqws2wCrxzOyACNxlSM9lWJtMt3AOSJs5N/96SYb15xi7h3Iy0t+dxUyu
qIue/cg1T2bZEGBoDBLJeRBG3mRZ586jrExnyrquatwD4JWJ3SlDcuOwKQRL8RsqFJA5eyqPFcsS
+GqaSvseLjBC5vXPdaeLCOQ/UYYUqlezGZMLfeCI5Z4/zYFPXCbWla0D4XRfOHl2X1jxY7fLVUVu
pCIkFjTgX57y8Przwn0UXzXW2r3A4c5xdWEiLomm79LZuNZBjQNHZQ1diWzZWxluiUAG19LVeFbJ
PQ0o3fKTnnL3PLAI82k9db3RVPewLs077G+britgj4d4v/h1y9VWzff93wdz66Wgb3tn2W6O80Aw
fC39K9z0bgHdXhPYXLKypEZKKO1Stf/9PEz5s/uxKrOrGl8BKOAMNFJjn9t0KpRJl4k8ax+HaIoQ
Cx1BeW9VOUcaHyWo6leyUsGuhUYShVAyNfc/78o1PXdM5D+XoS2IYLNHnGUU9/99+fVdPOByikPz
igrFOsxNiEM5pYGizOb/vtQZv/GqZwOWpv2J9CwhFQ3zdgfnY+CqHYDzdecFJVkJOznYGUvJCGv0
kVoMNQKq1qOE7/NzTiDAuZTWQ7NYy0FzKjrXQ1b/94Lnc8b/CE9xASVbt9jsrJwSinMgx8gMHTlt
LIfZoIFImbbM+efF0s6bKzpjn60fcmdsDdw3+G2FxATqxNumNZKLnceR4/Vx5I6iOxLlBF/fgZwk
lPGYlA2TwdTXZ98jIL0NqtN0T0QMZhWQAhtPEMpSpzk+lGO1Wtwzo8PnHiME+xHLC3HoceCQxC7R
a1XjruxIXeXAxM/VOyWRD033zqh4PnvKHw6IY18GvzsQs5EyZMb+Mgipd5TNAPK191rJ6S8Ek5Fo
HlySecUxIeFi687Yzly7M1m9f0uf5iJq9B5jbITcaG+3OKyxvtnHnOYxS1N3DofkLU7ShHqgA8ze
mdA18TkWadqdrDrHq90axa4isBgClhHsWq6KXU+HxOjkIaXFR1LCFgwwbh3wpixwFeCDAZWMaVU1
PCveNTPuHHSP65VnyOymRbgd/Qm+lFgOic5vKC+7swD8elBC3Abd41BH8Y6X3T/y/EJEU9UJZbtc
0Q8u+d40TJPtYllEUyD82zIAxii6Xv4hM1piwJNl17vIpeqMjpbBcJEVfT5PadZiCZqKLR2HS0lE
3MEOltef66SH4DCoOI5kUDzWbg4EgalwBGbo6DgmbH87+z01GIHVbQ6M/ExOZRvAWDVdgplcJ7kk
MtZnsAfE22WYifOkio8sHqtRMUCDIX2L9pU3ZC9TAn0zgNZ8HCQllWdY9pFpn3tMBlZx7t8cF7QH
c0wt7jVE47aY+VnbpOFAfLOhNzDQJE0K5vt5xs3Ag1SKp5kuxr4QIbSHjuyPwOHgFqPQa+vx7K2d
9p93HWFC46ziKA8klFCZfNOlr3duN69g6U2XBJws+MpY+EiM8hp0kD//DkAH2VdTZe0mn2ejTKny
LTViim5pBmbxqQ8mBA8tjgz0tyqxsYo7y6kmV/Tn+k4J+rU8k6+lZXdn25vgiNrloSf2q61CIgzF
+ELG6nNRMLh2W23uvETSv64mQqyAiYby1QAqfunM/s2fBlT5ujlwl+AGcxiw23GckqiWEewZkGUH
yqKMRse40Zxt7saCGHYA5bhP4FWAiu3bG+K0C/A6E1cY9IqyzKZNkTQcUeBtlz5aKB5uiheOfF2I
at8si509DEAKah+QR2e8OLl6xs1t7s3CecizI0UMFp2ZMosUZ9gj+OTB8QfXxEge7HFmY4GHtXV6
4A2eHVT7ElPRlkME2X7akUdwWc3WpGRlyQsuplmCaRmTB69srzUejjO3N6EpPKzA53r0WfGa2Un7
zgKcvcHLeSYNdcc5ZrgmboMgSSoYd0N5XBUSDmdSzl8KHac3XcAkvYAg387lL1dPkZNg2RaV+8Tm
RWgA+ILtOJo1kpTU5fpjUtaVd559K9xo050YS2fuZaouo7Lk0bfcV+TAIL10scdKgwXGH/eoUtS2
Ckr9ZKQohZfKoTdsBkcnCL8sqDRFobpvveiXOVTjLnC74lyUCCeGDFFUBy5j40G232sHTVNs2vK4
/hce53zs6n5CyGmbABtGa8J1+uz17wnFAdsdGgByA58KBFB4GK42h7po8F77pd/FRQd2PfjKE+gl
vmxQZIx2HtG76xHWcBHl8pmPSx6N5sKptVH1+X8vi2CbWnygdDSikPA79Y1MrciYPE2QGFZLv/9t
J1WzR9WAlbuBKbN1aHpupWI5whRX7LQf/uzC80EG1TPiIp4v78aQed55ym2R+bAnypJgFnJf0Jd5
cbVyqCZCGRuNMIdUGcc4UxSnR8mS2g78iYB449xZ4pQnfQeM/gFiJjZLwQ8X5OSRAA1U3EgjReiQ
R/0QnqoxM6I4q7h4M1520gvQWaNHndHL4dMOImZZCU1t+2uatd7LhMwERNsmwxLBzzUG6oLU3Pfm
9kIJ7m+FbwPuX78e2uCS+xiSh85X010Ny4Szj7yQSE144kCo87TeN1XYo86SLP7ZDPlwGdy/RAKR
qlrar9Y8f8mRBhbd48+FsvfA7PI2QjuORI5OK5hY1irceD9fyUbMiBqxy/Zoy1/mPMVgmGbDXRlW
COJDiMS6oLXbhf4NiqBxCHL5GuYTFmfsGBzVJvIHQv17GOgB5J7U+7xd/CP5zadAYBT2FNrjZaYO
2HDgjS8+Jimd2xkGGeNLxw09g35+ITEYRSvOj00Tpq+0uZjKrC9JbcaHvAheTGfIiTBdekqyF1Fl
wzltvmJ0vQeEPTguVyd2Zs/z5eelY5LAxaAIhTNp5352wFT9S1cxWcG199lI9crAq44UIV0srOap
zvH5VaGcLpbZh2eNniUTyGuQxV+CBvF2DgwgMMlOr2kgnGYD0ZpTTJe6nRB1zsPZHrAiuSQO7HGt
EavkGHdDjd8UktxxQBSqSuzE4A3L4mwY05uAyeObnTgaJnSWUrT2QU/kZ9kdpXZvBR6iwHDH1ktO
F3fIeeLckVp4NfjJ31Elow1iXrrVyOi4Oc0HCBQd4GpCNIeUWU6tqz13LjLOkfNx1dDcDsl/wrH0
YOuK8I+Q0pL+2L/KLmjODC7th4bDbWsN4s6mB3BZAmLP/dC4LosuX0L7pQiQcxW58NCDOP0DmWl5
nNzyvLM+FsV5KG/d9E2QM0DJyjKlTKJUQjR4WOM9pBxQL3aom2xawHdAXK1oQW+V+pXejAVGTl+K
X/7YFxcr9fltFZhRGfJuyxpfctatiajll8kv9DBP0zOEBrhDsbj5pf5rG2wjPajIKkiLu7ppf8/a
Ds/JpD6/4H7k2zEhBjKgyMYcUPPfZQReB+FlKT0jsqriL0dTtl2Ca0hzxV9iWo/0ZD4rewDznHyL
TjIsJmwh6qtiS/ja2p3gNsgtle20SCGU+sT3hCTNPhSpV28m/9P1QdIQ4+gddWDWh0TRaC5j+4U0
h+yUSZgp5OA8LOU/B3rIEX3o3wXb+t1sUYq36Hb3c/jPcOcmUrPbbyzDm0l1Z3Cp0auFe0kFtW04
/6PLZFJRlAxUCvGABKA508wyUE3T4mmzKxsw/QYkLPvCyNWlaG0EOmxnl179qpOSVXVWCIv9BsW/
CYGzcTBTl30RHuPQ1oe2e9Tu29IYy31boxibfPdQceW1F+Q7VzEz78lBy0usDvn8m6HYHzfD8z00
pTiVZB0OlfgbS9KtcH8gkPHLlaJeYyJldcNZgMGowlAAHtfO6OCs7jZirTa9iW3CaEFuODEgsanl
qEYgUpnhtJ5noA6+qq5JNeJWSAWcrNl7dhyv4+jOtZVpgyGMPNl7BCgwCEv7xQ+UfNEV2oS2oDVl
pTJCtIP+YuhPkrAySunqsVDmVymb8Vivy3aSsVqP8jukkbJjDt8fvXwHW2DrFUGIXaxiW4mdvyRv
j8ySrTcOCNcRpvs9B5etKXCeJ2H/CghgWP34zaYcYvs50ET49OSdezhHiHCbzvFEMYGpMDkMXv+3
89wmotuxM6bc2TSTdBCBmlHSyZJq2PbJW6q/yAQ3Nz4mTFLK4coWwoTZXzdXrATFFYgX7Rq+uVQu
zl7UyHS8JQT2kYoZNkP5nblxeTES58uNlxpay3CHdZcejBPuB4PAj6M3uN+05PONPdKXZ0TULDTo
iwSz+JCxtQt+xWDc6KhWZbj1VheHObxMurVpsZGFp2YVDSTTbSE0eVhCYFm4C67dzH1Qyfc0Te0D
v1v+a5wA0sr7SLKgGaP1xMNE08itDphqV5al3M2VnW4gRDm7qRU3nRF9Ojc8wTlmcZck722aD/dG
n3lbOVivsyT3yKZxj+bCRNZP8ZoazbNU6p+rxjMSp00Xp/XWVxAqusTaKQrdPg0RcMxOdyPs9Wqn
lkt9DhUMbsaWtlx8WNZsu1x0FDDupsh8mJ3jHBVTpjZx5zq7hSivTQoOagcSuiG3JlQHU6c3x8Aa
7Nb3tS0viunoRjljsPfC/jYLcuTKHNsCWS7Mw5OkhpzaXN1cotLmYSehiRw3D2QDFhLvNuBBP0rf
+xeARB6Iedn2Oky3Q4xXUn22tRPskNhEGKVFNDJ0AT9EJKULmIPQQjwTlo7mShNyq+IreR2vSecY
x6SuP2RT3LezBNrgYKtSmAVzbsvdGMT0+ANnw6CceD+rYdLvkqJtif/D3nk1R26EWfYXYQImE+a1
vCOLVTTN5guC7eCBBJCwv34Oujd2JG3saOd9XyrYklosFgHkZ+49FwFLo0Dv4pdrrHrtVGWFBXaY
dwltW6PdX5kUl7RPUH27v3pMhdfEgqsRO9mhm9XjoF3z4LfUivP0laIEVF5zQ2+EmdtBLFAaDtw0
VosbnktrD5HyuhUDyi9666IAzN8WKCynuMWNw2pt6ysGiSMz0tU8utYGW0RlK85ILJgZSKpOkm6s
o2TDMzhfR95osrecW+5hLBEZ5masw1+SpP1USksuPsqmYoaK0JTFC6QOyIoRwtZhOBZmOaOFQ1QG
eHkDQ4waJU03XG3vUwoRMEjvrJEbrCcezMMCy9kI8NpxU2dd+TAJFawa/5w17ZtsokPB8GkTLv7r
zGzqDTu0q0/b4HsDmdm4Af2SzVNPwCRj91tBZGkWzx+ebSISnSsbqUrK7TenXCmbIVK04QLGKtUm
4Jn62YDEsGNEXAFj7jZDra9zPVZ4IpAE1Ny9sPV60gx6yiwjSKy1DevhxA5+eSBFaPFxLFUydA+l
YVWnZiG4EguYbXK7InAkkPm+0LHc/9fwCFPXewyhBccHZXJIG4/NYDBPTSl/EnJAI01+5F6YHZMC
e75hxzNIJouuBKpw62GtYwID5oSwPOSvs9FTBdbPRTVv3DlQZ90AytahCSbO7jhfuuSn1/lI4PD+
CmFvyny0Tn5BsLFDrHOFWSbHGbXxMG9nU9dunaZF2en7v1A1hY+oKHiAJ33yoRyDA+/Ugm94C/Lo
vZP5p6u949DL6RZmNx6m3GjfzLG2HlKxqgolD8he8MItD4QpJvRSxEmzZtZEMRTU6k5eB0C5QQVf
AzTPb4rHDJ5fvZLdIO74Hr7TvIUr/l18Vq1pMd3k/O8wJV0LP/+03OrFaWs4OD3JoGIg27Gau53Z
19ggAsO6TpUgdND5pprgPShggOJXpKsL4yA/jzpM98SF3+dB47yJaZYnGW0nnM1kUI4tkmt1zH57
3AL2vCbj3o2bRtmBjxNBjquop4HUeGK4WjOKXMzaD55qon2KjULjNVZW8dXK0ifiIRigmEcGAu1D
6oeIsXIn3te2LN4JprjySFxnDi6axHTxhQVPcWX8Ytd9CDJCD5XL7dx36VPQLd2zBrBfVvyHkYWl
K7EDa234gNln8De4j+XAB+1hi4HGgMQHR9XSBAVYH5rujONG7+E8cDA1+0kRe8sI7KrHAOnW4Lxq
agSdhsPKN4GgWEn2BRHGeIeGyKhlgPMQxeGBqGJCt5OG+UZr1BsTSDg0HbIrvZzBaUTImjcE1rEN
wF+x7iro4vJ6Q0u1bXOHU8ZcQup6DCQ9tbdJ27GWVXRMKqc5BKrbdR3lz4yxus6KE6L0dg6v2h4U
2xFz3KmsJy0W1/ajk49fqZPFqkCLtkawcRsjdvdxke7bzIL1OGBSWq7krMXpkyjO+WbjoW+nkQWJ
wlCL98nzM89Ik2baR/6ahYSonrl4z7VxL/IhO0ZWd4soyVdd6h8mxOFY47wPO/xeE2O87T0gXA4m
/liTeTAuD0cLcxKZn8jdxXy1svnHaKpxU2ORi82Z27yofrWw5Kwl76RA0x5NCPZkwlyIlVWIU6ak
v4NIWDnzzo69J6tRI9D7/uQgDq908MtxWeTKWzKJu2T+sfF78G5z+c3UOOO9SxP/1AmS3wIJy77p
ovio/epOqA0/dtm66BGy8vCbKxEAN7BMhFWGOoJa2HRELZIC65Ez1/U/VIQNjt/lI5o7idIvSl98
coKxiRpEs1Zt/Oigr26jwP5iotXeTQna6i4L5BPJQx6eRG5vY2jLc9jhB5iruzNJ8W02faTluO+v
uZqyM5q1AFzIQKCFY1Ek5ph0miE8hAnF25yjBSv5loFT1teS3aPVmeahioINwj2xY6kM5ca5mzCK
Kl09IxtnG9nkN6zel5G5nsNvuBeYh6qUiSlC5Yr0cOwG/h4i27PEIkioJkD45tkOGXgVk4/8drFv
LbLqtGWegpjMFcsQeXjFpoqe07A/zW2i7VdBCEQGZ2Vl9vhhWJtvoxg5vMjvu6r06cYYlUQCvU42
dxTII95xXNuMguu32fWZuLSS2wK7Am0bs+kwS1Z6eYM9tvidVzzkc/KUyt7jh5kZ0gFI3VXk46xK
MX+N5na8BKYRIIa2mPPlnXv0ZfaQsZRdKzeZKDhj66J0vc4LUR/IHTybVnjxFD2F50J86fsKBnNC
XIhU8bSqVMqYa2LcABmQyUfii4OP8XkVGQMyAMGoI4LjpKOHMbO+tqqGGsX60/de0cvS2ym8k8m3
yGrw1ZCgvc6T5tvkPw9W8eHl8hdTVMpcOZ0Si3Inl9lHaGExFPYuswkKC51FcbM0u0M45xuu971I
TIKW2m+x6k4FMZWUmEysx+ngtt4H2vxzFOQLyj/ihpt4xqGaR9cNyDVWgkTsftDHRNhfbVVcRYOD
HlfdlkHFsCpq2pjcT1/9OL5Abjv63ngvPHX66AzypqN0GLl0eaC2Fhq2oG6HZZQwILW4O1HAnnCu
dxnS9lXkhA8N1eE2zDCbhSIvj3ETPLZauviFkP4y8Yu3ciowxHBmRPbZ5aJbB0qBjI4gHtbiyB2t
DqEY9j6UBsyp3i0bfhAAzMTWxTE7VE10Hsup2HWu+YPTMGW6FjRbIFCkjObKXi8Ar00B9/vSWea3
2XVb5quNsWfeC+sKXRGPGyLJEwIlVkNpXEyPxEyz4wNhARvs1eTvI7j5ay9AP2pmKWyqYDx7Tso0
QJS7OAqzje4g9qTTwD79WjjtB4hJyGeUhueG22rVDu0zKd7EzoTOtiK9kbKo3zU9VpoWSynEN0Qr
iYaLUZ4TebHDWyjb91mSF+WVRXAW0VdmoWxzKZurIojOnm6/+7rfoi1Wx3Gqu906NDnLC8/UX8Ie
2BnUs0qPS+8N0NeqwToQJo8OuD3NJdhRMzDtux2Lt8HUNNkMQYVNdtzQDsdySA51NVybTrz7RV0d
rMqS63oODynhwJsyIJwVZ5knpnGTwsbJI4h3WYMulElgQfj5EREA1g6ZVgfZ9IJ8UeNISAucxHJ6
iPV4YgO2qivvSMjm8iHuhoQRthOIaaOdhjm2qWGMhpiW4CpwyxIiBkchtmkjTK3kzQKcIeQeOjDA
t4zgW9AsLzbW4F3qdQ+UX+9kBTc9h67KiR+PhgHKi96ZoFDWSDBcdNiC/NhojYxRHVy8426K8yiS
hLAbSQlKsNaPRKAY1A+ZppcAq4j5KkHMMGfzi+j3IZusHXK8b1xf9ipIs181E1lQtuFTbrj45HCo
8hmGKVvQj04X6goRN1lZZfsnze7/RxT8a8wl3H7yQP8vMZcvn+X8ieP7rykFtsNf+ZNSIMz/EML0
XR+NMzIoKcgC+ZNSYAf/4dikVAXC8lEOcRj+75ACsivJLkD/QDqKbVquHbgkGLT/K9iSnALCftwg
QOMqTQ+U7v8kp8AicOEv4SC+ZXke6z4yLV0oF5br/CONBbunz8Lc5uCc55WFrOC11/CQwFU/GkMY
02lp9wCitkfNYX5qvBObsiLSKA+zazj9/Mtn9/Qnk+RvkYnLd/uvqJI/78a3sdTzeTkyEP+IRqmr
2KgFriaMnkkEpBwNUhT08q7AhdztwHsxfJ5aTYDO3gcYFMGYcSBR3cdeIzoi2nNDk6JWaP6bc+iz
4/nv35/z9/AY3l9gCx5YjLx4g1L8M/VLuWoZPMaEdvod2z0rBmcwARdWjv1e01juJTPA1HM25UDq
SVhBbeAX2e2qCHSXaJ2rC8CO0CPOAy/Lpwc/CyAwdwxfOeRWg+9Q8TEIvTB+jg+R213rKb6x4s4R
p4Q/GfIH+77Fp9h2Zg+DZvYA1kVr1/KKf/lJ7d+pMH/7VfCjMkEhoYYACtMW/0iNAZOWiiJGZJX6
VvWm7fFhhs9+NS0D3XGONTmIOI1ziajbrI3+yarb+sC0fNyO7fw2JQBHetf6VtrtZzdbw9PvF2q6
Ylv7iVgGDOCaPGWxxfPrx6ihAM+SxNupGVQZDztvyW4gSnRsoZmMnaeeErAqk9Pqh6JVEv13GlpA
KGEri/aFztre+oklX+bOuERDrW44pCBw1WJ8slv3Z4jgreu6R0GMMnYWMLhtVQAPKSCNlMbgn5En
/LHf/vbgxg2hEuloyo0g2GEdKxfyOqKxMQnCvR0DlnVQdF/CuD5R2I9wL6j1bLeiow6rH31hfEv4
O+9WO5xDzz94c0nKs92Q+tQHj64j3ScvV49x64SX0o2sk5H8LAemhDE9284fxfBUNRYIRjCp5wro
Kg4Bv70CdOI4dOsUzV5FYlWGPkM6AyNuTWIm+M8TK/maaBLW1JiJjIHpssNYnMTG6daGCQT/yaW0
xJINcnyPMnGj51Id68z7REbnn8IuxPYv2YPOlr5kfbUDr8QuZnK/QMe1d3Qc4mgK0jMp+60bgs2j
Htm8G647QfxbWmhdikf7YA1jSGPtOmtlgqNuQ5FeecqkV1V5CWNQ3HNJKb70lEIX5fYtiSaOz1gT
UzBkE7JdRVLgBVbHaUL9m2VMSDAkJTeVvBFHv7VUql+Id3IIUqfLMxJRPsdFz8xeOCczLum6ie06
ODgEHA5wwyBQLnfHDCJOu4O4158MqvQ1iksNQCRt2rOGJbJSPQFHqb1nN2YdRKvJM2lBp9SN4z8W
LX8BNGO2sdwG7O3sPWrcBNuamcnOAXa4c5kDDEjwSf+LUm53VpxedQkao7gh8g2Ja900qCinZPza
USQz3aYKbupgP9sZahFhEXiaHFO7SV+CjC7DsYhgHz35oHBzv8RpUj+KtBHXUhlEmXSahSHOznVn
AbQDmRpdcptLwexeXW29to0dvXo9MlqF5K/FR7BPmuQlbqlf6yZw6f+b+a5d/1toeQ8ts2KyjNlr
BijjiFxQQONdEDdkb4MpI+9048KGuaFkvv73j1Tr7yG5PiecJ4TrB2iuyOt0/CUu7C/hY0NNvwlP
kxIsgIMXo149NZFidAQ6ILbuozPM6BB4w3U8egfDl/ja0bh/QPXZYv9kBj46VFlYTen3tGb8owbH
+VP9/DnU/18OJpsHJGNm0/Z8k6ei/McxqdyywstFRjx3GjnCnOknG4F+AvKuLaIIB+gwfRSLRt8l
7KEeCSfI6JtZgK2ZAlhHKF5fYTyHl3lMX//lE1xKhb+dmjbduLA9V5g0JV7g/yNpKCVojvhz2KZC
ICgxltyRpAuD92rKHHrVSb9ZxtCvQZjHLzaO5JQMtFPHTHhdFaHcElDBSF8IP7vA4zwYw3wvYmEB
tvOb1ynbM2YrLnOfvY9Lnnw6CFKMvEUENMDKj1gwp9wUbEncc1qQ6NZPTvLqBcl7GDLpwlRYnPzG
apHkDTVE1DY9mhHBJ2BYrnFPCiWh7uYhLZPhUmpruIwubJ2h6Kx9qXzn2TPqL10urE9z9ggv6+jJ
ZSO6TcrA7I7HDbYlUwDG2UZzT5ygurKe3pBOAMtseem6KDxHTHk2CUFFmwgP7s2Vz8ix1aKx3Zie
Tm8TY8F1zpP3Le5jAIOBYvcqk1eE6cND73Yj5DEeYjYVELmJwv2QM7BN1pQPE33UQ7qgmCr710gu
yX2MsDopiGVLDAV8x9qV26msk0dSjb81FXuzedsvsAtEuPWfF1juaGV1nDFz44ey23lm9snEzPTj
PiegxXiZMTogwE2LawNJEtfsuAQLqVURdGz+smDmDKOTBbNuHhgOPjEGHR8EIQ+IYWEjokx1HxBG
pwQq7NPGbD/rwj13cKFR31nfgqD2frrl8Fnkul3pDObDEIzi0RqdZD26fX9EyNdt5JhFrLEC4IhI
RiXSlze3JQ9YMmmWyyyLnu9rY5PRwI1bMLaJXlgesW2gZFnhRtmNcSQfDT2i8bNHhlgoB7dxUR4U
AKC32cr1sVTIYMOofmozFCD6Q4p+2s3QI7asiQrIcj3gp9mYYFm0kmF/ow+kHPQP/3JH/bMotm1J
bLx0TQp007Z+J+r95ZlUspOzHVgNqGFREzZuG7z4Wj2FpJYcfU6PXdla5VHmebMPAreCam41Dxq7
0kuGT2YO/jWz8O+RgTwkbdRSNBK8n99PouUh+pc3lOq6DTi/FFcfOUbYuQ7OFNS7uGOkoyxroxvz
bDel+sQru0lNvYCW8x0UDJaLBY6xvJ1qBCfi2TFGfxv0iYmsrY5f5gDikdfY6TViWoMqvXmMMvc1
GgHAYQDRr2NmEE3UBe5OJXN0AalW0IXm88vErcJvgc11r+pzPbsXTIoUpoWNWqesP0Jh7BPPfx5b
WX0tRsh3Mr0ncVm/RMuLZGAwjxmEg+VPIVZOZOHDuxcMYDDjsFsEe+pbGHbiJOpkehi7Rb4MIeX3
S758FbDqIQ2lLwBmLRYdq4Dv3Vn9S5D3G52NlCeO4yNCFNwdbMNWygiGj0Qnr0nc2Ecn14r9mLSR
QCx+gsIfb3aOfyapsrNi9eRQK1xrqSkkKTFGxuT4QL94bW3vUoqea+nM0wY5G7OluEmvhejvFCbx
XOwch2VY3YF3HQ2ujmoaCBKzugASpy5X0H/s0wzT5x7nbKLmakA8mcuYnfwgrk1hFsepZLBCPtIa
H0mMuGFwd0MXlHfLeodwMYJv4kXBBFwLTAX0SWNyLr5BrQKkKwlx74uIUAIei8Syz9hnsuS1Jjnl
3Zvs8nmacWcryzD/JdbyH4F3fy5SMF1CCGJSHOufZ2Q3ic6pWV+BhkJ95aTfZDS5y1AjubgKoqGX
uLeqnz492f3MbK5YRrDm1vbGj4TN+9l2zO9NtvqXW/n/OBuhjZD2yen1+/D+ZxtTe2nTANkk1tSl
ah1tUGPKYk0nQ01QXQ1StO0c+zqa3UCC5LJMTgCdjH4//o9LCMch7dORni0Q61tLT//Xe9j1CsVK
B4xwTdZHz/hLzKzHs3CqHpKmAhSBpBpn7WA+4qxAHdEgKqx6l+NpemM4710jAZfc7YHSRtXmXz6m
pUT4a7dnO56J34RpgmCFJ36XGH95wFC0h2aAq4wgJxBdZdq+8LFsfXZE8DDUN7Or9y6+qy8VEqm9
Wj47HzjmykanDsQDkb70FFpcAaGlqJBh0Ju8wt/dl3jY/+WDFFawfFR/fbfIdk1PSocJCu/V8f6R
4do2NeDeqiNacIqORZiMV1MFt2ZKsdoJ9zGBTsl6YckNZf9mNpLJrwtrwsa3wOh6s2BrWisCSYer
prO8taedq1X5d4gB6kIw0UNjgXkgIxgKVxSS6OQ3CeKAIjnxwE22IfaeQH0xOrTYKOoD2tNZbjrc
OsoexHftFAnCCxYNVVmCqADwJr/A45XImaYIRkIjUWAVaX8VQ/jNHgfU1eTFyK69Q8lekn86Z2NG
4q3LKfQRoR2ZkNsKAnE3r5yWEDDpd5gY3PAwY6UIhuBlFFQ9TOffccs+95zfhD/A1RYKsAXRgQYc
WS+HkplDR7QqQWKFh/JAgokx+fZrn2X+uYwMeQqaGgYzjbauZ6RnzXxKAxJs2rqFzj/TxwLYSYZx
k2nPPCR9/AXvUkZVEcSXZlk+Bt3X3tvHuSS/reR/A1TNfoQQkWwo5HMUIU+a3/eq8jKekK0PZ16T
Y7DoI56KJm03EevCTcYaahcOiBgAidL61o53ykxsuUMd3wVSkcojWCYFPgsQYURIoBKX7t/tWaxz
aAdHTc9+mSLHJuE2r67MZu0TQd8A/thsDLxUibwxbUCYmLD0ttSJDbPNdgtujAAwEZdY1GB2fhLo
Dbo9Yv9kDe7wluiLyprhC3v+nhbbIyIxwO6VsqduXUkCOt3Maoq+dh0La+202b4LILPafblmk/tq
h/olGN1t7g/hHhs+sgjUysiT8rvTsfeZKn7ivvlmGmJYQ0VrCSpE9d1c+LK9jFQ7z37epYcyabDw
RvN2SCYbIyw8TjMmgCTyo6PNLGZDOYGmppesMFMiRY1WrEF3e6vJj971gIykNZbIcbiR+LBksp4d
cS+CEYFdajyHXtUeo/Y77LdfjH6+B6wwAWbNZ5FDVufDkFDbicEY5nXovPCNTzAV7E0Tiq9D88kR
cxtTl52gU25VDEqpRc6Qvgjf19t+8q5iZKsbe/FFdIQuKb85eIPu1hWm6HU/m/1z6+YITOKnyPHr
VQHRZz3NydWBuHqp6VOwhtmnRI7XAiFaICG7lHG4fld9YB96UtvsyGORpcdLliaMhX4NikgOv9Rv
Y5Perbqs74xfdra29boG9mG6aOQJgRhJHTIOXSmfO1IMQYm1ROpEM6juUvxqcH3v6jQDAW+siEDI
TgWgJpyudnTUAFZtFzO+yXZq05nGj5FsTcB8ubltKo5oVyO0IySsXEdRVly64cMxx5EfKq/2BSDY
gI7QIL3nVRG4tsmsjFo5Sh6RJ23kRCj80NeKTPFpYzYNnq9OfUDu5M1RbA8c7ztvdl+cqgfjU85v
y6bCaQhMok/+pl2o18liOWDXTa4gZsQyY4CSqvMgw4gVkodhJlkT7QbKvu6D9dx01ZqpCaiDgryv
OBnXDIHhQfNcWo+gDMr0w8pDrF8M4lhYfZnSmVuIcet6MusJ9YJclcAwWSpqRLTdoVPkRHld9Gwu
umMA8OnRqvN93MZAZi2bTDu3+7EIujdG7ju4cpLxwceXsRI1lgydQf12CEtIBabXVjpfWJ8wK8Go
bLG7PAy9z7RHfJFO8sXs7l5GziThABkl07gL2NCdtClpV9Ss6YZwCbIpQQ6At5V2cMKEyA5pbVWw
XUi6pVGp92VdtBgahkcO6+TQmuoSVZU49tCJbJSt1ODdqiGa5OI27kNRML40ez/ex10RPbKv3qEz
iq5z8hZKVrdeEGF76ba2tN67aHC3JVKunGyjY6JQ2IJJ3OsAu03EZw0ud0mrWT6tPHi0Ry15PLfm
Hn08sySoYGcV5tGaC6X6qCN1a3xPIdP2vcNYyr2jp/ehByMRQeLdlEuf6jeIUcygqnbN4hb3Zm/v
dAYKNiuudoHAm6nql36uvW98riQBRKraSQcNf+lPw0W3yavyy18YsecnzFaKQfNPv/qBSi9+DGvi
S4c4F0TA4CFxbGzbySzfrSrimukN7vsc2Z72g60scAp5eOIhmcx3BjP7sk+ZTPpMDFxmmHmJy8Nu
73j2jAd64C1pMcNrj2dknU/SOnrlAn7CKLBOTIyJJKN5UCwjFPRT8RbLMFmnbpU/MLV5SRP7mCM9
QpDjOjtTZLuxsqZTkJdPLagrChMgqS2yiMPEqvQu2rszklIUzzgZBSpb6sSFYOuz38RFk/Jhcjlx
LJXjxvJ/5kggN56cCAw0sLaqui6fawX0OG2Z1NlB+RUIkdcx5+jrft70jQHMNB1vIXrLNYqy8ZR3
KJZQGq+bMBKkZqotsEB7y8T3K5k9xBXM/MKszA5XlatA1heECIq2+8nz5qUli41iehNCDPteF/MX
jRj3s/QRsFv9uG/oR+5NjZZRZNNb26lwqxt4ta0Bjd8hp4QPKUGylWbbxuXXgChyXXIZyKi9Kj9H
S+5zkk5Zu+LgBu06lGcHKN5O5+izvYFAjHkYf2qi01neJNvE58QMyBNKJe1467qQdHIFgfTMRrpB
NqONI4XY2o5xyae5ofZp7UOQnmRycBcuNg9XuQ8MmDdJ17tnbyADBUAreI2OKwSl7PgOL2ltwd7Y
pGioKTC64aWddx3NKEgCUIzjZxou+89Z32uz/h7lBVGqmD6JgA07KJ+thsKsis+w7IyjJfKAsRw8
bdBvxW6qjQRDGQ/HsKlDpN3OGXXdxJ7XLl6tMArBfK2cqu5oEg37DFCsOEwQMx4qPZMbg0FqDxpy
ESQFS4uGw97Mo+8ROOjIHNz3ssf9VwBLQNoWvVRR5J6cvD6ar6SbbSJHV1cgtxKmWIgGEdt249VP
uq6TW7+8zJ7EPegE6MnB3E9ezcCXDmnQA/L3Ge/1nK8cBkjvFZqenSFRxLZlgJk+HkHlt88o1Njm
VR3Q2YziqUc+L1U3bQNYHZuE9NFzUYZfZ27R06yFs7OaHqifLcFhjcJ2cE3wax4q6T1Q6ag1lDMe
kRO9rMgRo5ES2l5lN924RIunKTKdmwZetrY12SeGV1dnUORkP89M05tZtHuHTgrRx1jtE55WK7ts
4lvis0mpzOxpShgsJE5R7zo5OdsG3RTMgcgG6+OwBNKkQhLz/MjzLDw1mi1IbDjlQ8g0+5qwmqKm
ZQRlc+PxnzXbgFp8g54q3EKjdo5FhS2ihfV98iakiAHQh5UD8GCbtehfIh18SiZRdjX3N0MF4d3r
TWtXurrb/Pkj8WrXoIrX6ejHW68neNZqv+RdZtz0MuQYwJoicQ9vWSiutk90suWIH5MTyzdzoL6m
KnejyCFiBYGVbK+ZCUBVe29upnxGb+iZ8mlBPfmYUSobxA5kcv1GgvUer3ZwEnj9L6mbjpffX/3X
y+9/lsfmV6Py671tlt/J8zAuFfjwa+K3P5o05YnKlbxTTjqdbbuGmsCR0pYWeksfs6Phxa+pxE82
KmkhAqqSV7NDrt7lKYpmwz65y4vqjD043egjaQBUTTPHrddMpJ+5s72ywjl5wVVtYs5BsV4ahUkk
B4l2eeT7BxM++r6XVfBMRrqxTjRylS6NT2qKbJ4bk32q49Q8hcNYEIniRS8D9qC1mGDSGC1/nE/t
W4cu5u6BOEd+6bc3XVt6G8IreqKGxG4ZEWexsgXyxMJ5dkK72SCBqR4YkpFtXeAad728e5h9Tz9Q
Ub+gu5pO83IUzQDHjNij53IdEJgWrMbQ9byveiSZYHL0j2pgZpmxkl+5Zjgf3cUFL1mSr2xl17so
e67tZ1MVES0nL2Fjl1gzUUwPsaOfxnboj8zxIgIOGv1EbGl0IZaDXV2fh891EL5GTtedykBBqKZ4
3TEXCdhsaPhMHbNwQL/Gdh7nYdfa1msz2Pk9Lhz70XDI6DFl1n/FBgpWbmTXWuleP6pWIf1wSMl1
DOkCWei4l+oAn49mPy6t5JOg0K2qHPdHKlCXMuLD4iFR/ZKrKK7tlMpr+2G0BV1zksXX7PeLqJHO
ZAQ9J1bAtmWHWdS5OUhT7iWkuGMpP1vGd2FiXBpP1URIFnA65EKiaY3LoD8hntAHCU2XorPw8vvF
m4sv8WTV2JQiMI9t+JC3c3BPTaDyAw7IsrGQp7oqJIqDXsiXOrr6ZctasTGjE6KWaA1tR+xpZNJb
UoXJjTCdZiMM29lq96cvh25r5FjgJTDwHD2t+qUDhEplRV+eFfJHPdf6JbHT8qW4W5Cn4mKgTMoB
jxC9/uo66Retw+A7s4VnRkXNG1VeTw5mXZA7J1jjEjfYd8SZAYKNHvvKto7zXNYHpvfpeiaO6ISN
nlZKuXL/e80w9Wh+ZqLOV17fqid/dNSTk3VLBC0TWQky7sF1fOAfXQGpGhdyjONqF+QcDTIrcQx2
5s03nvuAb8xJ611aMupoLM8xc5yzpW+TbeA+rrx5J9Aco7rW3gEPIJ4S3/4cKASf+ym9Iy9IPmMT
AYcI5E9uvunkxLl+JHqx30xieulhoe2CtKouuSH7TdHFHbtP1d6y7NZinzsDy0qe3ZB9FuUjmBLx
lPe+BJXG+nkxL1ztquesU8DhjcnYtUGsLlqL6mIGXXVRnAq7Ok9Sxi4jck8sEkSMz9QVFVj2YIq3
jWO6T3jA3CeRjiE0YhLXavB9fTnF1NmV+6j9yX1slhfaBZDSQ1Du88EZzokTvhrZ4B+DkjX4KAk8
YqZov/Y2W0QUdzdy4HgujwQoJmmAIcvEPEuIo9zldeFdlj0vtDDXv6Qo8zCPWo+YUv1rYrvenxfg
SCV60wgmWjKcStxe1yBYIsSz1vyUtbWu2hbbBNkPdO/yg2pQ3w2XSCoKbJyJsdx2JC/uZFwB7qmZ
zVJhi3MSXLSddSdyi/zX1HCQ28LFpRG8umJMH3MCCx7ThFiKIR0uv//U4DBE8hbFJ8LBn5yotl5q
RUpGzwmDa8W7IzTC4W+E09UnfGhfu08qt0osZVONA5GXqGDY1Y7mQZaIF5YTSS4v7di1V+qvbdxb
88lsbMQnaeRfZInLPB77g/BZCOvamz9cRejs1BTfizhj4TVMzZXlrHueh1+xb9xqJO2/YdhskmyM
X3a26lvbeU1Dj5FXbrOunlr3JAEHrWQbWWceKia+CHAbHnV42c23JDWmM3kw8kk2mhdaUrQmH54R
N6fe6Zv3GJACqp+vU2flx0kywSeGHWlSPA6HbGpI+cwYn+pIfmQ+ND6igOcnmMHhQwBLHmDEJD5w
tf6aSpeGcyF721ldPfZjzjR9ue9GA1NOV1aHsE+yewnC5YxqgjMzr/orSC2XPsd8N83pnCVG+xxB
N3pWgKt8eFEilGSQKPf6+ysd6Hcjl6/aTYqDXY7Jazj28S4ebWNriTY+2mRTbyBZ4eZNvPzc2Emz
jdKM5dkQRoemEs1uMHNxtO0ReHimy71gLrAh4y9cHPdAjlxNExMET1YUn2ViPQCmEYd5KjbY0cVD
P9XZ2Wv+k6jzWm4V2LboF1EFNPFVQllWcJLtF8o7kaHJDV9/Bz6nzn3YKsnWtmUJml5rzTmms1Ba
5RwILDMBmO3mXrZPFtHFQl0drszXXk5+YMiS0AKV1leTIcS2N1J/ZdHrpHfZZRlKMIgtZbGESpbD
k9mwxkzQpbaZ04znZLnRPIZQvqmfDWa6VFnZuBsd7Wsh1m1HzVOI6scxAApBOwtFyjGfvbXpv7PP
1L6BaimCa/LpZi85VLFp4bki3nRn12aMc/N9qLs1cBFCOTFHkHJoEOVAAh1+nsPMrm6rOROJ9toq
Q0r7VaBcX/Wd1rFncedD3ZPn6E5gc+NJ/SulPXyHKT1Oe4zyW+J55VPtmyYkK8afRtqfU1XNL7El
VqZI6sPo2P6mQNfyXVffHQBYLk5ht6tyXl3M3vJTsik1xgE1xeC+hZ11chM8gu3ozBxaPtw23pwN
HPyW7CL75nv6WfiJ86U8l94XFK6r0HTrEpu5h5d8bp40SrY1htE/8ThrDJMlhRY+qE0els23NWx8
SNK/4gxqY+QElH3+AdW68yat9qCsVnxhlXEJ8TamPe9qYNLfwMyJ7rYU6tPr9C3Nvz/TwDzNL6fz
JKRx922DvlxJMuQsf0tN3jv2lO/klmNkJIVxXYtJ25GPWl213vnGaH80qkFdGBEuprnwLsL6m6KK
LEAMF2Q41hkdr6T6hTfnBPDQfE/ajEwIBMD5XJgodtG+xnX74ozeHOjFfI6WIWXcdfpz6CKxZR9r
XL3U6s66xPclRYL4tb8IJoPfVpKDg2UJ2qZx/ovQ4Uhmr/SaCEDMaPymHrGOCjg7QI+5vWn8Zc5y
DCShkW/qcCg3kUk5cAB82H/VRr1stZ1iF7YcNmEKRKl+7XGq3AD6mi/L6hDB77r/POplTuy9qdP0
slNxHqL0g/4qBGMd7HA07nvmNhuBptvX/W7je1X02ubA0y3XfIDGG9ZaTU68ZowvcR7OASHFLxYM
hSvpcVkCHY3WcLYtx2CuIUGXfv03nc8tbdXFxRjTIGm+iKqsNgjAwr2QOke0+IvM+K1RZrqxxO8y
nKMnJhvYBmndO8eMOAR7GbtamcfU3yuWNKmPyciLAxuCOEi18mCk30DSf+WpJBnW0pNzV5IoUgl8
vWmCcimizQTmCimzGrPb3HmMUfvmb4wUEAk4KnoREbDIZLiHed7ZzfhUewYSea62BS5kTYJWL5NN
DVd0a2nlL2yHBLlB89CfjLSVNMGM688jfBDGUXXxw+rLIZCp+phst3gdvOg/C0SCoxZZgHGLmNQe
nt1wck4ZtYefdgbNS2V+5tKhd+EUDaE8rnYr5/pvITTzMwSBjeIMVj1O/YCe3XvsYt8N2VOibmv/
0EmPL3ORql0aF4DWxXwsnNJ+HlqRPLcE6IypFIR9aVhe4RRsBi99YRln1+hPH4PHwWOO6T9BsDPS
lDB+1IVWrjNlF6cwU/FDyeSGWz25MxTMg7F32sUUTJoqO0YXhKdtyIvXhuCZeBlVaz/7Vt8/eiNi
2bdIQNUdaHAjprnZYuJWhw0mmLL2dmgFEmYY0Wvje4tibdMDanzS6E4+yjCw2MPQG+OjLHxyoFh3
otjp9h1XvhWMuDc/7op9KZ066HAnDuNcPYwMRarftvlpcKzy0VrDedIwB5itvGL4Z0nhSkKV7f1u
M05pfwoVUCrAzz8P60GluzAlAVWaMcqDohs/s65+aWMxHByfPosPe4hPXr+F5tBvBrQlU3ppEZ9u
0zGeA2Q01c2d8jdPFAQOd6zWWSTGvSuYKtoiLD7A4DHmmQzjINjamVqk3rG+bbNxbg6jWdGzGqz0
PtryQ5pv7RTKV0D7f4E3N1tv9EnwMP3pubf166RhWeXjjQ4SuvF7WfHCajV3p9JY+3akQMIEYAn3
nWc9ZpthdmoSqO3qA26c5UOc5zl9+OHA6xojKKN1kT4KB/IIDhZwOlkdbaq58i6uir7n6BOFjb/q
MK+eNIbyN37ld5YzR60d30EfQR//52FUIG5yGveRzH68T8NaXJgfknpbbhSmr4cTW/JJkFz7n8Os
KhvyrtvyCx0LpMumJ7WlHNvjsz+MrFoso0gpZfRItPFZZtN8KzqZnLSKQcTgHAeNV5+PwMNEqG6V
U4nASMz7rE/Fxk5ci8qHTzyfMaK6y0M0gBw4skU3i5p2pWHQfAIQGpsAHKYIRQ4WIaAdAEcI0XVJ
hGmSB3KF+RTTRWannLtQ+4kZ7e1w2FaWGoLWyJ47crGqYtLv2szcQcvIN25sdXH7v0LWdGRbLSK/
YZkolOM1i6JXr7K0pwrMB9OMDqCAZpBENkI3J+om3oJDp5eDs0UVef8+U6dyuDhXwa70kCA9e8jM
ePFK3b3VdBoXAxUYAy57XDOOmWjqpwSFbjMa4my6UiDI8PrH4OTGtjKAgVYDu2taVBHHpfM2QovA
1n4sLfesRTSakWeBtLpJmMyPqY7EpfdxJkZO0z7mWobrMLbZl2DhQcv+UtJ9fmLSvC79NGLiwQuw
WRflGN6lBGSShcbJK8BfGrr11s4qvsoRcPrPcdKSuUSXmQ9ZpH68sTjGaSkjest1bF5+aRxZKFKQ
qv66zsv6LXWkfYnxLK10DoWRjMGL4268cUrwlmMC1U1Rv46zu+WvGNdmE7tH0girR+ewMJUZLmfT
nF9hL61NypCDXYw2YwMu426yRPM1PFObu4fXQTKQ0tSPHtk41ESJcepZQ0wy8J69qlEvRCMwdGBx
k/NonsqWoXHWxv0jiqZoC6Wk3FVV+7uaxXBbPuvWHcKrAGXntrxKkkCzvQRt0Lvxh5301ETWrK2Y
TreBCWt4azYZeWmRs5tSi2522nkfQ6k/Bimem4G8Lq1wn/hz9jq5XFhd39hD+9cYF1BhhcCaUrhv
yMARWbZIfII4LL8mF7cQCb3dQpyaGNMGGEx/Fwlq+37h9qlpLo9L7Acuf/VsEVF3cNBYHXkH62Pn
J+3er8IgJ+QC6+oEht9LW+xGCrxBsaBNTdK3nKKE85JODfzSWnxHuULMO7u3tMfAxQLBvswA6tp5
3WGwxg8vAxxkd29RWk2HWevbo2abyXZqpq/BMq0drYHvzG9oc6kaEWBcYDEI72DuFogorVd3vusZ
57r1xyiM5Ahj8L8gK/9/SKvYxt6R40hddaZEWAxDjnkk6fBDbTfHCcjkMXJamiawi4LEEC3dQ27m
Our+c+/nYTrM2oHBQ9lAaRyN7L83JpLNjbT9P0AHzD2QlG0fReOxRjqy0t10CMaMHn841VvdsZHm
8DPbSHbHn3uyixFv6PE/2vLT0Rzj6VgtvilyI6KV8MXvsQe8Ghu62pBPg85iuRn/d6/0UnfnpclO
0uM5tNUdnWwnxXDkEBmO+tQPRzQZzC5Z3gPZ2NessCC0l3m29qLKptg1imNMk+DoLW/bz0M8ukRT
2Xeojf4qTMzvkM2sUhEZPcAkV7brJsF/jglLIt50uxrf1nKM/NxMNJOF1cvtzCQHSbkAH9BO2oz9
jY2cVSb7VDtPNu0iHGBwnnU+WSfHmK/bd7xzIBf9iHjDMWTTF5nV0ShLuYTmVMf5EhayPVnp+AuT
7BlFkhEADb9TwjMY9xLmB8nPLTPh5xgeB251dGgxIWurSJZd8HMMN8uL/nmlBROqoHZ7sk4JjTuV
bsv7sXDMitbpjj83ZZJiDF0eCktqu6K1+EUCbuUCOfu5Z7UteBxmC0SyThX0Ll5t18tADOnfkgjW
De2StVv7NL61GdNRU+00Qx0aA+4C+Gp9o/G1IwZQjkiTjsH/3/x8reaSsAaD8pS4XDJ+Du0pzfZR
Nk77piDbW8OucRIW6J1a9w5WYz68yIYqLlr87LAGoKtStk2pHkSWdLAKcxMKbmQdPjcEQ0KN65+0
im7+iCBpZVvT7yYmqxDhyCt34EEzUE+G8VUvmF22lnnDskRGpeehr7bnYA4zedyE0jug88HFU6gk
iDWJfKcJh3WUIm8MZ4zpCt6WW17IBYAOH1cAjU3/y2a2ycipe0JAwGEZ+Z+Zkl+2zKt9ngELH1vc
OYho0Z4w+nHPaHbq62AaG2WI6aKGv52/FEXIhjli6PZplK5rVVXMLDazbAi/Tq1TWZPgBqAG5sJw
mfL5eUE5lB6WCEFek9M3e3ZjNBJCBvOKjDoObnb65AF8KAkorYqvle7nu4plgwb1nRaTu4Ux9KIE
R6wRFkuXBmiHVv6Nx2JtsfhtdPdI/MCiMSjpBBF7h6CseRRWi/119k805vesP6zSTbLNTc6fUu8f
5U/Eay9PjKYZIznDIYTUgLHbBrfu5bco9D67wn5ubVAgXeMau7hyP4mVuwBpANPsjUeo/5K5UwOI
IG+TPdKUDMYJwir4D5ykIfBTI7nUDkqhqC/wO42m2meZ/YBhArcuZtUfQvuAbZbeGVhcQptYhWTB
xJQiTffBMdUzYNKWxeosDJdPccnVCkcJEzZsLAKl8OlblruHLFueMFLBYwuRxDqRqJ+U7qobBc2f
oXhveoddrkaIpjfdgKcCLekOJjmgGzXyY+NhfjGrBgPKRGs1nn7bWggVNBrvrcbeJaqyl1i3TpWp
LfPvGvHyiCe599adMZBtMILh8lBtjKYTbposwe+BrDdoLX+ryWJHYVrtmppVXti/Gbn+goC66cGD
48TWmBGGx4yQF9tDBXHRdYT9uSTJPBVgSae3vB1NmEZpFkjyvYazrxXmqkXetZprRLdaunCkCCXs
50efoXzDypfp4jDm7ZOQ6NIzPwXBK8stvC4uz1P3pWXvUQqiOM9c8712k+JY4L9YJ02GQ93r6u1s
oj+E2NOfK+uboK/uOjYP+qgAG/KNXnmcw36Kw9ap9nFGbZ2EwwPMOThFTDtMlK5haq8nUxoHWrXg
CEaHBBRIIbNpn4okYZrojhAZQJCjonQ3C6wC9JqGW++PhtgryGoCTFTn78rC2okxe0sasP105D5Q
7d3aFjyn8pPNvMRel0W1MzxyV0ULCmPqI+IGSK7ctHb+XhDYGDtPOJpxjNtM38FsPlWQCAhM+sQ3
8aInDI2imfMQ5Qg9uT2qjC+zKd4khWiR6PJF8wTjCR3pYLtIq+3so/fVZqjEual0wJKq/kfSFTHS
Ba3PMvym5sqRQbWIByy82Iv03dTMDbiqf6SeT3Xx4g4cvAI7eMD09lWElnEigekoXfuvAr+/HtpM
XbFccHUN8V4wmhD4HAL2IV/2Ek8aI9drTOzvrpxoqcdEUWpMd4qIUiZbcj5rrTg6JahWUIzZjmEC
9pGSNXC4hER7ZEP+wdnHZB6kWhIm5bmhuURb0HxJbGaBheOF+8HpPLAK+QOBN9exkn5pVbhb5bv2
vdc6xA9edqvMwEbSVJreeKhC0C9aDUu7BrS710O/f3GVwF828qsb+E6hA44cf/XX2FyZsCe8ql7H
/W4466kKQt2Bk4lYfPbYfUq0LNZsnpLUHffK0rhYVzc2g+FblR8bFZX7iZDNkSN0zdTgLUKCN1PW
RnZ5tGx/HRp9xDPsV9+WD4pB8p9bxz2EAADW/IxEr/FOTgtMNfWv7lQ86523G1zTRlCKLB9bOFUy
/SlOaBpyIcisfz67zb3TMdUv6inILW8IPE19pcMZHH680guRrQ2W2PUkwn916CLfW5JvfIwGtXxP
fPWRErOaeN9hzonX9vG1K2JnTZiBBhsOXO3EHMjkojNFJc1S426KrzFGlVLYGpw/W3uwjjC2J+0i
V+5xxJpe2XSfcf1D9EAuxI78X9TKTcdHt9ea6rUgUs8RNT4pIL2z0Fc+KBDzJDpOP9E7l9ZMvV1S
ROG6sL6jcf4cdaPbNilItQrItzEb3q452wpzVieb+iXuu39GPmx9LLivwqyuzUFz4ccoH7WZpx3M
qfyIGyt+ckpnM4+kNwl2AfgK5OfoVfEzovp5VSjbXsuG69Mc9g7EOOwvTXtjnnHurOyLOIyHX6I2
AETw1yM8MSXpgo7ajVd0iqjD6d8FRUpaq+3IcQc+4wID/0hGUnn1KPGTUFvplvdvVsyzFXpCgV2x
p5u+xxqKmQjH5ETLIQiN6aQPGqJS66gzcqL/XhKP3W8si7QNIRVCDoNrbJVxzlcpnIQaWG0TEomS
xeVbbTNigIWdrBxDwxCFyJq+qe2spQKrGI7lRuR8pI6TO+vEn27DgE7QeXJRIr6Jlnjest5UZLdu
LMfvtz7nfItWE+/zB/DTaO0a1DV9g6NHoIobiS+0wxfXbE40c3ETwuldxeiqUhvgokO4T86pwxCh
C6L5pW1EAm8ifC9ysCMayCKR/ksg56m5TZ6IbTmklRPk9IrW6BJwy3b9myDfUemfxGSdaEAlOySd
O38ggqVJZpTOed+tMDEhgvrdxf7dJcCuAYmPU+xitBBheALozjl7pBSpW/DDRFEoi/QHQgtngs7C
EC3cILwHQ6FmM9F8W8vRSFcC5trBMdBJ5gX8FxIZNnQ8Oy5VI9EUZFCsrKb9KgtCyDIPQUqbqFdZ
s4Md8vxfUnBEe/7wrLXzE7za9g8u65VG4XnxZuf3yMyFTvGMryVK717rPQHi1TGC2wgtAoajA4yc
iRzILL4pfp1JNIdXjOU+bQQzNvo3PpLzwLTG95AQv/WU/obDu/FNpg3IdJ6Em+MLcT4jz79YLdcx
ANHVYZA0BRAbd0yGGk9N28lPT1YbvQypobaTC/kGNH+c1M4B3VyNG2qbG8MHhsRjNDNCDxPEI7Q6
l6q2XmN/j1a640AGoZ8NR/+TcLU37zcYMsho8QpGyo4Dj3XhaprNmww9AnhxDsHISXcKBwKktG6n
WQi0reYskBdPUZVf4lG2x6bPv7I5KoMQCQfwaXNjtbDsyH250DD4hoH8ZqXtGVUs8dj7evaP+hj+
hU5ZobdZRYbc6Xb/Aa+bi3uKMj3N04309NsQWn9cTb7mWr4ToKKlg6AE39u8ziNnXMdI/FKCpxln
q03ejxd4iZKgjSBu+UJXd4QOO9ohQtEdVWRuVaY4JnovD2Gh7VWXTaDs2TTnqlkbte9u8eAaq8Ik
2dhQAORJr3yGx0o/CFWcwVS5/2PYBFRJd4x3dL/Y1qeR2E5meOLC90a+sgXp1qVJ5HxqGiFxtWv9
8/FC25oU6DYI9XAKsrxN5hzPBYUaZjk+ElU+p4K8Od2zrhnzxa3IzIpDQiNExkNyFWn6A9c1+bkT
A5p8pPoeznqFqdlyTERkDeu2jvAcxAtEMa3i1TdWQMHHe6ESMM2kKNr6u9PVf7oyxIabgOTPxj1i
NX29hOL0uvEiI3XvAaPYEiyjg2BaK9VNyxOfbSNQqJyIQyxVrz3ccVdM73Na0FMxup1pj2Kt3D7f
kiXE8/DBIwvZSrvnpEu7ky8ii/Wx33mVUQXWdpZ5dtJT9goqmq76OL4SzoEgPVXWOraRsyp0bbCP
Fnwo64AJ/BDFvaSV0V8rdL2rvCuumme+o66eVkCgd5U+IM9k2MRhrgnyceSuLbI7SmMYO3WxApPG
YCn/lYP2ZItECmw1BknImMpdtjF5hE0CB0TjFmflCsDSg20jfw0y13qOSWVvwAi8laF8buaNORM+
M8gUBmL0UaIK3uVg6dPQfGodErd0Ff2au2+0JWD2XPVoIIEDuHTe8bQlq6SdHZDkCoKWplFhQ2lw
6opDX8bgfmfWm57dywLU4dTyE3X8uefGkQUiHT+CgmSJz4XeDzE6GQIXAzR0XeNbgASYnkiBSU5l
/BiMZHpCFEkLP0oocIrCDGLT5dAknIuKi1yYLNZ2iiMeBHHiv7hJHh9n14czPc9cL/thP4Z+dcwj
KjTpwho3ZguIrGk/RF0xMupCea4dr2P0nJobE+jysZ+9TZIV5WWypxDNEFGGF5Mj0fXQlwyWi1fA
cQS6woHnWWQcZ1MZb7CeA1qbB3FjSFDtG5US61MYHuGJ7UeC0JUJQJvd6rG+pVUBzdnN0p3ZAAyl
SR4/dyaCeWiMv1GdOSxtbcOSaUcAB7BuNRkSnraF+DjR0u07yJ70T56S2LiodmgQ7s/WqRXxIwIP
e1bMEY8RuGzcE9R8DHDfRwfkbesb450el7pbuf7adHobhMPi3wtNnbEExA+b0GCauGtp6enTbL/o
syo5O2sKKBpYescYyxVkQNo2bY/S/Jsiab4yBDAx10A9p/91LYZsPhmVO5GYyr0ktCIkb/nHiN6e
qJUBJskSYe81/RJVSydNGXN1NlqHUyMmMiMxNCYnU3PWp9y7mMsN3CdEP362QBIBYM6OAexs6Y/K
CIn3ask05TKo9z1bq+RPYSb4x/n5W4IwPkZ6HWev6Km0Kg8+rivESZHAHNBWRzMVJuSLIBbVk37B
fKSbqkuyPeXWa2klv5zK6Ziw5+FWl2b1YnSWtkI3WbBP4O8ueG/8tAQ4jNakmv1k50fJ70j36/tY
Z7uMKve99K3xAO1Q32D8ML/GmcnjbA3MvrAN0a1yVrSx5D6vJ48Zd0M6EqoBIMzp2tWVvTd184sU
il2fpMNfzHOXwnWNjS35oTZXMvQRhnHPw1TbzVPaHJRbw0Oxarr0VbspKz/5RO1NQzz73VZGTN9l
MmlNaT6aYeVuPQq5oG2aa8PA/ffs44tsXe9fl47accxLApYUcD0k+8a3Q9oqB/1HLwztMMUcVR7E
skSN5j9Hy+/CYmrSlKEHblC/dwTy/Fv8KFK2CdV0eJs1UtVHs58Z6TjkoJlsKxwujmwiULgpzpp1
XImdh3icRV9vKY1c/1rkCHlI1JvLkMx7Z4FdIZMjlw8ZT2G8t22vbUPYFqiorW+yByp2ZyURoJU3
nHkTwHPTVX7vLcvfm+hHAtG13g3pxcnwsfCnScQ4pLDwHFTTBv3AgXmfuOO8NnfdiFS/It3xPuSX
qRawCjifV1qYGqcuNMJdSPcvQPZCepCJDLVJ6aKQXSQAIx/7LO0BFmrNK281QIwh0xB9lXsTCvMb
5qhx75dxHfw8xNYh932W/9Ia/QtCqf/i+bwjJh4nttsQkp4TZ0yfHacrXlL8FHRTPGNjIZUBsUgT
ctBr/65b/I8h9J6cyvTvSaT8q29F65/v/dxo0KvXGK1BA/b6V9nm8t7ObFVwLVwmhTE10+c3NK1d
3+TfY+nccz8mLKvs11Jz0r0m8Mc7WKU3sWThINcSn0SMTD8TeJEByhN3COI6MkaUiNOTjnr/WHWF
tUEORBJ8P04Xs3Y/MGw/Euapm1b79LI8fpEtUrUcpPPRFVADHMf1tojPtobupc8/NyH6mrL49pOp
vkelcHYIY7ixvep9mAg3S5rmV4LuGARg7G/kTAg88SZXko5ZCxgt7mZH90762GA7Z1ydAkO9Ucz7
6zI7RZSvN+EaXCmqaWssaAFCBOYjkGNjRdwVZX/U49dxYSYRvp391tFIqLJugsmrmLi3M2YGaImz
UMsijYWxpnwLJ0gucfbieghBMNQVu94kvziMhQGdUzmnhN2pVqFxLBijrhs5ncOeWEQ8IbQCPUYN
KL9kbwddgqazREZNoXUs6V0EeQYgReXOBd0U+rqUGJMlB4Azbqu3Jvq1Qq2GvoLwpJEv6qNmSob3
H3BnWxYbq0g63KXyWXle8lYZVEAsHUxQ11FPs77zl5R2jqipAU/ugMTSyBAVyABQN5NjpdtbHTMK
7rxnV5uB8Fsnkco9wQYpWEQuQcCpdrVK9kjg4Dfoxc132/fZzRloQ8hmA9fC6U3JXKrMcpMPr6ou
ccHnxks4QuszKYpXzhAO+8LN9nifYImHyLh4Nml4elvvrKFjIGD+DduUYGm0kszkvn0dHgmXVorn
2bpJYPL7UeT3tG7/wDQlEkppOYhPkjlneqtpDvGwtEp7245bs+ySeyqwjZWYl+b5t+1OkI10mpLM
p9YI/5ste4DNxI8P1Gg8g45PNpbNEHqcqma3+Io6ft5kRngK7IoDVqJMTxrKPHrnm5bNxsaEkUCv
0M2o9moErykS5LAUecCpR8AT8H7X79krFrwXU4ZSqVPxvh2sS4vDAbw0b+p5iuWFhYQwLLVB2jYF
0llwkGG9taJwRslEE6loBjAdaJyoUsjxnLNOW9G+ALykTy8NF5tVlX9TnzXrDh4tMTEpHSJrjlHH
0fOXCAf5W2s/yOOiwYwhq0OPSv2ZoL5bURTrsJfOoq9e9vcyPBbI8lu2rk9Lxda0lHIYrFZRAnuW
GuLqcT76IRzlsXK4huDI701gmYcfrCuiV3IXambvkzqHRkq+kP1KM0+so5xNm08oZCq9b8YFhPV2
4mJ6yjxYlX/VsJbJ3Iv3dJPglxWgL0XzyfsLpL/pk51lu2uiseZzbN2E6aHXW5aEXgwPdoooRjBR
S3/am+hyd3mE3Uob1W/Aq+2h1QmtL0fGT0yUOcP9s09pjje63IS+AfK7YfvflXiPXZe8GzMVq36W
fqC54p4R2brToYDvh7i8xUMFqce3IQu7dKWHmkoQYgtVWQppbR7UtKtUue/DAPcEMQ39fa6mb39w
ypXmFvzBZMC8YVjq77408iCu+xpNTOXtpzgmgjLdRo7lXIdS5YeIafHOqKZqPxsVZsXWfIWY4wLQ
WRcR2SXsj3ZZCoQ4Jsp8bcsvVepM1Ez5R29p3+pcpLYWjAj6o8STo160dfcmmO2vSSz112rwqWw6
aQStayIakfPJ7Ed18LwUBLb9B2wVFbWDdp34sL1jfatEK499P5xngn/zcnFvLF34KT06iyDE1jOU
VFTXQRlSfvZzvBK8jpuOzCmJpnSPxJ/hgaRWEN7e7LUcDK161hqSxa0C8k1DV5xkAbp0v0bQwywM
cHudsabV6E+v1Gwf6A+2c1cVJ69i54sj+N1k5rbLQ7pHpQFWS+Tpg3g9RfqTYAib4YZDtPOFXOMX
/PcAptiVnTDKKtNmj60nzx4dIE4O68Yu+mbRktP0xD4ofBqrNkMUpkXTSUZMe9LYQFDcfnR6/xHb
tn9gQrbRdfeZf2ePwW3f1H/bGHIAayiZAT2GGN3agZ8jdQs1IuHGf8xefQ2tjrGQTajiXPQBl3J1
JJdzjAqSnpnb2bHL0LxAbDFTy1nRkO97p3+2IK3R0wDw6vtqa7nJKVTdp8rpe2AGoXMSE1Oq/joT
niqduezUvdFN+WPQR4RV/bcmdkZ3oc6rZfzB7BOnSLdKnlFwrsxS/xNnXyPX6/UM4cBXi0p0hosV
X1L2fJnSPhz1B5LYRUpMH13PRjGUDQD2jL6rtFFtOHRdADqnDtpaZ6ar0acjnV9QpCzIX4bevims
wTCKsVjFevqtpZ7a1ORHhSnNCH8e42CIaBaaMQWE359Uqg3buEvOkWATFk0ZsVSgfl1WAaY+GGyE
Hp6rvt+Olbexw/gAcJ3lsKf8R23LAW/+Yvn40+fzQxckFnTts0DQYJgvOV0BzNfmTeizs4l6b95k
Ou65ydtbrjrMVuMFysKYmYz+i2OwgXTa6OSk6JVSe+i2Tl+fhz4kR4vALLQY/9h3fUwlHePBUDaX
Pi4VRfLKxORKPu686xQ7J2InaHS7W9I167UCW7lRbnnoC9uhZWsTrRa1h7FDFT/TpiI8Kjug6gt3
nJdroghbWgLMqGyLcSgILSoaGmNW47eH8ofUa5L6F4bM2EumqDUyF6h/+ZIh8JflJ/iXjOhCGowA
SOytoIrNDxkW7OKiJ8dov+i0XNgFYMTvgjHSf6FS2iLV4XxqXLaPfAbsxK27bAS0ZsLj/OKLUCyw
mVKzVmOjPkZepKZzUCflweHPZvg+D89GdCygH/8iB4Ha2c67pzGiAE+TSZ7pdvbDML1oseO92CUc
fNEhVIyhm7+EQzju0QjTOVoeKtuz0HVhrl0e6bHrPkdYJWEcraVd9W9kNw+vXvEkGU2otTvt+swU
rwm/6i1OaKyWdvry8wgLyG4UVcwFR1LUmFl5+7mJzBL9ZhaekG+UNwvP5q19UU00nV1g5/lsVxcS
SavLspk1KGb5xgzt/edrYd0xZ+9z9lEJeVxCpN7p516UzlS+dee4gN25cduZnk3ZUJ6InH3Uz5N+
vvPznJ+HLkYnJ5wwiS40ND2W+ikO8ZQURf7086Wfe+C5GYr/PPZGg7FaNXGlCu3/Puc/3/7//6N7
gOakZdjbn+fUcET/+7+N5bd0VZw+Abn+3+/4eZZDhtpRELby80emERaAGDvR8i70C82Vto691Wb6
CZ2WuFSqzCi1EVGwztHgqlzdYjSSLzBG9nWaxB+CjSW4/aHhcsyzLKcitXn2ElzNfNeFVJpZLp9X
FF84IhquJ444xlKJY9k3aqWSksuQIXYWyhaVs5VqgfOta/+ko3coI2ZaBAVxWmUW+/wu8f6WBG9v
ClmPhx4kSDgBIIfpkIK9lk0w+AUJf3GsHYfUClmj4+GI0gQzIf5zn6gOHGdtYPt05sxw2mixpc4F
aWIjsiHaAiXjZJjvDJvpyAD9Obb/x96ZNNdtpFn0v9QejsSQCWBRmzfPj6NIaoMgRRHzPOPX9wFd
HWWzXFb0vhflsMySKOIBiW+491xQ9YeKmL6VG2vgHpgI7FHW5M6wdDXiUQ1eX/g+X/yESbDhYPVk
wXf4/AfxLjlkHrZBu1D20Ez5gmzcnrmgux1Ag7BgD78DhUaTgAtkayXePm1+Sg8tbgLhg4P2uYm+
OWy5QMwkO8RDSAAq4HimZ79ZEzgv2LXJJWcGvC3V9KIpCXSffD/ah1PSaTgOZpQ+vqI5AsrywGa0
1PVctMYeyLcMZzFd/yHd/i2OmYtV1Vpzy0MdJw99xLmcoJLg2LNJ+kM1LUvucjR6D0XsHwazwWje
lYeulx/DBK5yUFgsU48kRvBJNWY+n7wedCztWzylDxPWvyUpA4ekpDZL2zMf5slIu3dNkytv8NYs
O3cT+SRZ0MINKsQHUBYMDoFxO7YfU5LoCwPhw3oQ/ltXQjQT5nBn1PdaRSQPxDG0vVa99sZXiW9g
pQ32bavsDzaMC3Ie2VkpricG1jMT93HdR8SIGbFx7RksrOo5TzvB6rGc8v4xRbwSBoQtn9AEP+q5
h+QeYi2+TH9PraawDiYZSmoCk7ku9hju1XAtS+utJRSNs6ff6wGD5VS6QCdopRidf9Ot/Gpy1Qgp
IHAqHrxnVq8guXKPND3RL7xYNAfgujclhcTgac0xZ9tVl6E8hF6NBt5em+wb+XgBgWcgcGF0pU6L
BhC5JyI+BxoFg+J2iu99l3c262+oZIWB8T5FhGfWKbEl6QAbPYhhvNvTDR9Ns+sVRSdRqSsdSeQ6
jBrSiqVxQKyiMecerCdlM+rVGnPHCs/amXzXMtY2IKdXWdej9nFJAyjdmyRHLtRARcBGonN2Drw+
zBJ87DDffXXpHhwRzXYshIaIjxeD0xMe0A7HYqyeqz6f/TgGN6dOLKAu9prLwCvnRZBz2XwWL34z
4L8SQ37lBS7rPGe67iR4J/U9fpgtfEUEfc3VcWf5jO26q5G8xSHhqcrktBmc+iNksbssygDlrx88
usz83IYsLs6gFasy5npvJU0/cwrEom2vf1QwdI9JWh05uWAVEN1CZwcIc+7UQAk0qETsAmZiUoG2
mnS5l533ME6de/Sta8Ftr+fwX8wRLmpvsNEeCS+OXeKVzGxsj67aa0yndm6fYAHb2lOwQ5F/EhPb
T555zI1TvoqwnayGKllh2oOOMtGi44CacMj0wAV21EX58hPt9f/g9l+A23UXRut/B7czmM1+vlJc
1vCn/0hv//x9v9PbNd38DSK6BEBmGoCAwC/+L75d09VvtpCumrOWHV2XBgxJeFhN8M9/6MZvyhG2
47qWLYVrK/4i/6K366Dd5z/NBY9nz3Bt5/8Cb7f+zKmUtqkcw1Ls6XX+jlLJLxw0gi1clDDl1W7c
TR9E72YcjdeK1wKykndMGS1CLdM74HZyRgMZTVyeGDMCjDCCYsXCJ9x0pYbQl4HQtoj8l0a3Gee0
zNuo0NQ5LzqoJS078bh1AEoybbKgKB0VgLpNmxKRHnY5OT4iDHeERJvXgL0SvbTYE2csd5Pv7qgy
7tJxLXDw3JTtq1c53dXWyPxlg7s0ATCsnDJL93/4JP+C1iv/zBT+vC4WyW2G5OoA23O+oPbiirPO
rYNr7bTRRgmFZiwdSH2r6jdNl3R353Lwu1VppfnOCQvSRQn9dWANRDSYmyhn8ZsCOSE6RqXr3h31
lSmsaG85wwYJZHuShXgvSi07FaP3msPZWni2YR0wQR4TlrhLvGbRKWSZughoDfbpthodXD54r+dG
kbNtHHc4Dpk9meVwQ72tUOGGimgcZEzGcmrpL41wClehUTur3DLFprXIr3Sw47heMG5Mt4O3Blcg
QOlEXshPbQiMQ1QZsLXt8qnIyg4JixlumDb9/bW1ZgT/v9l7v19bA1OBJQyJN8H4Ahs2SgQxHSw1
DGf5tq/uagdAgj9pW6sR+l4OJlZiMtRXYYmWzFxrdWQ+aUo82OQaJ2UR3w8iWBVEw4KLDfBcs7Da
ZlEDts3Ggs1aDv+AnlHGjU23YWZ3toRZ7fSCJrvyOauRwjKbo8jZZCHomhrmMOolLG1JLw/WgAYG
CVa9dXk+bzBkrlEgMEO16m8WD8vvZ+t/xUJ/geT/fjEs3bFtoWARQpnkYv0Bm+iyox5DS7skfbS2
S+Wxdy2dlYo/LDaT5FSCLJK9Ds1gvPVH6xGPxybCWovhbFzlS6w5/ZppJ1rUkPhJFIZvWoCqzGbh
iJgx+SjRSFGG4keJgBz+gqOo/8XpgUzRtFnf66QafIYd/OEv3026hjPcvbBj96464Ahe8augH4tN
SnNUCiL2WgKZ2oYM1LhWRysgooo5Bkriuv7x97fV51H15baSBtEKlqU4zNTXR1aVFcNQO7waJUE/
jkzRNXVIFzTgMqsU1dUa8St6ZjfJ7wUzsU/bOk3zK7tcFLtuHj1ysN9koOsDT4s2nbLP7IBQK9RT
j+KA1BtWeidXapcbMHgDzNlyfA4dQsMA8XvEwTCICBS2NhPjXMcspp5KcTZhy+2h2RHkrelvzRB6
EOkcgPmQajaedKqldHnU2Hg6m74cb5CkYB9jM35Z6iYGNl2M9iK2Q3FqkwcZhMcgVbu/v3KfCR1f
rpxyTbajriUZBX6lf8djrnVWxWA674tNmfrMsgF9dJUjd05vrmGuLYVE9tBqLE4GFFtE715S5ndb
9srDUrHwo6c6xzGSSwwt4xYMvNyptl8VNfgFts3KsA9aShinbQPT8VWzMJJw2I0k0gySChw0lrMs
LdHtJbWUuFckiqEXiVNQctw7ucU9/fc/tP5nrOvng2cLoQSvULDxuvXlFKozLPeWLlAVovzSO71a
Cn0bmQNx7qRsr+0gLLCm7jzcOPU164T6xTGoz6/WL1ed1y7VAbEupmnI+eH6w8NTDwb6cc+8cLIw
AWgxgeY7peESG830NsMuSIkIVS0SD1y5gyw50Ti4f3UdzD+TUP91HZQuSDHQqVG+xrcAxbSTGRkb
1NmWcQykBuunl/oOKIWgQRpYnY26ZB1XqDuRe8+kZFuHpvbJJSOAY+llgGPCqpM7Uh6yk453C2tU
zB3wFNXItcFBUtxXk7FOSThmOUagIIA7djYzCRJKAFsBEkKU678C/dqFgM0urd80KyVpbsMG0f/f
f+72X/28OkEvRB5TX5lzjffHyx4wApy0RFzKcLjpdVYrRpZnjyQ8FtIZL8R4k92KyFUTmXNbHhid
RUu8dB1QmHgrq+RQauVwSUlVWnyetIXg2BtwYcS5g4RnTC4u69qVSN5rNtJbUdW3emaAPhy1H3EZ
u9vP0IYm962DQm659BAuy3FCVmkV28zW0QUE1ndBFmCUBuOasMCbQpTkRpShRnC1xWZaSrJGwDXS
RyioFz6y7Fa53+TWI2JwTyZ5jKLsGJA+vPFa6NxEpkp+Hhx9cP0zUiOQTbZ+GB77iVgYA/9n5xHE
G9q3SDBC4IkX+8F1rgpj3aHw4D5BYqFNhLLjZNuR/M9NErJat4Y2/tXb8C9eKLbhEuZALBEPn/qS
3hM0PVIgrb3UplbvBIrVRaPn3zObeYIwODWmaZAbwIqEKMBXBUG9siN5cLJsGzsV0T1lUWzwc3yL
QmzqRKUuCYYIN1YF+4IGf5VoJse4w7YRGPovkO9fkn1+f5DkfIDOJTUxP/LPN1bUO0SsgcWRRvBK
5VGdugnJZqdBfrHJ7RVyfHD0rd+H8GDrtj+0I+psvtbE26BCwFHmpHnklvEEHXRXDmW6VVVQLwpv
uGqEQl+Ip0DjVelINTNn5QMkX/JCkgsdNBqzChshRM80xI3rArQyEgByV/vD3z8988Px9cxixWVS
r+iC/315eCxfGaNXFZex501gDQ0xk8gOp3p8Lcr47u+/1189qHRHuglBXxGn/IVYzz7Q68squ8Tp
UGw8LfzQXOqcv/8e/1E0AI2l65EOh4GhC/H1EE5zQ/TQO8htZw9INgk5niEP6UC6jEHM80Iw6lrB
gaEGZITe4HKLqR3imqxVaZy0hHLaGiE7Gw2i5jzYWppkZRgUZK8KaK1jt4nNwEL1esTuMYsBGKB6
CWIMiwmV+u5pxOYVY3gzRm2+6nTgv41PONZn/YbXwFgI94pAiEHVmFPRpfwfhrp4DGiPFsomwyjC
wL+dWhehTCkoIc30VMlxaXZyuCsCYwnsrqtpKiSy4l9cuz9HClC/O4RYUbrSOAJsp1X68w0/Ffo8
cCqZk1cPtW+xLPEQYI56hRut1lhiCLQKFr4hCBzZ0rKpyzMAs2aSfRvxRZ8SryaV1hS7Ijf2Qc0z
Kp0EyEGai005EhJlMjcv6P2mCJvYmFUbjaCKLboudzWZOIp95TwVtqeITULerLRQg5RskjzeaIz1
G8J7MTLo0EiOMifNqQ7DlU5KEHVMqbaf6Uh67AJKm5IYUGvEO66DuGs3LznaWdx47gmDjo+/jfI6
ICb4hS7aRmHmvHcAJ9bwNO4irHnHv7+uvIy+PGXzhbWo/F2hO/QmX+uxvEaygOz9YrP7QkZhoE8I
nVkvihPR0W+QFBKKmw+/v4tNWU8MCtllY3a57QRiuIR2GltwEq5EZMk1bHx7L/tFIWkn/R79aWkX
LQks5jbAKXyuIJYWQc+CAFP1wrdQdSP0KNedKMILu6+zYUIZnRC612TR7VHkpafIYgIcWt+DAFH4
RPL50pgqHRQBdNKazn9VhJzSnVMDxkFAxWjvLetz+KZmM656XPrxeDDqeebnzj5hBc+qJItiUzr5
Kw5FtYtnIptdaJQU6Y0/ddtA588qZyhAx0tKnxC6+U2d3CSxXGVEpQVgRBA2ExI/6jzO/Di+XPmz
5K4lvHdfxS1ZLcHAsydDyOE+sk/phKcgyn+Mc8sFtf7CVjS8kXl4l4+Zy7OcHcpeDyhw0+CUN/aP
OZC5jQDIDpMvDvohyNhY1GJ4ZlyDEcX8aUV+sZJNOS8zCD5VQFtxYYaKcFV4xZ9pyw+gS+MLsz2M
W4JVFYfS3syibotTgIj0cuYxW8xlpRlo7E1ZOGM6XJl2ml5lWnwUhrbLkGeei5QYWlDaR4zK26yH
KowM56K698pUOpokKkU/bv1flM3y6xtgvjdJ1VOmcATDp69v6KnAM+kU6QXcQr9zak5NyPPIJGDN
LgyJKVSSh75AQJPDDw40eLrywRN1uO0qVsCFctrVQGrHtoCMsyhAbUVsd1wm9wj16XWbVEOumjC0
HXX0N1qxZjr2TteL9YdtOUsB74L2QPFY48q3YXRWXFtHJeug7Ya9bUWHlJ0u/PICFZZImpVLW7ju
5xtxjOx7T6VwGNvphtiwYRe6yYvLmoi5SFQtOiv8Sf7TOXD5zMoUg6czROdWV6ye2U2tWOcPa1w2
JAbaRfiLuDz961SEC+tacJyFqSNRtL/2IyFkZUnU67lpdSyIbZRivekcAN7Qf8FhbhmlmcvpkSym
s4yDXxReXzK0Ps9yME3MJy1LN5lHzi/jPzQjVUdsvSad81CNiAmrR6UnR10hvzQC3vTgBArsQNAR
WtK3A2Xuo5SPFLwQw/LwZ+8yYxoN80q+nbPqASTpcfWrv+FfvG1cJp62wfTT4Pb70q/ZflyGreue
yVLXl4P57sRts3Tz4bWHEbLNU0GqN1uHQYF2k8HKHZkWmTOQWHLsjL4rCaIzFt7F9VDk/OLEttz/
OLIJORRzqCa1n8so90thpGxBnqWdn+0ZuSzZ7JfR1D1IrbsKGKDc1hHzAFvFB6Jpxj1KrJuJEcmi
0nm3VFq1M5po4oXCujt3wN7W/jkjiulbPLyGszkW0hyT/yjpgeSzfnOdExQMbz0SZ7DMC6BEre4O
W7eXoDl7S31TrgBmOBK86fsDXkn68YNb+Q46XyLjWSOgaI14AJ2q005kXuqFMO/QkOqbtmiq339p
Bbq7ExpFtEccziQnNm5N2z+4BVkn7mNKtt79pHdy32vMSJ3BkS+O7WDuMIs3wO2HEAg0+8sw2Lig
iPjhEpQ3STEc9BS3pUT2HyimvdkEdgEa2hK3vn3QmzPFjIeKd0zxcYSXdmp2Br/jGGhooOYskGpE
HyNKE3uJFmSbWqldCyNvqVzQL+5mmJwz5mLvpu4L0qstBVoL1mnWC+JyRoMXFenGB2UFxbdMaMWi
asdgjugqvhVN/6B10XmgvH9uQHNZoxPviDpKN4kVj1tQVMF2TCx4X0VK3Lz+s6vUTsQsRGvXW+nO
tJ16COuBSHG1lDVJJhhJKhtKfG/XGwIWAXWMJ8s37mInDhmqz6bWqlh15gSHlwzJnUWC/HbSvG2m
Irkmr+67o0c/zbzHGVF6zob85lvQVSiApxtepUfHrWzSpXBcu729sTQox0NtLRoiHszBuDGGcp2E
slqbGmPqLKzv+kGu7SnuVpFZYAKm0wAv+h6gDnCxjJD8iDywl8a1sdi3F63HiDG0PpRtVdc2RdHU
tx+RBDDegIzhLBNQLZtbIqHv3Jq7y5zSp3KKHilVjXZbZjTClvqRm/Y9wJj3HDs18gEPjSUTOovm
hOBiAt3xDC55Bc+CKsb83WFIuu9F7X3PYvJZDKTG/tT/QA42i0HNhR45D3FaMZhpsdfY7sry7BOM
5k2jey+dZFEMArrvKZRx2GFT732cX+3eKzwMo01ydmX0VLnRGy/1pyAiEppSPxs1It1ZZWMnAWtQ
T/cJw3jpV28Dm/hZNOkv+0z7PggEcBnkmotKx28hN9IyHGlSXSRxdoeA0MKasEs1+IomyWRVO0Pq
tQrBi4P5TuUkhTd5uw5sFDHp5E57P2BUWlXZ2YIxsTW09kkbQhyrloE6Cc4AXkLY2nJemWigTJZk
aeG0DUCc1oO8uJvKJQjcyLlOEdwkYfPkRGWbXoruHQ9kd2kkV7Jz9g4WnCWInZWbmKvQ6s2Nk08+
+tikXmaV2y7Nqb7PEY7qgfmRgSzlVMnQVSM6QkV9GDuTLM+c1DSd4nPVxVcdVM9pmP1Wg8/Eri6W
aaHQcUXxpbRGchrwBueaTFexE+ApbNHromC2XNodn9n1sSOdchz8Z1ikYsVe/cVmLju7oK4Zs4sB
ANnS1s2cOVK7kOhYl5nmnJpcEdtXFjbZfeB3PccsVtVkQ3WcQBxMESSjIlg2ScZHNgxXRCTEy5EH
WlolXr85oH5EvRfGCwTtXRm8a6Vj4Thqz21E59CLN42FLEaPmexRsfBBpO1jSQkQwNawNU69B4Fk
Ts/mHJMAQZpXSVwEnfezEd+likVWGBLnS+78BuFDuUT3j9LAenEnPCwq0HRaE6rfFlv/VBCoUCTT
ChY2PZ8XMWrDHNzXyFiZWd77DrpJDwl6KcxkafiEqGievWwLVAFNMjxx0j95RdRvRMet5OOh8dz6
pXLs98igfk9rmCwpYmEgx6CXp4OWY18LXoQV+msXSVsYx09mK9K1rRFO0OVsFRQ6ZKU/K32ABheg
WSJcY5fVBth7u9bXqT8YVx1nEnDBehN5SYxVQfErlCILu1HWLhz2HF8aztTyjYESixMr+DGFxNpD
8sCP6/svYeP3m9EqPnJGxPt0ajbk1yLB1rp3y6zOQ81C34l1nl1KW3D7A1psXftGdmJ00NW1srrg
HMIqm7yynqXQxiN6UbmZJMK6+tVQZbErPRgXcVwdPxE7XpU0MJj6od/EUXnPKhRYm22kJFykAx2M
KHljcCC7qb4b5+zKAeX7YkzqFMBFf+vOPBlOBziU5QsTY2uZsxqIZlzOJzPn8x+fpCA0f+gr6DSW
Vghfzg35kO3XEVwu834WHmbfUALIQMAvjAHIff6munBIifr8188/KW6GJ8aT9joinffw+Q9BrPG0
nOAkDmDMt33oQXT5/IqVOBkqpNcqT+VaVAXaEebcDIx9CsZBcxd9Fhj8PO3aViurVPfBWH00CtmM
fvH0+D6mHmKszPfH5bBPEQUv+rRI1mkDXj3LbOMwOpDo4woimmG8tLKxaQktmjotONUZaVKh/mSg
aS8nBy1Jal0+r7ibDlAYBrntDX4DMVsPQ0UjiuDCGhM+WK0P13pYavfG/JCPgaiwYXT2CmGY9RIC
Ragz59xTnh/6oSTSjbSJUXenrT+WywmeAEqjrFizk2JbyaSzGwZma5EtzlQET4nBlBO3EGWBMSwS
2wM/azk1tUHB6K1gzWr3KPB1r1+bYnyASVTt3W0UF9/cpg0vDlwFRzkjcRsIcm31qOg60V4iDCk1
+xnjSLMM7OKubcoUqY/3oVVZ9shue7oOpn7ttL7aMI+9KZxJX6KahLRmymdpk6k8CQNruhnc4C62
rdI9Q3NYdUGITWrWcAjLTNdTFTHjpak9U+3miF9UvoZHv1F1/QZulZ/T0ma7gsvWt7jV4+QbNDHv
BMRBwzhabsK0o7JBYrB0hC/wYvr9EanaRdPbfgNUbsve/EWR9Lj/TIZguuYdG6nfuHMwL2h9gBhQ
uexOvpU4tvGVI9UKExTg6kdHHhb3LOr2pGweBblmW+uH3qEHy8COolrZBZ5d7z3ffhJqovcbgcf2
5rtUsEp9mOm7ROJsaUZ2ZAUdzcCC+LFL6yMBHR39xWlsbVrg+IDTgGGY6d81WX9p+cz10GnPVVsz
E+We5OTvL4qadIoqA4lf5aFWI35plrQDBUqOn/8GFTFdThbjYe7xegueHKjR5D05mX6UdWytCaMa
mGFsbVvCW+ni19A0wKmJSPIeDzS8OeXzpNy1E6Hpwr+EpxWkM9j26UCwl7YnoG2PYqfY+hiE3DHb
YeSstzntP25KE8YBQNTMM39GgUiOiudp4Ly5ksTx0+wSi5wtl7G8qcZToDMrRIyGKbN/LLDaL0wZ
5h9NaRXnkpSomiyNW0DM9wI6F4zgqHvup/AuzIcEim5DPM6kKEl0Mzj3pND4U4x0Oqs8TMGlsXJk
4hxjhwPNaZ565h2HwEzP5EOqbRpsykq+Vdpr28XRhRCuC7/2Tk4ZL+xBvERA8s5pYbOYNwo4dcEd
vkdkxgygLhbTf4XIEfg0EJY+L7t9WzULMB7F1fyMuE1rJOdTY2+mWjvYoxx2eWsgKGaKuLcrfl5N
xu5dY4c/2IgWm55MQMbJRXLSB7ZApo2zocRKgtLqwqcIhnvPa9taRl4nlpOqv5F1Ni20mhdd2Nc7
BoZA5yYTqltkX4zOuCb0B6csA8ucgi3cOVTZrGPRoA1CgJXgv8u6hrNJsuSy4V22FEq7qga2uSZ5
zipPtCtKE2Ka7XzNgxbvSdl4Q+GDxcsn2NSkVqSaaNa5ji9Qd8JLkrroxNLW3g4ytrABaN0eYchK
kVkJTB4FdURK+MzROcHsEoBWkhO0IiyRTXif9VW7T9CydjjevShHH+LX9RzHBavLsnAYD+UhEun3
0vXrg93aa41cxdqv1V2gtcdQYX10NA8Cs30KbByrWm/GeBspyzgmzbJwyYif7hqJ5dWtE7mDCWEs
Z4ZWWbYHgr6I2au6GvUnaSpJB7tnMpgXm9jb1nlcVDeqmadrbGInJctnzLG/qxEzq8PQy3IRRyv4
tMrUx22S3aFzDB/jHi8kG6/lp2At4r5Z2LGiUIVjvG2HFkeeG+JyDcgnlUmXfr4GbiF4iBustsTB
VM4rIwdS+vh4QgBdl6BDj8sE6a6gs9yZaf1Etm44d8PDxsMDxr7f81+CjndMeyvAbbxOAvBE1h66
jvAiv40/4oiBgMvjdyTteERFWgJK8LKtMA0O7JaUYauzf4RVuoT7NsCC94ejlONjx0fJ41uhw9B9
sPcCvrud7yw9N558ksEAoxw7m8aroGtS2XCkkoHZEJBglOqwFmPOvQrc6S5kLMixLs+WVtnrQGU7
kYnmwuR/G8a0TbmRP6OpDa5E6GGTUTiR7Ra/iYFzKR9ES4KM+B463/XRqk69oItM7GENAPXAlF5s
CYHtl46Wg8Ct6wJNLWPQYbTibUFrTIvn5cdAlBsyyPxtI7P7mBZ3XTAmyBPskCEu3nVTV97Ommcl
I+6zY1PLhZRW/5DMw2FzkCBhDF7XIScJ0nY8KR7YFkYP/oszE/KGlPQBkT+bhOGAHbEfiI8hZhjY
JDVnE2IWVd6yLjT4QwaRJUUGxHcKn5zaIpSEH57gQRTf86HAuiC0RHDvUz4EGrsmrwN/wVY6OyRY
COuPmNIPyT5+czV2R+pjcC2WF91GbrxvrWJckW3PBjX1TXwg9ibFuXEMsKxsQ0u/yVvsZEWkHXM7
upopoJGYyHJ4MIDbZs1snNbVopZefOIgZGyexrBXBTDF3IVIzZjM4MYXkEUbMOoxQQlrFfXNMm4m
bYeJErx/yzAkS4IXhtPJqRWQSsliQDVPFHDfafHJmYgUk063hlLibmWjUz8SanJpGenas/MM5kyP
oTTmyBonI9hb/UmX5IBruSmPQ+ydaxJXj1zLdUdk0totJrGyOvfgTlHJsDL6mRIhP1f6A0SesnoA
VLRuKkgksa6I56qqZ3sMwr2J5eaYl/WmConrkEm4E8nYbyoSdlYqjXaNytsrYDJnZY2IiSbKvZVl
ZQjcMk9b1YFNiOYQygXjyn479sNd2E0X3/G1tUGYw5qBJUQQTeyEI6u9rpu3VtjnK2eQsDRnb99o
qzPrhLvYtp+6yDwiXWMEpvGlBvs5IdKKW8E/hvV46lmErgeKjM0UyJvCLl5pGNI1L1mxnch5R8P/
1hXMKf19Syj8pUIOVINkXovAl+SvvHVtwuo0wQgWWNu4CKi0C8XsI1LfXe6zbdtET6KtzGOWhysO
44AUi2/QUt0TM5qLX9MGIz8ipQvWCWxIXPqmNsndfPHjcaFFtgZfn87OFCDsOGpUwHzPZgSHPxhG
u1IwismP21uJ+axUz9xS1sgcXYDpsFw8Z4CW75bFRljwxBJPPyBkW+tt6m+BOaXf/W5Zm/zdtVQ/
p1H+YMWBf7Ky9L1xdRsP+jN1PbFfyDcWBAjXDHCKnvYi/miV8VH5AtCNHh+krAzYewPUR6DDTeA5
7DvdfZEg0pfZWCxFfvDbgr2nct/9mYrq87beJnMMJELohndq4iEQfx70pt3Auq32VeI/2gHbUUq6
+Bzr/ruejN+QPC4GqyXSQeJgRBy9o0sa6GbJhMPwsYkM21k16KBF4f/AQd7iUUXc7DP/vNGRObU6
a+W+uMI3d0cjvaGj2Mk+Nx4YReG6lPnBG2c8e+K5CxIwir2gKhD9IM6RhnCdIVvE+4//HgaEZLBt
O9ml3j7G1SNpFXxy5bHOMmuXitDazIymbSw7QpIFC4ypjBPGOrm7raXEfDdp1srqU1yWlK8Htzfu
oQQwT6ytk9sdMUCat9FeY+oEuFP0R5g0gFrMACOp2fCiDfvjKKp7ZocNglYG0r2pmrXe4BGxK1Ev
DQzPl7Ctvtmq9XCCaji7ank7kjD7gCP5ZJwSVJJnoiWr3dSQUVNn3Y3W1ZgKLHjpLE8JO4PpuFXt
eAJnUS1zc3ib6K5WUcXbGg7lGr5tu0dSelOngOzqPsgYrhHB4IleP5qHpmBj5BV1sVF5f9e2zPa0
FiVl4PjrerQetArPMk9bvABYg/0yYLXd8c2EhcY04WDPzFeXDdWOKLnH3sLrK8zUu/e7HgfzFF9D
GEPgu+wUVU8cbLXGulMDj0jUi/HgOD0kGzz4qkpZIyS1uYyn5K50iUhx5vxK4TXiGob5j6g1nFOu
G4883ahQwLhW4q0tHWcJmcEiNMeneYtGzIhzkCL2yCsY15rH55jERAPUNQgyOAMb3iPFOuxG3Ige
Bi+nlgUjlP59ykyD2zQP4VFyxg0FbLh0RNGX9TRRbiGzZclLKy5s89jwol0MShS7sdb2Xt36S1+r
GZqHIfZ+vyadBX03IuHw4g1zeBmVjGtqP82JM3OMA2dfl0g6NMvZGBoDMb9y+iXwnQ2R3tkmoRFd
WXmcrJk4IcaVQMMzR6GrjNTRoRC/baV5LqN+vqrNwwQBC4d5uBkqwM3M1ijpHLKUCg2XMxmJC6u2
4pUDJ3oljfHGZTuwdXyqpmkEwGODQyTElQudlv6qUZS2lq/1Vz3t7qzRfQ57XKB+cB+BOdj7fjhH
RLFSmzRpHtKM72PI7ilo401X5+UxM6xj53QlcFIfTqLd44lrJbuIAAMI+ocFggDMgzWrP+E3G/ia
27BiGTiKSaPCKeN1y5G/VABYuSWxqjah/RhDTz8kMyfO6wFR6x3+Xxxu4BASCRFtZRP6fKfjLIUU
fqzFY90peUFyu2Cv0MIQnsjNZGXoNOwpAOxCLTmHBvKFlscERxvIugoGa+gb5a0BEnhZ5dW3oWfj
K1L08H7oGXg2HSrf2e4VETi0IfyVaoh+8tQWxt04TQ0zyca5M4fgFBfJTY89YA1UBacK6TuLhk7q
Ju2yJ7RDatUKZdzljVxUeG5myORMP4swMtZr1yvlscHojXQD61vKmkBzJAJbExpwAVDHzeYoh1MA
eAXtwi0EL2OFDbIdum5Dkh6GJa/5BmqFt2sT/+DNmS5GMQ94S8AXqfvhkjK3NrSM+O9+Nn/1j+iN
ot+3Yv9vG3kYi5///MePvM2aarz7SSpg9kf7hyFYnv5328hd/5q9v/7Hb/jdL2KK3xxXCZeMFwTy
SrfR1PQ/6+af/zCc31Aq2Q6mPppkpCFsGP/lFtH034Qkn80ltY0vO+b8tX/ZRTTjNwfMjuRrisWk
a+v2/8Uvogs1y9j+LQFz9PkvZ6KfZBWLcPU/ZKuE6mHvstikw+lflIbLOeMFF9t9ayqpL/uZkVZP
AH0EgLVOEtmUs7R1Xe8eN8EJDFq+r9ngLcr8yXOLalkJFK+VCjYDiThzyE+2aZzqJmhNphk+ex6U
u+xwW0BPIHL486OXWvsf9s5kOXIlS7K/Uj+AEgCGcevzQCedziCDwQ0kOGEezAAYhq/vg6gu6cwQ
6XrS+15kSEbme6TTCQeuXVU9Om21Kg/B8vjIw85dDxIQdRF17b3NZi9M8rNv6A9yiTCEaIcGckkv
cxC3lHmG9l0l2p1vDGenYZ8LjgnDAaUIv4hBJnZ0akx959o4QBOB+tXhrQBOs7acMd5SQ8NmAgK/
a0pOGJilhzaBT4DWMWp8nHlbP7th99Q13ZPFEMnw8qPuESDdoP0y7WdgaoR2RbStrPZjsBrCNWNM
RzXQCY4R7XrygXCaCrenH0fnekElOeoGgepADYrezqHx3vr6yYmAc7ZlGK6LqTtCv3/E0bgqlzBn
MdXxvUj9bjOmA1pJLIHstGnxiG0jwZlf5xsTFSouO+gW2bGhAyhYjvueE1urBdhVzEZygq4P0Cal
sLtv0yedsoddzMeRB32wFMkeCC8aFQJpVGctNpna3FYMLmA4V1bY7B2eratqZMopmPyT8FeTob1J
ixMeThCMqfkb9ON5l6G/bsOZbUknK/xDI1nRpAevPMpuzwyZr8Kpp9Gr/D0oF66xqI+yns5+SR1M
H7BEJM7EmgE0WbOAJcfsWMGWBfdqTEh28FHAB4CXpQrGqESyjd8Hgk3n2AbBa3EZTnOCKAtxOyq9
6cJ0u/IMk/WNxyxiOmo/qCB/6nucmdPBsWOcRun4ArkbpCTnHCuDKCDJPObA6JxnV+GDpICzuUYL
CRWc7orasABqgNowF2CE81GzXEBBWFiAWs5mtOlHrnx/uUQSVI6s3rd18bMC6sAR/RiY9oUdxqPq
Ud0CsDJ31dzT51dQ5RWA0Fhbbn4mJO/tdRXu2hQ5PA3FIdVxCxXaf2WLNF+sVhAl+cIUCIeyf41K
bQPxs/S+l9TFZoVPyTenA6BtwSFjdCgSYF2ZhPvrwCcEVee41jdM4WQ16+LTkelrEsyvS68QRtB5
q1ukGR+WY0WG2jeDh6Zetz4EHCRdagFZVkfmczCXoPPymOMn4aVZAzQaokPLyRhvY0JiNm/24zht
nYLtymAOjznNXKtWl5BENFWXznQvpc/Z2G+9o05yaut/hx7Ngvq+N0l4xwBdczYcXgNOdqYq6NQq
sSti5UIvXPDQzHneAoyWCzraXCDSDjRpd6zf8FIwDPWwedrQOBulcWSIGh+ssEzX1KF8SRoH5zK1
zz68atsHXO0tCGuG4Cepv3AuffcL4tpfYNcK6vUI/VpzxISUGr+XqnqySBEAkO++BeysDYPeHYWb
i7jz6iaIi9oMkqNq3SNsR/lkaRdUUv08GtlbFTeHjhX+VNkNjtSQBHb7FHW/KOSdmUTZ4YJRWYuR
5IoN57uCYQP1213w3/MfEPiCBE9CBtIaSrgZD5DQauAjHQd45sArfoDX7A9a3CmfWfjvLRHtA4GM
qBySV77/CV+ZSmB0+iE2/G06Wj1ezXEdoV0thAhIafg10zD4mVLvuErpZT3aES1gdkKGeLgjis96
CDp6moNJLxZgerig0y0Y6maBtg1SfVQ/wfF2D43ze0hBrpsLfN0NwLBnCiB7taDZOcEDac99+yVZ
wO0xnK9UvRkxO21EwV2+4PmcBfZed/IS5PZRYZQpq/6GCe5nEhHVxzQtjNBeI59nK9eSpLvEcBd+
FBk3wySBcjoG5nOV3GMr5/K1zez4Zo0dyPNJoHwap0hSRYxNedXBrvdg2Gew7FuY9hMR5b0/VvvW
iHapMYO9XwD444LCn4UFQ1vO4DKpHWYBuw5sznkFBH0cfDnMLWe5ET4xd1q7CNp+h0Xn4iXThwOH
P2IXvmON8jQtiP6S0/fW9nvIhNWegfbK2vLWLlj/oXwBpvs5mf549RfwPyoNAI0/ZQBLLYBLP0C2
FAVg2nZ2xsDFWyw1AkQfZ+wAVAug+AADCKkb6OkdcJYCgkYwBmNwPJh/ygloKSiXuoLqT3EBDQbR
AG4rWUoN1FJvYKf3/lJ3QOqpWBGmlHTXgWnwllqETFCQkC1VCVkwnOqlPKGmRSGlTaFXPqWUS8FC
T9MCO4hfI80LcDf03ljKGBpPH6elnqFL1Nk3k5ID//iz/FPh8KfMgVYH5OeDRctDtdQ9CHof+qUA
YlyqIOalFMLyT+5SEpGy6W5pjeiX+ohxKZIoXMIONEs4S8WEMz420EpxI1I+0SQPkHTbVRJWr5gs
DO6bJMLxLrETr/S8QTE8IGQe4RCypKbfYqbnYtb31lJ7gQnD3ERs5wzF/0tFLMmXFSiApR8gs3bm
Up8xJM1JWWGyK6u7OX2Ia/GUtSEh9OY+NVFVgSRAA3+KmaMSHnI8Z83XKZ2+0qbYB05BQ3d1pVsU
I/pksvmK2x3tZWjl+TsHoB82iCuyIsEGKzuf3a79ZFojZasoX7PZ1GzKQT2ikI+Luvgz7vtkParx
WrrDR1oYv6K4aDcuIJ6NaQmeGZqYS87TKETwW+J0e0D84C45UZCi5CYKU5Tv5GPTYoSC1j7f4T6B
QNUGXylTVh3Vr7n7TFRzB4FsQiix5TEeMSQV8CjnhKvcjHt3C2o+o3TdaAPxWobRNWodWB1Rdqnb
KIOSJd9JoNSj41OopG9glkAcKHiUSXnLZ7w00phhXIE3HZRxTeR0a5pl4V77SE5l/yG9Cb7TzDG0
tWa5UlP2TnXJ+6CPsAk/B6Y6WhjnSxgweRV0TG7cwHiGIPvBhBvhlytmW0OgZYVG9iWMnWKL9YMd
LrqUXTs8kAbGlzz7wbb4kR66TZwIumTL37wKDEKqes4qypLcHwu6kB/UI5pqBMepjwEAmeLAVP8e
0jRWtuIMbeyX71QH1VRPqeGdAZ66L6QggOXKFGC992GXRroBg1nv/KlPtnrIvoxgvmOEUkcvHUDs
+CzC87TPVs7A6bso3U1dy21nGem18DFQVWl3c2Zk+Z6ee2cBf6S/6JYPTuDCTiZgsW1LlAAJK70N
AciGvIKRbk8nndjlszUl1MOC7jtD+jhZ1bxjM/o1iPEyTE+Gse39FqqmYg5L4IxsR2xV60oOr7qP
n2mkvXm2vtmYPtYGvTxtmcL41365lyVaJhpi5YX5KeQgDD+K0LUWwFOwff1mxeHj9cmZ7Jtu3g0+
anTnhJtuWNoGsAFqv/im9b4gGUUvvTHzxItgpZYaWXxKfBQk1hW0OcwdBDQbiyatAya2xW7o92HT
Mxf1M9OQ8eAq3qMEsDhv8gqCpLsPMRW3HFEOc5OO1MpVGezBNKX8lgNPVZNS6B1brUO/0CcxSQsx
P+9oScAmU8u8517qgqEfOnzqYtrFlI5mdFfWAuB35JsvaT5Fj2PVHLnrRE7S/awkafgsAprpZ4AA
bcx/tEn4rF07EmY4RjejbzfHJjLO0VB2G9FzsUuja+/0WP9ShJjpNQNXWfWfGeyXEa5U8aZK6wZ9
+QyT1EcKRQ2ivm6yYI1XAVusmMDVDnnDB3PB6pKbG1vx5GLZpQfnnkXCpLxwp1PTW/PdaH/NEYwb
Gz+Eg5cJB0eBWuzpeOf2impfUeHcsEhVCOBgsxYWeJo0AmsOwynUjY2bk01FatZbJYfLZIrvP0jQ
oDKKQzrBGFSR89WGlX2MuJKvZg7Cth5pXHS4oilNsjamxk7DK+voTTL2hhQUXmL/4pTS6lNXsKAy
Wrf86RH92eZtSbG0Z4J/6UPiVSdONCxqw5a1fCJwjoqwPBooa2y/sI3D2roJY/wVpe644d5aoC1X
zR1lBbYVrqoOY7HVJWjPrGJCi5ab8qoHWllax/9A3U9puWTbE/f4sMxl7xMS72IxKLkxuGzP4Ix5
mHjT2n7ylPXOflptXMJ+h3gaf4bcyHzz0Y+XXTv2QfKvNNWAIumj0DtxRqCla/xBZozcZLZHY/PW
UTAjGpflTg08/bo+QIoCHcrD6o5TKxtaOMjxaH5Qd2wLQLdtxrOMQG2+TiqKKi388Axe22YAZ05E
mFxjqFkpYubwqocyd7O94UPFw1JFGnhUN90P8dotYZZ0bzxp7HO/DBIRTog7UQAOTQUV09Wwjrrx
DGVgxWLvSutptc2SeqCPogSGPC/TZOrh3ql/8mJtoleGWA354KJe8gsrHsGuXPQAHXGM7kYux5Uf
gQO1M7Ud3eoSeuN0MyXnmAoLhOWFD0+OA0YmGbMXQoQkplEKRxpctAeJwemKeyR9ekUbQcqFXXhQ
TeOai2c7w3McaXdkfmzuwWktXWGJvRpAfjYcQ1REhZy0413YM/OEVEyUXARbLGsxn7ARyXdjVtGF
dNqDyuQ+Ih+DnSp/HjRGxNom0BCU31G+9Bh5N1ANq5bOiJ3Isk2u0T7Y1VFp7ZPoKNmLO6U+j6YV
8THD34xJIkOKWqVz8GPmiYewYfsry4sU9awxNhYsakXpIyLUHGuo5V3TQclv3bav2vTPBCXFObLm
34Otv0aPdEzQgXYf+/Yz7Ft/D5wcQo1XXWemE8PjvEfxwA/XxkNtNRtYWL+pnXgSM9Racq77oeKh
0tnyoc0ThYXHH9ddfrZnyfgddXprBXhCBA+WQuegTGX81ue4twz/YdDr8tiIur+ULtTjeYx3tfjt
pbBErYgHr0VQy7Dye13TzMBY5rd06XTcHtA6ua8gRxVgUPbIOq8qx2UdOh9/1m//f0/5T3vKBefw
f99TPqVfSv3+j7uvuvr6t23l8q/9N93G/E/QKDZ4NI8sEBB8Np//ta5cwDfIe4SEoOo6HlAGEhP/
Tbch+vK/15PefxKuNNlcsqlY9p7i/4lm8yd++n92ky6hGb6fgGTj023phM5fkVEZucBMrOBot2H5
pGuevWKsfkDXyxfNB+YkAdIymsWmjYxj3pdUa7z7bFQ2RCTNvePfMNCWp3/AKyzvz79sTP+8Kpu3
gf8CTtUiKvnv2RrXstpclbT/ji39V5xV7TQptoHRPRTYywmA4elNg9HadESpVrZVE3aMGeFRgV79
CB/xv/war//1dvwHkPRrnfIsYnP8N/nA5aW4nERsgXGD//yVVbECfDIzqmhvIA5jcr/GzOtrOqSe
PD6cSJTGeh7oNUqWxr+W+5Fh33WkFVGEsvFCke3N6Qds6C5qAgQ0bE9O9Z2H84PGsPuc4qT5hxf8
dzSKSLUjcCQRUHJZPYZLNOhfwkmRZSYimJ1DDnJ9XXruJS16uY06CqmQiS7SJ5ubFeNvnAp4pcs6
IvI3shPrzV2n5nCXO+IU6vmSloCz/9hs0gZZpHK7tabr+39+tX8ngZYXS5QqIAjO3Z53+d9fbFcb
tfIj+xDki3nBcHhwhhxV4tVJWIDXoJ1FJOBe/+dvai1f9V+v/D/fFQoLwSiL+Jb51zVmzaDjeVWH
oCcRGBf1XgKRZvnDwplMP6lO2f1uTDh5xB8o+xkC7De7zCzCf8gHWuLvqx2ACL8kqqVQG5aY+F+/
rHkStqFmunMKn/bGFEBzFdK1xRBPu0wS7u3WvVaVZ2DP4w/tuBt6//SqygDwtDGNAC1MbL4wOLzR
2qcuuSbAseQrQmIMo0FTAEYZerVWULO8vWnRHNGSjVgVcWmsa2pP91h87nFv1fclk5oKq6MxWcPW
gBW17QesD7Nh3HLS2207BS/wHl9ay3qptT/s0dLne46QZQhSuKwrSjnKYBvQ3GoXSXrHuu5T25a6
Sxua/BoNyoXBb03vEm1zQ/AWuXCG6j6+HxzVn3q4PPSDBm8BXqg92qpBTWq3M9lvWXwvZrcPnXOk
Vl18LMwxQfE2CCmaZ5I45l2cTvRA9i1ZFqgNq9q095PPEOUKx16bqUV7WeoGd4IANZZlPT7WIkhO
ht195v4HdIPh5uFr2Fm2d+Vbf2dKPgiruRnwumHi9/pIg3yYsvWAXHeL8ppJZRmg4i5hryLs1y7M
p4OwhuQhSIVYlxEYTLDM5qVfqvLiPHqA4c4fnaVWnMxBlzQgB1IWS4dU9s51on59P9kEc8sJPcei
KyCP6hu7IxZRsJs3Y4bdhHKUdqdjaqL7XG0b0VORZWnvZCuj3Ngu00UpG+uusTjNFsP4oL2IE0cH
aV3ywf4HuIHFy/37Y0Rkic+Qz8PDFxSo//UxciIPZaIr9tZErZ2xbNCGvD/bUdkRyQ/Vuiy6q8QU
uI9h7FsU1mNf+TQUN9LIbfCGIVGj1YTnTOkbQyHcgkTSbh40T5E7Q8IFITIruZZV9tnSQL0PPOMc
l+G61r85t2DIyGTEWXhmHyI2fZH2RKTEAa8Bm88zt/UTfTNkPmr9lDXzt59shoHFLFP0kiN5IS9F
E0XPe84DJ9qmzfCKOjIXqmW6qrj4TfbPLO91075WFamfsB3vqwpxJqEjnBETRxVpfZMqewO+twNG
e42w+HWBX0QpCExJa3BpFhNg403XoVKu/bBNQiphNVtwxClQweqQynDGcVA8R7XxUXrmUy/eulS+
perHyHN5pRmW+3GAjk24yOrOJr6I1VA4e092qA9YQ/fFD16Iu2oGjBlV/uy2DdGsMkeGML2n0rAv
fHxZ9A3YfcoRPwVSWOmHn7XD/B64SxWr451tFt4r8pR37sQZ34zxLA8zHdnmU2DKgxOwbDa8S8tk
u44MeKyh5EikOdyPVn2w8+E1MfWzlJTjIvKQX4Yn6tg9r2FqtgqQzdbHJ0Ol0DHtvIxiUGJBaRAe
fY5TtDZMXW0eOAyfLHVRyqD1cbJe59wk0jUfscK32yDnsTWmySHD5TsYGZ6ouWgpbnHeWRpvlE0p
UZcQmQGjk3PIELOAjunP9x1oUOovt0Jp7L724B1tt10waT+kLN60z70rrKfX3Iro4/Or74hIA5cm
ZltuLByNzOYk+/rg+gE0cpepPn/yM+I8MK8/MwKeHcfulLQMw5O/UNjgVUgdkxtjjbbv9e9k4BYw
YdfbTE7srhzWmqs5ZpsTBy+4nao86onFQZ/JrICtqsw2mJNZRoIOWdUTt4cp3k+T8dXO5pNI8HHj
QmPPtMhj5osr2ozCigYUj9PvVSt3kqrNJvLkMyPciSDsr2X1vaLXMN2hlifbjiZKyPyxXe5I+hPM
Cd7dqeeS8qkAs30A3aoidIhH3GCfr82jMgN0JWGeRrCp5B/4telXMbDvHGHacPbjuhlcHJghbSeL
4kbNbE+K6gEDTU2MVvCzypkDplPRrdlXJc3uII+UY+zQOD9b3Ma0XSVX18DcWXIuKtmX7jkTu68t
FnAlHe8lUEreBTR9l/gz132v2DhPzoSPWXJhcL4zMQPdFeElEfU3CwnzjoV8ErUPWU30oixKY2/n
00vtRcOmt7hzlP0A+w9kv539TGpwxW5KeD4Zxt8Wzux0sOqdUzDkYuxClpIsNyaqTaKqWTfijqgu
zYdWAI64qLbKSt/m6XOZsA9eywTDThmP12wd2zYnrsOjMdTI7PPT6AGo8CBGCqdIz6Qnsg2g2195
N9jHjIqP7QIAJltYj3ctbqK7wk+/Mw7q+9n1Sax4/j7HYyR4tl5GwevPg+ilcDWfvCDcgiI++vnA
XS6FBLxYsHwouFgcIpK4UC5yH4dXVYmLRwOTmZjNXo2SdUNt6Y2zLLbGGWMp+WEAesGZxhPAH4ra
Y2vuf5qxMe8LIdptYSX3TiYeLQyRLO6MHmQuu7ahr86p1T0NPv+LUXbMx5WN28bBe5rTp7pxzOhX
xhqjdKv0zTMxFEGQpTaPBJEXMxdP+XvIeTtjKU/8DVZHjD2bjoFLnDr80l2C0pgUd7MpklOB1bkg
ffGQ8vwdf7YUPCF8ZWQqSWWtlQGxdvL5+YbWeIxYG/VZhoeanTy3aNdfdeJSVLxhYV3enLoZF5Tk
TJv1ErW0/TsD8caI5vAqOvZVJQspzQN65dv2Z9BzGC+maqNyXAHwLp29DMYHtAjuzGG3wvJHPcyc
8VDgM6CmV6My13aandMi+PZ4DOy89ORWVrp2km/BtVSMy33RFiByZNAQQyrufdvdKBnb24L2ARjU
pCjq/Rj1ezH0d4414dOKNlo2D2Usn3tpXV0SJ0Def3smrMZixG8AfxCbGrvoNWytF8/q3iflvjZt
edC1ei4tZ6BuHZJXP7+ZNEEg8UmvuPk1OjDbnR5ykGtfY09WUNUDSl9ykjR6WgYJ9vG0PF+jjDBI
6gn+AVaIok02agqfC8cG0RTP4b6UH6NpJ7QkDGITjhSBEFYnXqYOpWreRSS/cCnjo+KeXOIeIc9P
AKu4K0yCppSY7gJFelAQD0W3XDvWgFOBLEXDU3ZDcQkxjImpLO4XB0r709YQ1odeFvj0/IsGd48e
Ifk1ViuTSG/RuB2tjxJE3TQ2q0CixmmgYvu2pGfJMA1Yx2hfBIpxRM4zpTEpxPC+OubT/Kpmdkth
CokN9tgTiFVKp2CmjLZ4rRrsyN60WCbQprd4n7ZVHjZb2QMQAHzWrztN2sIupx+1xulb136Dra9+
hgE97XXKxiw2CTiS2xxlX1FWWoq9gWpLAOFMO8vy8z2VYXEzOo9to3rwm+Sdmj0YAU1FKjZ0906l
T7iirVtKTGQkXM2dGtuuTxo5szf9hN1cMFwAqm4ezaKk81cFZ8+enMvke3opHdOQxpkVYnysZFnx
9Q1O+ZrDqDuXSJRcjqSgcZasqjSvkAf1L8IX3l6Ja9yMw32c51smpxUa+IrtZYirxX6tTRfIdIZL
XGMSSllz7jr8hLolBBARi63HRzn0WLEjoKo0AHsmZopqlMN6jFYF3PxD1OBz9FKnveNJ/5i2+pvG
t4Ad2yx3JLXCmLYpqA05H2Csxr1HoIsb1cXAbirKZq09+oqn0WejXdqvWtHPhlVBb/TYnVwLpHWf
xKfYXKoUTR5FLDoJwJS7ah7XXPsXnEXflUmjZOfQywP8fdVXeQnTimj64F9DhzRz/2BJLq84yb8l
Ac2NDvr9hFjsV+rT6ZkRVBMw5cXDb29wOspJvkLtEmZR2bcyCbu6sGldi7aJLqT6rpkxpMfcaeMl
8C7MJ+66w0l2n1WXHALNpW4ngbMLeJGlHVKkyferSF85rx2PbTeR5SVuzJ3jxvI+HuM91jeb2MWc
HIUlX6oNjDSbwcHZYRGa16qjeY6yyF1vqBdZJsl2umSWtO7oWcEWHuHkcuePqhxJXHqA2WebnJ/d
ouYPDmZUpnN4nOtCGQFCWH5JOtg9DuGnMO4hGdvTogsX7SFHYq4n5eOvnH9oZZI5bEVz45VT3Cu5
jRjN5+hr/eRgB8FPkjbHcJ7P8Nydk6IB9+QZVEgxMiLGxhTFzkN3/2MOioM/+84tnQ3E+yr/KNr8
ZLQW26lO5uh2xtmxc3NNoooTCNVzDDzp0WcQQ0tJUdldo95i5qgp26P8EoxBhna6x4mRbpOK/i0Q
Okl70tJVp3pQHKJNXPJDMp0MmYaHgH1IlrA1wUOhwIEop5Enzx2ao9t+dY3QJ3Pq9Ykr8KOwhl0x
x/CVCCzBPOKPiLrXoMb605rqRzlE1x7r1c7vmn7Dj81N2LbECewrlllnRKrzrOGklj9k0VKBkytO
EBYceNXLk2W60XpcJM5QsGhu0+qEDb886bBJVnZvJ9s/fy1kCUQ57c91BeIqnly0vCiewSdATUi0
AKNBUVVXAPkyxnqrU84bhTn/jrjYVmBXx4N0M4tnQUSlZqgJh/C3cggkYy4sgDYm/WhYLmQgJF0a
z7+dQKYbP3Suoe72HWrvlZvIvLOL4bPk3TaMYdjWGUbtQJfzShCG53dvFdsxa1kRkLs9u1UybzKr
/GG0CAt8XZ66w1bBflrnOr6nEZ33wm2D+z9/xFP4I3GrzcKtMrpu3I9GXd7/+WO28eIVicLDDaYu
zp69zPEp+cZN7W1KUYozba3TQRdUUhmCa7uNLJZgN9/hlpUX6rO3MOCBPTo1+SGPDOORozvwkksy
Br/0oI6dIa4U/dxE5ly5p18CH2FpNqbPCiu+79TYfCT5xGr2yEa67W72E3ztE/H9oG/Q1o5RJtbN
HCdblVHp4ZYP1E6ESGwFLfVEnQoSbcLCozbl1krEZPuVC/wE5Fq8kEPlA9rBBjglNvb2zRric9P4
E3Kj3kHyn3bkcQ88sSAmTgUWaROVslK4edJi75l625aS4IR/dBhDzND6GafMLhioNz4FQkAS2X9A
Jl15jNV+Yl0ZE3eGth5zaV/HsXyag+DBISKz8oR8b6bkLTExz3Xdh2nUBJSHdtOUuAwoGLiPQ/Y0
4egfOqjUq8Am+BgAjIMlSC5pYpx3bex/UxlffA6YXUPxjeh3lRc80DD4I5RQHNDTSjW8F2MFnq2g
L6yv76RlPvvSpLyhu/fGgHKcuufT0dfU8ohX0c1cJ9xaEQ6d9qGbvOfQfg2WNqFF9P/TbexdVAgR
FI/DgVUtwX6DiWZo8KpGWBxSiZ7jhK9hMryamfViBTVHbnUCxr0bGmqZwmGky4seMIN/GuofRhSW
D4tSuGHj8sTeE/62ae04khMkybl6MhfMUBI3v4i6/HC8jAbAsqZeKrM+I1O+J2QdDMd8xa9OHqJz
JKXwLHMQoIuxfSQ0yXA71TyIHXjzCHK4X1M3u0wzTS2uJDZEHmoV0/DOwBwckxlabFBbF62bW0Az
OvUU6q3xXmsjdOn/9G/jNIdb5EkMgf5+Cgh4wlYm0mB0FxIKnba2HV/j2JeGx/E6urWRv/S1kLZq
DkEQRedhUnwMU6B7OaO91Rrj1k71XcQOaPLrGiQuioKTGwcc/CwC8EPcRaoe9n0Z/LYV1+kYdxsn
Q3xsh0VXxXVKJuw4eJU+U9zGNUJuc8NUBRqPo9kqGPrgUpIB4MREK7RU7yyBAkBkEBzr2aECRnGB
RRm9fX0K2Gx+G4EuHBPdCMovBsZ65xGzidqFpJKZA1AC3XpkeDGct7nKuQ/MtfNcy2dLFubJH2y1
xZqKvayGw790XUkVf4S17zy3kJP83FlDuqegGNbSJu78p3iw77u2ByfJubivfmHBq/EEGM9dvviB
FDAaelsBRMXUXqQWYwsiu5yrW6GA75EYZfTnqQ0/Z0tyZgsQyD1EBA8PecJJv2DsW5Kg21Jh78kL
ILqsnNbLHXpd+4y9c8jnxFRTuarBAynfyK6Nzp7niotHGFwVbGWx4tjDXXkugbbt3Qz3nzvgfJqF
z+6qqtpD27tfymyrY5u758QvlyZfkn4ZHqhD2DqYuAZ4Um40xQfRVCcgdOmO9SOd5dWsD3WlHtso
EjRV9Q8yJbhWx/ln2963UI5szFkS7dOrqamh62TjSw/yUSRvUdbs+fHF3uOdgrKoLYCN3NLLpKZ3
VcBdQaJSqy7waPyamvE614ul18n9rcN4+ieLxU1tWcy5H3AcxFYbdrzBREAuiKODcJYIdjp/UM62
zay2IPSp6802tIHdZQOL89zMx53QIDeH/iHrxttibCIb1NzFUnMYyGDkqSy9pK237buuPgfDtWda
vTc4LoyDIe8wUA/E2esQobgbJNdtgbkeqzkaOYfLnYyiEfudT4wQH17W1TWkzMw5aIWzRORxdgmz
+isPra1w6W61B24dykfEX1CxIc5BwgF6LxXdtBACNqIWj8MMApdK458Qf9t1TEPjrgWJH4/a3biY
Osi16B8xWvM2bO3XkgamC6zASynbj6bjZ40jBL6KAzmrGfbpFRU2SdeHHPQcZ1XJceGZRwejsW5T
axZP0KXfc93m23Ga5KYxaZuDmf80GcF4Uu34M9GLPWkSxUHZFDJm0zEf8/PkoEbMpVWfey94swv1
YoP+5WHk0D6IYE1teISjvjWnna/HnxS6TFtKb/XJ5vy06s3gmph1hthX/IrzFAepIaOV5uG8I8fD
y5dOvTbqYG+xdz/h7XuMbXdatXywt1OBk9Ho89+GEMTz89w/gLPWx9r3k5UVgw4P/P7edaoXO8qr
Rzj2bA3VXTCQUXWHU5gU+j52Md259E3x1XncTLue2dkWRXj2XMIIfZCEF5Yi7XmqwnuVz790M945
2aZIG3M/eC6NRRRXcRTlwKDFWB9tm9y64Cm/qpfhWmQiWTuZPAWQRg6FiQlX9XhYln49fBx4vD0c
9SPfHRpEfAm/NRWVacBf6Y+jAXrr9svVYhD958tj7DJwVNG6ToOhdSgbR17ZOhuCT8qIghrEbAVa
Twc7baoGwIT/YjBj70OoAYxjtg29hA+m7JTe5ySJTQqUT82oupvUbA0VDFowdNMK1PwiJoY8p1iw
ZwlQpiqYv2KIJ/uqmQh2DRxBMw4c+7HhgKYXNzHStrFNSmTE0acxO0ypSxux5D8mFgdNI2oeQZ+q
zUyJh6zwlXe095mCDFoSyKPMhI3DK/nMCRe8QeKuqCTAFGVmuAIjmmZ9Auhgge0TO8Vey+r8FUk4
i34fe+dcGyyjeqxn+LqujhRHz4lCDFwVxjOUGqF4PpGDhBqk9RKar/N9mf+aEkPALeHWITSWuNAo
EQWWDDZ9rqFHGVo2eLukoFNjgPpYayVRyeundMJR6yqq4sl+38NI5QG+iD9pd0/vBqSyAWipFXBO
0TEm/jEbxfFAOdzoqWY3Joi2bYpukI0FB7uoxAjUN7sG4z7LM3rCwKzqVNyb4VgeFmcTH9Tu2TGu
U1E7a/Znyc1UdborR/BklEJtodi06y5o1AG68EV2E+et3xoj3l0v9VnQYP7Qtrd0iG4yq94CD0OS
ojUrJhXblskVIpJekT+hzyFHJw3IM5YSo5e2vMMYD79EX1OtkZhib05MVqGxzYlVH6A6NGiPGsG+
cqxNBFjxqa9s0gdJeQqkGdzapviioyM7mgwNkI8EpZGYaDYh7XaHPpEgX0zgFro31lnznQ0zbpkE
PJn6X+ydyXLjTLpknwhlQCAQALYkwZkiNVBKaQPTkMI8z3j6e1DVZVZ97Vq39b43+ds/ZUoiEIN/
7se1Rl+r0mUMqDVe54xLHtbel814gHtQnErdHh9awPuU1bUFmdL0U/VZcAutQL4EzbjR694hL5yy
EqcD2nQ1B6cs18uVPvMBpCOlFeF8sM3pe1CMTKD16GcaxTYTy/xhVCVKUxsRgBADxSJhoUHaoHSi
bdzPjA6/5/7ONx06KUmljODPTMhs1zkcgbPmJsuoeW/5ozDzkFecgNSogWDTWAX2voPY/ZxkmJUg
Go6O3VxlM55pmEMdsirXU3ibVi0qFS/jnctR0e8+9QrBL5DTcNb76mIZ+sZSlIQSYP3xhWOsSove
3CIehgMOb8aqslrpTDtQUVrz3AhPwzu6SZSdXtmoz2nq7nMwb7u0ZyiRz1nwkPV/G5E198Cilg8s
5xmgATWJ9ItmhfbjyDm6FORD9AHW4Kis6AFWDpvQ2dAL7FdpXT12rvwZa3zamMYr2Bs2ys049Ot0
ZmOoYz1+0WxSOfET5x5tRcjVG+gpZDMwn+vGP7SgQdZ9ijfMJPy677O3wIV6QGu8iunrw8QX42HH
0pkTxvJyPT/i6QOzQ/MI+RcM11zJ7WOVKaKuXP5U4TDebxp2cJ/ba5eb4hTv89nmOxXODlIFBchZ
grrB71plx9jHnGrrrRfoenGiqSjaFkynErIfU+aA+Zus9NTwcd+q2g6OE7A+0KYOMS/2wGk2oEzN
7U4E+Zu5tAqWbZ4wMtc9CZmMNY8eMrPSPxq/N+812iHHqOo3Aum81h0z2QhkuHls2fByaphHsFKc
uBoiqrQNd77kRLX0AMG1OIQEg7adMsROG3OmHZLmc1suOqnoAQ02CJlRNGe3NiRKPOeduGgBs1aO
mNXZaoev2Dd+Igvu5pSYHb47jtx1yy5SRlxQJvOgdeU1EWWOzdfyN2bI0KfC6n4emF5ycdIOEdbf
Ms7UU1Xor04ZJNfEP3bUCoSWtjPr4glbeHsWPQewyS/oORmq6zQAx2gMKlz8FC6ii6saqEBi3YpE
Mx8AXoNJRA4wmjqHwOj3T2NcDU8TKNfSHeprWZuDl/dM/q1QC44D9ZjcChLjqVp+0RLQ8xq5PDJ/
/C1DMnHlkfEsd9bJjATT7DUhy2vIaecSzgAFmmx4bvZz16DBgdV7NpZZkBvp87/+WSds0LjgYTbM
//lqlTm+0PeY3/RhOsiqHl+kFWNSNkB00x8emP2baan+obdHHrm57N8InqrdOPNV//PfZoulxqkL
DkmR0tbE78U+cN1nAovxb8M9rqn0NzAKuEAWcbQqssdMp0Ov7J7rCeF9SuUj3gluDjJmZSv2ZqFF
xCMqVlp9/hdn/f/7/v6vvj9cD/8H39/f/G/wmf7vlj/+j39b/ox/YBmDVW0K3bRNy8Qi8W/Ln/0P
JrQ6GWWwq0uXENagf1v+1D9w5CmqPWizA5Vs4pr6XxZAuu5M3RZLl52ylxCz+H8KKC8Wv/80QplK
Ug1jkyTBJ607arFn/YdXrDEqSql67dEyivLBMKL7WHHKqYe64OCJdTfsB3NVDXLfytLfJwaRpMpI
CdXFlnFeWJeulcJW4YQk5cnXWWXixja2//ET/R8seODf/7tNCkChRVRbkKPWF7vJ8u//4+vUBhZr
nLXncNTAEDS3lnqubVLF7whu2qWr4i83JYDginBVBhoxIJTyjVMEwzMJi5JZveOD5DRfDO7c+7BN
f9JOBdsqFXeMvfeoRfcQTsp9I8MZAAdXVEzs6vTWpw5WHHdyjjJkHj9a8Z+YA1QKJONFpu17Vkf7
KYH3SSRvWAAhp8W1AlhMW2mTeTL11Fi7cy49P+V0md+ZBEcrJeprAbp0V8woTvAWtpSXNbtGMQz1
o+QUl7SnGio4RnCUCTky7+xTvd9DLHku/FswgDLWneJAXzRfjaT3TLfMTX7pzeFpHtieqJeIDsux
EX/7QNVDR9X91IpzVtf1ChYGYKNCiU3qzI+hmT/SYpjv8aD/pGpszyaJAkoQqmZFlTFt1YxoGS1m
F2OUXkfNAyYaYFFRWH8AAHmcsURCHop2pkRCcwoXTo1jqJOh0/75GcRFgKM+AXfODaQvART6i0jT
i4AgsRiv4ZBkO7vRx+M/f1HhrOGgduMtwhjNCMSj/bZDMvdd+6EN3T+JbcGm0Kgmz6OUA3HgCQpS
o4xTTgSXaVh0sQxLwqoI1J/I7sLlIfmutM5Dxie3IRlLBBxSdDpMrbKBH4m4lEnt6GQ8AlLjPBgX
1U/l26QPsPw15ram626FJIXlABLrFM0fZlrsk3XKprrqjRavTZcS8GrCL1XmpifnLt8MlBMM6c3w
DW0Vc/Qmo4I1pfs1rP5vgFPDnf0/VJssU1H7AUeUu47b/HrQx2YPfAqNIZ6+opZGjVwDkRbLtTNY
HwU0GYqN4G1ycSWc6ZxHUXTbZnBvgkNGRpVYK6L6WI/VncKeviqcve5TXyyKylnFqHGzxflAUbZm
5PZSNIWPbWgATs11WD+0RbezkQONRJCVDxjw4+56DTtur1HwEmY2ArGABM1908+nu8xyUKdjt+9D
0TMqqd+ECLy66GkTIRZB7c7baBByq/NDDt9RipqonSNjNusAE1y6uP10BtU2l/TKqA8iOrY9eTMT
B9aqKN1PsmgaKeDhmfWAVFIcMmEF9m91bxUlNKucLBulr9SvBTQ0JUb4JxHodFNKPfy0+MTiByop
gFoNf4tpfBLBGOGWa0B+tk+X5SEwIA9NCTGnJFSbdKq+bHjF2VRpK0jeNcmlovbo8vgN03GriEB4
Djc5LHu0zEzw1qKCGUk3bqHCHN0cHRYn3ir0079ZS4tHl6qLaX9hX9wHhvExuvoXpFgyj1PKoMql
aaVvaeTUpkIwREXtSL9UBAPPgdqA35CLRf7g+PWTdY9MMpmkBn4V+WSaBd6EMb4BNntpE6ANDP07
uFytr4q1dPWnqJ6OjPIrTwe0lFsBAQ59PA9Wc4dSE6+6Jn6vlrQMqOM3qlK21FjTYd/zjvnjkojj
t0lERs59pAmk1BEK2pgQExigrFVna6Asggpkfg57Dq8FQswM+0y6zxWwzt6KSGMkAFebsFgPcy8O
Aa61KuY0OVW0l5QiPLIRJZc+VT9h+ugO4Hogzb/mpR3s6p7KjyQAqF9hNV0lSCHIMu+yRJXvu1+g
fuWuSJuz0uFs27EEJlO2O7dz7XWqumxjZ1sXI+LVb9pzUbkHeHyrmbAF0ZliT6loShAMhczOuev7
JDg0f10usSDBXrsJi0OaMmixEworQq16GofGRpeWqyyZuSn6PrQkab/lMjl2VfJISbLFUJ8ik0GS
SGcnCDdRnikvLPKrD7P7OPrzyR9pIueB8m17xtuk/5HBwXUWm0ODCVJpH8JV3S2A4JaWrn2AWU8/
d4fnXZklZhuY+fiU1hUFpGidCu6Em211u7FWBMblerDSb2HpFO+N1rkKbhDWBUtw/mlxED0WevBD
SAmWP3nRIhquZcbaNCf7CYmNJRNRew4hw06fjkT9tWilQJXjjcSnzOVP59pVZ8HfLI93fo6RBeWc
8YJISWR7Hc/0haj2ZiDLsKENyiOYdmqpkdtMPiLx3AAP0MQhqd0nf6AVPAH/UKT4Xwj1aCOw0wWw
UU8jrw/Ih8gJ3HXYAzvrh+nGUeI89mgCVuh326GvL6SlzF2PYftoi7urdeFJVOA+5qQ11ljNCBa7
+Q46OEOTDDMLZJQ54G6Y5GITLVDaBbjR2UyYJ3/bYWXm5Qo3ymhoWHBxScgSIgHp7WxlBTCdaN2M
1/rsh3uTTWPlQDrCq3cYRjO5la30gfhZwFURNPpSUZMyxbvYZ5yRBNis/aZpqK7uC68r/B9qQoKN
aTtenbj+3czHPRMgEgsYh+Jeou8uRo+RZFEHOMmaYQnEDe1zBDO5q2QZL2/2Qd/lDcHyzecW7+VW
/tYNVNiVLp7HNje4J1rwnbvA3CY5t4POxFVWzBimbKn9YQzDUF+QlrIXpprFi6PTbQUOGMJ4jJ1H
DniDlRa/zkX1mjDJlAOe3EQMHalWVHBnSPdOYYXI/kBOFDhXjGRRc1JEqh9IVXzVVSvXPJuocDJ+
heeIJpfmf/GQz+epEae+neOt6Ye7SMutcwawcajRD3RfbAoMZSubJo2Jnf1prqoAqgZGkCY3DyCQ
CTA4zr6WRkxo68YpriHsxC8xtg+PBq8NlYTXfiCiZyEvgtiofhzCzX3a3SrnbLnDVyuZa1mY5bvl
C+r2fi7dnR8hXSzvZOc2wMbridNIKw/QYjDM1TsgZbgrx6+aZCRvGUG18RdpF/vnsYuJ7Ol9SvDu
VViax00Zud8pTrV7mmLt17X88aiB3zK6+SXys0+tVFeF6jIs7cCmFniD5ObZT+IPTh2OE2NxzPRq
2ju1Q9iw4pWaHPNZih2YZZ0zq/8cA+BgGUDrrIDOcffDK+T5U9+tRGndOjqrbu7KqsfUAyvPft0i
woz6MTDDh4CEyKbKHPA04WWe+Z8pQLM2iQ1Tm677LTfoYaUX0NOFyK5pODBSwOhpZeOnNmZ45br0
ZtXm46gyDbDlADY4IujYNX8SOjsc59e2A+SR7i/uSaQzyNVIXdQMdFkI+MO0X9SRpOzVUtUbhJ1X
htTHgffu4M/q241IKQJaxYvXuKu5Ts4CLDbMXS4cQ/NbQ8nt++uQ93uwaJQXzSrwykz9mBhjGP1c
0HBaXBIMYAed4y+z49sQsMmMpFNBh9SPZtc8R1EsCIureV0lQOZqwsrOqIxtBmQJP3rHvCaWyG8m
MXmAkKu0OZEinM6idr6WePiWLk6ifS7IjMGX5TOzfsl+gkOsbZ/yMPiiT2FVxmZ3LkE6nxWgw4jf
dj1FgDH6JYdbXSoGhLg7LA1SpMLSB7kgCtzPSKdYy5UfU0ozFeWOA2dqypJ6TDtrq6pXqI3Tyq9S
NrRKFQcdnu+2KPwH+u8IsC7MAjRYmtaAPHMopcWEvEGxx/i5LGj5OupNHPED7M6IT6VQ8mJG8bMG
TXKdN867obu72p8ZZzsWPUlEBpHOyFAiYm1S0YpNTiR+h83QFOU381G5LyJn2jrkYkpcsgyKcn5A
DQjC8ghYmqqCRiGoCJ9DWDAfTJ/G27DJtfWYDp8gaLRVwirAs/vNoi/RMXR24j7wTL//AxxmwkfM
P7Yt/SfEvcE0+kolVbzjvmEzgHK+YoIl9PFlL7k//jJiWNWmcahZ9zEbHwt0vpVOfdpqplli08eF
RkLGbT1LPoGiSjZdufCWmvhRS32OiYx4vTZ9mQoZcmfLCZcsliTONXJDZgNxagiiXdaRQdKi5Nto
XZyzUF6cgthIeiwry3mj7XUT4XM3aWjxeoGdExqDv6CbMLOXaHVzo3ZOciAek9I2HeHHhoqAfM72
WRAjdJv94HAY11zf2dBBvgNsw9SnBxrNPXQtFZ+DxrLY48teUTIxWydD0a3qO+u4bj5spUUnh+B1
6hIIx2REHNr4wOd4wj9uHXtEbM5rdoyl2L4bGQ0KvY8J2GYsNYGuqznvGeiqDfofNThds45jgl+l
fsWEM13glGhhyXiPIpv1hPs1Cm1+BDlJCd9+peuE1UxiptMvQew/6NihLvqUZ/cwH7knhO3ierbW
k4zUa4btfq5Jl1HPyGNdvLtVlT3UI3dewWivosIETxolB1rSxs9T+NuMl1BBFXZxbIDAxYQPuWvE
zZbY/Ycz6MPOnKhy6iMkYArGMIQuDPFjH+YvJS/ceiwAY/WwETyy2OOFDTA5qtRHkZ7y+Rb49EoM
rflt0MaCRT56o/H9Jdc+Exz2qNnVbwlpd80A5pGxnRdAMV6qZyj8AyGxqkIOaVlkyE0qce45MfPb
um7dtap+27LKj5ad3uW8VPR12PiHPlmsLFRFNQAgyKQwvV8VBhMo318cAKiF687sILWOPQDn4Jg7
0fQHcOwTrahXjDCNFzZjurNYbPmBOkds9HgimKJxCuK7jsW9aP2ty5QV2QVUQDDAs6SIkSi0BQqh
59rPIjd5wZ1VdXysFysydn6spM2zjPsPuhM2zajErkFrFGANXY2BVQANPHLeo4UXUVrDlSvLWUwE
Q6023/LKvHcjj08KuW2tWgMnjy4O0KKCddVYR2za9hk/tFVQL1nMdEyFEgMDbVi+VW8LkmfKKN7o
PBl2YZlfCxGYK8oWp4vAsQOmCURFTn1EoH0kWu7lWcSsRzjTztViLhr0rXF5yut1QmoMbGTvTRU0
NXJXfEoaxXWTqODnR/gdbQPdo/2GAnbikfirKWdjziytg4mHQzWx5+v80T77x7a29HalGxyQpl6e
uppgSx5H7WO8PJeYPbnqDR7CzGvMWUfrrNekyvhBOrPOl46pIxQlQww6FRU06IAU/prFaUdT8GOc
DYj/dUyrQDl7Tk0pT+YDNWBN5HwBja0zkDpijUTGOEhuGuRYcwx7WK6kwQ3f/kEMuREE/rFTG7xo
OHeHkqqppJPHETPmhiPcQ5GwEbZhdpmZL3P0ZpLtlsTPYLd0PoeOwg5hCNl9vBgug5WdJR9t6/5m
eQamnMMrhYyvRd3fIUlc8Tjwn7XZdaaLyZ3L76bEkJKl/kbLA9whgPmaiLmtJqOPwsxfwWRMayoH
ULDcBFtyFx1q26m4mcGFyaGUeJGTnAqqF1ZpgVsSL4k4w6/58vFAyBxLbsd+uRJq+stEzGJ6NCrI
qsl+FOoHUt64g4cfrKy0OHZe5W4SepKaepy9NPZPLnoZU+69Fvnr3EyOMomBobAdGqny5pb3IGz7
79biMjcvNFezr2klKsA6yT7Y2aDmfNbhVdT7CzzbalaTqUGEnutbk2g0X0IOIiI27oU7PXCPqrMM
ryg7sTMkB6PStsDnfynmKRmlKMCNdC+t3MH8LSufGIEhT7FpE05kk8UGbS1hPnfV1hTxzIvkFC2D
F8H0CTvMNa++2rb9kQ71LoITZaAXZEYAL/jkwwCeXv0yOsfC4W2qn9mdegJHhzBgAFckzkvYC2qY
KmJFGfBlyxyeHRmekEuTNcUmA1Y746mgcQ1GJUdDx/0qooTnAKf0OgyxpzpTcPIbGx6XoNCC6WpL
d+SG3Z19ugwmGmglExq3/CcCI93oCtWtNsbbbbJoSTAsa6nq4Tlg8G5ujJjgWA42FrtvFkZL0s59
GGx4xGFF94ym9S/ZHOK2s8UZBvqLDPeAatglCixM9AG+045S7CdyACSSqWVJOOqvgxpGxJQuYUJj
3o92TRLiHAXqtZRl4SUGoQMa0o9jJ6tN6GTkLebfnEwalD35RqOotouq/M1ojf1swATrrZNUXAEo
6jkRFgc+N1CfzmSNuAJwDhF3hy7e+Nq4tQmBeDj9eJ3URCbiRLHwI50XM3HaTFE9mIUecvKWsR3M
rGWS3C3Nrb06hFNpcGbMaNlQ0KTqDjXYFWztpcAZMjJjIx1lNaLdahUA5hYD1mQb1yqtzszcNq1h
vYXCcxVnY4ufP9U5hLVBJXMbZKhozdzfhDKvUM+5a6UvvpAfblYEKyO03rTKXqkh+AowAmx8urUD
plsVMaQeh/4KIy77M82iuQHib1YHEAMh/D33rlTyFDu8LjjRamgZfGQS2HyxnWV4YQRORZef/okc
Tletvw54734U7SIO207Hvl2aDv4OPotM8Elnk/SS2bzpEfGxDm/mGMtoB2xjY2pZ+hBlGnFNllrM
Bp+OObxVBsoPBQujF/iYK2INwzXMXqf+nrT8UdeoOzRb81d25lVUzScbuXGupupdNu6T5RIQQknA
rNALmkup0MCbwYfUo2Bl7Ryu/oplACeS8T5n4H1g/V0pgmSDIV1mNmhhgbIUHWDhqabz6BpCH3K1
D9soi1tg2yQjWALS+l4D31sRCDXWJlLpvMGWe8pMd4KK9sSowMVXoJukqFjK+gEik9TkgaP9CTsw
93iRBvvILv4oXHqU1qAqJkHixY38rOC5mHp8ZwSMAzF3vovU/sgm46+fLXqUlUMq80xc9AZO3fnN
1Za8VQ6nz595eDocS7C/yHNMOhCEOnhHFcEQVOKKqClT7w32sLhjnj3TGdJY9PP5df1KdTQirp/t
gpTQS2264rHNfp3YfZhsomNiRNwcYT2io7v72TfwvOQ6+BuecjOgxRbQLSC8ZmSRFtdapdoxlxZf
Xn/3R0t7QogdY6cgRWiiXZKW7RhpILcjioHNKcborc1cLC56Bd5Fw5EcRcfIotNJ2l5pJf0qaKHV
RPgA8R2Gm166J0mdBxdyVx2yOvjjK/EwVma3sQXyCfxwbUzsDR6wSz3J72wSXCtbBUZ0JiPTQVfX
zOKSp91TP9CmgPmxXCuhf40Oh6Uhzg8gOHdTMT0YYlxztuRNhV/r5NG2nacXIavHWSTBftTzxW3o
vDRNHJFI4S5SAPAPiO5w1mIvMN09IRDaWOzmNLv9zrZH3m+hdjRVfgH+CUjRtVfstmYZPiJ2zwT9
02rdcjiMZC1PQZhGF7yZrziiHtwOgaZ3WcAVCaQ+yx5Sv7AfUG2B+qiBiyaspbGrPuOUOUkdvWA0
y7nQQrqphbjGul16ZB/kmo7PrZsSuBYWhRAOnK9uNk91FIa7uMeADJf/F9saZeTwTCtRbBvNZnfu
FqqcDaqrGC19UwwmbUWp+eB3Qcyeqd/6jpB/HczfE1BTL8dnI4asgvPFG+X6+1jvf1ltnYwOFKdE
LVWZjPZFU9XAEwekQX8XkZ9f0W6YaN89bDzUfMSTaali7giEDHX+JQnM7JeW+GpON2FpnowexF1c
+m9ddQ5iy1zZBb1bs2Otsny6lEJvN6mlNRtmIALW+fw8z+13XBheMIbtITXEHYejyzuwNzrVkTs2
r048udyF0+dQo+fc1ez9XI2rLmm+w3m4pD0OM440NB9BHojSfms6fGQx9OSkbN6AJa8NxkkcFIGU
IOMBXx4fQWgQ1MG8RkrwhzEWaLZZG2AXYHdPGpR9LNtzGteb0AJyERWCllnTx2fCksTQH9HZjLda
EXT0vHFVIluKPV2k/tYuy5qEWEecwig2UEeRMbj5gSo8T3n+JA28t3McjatGdv11hGxBIKuBds5r
rNnjd+UQgmuVNVF4Kr9VqxlYd4Snd2AR2ih6dumWxhppbN3iB9xFwxdCJQ7i/jpR8tXfR3lKjxgC
Js/48B3cUJ0M6hsIO9gae5sLr52TZwpD1okfBjW8VE2/xuJKSFnra2azOqG7FIaEnZAJG7SjmU4U
7OJdDOlmMpoNCvUTjklC5sZPkU/Faib7VVoxCjkZ88Q2H0XDKTei+T5UHcgMkJ791X5NtI7Lwyzj
6BxB6/WIAeE44vU74ZrjnW4GfW3EoXmCuCtOkU5xam3AZg2UfQwgJHOFAeN9zVCir0GQb3o3qy9q
9It9Ly4qQmxo3Hl8KWLdvSW6u2XtnV5c+iFvfpjStILlVOuG+0zx3bWI5Ucc1vNbwKqJ7xBvJYoP
WZ+sKd7HFF5WaU2fdEP4pD308JTngfFkOO03uT7NNpjz0Y1Z2Ll+oXe33+I2gyQ7gJhDF6m/8g78
YXUNe9k/FmMz3XQ//fZDZf8x817SFELBQon0vVYSfw4dXdLP7HerV9MOka7YDWYV3mPAPanYGbgM
vjQyOhu7zDP8YwD+GVPo69LOir2u1SBDoqckt5tfYfnvAz22b7j75o0wfXlQffnsprq/N6q8om8n
cmlxYdQqqYp5qUKbsHxlDQgadOUxSYGlNoJdaKkGsgP5hnQqr0NR6px0Cc5XzNV628VN2nUWtFWZ
7ZO+tnAtlSniEokSp9dwUdWAAafEReQW6Y8YguqO+XXakPplVQVre9dHiGVxPOwc7EibxBrcJ4PK
wicz27XScflu6shjccQZSf2RR2lbsHUsq3jO2Bh3gInzdVen33kQ1nuZaVe3QStnmnZGqLsODmXA
1AAdu8npj1RoVyuahex2BhpnVIqn1djps2keDPCuHIRH7r0OcC/+ysT6MHDMf2woL6X7gYhHmu+b
Z8v5Neh3WxP3U9veihc0CRH0xvikFRC8e6Xj1KevEEAxO7PDh0oimRFSpt7MOeTF1JJfNH0Xa9sy
OOXe7bV1uZtxFCkH60DlOM/GwP3BqOxDR7RxzeATCCjdNqS0GeRHER0nzjETmn6YWxafpIU1p0nD
OZY2QZLFb9QtWNTSiDe4vo0DfIXZI7H0GSjuXa0s0qe8TGjFe69bJV/cnF60znReEiAzXhjENskx
ipd1iMfW2AYPbljceWqLXdJb6Ns85AA7mpYSqLbfJJ1Or7ocPMCFF8HN6Uyd3rTpfOzOrVm+Tj1K
SNuup7AGYlhyT3caK8en2vxUTUDBE/vHkOAtriptQUHYB1vO8ZmmFzhMFg1U2OgtFtXUoaCi7S6J
4JsBH3CvneZpiKPqosn+DJR9wHc63gX+iy3cHsUyL/9Yib9V3Oh2mZzvrm9OO2KEd5vbLJbgyN21
CUQAkVKLbBPqWCm3jt+5Zxd1RgTC0b4n50PqyEmUIcZEjKu7CRBh7/hU1Pc2xYitcRpIe3NH5EiQ
DLn7PPRb9JR6OxFQWzlp029qe3qekbTrUoU7HLEDtk71UtajviOm82EORvPAcsDYKlU4+isXY+fA
NEOrXPrOg948qSqmk1YnWVi9NyF1z7IS+S6Lo5sYqnMUGa7HzCNam5k62zYQF8LHcBkHroJda2wa
e6bs1DT4STiQxvkevQFRlCsCoJ8JVh1yEYZ1Ks+PpFYoV4yKcC8ajM0m0WsEHAyfEycdrk/0OtcV
mIullRTgmTerAow/Q3ojDAaPZh4s12ODAlD4HNgAcKg2uOQi2usl03+tGa+5wUlWdfpTnEX5YeLg
E+Vhss9jbLAqXYaMPQ4KTliMeJ+g4yMJjt17OpbmJs30G0sySPLEAatAP2yH4Gg1nbOvDMemhLgz
L1nO1m+WDmVN9NE0S9QSzD/JF7vFSVo5+Qh0vXlihshHGLBglW1Rbpo+KI5cnbTt4Da4h/m72DHz
f/1iMP2lF0jj7cNEfNdJZConYLDUGgPBU6Al8Je59rgAVsDPrqkoXNBhbXUAPEAeVv9rGgRzwCqY
duIfJOnZ40xWhTZQbLKFVi/HQsc6RvNsHQEjlOvW5GnuKmKtFsMjBv5T+CoSaiSwUBNQqZc/959/
+IDt+6g7/Y40o8VrsnDlTf8krcI+Mif/hPqCF936ajE/7tx8OMjZ3TeCeolxIoIQalDTB5Kg6ygb
QkjStnGCuniCIsc3zB5D8KYt97puBOw4tFh2ffpQGaI4+MxcA5J+l8Se612pV5euLUHb0H/7KMyB
TNPkaSlLdTMtedBOf6UTpDwabQnRkv62hmtQhay4CnB7ZZPvQRkOwUKIYd85mX7PrEvF4QV1j07t
kLEvq9z0wpe6lVQtHAjSgSzVGOC60yi2yjB+W5+lELVaPlLH8VZm4rkIau1qImi+uozo++hukRzf
N8r9rDOHwU4a0VFZQKCoj2ERzxf4A+ky0HqyDR3UaGCglWfLcTYglMUyTgsEXNXMfrUdyQ42DfeI
QrG1X6AW2W6HswRPWT2n9CIo5jd1Ii8ozdNOr+f3ore42BlVdWA8ApZA0HmUxqL0hFVZnpA0gKLh
DEvtTyctIonCcg5R7DyB6SjBe0DLBvxS0EBk0pHXUuroO2LcqBxqZl/V/cUu9V+3xAU4gM3SnH3j
/hPNQXLSLx6mLG4p4os55WvtCt6rf3RtbmFA3oCdVsNLZ5rxRiaJPAxheJO1YEtHV4cBsbZa8ovQ
rdh1CaVm1AntRIVGNiPq7KwpM4Ei47EVkvLY3gzOGt3GmQ9UC78PKNm6qU89U49tWvjwaCZD28ZB
I2mmc3psN8G+t+z5oMiQQpzCsGOYGo3nTg5lAC7GWsECOyraUgTNIhuaGOqdb7i7yXdZ/J6kj6me
efffUlMW5QyQR5kKhbcqALyWC9rg48BFZu7oJ3BpYFlVrZFtoy6SHgglFZZ/JxMfNNZpdjSOIDkj
j0etmM5BmlYPPc8WgR/ykKGOzKmix3jUbgYY1y01G8Y1dc5VHO8nwwiO8JXDddyQfOpiurHxkB2B
3wN6qEk8RrxYmPywHQrN19HdCFQVvkR9guZrmOxOhHeeInRGTOrhweEnvhXg/i5DZWVgsQ/6xI5a
9p15mzA5WYRC1lZoj7es1M4zN7OD0ZNwJXoKt3TkobKXcaOOCdmNLGZkibm1RyxlVO5CdS3vveVQ
bxH4+yGw/IOyLKQdR/lH4pvfqFgPFaYaVFmfW7yE1miAqkic8lVAT3LSIr000Z30D4mSzINC9uDf
cp9ACHVUo2pIeyN4OXX9MKUQeKVOwR68Xwt3pwh3bVZkHJHs1yZt5aoJYdzEk7C27VJ5MLVxvpZp
/DEGrLdtZtBLFTCsBlrfhgF3V8OKNr3NthYSS1jpfcgmKdXBNmqc6pMTbXWC+FpkOiSWmH0v5kcz
r4AaT9qOKoST1FW2DZsH3Ar1keD6PvL9ec+4Vp5U8Win+hfdv+05gsrg6g5eu3DUt//F3nk0N850
Wfq/9B5fAEgkzKI39F4k5bVBqFRV8EDCm1/fD/j2dI+JmIjZz6IURYqiDInMm/ee8xyG0GtkwXIb
i/GeapzsMsiC0J/q/JzjVNXs9L3gT7/S/d9WbWC7FDREmMAX56JpWeCK5qnjFEwMcB1uJdbztTG2
G881zYtqKRJqz9zknvk3tQkMikid3EGX2ZoqpqzX9b2ZEKmc92jZ7Uy1u2xO7nMITS9wPQE82/nh
pPYI9gOOtEh5PF55CkZ0NDXpHLVuzGyjlga4rZY1eNkFvN8MaWdzMSyeM0YYsg2E47zS4aYB5OQQ
azpt15v6fN4nJLrt01VB6gaABl071Ya8FxlHQyPjVCJcd6HJ4taV4I1aO2YAzoDOBeC/iPkz7Etg
hqaXn4Edhm93WP8ZghnJW0qndxR1JJs5k1Ev/fAHoyLhHn7LK02bp0YGZiGZH4whePKd4VdnvrpE
oC4kbEh2fYxEnDM4fZrhT2h68a/AQlbKZlef4E+99IwQWCZ0dXTC6iWqWGBdzD/VUBPwXZTWnsEm
o8XRX3ERAtHXQgPEV2afKdsZJQ0Essn2TeQNWKp2a8uKzdiKvxyNoAuPKNUqoEdbRn/VMJIBXweQ
1iIm+5QmB1/lrzD+/xZTCXwiYCOMmOXR5eGM4OrTXmdMDk7Geo8EsyXTkLu4iBiQJe5H3VjG89DS
4KyoU2OzoytAVMZyJN1gG3vFzWvlU8GIYUtiu/s0jo1iqYg/ZNPEG72ae05s/5aXixdPQRKV9b21
QhZqB8tbAKs/seZUmpAXVmoB7iBkdnbE9tq3N+IMjH1Xa99kUsxMgQpWk6W2xBy11FAc7QKuFok4
soqZlU1+8VZ2kzrHbnjJM8ZV9uDIpQZLYBWBqlCw3kM2Db2G1hl1fDV+HTgwH45jFocoEc9pnYFA
aZBVxcatcgkcbsbo96Cd9HAaLprNytLMPwRL8HQ08pgpjGHunTRDUjZ/mFDCDLvHf21s6H4JVyHj
eEi7E29iSzWzSwO+l82PSqZ5RaAESztBdBhal4b2gQ99HaFiGNPgx3dLf2lVGhnULIIoLJ2rFuI2
i9V7V6EktX9FQ/Xp12I8SL39zw+oTrqF6TfwyWK3AlzPa0C+YbzzicZbO2ZHQoDhUVjMH4oyqw8+
wTH4mXz4MAku4TUxM/7GFeETXfsXQm3DbVnClEo1ZrCaXs38kf/8croA8+irH5hzcJ9Wgppy/+sh
j5tFMdGwjYKNmIKCCYp3R3XGHItek+a9Gz7azCIgA5DfgpdnyL5aDaGVg0RBjdNJ1t23Q5wNm1L2
6mUj0ZLg/iygjgtB2O6oTEqK6EfQ/0xtVECBtjSHCHS49ea2HCnc5ihy4gFgngG/wTpvhh+jwIlk
R22zd7ursPCFpmlfUYyoEnlHSn8mr9KTsPIFPAZ0dsI9i5bBXqBytq1x+sXsxNiNLpoK2hXNxunZ
L13gYWss9gyw6vJF88D3yxTjZBxYl07ruyNY7n7zj8WxcNDZiAFxE+v5CiLJxutz+Gftpy96Kn4b
Xk3T0e9xhOD61Kh8fHlmSnqty25jZ3+VGJgV1wW28i7eBr3BXtDFe2IJqz8dEwgP08XEmWGbG90t
1OWi5R11KKyhXRV2vkXZ420NE7ygnRJXrhzjr+dkwc53q5MS0DfAu2iHSl07j4OKb0KiZ3WjgiPy
Y2mYpsHJYLQ2zNlgUgbyIisOrz0FNZT/VZwF0wrQ+tsEc3JJFyNd+8txmYXuZ6ns4hVEkIkigR2A
IK2Tg9gOXqVAPlUmkjYDrMDGUP69GdAK2BXpNw2muNFba4n6yMmlXsD2ApURqe0YKess1U0OcbZF
qPOaRzQvE7wkxKfg4A90QefTefVT82Psrm5uMCdVcXuzMCkTPobGiZP/t5EZ9T1J6X+0ClaPCrZV
0t9D0RA6lM1Vnwl9Q9M+wzTGyWeyOGJeE/ssy/7ODROGd/MmOLarnKuBE2fSLoMYO3DbT9eWIKol
GZ863YOuPOWFhioC/qU+62hiwBSLyIP6HHXqWvHzXEoN26W3UzaEDiiNLHCwoxqjzjZBhYp+TPqL
ZrKfSgUmNSDbeSY9IRv+CJTB39+C22n341vTauIQtd4pjK1kP3ZrlR9VQ+fTM6KnMmaXcSwL1Qvp
JB0B8ThO4wBWpOJXgOUrC5JQg4HDXRKO4LI6cxlFdB4hy+KWiNhh+yKgYnEwuPjzCISAkJnJG3eI
2dEk8lop8MdFq23T0Z22qhpB/eCL5sjNU82/MGkjaCKtEhYBl8rCTe4WXEaeAT2q7jT2dQiyzwkt
RZ2M73gViqQa6XCS1kdPCilqDBqJTJ0IOcjC7LQzLe9w64nhN3PNFKbEb12vR1yaUblyo2ZXKBPW
3yA39PN5HvOp7XGa4rW6ISX+ZZek5OJrx0lAznsealdTuZ+ICgmRarPvwlPJISsLol1Bgxe5uSu6
FMma3b5DR0k4pAa/0tYpWK8MPCEkGy2Vndx0KroFosP87ISTt9T6r67DP6S37Huo3m3NK8hrJNyA
LscK7XDKQ+YTrIuESmQn5UbW3pi05wz5g9bF6GAGqLya51whGPWLJK3LYzGCgoO2vaLW/JwYySyq
aGDkZEgc23EGW5MenWc8ZQMoGaIFTuEMhBg1DWao18SETbcne+CNRRTrbnSgVEM1ImlnIrjcHJpb
VGpwHvC65rQoVn3qQU6x+hXesxSHNHZOD4UYDmZ9k5uwbJgEdt63b+VcEC0iFJzg5A2lKMYmIood
rEuJj/6o8/5YLVd0pw9Hg8qFXlRvXeDAdJg10r/QNaItUwYxUzdsAi84eEaSnkgRt0/zUSjMY8h9
tVWsMOtHbiwgfxCO1vr2sPETI7945urxVWbIb5RWauG4JsFyBkcpJ3LoJ/Kuro2eii+egBPlX9qE
m6kwqcepWCwmfDSKG2g1NBracUVXYYV0H9BZwwWA2tqgFTvQYIK+0tsfmKDKQyJrY+l0cGDqKWxh
yAAGKLN2jcsCJGOWvZcBLO5Uy74Ma4btovJdEvpTaETTbQfBhoVe38g5xuoNKWUJZ1MczWjGg9mi
kPhDcCrCu+wAqCArg3tgzsCNVjxrXXDP++iPzbBsg3axG2gBoRXdtcgG1kVLU8Npmfoqgjp7E2ny
QKr6KpsIeGHyBgfMiiCHtah+xa1A8L5KjJFEOisnyRPPu99yKOgFy+D4EWoJxgKmvGtZoHX2ScdL
oGWvYzNP1pZZsPMpkqDKQ6VBO+j7YOE2Y3BXwfPYtEsjYH8nfyS90+NScU+g0KkzyupUtP6+Msx3
IXJO4ahwaSX9KVKNZNIRb5XnMHOtdT3cpwxxux6sS90IWjRV+wdpNdRmO/pxK51Lr+EoQ2YiOiYt
vqmpJ1mgDpOFKBFvuvTKw1CAVBBnoZtXvpewk+GkWpLCsN1+EP+cY3Lvi6NnuDeUS9We+EiGtE1w
N0vsCC5doqVTkJVdzkrMKAgAAkXwS7y4PcqpI+08jn9bAVylEXb/oxMZhk3DsU7c9Gw+U89kRl8Z
1HhRvnbH/EdU9rWlP0r8VLxux7ZY5a187sH0LWhYbmnmD+farM9mZr2TTxfswJEvNWWO+B+Mp9ns
ZduGRspj/aLjAEeEk7wGYWtwPGOrKTWks4FJbHfPOdqIcUxkQIjXWbQqLUbTKdy9FU97BU3ibTQv
7HhfoU0tNfkiLAfmpO/pywnplG7L6RoaUbhF/30qBXscP2NwKMPU4lh9SXXek43Qq3Uf0mY81ITu
HD0V7fwqF1dL16l3TBDQpPAIH43aQDQtLmza5z7QH0wXK96zBS3o6slwvGfXHOVu6qYNl5BDuB/v
LXB6r2S7dQeauPQEMjbHYE+UYdryJlboUFgwxRHN+bAgnS5bJzEdG4eDOG8gRiuOXXMI0QlL9Czn
LwLFaeGiN0P9xnMUotuG3V/DNYpT00aEWofRM6qST18V7c4oIJfOkBJXp8VHNNQWiQckcQtQWFCt
BVgfSiHI4X6KBcyYN56x7MjmC1ggI9CgQZwEJ+xbeEKptph801dU7Mux0liLBI48wJ8L4dbLCfGX
IxU1gN57HO1tLiEPNdekaN8NCFo525buWicbAsG9EXIlcGVJH9GlNXcoJjZYol7dL6Pqu7OybyM7
wMaKWPiswWio3kWwTPvps9EInPKN9GrGhFz1kM3W4iKlk5286sS5Ak4qEqecbNyt8obXEbsloAcR
HQiIfLNHJre17QgCByv10uhnuHbKgFClI62guS2STVkTLEOINx1e+m1Ut8URVg6LZgw3wi4IYDOl
Odw04I9qiCATaS5HP0DuTQRUMgdnE+V5vBk0Ugl7+0t3y2zZZOVnhSTlCDa38dG3UUXsZW/Yy6D8
cuqBUCFH/km9xl4UGWw3rJ7WjgES5oQcTECn05HHRo3aEwxnWRYz90HZK4R0zSxohVuh0TQyqxdQ
qMuuZRpXHZN06MHsd+gY8Zh6VRLvS90sQU8dUoF7RKnGO3Qj9Wsixg9sfdWt0+TTlDj+siWlBw1j
fGzmagNREjO9gKuyndCXsKsu6Z2rgwikQzhai9i+oKgOLYH+W1TbQiD/iUTL8luR94mX2pB5t5p0
dx7bS2sjLdHwN7bWAXSNhW929TZkyIyi9DljKLStRbbPGE/vdRFMhz6Hra7igF5JinjfJykzaD60
Fo+j3eSzpIK/E0gHrCYzRdzaJhxjT+Q7WmsnJ0UsCD9wpcfQBzz0ko2DsYIChy0+S49G36XHx/+E
hUibnQduGe+rsqaoicaLzdq/ygM6lSrKujOS5aXi7khG4d0KvWvcHEoj6rd+fcL0xO5oN0fkVvYr
zkh3GSoawaLydv3kxbs0T/RVkP9JUkwJk40s0guc98B3iM1q+p2lT8lGGvlL/7dmdA27qHsd2UNX
lclo1269nyIqUybxtXVS0dXu5C+Z0RosGCzTBAlvtTSudK3946T54U02lb63NfGpCFWYSlCcdujQ
V1D9Uc9TnVIZcWGYdcYhdWjmNq62D0Xgn/QkfSuFuvU9FsaJPN6evsgKMdyvXNqbWjFasAMmMA7w
mPOIghq9AX0n7D40q8KIbLUmXOW+7p2FcWoT5qq4d9+oYMFrpu5HRE8FuSHq3jjQrlB/ANHp4gm4
5vSEBp9GGZQc7N5ttuSQfw8nmMtj439UyXwh1BbI6cR7TYgF1uuQ5GunpmYkQUBrqje2Md5++8nR
XyRQMBHY1oWMDXqgaCG3WhLyCxuRjbiENbeMik04WN6yjKd3PU2NMx1dNNLYiBwjpKxJGrUGz0wu
NC/66Cf61pwy/c6M9tjTPDm4gX+eW9Aau8Jn3hgOHF02dxOUzjJsTO15MM2IjjhLODr+DV+yGjvn
pUMXtTYze5v3ZITgH8gOTSIvTPKQnQ/hDhXK+xxKN2E+ODlcSI3kC0hk/KzFgNfYlW8ZjOFD2ozm
ocvoi3BkTAgMFMM+ZUCX2KZ5yOzs2VbiUtu3YKz+Fr37jNek4arv8tDcTYPmLbw4cHEKs3Usp0oR
tlhLlufvxwgwklDrO+gs07LvsTsM08RgM6VB+vjM44NvYpuCEveezD2hoW4Kzt0uPaHHf2NCf1dW
iPHC7Bs6SGmK8WCoWWRj51uW2WuPtPTQxhTcSD+D5eOLHs/0+BDNz5lrWOBHl+l+1HxWeYjHKPMP
gzneBlpdKNljmpkaaEA1mTsvtu5lP3j0NHgNyZlwsBzYwsPyXT4LW++x2uctQ+75L+561RFdAVR8
Dn67sf4epaA3n0qcvtZrjhZZX2MO5T3a2bt8bjQ9PvROy1M//ptAGe3S4pjxlmT4DvL7+Pgw+fOK
jE6gSOHHjXb1EdoIm2qjgQdZ4aBhJWKNQcF01IXC8RY3+yKMtlx28cLvkAuWiKosp6KsoP/f60jn
jJactLaarW1lvbScqaajTSyrQyiDcl7bjrDxfAg3JfBBwgBq+C8k9QR6uCVhKVqjQzupOa1Fi8FJ
6gXJzxBdn3gXfaAQuA6ceJcET9790cbyUlubmhCYOqX+6AjTS9hTF8a8YNrki9OSgxvlYCyk6fTH
sNhxdKs7IKlcjITSLFzcP8zAVk2U78YIsZ4koN2kcToSbbOYDIyBFKOcuUJKwAVWEayllYrWZskg
KlFYE7pSYVTonSMs0aG8R56P7Jp5d91pe2hgKbRYzAcRQd/bgXxQAqmrdYz/jfPc6+S4aOiSlyxK
PxNFay/K4VZE8arvQuwhfXzkZ3th8cGBln4UoBRpo1BSpvOp0Ut5nMFh1kPr6qDvDQ1fZ3w9uWvV
cSIQk1q3EvjEIKcnpxQfFvm9NLW7k2Sr3ZS61HeQS9+IqRSLNARYVdJiBtsqt8yJbjJ1UNsS+O1W
35VT2auedHf0b/p1mvxXAoi3SSbUjhNZRZ3TYX6PEX4hdfhgBN4xbQu2QBr1TeSAC9IR7Vkl0R4T
Mwmrbxdekb3FXUB7y1WvXhj9YOL4bckGZy07foWPwJBhuWjAF9RIEtYVSZZ0BRl+m26xl0P+Qqxy
sS7cwD4YbvQSVIQEM+FHIqPSBjnqckyYnxWqCPYZ0gwDjwTiF/rb7cBkn6GSNtUng1HwZpb1bKsg
OPj2RFu6A8gfhuw3C5rcuDzt+rXx6mCnmSXeapJbLaG9ZRM7JaBx+H2B+K2FmrezOrJbiO456W1V
7Qe/3pYmcQdTD1COCHg7tW954Pp7PSuvtoOnEKt9upMVYg1U10sVoDmP7FUQxJfB7Pnr9kylH0iW
/08DehnVn3//t58C9F813v8EUZH/r2wf4t/+LzSgIvtOo+//4yv+oQFJ41+WIWzTsU1LGoZjQNv5
BwZk6f/ymIiaZBc7j08RWPY/WEAGn8IA5TkmDCEpbX6Aumib8N//TTP+ZaNSlrquuw6eFQhD/y8w
ICHMOcvuv3FArkGhzPkEybwBFRvcDgGF/zNmB1Gf4bYWzIbURpI3yinG4VOrry5w6Gy4mvukd039
JBuf7ur8CX5qrMJ+UVwaUcRMlGj3PT4hc31cJp1vnioMjXes1a9tY6sv3HvMJSJt0REqeAD+4b6S
Q7gx8QR82sgZNrRxkUFhnP8kkiG1jP5TBpq5UyWJeo+7k2DcC3JKnw0rAMCBqpefONlafR+91rr2
FQe5/wMV6CnJZPge0UTbdBVXcdom83gw8V+LFE5mP1K61Ia1NgHN58xy1lPWJne9HYZTUhEMbDdr
IxnzL0AzBvZdhJj16Mt10ZAjBRFIW1qqqoG5j/ZTYoj+EAuUAVIT9Vuu+c+J0cS/ZRm/WB5nv5Rf
/QDDnsNizeGJwDHn0OXEJMEzD1G/TxlIcZDDLWc0EsiTM6iAo57F4ic2ZtSxCJpn+CXVruobXPJW
5j8bHSF5lpuYPyoMLtQr6l2romzjlkZ3UER0XDuRoVwKtn5rO7/wUlQwOP6ABAELHYnwlb7X3Ijj
mOCgNTgT8cUYl+bbm5tP74/HBn67ZuDQf0uXiWVU6/01icE+aoEAxCeG6FaN7cVIJUQUYwwOokyG
fdcjg7TcJl1nuBS2beyPb1NuMIgnyu+gudmby5V39Cq7XaEjNG96krfriUH50xDBg9AUMtJ8AJEQ
uWkGMC5JiNb1xoNdddPhcfPxiZEiYzvppndurHjY5D1q0pKOJ4gEJW59bDA1iTX5XDMBXA59Fb4V
onYWPZvQh+yxukFBsnXZv8PC15eUDfXdVtJe5ylhEp3S8AtlU3KINCs7MZjSNqZs62vDfrgC1ZG9
8tqC34st8yutnVuvCvevr71zieM4sTtoDIbt/LSj87cf7eADX3IHyW+076B7QIHk60KEKeYomxNK
G5tHttb4MNHS32MBsWkk9y7KpNLDCzrSsPS66tmCErgkpisFkgtBR7pj+d1xUKAtaf/ptXQVY6SN
kFKfUvTR4aLFVmrKvvtBBf27r93ksxUVYwOmma9mlc91QzHejA60ZAEO/kJNAakPxWaN/exQDE27
ieTY3EpPgOCske6mPYytUibil1dN+1oK5Pues3MKSf1jJ8019QPvqxxR0SndjV4TvN6rYhCgSaSt
tiBgzCNGTHFwnTbeVaIF6gR+dz0y/L/oQ/IqY8ZzRS3LnyaLDnRm/HccYsnGLOjWynB+x83VXFeW
PEK3NpnWB59uhRCG0+P8q4EqpwxwD4mB4cQGpXRpoQKt814Wd2awcimSwnqzFSb7JJXiuxDiQlsH
W0fefODQpm0LFgAmoC3vMHbmoDrvVxqXznuPUnxZ9iK9mVoK3rjw9SMiQ3VMGKdskQqIq2+54UoA
Nnwni+BvA4XhT9bOenyHBIIpd/fxKICEWphHi6zUXxBSc5XIqrvYtB52wsUeWlokcCEb9662RWe7
kiX5hGr2uHn9N3VTie+zHM9Y7eajMN4n3zDKL88w6A479o/MsPOgzaOJhHFyH8AF2HamCl9dZXzp
1NQnUhQajmsOJfcYBjecLO6ZKV3KJWCOX1OFTDukSLkFceeAimZu+799woAa/M9XxHoy/fMVpio+
G9qVhyLmJ+9U9SsytPjTcIJ2HQSJi9ugST5tuDOFGwXvUoSsAHrN8K51kk+tIoJajDiBNcNSL0JN
+8f9SVHD/4JKsXk82zAOZy/4zmMvv+hubT3nCie+KYdxY5BX90yLzjtZgfh8fNKcH6GQXkFR9mA9
8YDSdagIG94ommr+jg48MbqfEbJ0Vz5VDfrQ0Wn4x/0DCsONYXUlMZLcFEN1aoKkfQbx0e4H6b15
Ohlt4Ey0dxmaPReK0DbKx5kUJmyBqjWLpyiIkleFgqu28NfyXaB6Pr4CVTVdLD/HyjQ/QY9rSA56
9xxXg3m1BvX+uLvtlb9N0HAQos2jMiyWHCX77Nw6Jer5t8d3g5cOwTznjZrmmbEsA1D2bdm+02LU
7pB0UVyVAYF08/1Zqq4JgREvDgPfzq8cSCK1d+akC3lXz7OrBBOxRqGl3yuHxEzT19XrEEKdog2z
Sbwg+Qz0J53l6reeEZxAd0leoYDJfTjU3iYeCvXauM1XixT7swzG+0c4Ds1bW9j1PU3QO1lV+0b4
gHUhCfFWjPIodWhliTYYVxxEDEJ6Dx8oCRKLuB2CtwCc78oNUuMJWwk2TtYGHuz2J4uqniazmd9H
Dz1JIoroM46jN9jVcPejYaK7eRWaHv9RHQuWU3TJa+4W/VrXxpRYSVccipEgeooh7eaaWraUHbiW
OrN2E+1BhsNqbxI1+E0QVoFs1kZIGkh9TyMWLYiy5Usc4NBI/E6+tYoM81hJ50M6BRrhTg++SyE/
GrtWP4CrL2E94njLXXnkQLCCnzwwUuwmNhG2+QAf2FnSDqEp5tVf7kg6q6FrP+Hs9hD9QHLDpCH8
YwuoHTAzJGsO+7EatH0GKOxImnC+C/CennsP+HtpDdYTzeNyXfR5di+A7kEqDBzGAhb+gq4x3tPH
zsHL+1Wn7IOWcn/AwsKKKphPF50DkYUQKszTAJ0CFS0mNlSTM8QygHt6l7a504CB/EFGiGykqf8Q
w3ZkNOj8NokVMtuw/g304yk3ed4xGW45mLefMdOfJy/zfvm29gqtq/llax2z/cz/hvj1PRpj991J
4ycLsuCb4d5fI6mHr9zjyiwHM/rKYzyMruqno+JcvexpL6+ioWxOnivHJ78qYdcn0/Cr9PS9tKvq
nYUIfIhJxWa3BpYlkT8RQEFLKynDZ8hRA4knTfGeWCQP0tjyv9EYXQQ2hADL/0yGd5OIuAZBLB07
q6rNZydr5ReuM5LlrDZ/A9ILggUaw90akX4GdoMIwI7DXSOYJ/pUQYlT1wdQbzAzh9w/oUJwN5ny
5BODwhh3iq3dSd/A5w9a6h7EAJTnrE8R1+2fobplQR/9bpPWXpDMVd1ZcUF6JLjGw162a16J7t2f
8p53fvxwUHXvupshFbOMewXt4F5Z5f7xqCppk2OtEzP5uNnqRHToLWXZ4ybvjwwZ01BeHjdBl5T8
nd67vNXIOcUnTrkAJ0R1z6iAjQ1voGCb2131MYTVpyNH80qy4HgXZnx53B3aIMnp3UE3pi75wDJC
yzJNRsSs6aWhPXsuq7JbxTi8PxMz2DPIdn4zdfsgBjd50+1OA8ki6SL/10Mpdko82IG+D1Wx6ach
/N1oNJ26OtJYpOxyV2hs9KVsU2DReGIfD3FLd6OPYvqkp81KF+jTySnJ4h4AlCP6d/BIMM5/PBRX
4LRIDaDpfcWLFWCn3XZZnbz06Sz2Q1vu5N5bHHlMEDroHdSV3pvBZHTtObPUhbnQEpVY/qWHZ/bv
9HPKxnGnYR7YPO6e8RSZ9Ma3IKiSg59Hwfqf+ycK55bvY/ilc2xzS/vnaXCcfYvBcG5TkYBorslY
xSWafzlBjNPed8ynqUAJway7YUMRmxGh8j2wTbGLy7FakRFQvPFs1I4mk3sEZOqNTFeGhwbQSZPJ
ydvAwWsJSq/G+x38rnUnO0fUCuuosQZwQzX6xs6l7qXXQpJlWr+UeRzcbC+B4mWMB0zJFdTpqLyO
5DtfdKCOj1sELRZw9u1T6zv5yetMnN8ElfZJ0l6qvm0vtWu1lxjwRc+Y8fS431P10nW6+qrSqNtY
fYkEiZf+/vhQgIIH+pFfY4uBTFT1E38+ExZdSaWbD1Xy7HZa/DxHvhl26V8ftwxpobArkcl4gRlu
AsybmyFDrwEhKF0bZei907pMl0kptKPPPvg+gK7Q6yl6K8L+mcDJcTcp4mdlq7mfSAvMhaGM4eJX
2XAjqvxXVpH+FBPRvBKy8ClJjW7XDlS5EVoNvU/jzyzQmh0cHJx4oM8+HbP5SCMNVUaGEmx0PMay
88PivmUdQJuwRc+7s8pWu2uzyLjTfPu3W75NaaN+UMCSghgm+rVq2oKkodbcFj4KMJm31s7Xu+Pj
5yHpTK77NHV2CI+6T8Zwj7u71qp3BHKlG5HH7idpDTs63vlrWdNfrDHuYmuqCHCdT2iGHrX7ykRJ
QE9/xBviTIyqDGTJUhVbLAiQ9NixDx30N4aA4yx5mEWfsQUQ0rfFpRjC4qvxxFMWRd6zFzr+sQLf
DhIKnzeJ5gSKWXgrd/7QseZYZX92rbRa127VrTUdUBo/fn6sZHuh02c/oVwRp6JJz5HFMUQ1qX0c
SsM7Ikxh68+74tmOWR6JJAHjgCVjVdreLyyM8sPTZLoUuW3hWXOjte2F1VNahtO2x59iWrhw6QK3
n9JCsF5aHzaxKfuRzzEbZQSZ6ql1sYFF+Jha0HG094AZ0F+Y53fyw6p9j4Rr3fu9fYmMYI3/s+QN
zy3Xc7t9Y0NC9mKT853FWZ058/ihldq+gOL8bETfLKnhGc25zTwukJ+d2cUIEnqNhzM4ySQORowe
7rmNsUEKfOZPnWiecRyCIUu4ph+LrDlAEzVUD/J1Aqg5wYekO/TXm4eYpZZ8d9oE882p8b3wFtvU
U7AXQjd+cPSXeI7aE2tzh6kvTI9x07+GGumM+E/Vecq7k0M2bGiO8cHy+5BbLZrUFDopUAODpR+C
Y2FZ40c9IgcvSc2JXPPbGgD2zP9p2MzdPBNP6DGwYnTRWvb++EszMYAD9+svOVEXGyd3fhUhW5BF
UX9wgn44BuQEbOmzx9ciJ04R7fd+1HXSL2CiPOk64KDOthmiMn4ecvegh3Sz9Uh9x/jtGV156TUv
MvVP32lE4b+s+EbnQZFzSxVGwIzOth+Yal9A7Ucp5pIjqdUbO+nHd8PFMa2QB50eN/t4WORFRMyq
E/hPyi++Hne3pZx2xL9qZCU0b1aKisBw7fzuB21wSO2xT3aFaa8c2XtwMGIkw1TjNsYMfEsMCU5D
2HWnlDL99Lj53x/wevPZbPiFXDzaak712y66EZWPrd+S0XaY5fpnw271G+1j/QZuuzz4MTOWyJXx
pRQZ7xOTc5qqnXPofSkIN6fHDdHX3UYbsVilXm7fgEBLU9we/w/GpCT3jmJPjWZ4M/MqvCVGnC7t
qmSTrez4UqM+uohOOlslUyx+Wn0zDa1+7pJcnDx8TUsUPcGXmqOtUTlk2xi8xIJoa3mVfZiwXkIN
qkt5Nee7ip7BZ50S+pxkxUSorovetqkwWdvDdPrnPvbslSCRc9kiFjjrvPnRPpI40zbOkS6Nc8pF
6dwQ7KdcuvBGtZpzxRK7X3CsRv/dt2SNXSSsd2Uay5XjtuLNdRSTfN9JsSu5JPkIpgCmb27gBqVv
mhs9h1hPMqqmO53QDT6h+p5VeCPEjJ1+3PRm3B0DZAgUQLxXTVz3H/jueloePUETbed9ef0YnQnR
+9KrzzzCTE86uQGBdglnx3xCd4pfwQ1f4SymszB5ljGAUNFImfT0sqYnaBCbB6kzTVFSOjXoo7af
acrmUqJnuSRWUTwxjcyfNOZQ+3jqv1WlnV1VH4dgNDecSBzCVYr+VPvDsCasZYd+EnH20Bp7Z9KI
fxvKV00LTrnrjifgnvaZETYXXxgT5BKr/2DvPJYjR7Yt+yvvB1AGOLRZWw9CazKoyQmMzExCC4dD
f30vROW7Vffa6ycGPesJLCRFBISfc/ZeO0WNzKixs8MTSSvnmsCZ3e3eXxtLDsU6ZDDDapScZzKL
2dRmcUR1Ea4zg8ulsGv/rplUf4Gdit0AJ308RE+UPc55tFx4g5qrVgZ72nNfTfqBQoHMOuTJm5LI
FFDWFauteUOkVXXUhQkPowEa0DVx8+BMZPJgcQm2edE2D6mUHzFgsm2J1PwYa26DNkV6/bpPErXE
bseMKGWhMOiG9QSYNdrRAEDpRtj17c+s5r/OLvLfVyWwfYiiDSQliSudd70JXwcrLh+kTV6jXYaA
s+fHQ5Zuy5ap3z4btKsBo/oSKDAFHELiyyATvHKp9SLtO7MtAF0MdzFydrDsGlKiVGJ4uzEgOruF
rzVbOZ4yQlmWPjGhS7tWXByJeZqtAemdzieTW7mCty7TjRVE7qrUE1Sf3WisdHIjUGFwUsvDVhyK
eeCdzZvJRm8bIYo42CTlbDIaEBtZ+9NryRVvMQ2DOpsdmh6P446BmprOaQwMzqPQBFDA3dsGyT6V
Amq5nTG/GPUTEpQ2nl49XA955jS70ECMaLsWf/bQjHul581zZ3o52fZ5A53JVs/geUOgu9peZWRL
ahEgikXIIP8EOIzRH+uDzRS6J0A+0Yfj4UeRiQZ+3jDfmTkEl9tmqiCYyVp84TpE94g7+XkYZmG4
21GZ8qkd5QC+2dCbF9VN4kcz0PSUHanaLodYLtPHSGCFtZGvw7lwL8Mw5S9tDlq/FfJ6uyc7Hwla
Fz5NveOck7K9M73uXJclvcDS+jX2/Pw4xRyjulyHiqOpfUML1JEadOEgItfRCH2H0a+ZryK9A6Ij
uxFujEHc1izhLKNNPx+ctteWOdswRZitMD6PyKHROuqfHayRszCc5lX8iH09fZWTGVzaLPgOGWUf
S+F/S1sC6EgtSBU2YTIHLOUgKZr71rfKexcLX2yYQKbzl9pEgi9sZR3jdhtJjySzzqDEgPN0msNZ
HYLZL86c6ILVv9sQ4vtdO/0IW5NQPOn0hA77P/xBDEwOp+5FDADydC+NTre7nSVecCCqtVVytOxN
8kxfixQEu2P1Z8fVIXvzTZ6bqbTOcRz+LAPBP9pZREM6Yvz9hB8gOkIav749JMgtXirftzd6Qbbq
VNaKfQOEdzdO2rVCJLYdE5Tmeqs7WGscDLR6pV6YyNbPRdgN9w4KhLAJ62ffAYrV2zq4A7TxC773
FORFpu5um0T06q5OUe3cnghick/Lgal81aAowotmwFwaSbTuWwfBh2eAUmzjUzSlMUjX1NrijIi5
iqjkdYr7b7si2+gWKFvn5UmXdnmyne73Jpwfq4p7Y0STn5S0E+bK2ytnfcN77sxwN9WP6ymLJZF4
2fdUIfWx/cTAe23gXTcaC0hLlNyFmj2tMAb3LyYoDepT1v3uyKgZiTEKbYN6ivN92p4yg8wKhG9i
0+Tpc6IMbZu6mPbhf+uriSAMahLtu25q49gUv6yczkSAlmGpUMCxhKjAYZP5dBSu6R9rvYHRRWvh
9hDemq2ko7UcwcetW9NFIDp2TL1Cr2ESpoesLsDPrjzXQURDxtJeIDV8vt0dvKewi8WBSV78KI32
DfNf/Ml4rVoKffTOoquS+x7wtpfox2AaHuuhDCBvME+/bSx6mS282PQ1m+zsaPU01iBq+YfcD70H
zKbyZIz621Q52G0MdwCayyGydmL1FFah+iiDT6E6HRYXzMIMacujSD5kZLQPXmpbj9Ng31EK70yT
kAGbPkTaesGLBoVkS4rBuPUbFygg1xHMycN0uW2ciLSFqXYXMGuYFBbBeJQjcy83ap17zwStNXUI
tHJ8gbiT++kpiDFYuAEpmz0ns+MouMBE8lIlFco7Xbd3yEHosPnPuZ20jxoifGnq5Yuogx4lm7xL
TLrWxP6822p2MuXJjBBqihdvoHVuzr4HBrnFi2PTj3YEZbUlYDvlpknyUB/gedFwEB+LYVhmhdmf
XcZ+m9qQxvKGTNHbdudyLbre7rHbP9TOoEhxN3GFYHPmFA9sfDAHcjWMtKDkg8a564h0XzuDT9II
kpNjAsR2Y3YEAsrwiJ+3flEBo1HVVq9O91rZnTxnRlKfc3BnZzmK4qw2t9u3R+vE2Dp9nBBkaIVg
Z1FkdXGb8n4/ozRPl6BW+E/xRpLHB4nRtB1j57uQfcELWm/VHFWrbDJ2zYYs+E4EtInTMl5PfELA
rVEJe830iZcgWpOL0GDeqeAXB1N4RmB9an2yn8uw2dAYiY+5Hq2rMSX0tLDqK3EBxQaMGPCpzCce
2AufyppAiLw/1uS93IUOfpzAZlODpY9MzTlakJoa1B84Clz9rmuClVN7FjhVt3U2poHCgwmLs3SV
Q7s6d8pXf0AbrHRw/qMfD4dCRXghsj+3E1cgqdDluF7XHWVd9YQMDu1jZlYG+QSl/mPmPoOey741
OXJixjTqxrTqTMWAM+J7P9i+7z11rmbcEFHbwl1BuWnuaMs6d0GasUjU3W2d5292pPx3gt4Eke4M
OmlMl09VpJ9w2H9Vnt/tonwAZTgxrjGK8qXRsRj6qntwFu689NaQNx8zydJQqhgbdQaFe29UUwGp
0yuOdKu/cmaRO/qENk5hO1aHRnj3jSPzu+4fGwNTlaKtr4sJnljz900131XBeJKNLraW3XuI4MDh
ThY2OJ2ljVe78a4eavuRloE4lBRaiHs06zFBob/TOwzTnjl+KtOofyGVnp24c2Kr521U1dc/TNR0
MEg04yUOoNvQP9MPlTDPaSuCK8SpFjw/iaG548dQaxB/ZDBlkHmmn0PFWV0a+rhWtMz3Y9Y8cQYw
PwStgDmNWJ46GucP0ks/2iYQH57NsZikRnz2Bne6jrX+zQKPbluvnh0USzCOxw83xu0GQL15D2ev
VdQO1Rv9QrEoEzN75dwGel0bk5egyeulE3nwXMYg21Vh/mnBKftpQIRpVak+tAzmgxE2xkXgmzgw
4h42E0XIUx/z7/t2En9JVOWmH27ENNavRAPI3eQL8izHsgRYdGyysfwECjAL16OIiXX8CI2K5O82
TXZ4r8alL4zssUsmpnLI2LpJjfuMOKjF4BIPEjXeq19rxtFGEr3Up1jfYnpXy1t7MPUHZPa4xOw1
ugEPiHM83lMO4chw4/FUuzDeU/hCC7NkmKEKFp4GgM7KtbuXhN7aSgxgaX1pONtRE/A+4L0idLUe
Wisw9qXu1psqEe2bwAlPE7o6GvTWlqq07JPupPZJCrxIre2Oz07cr+pRkJQwJcOuomW5Zpykvamp
/vIGZd/rLOLuzcn5uD3Mat9cO3zPO6tJw3f+jXUiYx1pS2yfMlJNl0hTNVwpPlTzjplP3XTBiwWE
9/Z25i75PirqdH37nXRAGD5KsFI+6cDXwPrWdXgiWQXyk4XftoiHeFX0ytz6HhTGWSKjkM9MzGeX
DJbVeaL4Ovhp9k2rgNOF0PP3fNDngvgT40B7Z6VCW1OGNMe+huOWxJa3Dip7X3ks9AJz6fjwnWkB
y2XYoCYxbNpQA63lfVzFkljJAsCuNvO2MvqUtc9kOq0ANY6Rd7AyKO+9DVRYhJb2GKkf2F2tHZ1y
j4B7K3vXTAfQZdon91Ru/aIwMEky1s73c4snJhxlK2IcIXTLy5+iK7iAThriSRIx8bAF1yIyL9UI
pphi2lkNzqWoCXBBPZ+xg0NiVIW51ap6H3bBHVSxU9ZOwdrOqgm0X9Xchc2oL+VMKq7yDky1JPdB
iIe2raodFEV08KHVboLMmlaTOdV3QZwwnCsBlStn3CMFbB5um6Qno4JLMWYnF+bL2JnVpWnY+cmi
l0dDErGVGOxuyWT+pExm9llIcrpgIESDSVat1F61qNGhKKj4oYFDutH2Ng6NS5a0/VYFnnXqv+Jk
yg89Zy8tpnGgvCtFXwH6vnT4gMAympGR4ywgAsSFltDCSH0IJo3EZ3baXcIX+jANBv5Fo5ULFrSn
KEy/bw978+uF/oNBFAiwfjVFA+YdOkZrFldw+/vilwl9eu6c7ZLQeO4Ne53mCFktP/hpi/YaSvD+
SeVDyO3n7G+7E4sIKf4CWVVyxi4/wtNzySZsU+NlwnJMgcif6kzqXObkhOtF9FnY/G2gh+t1E8Zg
OVMBq5Fr7NqMC+tsz5vbLc5Oao26GcgSHSJU0ZVYhZPeXKJ0xEfJomFJw5Rq3NeRv2rfOZKXhR0n
nwS8oNQyxCYeuND1RhStVDUwCyr57MKg31phpS61T7RNiGsNFPuwsthBwMjJyyREAq3HXUiTmNqs
Bq5ZtUP6GHT3Pc40aCr4q/Rc3Ef0jl9Tf+NYWr6K62q6c7zqZ9ha7z1ryEM+dv2esqde+t6sf+9O
YTe5W4aE6LPTkpZOie/Pvm9Qb2O7xRwX0iNTlYmCOIeb0Ym421pp/TnZEEos+FwtnLMe67xvA68P
JBj5SLreY2dhsBW5T1noY67qlVzWRVy+KKwviyCPq4uKhjfQgk3ausu0d6OnwNOMpQMs7uS1+ax9
dQvoMcH0UlcGLnOc9W/1AEjctsNsb4Hs2lBScAnEbqUJUp/QCScLKDrgyVlDafdFhA2C/K25oQvL
LMTASMekfmP881kQ2lFRJV1iJHULFbflvTTgt1hnwNIYZbvxoDUV/mqMGCvD7R+oJLx9mGbdNZ43
GfI0tyjxiXssQ+vSiSBnl/W5MIfX2FMYB3e+BqlrcI0nXUu9a66BYehDY9x0no/dzwrOmim6+4AZ
xhZMLNMhPALG1HtXix7YtXLGdM3+8cGMBOA9nKJrH0bJlQqMOqJ3qkXe831MPVG3ATWu21rWhlfo
4OOcu5Fm/8rxE5wgg/mcmqY6qq4qsA/pxhrIdre63cXBZt5LWs8Ni1Fbjc1qliNwcmkmC9116W9M
8YiMWd9IJ6iWeQonjOzva7tjtmQvdOLxdsJyvfOMTMChkV3DapZMm3FNtdKm1y6Rw7Y2q3RZVU6K
TYRwBDjeNH36lNmUK5Geg/SerIEsuy47MDqa8Oh7PdZcu746Jv4riGK8KQSJTJdcXYcSr1vfcYLv
BZZwcEqYWajtr2TCMQr2a4WNEJX22PYY2Alaimps/Fz/iYdBf7yumGYUQ1/d6VYqr5VtSVLL+LRu
d2+vbRMXodY+cSEaVHkPGcn0HXRfsGeyPllFRlQsXBM/dNmkaqm1NdRpRkgh5eOlqLzgQoDFEp1i
dnUk+Ne+c+6YLg3neOrPSZUjZQFaScfvx1Alzj6zdPPi1v1ac0vjGnlsPLJQjj0wGRwFJ+f2kUSc
q/a6JT91xXfdlVS8AC7jXRNiDmO4gm6Lb6/CXkscVfKivHY8Rj1UMZop5KA3qcZsjo3vZMWpGepL
H9fBCdHnTlrpr64gFoxgNbKF/NKZz3jl0tY3NdEZnpkZpH1bBL2UYXmN8jy+i+DvJp5eXP1beHHw
SwPPsnXK5FgB+j+1mCY6C88+FQi+5rS0r8WgS34UESTBL6MLu3vH85FxBnz4ZkIYxTjOJ6ERLgGi
22s8uzOU1nr7m0+qTr+6WtgsE3B3sdRF7WDsLFY26CmGN2gHHKVusUWOF1xdEsOXZVcWW6vTBarE
vZ+b0wnH70lPDBhg49gf+qYgzc4OfkDiR5YnDw7pyed4EM41TTwmzgJiMkkd7vX2mBQBVH1PbeuO
ODa3Vl+tLsXhdqxOtj0DJ0g9vt0V86Gbyy0dSShzLTG6pJCknR/fdz0VSlN2/m6czwR5x0FAyGby
YPcDAAaMW6GsmKw+ZsghtdIvP7LA+hm6mvPpDT6C/Lb/IfLxAs0r/2WH7q6Jy+DbxD2O7Zk40QD6
J3YFBKPWmxdUHnFT4lpXuuJhA7CsLkkPKUixVB1ikdyoT8IP4p8FiTv+aLdfnAxJW7edD6MvyJse
7fKd6xm2Yru2XlPotlgvYWGZgQbh08u8p0TLAXybTf8YDzTNE/ahh5iOHtyRyb8vK0dfT2Mv7rA3
1hu0Aj12wlnvkkcNmSyFt/Uk3Fc/RxMgAGMcNZAae0oyefCVGpn12Zju/G4gN2Tq4e/I6WS5lrGF
EGecrTGANmenzsVGjLxBsq7dhawa2Pm94grVxFlZhd8/NHC7uIim7mNtx+bS7UuyTQtM1MSFGiiI
kVoLS0/fQLMqQnEi491nCreoZFN8dj3KQDLHv4KwuOq1HH4ODVM93Su+OyfdOE1I5FKc0XivcqbN
sbdLfHDCi2ha86lwKSLocmEIHVifV+hru5DdN0SIg6kG62dXVvfVWMc/0lR7LSaj/XQEi9S60d13
p0M2W8kIaYpGdxjKnPtCLz2jl603z/xfrNN0qn2LayB4wk481HRUV03kqas5mWrdjAOhWG0Zb8hq
1i4iAU7RIEM52zp9Iw1Y4CmzNLXTOJkcixqsYSQLwVAoRy7VZtYeoDGZJPxemOqIm2MZaNseBOV5
MtGjjZpdX2RUtCh/2+EuKSg2okJa92llxmvoIOFDxj+76vtaPqqoI09TGOLJNLMGfo4Wv+SyBf/l
ROOrac18iMQlsWVWT7koPz8qOX3pWZB/lU3yJEFa/qgU7DWrHH/1zGOrqKK97JJkNLoOPH45vv75
uYMnYJ2AXhShFPsDq3o8RwNnSvqbbc4k0Wt+maF5jqwYvbpwn2JHxl89xxUck+5j1BgNyrH336yJ
pldpuM2rFQpSoVwy8dpKQBmotOGpH+m4K33MH0WXDivZJf5V6D1pAkGr36vcsdeFbzZ3bUFDpAVy
dNHxHGxVXWVnXeJaL5MgPsmMUongpPiouPjsGdUnBxtx9YGWd74f49A+SlRIuzJHZV3LpN9K5kHn
WptMVlxmfOdzOt70EKTuUTyTelk5/ZWZPnF1I5pgv1cpsIg0e0JhNzGV0ofnlohVyINCe7GoOhfS
M7s34UHIkHYXfozs1qFnTJ9EyrzGnAR+kE5wVyrX/wl1FQOcrX/rU7EOMH2gPQNiHWKnAK5P2tNt
t/cd2k7BLIYD2Fu5jYtKjStjbwbxN2XFsXV69ZMkoqtfFOKrtIJ3F+31Z63h0B4jo3+vxUTwkadC
uj1oJrq67V9yH2Vj01fJsz0nSTJvZXGK1mPFyUcRIgolIhogc3HZGdYWKRh3rgdHpMvAdkdadOyS
Jjq2sfh9CwAHvd3ZYvXXY7dbjvJyMlD+8Wo1v+Vvz/z1cuBEnbP865X/8msUTRqyKIzrnz/xr/fd
Xne7G+QA3ZgQYTZN0+gIKTM8YrT4vXH/cStPYLou6wbBZMVFeTDLS9bSfqrG6GgyW77LdEOdwt7a
3O6hL3bwdDd5cSQw+STCqL2bkORespGKxnfvsrbErJCwb5Pa6wI7iZEzV0OkzZ2ccHt70ItPIAqo
hYGFHJoo+BmxisVVnmjQY4ZqHdHUXhS1nnNZLatr5qUml2UyHsy62jlmSNxvprlXC7zYgMJ4LRob
zQkFWlRUz7pbOKe+wihyu4uI0Lm0pf106+ni7VMn9uzgknv1K5487zm13PCihv5n3bkJiNlJHRsT
7mEje+gRtaxfvQrrCIjdfWOk+d4IW/1NdvjfLVGvIHQ4O9VzXDlFCg1nxNpt1tI8cOlYi8gev3My
QRihK4ATKFQwAySyn9YiAKjbRC5STs7fjD7fBuTYCqZj4yVbVw710eGSdJH3gG+gpUFkWaj59QQU
Ma1xn1FR5YuG1ePOoBiicGyOnUp+hogWrBZ5Lr7DFh8AzhOtr5OlJ8mIHAaRrgP8f0uDQCkEV9lF
My3/Ys2nfTGGxa6sOdmw1gRgF4LY69yYNBdBqGjZGYydK/hWpZPuNZhNyDIkVhFrPbQ5JC9C6tZi
ALtrZpBoZdfBKhkUAv3iEuPjI2n0i2z1S9qHj2EGvk6OUGc7emB6lIO/ReC3NoyrTf/gIXa/CtYx
6wpqxpp+n/EQSrRENVr5ySmKJZP2V/RXzbJw5izOpnyj40QHrS/kSg3OgUuDtYq7EYNTVUwYV5M1
R29AGlJVLsOuWuOLVKfRcN+cQNlbcJ85xC16S8xO6sLtT6C3IA+iil4UQyZhOlXkX7R5sUvp0rQ4
RY+kVeQkzL1WaVIdbFSwR0vY9AVGaSwkwZPU4t2EJnqcdslsoc5p4bd2A8HHZ1o8Z/q4XEGB31gr
q7fRvqXAmUzZf1QExoDZ6t6MHh9s+uzGTv8rm1QIALH/SCfVbEKfFIoI184y0fyKIKSBGHO/W09D
/2hWj5A1/Ds8JNOmt2Gd5UD3seaG27LNLfK+9k7YfhRTTwddmU9Z9R3E1ofbTNPSdCdnK4v2gPaU
wJpiX7Vt+WqZXbfK9dLaGHJ8QEJjgDap1nMmG8v/9L2pa289o4JrvZXsZlq7zMnC5HjEGhxCkv9q
U3dj5v42t6f8gQNEHaCp49B4IlXWfB0A2/ToQl2GI1+Wg0HUG8vwUkUoekydITIKoPpLhD4xdlK9
AbZH4tEU2z4W7a6P0TAGDcOSZvI+Qmn0WLS0adXkZr4ICl1/cCzzUMHY8BO7+Sz1ecmDkvjeopA9
eQWLhjYYXUgBmGYGXTvolaU9m7WuIZQO5IbU4+CjchYDix46KxODk1bd5Sik9jEem+cwDi+352II
bMuiltW5LFFptg0NRlnPAQnae5lRY0m3s69mnWpHzW/kSoyyIdK73qam/gIviAWXnf1AwDZ9ZCZ4
1jaFTEvG4fuktfvIYphWpbH1PDo/QlT81GH2JuGbwd/E6kPQrPlm7z9GhhH88ND+qzBrWOARJggT
j2swF9wmql48Yg9+zIsT1WolrcGmvnf9+G5yWJ34U/o8gCD6Cov8i/Rj+yMEYs2JlgaYZ3nDhgS3
/ICaJj/cbvU2qncPWggt+vmZvzb/8pp/ed/f3nL7EX89bdRpuEXweW5cGVI8E8hFMwWi5bzprTYk
MfIf92+3CPotwXzzNKyVUQBh9rJi4ecReT0s5ceDICfQGQtImGY2HjrNGw6p6cIaq/x6EZU2GOFW
1vqyIW5yVesh0PKHOjP1ox4YmPbtOfoxoyk1PlrZxJramYhuC0dCGBBdZ/JQJc2P1OYXD2MZQQ7n
InWwsSlPy9vNQjNgIcwP/uszrW3/B6//26N/3hSj9lgJQ24CtxsO4BCHQ+gBsNL5l6rW4jzrdNXh
dgs8In/Pf/DYXy9h2bum/JO7av5sVB2Nh2mEEtBmiCf0jmsFCyPSuBbQ8+qDOW/+vA9cvD4QVlIf
tCzlVRjSWQeF/ReTPqI4kaWTonn7bG4PFIagvDJhX4Wwk4uwoR9oqoOX2NGKjMycQ5o80D6pwYG3
uFb44bdfNo0z0nOSnByDxj7fdo8K7/nhdqtkzQbmYNFyXj7yDayKDvKyQifrWxwnrp38+SndPipj
/qiaa08jjwsSsAXfALVUkqIwwNqwyukwaeRqtZGbYV0YwYz7RnPwlMuSQwYLK4WL0dKbX7sqvQK2
xciQsYJsFNM20TF3c5BB7QoTlsYos2OpRL8mgAgWIpEoh9KFGD/QKY102O8aeZjpvLndagawzUU4
7tBntAe4/u0BaBDc49vN24OEqQQ7CTIZ3pmFypv8P+Zsett9tbZGTsCcapZAm976ZZ7vhHTR5HvV
DobJ9Gkm7vukG8/SrlFglX18GjVi5aFVq/fOdDc2yrkf5A4oZvrJ8GDMwoHB2YW656yNKHWvNQR0
Oo1EgtomA8G2Xzq2V3COgJQR9KB8YisZ30wj209Dnq+qUdNPJX1zIjPBR7DbEmYm8+CcUlPMJOLw
B1xd0QTWp23A9aPzuEg1Jzy3eTyQg8IMPc4GqDqpi1sJWgJzX6ClFgEndl6/Sw/KRKoJefaxC9wZ
DYFmgIbWYS+HdzL5Vh45GgvSR/w7rIPEPhUTfLx4jaBPrV2tn1O8CTuygl021ucGIf6yJ5LxR21f
dJ+xn5/7LesdgSkFMc9azztgIfMee9ttmfN7q/+PCihYXY3/BSrANv9TVACWhX97+uzj7O+wgNt7
/oQFmNYfOseo5ZpArx3X8Lx/hwWY5h8GuTyea/sGXTDXxKX/GxYgxB/AAHThOYYuhG/5cAR+wwKE
8YcrLE4MnmfqUAQs43/CCjDMfyIFuPSHPZtFFKAz3YNm4Lr/TAqYGTf4WEdzEXVu5X3VXBtj2Bj9
ZL0rhIJwZ6cyejd9OZIOO7T8wGrZ5/pQspwsoaTUDGkTdxmYA0E8NYpr7+H/yW73Gqdx9etn/Pm/
ZvbFDzSjLKqj5n//81315/3wV7n6bD7/6c76ti9cwRaCi1Btxlv5Qb9f+d998t9+/Xf2KGHydf7f
4RNP9In/vjPdXv7nzmT84ekOrV/fdR3LhjHx7/uSpv8x72JQH3RhGq4lPBsoxV/oCcP00NRgH/Z0
0DA89Xtvcv4wDOTcvufqLjJd9qf/0d7kW/wnfyNPQIlwTdsjQcSCPuGBFrT/eX9SdWpUZv49Lh0w
jQ+d30QPE9fNXqP4Y36mLenQlKuWYREZh36x98mBZ+VLBkoLjvIhinCykDXe7VwtTEm7i/uloTnW
XYHM79KkHcPObg6wo5RHkkFT26DCBvj5Go2uDeA6qhHc0dMMx07fGzrxqp3hbtOAJU+O6eTQp/bB
gse5FEklN74xbWoLf2Rdt7M8FcTeNNF7zgA9MZ1fMZynpokwro9004vS3ndjdPJLOFOdTB40q5LL
IU6e4iDuiAW+b+EIb9s+hXFOXIEDf3bhQbBdsDzl7A4XeqgCf8fYcO9V7je8G69HYX4e2rGjtWna
67ZMiVBGbWZa9otAHrHPm2xLoumS5NVhzfIJqw4VZZLO9OJyTX3fofP2smWnLTO47WE054wiyJhC
RCsAVksCNNIZaqac+KfmyeOHraVfiVnOVCgAvlnkvpl4Fh0m4WsSXGnCe/KgelqquK0DVuZzaFPh
f+o4WsoWSGDo77t8uu9HuWuj7yjx6WjHm8HXH1vDeem88W0kZtwbmyMCS7qMY3UYC8jvJQCjNKKz
OZnei6310yLO02tR7cjCeJ60/Dke9Xv2sBXN5XqpYLVD7DH7JTkMP/wSHNb05ozTXTT4uxY9/UrE
g1qzRNoRspqMA3sRC7zYo2E6tHyAYKSTtBYLDCN3gT/dC2YmNmKrRUumHDoqLHQy2OcE7CzSMGhW
HtGeC4FCuWWu4Upz7cXJd4aGHLFbuR+G4nM6RQNM0rr0SK/27W1pk5fntT8iYnUzN8CDAiVdS6Y9
p+6f0aifO6IlNwrZN+0T/z2fFe5NHO2jXIOLwMDIBewWJ/Iuxs8yJgEoLfJTvDy7t1Lj3i9NZ5k3
9s8RWq2b04eM+gy5R/FdmsQLBhPG1pqwgbrRNnnpPCc9LmYrslbQ5BnkNKPzqZP4t5I1cMeR9LcB
laWWK+KwJv0oTFa+QhsffSzZcIceEMzzw1X7FYl7K4uNhbJAAodoEZaCTNnSBZ/1Klxa+vZYHvw6
RODRswQXESn2Djhf1mEvVgzAfazbp2zgmw8J4NZxrC9qBxyENhCo6iUbAyB1TNMDY2J+ymz4TAjN
VnUx3qs4WEUmS1FSVNw1Q+2THNqEIeccju3XK5v1HlCLZj6doPGihX6oKu8U1MajGTsviZNm1M9q
y5zL36UQcDb2pOp1WJTmwVUa8qn51l93SyZ6W2N0jnrZFYdx3hhG/vuWbZ8004AcSSXPYYULQ0fR
EjjZAqxtdxDzBpSUtZXhtGPETkyTJ5qVi8GLS2ZVn24bGfpMXxh/LIPqImlQ6vK9kp7cRN70nObG
PVMiWNxNq6HXXM+sVLRIR6vV+iVGEHtHWCTRIHhqImsgY0j2FioSt6d13cewRshnTek1LQRzmwVl
tn1k54YcNxjWts1Z9teiTQ6BgbLOT46QC9Lj7VY/6MnvW3VBg8tE1FeUSI0N9danoVqZTXeiEzEW
GBqyC8qiGQCNsbgwF8h7S9KryA440tjOVsorCfNA06ziTOyiuaa9bYbB+eq7hupirlZJegOzknvJ
ihKuOwzGBCzdJeEqiSiWM93caVkyrbSSxjkh2RXG1RTmnlY65cFyKxpUhk/rDZXgurDUsIoEOnza
pQrUGTUY1g+RR0uZue5SZ/yhzW0lWTFoNYjw1TViYP2SYZYK4wu72pqwEzz1w6Btag3bk9sXr3Hr
vVdIrKi1oanrw7rBJ7apsifFToRWHAcccQlriuTXPi2GQwQ8iWvKSohudh7K5CCe41gRIY9+fjmO
xtZ3bLXL6WBhRWeQS7XYwgCoHo2E8C1sYOAmgKDbGHeOyLDuks6TWz5l5AvQkPH20qcLO3sd1DTl
6Dv1hzYxT4wwmy1p9/ESpOurNPCL6IarDhYj2WJFeIRas1Kylt1kMNe5QcnlPpRCUBrKh7DxJUgA
juW6Ib8iE0SgQz5z3JG45oCSRgwIfGrhXkeNMO5seKSMa58S5046NnYl293kCanPdp2Rb5Aus+r/
MHcmS5Iq2Zb9IlIABRSmNNab9134BPEu6Puer38Lz6zKl29QIjUokZog7nFveLiZgaqec/Zee/pA
ITX7Mx2kF7tQB1iovL2twYexznSsB9u1InvZ6ZOYDuTcL17HxHTrUcLzNUHSkwPIlpCzTY118znN
1euKiX6DezYujWwb8RFZRWER7qDW8ZJU+5PKlaVDQWU8KZqJewKdRFnny43plLdQGq/wigmoiZju
6EgNpNG23jrfCQMvMuIXCuc52s10HQ9WiVxaURSgiooZX2EQ44OuCz7Ernlfa9ZnSxAfNijRWbPg
mVvduFc1oLRKGcMceE4RSJKCuTToC4gvSSi+W6cffCue0B7XUnlgekqfudHwvGTcsnbpLwsucVtP
MyLth/EknHpTRalBLxlR06iZr0TgEg5lk5pC0iVdWkeylVT5vohzixMMUbVjPJJhFOWGO5YpWXWF
emoIoyJVSOvuEjVP9xPQzX3CSAxr5nfvyIX9jCwS/EpvNUOts27qNYb1JChga1z6PjyOejOfW7T+
rihi0kiWsL0Z4u/UqIghGFb67BbTwwhJ7Gb/IDlWUUjlHep7zc6XB7XLrvgA0zc1xVenCWCdfCTh
tVMTuv1x/Ez7IEGwuyCRo/36mqRgzVOYu83YtwfdJqmiq7Y9CR8QBFB57p36bDFI9kam30Ebp4cM
xXpZEGyWQbDfmSkezTmJYMgvBWcKZ28p3O4ZPQmfkbq4sRJ86WNnzp9Q3HdrM/V7xRw6Zr6yQ/1c
tz6jWKL/4szAgzMdCB17iEnPNtRkfMwiMhAnPsUH4iZgGdVETIAoWIO+ccAkZCWoZTGdSLrc1Qsz
biLS+kDBdM0O30yuIavKc6r8Uk8JwVFCPhdFOxCynWcXAoyeqzoESWneaznM2Sq1bQ4DqE5BSOZu
bUw933aZ1w0LLi2VsT0aGMHeYm5c1srwuweHGuwEXL9tlf6MwUV1C2fqCalJ/oiY8Ko5h1UU4/Pb
i1jBjqJU7yX+ID9K+ZGxWdd+VQbp2ravfRr/Ca20e6hKdn1TZscGnmyg9rkeDGXzgfxMu86l6jGw
VXfdmP8tsES6+kBHOAXesksQOPdezohpU1JUdJ8KlKeG+ILDbupKj51ZHGGCEQqC2VBnPkz+AlQD
tKnEXfRlRCtGHz3UlROEcYNNDRHfMHuycRyWvA40kk56+0q2Hpl95HKZ9waIidouMOXEAzHvytCd
hJ5UROWO7IjSQWQQrjJYYz4Zkn1KBKd01SaGMnWRmT7KyyegtrvIjhoyuBDR8iarp3SeZQAdAGVY
h8aLdJtyWdW9OZhvToX7zIZpkVpdD/4AoEuq7zCIuLWDLcPErUMLJuuDxIbIVPeRfiiK6GXBOhvB
tnPX5E882kGJa8wbYg6E5VNa29qdITIQAc+IAT2On+VxJV72JkJZdiOaZT0BuGXd6YVP3wtiNfQ2
dOKYgUbMOsRQjodU1J91Fas3vxfFSi+OXjfH1Zk9Bc/+nF4d3P1WH1awxc0vqY7ZocdGf9MC+XUn
0cDNy2ZvbpeKUDW1882mig6yLR70pY2DXp//pMpwS9Y1gqMsZQEsrRsdtvgWRTHu0HfhoEZMH6iT
pt0sVlOeRzjNul18tgSRQdmZvypc1rhGuiDU4DVni8JDmqGHqmc1I16LY6Esemxq7bRcNHRy6OpR
CE9TcVqyYpcm9XcsbLIvFOttjoj+U2cWBnTTKDTT+wK9XpN1fw20E5olWE6GTd7c5Q+MGydv4vny
GHV5YzNM8I6zF0NtiK5GMO3nVnTohknu7G4OOg2TW2snpzWkIIgtXi/kw9xX1dG3tS2NqOTvMaFN
/QaPujO1xklulzpZeTI4I5q4wstSeq09GzDC5UthF3eosRTNflRpomDhV1/iCOkrqK7t8EIgUrLU
+a7l0fCYxWArmGBRNQ4HACYHQWvZZ0EWFOidMVTLmzAsH7pCHw89WkKnui1zRezyqH7QR5OTDZ43
liRT92LjqSzyQ5on5a7i+KkUIvMjZ/alHH6yZno1avGWWHhi6CY8w5V+09Lp1OaTF4fktxhIbdGt
T0xGq7jzMp15Aumoj+1AyY7fkb2/fAQ6YVN0kpH6rJrrFi3fMj3LJNKY3DrqK6xyNcU1CaH4LWQq
BgpW/1nzgdwhZf7kHENgTw+/i804iJ2ocWszfMrj+aiB496HDjVzgeEWzZS9i0QlCVJA6LOmZjCP
8+ILaiXEDe/2nDYPpIz3kJ/q22zhRy4aIU7tSiznr0pymi+xHao72vTPg1l/Iu1MjunVRGfuOuQ5
c/MoPZD3dd4vNOsB38s3rMQvShvNftVDUzADq9geTEDCpW68lc5y6Jf0S06ku1QDnnJlehLIJlQN
eF5JxXvA8Pi5yvAxn3gVTMIspbglYjTzjFpv6BJ3JPOAdO0EAOFu74Rx0Cp/xwKBctizYKF/+Ghj
8Y0iSXjVpD+Tt+D9bg9x/JGa7aFomoFenD9OEq1jDo1MLgljY+PCCZMDOqmbM/31iyXj1zldL2T6
Sg/h6kwWCtzfmKotcuLXto4qDmkcszY9qFFo7+RfHbSJaJkU4q+NwV1EuEmW9q2I5G4aZRXkXfu+
FgZOivY+IX9Bb3V+aZABgzpCOFEuxat8xKjKkWTCEJ9VM90Im7OlyRFpSdrb2EDm5zjbSx53sijE
QRu4T2tmxmGlPpjVBKYArRnZOs8hN4y/RRcRuvTlRBs3rXL25aaiZSjmKy3BQj0nuzjWAgA6rDLF
4KecReXoJqiVvNnKQ68HUKlyKPGibXMKwb0pa3IRTAeD2Yla+EHda5jH1rG90Q222mhdpRcT+03g
Dbq52x4vEtV0VATmTFN9paPiK4vcAcuvdkLtvkeL2U/CIh9iqQ8MOdu7Ii4fiDTfx6tByvgEj0Cc
47j5bJlLWqrNzzYtfTeBHNOBRuxGS320h+QVA+KBWcPiqgenMAOBwQEtK8HIHCdD3zAzSPVNF1QG
6dWmFRGYFROZ6xgFku5kBAORQ94j7ZJZUygsZutpxfkVKyGidu5IElRyTh0Zu5Ydf8pFR8xCh2es
mJiX9AsOo4zuUK3i9b5JB23yRZHjISgxn7RG1AXm9JzCiEGEnYBTRprRtBq2c6IL5hHxYZwfWXJ3
0Ro+KqX6qNbWXT8t35mSc8yOmmPYKaRhqbWPdugV0e4b40EAkyWlXxizFsxPHK1QX8c5iQB9/BIN
PJmlvTxWodiJ5FsU6nsVs5ZY1cQHbre3Pbc1ozq3qLofA5EWIX/W25L9MYCXlH35p9fDZyUv8FMm
zVekm49qwkqeTOMdNv8vCWeqLvA/TvXsT63Mgki/hDmH7bkg8XM1WuQWrJw197feZNGuzHIcs3F8
B3jGm0v9uWBl2Qt8emsWn7ZHo02QnGd9+GQV9YHMoRd7be9Eo1GcO07iDzqbXRSGn3k43uvDZCM3
8kjhNg+Trt3BMPZHZXivIoHFwxR3Dqq7LM/e4a2DUNjQqcnzynqwNjAQ4iy+QxXDwas1HicOEHRZ
KPiLaF9gPydiwKo8ILN3K8Id+PTGJwK1tzEyv8yEFlazqrt0IBK0gwMXTFPGdNZ8RGr1aHTVIdFo
4/SV+CTI4y53INn0QFuWZP0WBh3VtIcSGGvpc9WS/J1JTARDFDkeAVNbJfmUOcrzarbtbihwPWsD
j4k+nKYE9rpQ+pPK27ZLW/uQ0zb1nBFYyNizXq+4ZTgK1AdUPxmJhFoWaGjX4wERz7Qc7MJ+7Znv
+maYkerGUtPXHBNGqldOrq55LLOuxn17a1QEICs6LRS7SAk+cfuWlti82PtCR8GNbes6DNrjSgx8
uCTPNUnarhqilEzQc4VTzUNWDoeuSIiikTOJunl9Samu9pXa+3GYvSXYbzFyhp4T12LP6WJfSRMA
xzLc0l9YL0IzSCROZi+GlumGuAvcEs67xYZZCl2n8qz/Ds7q5z3P55y2OeWSOpHIx/K0zB9SxhPL
ASKzBUZqFCEsC1Of6e92bHeRNqPw3kQscogtvzaQOrdwzQ36HMlKBF/CyQ6w/zyQDODctB2PMO++
AiPuOKjRI2ioqkUmMIc1Lh0B05feVJ4YN6MuIO5owLuywXiom5d6pMjSht5TsiOF4oox4drqxnIR
cfShVyOw3kWgjXFQmmpK7CcTnDte9qUcmHVmkwGf1OGTARpl+2HZfvTOEt2RN/snm+ITsS3f22E6
KNfuohbXKF4ov9sRtQ/dF3t1mU6TjYsoeXHAvOi0WHkPw8O8JI88n1jBs/cEEIk7AlUUCoqxbiYh
Y6Bvm+WPIiQCsuqmB0vJE6jz4HgV64LMhsJmcCAOxNvHxOlshS7jp7p6SbrktSvNFw1IhVur98lq
3VFQnps1JU0wUylHwtZNjeWT9zfDTkzWUdHTtodpw+bQ0GS3HFT/vJnU+ZOy5YhqTyI2iMSVKPi1
0CIbzlFvndRngHBKx+5Mo9DOPIYWn05ZvKVF82aAVXUFBESkeAywaxv1aM6toqMJPW6CQXtu9UOC
ncDjlzvA+QuDDisn+dDFx1zJPzh7jtJQWp6OVXsZ69UdLdJtVA5LxSwnT2Ehd6EiL+4EjYuuf/xh
Vz1JVmv2PXJLI7a9LauI0JfspYxw3ZaleYEzbbrhvRU695Fd/+mb+QjBMPGUaH3EKc928tBmnORI
Mrix4o5ANsMALjCNPkTv1JuxScVR+gFOb7gdFlaLspto9SFBhhp4jBQcVCFcdZroUR+Efct2m76Y
Uxrt+44kJR6zC8UR9wW18aL6KsySYCZ+3cM587Ywh7r0znTeHDCaGb7Q6D8uZvJUN4vE89cDpOD8
7UoFblCFIWLbr9dhvstyDYEjsm137Yk138KLZ8O4j5O8OVp27IXJUuxXMsZdcd9DO2u4yQOlLRtv
UukA5fALsRmr/khsL6zdLYWINtFK4YL4jgQYxyqyXY31m1hg04vTGNIqsrauUQ5U/rIgxizseLI1
OkcuyXlHw5rCvWHH0quc5BVVGuJk3OXK+LqaeHznWL9Ps73ds4f1Vjl4a6fdaSJ1XHjOuLX06S+p
EftxzEnKtKkop0ho+8aIDrXWkX5gjd9lWz3jaeGUXjQPOLhPE/r7S1qAuFoIt040VstCxP4MyuvK
w5pC9rhOnWZDXdoOHwmq/RHaLCQptuBaUMxO7YeExnTNIhUayvCmFJpyWA01hSw2Q6VDAtopMD0g
QgaGaD6VUi88RTXdKhmf7JCEBCbnX1BsMoY447kEQkPIBh6pjMVRtVkfVNPAlpLZvmWvVFZp9Ywp
9mktkYxIPrNhta+S5rJUqOCERaPCDEEOJUp2ymangl4RkeQe5uwTTY/EEtU/A/eZeDU4FnW97K2F
0cM0W+5UGI4P7Y5dkbwrzLeSru2g0gTXURTtifcGDbYSKjLDBj7lJeb5dLJv1pClPo+HZ1NBih+t
mG2a7U9l7Y0lD4eVsiDjXgjQB5zGmpWMTQS8/Sq8VcV4qv3gEltLSB6IU++nNgLo1pBnkugwH+uP
OhbgBNfsoTG5Va1IJRiRDDqvl9WlHQcfLg/58QvP0IBxa2uArDotDGxFXyPI1mt1lpz0g3zG/4TO
/ELfGW1lRaG9tk4aUAFjyMyGv4XVVzsWjI8p6/SDkEzDYLhTd1sbuieuydfeZHupQQc+i81TVQNI
yoxmN5oLD2lnJGx1SX9cI9XZkb3RBTadb6ze67GQFJtTS/AXns2Q5Sc8NdXKLLdS8G85u5AYPHcW
cgqauNDcWI7kiY587DTPHrFlhRdtmh/GjEc5L4dPUSs3GRVJHsL2kCTCbJiiOCCARGWQvwrXCS3O
pRKXZz1kHxHMBtqW1bvYvD5SU/eLSDFIS2xq/ebgxD69LzQCjDGWHPSefavUOvLBGmqpTudQRifV
lnZ4IObgonfiRyzaOz0yKkiT7ZFfngp5nqpd3lBRiTyi6DfnN1lSF6j1OzKxO8ZKPlQznYZl6Zwr
W73kHiSY8GDU+WetWte5kWzYOKNqPXteK+qWuAZxuBoP1GwPc7c+wgPz9KZ7WENWwApnaLEH4hT8
Umlw6U2+Gndv6DQfco7DSOyt0S0X9SmehzMYKnoKPfFMmE4DlckKcbIsntGdMhTmgVv+ZLCJBIkg
Fllnc4sEx56UAKpCt2BckBuMh8UrWBRp4UxuVLYEprXhY8FDj2gdSs4Uuq3gIiVaqsQ8MBq7n6aZ
+RGLAMetalevbIBKQoCfkZt+UcZ/C8gxcZ4F698Y7Ttreh8jjU4U2ucIHIKEjAMsu60/Wj25EAaN
34mKU0jebYOBolrq3EsGyKZ+pHNJyg4p57DWjUzlbVksstsnTpS1ysMk0zP7Mvap6szJ7dg20rgz
SuuUxEOxJ+kUyr6Sf1TA3jx7zD4BF5TexEfu9cNMfGzdQupatzZzgz87639kYsz8SvQIZuItANTM
XsZkyJ8swXC0UHg8F3mq+6G8s5kuuP6MWeGTztY166afOQ3Vg7VprwtQEJgGrI0ZR0MXSDp7XGcB
TMGwe0/XzR/bHr9UaRrQEI04sERTBqAejkM/Ps3ECFvd4tmMSHfZmH1lTfLUqt0L5/J2RzuS26nh
VFeTj+E7NEzcESV+UEpq8LHjyF04BcXbytxV6MWVruxySMA/NE7yLSfQQ6OJP9h0fnRHWwJj6e6B
0BzFYtWP8Pay8/8Tpc91S/7pqr/9f0p7fuU6/9b97H+qm4/ip/uf/9N/qIP+P5EDGer/SQ70DAr/
+z+jaLa/8C91mfkPVaDfQg3maJaqmWjV/hlFozv/MBEEGY6NxMsxTKH9bz2Q8Q96dga8QiSNhmVJ
B9HXv/RAivYPA9mOgVTI0gmRdMz/Gz0QSiX+lf+mB7I1dftByOFsVddsB2nSf+qBqG2FkadQVwfM
S/E0km23ape2KvDEQuth16jBN2QpEybnS4oh2XbKV90ezRdrpf/Z149KWh/Mtfmj4/mySWmRwv5c
GRiTc4EzQoGXIx1IR9QA3M/yCdFzstbPDYHQdMuLjwkaF9gmn/jfe73Jn/JeJcQEFT3lfsIAxf7g
4J4HSOB3qqr/zVZmEU470BbhSNF85UXyUpcGrn0NX5PZa9dpSZlpivp7HI+53XyKvPi0HTp7MlUm
2ju6BW59+ipbgIpOhUGOf/GB4JJ7i8aii/7JzVcb/UNaPegFMV7aTGSxPj8APsFusJlg+s+qYzwY
6fnVIXSAlxXdUx0Yb6IEMptQ16pmoED42NV0kon6Ro+MRPeI05d9jaF2bj5PbfvW2P1OJc+34e/S
kNPYvFi9CztPbziuxoSUqaccfYMLClQNUqPem21U4vbvjmaPgT+r7JU6YxOakhnoJ1r8Dh/+ixrx
bkII5amW/VrMDNnDqb8fsr71yZCFzgsxHORj960baenGjeNrc0mJkY1PSvppzNCNIpVwrhQexEAe
mosnleSA/Dau830i1R+zFG85Ln/+N1qOYf6YN26swlPQsvZmhNaolOJxSW6xagMTjncjSZ6dI3HH
jT+AOJebAfxD4kzNbSkvMy9kiUTNiX29zr0BZ9qhx8EM5x11xh8imvS9zQnGSBN9n+rOOwESZI9H
iInLLT3T1gNRmaAmimgXS/RoOVo0tyWbxXfs1dnrpnO8jkuPZCHFwMFNCRrcbHa2MO5sDRGTpS1P
0k55u53MV1b1aZy7GPm+9lXpkiDYKmRELYdrI/sJ/kn0yPJusSH/rwvQRhALRAa77dongYqc3FMb
ay9a/bXonCPnKhqsSq3ytNjquXLEcgiN7BBugpZEwAlqTP0KDYpxGVzwU6ojh//35ffPwu0/JBtq
VwgkLuSPHeuurfZVoiEK2yILw8orIseAmVaAtm98eg31SVuqnQTEcKhWB+9HN+JqEJsC5PcrcoR3
ulETRI9o5wR8YqBJxle/l7KpADAus8k5aI7Py4IGFS0ak59uaU4Nyjom2rLhvF72PAl0CkN7yUGW
oyZc1+khtpOVPurvtZarDtBDvedm13yYVxdDbHX60p3nW7kCvVRLftvfWEZlDDGxbBI9qEoZ53li
7QgrDlUU/BTfZP2ZAyHk1TUh4opYxujadlhfudcFGI1i7P201urdrHWvv7/p72VG2pVjn+KX/v3e
kOQ3m9okOP5wRnAK/Iaa8TFmheOWZHBLNvZ/pjhun5GziY5+v80MCrWmzGlwFYaOSl4yIoBtY/Sx
6W50vtPwSxrZLmF0mw44DKmguzbdI62R+98ISvb46vT71e8l0tCyVDVumnVFQC/xnVZxjGSnwkoh
oxUvQZ/9peHaBWqDfhxlFz267avVMv02XAAttstTl9WjXzcbeiuKppMCtHYl2f3gTNFPyDQlqNq+
P/1e0lhHhi6CZFxJZNUwUPxelu1n/vvbTBX0eSuYYxbIKFwNcYd5POwYNKNLxIzSMMBE0eCkZMem
TDtP8Xb5/er31p6Fk5zE90qSEC2B+3jUbUo4EMVWBoRpzQtPWEaD6RyvTL98pFloQCNR30NTT3bL
NjNW8OIdNeuZkhuCojG9kadIAdPZlyZM9SAZUs3tV3kXMcOj/yM+mnQht9osSsWvyHDBzEQZFaoz
bFcbaC33sAovysmgZSmkgyXd4fce/r0nhFLMx84oHmsEM2iaTOxd21fQscugNzWEiUNrebre2l6p
XqzVHPatZVwy0UWwzX6vS5lNp5J0pgKH8Yx2SesOfHAcs83N2hHp1LXAjif6mR36haLkqY6Z1Yqo
PBM+UZ6zmcot0w4W0gcvNLgNZX6J8UW7xICNu0xX9aOSNlfQhXA6Y/R0akTrYGsHwGbJr5LWdwCJ
oPbEWEJQGhFsgJRg7gV1p75jmm/cSEvfm9EgaMIsBMw3i8qRUT0bfU2uVGYf615FBUYiCGI/fGmQ
OKlbUSNo5swxoCJzPMn58OyutHeJvoI5W830aPElTgnrxa4U5Z/fZeDKDw7YbKsa0/tVE3+jMt/S
tx5zjD1owAgexqG2h2y07HFbMKYkyGhn1kD9gRkd9A0ciYqjBo55TmxsaGU/n+N1PY4xI8kmVkr8
gXwwHRLhP6EobMpPYz2WAxpbpZuvtJUR4xHhvdZ+xzj/RjF6r5rZGalUYYWnYNHKGY2yfBGMCPzK
sHCJWIDta1jIxyya77SqV84ISPDFaMo9dhSgc47yHrWIGzR9yXzTuqXtQjCulX23Yf4s5hC2Y4Os
ytBa7kDEUmxGkhysakncFQhZZGQdThVbv/Sj6StNQjpv7leAxNxOzg2ulXjdlXGkw4EyCaNA1qgF
16YnbcPI9QEWk5ncTqUk8lnQuKjMb1XJ93orggVsgx+vkgaWUOxXTkh0/OhNNMvTkKf0ReCon2tA
KdAEO7YgQs7ZFYX+Mha4CruBvILMof8SjQ9TzL4KTJ4JKZjXppkPxLoFAFww4xdbo0BvXbXo5kOa
ylvZyeqsO2/AOqAY0hwL6Mf4qUpKqUkEd6KOlS+jhsbinDS+HWoK+2UQGWN3sO342prE8a2m9gWn
ZL4Ss72140uXJpPak380RyPFsIq2tgylOCNGoKmUjiaq7WvSN8WTTpZnKvpjMZaQP8U4Iyfp7IOa
D9/1SJRMsumDe3Ovpvl8S9qSoOvXs9CbMvWtyaGVA6SacAS4aX1GQTfCk+jNi5OGJ3to5LOKu2TX
zcgGmFBrDOD1v4ktRCCiKjkrjb3JZiM+O9RoYzhw7AqXnSMqIgCQTHiZjQC0aeBO90qREplADKM1
OLdhw6jO0hEPFxEZM6M6scstjGnm1tKOCyp9r10Nx4vjB0yTPxrB8R7e1dFT7PYrIxrXitdvWZq4
4UL64AolIOcvjPDCTo1TUsgDK6BwU4HchMbawWz+tA7PWAk9gWCPDvZHt4DBRnWsLgNqlI6w3JTV
vqquSAiZuyQo4yKp/slnvOy/Qobp4EQIosqasKpiyB1fR/ZzSay4psY2MIqFyLOUmbZSB2lGDfOr
0S7kDZbEfrTTkV//kmXhxC1Am0nnMTT0Y7K1l6uyvBCefQhH8WJtI2VhZV9pK8+1tIvdyrEeAcVo
70fDaO76ASkFg9kk4Ce3Lo55V49g8pl9flGc+Ed2pDopEbPisYkvZi/QjMZtIA3N8EpbawI42qEy
JI8ZaStdWJ8G1Na7JTO/BzV+apI33gLzdu7p3w329ALnDnJDk78aHRKmyCD1ZCopQsY0766/lygZ
//XV77dhSvLDJMXl338O15dDod6CPkvSCf238hlh9gnGovu7oEB6KKZkgi6+J4AkQ2rU3XN0S45s
GG/pCLzSmRfYQfVJ11BeW2gIf9W7aYybzwQ9l213fz6oV5ij6pWUuHk3OLB946KzJTjfjgV9jUpI
lXne7BmJLIETRRKUofJl2yuJydu4OOu/gFyI1zHrfsalq29bXbwhH35Ss1lcgTLg37TKWzy7X5gR
CN5I5Yj6de1YhY2bIiHeXmjzxeQBRMqFKJ7ZFw9WlF3w4Bt+bBVnzrEBBJ0jBFlSrlmk6e7JTxrV
n5pW7VEqPTD4ep2t9DazoHvWzr2sgQNVUnN5rvX3RlJlLGyFd0PkZDfosKm2slR/Dwt6yiIljVld
Yt7qFT3Z7wVQxXyqVecvu/QIzMmaLmYKFt4iRLRLhQ/Ng0ySTqdZkxHj2YzfUwMZMO3VEz+Hu/0Z
2VV5dqz+3m7kLZC8P1PfKgdbp0Ha1q0VFJ0xeIpe7LN6q8TslTNQGh6xIrwQnYDjKqfedO5iqOvX
dKPUo7n1KVmvsZWO1yIt+4vGk2ywCVpFAVZ9/QB7391kMu+OiGQf6ihM/EpBRTMU6ht2anu/sn8H
TWfCilqJGTKhfubT/cgQPB7jZ6dj3Lm0zoQIP/+ZhPZH0W34LCMkv2IhIL3KkOWtOqVdGxRpdytT
q/VxwaFRyCbTH1VbdQVFkNLQ0Z8aMZ+qDuZMCuM3q0J0GTkRo43B58xZy9O1DkFCqqSnscseZdSu
t7o0oSpUWOvbXA2mzuqQ38NSbWmSru0WuICylcOacWggHHPrfunVLPclFSZezcx2bZqa2oR8AbKC
zxs2oh0sBAqxAeEw82ksSTiJsugA5eXTwO4UNLyPTRdenGnLud0OEpad7Xq1r84tCke3gm3lmwX5
BUzLDg0v79yoZKvkZnPUGpvBrLD9hJC3fYmXQR3Q6U8rcLo6sjiqdMtBmR3tzLjmDLrVw7IDEH4K
dDtWYCiq4TELWQU5fQ7lKghfytBEOegQFsW+GvrKnFC3bGZOPkjGE+9i7vYNuRlmyPQAw7+rLv3g
DTImkYFQpBuaKnct8wQ8BjUU2avVqcdjO6kzj55xrCOnO8rBBAuiZ9wb29CuWozIU2Y4sio5li06
Za9cnWMjo58J6kDUGvcDNt0WRiOhYI8T9NMcBtpRwXfiVqXgZCuSQyeQ2SC/ZipsnAn9Gt0U0RzN
YdQbs6rfC12+r0CqaK4SKJEv5U6PeZEcAJdazpQq8ibKloeIaL/IFhr2qrL0smKJjspoHmbbhP9h
qBJUzXLNW4U1u1cPJDaVht55FkJst6p03ZMlRffEf2JO0bghkaJ7AXggpLjl9QtfryU+r+SwDjhG
xtJhcp+hsyYA9MshNsZV12WnIOQN7JAoe1WjH8Oznnc0nmVjnp2FwBCFeCUvEskRvcybRPf6wV/g
2FY+zEMxvAwx2UtN8lOqjrw0tMb4ocBo5Fd9zKAJusXcmBfTQPfWjzgXhITrrciXPjTJC06Hyges
1sJ9O6z1Kv2ohQ1gynctoasNjuoI750jPOtFiC/Cnm1i0mmcN23h7EBbPasWv2pj/cV23COBJaEe
ugYdn4Yo2ATFwmmKlRdtzL6VYbJe8jx6ruiNHIm33GA2Nj4+MRTPej1zAJ8utuKAbGIz8NuJ8fnS
kBSkN9NZz7TKj5OWSVK9/E3ghJmVnn2oE+A0WpPTs7XsmBCCwjctE6xfrQRz3znXHJ39Adga5ICu
mLCZv1Jrxv6Q16rL/INZUhISz5Ldy02fV0acCAvBBE8fhhs7nQbfdBg7SyQzjTF1x8wGk4a7Avp4
6wznpX9bmScecMmTgTbOCGqXZT4M1vJuWuQAOhWc4mkhcIQkezePIs0fCHj2WMALr0Sqao26c9Jk
SZhlRKkWrRIywCTQGiPfKBFDYTWfhv08XdaoM8+/F7QH//rKbEwDLBYj0BxVodci3PTMpb6UefG3
hJbjoyOsVDCN2BC/+qlLzqTN9RlBNZXMA8bt2vn3IktWc0KjLdp3THQktYlnpdnVsWR9ttOStNC6
QxADizgBK1EQrve8Zs4pTmmOlAB+XceelNuFVe5SOKvA3F8tnzN8mzbeMaGln5Q7bmxMj+tSHqwQ
fKGsZXffZOYLhGHzDXYa9jbk7vtmzs03yxkuHG6x08EZ23ctugwyE7JAAcl3O2i+M4r5FsDXcltt
F7MM32wtCZldliSPGj4Swj+GCM2jHBPSQSo+cAAYAIVjzs96IT9mGRIeh+34v9g7jyXLkTQ7vwqN
a2IMDulYcHO1jLgi9AYWIgOAQ2vx9PyQbTPWPaSNkXtusrO6sqoi4gLuvzjnO6xIYnctCHHeR1O+
aTDfLGJCR2fjCpxGImCXXczl07PiX4+u0R07o+mOtWPND8vwC3qyO1waB9OmJ4cUXRYHADY0uTLx
H2FqMEgSV8FzkUGHS1qWIBVv65sAGI2BgjVTASxmRW+AJsNqP4l2zi5VZPf3wMj2ftglb7rTUhaj
BKjRtK0sPdhVI5VFFnKQ9iFE7Dguv916ru0hoqOo+nErpzhX6XcUOtop4rKi5jSvjouoBozByXBu
mWxgZRoPhZ5X54lqZzuVyWfTOtC+2uA3zf0Hw3jNY4m2NraypU9eXKwfjAyDHnkoC8Z4tHMqZ6rg
Xu3BXA4x6dIZMjWWVVW1D5Nrk6bFhqjveD2G7Z4obrUGgvhetIQeRPSubVxpy97LPmn0i0PfvRJZ
YHPR9xvf13aVh90xSn4kW74Vs0R0Qb6uyDiu1Blu8s+AfW6PGW6hiKleCVc+eXFDqLMbp6+AUK9R
k+vYz5zT5JSnEs5xWwDcDbssebTK/ALNCSyha3+OuXWVwR8DlNlZmDuS+l5SrYGulGXzTntaT31x
IxnxqIEthYC0iFNQvnl0lrXg5VWPmsi+QSMvbJsolAJHakuMwKlDWmhWKROcyL6MXtdcYqy8wIVW
0BTjo7DfYISwkHM4nL35arSGeNV4KEBcfwiWnlftFbGeedqOK4n7wQuebbg9G6LqAbJI2KBxw6Aq
LwDP4neOR/99jPEOZ263FWiSqooJWz7nCwzEhze9xxI87OeWGU9cBkAQ4zJMeitypme2Cm1kBi+D
bZibMtbZPE4uDeDUvE5oUZeN8nKUgSAtkoBxgSOZ3vZ5tzOQ36IZc6u9Pdb2K84nxjUgOSNDs7Hw
WIfaDe+FbdjnAXEW23vHWdsduJbi72xz/t3fv/SkcfPHamfViJ1qJCMLzR8e64R7dOjRiMvU3pO5
lFxyQlwXJAdTHgFjDFlXbSc9I+USajEB8wkrir3Sa2ChOJs7tgOd86q7tGYEO9XMLQ5NJ3a88aUf
+c+m2hGMSbBVPFfpqfMQx3W+dRVe5fS90BHSed0UHOywubowodaFm5/hWmHr9YaUQX3Kx60ZHmIA
bwVWZJmURNAKaX05TKnXjC0flSUvkrEK0GZ6xKkptpVxJmymvzHhuqcmKOAxRS3A6owYMfI4vEJh
WSrVEZCavPUmD5MjkFTW9DnSo8Ys5G7AUbmHD89j0Ya3VIl8bfX9Hc0JV40PlyyEzj340X4wa8KN
bcx/tmRxC0+qPalak5hVuMRdibUvY2k+TjXfvuUPd/ScP4F4sPi2V7wrSH5EzdgE2qaH/OFC9LVb
M31Ff7GNxzkve1xOQawB1wWH1kzQUzLc2+UQrKphFXPwY40RLop7zUX2mI0E7Pb+OnbCAZU+6Zjo
kFaAQl2CMsCmeGl1NvN+fCxiCUytj8RSt0Jeb6d5FinhxkylHJuvCB+7hjHg0gRCnDlTX2zgRYur
3nBLS7+suPTfkyb8MQum6KgL6RU4DTezxL22phOXFgqYgJInCrsXAkDeNVGJK91NzbQzKlZkbxBD
ieEucIxTOtivTsoSQyPtA40SdXiUfIomlngAUTFbLcMFGvaHnHKX9uDJNtPyAYfc2lYh8gdJt1oI
AKud2A4jwre4jPtHnGJrnn5+PnV5TUV21D2oePqkQQ6NpXv5+0s1UsRMOvWJ4+irZkCuObAtPGIA
8BZ4kJV4K2qu/CTC0RmOPGdNr5vrSlmk49SqW6sG4W1rkTI5GcUF6iDggXI+S1mO+EmNZTZp220y
7JrOOqi0+dDcvanqT75OyAXGn1a3L2ntsrshWISe+NErum2GBvRUWd6HnHxrnQHdI72Qrq5XNTp5
M9BOHlC1dTPhzggz4ynDBL0gQ4L7aQ4NcTskYKNNuz36T4UTXXWkQKWA3132s+4JjcHYmwe4x+yO
woZpcrytm/bJtzWxnTRrSZSKxf7IOw6NGx0hF7yHkfEEnFl70Ry4zrypKR1qH5ydpLzUHQOKWvjM
quxgA2BPQ4CPtB5vJLBWyaSL2rRKHwoil3cOa5G0rDria6pzHmsa5mBg2Iw6V3YbxQfBozp6pBrH
+77UPj2fhkk50w4Q/xWQ9y7XkL6UDhtjplGI4+cKGdPrUnNa/zCqIN3x7u8aiFxr35iOqal5y6RG
cas1sXpzGcL6quo+2inEVmgW7a7AlPCQdOKoxmVIdXfA64ucT0uddVtgKACrqhbJnL2ZtfjrPJvg
78i0mgcbvNOictVXzKnvjeFK98i9JmEI8bZRYva1HXMDBza4YNoP1gRFJPeSzLRloPn6S90wkWI5
cy3LbHh9d7Wk+HEKHBCuPrSXSjPtfdNa2gbmpf0kTfdH5ar6EWFHUg6LMJusgpjI6wxW9LqXcLTt
6I7Iq12UemQCWUZOp7MC7aqUOlpM89AQQZFrWicOquZkmmygWZ7lr7Iu7k1d+j+lMI+RFQ1nug48
wZ3xWWEE4WhQGhJJz0Dm6Y1Mb9mpdSGiqaJIfyYi8fjCC5c4rZBR+SVCwbknIdPbDGHRPMl2ac0H
XKy69slGmsjk16lOiY5+sk0FagJ4Hmv4sNmrqOzrhErop0qGix442AsrU5zsEPMhkQnaQtZ1tB/N
QG0Js5F7JEPyETc2tBEMo7Bpfe5sdAJ9qtw/4+yQTMiWitzKXVo2uYensiIJvHes54LTEWvJ9Igk
gdmt0NIdWkoNyq7zCi2wRliKrT0oeG09VrHTLKHz8deZqXWqDQfGXSvlLs75sEZMprz9zrgqyWZg
pWtyc9XlvhqCftnKX6aIq4Gs0CVUoGRrGgwDSgTjQM/CN8sLqa2zgXq9NCjhNG6dbg+vEtolUm02
Bj89Y2Ymg9GyzDt/3dngvJKm+8MB0TiYhPgEKzRsVNwk4/Kp0m2S2Dv/K+OiLFDy9l9KeZ8Q4x8y
4c0pRwiqK+PiOla1tCa0WCZrcxHYK0MZ312K75C5xR/G1jddtDvh8d2QgQzJrBpf6vyjdsCdawjn
FxrrJ9YjdOD4hnKiTAKz3XSfVhhl3KP8wMJ++kNXvhvT/sWR6dWhQREu9agb0ZeOlEeSD8Gvuzlo
UTs7YbTX2mGWpQHbLwusVMI9TWlyk6n5Z3DNs2l3H1xM6yGX/pX8BbIcKvExi/hzm3XQkNd3q8N0
qoVc72Uv/KV7ZQl4b0C0LwyYj2RxkURXTL8dRYOp3ipiptuAePck6LfJnLvuJm91dOo0e6GV3lVv
m2Nv15vcERsTaSTI7Q/mbxQb7JL09lA4pKyUriSFdoSoVjXl2+TELCYTDv/op/GzkbePKVVl1C9B
ZlwSky9CV98sYw6joDmN9KFeWT51aWB5RwuTOGZzgp+L6sdXQX4JZmGoS442vukvTuNTJRr/SMgU
Gsm8fkRhuIAUfqxqm1jd8Ql7KzyxdODe8s27Vk0C6WqE1jHoKEj1d4i5DBmVeW67eLqRVPaWdpH8
09Hrx1zlj3wyDO4wKHvpgMp6CqobThxrh2KbLD7hPRZlNJ6zxDR3UxM86+TUSKfQYXHjwSlle/Cc
YHxwY2r+oQ5maSJOL1fkGB2l+sDPryOvhhhga5sSG8XjVJgvvROFR4P7B3OMP3OWOWFcl1I/COql
DeSWUaPvM5l+jEID8XhLkkMUZvjqbRp4OVYL5Nz5qugtBMdNz9VCLBR23S8cViX/AoSXsdfvVNGA
8S2OYSVf2wr3c9XWmLPBbkyldUzDy+TzLRPbUC/9sfvqfeSOdVjHGzH2zDcVgkdv/AwQzqymZJ1m
PL6T37S72HfuHrMBNnlsHy02xPBgCh/wezWtfJsBP5sb9WDhZvjHL5IwMAaZnb39x9+ok4BdpE39
YRc10Tj/8af//u0BdN/aSFH7RqCEdm5fAOUsshEJJZLkQVQOxRQj1DYNfwHVsWdLFW5aNrxy9KB8
IBMisZkKsU3foVDiVM1cdodGuFct0HRDJ3WP4GjJHKxB+EEtAF/T8E0mg32+9hxKvWA1GWza3SxK
T0ZGnIgZ1neDwQm52BFyGh04RRPvGUhAlrConkDFZ167Fnl8sPAVcFNhr7LEtwIru3I5QIggt9e2
9PY24xhy2nyOrab8kpXFxtW7FjrGDVF7F2gi6QqaBJEyLvJeI5wWmHp/ilkY1eJhR4JPlsrkXvMI
4CxMlQprAuYLUdKA+S3rrcFkrSsThGJ6Zq4bD7s6K/dq0+vtRUZobEdthbO7AuaSAN4h2mQWuvd1
dbOj7N4j3tiiI4F52JSHMMF8XpDEucTr5e1TzeeC7TlkByVJqkvJLInsQe4HIPF/4ZU2kF16UwjJ
2IMxG7AiXCWpeINgRE8OlF9kP9PgnfEsTbjskW5n/CXWLHZgNgqydQ1WcDECVvSTxyw0XoSKvk07
Ls5wDvNFFkV3IM8DCnk05GWCebEpyBkca4JL5uxxH0xHbVrLtKSStFnEEqFmyvFcFMWT3bGqjfJa
7ND2LCZHfbJIAYXOUotlhvEYasmNTMkfsC0gK3yetVRHnIrybSpZmMW5x14yJCywdZPfYsgwg4Zo
kULfw/E4rrJAnzZEJsbHxAuYL4ZwmDxm8wywyA0g6WmROl58KBu8fA0cxM5Nt1XKMeRTY4va9Jdk
K94Ct7kpI3p2zfFN0GMuvRThsZPhT/OVmTxUwEj8e95PZ9Ubf/QMBLHZoEHJjSP7HiZEoZE+q1w/
6Ibx3kk4E1Eb3cBI4+YuvHw9NWxlkGkeBgAMk4VttWr9tTk96RnJx7FrLsj0jMg3L9cxdBGTIJql
Ql+yaACGLv6/jvb/BqtHsvx/paPdEb7XVp/1P6P1/v4j/1DSahIco2mBrxM6/DwBlvHfpbTAgv7N
tHVXWqYuXNuVAurdv7P13H+zKDWEjsoWfCI13n9oaYXxb540ObQc3fFM0/as/xctrQWk75+UtDaE
SAH1z/GIRWQ0zin+r0paS5pARmPHAYqXbZFsra0Syjusgh6FCUw0puC7mgA/lbqbTuUn36+OnYfD
IAXz4j0iurnihmAQGz1G0fjC6hZnXXfuSKkp5VqR3q1DxZPqklLfBFP02vbdu10VNzw1NJ8tW22I
0mJ6xzyzTuPqK5ft1q2YtrXZpqZYEtkLqyUOz1lhbm/sNLnSnTOYF5sm/FMN53/69C55MgZ59t9g
k19yCPD1//zv8n/7gZhoh13XltYsYjZnFXPx/XmLsoA/Lf5HRNYkZo0O29IICi2sUDJNnV2gW3qI
At34CXwUWnZv3UhVCs5TnGUX3QbiELc16y8xY/CD6G7HgrVGlz+S5/cygC1+V7r9zmTeXvJvFOzX
mvDKmwpZAFrRVg+76Tjq4pGZX7KrcGNyIZXVTcQ0V0l/MMMcY+Ev6KxuL4W4zPlwRyMiLYol5mEY
vafBsfxDFY/DQwZA82YdkmYdhoVGom/H8rI21RbBCkl7pM3g7sBGD3JAOyRduebKQA9HoDkx3T5H
Z1O3UOEzdcT3D+K3dcQthcW3sMGrn0skjWcTTCApXuEDX8upTuJ2aQaNdyh1k0l6XUX0BQx8sTo/
uIPT7akU8eS5XblxCsIw2iRIHycQ3FDn5xE0+y4WrPE2iDvB0mj6sQftw3R88QmU6i1484gHRbBC
QrhV7f/rT9v6VyE5jz/BsI5heSaPvjAs+Z/BkmEFlSgY/A3xwFToMVZwDHStT4JuoYOMHwTh5Xk5
LHHsvEuDzU6s0g+vHTYNHIabl1v6PstrLFc9SRKZdsfb/lwnbc2YxeIcbjKy46rpTzf/Jo9k8yDo
PEaj9u6y1y1UBaiX3AAWHrFNt4i8rW07kkxQw9AuwpBCe3IIgpAZju4o3eRphWdFz+0VPsxs4WTw
/v7rn4gBOPZfDwTTdm3wnRwL8//MJ88/P/+hLI1Op6fcairg7ezBtkFHBkROn6FJSXKlF3lbfOMA
iGoxy7Ktb1N3owfALxtkVQlWW2QvWlav4mIsFs1gh7SFRv1qkc15ai3x4KfVMyJDFM3c1+wDvuWo
+wf4XYfBqYp/AIa//1JU/w8vNKoBDux//ZYA0XrsZ03P013XlP/pjMvq3LOcKjCZ+8SrwozvTRym
2ygqHx0ew+00r3IExFCotPNvUxh7PK7DgFCHdXKqZHLAqLb4q0LVBlI9SSigisy0mjQGm12yGPcO
TMg5RFdvWLkGI1WC1F0gdd6V2XC+SwJ917KBX9nZI1GR995BOct6qN7iNrwpQt0BmwAVSp70qdt6
gvF1Fan1vKnIav2GI1jPjWfDHDdZCfZbJc8oaMPlICJsAUCGiiJqtyXD4mUVJBgWK8yBStU7NJhv
wSS/dMe9F9gil8VAbmSihnuo+ucqYliuRf5T51C02osGUJ9PdFbYjrhz/dkF9qRc94yZL0J+PjzX
fyabaEmnNFasTEAwNuayTPUJYXHPyKn/Mi30tVlw4qc3RzJZDF+68CuQpDnUsFdXHg8K296vEMoF
ygq1zDP7WqM7OPlBc2lD/ywjS+xkE/mLaC63NOsT1TB8lqjfCzN5n3DfL0uHphHyV75QZA9cGCSN
angro9b48hWZg1psfpHe89vl7if24nWogwQAWwpzYTpUUBFH1+zAD5VsgPRPX/dXGRpO+gq0jlYP
horNLqqaWJ5MOzfPOPn0pW4OT0QzamtAEh8FAZok2VYINj1noxWoTq3my7aabJ9KLCmI8ajNFoYC
3CAFViuriu5WWqw6XvFjP6F0bw3093qBxZQw73zdqQB9sF6ToByS2s64eolUh3kIh/YxNqqjNemf
TR3ekRhUhzgT5mWqSKjuBv0cqhEipkDL7RgHv+lXnRFeS7/HtUHcbN2JW2fkzSLHSwywHQ2Elt5o
0shs0h/T8EqLX2+8JntglX1p0hIhQANeLoSisx9b8ywZc2KaW/P/IkscZhyETRsb83zoGJLZtfxA
J4u3Ui/Xg9IZKtk+pnR8X0fb8dJN26HLqSb0w2PTqFXHsLd0sSjYbTACYlLPzKd/MtOpWVHbYk+n
9evjihiL2lwWe8btb7aOJDAb3mgMWNa50cExiEc1s3Rd+6aOABKogp18dZUt4eAp/H2K+L0pgIti
In9aZlg3ZyEX8eHoLweXCfDobVsv/ho7WI2mX6+mxvsc4v4KhPhInAZ4VpcYMqwgRYNHLSdwwgdl
uSPxblmGORccCqIp1K9xBBZCZBtUT2hW3dA7s/7baIRXZLPKr64SsEB0O7LGTEjfBi9e0PwxKmEy
AwRtCzJuacLK05LparUW0ZFefTHS4iI07K2Obd0h5NRb9E8J4yc+eneEekGHwQMUbPS+upe0osex
EOgGIWLGu5RpHJHyoArahEaU6+8nGohXK1vx1mWxs9bYgpGk+YqV9CJ69O2hwco2zmN2emF1QUCh
+4ZkfTt+INS/xrn7XKTho3S7h3DC5utWxbvtJ58DwIWkRHbkubq7UTVEE3h+gDCDddUxnIs8DQsg
I/wliYVnzbf2bHqLrR4HIESD4IxY3dr4RbTJy54JgW2UG1eylTOH4N3y1T02o4+AicciJR+hNJsC
Q4j+3CA+fWDDOzstnUXa6msrHZeW7IGCqIAVHZmnjptitRh1j08taC9EvIttYvoHhtcmu2c/3ehF
0WwMKi1oUDJhs1pDx2HrWEoQeplLDrxDXH3Wzv7pxPoYk61jNa9Gy5deqvYntKcbFLoA035Adt/A
Ek/vty3TT7TbeI0jRTy1rTecDRi6qe6o4UisHTOwTIPuHg3LOACRRASFtE4O4GqzgnBRT4Nb16MZ
X5XjerIioDnuT+PQZZdps/ZWXoAqt4dA5vd+BtCCBVBd80FPQ3XwiXRc+xr6ScRJbBedvZl12Fyr
Ilu1jfr1JOkqdv6dMMxftkieFvGk3+Ohwa4rp201tWAwibhcWDkENaXade83Wwx/TPDV3Br74Yve
229g06yFGNFnQGn/DNCvGbn3NQ0WJD4N9gEudrn2ElJyzKQG2ctL6PET/DvuNJ0fAHjHWPdPqE1v
jBztpXCQAHMigprxoyuWY0qhSe0Le8LCJ8yzFn9kOUramPp1DYIlWmEApu7ATlUSsegHZy1N+r2t
W7+MZw+enqw60oD9ieN20j1yHNn6pM050Z2vGKXDgmJk34HIAUsGRsSGalrB7wY4iNCu7d6raN0F
gXFwwvAaoNmBd7WtbZAJcWs+D0Rpmbx8uUUkS4AuZUM22pdlJk+dma/gF/yiqAJsmp86m+SfKusf
E6fjQrCws7lzxKOhXzrjh9gYjZl/cHKM9rNihNbXwW8VHcsehMawqnktl7YjZygALl6zafmgI8gc
Y7GnJxpG/bl0iUseOu3OtJ1DEQyDSnN17fDGWfMUhB3DohP6s5eW/nJCi7Ls898hMfBtREyZldNy
9qYIEVDjWE6M9aPIiqXjY5DCE2BnrBJVekdAaLrll1uqJ5FGDJ+YCbfgR1Z6vNNc59X/9ZhBcbAj
Tp4kMXSenv3qWoVQDLZPwx9dg59gaRqehgRFlgQtQtixWneCJJKK9wmWRnDTzLQn3XvjuA51GVP3
eqjzNRikkkZp09UVw424OnvBt+kl70NjpGtMxkjNdas5ZAM4akORVtsXv06mPmnDlyEv8tIGw2oU
AN8xZi84DnR0KdDuwAXDU1x37vidj5tC89ZNhrGjGxgiOf27nPLXOu7ucZrHC0QaZ1cPX8sKcUD4
6qkqWHIRMvQt9AvmCCqIZmeyr15HNiKlyeAaMOx8C/ESax6ZGqvAAUsqxhd3lgwEEYEHHj4mq4c+
nerdBVDZQR8ZS7GV65eW51hLq3Y+8NxBGuq0aqNHzHtGuNgBnYA+Ba+DBmKlYxzfGCPEM8xs+oNe
VVgDKKqQjxn4DFjz9xoh3rYlQCx3e66hm+NMfxQT0Q1ZKbtec8OFVR0Ho2MA2SSKwbXhrGluP9HZ
gBEwxFOJLmeFlXxPaOtSQH5eFJWOr0AbuXLbV3w2HF8kVxWaazyOyStOI77Kst36ZFG6vcW0cxx4
1PObhOArsvaMhyohV57ipvHycUFTtfcLYsSi8ctz7YtXTvm2TRDS2/hvDPAEo8cGg6EuTzi2Sjii
yHxdjpZKcquUWrGbPzDGoo9ObvzWDnB+SVeFX0sQ5/RtSnhQCnOqlg/DxtbVLfP749DGE1AjTK2o
15eG3mxZZ01iXsKJ0dzI2AOtLNOA7NDg3FjR04Q6wpmMW63sS97U5lah5eyLtlxVwlAohegKHeNc
IsOlonNfnGBa89LF7MO0uORZtKe5D8qgAYujmYX0HSUJ3HXzIfGrTrWCvFuAkTEj2FgGeIsqQTWd
x9lHAW3UR4QbTd0GFqEiQMb5tPVMrqVr7UxL6UsnqfkYtCe/h10F1EXvedXlQPaz7w73mG2MP4G7
iioswSX86+RZy+sf2qXnMnCgxeP9xLWzKLaIOF/jMKT+HDnfBjxqLpedURqXojbOfW4V3DwglIUZ
k9gDNHjRDs0DEVJfBgvWFcoMKuio+rNkoWQBdXE/ILIdiDFGdPKnq+1dhoJjAxcbA8Wscqjq6mLX
2m/iiI8pJEs9rAhzzt7aidgCwynp/hnLi/IttuJfOdJ6V3ENkmd2gHD5NX70x/eKl4S2j7e9XxAJ
+JMG5F05pLEhIwXbJs/K3cksfCMo4GCp0OJnkm7ihpCqijWflsIWDTmzKlkR/o410Lambax2RTtB
C/IiAwOchAcznhRhOwBor8y47rn6CBIgNSiy7moUB6t7SK3ow23Nj8lrtwgWf5xQfNSN/xZJOpwE
kj5pjgkI+qG2PhM3+zPwLaIweATa7K9TnaLN050DyQkAH5AMoBOCaq/VakvSEpaxBAFIYelEr04P
MYxyFDPMwU2vOY4y8DdAhoKNCJ0EyfKhloGxxbJ91uGgA32qLmla7wW1ygIv2VeS+dU2kS9Ua0i9
w2A7FgEGR3jsy8afvgY2qSIet/4Q8lByKy+1xngYI+4H7NA4KThPelrgpaQGnnJggHnM8y2wlSEA
icJ0pjLz8XeELXoK1a/PYMdiE0vkmoNsuQC1g9oT+UX0S/v3mUHW59yKcVz3PfEH7oOL4oZRZbhM
x/gSa324SmpFcak2oGlwvqZgjrVhbxLPuDaM8clOSR1GS/Obu8MLW6ZX+u5TJ/BZY1G9zXnhjWPk
mziJnmSc3wcTBmWK7COHs6xyci2mmSQrWwK87NGiYIeCGahZYU/Nj4Ns3OCBx/1QoSvwWRVozlca
oUYWXf5WjvHVC7Juveomojjs0FgVaPlU464yvf/8+0Pv3OqktJqiJH4sjFlCIgmHqhLnO7KcFyI6
oIXVfGN0Zmil5FG57UhUAYencJIDXLNNbiQvQ16htdXsB4NtiB7JuQuJrqnqnhqRWit843sITnfs
b9G60sNjnlE7pAVvQZpazxHUZ2LuHlKWMQhXDyOjOZo8k+8iVU8QVC6eET/6hvask/3F4makHSc+
bPRcEuuzx6IP1NITL3mO0GzyvuvcQgEbNru6VHteU8w19les2YJl5Q1BGWbBdC/5COzWP6ZpQyKv
N+C7B+lslOdG3OMx95emL75yZe0mJaEv6nRsmRcRt6xlyJ0obmyST8lqvWZ3ssWWk+gZfcI47/Lh
MP/3Oh4jRJC3Pgu+8GbsigCMa0COX0KTpwXRb2egVh6xtlGetK+j4SS7vgCyV2Y/dWVyxhTEesUy
2nk006mM6eV+gplT2vjpviuy7sBJe0rV9NUlOToeO7zntnCQ+qTXdGpeWojWC2GUK1M4d8Mlz9OC
ZjB9x4SkcMf7s7Yp+tUmuW6nGR015N8qDt+NfnpS/ZDvUqSLOsigFtOb7/vPGILgP6YPtpDP/Wg+
JOlnYw4xYuLwtwzCLbSOVR4CYmvyhU0eORWN9RpOw5s/PGPBQfalJdepral5Gh0KKpI9m8TG5jRA
iIJXxRUsMYnqf3Kj+A1b5HzQi5HBZe9c+ABiFLRH0LgkzfoNJRvR8mPA2wejeqG67mSAaEKOToND
HM+8C/8Dx0WiNSvvjeohSRh33L4DovbBWBv2Bl30lxOR4hDmximMuGpLZN7jxGgVkeUCavIyysyv
fJb81jpSsu5FGMa3TyYCGOP4EL3+/U9ryYB6AYdDa46Qq/v3uML7R/Z8OXx1meBFBqqsgu6SC8de
+e34gpyCqRQ1bpt0b00zHMYxJA20qXeqHk+N2SVoI0eQf0m1QuG1CMja7issm22PYy5w/0idPwLe
+BrKtl4hrs6pW9+Uq79XjfwyMfRZwMu4DdHR9b/My0mtYlrCgARxOZymVd+YD2Na9MsUtePCSHkN
Xa+7eu+441rYxyV+xoqxd5Y7TEURAxJuDMtQEkdj1+8DCK5AURgUQBFjTmczQQYgQr9Y6cEVOubV
WieSmZE/FgyWoWaPJAtvnFpsxogfXoX1a20H4dnHLtK2DpOatl+4vV7MECAM+yYe7wiFAY3cxkMm
P0pz01lQaI0Z2yoCao7xQTYm/lR9vABF7tqmWheBeK2i4kRgwadVNLgopfWcmOmpjI1tjcgfmajY
VpDNSBd8JKZvV8cYaIL+Qwc2s7N04yUbqLyEq228XEMkSV4EfQaLZwXCwnDZOJlW9BLVPMFVAxkX
SxXbZmcoNs1kYV+3BIAQwzxMVYboSg+3LMSxB7mOt5KTe/TcnM0DNqSXPhG0GpN75zg00W/m7dPk
i0ssxk/ZSHmKgra5pdgxh+G3SLzwnoJh4qW8JFbCp+LH3AN1iFMDP+yiG4R6zRHXMfH11EydUqdi
5Nv14wyEIofszmw9aLTSnHusiN4Tqc7PlM2zgDxkGqczN4c0EmYXhGFaTD9OwU8dUprlU6kTpiMb
OKCZLMunIs+0HWTCtQtredmYyAu5d0luToky5vYRrWXt/4ZVu1hhOSHPVeCrUxJ54y31gVFi6r3D
xUzYNqW27a0HtoyMTcidUQ5Fh1ukDwEOsD/x2G19ZDHBIh4VgMlm3GHFVwdidtaR4xVfHk06E4ZG
vzFhkJuBs+wIxNA7dePIPDPpw2dpMIGF82SeoHv0a6Riiu1NL3qPFq+frmUnxh2BguXOjJV2TTQL
rxPqtB+f+0Yb//En0dT1FzHdgnBI98ypyPFGIvYSSf2RoyX91qW2I3HIPzjVyIjGFcGWTOdbHOoJ
qaQ9x3kJtt7GB3GyYts71MzKGbUkZzH/8vd3YVlpC3pAh5aP1V1QPPRSZ/Ba++H0YInW2eioRRGc
37A/pw8xSonHv7+4VpfSkrdHr6qJsteMduGkvbgVzVSRVqHwHuXGLTa1WaWVnbqh41ybVL2vzIiH
ivPxLEJx//tXf38Z7fDR64JfmGbaeuInyXvSlkcmCyzbUGUuymD+BbljFch4p/eyfsrG+NPoi2Jj
C23aqwb4KytE/5q0eInceH60+V58287vzCBZV+kh/orUUGc55slyzLxgrUlyIFtcP2tbl6hQkpF/
pFcT9Ber4u1R/4u7M1uu20i39KtU9D3cmZhxcc7FnufNSaSoGwQlkQASY2IGOvrd+9uyu44tV/lE
neiL7o6wGZZkapObQCJz/Wt9KzWvNbmEtTH51ZI5VQ/W5ME1tqX5WEOHuOQpXak6tShaptScud9c
r/zBG9eGnUCBN/M7EqTmwyyMh3JWekmhRkCopcw+E9L8nlCtSj6MHedMZ9Sx0STapLdISLk9aAOK
tVebX5i9LJldQEIaS3H1kbPBYM+XnqZ5Er+j2vnT1GM2s8q1m7XBKQQVd5CI3F5a+UcnHoI99Vls
r2KwAmXQ8CyjkaCDBOO3+jRhcx6qAJ2tDM2VT8S14sZ+MJIR66KfT+06S0rmCCyZrdGGhxbn5I2w
us1K1uZYI0SPToMJC0mTOqC1TTnoIYg7/+LMu4CESeVH7sGFyXnoPDqFmjwOVhZlISeO1f6u1vDP
bpXzzPT97ehUT7IuLFDP6cIJmvFizgb4Ily3y4x08wX44VFR2rAbhtDcKZPiNdKtu9kP5ouw7Y+u
j2m8GeNk40Fd2VJu4iy7aCwvTq4/Yn5iiwSAxhbxlC2e0tMWqMlJUJl8BDK5x4SCNK/bS5hG+pIV
Rg7nILPB8sHT06l8iJy7H7ecHsfurOuJxZSQzcrlSXlglYLlkRfrhDHGwsL+yPYfJrnu5qMX6xZg
r6q56uLxnAUaNMo87UrfDmjIGtHBBqPaGGahoGFPPLdEfozq7uDD1H5FzKJPmTNpZVA3PhWesYI3
0nLmFf2F9NyzX8fGUzPU77zXJX7f8rl1XWdvj8BULJ4ke8vnqV+Np6gKxdcg615n2vEuBLzyFUmQ
aclEwTg0dcMYzkcD90t0SDBI4Yl6q+kYc5zpJhsyiJEbuylR6f2PD6mTf8O77pEwOcSWpe6DiltA
cgGXVVCfBurUaVQlVprCUmLceej10tYjUfvIf82HuQXk/EmNgcmE37gSW6KUO/FOTjhYp0aZ3TIE
J0FdHVOS3kq97dBU8o42j2s+1hfuChb1ofTPZgBqqcoDmw0oS+6I5jJXNtVeidXdcXUE7Pc0Cp7t
cqJXc3ptrIFkF0HHrJX2MTGS7FDVEDMxC2+csT0ZOVNXIY11D375PpnQc+3LQMfrh3t17abYp6lB
Czhxl+XoRMQ/i/AQ1ERbOH9tXSmfYnuuefqz0wwhuK/1gOPVNEnpMa/hvBhCIDda+dFJ/a1CNNrY
1tAvOUm7BwVdnMRMUufmg9B0xXHO3zeZcWbwcE3LOiZgqtaxImkoU7giJRTb2oVcpCogKD6w/bGC
dsPrdRkTUJvLbeOZeXmxE3OjQeQ8lDyM7cniFsSgbQEKWCZlNSx6ZgqcHqx6k7oVphJ834Ohu4NV
chMF496LkHe82mGlahIigBnoXVfecd/VTKc6KNv44MCSJl9K9IotMBaTcq3mLnRyyCLGYK/U0D7c
MqRUGx0OLZf/alDyOZuGfM2TGmaY9+ha1hUvLo91kKxEUDgxxhYobk11eYuYZDOA4vXVXutzT7hm
4N4c8hRFpqsOudFtVZYeLHeI16QwGWAk0/1cNAzMgrWisZmtrrdoenHERNiyw23glELFCiykYe28
ZyZideynBzPKTiZujRMH5WfXEBiECfucTdO1TukM3IS4afUw5vmXDNdzWsfBe1OrJ1tFwUtQkzvq
wpGhd5hOm6wba0LP/nIY2n47m278oCmoWaqoTU8ATuqVttWut4f61FSi2zTEAmZbmgu3o3wPrshK
6ihbyaylSMbIqWTo7fxliDsDYy4OzYz6lKuKxCWvUvud4ApGOQ3mKQ2fimy0jqoKoGSXqCZwHZoz
CM2MidC2YzvMNC9IPs/zro88okq2TI+RLD4qhXchqQjUOHrYNF1fvfPtvsyptJ9h+z1UXCkYCOf5
7NhwBhkobWQVmFtpivDOs2L0RWsYkaLnMzIr5kYM9P6YARgJG3uXwNDYB0OKZqDb4b5lBt1Kzfhs
1Ol5MIxTmE/z2aUrfvang13n2KpZyjiS9gumLhjUA7ils+eRwTSGVaKbB8sL6Lz2QfMyVCgXjfJo
4EFyZA/rf8uD9B2DNLtMdaubtKd9bkbOdgigiUxjeJxinmtQO0i7KDI+XhjsM44Z6G3GvQtgwvew
m2hqFli8If52k16FlYtYYAWf/HG40ri6rWuv2wVjSJuiyZbUs8Q2ojLtSgEn1TccLmQ99ltL+SN2
yQFqYmqThZjQqmUXwBtu18K02E5Z0KrDjHl0l8mFN1rfJQNdB3Vzl1bzNvDyb64gdJWNe/jaj77b
vK0NVYYciWKLqBmLTTdjNDY5UjcVj6DByIdNzCqMLhjlm95Q7CwqGnA0QIBjP/njMmJ/xU2UkACK
iDrWjbr3anIfYc8GyR6Lh2RiZarjvt0hhXILUspY43sPhhezLZF57YTQUWydQ4W8g/r/OqBL74jc
5aukAvrjWffuaKWnKjD8pV/VNL7MCW5lhICWYYiWOMFHK2BpwznlhttZDcQ9bAznQxedoRUWG+Wv
K39UW9kH8Y55z7qeZ8iz+UgSI0Lrjqpyr0X94QdOAaQy/WJ6ZnOMBb4F/APs7Gv96NoJbVmUfY7h
usMp95w6DcxFJA1A6dlyqDgYR8iRPLBvXIThU5e1l9wrGIdAoaI4csOKTMjV6spl0ZFP8HVnPuRi
2vSZGW+TEeR+0QSfjT6dHr1Y7e04FZSWG+3+tg8evhM4PeiULK5DMUoFZoF35whrD2RWjtRg290m
c208RLG6TshxCw20/mLNwEbSoZ0vCmYsAGWcQT7AAS8pd1E3g5sYdpUuvo02gqsQV5Ihkd9XvDl0
1qHyFge3b9rV5PofvU6YFyjroANKTqrojhGTzZCPplqTdbw0O1roS8J4/W2iK+yIGOP4/NFmUChw
rDsrG98t8gDAD1AToIkCRshmyjJE61v6WvbTlrlJV7YhjxmmS/OUoYVMBrOuCY9+meF29Oy52zkc
FolXYfL1s+S+KZlxNlUHMMuhcbNunYLb2PmidPLqJNgPkA7DE7idZ0PQw8Tc4ibeLMCXlItUiL3N
aG0jcoN6mJko3+B91GbCIF44l2HmoIxYEKJ8t9E761C/ZwdKvBgP8MpL7oSPbN0jRlhh8Slqegs3
YcKymqENSv2Eso5UbubfGzY0qsXAOEzNvReKmwKNdtVaJnxyFexChIq11zOEKk02x8qtHuKw35X1
7CDkIHEQekfjo2YMR3+5J5QKHzmS7PuVu44jagdTu2dOTNhi/DTF3Ll+sGkh2smRsdUQPkU4QvsR
B0HPHb26zX9TTfepBt7YZ9FKlzjw1PglT89WUr9WoTYxpQPr0lYV0Zmkrq61rdPwCxrmSyKo8Zi8
RymDESuHc8xF1S3YHXiPOqs1489lJ9kUQEkdDlB4nsbRwh4y6ldnpANUhdlm6LBFGspqdjXIwe3Y
EeO6zZKYssY7uo1tWItYqWQVfwrbdoWq4h8H04TWk1fffTyViHltueP9+1wDZs368ekHg1HmIXlA
h2BCmMTnOClt2sHsPQJyfkz6XB3qYLzZI270b8fYsqmrl7dD66muuEgdOUxnF37L41wMdCe8GsQn
zhQ3zJligehxZuVEkEKc67TC7rnAmIyEwdJzb0qUwVOsjL6PfvRoJC3n7bZdmF24h5sWYlzIXu2e
ERoZBqaR8Xe/oNVtQ/ZxvPb290Dk90PLpCdN/Rcdvpgk5BhVamctjfB+ArnPqJBRm6JpoK2Dk8dg
f9lMTHVsQS3CLO+YbSo6hTCDiqjaF431WPa9fZfcfiBZUZqrVErYeL587WAbcgHbr4RW6vWsGIKw
GfwQZDfZfeytyGPz1NB9UHV0i2GhjRZZAMiJp8bKdRwXLOF91GFuY/30maBaNNG7vK1s5RlxkKNh
2Tn0zowZAE0iNqIHS4xYUNKCMlp97CKLLh+6W1wvQi9Rt/GdGQJm95AzMaPMRy6QPXVj4z6GFiG0
b2xRFGcIt03HXNOpPX1ZRlPNyMbtHwLkTJT2cNX7Mc+rjm2gxRbGq7qvpG+pDmpwZGj1yhTDhy7Z
fsJui8qf6703d591bj954K4WhvVNIADSFUFwyYzPmDTfE8gWzMU4j6L6McOSm0x7eAad4mIFDxl5
BFYi8bl0cSAB6MAY2LbrRgH1ZQuOpH+jymFww5KzIHVwaQyKnPvc3rsFO+J4Ng9F1D9AS9sM1fR5
aiiXU95nmte+UWAC9r6UH0hIX4ZOmmtvyrJjcCcwozmla34efeqUBy/TOK9MsZCG5Z0TQTC2AcDO
X9lsRNoxsywqAvfMQxsX2nis0EUsh56cODhJe/7UDFDBwIOhdoPSq9LmrXKVuGrP4CbxR9TztOVI
MoeYNAh7+jCz7pubO4/bET8zYhAWzXArLONbJ9iew602NqYpMOyBL4cFKmGSmw/wEVA16PgBnFtO
p5GN1sokprRUIk7hHszDOU6Na18DEpmSjt1tTww2wOospaSiE/PNoprb+hx1SF5xcM/yb+0SW8SP
TtCvnKxGCTXwlVo2brpEGLxHxO1VO6prVbfvYHVeU0vCOMLPIqAPiopThdHY32iSrpetX3OwfrXM
cHxigh5yvtr6ZFVW86SbVSUcRfRUEvxnMHkoSH+DidWPHHGSu64wPzfuMOytXuMGSlLvOgfpQ+2U
+polB4BRyVLkLgHKsHEXrXAwgVWgoomHbcsheJk8IU8VocTNYI6cNvEizaKlwcL2qceV+UG11lc6
2ohRGbUN4xfxpO8gX1aFsbSm4HPK/bPBgv2YmNGN7prOG0a5g+8fKk68DgmwF9xcy9gst39tZZZ/
svLblrQ5+Aqeg4EpxE/mbrekqY0tFfuwsl9m6Xg0TH4M4eDP6xQvZA5PaTdT5bIyyYouu1FsByJs
Y8YhM1KpvzYVT6YpmD6j9suTZBAaiK5fSI3h+8eXesPCR+8lj/1b7AAuPL/+O0z+p1/++1OZ88/P
ZPnff8a//38HqUe8CNBWXceTLDXELjziFv/9x/vE+7Z6a9/+9v4jpHOj7v/bf/sfD+vH9cPzevU/
//by3rTvdfG3x6lO3n4fvvmHf+Xfsfaw4nm9QJi+Zf5I1fyKtbecXzyYJiDtTQ+ZNXCsv0dxLOsX
2xSBH2AeNy3bugV4fsPaW+Yvns01BtYe6qEEcf+vRHFMYf/Bp/4Pv/DfW+9r7FJ1drOuRPltVXec
XSTdmOJtR9wPvvVSsWNYorV+cjLjXjEvCyHodJHEn2Org7hFI2uqeQG0XMjPcihJV10AN0032Ref
MwEbKzIJ+QRpxuRe3Paj+wKtHmtdWeFvL2Q44gmbP6aRCKRO+vpxbkBqGVlIboTKMpHlD0PFozdP
4/C+a2n78PrS3qeyvox4QZgCAEUrnyf8i0MQxDyPg1uDYU/p9kNtxhghRwyCZNxutZgMLDMPA58s
1AYw0brGH8SkgZFUX7ykKq7u7ORWGIIXfGF0/bqpR57iNUEDPS1l5RKa4UnniBr8IRUifMaltLzL
XCbPnPjvlYHuIzBHJ+a2dhhZ5GnTQXn062XvUIXHDo1guak4T3vBllw9LP7mxuqp8g9620KM9Epy
OAT90c2naRbjCnP7xOPfJ8UqiKDH2VvjG0RX6eLgz2jipEbLIYNIShgjW7zIKsA90puiU1E5I7Vz
0Bua9DhIDZ+/Hh6Nyv3amdG8zdtyfK8b/TERnfBrcKfVxGWg4StD+nggkfstzfHfWHaAKdO7Fkn2
0U01oczQ3SGDc6Ys8nIRyyE8jjrZueCroi6jYlypzFtZMc+LZRO1zT5PgeYol9JOJxEdEI8Uxhin
sbtuxANK3NJ7HORX141CxgoZMy90Ul6XVX0NyhaIapNEvIOde2OgOIiebT0Md03pmOCHcrlFWinP
ecV34WXfWpM6nYimmU1K+9xrrcfiaM3DjPuNI/PsgNh3HEw5TFA3rXVfkhZjZsOMJ78i2OHToxyR
9h5A7psZHpKTwDDK621BkyRHjADmTXoUDXw088P4wYzlIFtH23aeL5np7lXf0PKVbFxLneu4OXbM
pSG4LwYT3q6fX0c/28LLOLqF3qZANzIMuJNgW6MtBz4SR9yOieIiM6dNCA7ZLqP/QjXJP13S/2+s
FHFYsf756swanXz942Js3j7j18XXdH4xXUYdPIYtTwrGHP87CCklyyjwj8AmIGn5rvcfOUhDur8E
9Cs7GLRtFmdSkn9ffYF/8mf8PX7gSi9gFTb/leX3thn49bm8/04MUBKE5CsjHEQYDJbd7cv7/eJr
QPIIHbcD10AB7/w01pxDs++/ez9+e8r/Plz4xw3Jj9fgOyFu6QtWf5Mv+A+vETqDovODOHtBCj31
3a0bJevIZ65vH4qUFqIYzlHh1pu/flnzFnD6w/dmERT1CDnZgjde+reA1O8yjbY7CbNxJC6ScdVa
L27yOcE8kzSfCSkvMC0swuqTkmqrOYHrgWLXsqCL7UtlHa0S/RMyzjFpN21X/idhs1uW8qevi/2Z
7fDeo3njF/jj19WpKomUYX5gFzr5ivCNcuhMSqp4E+Few/FRHP76nfjTD9mybLpjbNNmW07vyk9J
sDEm/1+H1kfoVyV41PHDF3jTGoHI9q++kEPozeG6ZMhumfKnq8lLCkrLOMQvSie9uCWtaLihzMj+
9NcvY/3piiKtyiu4eII89jPip59sO4MKtxQuaik/ZAbJ1dWranxJKqYNUb2aIw+nqM/eHrMfJWya
+RslM+aG+tBFBfaqF+YavuiGo/DaxHwlVfdcDW8z2INKIJcXH4rZUVtQbmVBxZu2LduI2nn1HCDk
zoBLjm6SUsJ+RoluSuM0wLlPQLaMXrf66+/1zz87x6b5h5Qy/1Ad89NbChs1qMnCYTKl0ZRtxtaM
DOpk/7O84J9fhgON4/u2BIXhc638fE16AwkT7gnzVgYGncy8GcDDXzf8f9jv/34l+Ievctv2WrZp
QSH96UJ0mWvmISUzQE0voUsWTr9a/bD+63fMkn+Mt7Lg+I4kKu4zjYNnZP/8ntnVTHdJnACb6KMC
ELY3zGF9CRMKQbeWrNgG2QMjt0sYNIN7bgJbVEcIUQEMnxR/HSzgGGlK2pCGUNECKzvmRmFGJ5Zr
TZV7y1m5F+0j1T02jkDp9XUwPRZaioxptZvV5EFXgUs3SvitcaspHA5tQNjkDUhm2W3CuXQplFGT
m67JnfkFKMXMC7dWiSa/iDxNsMGwffeWmfLRsNBt/fBEx0QRsmGbUHaATogXO6wpBKA6xGYvUzXI
W23HBieVWHHuM9/qHysh2IwKzYD7ceipD1jrPHXGhQeBBXpUHJuQYWLYX2tpZsZRpxXsfS9w3YRG
D+2l+9SVNZUR/nRTNAn22O6W4SniLuVMk7268VphXmpBCJLdG067EWFx3vHNkBBhyNJYx3aUbKMd
LP8zewurd3dW4dLjmDpDKtlXZarRG1tZZCjKjL+E0kJbW89W4+DcHZ0g8Z7NccgBm86o+ptycKas
2GnfS338gIRFc298jyDCAPznq4zZLnpxO2ZH7ZTplnwkBZezwfsSOqFtPcHtGstl6EYKkU/Iqbu0
birHT20Z4YmFCxN8DY0IJb6lA2rYQKGX/geylpGvk7STwVIHuqO+vXIq72QwdroB232XcRKmleyr
R3gTIzs/x8Z4a/Io1E9dl0gQjKnW73ON/9TI+hrQ2Dg3IHbDLAxt0WInznJvTteN00fZ1TNI4O2M
mpTBCryWA4C1Ry9111aayPahtltJOFpW1HqLuW4NRnRtSBJKoNrzHKhoy/aQ5OOFeyv4oYOCaSPW
3TT3I6KoKN/xEx1SN5J6YFbGA/g5gSlY0we1StI0z7a16XTBe1HQAvZsSz/CDu0lLjgbFTZTDx6W
QAIkUAVT13yyYVQ6+94ia49SRWmYcxwI95ffdEWXJ8glyIbN29RQQLElxTdMjzJqBnVfODNgtD7L
pnHP9eLXkHWt0m2xAxT4EzeVPWj3czC0IXBh8Irl28xNy/AuyWT4fSx6OEnsw+uJ0+HkDqb63LSq
YQQSIv8xyFFY5T8RJ4nMvWCXkXwWWcylPmfEmJdW55qBu5SBVkzTQRlGybUENMhcPnFQPQxMasGL
J/FsVAuNyE03T1QFW7zQCbmioA+MZVQO6q10gBz0JqVtO3wm5QGL8cCtIlJQP6FHYBP7ed04+Yqs
aFEg6YO+IL883k4xkWifAMFy00+lL+/biuEj96UxFNaxykVQ3lujwmzUEx5wl6KqCyxbYdLKs+/w
WlTn4pUZFmUYYZfG0XBT2B1RCeStxG6DRc/BzIfuPwg2OHE+YAIe+3juVpFDuO8QFCEe7ij10ogp
30hueFQyOrSOk1fUpCgI7GSnGa3Nruf3T74ZSvJHc0ZbR0zFsrcVlTToQi18cd9KeFHraTDs/EyP
tDMte9usOSJh8ZNEnHzrYjqa9scR5QkAkmGXZ+jFfnCw89IpqbgImMcQrB8f6jKvqGYNe2xbrgtZ
2/GE/2XKMQqCj5khq8FbdPFTMpDY5v2tOXQSZQL5sROUOzMNVdveGxy5juo6+Zr3fSru4zyNppfZ
aGEzEk5t9JFwoigwf49InoPFzYvzuh5vsrRViblaKnZunrWNbVI9wOuD0fNXXZ3rN43NEu2sS8we
F01MCt1pGGCvJymGZjPaNWd9xpaOXCF9hN1+ou/h20A+N12Fk8Q3FkdTxSk3cZijUJI6J9xWfRav
ZrpCSHSms/bWFraDN4Oxirf34h4zqSOiuV8zAE2ajWRn6R+hk/nmh59hNr84QJ6tIxf5HOBzdebn
xBB6PlBPUWWfPDLI/GyBtay7wra+axVO2SlP8sl8DhOHKZrQ1mBj7yBY+eSJYMp2sB96+YlQXxRM
bHyg2rIrcB3ArrKvoub644n9f1oH/H+phtJFSvvnZ8Yvb/nPR8bbJ/ym11m/oNy6KG8mbynnJc4P
v+p1pvyF30Wvw3jhChYV9sW/oXMM/xfTtC0ncCTFkUwwJHvi3wQ7CrV+EbdzUMAJzGNXZFn/0pEx
MH/ef7M2svnmVIV6iDho/0TLyGZo8IDyUmzwpGJR75ZhAFK5oO4Wj43YRFF8XzczMyKp8A47IGWs
2WW6C8NqD5K7Vpp7fpIo4vbwELpw2qlVNDauegnKYttWFRhuwAkLux8+DJ5ayqEZtmeONjp6729d
V344qdce7DLzwR2mZ3cCBIxahezmAoGqypx5sjGuZ4xUpyHQX1Jk+pXv4zTJRfeOH3o16z4/P0N1
HKlP77LbQv3kWfOmbVxKaLT5BgpSULNjEjJxMK6OeTuuXeHcFxVCjXO1W7I7Jhr4opLjtB4FT4aO
3EE9yeygRp2v69CjNxezo+2gB1ozyQedee1WeGX/OIHyZq4Qv6eyC+k/aN7ZSCxV71prIlApVAxo
D34re4yX2Ndje5LMNwf7MpUWc1lsXQj8+Vdh+/ExHeI73ObJqrWnZDv2M9xIrb7HIpfkLKr5Ap33
UyGi+sEz1aZStyApZSwNDjz6PNrkagQDhGSEiEtjkUOt1APnc0KCeG39yBt2fsrR3ZeDf5d0FGq0
Id3C5Zsr8nFtMqyPMcF8qaJtzezsW5Vi7otLP7q0BI4oh5CHoXPnDWjCb7AJ/HMnnM8M43rGLi2N
QA7fsF88tDNG74mQeyHa5lOc+2TYtn7NixeOMJfspm/FT/izOu8RV5G5KITIyHSxjSp1QoASdNDK
UHinyMh6h5vLP7IVnV34qineKhhSAUxb+07ZITb45qpmQ8lELtkhzHYnzGt7yzA2VRL6aw9s6qEs
CUfUPfzFPNbGOQ9cWuKnPEQxw4Q4NHhj0gzLbhh8i9pKb20yCkurzePFEITF2o5DBtOYz0Tivruj
2hdEQd9ma1arLAbtCwxOETgE7hN35LxNXd312h2eyHYkcf+eETRa+k6OryzYykQTSUrd7ikO8uLY
+S7RmeauCiAz04InjwLqwl6OJlDJ4mhExnAhsvsMTyt/alr3POdxcu10XDx5V2lDY2L4jLnE6wWK
ZRMcwLPUZsmjtgsrTtD+q9LDjPkkuKVzmtNUl99Nx5yw54P6QDZAvJz95B5QLhoizQUHzU7qFBVa
b2rtOg/dMKslImTy2WK0FJvPQdA69z8+4Eck1o+Dj2walX/63moCdd/Ek7qfosG8jLkC8Miv4AO3
jJ1Tui6t+k7ffuvH73uxsWvTrj7/+j8EdvxmjkIefvwhBTLdUtbE+Xo4rIvi1sAqqX+8Vh5dpfRH
ekd9ax/ow7OdUMB6i9wryS5NoZ0sK8a2CxPCT6mdjZi7cYtB5tFtq5F+n2DvVfF7YDbejmqzfEnh
aU6yemIGnA3pNskFRWs16Yp2KLb0U0HsnHW3EhO9b210Ib9LNxZNA4s+865WBWF3GpwNXj+AFUXx
DWnqmwpiknYeUZKc/f6iKSYKMi1w9CJ9Ak775tZC7zLn2evhLpquXpuE2XbxGJS7ZFavmcytVfhR
DTlhbUtyyKpJbOfUhXe+RQDnVuUhmVfE2I2InLKBL8yTj6K+y4sW8CmuCOFCbflakFtFqIvlfggm
jCqIRXbVBXssye/kSmc4F/BHctViZcaLNXtLTHjNaoBjFeWLygHhEwKM7AEbpiZuAzKFt8adTZHF
zymKxsL0nXelMPxlsdgNJqfmLiFw49bddaqrO4N2sZOv23tzrGhrAqC5NOOpWyZ0BHG5ujvVVQJB
ZFz24/Q5tMznCHjDssl6bzVGwMNSRqyw3l8JU76nFL9ReekSc3W6Oz0FBMJImbBoGzuU7mJFF3y7
zgnadKa9xF/zWtu5fTHDatkXtA6bdmxvEr/reLtc0Cw0fyzaIrg1CQ5XISHXdKXxJemYfIyF8zwX
JTsxY1in46R3HHLvJ0UPIbFDHkrck6xc675wX+hNa7YzXGhqjGhcyewx41zQgA6viEHkpDMI6i2J
/EeXmpypkGCQ6xLX7zDAIeApG12MIB0XNEGdqhgyuCEppyy64Qkc+7MVu/0KUEuNWQEzwDjyYPRy
eplU7yxdH9QQARLEL1niZYVYL5PxGAXY8LN4eFbBNeorvaEqknrlCYs0Eu5KapxZdt2D2YR6gMgx
r/wgrlejr78pGFcH+DcFGJecOB9k2zXGlBcAxie2KkRLZzRYPKowJ4gotJPYApuNDsEdEygITpx2
FqWaI7qJyIMCxnbJ0KfuBu9jfBeABmX+A46GAK7Cz4oTS7nbkm33OXXM59wz2qUx4s/HxbpRtCQB
FraPMmP6jb9sX1Q1nM0bMpRi1Zm88p5yXJ4Cm9m42bcyF2xBgHHI5jTUuid78E6D7XGV9ORN6w3V
cg9SSfpiRHFsk748QNP8Yt9gM/GUr6Kkg2/EpG1hsF5tvF6ekgA8PnZetkdM6pdx1pfrQZCCM8Q+
siws4wlpFqfx7ZWRsRHS8ilHoFr3Pf7EePLlHvAdLaYwi3TOyw0wP0QHj100Jlw1hYcsTmkkhT5/
nIPgUleO4jHcZbTUQwTNas+kC6j8jh/tsau9cUMBwA7sjwJ0MskFZ80tVE2OZbGMt6MBScrAOdk4
oCtmjF4uhOCxxKcOQZrjkHSyI2L2MrVr9QzM9dwpWHEqHNUmm/XBLYUJTMt8p7utvGsyAXaGwrXh
3mll99lSzktuHrX2IU2oYeVEtHC6Ld6OYBzxfNmBswuZy62ajGqEdqCutNSQv/PyU+l51X1cAQO+
pRoGuPI5QzZ6U40d8D+D5oSjG+3nhIu56AkP9z3DUTvWzS37e2fNBePI4ZbxrsN9mwUHGn30AuaM
XBTV/AzrrjqzfYq7JmaSyuKRRwCUuogLK/HkEkQbxpOmYyXf4pySn3iobGu3H1h/r4zjoLVgmQUD
zWRwWGln4gPxjWHC60hL2F7q7CtU5puqNfUbo+6fUiwunSj3Df+OSTkfuvmpS5sLCCXrynLMzdW+
tK6nMfmuY21D58q9Y4PIR3nhm9OzA5hNxnRwXGYi4xZE7mLsNoxobyz/nirRyDq0Bc7AtjObLTDl
tYdceCqbsjoPyr4ZnLgCdMHgVe3zqZv3gdu8C5tuTN3S/QOjaGywLZEBfmzQ3BaiVBGms2qHKcZ+
KvvbY1hQEYLhPQ9odmnS4YFNSfEUQ3voOraz5HMR1Rt1VqCj7gqek8SSsQXXHMqBeOTiAeBKF5Ur
CZ9xU7JahwSUpCPVjpfeuIOc7tAa/E1/Ax7MtnEeKCKtJjN6+PGBmGDOfqB9namcnv1BPf74QEIN
tFI91isZMbnXLIXX5vZB4uRdqKnpt8Ju7m02ZweSroVNbxlfbS6TeDewZf/1vzT7/isj2/nscdhw
C28fQ+ZCLvAriP3nSsgCtg87PLziDv2+1PbohWiaeROnfXPvgjk8FXV5HSYXJynuti3oPLIxBUne
irKrMuIZJRv/gTZE7+q6k3+NMF9fp4pdjusfIHWvejspzn2DAgvokEJW1VsX2qGsi0X+45wV1x+/
aAr6wUPfnraKFsWLy5TD6vHnKjaBtDs+gGeWXsyRgCvhwa0sZsFUpUX2jp2mDQEfYhXadsEJRn0d
ERPJdLPMxrzllgvJdL5FoplLRs8R8Y1MtPFKUna3dyJD0GSA6Zr294Nfuef/Rdh59cYNbF32FxEg
WYyvTXZu5Wi9EJYsMRVzFdOvn9W+mM+Di8HMi2C1ZbkDWXXqnL3XrlIR3mp/9dmM6VTbVnp0uld8
ZfXthNnnNnc69MM1q4qFrgCYeTvHNkvX3q9IM0hhhm84KGWvRjkVl7obl/98i1wP9PPae7sM08Dq
H1sKtXvDtb85HpO33C7LbWEK88h9uPXZMVBdVLC/hi0xscNzG3Cwg/rThC+aFAOozW1i7Ap3fWCD
fsb+TNNZHscOojm8rfZAAYBervSD+zC84Zw4RkEAB8DobUAf1y/LPE37MQFoVFIKGHTQTBprBs1u
qgwE72gvFYwIM7hkiGq4b9g856t9qwjJkJd89rOw4Z5Rvycy0891b9yVowpufR/TWG3C9lta8gWH
qnL3bY4dziCH+ykIVPiQ8J9MfgOCrOCt8Jzpobes21Cy1WXCIYU4Wz/RgdXbua2+Cf5IHjpXzXvH
tVU0THzIIJa2QMfFY+1S7vt5/5rQUt5C3cgepq5RR8e1YJyUg4kthXK4QqHw2Fa1uB+bZ87ef+b8
4k3C2MFPO8iMSkCM+KJpdjWPREhfiLtbbqC/No9t2IkbzksoGPmuRq7g51xvOf7Jv29vhFxu2Smu
EtCsGuxSS8dqCy/7ZHjZ9IBUtY+gzsNOQuXYkKrBv0Kqvngd6XIIPcJQZnsyMs5ujudgiBC6Z+86
pJZjgMpluxbNWWCwDsCsZBWyoAWg+tZCSgv0HmFQB2ykbQDPDW6H1tYuL1Ze8Tw7VHhWdpwKG1cg
YIrOIpQydFBgY9Xcpd4o4wTViFW2hHCBIWID8aKEhiBJgyN2Cl5OzZGQpj40G0lbl5Qn8leqAhUx
ae9RRzXUdP0MeKfHOGzB3VAfYVCdVYGVvKqN07zCXKo6T+PwclmCbXmu86mGS+W+DM34UQ3WmVjZ
/DDl4+9koZkfXtHqFZ/hZnbSiSPWJy1P1j9Lf9G0Ofsz259mI9cZ7uYqdR1e9PoOpWjYg1yM+rLe
wlEMAX/QcsXKIwF3EQ43vlQV6Ho7eO9Jadv28idLMvMCGpWcZztdmH7ClLfT4fWZz0awSha/nUmT
Ph3B1IUkOt85IfMCkV4940Eq4jacLBxOKeBIPP3swT7ORrs8t1g0WIizcXlaATdsWZEh2hsgmsAT
baHyKPAGCRs6kclT078Xd/OETClZ699m2SEjTqgDrcTc2iODE7PAN8C9fpPPqLgZ302xOd+apqfj
WVPxl7NhkA7HiRwsCkRav9+RzjKrfon7UFJZWfIuXDEA4ouNR5FSfw7dhyOI6NadY7EFeS5uVgHG
cUxJ+rC/QQE9C4ugJ+yonCxWzjFW++Vm84HubhGZQfqcVP6RafHKteyjUs6alrRExPeorDRm56i3
OqAvNsnZsl3iZkDimqHT5U0so8oO7nWupy3sjuQqP5r3a5BRWnMmTuFabiBIMi+CTUieyR965byD
Yvg1qvWnCufH4TRdQznBzlrRKKbH0Gs5Zl7xhu5UHbqqwEpVadIVdOLd1QnSuvIdJxWMCr2gzbCm
3Rqa/cn2g1+ho51jyla5x532GvTty+qzojnC+0icZdpACI3Mfn1jPejA0YF7WkoA2iOnIIdaofc2
hQgupcF9Z2nrZjG40Eo0UVHnZPe2SrdmSX7WcPXyZmBvGuUgl03GFzdl6D3igRkD80+YWCV8LX83
j82T0FlO+ixfeIdh7KQHa2iNAzMMsYdihfQ2pBzISESpsCteu3NxSYV7SDEUX2Myy9Q8uv0SkJDD
zInSDcTBIglSp0QoxM7wXeyJlmcQxa1v1Jj+AauPWWQdk7gkFUW16a9GuMZOCzBC0jqFIj0XUn10
eHtO+SJvNFksg/0pKBlNCrpNhxZd6vQOh7dmb9HXGnM+zpwuCdCrrCfSr+kEugZclFcnDBS6hO7E
3XYwvIAWVGJzYnXC03++SJ8JLq0sqs/6huYsvh1QOZQQ9BmIB2g3dJVpBFIhHjMMUg2xeLcNAdOA
n9RWeDOJfwFPvE7myFMd17+yt5BxPsd+eusBMvfQRu4SIm0jf5hUHAI22l0jABavcCMjlL9aqi2K
SY6cimVnLIrf1OflilW8VyT0rN6XmpmzlZJwWjf/0zfZrksgeTnm+tyAx8FsLdeDZ17MqXvQrliO
GWBDg4kTmRMAijGqt3Y9RtakfjrVc4Nm1S2+SE7jB8eHp4QhP4DLK58lzI7U9BhTeSeJhpyci/Gq
XEgoy1NT3Ked+gSSeqtt/Y1A6Tc56gQDmZJciwSQTG/SLwNZYLKEV+99MlCPltT+mVM+k0Y4m5hy
qtK4AChT+4ItlZaJ25fkCvrGi+2Hn0Q0q3gWfnIwXIJ0SvsxbJ0SRgtgo6KpiDQnWXqCSdzlnnWj
Le8RoNIQpxaIqqlfXlRBAjDqxWcrJFc7z4+wB1kns+kldcxun65BvV1sGqW0QV9M8asunB8+7Mel
II6vYaUQK2GBBHItsWvON1mF/YEmdJhm3IXwhuHmzLjE6gl/okkdZoSxE1RVDNke24qh6HFS87Uy
O2kBj0/X6ih1zm0NymBNGK+V9SUUSGCna7pCYg1/kyuuNGVcpCmmwAiZMgyu+YpBVP3Oa2EMtulS
R7WRXOBkZDvdArYkIpLVWZY35CavZ9ktOIwmv9vLhVSxpt8WNa3+Rk7iyI4oItd89CTVQz5oWg4Q
avN2fuF4V0doHop4KXNgXR3Oru4UrC7BQpgACYp2biX5xRvdGoxBFads4YIv6pi9XqE5A2N+Qjv6
YY84qMQAfBhyEI1L+Op+9jlitN4BUppCrWqIi0pRHmzLAD+f5dAPRh/S9KZ6QN/07fkWVqSfzmuw
snAMSKu1JnsMfBps//MkuP3ptiMkG+jfToR5ut4HQ3NqAWYPvmy9u2meAKSGYut2SElHJzUiWXgk
vXTemXgtAlw840cM7M71zgkSDMqOJHuYEfzGArfZe4l4M6Cq9piBbRAW5CIxSUCMW5Z3s0JkGswZ
rKQV+xXHjTa2sB2ABU72Km3J6+w8g3krCJHU/vBq0mBoJxonD8yasZxto612ag5/iA43yUuBGIFK
mXya7iWksQdv2CgPI+smW9ZD4tPYoq6fgh5cbv27qvyvjp7LdgK3WWFRSlzzeUV6vuM6vUnMQICi
YnY7ZqE+4bI79q5D8PX1+p2F+CBfZKcb8SuDgrmZWsJVEVRe01AkzENcNQGu2XzxN2uL/Ap8GQfc
c6qZkoyZ99UogS9x6O8Kl1YbXPPs2HQFJ0B7DxaviXIt38p6sqO+FQ+1t34U1tleiC31sq+l9H8X
iKxujHT+xVgOBCVyBPp105/hipPzUYUxZs4zTkTWlBGOEfYUESwhlqlBTjZBnJn0FgNKRkpHUXDQ
Dkd0ZRz0cATbLLIGR+Ei/Gj1cq98W+3qnLadDF8JoGZFWj9VMm4F9tqHTp4EAghuApAoTPv83TqB
wS9kZ0QtjYoryeyFKJYHR8lqqwL5x+daujgeWkVtRN5sbSutH0VuZjd5KG7BC2R7ysaj3zQDcHGX
qVDwnvYYeYCn4zy0iwj9Agfp9rMWgLtb2N/bsjUfqm7kaGTvSp0AHEhgdVbuk4ce+r5enF+QR0kw
r4MXSxdNNHU5kUUEXZaSXoqjcPFZCJ3TEhitlYotAz3IKzluObeiAan7/vaYhy5X6tQdkmV5tJuB
WCKynAvwelcUNVM971M6yJ9yf4aONjpcx2+F9pzjIgdybcr8uV1LVKtG+DGv3Ru0MidCAfXWFvR6
aVKBvzVeSQJ9GwfQUqYas21DVVxNcDhdWdwqB+hF6kGHnyA09iNGrHph32n7I2jC7GCt9hPxIed8
dcYHewAelTwjpgoPLXLWzUJy/K6245BoiHM9cIQjCeVhsAso0N7yNEyWvB/hTxXSAJmFcR5Ay7KZ
bRYhVbR8qElF0ghy7aLHYOlan5lFBQEaeFP09hFxIu8ACdgH0yVo1r267DnUXHOA2pATrBkOL7M9
3GFw/XQ0F7xWnN8Ak+eMxa4sMx+L/ygdf29o743O/7OVVvltqIIbOi808FcktwvxUdJvQHjIzNsN
yiHjLXypFGm0hbeCv9MnVwyItCxQ81m74pUgezC28zL2TeKawxxofmc/tEPVUM0hhUv0MDL667Kt
6w3vPU7Om7Wzjv4A+8DEyzdTyiC+b3ZyppM5D0/QMl5lCpxbEqFCI6h7TtP5ju2liEt/5OxnvPoZ
MVFYL64jReieSF7oHQ7Es/hIuBRoI3Oc1K6cSHsFL4Lpw3lwGG5EGqRTiJVszxgKKmI/1rFCgrIB
FvbRZuUtB2t4dTxCyHBCO680zo63vrNxBEZpnLANE4Rnt69eOZ3ckjXa6UryzMS8sf32LUNXuF1G
HwxQ1dFjwQCfBP5zgDkTl134NLvOjhY5LLS+/Ukc7NK2qGU8+RnSwEDdsQ60adrtMkfYx557Jp+z
EX7M1O9ztDhRopibjBWN73BaOT+5T1Ywea/jPHwk43AhNLV5q12A9tMvWlnZzuVt3bUJVrPFlhcy
63syik+dqte/4zBuOwIMUtyKmNlkTT6waQyPHAGajeU4zUNCvlp95SvWHXuFabh3JAHmD0jnrFPH
BtaE+MdF9iSr5NXSyttPKJKslszSWrLYu9q4Iz7U2SQlRumMBR19N1tb776yDSI+SsQpD51iF6Z6
YENpf2wyYveBNu8BJzCi65UVFx0YTa8xzmlLajWH+/065KTWVvWdWYlDtY6RAId79tbs0JcOFmlL
AEgsps0svT+hVbJMHFwu5duuWbzIaZYkdtbiJag7ELR291YpTurAdG7MurVvUkfdDdew2HHpn8vW
6kGds6LyUdvR0M1RobHFuFcZcd6tT31C3nvPUd3ICPmkcYX/l9gg1fbOQ5UcvCZ87LmYaAx2P9J5
t0zW+Kq8n1bzzq1KWiZEDJY5jWICuOZu15g4B5u+/OpzYz9q7DTrtHWT9XtKK+rbQMWZTxYEnSmq
o6DA8OO2J3t1f/LSBultkSyAcCS2lhVUQOPdd8Ny4jkLBRGPjewzCEEb1iNyb8BdQJ4a4xYbgBdB
Vz17PXXtZHbJDquuhDU9MVkDTCHVc9YYRD+uFZxRYi6LRd+nS/VuDBlOTcGZC+gjMQBvrvfI+H6X
DSz4yvEXjgWUBpaX33SF/4u5HsFcRYMYURhMSOfuu8NnUuhCxW1NeWzQTJhz43vOCeVZDGbYtQbi
gcMI4Bo5r+dGGyMf8z70ELuCldSxfl1W9A6ryvdNOrwC0ps3zHqrc7NUu8XX76WYnvNGjvHYcOHN
JvwN8WmiAxwGf9ql154EaWr9DoLCo9AGo2csFhQxp8GHGVygSzhYtFBhUDv3NhG0qOrcK1l7iHEJ
m1u/KfMo94+MNrGS1dybtAkJr5wvS27UJ9/5TczJAac3beGB11II908YFEehJ+g67Xpm0/c2tKGs
WI5meR5W8L1OWFuRZ/r3BBIzG+puOT0zktNlsbN4HriC2j9LbbJfth+qJwCPCPk5Dux2X5FRF49j
X7LxHrvBfjZJ9dvazdIcMo8bZ6pnecxgIt1xHezWLPvJ/IaXO67o5HtPXoPw9EPZvhjcp1VwTEYU
gmaz/OZV8Tg3XRI3Fey3+grRsoy9QuSBl+RHGVfXkIiIPHK2yqcLj9XqPiDB8DB05rxPA/Ewri1e
CgMg99+spXYxznZCH94IaUZYac1suHXIBCA1c8ituJlkrMxsQYUHQi6d568KZlYsPKfY85uWQ2dn
RWxOSEzHt7TLQiScRCbkDguoWi8u0CLR63yvzZxQRdH/8iuTSqYcyd67AqY6b5/2/h2jZPtoL9Yt
Nkj/WNvu7xmCZkM8xmZYXBFZif1sWMXdOiP+hD1QYOrZ1XVfAM85kklob2HONJ5xSpJ5iELkgmuR
3mW5v+6Jqhw3w7CwCdEdkAoJ5Jo/l+OSnKiKUe5Xq3dBlcrv7O7HRajHuQdrUmUoaiUZhDHRBPkO
Vpm9n52VANyw8KlkoFBQj13jYH8Pg8MWb8IBqVKOMyDl6c87Jno+5Fc4/MACBEO9ma6ah94VjG4d
QkkIIqLxMTKTTTaIT287YV8aOkkbdVajczuEbXZYSySTFe9EEGonamjcbrJQ3hu1gD9RXIluNEFo
O/qgdJVJ/AwaiavrPtzSEyh2NnS1eHCbx9WmyoNcufPZJOel6feui73ELMarLNR6XJFhxvQ6t8ru
+51PXin1Egxn109ORmN/BbqGVix2Al/sA+TcxqldFCL8QnO150O9jLExGwDaC6JIsHb+mYV8oM9Q
HuzVvi/CdCXWhXGukP1v1Lz0Xwrztu3sb3dUUW8O3X5sbA9MEU5mo4KcQbjPwaenf8Ca13IcdSWW
eetp6XgvqvGZn663GJe4Sx1azejNw9j05THxh9fVrO77EFWaV2WHUFnkdY5knhTY0VenPpjSOYsc
RH7OeKyST4vC3Onj9Xa6YN8PfdT5QGGZQHPA4NyrUVhmYLMQz7dhlHYPuKUIep3yF7utH52GoPp+
IPNlMrKYQcVrgowmmo14woCyCQzw9NZgf0y1CWMGcykd2RwLd4gl1YNfCGaztw0LqgRWlmv6DHOx
DR8YyBe1vLPTbAIXL0ZWNw/GMl1sRTW6wmskPZ3OQj17ZyMTFtE6aN8JzMF/H4y0jrPyCUGKYA7Z
ISaqllOGRvqp5jw1DkRLEWdyv9QY71HfxWmXlF8DVrYNu//1btB2lFWeteGuXU92PQCyJpDA8aHN
MaAiw648h8oO+eW9vl9X+WpNvYU0xQzO5ipY/Yi0paWfMwxr4AO0LAlFxQ05533/OS3lDY6Q5tVB
JbzPCNjZJ/nSgQqrftO6R2tSPP79UqfA01A27wIBYR5tfHaa5vaaBVP6l8RR/uXvn/5+STtpbf2C
Uet//cV/ffv3hx3xJQLan//++d8//dePtiQmRTlvUvxff/FfP4wmisSIFbbJ/zyl1P3fT+7fY3//
1dhxWKWrhnPzf37437P491gylmpvKf3730P/fkxM4v986WXen2qPztD/7Wf/PWYYELJMOC7Rv8f+
/c7/euwyLxMr4v/zOTYhB1MkBcn/5/3prUYfJ6M8/f3f/v7Of+/Pv8dqe3gIbaQCSrkXzALuBbxN
BTLk+v2SKHEEuvifv8Wm4l7+Pm7PDE53E6AWQsknM0aR5m3B+QDfhHr7gp0HPJ6y0sPfbxdOUraD
UMXQHXKZsQnjFtzQBRHWtkxE8pPkjwtSWbRT9bvNVPnga5IOx+nFH2Z5ry3oFpmHfUK043qakMQ4
KzgGT0HyN0h57d21/OzxHIN8c62bLJDiViUtMO8FIVXaGS++woI8U0ffuoVdPxUJwk/X5i4Esnf0
l3U40zkJ4LtRqMM3es04Q8X4k7iPe5K6PV0wPG2GszM/eWGe/ikYhph1c5l8OOnNNaKGzh8E6erY
2v0HCDxeTBkHyTJFufVp0BQ/+2kDgbBxuygBa9aZIj+udu69HrCESFoh8uAA8YxZ1q6dHalf6dqi
7+w2YPPtSHnNRI/Cfpx9UghS0tXoWl53xU7tySH4Q+0jgPtQEyC9ieYW6cWcGe+Z13ytllls+zlP
qXEzDB70FiFiQXO8Kp/qgtF6lRvRwhCFMC/IHNP4aXT9WRbbiqg6coAQI1+LYKBncaiJUzBd0rUo
/khb1smJMQFC+Bzsud0bkfanggrl6Ij1W412SGaLSeoBQ0Fu6t7LYZH7esfpK2ognbFz6mxHala2
SuZJhbBJCEXvETzjgDK7DFHCSnuDdim6vK8CL1BUOCBqem1tzZk92E9cfcD/z1wMcQF7OkXJOHnn
2QGEUDD6QYq2buxkSmPoQHjep+FdeJo3r2d+sOC9iXs3Rc+r5bpl7r0Np/C9TViH00Gil6ivMWK5
sIszMCoOV9nJNfKjLfxjzswgSK6ZOnRdiZyJE4ijjBzPBp2nQ6acg2FbH6g+zHPQ6JjeEXqn1W9i
bTx0xczIx/OOiv0WLzwcv8l7W3D93/gGAkuSY6YYxPb94qME0QtYwF43HW4OwGNAV8nXYVcnMAmH
pbVhk4kUgfA7K1nfc2nvp1b1e8OB6ogsiIPiAT04ATGt9720V/1Gjqwtaw1I5hC6NuHUA9BN1XQO
p7vS6OqTsOznuuLMOg6K9kTo7ECDTZNTRJ5MrQO1+CasR7XtOjDkGmLpBiLFj+9IkwsXoRa5aDKq
Z3NDoKgZMQBBa6UoGdv6q3WW5piZ6ePa8nqapI/L1XbuqCBkzc46ExKd8LISw3IIk66s2HMIQ2UY
CY0FZkvHTBbvn3joSnLaaJohGBx/1LCA9AsGFBSdVZI41MqTbXDL1BlR1xISbp2buxySBokJz6CW
Fd5XW+6g7qAPqetnq726WxrrdigEx4h+7bYobIrYMuiDFeUU7paBOyBtgk0/VOq+1RB57bDeyaw7
qIkILl80b3hjAOSF7a10jWnTexQ9FsyprdZkv9haX8zK2TrMovyW8LxaFJ94Z+PRmHq6ZTNDdo6u
Hm3BLl3fjYJ2iZ9RfwVe/9gatGHMjLOjMLsY35Yd7TuL8mdEUEX4U/FJ0s6XX0kaRYK7u1mGYqsg
d7De0PsKGdPDXRwutQ99GeZjzhzoAN2UQXiDPn8ko0BrZe71MUmv6Y4y3HYegtsx8PPIq9RwTspH
b5bLSdOriWn1eVGZ3odMUiNOLKA0HefPqNQvzIKbYKIEK6rZZqUB/h/27n5R+VGOUmw8OTdbN78x
kUcfUZ++GrN+K4lrSnoNct6C1C7GLw6LX3L0ZpRP5UZiyY1skpSCCQk6oW5RbqQ0kutg58062Dbe
HeU3A0LivThA13HpluPR8SwORtKMMVYae7QOjesLan/P32ibjtnfq6yZcPQmntHgbx++r09Fe/Wb
068fFrFQV0EDbVOLsTKWtLnsHvNyyk+9nBZ6ycjq1lZ8dblRkZ+VPCUTnb6eoDMwWLGAhEdo1NZO
9VMN7hG6Gf1OJU3+X/dDu5+z/E7N6dMw0dFbkuURWRKW1igXFf3hK2HDLrnmfYU2tCO/yKjzdJuQ
l6u6ojukwnpbJAQs5hgDgczIfMa2p4VWoKPOFG1ur3iGGvk4eh7i1Y5lsvEQFZjD/WjNrws8xn1g
Okxg8xtGL9k7MSO3PihI3x7VDRwqYmjLLR49NzKzWe9bbwmx+sknAXwtlpb9NuScGAxEVkp8+VP/
MRikL1VQkDyic/fMEuCjjelzWzNt8csJUawm1LWq6C+53oFc9LUovB2WSDq343JXLr1/zgKIqZbQ
7TYqSt6L0J3PfQWrPK2LIyGm+tCTDt0N4sW0aH6t7HGxjYhU0qPnO5cSwxx+7L61t8y+5cVpyEFG
dxH6DAAQfW1YsS/wra2DNZ9oAs+bYbTokJHe0AXtvNEWZ0Kb9xKECw0a0tY75T4FGCuYuLTlsSeG
iHuTxmTRfHO64OTdIxkLxgxCZXgjsyGDjchNOicGNr5R0lIsir3y6xdrGoNDWTiXsOn2+TBBqNFI
8hCi0nW8pnC0Gnucz/urj7XDqb3NkUbA8SO2nixkM/D366KqqGz7t4o7PDYF53BznQ4pDSOVOeF9
gWeciXvCKWQuLzMnM85qKw4kRnJ4JPh8AZ+PnnOHvJEjfZnU5yDPXgzYOEtSstxBaMym/tqaJcTA
EGiRZVsaN43PKASV2EcgM0GUkcE8raX9nI7ORQzIr+HOop5JjD+Na352ksQIynfyGmy3RFSHN45D
H37ol6bPH4SEcMkav9I9AVSeGgekWXhmYY567hNTFZirIkAsOTDxzrGOH4jI49ZLmm04AErFRHlq
wDgdnN5/NSYGAe1oLxujsy+AHO2o07cpKvhIFB4BPACfXQLZNoo9hhjNrqKaU265d73UpOYgQU+3
6rVOnDnOJf/dGewuePxkSONZzrQ5R/pflNmk9mkFrH26LXEWxtjMZw6sb1JwwJ+XAQ1qhY9g1del
hScxNssBv8aR/X3ZVLL7VVVkg3Sj+7Wa7XuQtkhy0uU4+8cqZVACCilEl3poXETtU2b95pJATec/
WN4At2Famf+GKAtluvwpmNDRtguJpkDp3jqCeIsO9JrKzOPMwXDrZnzuQB2faHwDySXcxWfct+9N
RpG1193OZa7PBb8gog09o7sij4/2k5G0QKMpByfF59G0dGer9N3EUr53Shs45UxXgSAM3Pj91tcz
e5Q3XQN8kb0c5VPmkThmwJukM2x/26Nzj9DG38+23Ip+dEGDi1+KFr+xesBW3YG0aO2ne19W6F2g
Wmd6b4zhLUJAI63kfUdGcu6N780q7NNYUWJ5iu5zCGt+Jt6V8Tw6mQVPb9SFzv1ZdVLEgZW5m0r/
2P58b/SrfwEb0Rx8pVomrfpuJa52b8vxzAdjHANzv7hpf0+rEQm8vSXQ0dnm/WOBGTpiOmXuszln
oCaNeO3pIOElcjDzpyrKcgBHNoeemlKbPLffLd5uOnfeq1169wITBEBQJ1qrJgG5Xv5iaDGfrpl9
A1PFQ8JuUKnxmFUEI3UNC4fTq+ZUAqzbpX15J9D/nvK8bU5//2S3WXAMGF5fHxaGd5sSZLPzU6OT
G8cq4CUXND3FkI0nwfAzpHJzZcBZQhMBwAlp6LektE8HdpKtchp6EzWWZX+y/QMh9BHreEcaG1+w
unencgXpTmFBGVudEiIztP1TK93u6g5wappc2yYV4ELfBZo+yO7kUNucrGXpt7W9fhuyh9u9hh/l
MJk0v5aHIkc+LHOawcGCwOf6T9rSbP/zpZC13tge02qFbvdkuf4LJuFl5+qACzAljLEQ+TXOiZQt
VkZaUGpdzG2J7DxLkzuuDHVt03AOub45YdLMh9XAgsKBZInqIa9P9IkQJTcspG5WkIftoyPPA/tr
mRcrTkjdUZLWypIT5MSM8dSX5Mnpqc+PygI3XgfMsVUAlDW5op6qEk1m0QAeS/ywRALFZIbYc6qH
8Oo9TnwYuNe2EEqdz3miER4ukNgsEmw2xcR5LgP8sU1sF81DwjrmUu0ACJtQmAwgrDDBM/7EYVci
Pik8jsASDTvZKl9FxbBWWd6XGao7D+rsRooQ+/Y4PoXWiM7TWyA/OCywCKmO9jwzlaD0DvQBm6hi
yHQcrPVisvFXIWtiKotLQXY7OHK9c7P+yxbZIx2pLwSIBoVu/1ZnIsKuSYQu4haOUvK1wle4TMV7
dVTC2Oe6GqhIameHjzSW12S7jgORY/zRXGvbyUM3mXeCyiQEOZ8WTVwA+EDviL0pxMuApws94xhs
SK26ZlwzdUay45JY51K20r83w5uly7tzWCskRi4eHGzmd4kzMkXmSokGHJzMiUPApVcDv/M4LTUo
rnmGzm1UQyRpojcL206ucAISLxzptXqtJ5AOqz+Ak1g68rMUsewF0iAtn7PU+Rrsi5P55d/XOfq4
LOBR3OYNtTMMdnZbLZ+MwH+1WqBx1GRcYPYrEn9QCmTGNVNJ80yJA3Pg18QaDThCdocQLb9Bi5Q6
DXFKSA1LJITkKrKkjAi1XFBsS8era3vs+Q1qRhbTaeOgNARjhzzf8uXO9fW3RmAcW1OxJzKu3a5h
m2zTKuWYOPZnQ+ouWtRyMx7kIoqtb5tfqUwQlSZNCT/Y2TfSfk7RoTxbNGrb2YtEY954rgcEaGCu
UQ/QLRanjvKWl+kF/ruygnoj2j+cW4fdNIS7YgbkgcachjXZWjFxNt21wpvlo5q4HMecUDzHYqPU
gDdkFl67FTlpxKmxbWG2kci33qTdcMQIwLu0BC4gDJyb3sX11dtsT0yZehe9ksMURdOHDJGBjtdx
p9M2t0bBZWktoX1CadRa3ritwNXy2z0S9Lr6mMoz4HKfmYvf7Cl5UAtRcxHY2XEhWbRb1sG54vH9
d0TPoJnb7HU0++rSGI+S9BYCOorLEPTfqI2efAg09Hd/GJABxOs5XbYNsHD5gQ6eOVPufrQOLKrU
gduUVt47Ezo8iiZTEDVWbjwEJRJUr7izifOhZ3ptAAUVUpS+jJ0cdIdH0kYx0GPhTcJyUKmF7JsG
hW96MA38ublOBgof+6DBne/bed0PVnuXhXidimsYU9okt5y1goNBFw5axp6JmIjCjlNPISssdEx7
ufBjkbDoWKCxMZ8PyESVfzTmC4kLNJmRurJ/8J7Oij282C0lWHnRWUxAKexZcKvd7H34gvEtCI9+
73gcgkXQggIXkEQoqLxS6F3ZIHpsPPgfQ8nMRMohwUZIJTrUkHEJ5vE79Hy186htqzqT9NfHjoUc
b52JLiiz4eAG/XyfwdFFVcRgfRnPAZq8jRLFKSNsdtNUOKeEmjH3NR4tRE4Jd9rLwl1LA+TYIqPS
fXgw1uy4CqPdT1oina4QonBOWmKyV+RudilC7Sn/TgnG3jsj5EKh156uU+ffEE4GnTdg4O8RYrAL
1rLYG5bEEggOFHC+FQeey7ZmP1lMOEgDRfazLt6egn2eA+ukeDPnwmFogt+rRNxPzdWYu3JY7rKS
rOXhKhXu7+UU/lDR3WnBUgFRxIHQkk8nxy5hglvDJxFNyF264MXQjXlNwHrM1LmlRosgpKN7FX3z
v6g7j+XYlW27/ori9fEC3jT0GoXyhkW7aToZ5CYJmwASHvh6DfDcq33jhJ5MSB01zgkWN1kkq4DM
lWvNOebaHA1/b5jjy+K4TqBeZiObtBbxugRBHYd1Xbw4tnUh8A5tc2IdtKF5U+zbT/R14vXQ6vPV
HQbGtC2h5jbpw1PhHxyt+uUXwJJ1Bal+mMeHXMeMo2v5RqeE2uD1uYXG/yLEvC/HZ7e29YPHzImS
g4M29Sl7ToAiH2WKXrKD1sVe8M7fkCKzTlkqQ4LSyDmZy++sxeQ/9/k9rYuB24izH65QZ520B8vu
WN3728C3r1mFLEOTfUWbIybcCKxTLmkiYp8qCXTZI8jaY9DEWppdWxWj7JPEh0yK2yAiuRXaiFri
q+SuVajgIkTuoNsx9LUGOP263BI4tPF5YkgyHUhuj5Ds5KYb2Qp1n5yTmUQDmOugrhP2Ib4BPWIL
zDSJz6QzPkypvUMSZa1T/XlAjRx2VDJhqmAyOWT8NIRNn4cupVSpKrq6o/YhfkKuXWbxdGzuaVny
Wyl5innNN3avfneVs+86VKCWadyaFh5kEbHh1kidVpRj6c5p6HIHyIm7zPysVPSGNMHEhGhTaUyY
V0kYbojHixMqSddGpEXdhopHRGvaDOduBG9Qj/NnsKAx42DEEtkTc+aW00WZz1Pqi7ULysDySVhQ
2SYryjFMUutzecu6xFsCOThYwQfAM94m927gHEzT1jaiYnNPLJRGGazMRVaLtvdXjYa6VuQOpNEw
b9O2unTSLELHIzdjNyU1CnJjMvccWKJ19OaOqNpqLtEwR7gKDz65yX2upKpoA+wX9pNhN4QwNrNx
hMH/XBYZYIs6pZNB8C82qPSUjfk1Kq1Ps4Oh7qrpk8hgzkz+wC0f+BwiDYh1rbczqsnfdsg+bWTU
GeSvHebM91a3y1050ydzlO9vEfFl4FlpFTdqUYvEqFBnomBKbxP0nOfiygU4jhaIoQReaD8KcnpR
XHT07a2tacBMahFXGqU244gO6l1a6x9DP3goOjUEINp0lUqNkPHMKTRReHOAZr3ug8TfESI8N0Je
Bi/Y+gEGUEycNYI28KNqZ+QjhCVUlltZ5gV5AojQVH80l4L/53/Cmf75cKKBieT6QKNjBukwv89y
xDUQGx+87em1TYxml4yU7tPcgW81SdqgfuTET4sw16pN73ZfhGpXVFLeu6PBzYkysSfeFXGI3aO3
YFPxOVIgudmSceVvo2LxxO2ivpWMLArJqYwOqVs7+zmPfiw1BCVyQqCpbJ6CbkBL4MYIUlLttnWH
s+EVn7SYr15mIR8f7Ldary+l7Q/k+RYVOCABl+C9MWnw6aIpQ7vrGPOjh/FbbUPoRrwyBvNeVdpz
D1EaNYRWbHS3Pk8RU2xdxizGY3d0keLMDgT5ns0ynP3oUCJ0Wuf4kri2LxAw1x4RKOvYkcAYNeNr
tBmE4vhQS3PlXVPGLYSRSzxCXa+n1ySYnwi+Els7zc+pj3eLGA1spyDa17297FICNTEI0z0tL3Ar
bAIm4GDAbb57Vh06DZPu0NxOhyKuYqzRGMIT1IKlDj6FfCtQzt6v2aMCMxje+9kB/AwIzC5pMIGo
O1t3vlv0lPt8MJ+agiQszcweidIpQLaDAkGok9F0Z3LvbiSHxJBG+K849yJ4us685qY6eubR9/DK
9COQF3y+Z+k2WzMeta3927ORYqqOvNzKetQE7SbpE9zY2P4yLVgzZGc+VmjpQW+o9N24JQNlsKZt
HaOxph+1GpyRDgVxbmaBPhpCZGBzQpLwQkB6OsyH6caNVXA3InPftFHPXIX2etyhPPSlFexAnXBW
w8w9z5iPhuJexIyfdcXICRvriNbTa5b/ndJ+Ik/ZlBUFfOLiyCaDIma9gA1Y3cZ1lR2jOtjSLMtv
4kbtnUXaGtfu0TUxBpR9tzfdWtt7RfTctjhYO+ZjW7cfniu7+0z198Jihcdj5rPX3sWliTI3u4v0
xQOfs6DL6m2Cfn+qNes1ka1+bPrB2fsJ8Gtie0IigARlUnFJezPbkDHnDtPIVvmjCrtvtKE7YLo4
R1o0Ua02aATsNjqxqZOLYxVy4aB5q3pyveOIMclo0u5YzfldZhQNiEF3CfjuuWf1dEW3ilQOXJTK
NHfKnZgu4ixK5FUxbFvVcJ+PsT5x6BWPVqoIf+or7uZpIi+zwHqTa54X1uVQ7Ui9hvFDN83E1XXI
HOfechqsVRUH8m5Ei5z0w3I8HF/Yj59SYdxJE8HjHB0HlDnUvwkuTqsiJGF2NufI9N7LuEu29qTd
Ftabo8n8oLyA651TmCpjusqm81QXNGgCYmvXNsqmEOIMSy0FyHKHYwyEweKbmM0NTBkjlqR1nLto
uhfBRed+pn7+lAU28YZkkkpnsO6aKBQJ06zEHODORB86mqYhHTCXqeGZzCTGIH6+YQZIBsFQwdap
CEBoq2e0Ud+yF8WhFg/wGEXYjkRziIaowYozdGBZ0eKeCy4iXumeeYdWGVuRjfFXH2mq6V1lUahN
QBA3jYSGihUScSepITr1FzP0ZDeYBA81qtr2iUtYnWBlUBXwNmuiSzphoyws45D6NAii0do7UcvO
PQ2XrnJvTN4/RolBiSubSsjp0ZoVgPlW+sikz5mSY0ZQiCvJjGjyiBMZsSdBZI+r0XUQzc/Zmhmx
BcOBJkxemHjUWWMkhHNoZ2boiEWq5VNu6mSwkAD4e1o8ooNYZuDMJJMyYzBaoZzRovjTs6Fc4I0i
QYiUKuCLhD0QshpK+soGVCVVR1tR12+jdNSerJRVoeHV7rLpqZ/MF1CER+lFLnti8NJaqoMHoPKT
beeXVozyBNMHbwUiRWNixNlinyLjaX7FMLfPy6zdl31wwdASbUtulxAW1Vp3UpKwOWZqRrWjxJB4
yaRLqYnDIC36s9N4Dny+XcqAkbqT2ioPUHeNBMPE+Ex712QKNMyk9gbBOz1Jrnc832r0nxGAkkwP
uiWKrTN5nSQPM3RLXECFXEITO5cmGoXMlNaNw9KpzP4NUNd9OpkEOBc3wuCYQB/qJtP3rsiyMC5Y
NnBCM7RIL0bmXhpzKva2Me5FwRiic/AGteS3AGsyT01stXAeyRzE0kkLSyLjhQxKGJ7ttAuRmfpU
Y4JO5NYqaeOaiI84YjkGfNlzLS4cv6M9E2dSp2i5zOlGCQaFo18bmyLDZj8YZw9F26Yx3Y+mruud
5REdL7pjZzzgkMdYMotjY3CKAahHTU5OqFT5JsjimoDn+JB0/v3UkWNE2szthImQVbXARsHNYI+w
PnKHjTefsYXR7VjOYmyEovrFyc0K/SYtNl5wMzG3XA0R/2R3ytj2WsnlBxor1yzaIrS7BuMLRuIz
i9oK/zF0K6eXIL6CNdIOHBdpP26YvCEM6LpxXdLdZ1jnTetlujj19dmKgeMEpX9LZta8pPqitWUg
wXVarBMjuSua5i0LcsBbroUXRpx0r9NJt+8WWXSF6j1oNkPGwRCAZNijZt7TLH+qjDnYgt2ZDgNI
CXmFEvnp0KqkjYAQP42Lh7aiadVVswrTYrr6XGwbTZcv7vwgRoIlg+JrTuO3fLlYhQ50tuKkpMuM
6XBk39W+B7aV/DkLu8Fgxt5hEtjSXbxKbkO7yIsFZwf0IDFI+nCGpbRWU/zumEAnamsOQsK24xkS
19QRaC3Yiyv1q9XsfV7o06GngFN9tEMyilWgxY0c2zmza/8Xwc8YZ03DQHqx+KRbYKciMp4ybyDi
FmiWKB+nJFcney7umtbAcwDEcyXaq+mjwBVogNbmROdS9fdMj38Jb+hXdTpxwgZ3kdU2kBxp4f3g
7LDcUo9ySbSY6uiZEmq8NBg/RwdW0Zj+NusR9WTBiiMmaV1tW2yB/7KrUBXqwdYx6l9W5ma7QFcU
9dXElpF2/QdHCLWGqjQh9Ac4ZaBNZ5GVFpPuTE8bxr/lvpmTdSM8O5RtLTbSyIYV4psd3hDGO0HO
IAxVLvyeaduPeb3XGrxYAfYkU9eiPc3JBPmCuGsLcrVMl4hZ7WC0qjoJsWy9KiXSqP3wNP8uFcm5
QfG1N8BRRhGjRtomp8F1SWombzCYp+tgDPdumh9nSQpU2un6zk70vZPkRKynYZJp2t6kIuScRwSF
izNxqvEYqrrJ95FWrcq57feqhWeZAbEEPoO/myUgRpof1CfEpMeU2hgLibMjoJrNDN8UeJRL1HqC
LoS1MgGBVaLhaIk7xBboIEfOtGwsFlwzhJBujamT9LGQ87QWFnPjbDnchrEyK2wlXxXco3XekL0w
2eV3YCY9oh/usN6MDrFD51Mqtl2nYSDj4zQJzQ9mk49C1xZbBANGzybcr+EXM2dxaJQg8w/DMsPS
ZB9AuoIgDXqoXftctn89i54N0wobAp1RSXUfgccNY3fEP6LzukfXAqrIgZMnandsr9j1eZmBjYGn
pqFnG9ysjJ8m7ego+WIIZeBLcbFeJ/ah7+eHpKINr1zxEdh4ljrVIS5D0drEIL7tFhaQTfocQCG/
BaHhI7yzJo43dC3Jv6AmCGDaYCYR7IYROnS9c0/AshZJ7SuDA33vuewCXgI2lWMeXVb0bvpwrQP/
2qXweYypvQ7eUN6a08yVTh8L7NlKsnrPFdgSYVG3sE9vLBiOQpuqTTxfAVKEivCOEOPns8/ElUcN
63aLgj3QdmPlOBge4xuakPS7FNS8qqJ+A13AqI/irhgENIfE3helw9zmk78jDU0NQ2EWiDgc3yN1
GWjTUbTa+Z1NL6Qoin43lAPtdQ1HemtU+KhKdOSWqvA4zS6HV6YRtQ6ZZx7Hc5oFtxqqkSLrPqZJ
vKZN4yJEJRXFzac7CU9aMb7H19pw8+ViO0DQOaZJ++Tm9SMjvopcLzoybH0iNJLseWKQVGFJjZ1m
TU/foIoF052Y2SdHKK4BlSBjQjm5qiO0FKOfKHypbPJ5gcZ8sqFZUAlXA2MffU/EY0pjMDL3Y8Ys
u9bKXdtO+NwtGEgMrXd9w6Y2kIAV4s+cw4kErQ2cCk64bY7CyxoYkSiAZaHem/vET3CMN+oGQzX9
wYTzZE224Kw7J1/mVxXV+nIttKdMdvtYz9KjCfaHX8yRFKN2vZvp/IEmtQ+QnVHrgJ4yGhRCLSur
rrMS2zr+xBlYndF59tEJqF/TuH+rEkJN6UBXXE+0TmId/a3T4puz6V4v1v8sdpY/gIK8tjLaIo04
1VxRTSxuzQASRgDFugkCGB76bw5tp0Kfz41nfEmbijIiSN0PXL4t0kZO0s01D2K1jmwSYIc8LzdA
EKH5qV+6pBUFNG9gbW3fhtr8LI1bFktEdd06839jhz3NOBCdpiz2FQJ900PGWIpdU5iIILQRv3Jg
ZoQBT4hJIHSG+Yw+Rh0GxVm/660XZGffhig4Ik40ei1J17FhyJGJTR20uMsq0v4YFNYx4poZV8V6
hC+AImDEO8BIRCG/CVsQQNtstizqcDRRCENXVSffPD9LD8JZoiuxN6wSb6hOJe3QiSs+RgXEyxcR
wxcQoTcwDzDyhWka3VRW2xyDrP5Oef/IH5rylWpI6EnqKGxctoNgeIybARkeScRblfev6BaZfRrX
ZNTUzoKRhL2wIbnbQrlpMk0waQdlOJO3rkkrbDaetPYt8eAu6DPKgcLFTz3O00Yzx49eehu3zFJ6
axG+9W8tIfLIpl/PgGIVlzbt6LhiuqOdMvRWoYx862I6y6mqsM9mye5l5+ymTkWydFbfGxot2L7h
BdRLhj+0KcO2kA/DZBxUsA0sjkPKqY9jVNbUh8M/PmqWj/48/PMlf77ub1/y8w//G1/3t2/7+Rk/
n9NKgYTx//ppfp7gr+f6T3/Unz/iz49bLOuMoP/Xr8X/8Df+24/68zSEvtr55B+wO9KD1MqesbVj
M2BOfJJOopxpJUIq21BbcELbefl33ZDF0S7ypau+PDYH5Eqnn8/2LT2j1c+H9OIJuPr5gr++9u+f
xUKHtnZ5rpioAskO9c/Hfz0VAav1y59PVtiTgcXkZHQyWh/goB9/PqojjR/58+HfH6fwD+a/RvE/
olLavDz++VBD0PSP7/p5PLnLkODvT/DzuFp+3p/n//nyn4ckcvzz6f96uj//9NfT/Xn88/U/D//8
4n8+9+fJi1nvNn40fBh+Uh2Bw9U6s2S3PJKkQMRyVPGh4SpExT+fbWFl/uPxv/zTz2eZJaf5Kh+a
42jUYudqbXlCMP+KbPklSjSMuYPXHwVdoxbmYjzNvA3L/1o7A2q4fBQ4/hGYCBNzP+NsEfRY4kts
TLIEL+EOGJ8r+6wJ/70cqKuybhovI8fEGhocsaholtgGGRiwxOIUngra6aVgMN2jK9Dc5nOaLTrc
C59YSSLhmRIV6wgzO2GsxefczQ+oE09ojIDo1czaGY2QkhWXA4wpvKYYuT5+4kVVGw6Rb+IWyu8i
KK/8ODQflskID95ZUnUYlTi1r4ss2tge6IKkwfmXixscxQbi/5UfF+1KKdvmFHmVhfcGyWGd10V5
rfP8jR94S2D5tNVai3R6JB/EgW4BtuhPtIYg/xAeSx5Lt7Tl9amhIlRZsQw1K8ioiJQnYV5j9Nyj
YzjbeozuEXNZDNyS19SY63VZDC32zqZfw6gH8fhU2JnLaGxAETIl+HwbfLO2c9Fn5IZEneVhI5iD
l82oh5YxfUmnMcIsw3zkWjRC0kh7HHJvR6p6+yr8lkpDUrdGg/cUL2VtEQ41hXBrJZTg42dDGtAJ
uWO8V8a8UWTuTliM8ALLbyTG5arrBgzeVJGiqy7xhAMIEbURDkLQ9hAgRZp5AC11QUONaYAD1hF6
1RINjnFZdYjmqwlPr1MyZ0bgXrzKQLvXa8NCTmegxfZGDFF1R+SeyEySmrVy6yKgQJWibZi1vELz
la+xenJqYTwwquC/HNNzBvuBgeeKVtZH1pmIpZ3EWqPhn5lz2tbHNMZiAzKfg1utbWLbuwl668PQ
FhJZYai1bpJJVCjbWwtZRm+i6bm4sYC7msOmK9HMWrr90kpsv8JLLrShn3xIXlUwgyK008vUmxAa
GskmfeTUYJwMp3pJyP/G+k0yQjbdmq2HJKaa7dAlF/cQa/I1QGfmVbgMzVjIcxQTjE07NI0ZAqPQ
oYEwcLIeXPrJUM8eMmPJTbVKRGUF43pCOlA9yXvH1r7n3h/WGrCPkGJCwLk076Zc3CberqkRMHD+
+igMmtSgqAmjBfQsYdrd6onNS0ofs9cHxOk4GFu681R+khRkMwTr9MtLctiKDeVGOjYaRpoF0thu
ERnWZCYbqvsei/qca8VdYMUELqf9k10/E3qSrgOqcj1vyq2dMy4mqVcva5ROCPAWtMaiDLIbZrJy
n0X1e4EzNiyNMScTj7kVU3lm+KLd+xISjm0zuGmNE55rIlGs5BG9BB17i0a4aLKPyoAvLtF2LeSO
TDkvhDBwHEpMg15AieGgNO65pq2w6xkBOnu9BRE22+5RrytE6ibvtDZiBC6M9dhzozVgBBy+E/pl
gfkYdZf/lPj+LnMuhRFQ0hF8v8Uk+TUw+4Fvzjl8lgFiElyLiqiauWXmZRiS33n0mBD3Ur/haDHf
YEOXJ0xk+2bh40cpqLXRs11zbcegaTNcr/PPw4a39mayvPksupnoohlzkO26KPyWD3/+V9N2Bojw
L5/++aaWNbHMjP6cG4vu+K/PLd+kzfUeSb44KlmX886wO9Caajj8fIXLYa6hvD9PFXYhEz6DGLUX
4D7oX8zu1OgWxv0MGqzRnftZ3vmQn/eNaV2ixj7QsWGljGJ9DY93FkWADg5YZT5CgcX4B5kkwRV4
k/X+ySqwI80lLUo6hkyYgwzghUmQ8egeZFUPa1w4b2h27pBfJztt0UhacW2dcgmC1VKIIgystp2f
41MJjj3N7k2VZLfmYOdhyWGYohoaTxyg7YofqknnjTU92q9cPyuLOh2FpetxXY0jlfEQHbMoeQNb
RpD2yODbhXkfgenjMIueiRschJOF4ipCtGVsdQOliUkrWfMgREzMFzhe8A9g6VZZ7e5oIIwbYRi3
xCeMAE7sO4Uedw3fAe0jOGfumoNy3S9Hm/e6W6I5UfPASKN+UaZEd+e2e560Q0bnID8MOKv8wv9t
rgmlvPAavHW998jvs40s58s00ofAKy5Obw+bLgFjNM0vcsr3KuUXNOxgHVT5laC09zZx2HKmEh5O
7G2mYL5ADLKOfffoKyhsLlQjd+rRWw3VZirbJ72RCCCQHccDIVk2ol5bnKx61rDAX4KO3oZTm7QD
SNKxEpqC1PttI/FPxcGNR6d/GVFiBrLuB9U3G90GL+h3vIh2nN8Jpn4hFO9o7XWuiSOcjAWisXZF
Sw+gs0owlj4NkqQH1oxGmJNHYIHay77d42wh4CktTeGOQt/ZckhpLdIitFjcqwh9zujKc+881p7/
EQjK1NyJDx7dkclG8K9b/CpET6AWjs5G1x24c76HErpNN2S/ddPYLlDAVm9+l24XQc7vfqWyvrML
/ezn4h1pKNyqCpWcLvwzB6OQIzMSxLQURKym9Pfq/tBH5V0bZf1GBeYvpFPl2hXyZXK5RExKxU09
PRq5ix25ucDGfyypCzr3Mon4DQXDscYFuIo9GydPD4wUAeZbK+VpTPKEy9YQJ7ceb9rWDUis8J6H
JOfU6DQ+NdLSlSLbIWnf66F4sqbk4FnOdyHTd4aW1i5v69PU8OamhntyPaCv9Yub06DXdIgxEGnl
3P0CNtgf+5ndv9Cbz1bb565JNRZQChMwt8r7GIVDomC4mEWJqHxH+hDXAwE/2UNOJ2Vl9eowF1Ca
B786eAZoSjqBdqhG7+KPXNMG7YrNTHtkLYrCDu0q/RoVqC3DjqDxxpjSsN2gQUsjLlMOyQCAqL06
ez2TiRMK9cxyZR7intgfFHShiP2nKfaHbdfZD5pN8lN8j54WXAkcEKZjSNer9MBIBLlc7I8c+elg
TabPgUWqxdtx00EE2fadfbFzGxOecwTEidzfn+rd4tiybJzbhXvIBm1eBxG7V1l+Y51fdbBxt1V3
p0/ZQOIHVQVczt7usM83OILUgO7W6pO1HLx7Tg7w6YxLE00x1vNiwx8JHQEaQ+j6/ndnYHERvO1F
kpr7uIzWWtzDLg/OVUnfvUwFvWrJ8Gd0BbPbOrrV4A8WOdRaQ4uwVmtLieQgKqrJywobZzhO8+95
tsIZ/SfYD3CRXUwobGDAB4mTat1UFJXU2owaNykJEEQmdve6SVbHxM7S42fwkTDGtcGrYZuste4S
PP5sa+LLESLi7qx+zWXHyLirvq2svsh5QSVTfM4VNkI50pNuvHvyGxi9WMYuwEWwcZvvCJKQztyF
aUTfr9PRuCBkhB/iVbuY6T/Vfb/qPJhfLecIK0nOdlsmm9Irfjd9tOElzzY4S24mp+o2Ndlc0XTM
RomEmt4/AQkNAS0mvl0nwi1J/LnapHV5Duxg1wU/07Fz7FJOR3YC89JnFbCjy9iQXWe27zbbPQzJ
dsd4mdofUBL4U3XsLWax0CF3LBrABxsa9EVcXDULuXMlRqj28o7du0I8qL4YwXK2xY5WIOJwKd+o
uZP1QERy3+G0CZwFDEpV0AGBCgFJgCAnU2rdYJaHS4YkqBwfZ4P2uVlWz2RShu7U/Woi+5XlNAj7
miUnyk4Gcjm6rsLnFipdVGPWzLz/F3/+TZWC7hmn+NPHbbMQdMgahHS8gNS1Uvvucr+61la8l7p9
O/fmb49BRTjGvxPTfJt7lEmMk1kgahrBbRQc6hz5JDPBo6FqbyedStsVXnNfzto7CEeGjAuvgOWV
LRzENq+sTNy7qIJ0NkcMcTFzbJIOfWTiZuvERuVeiK96GLOtpRgh6a1hMDR8rwb8vpo30roTkkZP
EXBGKs68DflfkbL/r4Oq/tN0Y4Iyf5eEWCdR3P7H/1dxVuSB/k/irBL58f4xfP1rIL3p8i3/PdBK
d6j7fApOy2LuSlzUPwKtnH/HRaxbuk4qMOlUHoGhIJHb+L/+m2Y4/w7RwTe5u/ifof9roJVp/rtt
eJ5FIpLP0qG7/0cZyJbl/z2YlKRg0yCOzyWQ2dd51n/7L/8aFVwGpW0RrsRUBGPUxrUrkl/RDNzo
JPyg/90jCWALLQAVxh75Hw2aSg7eXbrXBM0rspbwSGRq4yP4I1MOVXsGcuTKXVhux9SSV0GVuyqy
5hm7gtr7fY9uLFnZg5dux3h6aNwl2kJImtJpDqdqtJGnW8nGSSeOiC0ZNc6AqWi+9jEQAb83uOdJ
4rvklXWnEwERBh0OoygZGBWCHQllA/KdaUSbd/rG8vlM73xOQ5U+tSSqk1Oi3FXQ2OTWFjFFhRdX
12yWZ5uOl9bGnH5daz50Rk6ZZ1bPRa43D8wRfneW+YRdrjp0bmeSImBsHYcBOPj8BfElzZvK45TP
AT8cyTyfuzynbTHqF6yRoxRMJDQVhXMyjsxKkidPvPvy25fiXWlT+sYgw60w61Inh5OJ+jibdlXT
9FABaUsZY41mvOv2sy+fRKZxni0y+8RA/Htwo/LNNKhfKpf5jJxEcCqH2V/pPawEq586SNNLXsG6
FpPz4FR+TS/ESO9tn+0AaCLradbb25FJzdYca3VyCh2nFCPLDm31JWOmBBtB/4p5O46zIb+iEoIf
1ScaK/xa546G0B7olbFjmPGkUA3vVEvMV+cPUHc9o8BjUH2V5qAfOC8xWR7oDwnFlSVrrV970RQt
Rhdw4waERWuOzww5Jd2HznocvBHVLNSdJ7KXwEnVH6pM1fOUz1SNZEts4HiVgNSsDfBN2vsgEenG
xG+6PT17ZMytKI68dcpZF1rUI6EEL3ETYDECN7wCBvbs6CBZCgNXW4NRyEteo1KDghMlEldHQzVs
YxM3l5OsNdCYCWiB2fXJRJq1AXBBMUNYoRyidoOA741eos3QQx67iARcJsw3iT4W60lPAAfF6ZvL
3hSi3FtaMZ6ghM4PDvGfeNZQBc8Lbw3VLzLnqTxLk8AxXJkYhYeBFF529CqRYQIBczPitl41mvM1
mhO2d7csfyHMB/4k7M8C1+V+RJiyKnJv26FUiEvp39If9lYaJmgsm5ARZyOBBtgq/wrP56aU8Z1b
5c0N90/8KMr2LkarOSYNGAM5pIwlYK23ZL3ULk03gu8aDDLZI8mTKfoQ/cifIG/q/Fr04lkJw8dW
joS3zYmry8q2PUrhMJSxBcRDszxPrq72ZVXs06TS71wEJ3ESQ6HQWib+NVNWgCRd1KBVb5hkCxYG
O2Om1RfOOegEhIYF4h3nAZ709nvQiR1qz6Mh9XM6+84FuFjoOgHcBKu+R7zSM3Dy692g/FPCEHul
68HtpCU+7CGM1p5s38cIW4WNSZ25M8pVgZVspOpSWnMsnCBd/IwFV308gYiCGUphdSrmOH22XXmV
NBeQSmE6N3JWKl3DfIpHfOJiilYJSubX3lYnlQM1JHXj0W3zG8EaMw8uSIAKpapL3BQK8xvAzR+M
Bz4iRtn4y5p7QjYedZl0N4NIrqlr/La7Xg9rqSs0pryQun+eA5JfVVapnT5h6PQs/J0RhSJ4WqNf
9Z1lw6Ix0TvSRXGzcsfYTG9hVnmMhMZCPLYLTTNvAbtC89g2+jShcbOynecB5exOfEc8BUepR49l
q8ltPnly51TZtQliGimxn94aqdPs/SK/ZCzksAIWZN54jKmLiJTntay/RJI9pN5t7xB4VFCXZMAt
VuOCvCs79T3pNflSXORrY7Ha56ZBJp+Gk92XKB81VW4TVT0xMbkj2NNlm8kQFEmAZ22QL0p2OsoZ
qR4G2rCWpJClmH/QPR3HuINEKpa7AIdtbIy7FP+nNheHYAJ5gwdwbZpIWUnvQODkZeKGEwK475Le
IR3cdcawz6t6CsW8e+gjg5Z7prnHLhDIGuzyGrFErZkNF+vmxk+jX7Pr3ET9wv2yS7AJrbqFOUC7
HWaRbowkMsHDj5NXBS12I7tAoz8z5CvERlguK/vUVNkNVggfK1/W7OvJs3f4zt0Nqctb/NodQDO2
5ewdyyqVPONELtxx8N2nSqV3ScAEnWfaCJKUV8pkfl7DOuGPHF7jKXsnXQHHZkwwQFRk6zK4DoRi
bzPD6fkzsRB5MP2hqFFx2u6ZSBNzLaPxFxIZHFwJaHdu/0mBq5ur4cuQY8dcon6Ie72izO8kvkmo
sj8fBViG6BmS8AKjC0kKSk3upXBI/W9sSTdEralz1VZ7RjoBx4D2GnP8XCUMwjhajYKJu6voAIEB
DkqEGzKvPnsNqqKeWtpKdOhWE4geieyNo8sZjVrBAB/Vu1sBx3iuEP5rYIYGjKWVTiSUqflbSZbm
SoKM2EaOxBrgpx8pUp3CeLAC4jQmWX45MLxVD2rQSo2NT2OSEcrwnaXVE6yWHa9Z9WprzO4R3rhA
9nddPXcbdO7nvi1OHoZxTzG+jg00BrZicqCsDaokAbh4RsbV4onsyUlyg0oDGUtDvaN7xriWjSpx
5T5tuvpaqbJedyMNXyJP2/VEbz70BQCRzO1PMLx0CALIiWSPA7w0b2uGTdv2YxZRuxqmhCPr6H15
nrmwURzmyAsmxisfKijqhD3Ao9Oqi8mCs/fc+gUebt/jefWVFazbJj3qQ58ekeed4qT2D3GAlrAv
ces2N470jS3J7Zx2OfAb7jYg4Tw0UcmJ9LOfSrWRbf5SlqRzB93EO2kVr5ze2BGaQbvkn8gEXzV4
O9xW5ruoDIusNf1qx71iehHkN3rrvRbe3O4TPdrF/Y0zFNn91MYX77+xdya9dSvrFf0rQeZ8YF/k
IIOcvtdRa8sTQpZktsW+2P36rPIDgpfMMg8uLFxfW7rSOSTra/ZeO0xwHvXhtO9wgzED4Cbv8v7u
Gc1XiiLcae0VD59xI4L+DByGDJo4hSFQYsgV44LoLnQL4Bjo00o17YJMKw/CCBfw3nQQnQHo0y8A
Ys3Ua9gt4bGPU86mwSm/eXdIVcavVAY8MNJXzUq+IhiCRYFDrNYke30aW6Rf55GNpzNBjEmtsLES
J1zhicJ5LWVH0+aTTxCU0dHkqc/GkVh7SgiBE/ZSPhc1cjS5jPMvUQ6fHMV4OOpnMpCaLV6kj7rn
8T8qG+NrfRnRWazS6dFP3Uej9b+Wri/3UfNdYoCPtFRhWRi/D5uYkFNm4M6l8p5F74VI2nAuIAGA
jBh+ZAsCgtCut2qpv5CWf0WvuJ0ouz3Sd8JmhxfkMfE+6TpRNtqJc5Ufc8HLFidHH9dnPGLMqhbr
LmkOStXlZ4CNBWDIbsf9X2wJQ6jBoGC/mattTbG1EROInai2X2ykd1srEg8Vca8P15JYhaAN7W1Y
pBi6UPXiUiT+lLDYoU+KNfr0ByNze06q4FN6JHJG3u9aDtVa+imrkoAgDdRhArvrjrzR5cTEiyla
vA6HwNvgEoMU2zLiIRsd936W7sxgQ8Ya+rhijvZADtHxeeBAiBjeRgW2J2T2Fj3FPqoz4qZ0P26r
36yRh5XvOu8m7zHDPCrQ1CLFckgZyA4QyUGArXBC89oKnzGbFW4T65YuTE4CNqHEI/onpwmT5yaV
cucabryudMhVgN/RLDPe2PQ5HFDNOWywtl1Omotnvk6ZFx1cl8D6hWUIYrC7m+T9FiLhJ5oXHGDU
4s3oYftILTY4fYRo2rnXfnPtLfON8cQ77ANyKoyaEVSXv8OEOnpW9OB7P+glll0k5QPWRFgJFtyG
2Pb3kISBTAUjt2TgPCkNA/btEcO3aV8iTLFAYr66FsuFQ0j6NgK0CbtoxCPY44iqjH3omRBJmavK
wOiZpndbNY9302NNVWZvJMHApuTRypdMYpw9CwO/poi1Dvs7HQi6FeQWesZzgx0Ut21Sacwkery0
u1n4whh2wCW349o6xP7yNcSGc+hVe/dm+e34Cz8Q1teNEasbdgu6nXbRhU7BMlMLzyGh7Rkdsw7X
rkK7Sb5YAovNaDEdXPRpkjYoqgr5UZa1yUDJwG4beR4+/dEloBZYLA6FvUiIdTJ583qu+uMg5Nuo
sLeGrfw95d4xGxQxkwZXg2JLZsDHSmQ47Ep40OR3obYe8B2NPB+cMLaecQzcuoTplsUSF+B2qV0R
PzHLi6NIw+7Y5AbICmhRzKP7x0HFH4X12rZoVCP2pmyIESvJ8MnVkrZJAFzp8YXCohg6lpvLc+iN
M1NAYZ7DlMcgWB5vZ5sWFRy+aWIKFYAgmRL4QsRHHBsutpPCOBqFt6lZ3Dw6TPZe1ND/aNi2j5Xi
uw8ArcVFs4WBIA+ktgP/ccZ1MQKNjPKgO7AAOsAq738mA04SGaifZgCslPMRo+5wKhsD6/b0Nvnk
otheU2/dGbJwlomPXqSPgtDlFdKIh3qot2nhwjeCUL12pvhdZwFtWA+DZnfkpmqhEDgYTkbl/nYD
97czBQd4m9MOpdxImTwux5wghSR8gt+LosygCZzCcgH3F711UwAQhLLOC/znClLG1BC5Ukce0/hY
xJsocxh0c5ReCVMNsET3dIZ+Q+PllHsYsqT3RRVdKpwowALdp6mcU0nQM4vo6I5TK8bw7sIWxyYF
iHedekgxC8MfLuUIeSPAkiqrgYF4wlIWQX0zk7NrsQqg7wjWrrD5SdpqLSaT+jU2nwt8F9CN2QWy
91Ah2Bo3tI+uq/d3fumeI9/+JEXKOuDdZ7frtz2RM/HI1kgdogQLvcAVhJtu65bjda7iYTMGJEPI
/jVSUXIWVqffgWWVZt071Z9FmKTxXmOmWRWu6+3NNl5eg85J2AYW3Z7qgWLQUde+aOWusoqL7U8/
lqF7BmaWbDtKlt1MkfjAVv4cxLZJ2SK8P+3kfbL15SB0nvtYiUegK+tizuhIZwXvCfMKy4ToVsLK
EEhvH8rMNC8WsPrGyyZUdPUn4IjCGhGP8EbuzXeK9u6QBSbhY0NHjm/n3sKGAHYU5Ie0MDFZ+rZ9
ylqxlm5zj6Nh3sL+80+9DyaHpfEOi7J1inZzbxL3jBuYvrklNJZX+PTPD6ZTbGtRfbfsMA1RQvFC
77t1DW4WMZKSBuAj6EtCaB3cvdDgxnUysb03PEEaaC2SByJ28XkV7ZHdh3v0QeGvoi57NkxYZ2OJ
7nZ2v6OxJSwB1gh3KLXHbiKO+yDbMWOf+Da4BDRZKl055CRr9ekdFtZdxJId1Gyuh46VHgSig62y
lwSUMygc96784bZoxccIjI0QUIXqMYcIUHBMMrqY/fzJCh/HBLlmTcO46szwkjbgjG3CCwbbPywD
ZHUuKonT6Rm3FSR+0q1kVMFFxvQ9WmwGopTezYAcAJTD605JI4Fe9OWv1OhgPyIMgkXQZBdztj8h
wGBlldNLL9G6ziZGMOZXRU2yBplDLmgZYIbIZ+ctPftwRYcxrNIxb/a9x05P+T72j8olWcQxb9Dc
qpNifo+K3+TaYUtZ9ogaqxx7gyyeFNhTqhmLfQXB1ebwG6hRjRqmM1Ymwq6Vae0yDtxjiKeezn34
IocIhy19bN4v5SFtXgn3etOz0aOKMMSPNcfhQv+ZVTnZ1xMb/Ej5AI9mhFRjgtchychkt1AdZQba
E3u08Y3JZFjNY95u8SH/CaW8mTiSj1IdDaP1dhTIZ8dd/gQJCqfoHA4+Yu/Fwg1BGm8pO7EquH92
k/0QjhHipr783VVEGTjTL8I+vnwLia0XMmSZrJ8kUy1InLJvWvH5ca6qcVsUgCcl/15GO7sj/Ji6
jhAeQdgeKV6umfU8Y7CJR3UL1h9MF95pagGPjf3s+nDwZzogFHOQbpoFyW0ZU6e7GjWJflYNcHLr
8Q07bXtJcfYCFJk3ZcJb5AM+bWjl2FXhSLdQn6Sd81UPTX8GLsImEHjDfO50QF1JUgpXZ1nDdOWD
TsPshgmhTO4GK3uo32Imbbs+TZrT3w8tXAtkmPr3Nk7qU6E/P25qKID5dw8LZ6tAh+E8U9zQbXMx
vLnYk4vZnxQtya7BG8SbItZe7X8xdo5JIWqunRulb3nEItUci3Odok0IycJGd0tIIIodvLMRNGly
gGcCgb1UJfuyRQxTExZs6dTgQecHRy1cu5ZEYYto4YbsmXpQ9muEanmF3rjY8WjItiaRxOSu0Zsw
lSEDo+WgtQXSbkyvqc4yxqLAZQ3yAxzbNtV5x+MAUDOyXFhO1cuSFhUZGba78RPybuJxIsspss3j
KN8LngpbD7/VOpMccplOWsYpcWlhGe4WWHAaacdYwUB7wOF2TolqVjqzuRakN9uZdZqJc/a23GIl
AnDyMz3inhWgFoyvfojqJNJ50CxEJY5LMqKJRBeoF3su1k5nSONYuNRzT64Xqv588JxzKeVxaRWW
j6w+Rsx92cabb66d2qh4Am9fsm5gs87JXrlbr2yCrQFE795QlhMxytazqUtKEJ1+3dbgEAydiB3d
G52PrQjK7nRitkl0NgG/Exot5sFe7VzqLvhRZMTnNbyZzAndcuuUOdSOsvrEzYzdxWDgFUc2zvVa
p9pYGB4FKsBGTHsvtkHvRWlD4s3DlJjD25hEa08NZ0usp5nTGdABTQqcY+sgQFKsnR6vmal0Qiw6
J8MZ29WCan+T2cbrUqqXjGgYpMM++TTdBawEYkDBUuNWATzEzBqRJ2/jpR4Cfg7EvFc5MS6QpJyj
U3u2bKm23sywNm3Zehi1gaLJ8oEMCOdHUlnbQtrNm+uySK5RO5AU/pgHTXPIw2FL0hjW+8B+Syfg
K2biR79MFe6cQj14zew/9E7LfnhCcJPSceB/9xFH5hShCqaMw+7z1g/VO9UUFEyGl4bmjepU+IZ4
eFatXME6MR6bwN2ZbKSIOk2+1LHyxMsnOmd+JnAeKCqldTYCCOrNN5GNP22DnYvPiH8YcMr7TraL
Fl7CVta0vjmdV960j+3idJe0L+/p0D2oCd9B5XbBIbHmg0GUGRl3zneX4gtCYfeWRcytXDxAuqlQ
ifyQs3gsdHZ8xvnjNg9I7cmWM7F0Ao/g0sCq5pgbUSbLFs/w9yiK8JgE4N8JzyBLyzP5UpW3el30
ENavufal3Z7IRm0Pw2heKotj1Mb2wGa6v2WEcGBMxr1oVTvYD9XKcSx8kFgi1/JrkmBD5jx5x5LE
ee4zg1e4Nko8IZuke/NtDOp1NH8wnX5JHSL9yrnfFGnlckQDGjWaQLBY6z77svyMaQhW0+jtloXZ
GtCbB4pmnEw9wWS1fe0qjIc2hcEmDc1Sa4D2nsXQOM0HucnHfC9nC9hdB8PutjjANmsW78gSIjq5
4OjHxnirzegp78pp36jMI6Xl0i8pgrTEBGBV8HSOoiY7ujh6WjBS/pL/HKHIn8MJyVHCAPKhLdnO
tD63EIO7cpvHOW+nLbNH6SJ4qEvjF00b93stETY4Znj4+4ep/huoDtu7LUhQ1X/h73/vmxTaYmHf
/v6uTebs0SCRh7GHXykJoAk0ILJy7/Hvh7B6o2A8WI2V/ERXSnYXIXlPlZ01SIIZjnexj0gsgsCZ
V1P6mIvOXZeqKI+RM85AhTFCTV13KRLxOvAsPlSj9x7OgCPxRxjbIrwFEXI4ynooxz2e3CnBCmVc
7dCUL8SeJA+56V6hW8oXoNtvVK3jzY0YeWNqwVcFwmQM6b98B9Y37EF78A6WCOU5t3r1kky5Jhrs
TWJe914RAlKFSOv94QIcX2RX3gsPfvnYju0RFzV7l4Hbg/C2bCMyr/9o8vQY1M43HuxyFWtDQeaV
22WizowtjvixTpt9UInPoSG9qsoAHBojDB2T1ascbO47YUTXEiDow0iW7XpYZoUEHSHCgpKX0KUj
MD11aUjFKF0T7FxLY5SzQmXO6HJJNWFzFaNQa1TmLqkKzo5JJ3qyvMHLZsw4h9CZ7L1EIWRZ+mI/
GSD25PCczCiJWldKsC8saEmSGw+ENVSmOOC96V79MrzViSDe3S+eGHZvk5bhfGcxqlfS+Uk/Jq6G
G/6OXXr+UlnWyUOK0/Nlb73NaTAw4vvsvZ3VhuMvu0B/bsboSn6yBethWZN9xw8R3POIbFCz4n8O
Ly45uEyiLLbHFg7xoBjEra06RIlTmrLgWJKzZLBp1eR/o0DZtcJsnpxyfrVR2d0oh6y1MuOvwug5
ubw23Zsu2LR8Nh5Mj89trex3gQxr5xsDafO06jcUcdZ2MuAMBPmIAZ5E9DXdASaQwecnxmcp4ua7
cynjCLz9mruY8hUv37Nv4LJuCe1keN+yBmu1hYT7nU0NQn7catCa2wsTPyQwCwxIhf9XI7fHdRc4
D0tEfLrzaBUlamcvYp622DbwQxZk2Os/aLacszHNu9CqOcI4KVDCTps7aht5BaCEPLv9DhTvBNEG
zEn76pdRiZjV07htKspxFlk9pyHnou8MlY6yhSxcBCsfGPnJj5c/5q5v6yNL+a0xl1wBBWpHu/+T
kUi0qgs42AlrmpnTq85I2PYTtenc8amamagbhIBvUvtielAeRM04M8oIBgxsbg0kUwOGGuPeNpa5
E9raWBv1yeEI9RzWQpPWvpRaBKPVMInWxbhaIdMglXHLj2DuLRA2OXorraapom++w4X1AzqbjKsm
0sqbRmtwIKgTDOY/Zlqd4yHTEVqvs2jljgutDiFPhaCn1MoeVkpiLxD7dFr1Y2j9T44QqNGKIDLa
ENAhEpqTz0BrhszB/rRN+06nfRi0qgjVzx8azYBInmDjaeURwpD7jBSJNOdpa1oNVs/XWmuVDK1a
GrR+ydZKpha9c2v6lxzF5rpH7CQQPU2In2Qof8CpR6SLLMrW+iidKgKzwKIJQjtFCgStXd8zd9PK
KlhY23gp/+B9pVfU6qsqPlpUCpFWZXnIs2KSd/je5GNXIdDFW/uZz7Z8mIktLii0yEwNGRlgQO46
qKEdwdcicsLbKLv9SOzQThq/eoXEIXYuAMCEtquMa4wumFxT/9IjMUN2tR8seQlcIDrE95Grl2Xh
ptDKNIyDaJ4A5zGXnvnqq0Wr2GzkbAqr4LYbDDKbik9PK95cpG+K7U80Wva+YhpDOtessxX3QYuZ
sHSXa82Kb2N6Q79KENWJ7k+kNXYCsV07cHE6yO8arcPrWvKgSmLBXEgtLidaPNR/TK3dKxHxMQSK
j64Mvu3hh9AqP/o7oBqcgyECQITG5Byw07eQBopmfCJtF5SgFg0iHgQksGYeu4m0qnDQ+sJlYC9V
lg4VuBYfLjzWYCdqTaLU6kSMfBjatWKx0trFOJuOqKjvs1Y1DqUH483kJ2205rELL3GKBjJl3ElS
p33AWgezBKGkQDBpauVkqjWUHWLKXqsqO+SVCpllidyS/1lKedETAo4Sc9SazAVxZtxj8tBqzUY9
KobBu8ZP+dPvKaRhCYhM5C0yvCMmxgDIGuSkFj0ygmzHQ7aNNrS17Ks9CrmzGnFTWj+awYpELz3v
c60thfcCZlIkRzuz4W0Ad1+UZ59a+7FNzYus7We/I5kbRNErYiPqWTSstlazGs0PU6tbGfwSrMWQ
I9DK14EcpFWYRwOPjOxga33srJWyyE2+ec67vOSGyeOb1ibUyloWaagp0doGWnU7Ib81tQ53Serj
5MdMBtwnL/R+BQh2IXVGWr+baCWvHND0TvQMIkD2IH30vso4VMh/R60DHrUimGHwWxFGGwIaVPjZ
V2O5M3senSSxAMGVLP9qB7V87QagG7nJUKeDqBpIw2SZNbOb6i/kwZobayC3NJyL61CEv0mzFPu6
JknbJ3pDzeJn7bMnQFO/6d3Z5Ud+5Zyxd6mPDdvs0+FQc2CtZKhHvvF4qQJQCiBp7CclxKWYUMo6
mqLUxwGdGetkEYLgCtKXySy7O8GFQwIXjtGntidYfFdej3DSij5JQnHXo4GxJJ2GL57ih7TOl7fS
yz24TfGvEtHjmgGGt16w8B7B3wngooDfOoQYGlAdtSzdbAziJ/TMnBitf5bDxNKMsCgkSO8ghLND
H6CTiMSZMLA3y23mbK34t3GKI0ZTAEOKDLBSY+d4e12TMdbCM7rF1vzTMAyQaA0WriWktWgCXJOE
wSBTl3q1HnfT4yJnhO4+p0tEvlehB3It4JHaI52w4X6zUNqDvIUUBLRgctmLzU0/bCLilVe+92CG
rBPLJvH3QhF8aet0p7TyiqN0CIeNFkDAdqEu6LtR5U45C0VEOhp47iP5Wjly/vKm/MaFvennzHxR
UfNRZuhzUbTsyYZj9NtZLQ9nrpg5X6Z9nzg/JsIF101LryxBnyVcF1XUsS6Vv5e8DPCY9M9KMRaj
WSm5FNboW/ydMoNo5fo1FvasVTunZVIWmBKTiH12Bkw+oWe9WQWPrt6NLooAwa3KcowHOWguL4dq
53eKJxQ6pprZC4h5/w2ESHfi2h9XKiecTC68l6MCTSRTODANC4ipByY7dOa6Dqo/Vsy8TOBdZPq4
A7jzu2NxsFeehRzMn/4AhkgPfYcFKDA+mlqOu5C8CVJfM4SIvGKRgQ9LPNMbobmCrXrr2FMvr819
zibaTyb0qD3IKvAR/bHWZW2WlsXetZ0NczrvMMkKpRgMkxHuaMz5vKqb8dGmF9t2os22rr1s28LF
uNXLZGNPkJsZC9ziCYhL7DE5VGb+WYGlVEWvNnVN8kfjyyfD4YEq1Fhuu3CYOekpyunYXqRYltPS
WE8GzzTCOJ6iyQbJD9yAUSXT5+qRw4aTro5fpFXBFnDh4s3zeJ5aL7laRUUQtO33Vwz1MV7PExDP
BaM6t2Y75UcyLvCmA9uNFuM8q2diRkkfhS/CPYyb0XQg7aWTwmNS5Vf66PzKdBNLjJn8CJmdboPh
HoJXeaia5hFJvr0p2+DRb37EXflL9FQsY99yS2W4ol0sLrOopq3PQAtR/48RH+WODGC4QgqyAosu
Bihtx+J5Sh8sXAentsWPhv7kywsdFlTpT4rV5rlQ4EjYF+0EM7TjYDxhrXiI3d9slNHZJeZPmHcR
pvxyo2i66F6HG9q03WwxiYpa+83kKQqG/OpNprtDDlgijtqYkfzlVDo+xUrvBD0/htwOZLqh+rPn
4sEPkj1+/ujo++16AaRE3UHNEUXtDSXccRTmxSz8R4w17PaFThL3Mx/cgiN2xkzckZ97rGqsdNpj
NREQqWMWlsoXxm7MjS8r0yYNL21OsYXLltAAhZh2MzgWuibcNCeePCmTn+0E8+DiVyzWQex/Fz2b
INkr8M1/Rxb+0Rjqn2GKpA+E5DIWDC4d+wVDAYw+8MRkpCS/x8zXaXmsIYCZlDs4Ynvfluc0MIlB
KO7S6tKdQQzahvcrOkmOjsVk2zApxXjQ/M5kiiKigXCcW2aLzC69M7sSglDu0r8FfkjeQXGJp8o4
GMl3hpA+6RxS6Tz/iRHVIzaZfb5YO5nBQlwmcFsBFSj8FvYE9LDXWc5v9XQWYd2i6qx8RAjVKutw
PiU5vIs5EreyPTasOQDZQ4Fh2IRJK/8NHjhNzE9XgDE2W0wUOHi3xKZ760CP1SsDVtYgJhwo0/fs
QOaoa42FmhdeoTghOmniR8QLZhTFSczS3JQlE1m3Q2sioRjthz5AixyDtdasmwmhcqSxLD6utBog
UJs7M2OTdthZ8Z/SNt77ur0qs3c2XVF/9KHeyPXMB7s67bdWN38kTX9ksEvlFrjOJjWfqjoMrqO3
vFf2lB8ECJQ0cqitfQ6LeWaFF7mkhYwWcqwMMjo96jwg2rDK8hC41fiqzWl9X2Q8Btk3YueG6Nwu
Z7DQPJVwDnJjrKdxGs80UxjOGLsTfIAvMgr4o6g/x4HajVkUrIIAg4WHiW/nju3jbETeAT3u1sZ4
S8BS8p4JxvrQyon+cYbPxEHMMKXXWEHaqHNI04M82SSK7gOcJVmt8ISkzHn9lBlRE++d2EET5RMx
8D5zyGALQhkgl+OMjA3xhA/EMIaRwarw4NvRp63w8GRl+SXsBTlpCG8T/vImg+a/J/DnpixbwRtN
SV4r5M+mjD3sZcaZSHiolwyUOzWM5Cu34/ZrzNg2Gmb7XsX91Rzm+aEslmbnsMkioRO9EDb4YzAV
Z6eYq5W/mMlJVvmbV+b5VjnDd2smrChlda277pPN+lPrEuLqMnvDC09vOLPRIdfRcMkUlxATs256
4XCvj274gnOZmViVpPshswivSRLtJ512KHCRDnf1CWdwmuQsBqLf5RKjS3DGzy5KH9GKXi2sOasi
Y16ekGk1orUeogkPUSYOliPg7jNhRdcHQqY8Ol19M1CkbBSzj3XK4A+nHaGpGO1V+ThqwqVtlyCq
JJJPe+L2kvCQE4Qv8OK+ZsBICKCAw8UCcH6xAKLzqx8FoRAbLpIfdd33HO94uxeCR0mDwv1ZJB8x
ARKhP6B3WRqMoQOf5TjvVUAtUri+WGP/fcmrrt35DiKeJf5seTR6/hLvia8zN/5YkKda4jqfhnTf
1SaO7IhEujZ+CxIqbsN022OZ178tg4gaQfJ8TefUpYNLrX12QnFm5jWt3BoqoJyY5FMbvg7mZG6t
uXovwxZR6ph63OOkzNM0Hzt7eS9M9lth0ETEy4f7tpXVocrG17CF82ZPHHADNTqEshABvc8cDT7h
upnJsYipqXwX+V2TOVx688Qe2kFwA4TrMeknh4UK/RKkOmMDkeDKY37L68QFTlR6JdstQ6Nth5uO
WYp4ZkAMDckuHxXREDseB4eZacJBNulLOtwJbbAPBkG4JzF1iCdG9TSM1AHOaBwsHmYscFiupl34
ZHf5s0Gj8PdXHTsPUJQBsmeKhKRbQk+wcZkvHFw7OdmpFZIc0G06q3nLDQfnsK4tY3sLijZ8W8b8
bmRvsBD93UzFxMVRPUXdI71huYZJ/LN2DJhl1AFhMh+qhpSchm61sMvnLrZeCHijdkk78zwl3ZE9
/ottlXQsY/aHov8nzrRn8HW8e33zOoIu89r5Nfe460s8pAArK4R6BrCkHvSBOaDLitAaKL+AQsvd
SQn1InDm+1kNazLynzITcG4cnkZF1WgogchmpoAqLS6tFA2gldgvlcCpzNLkz+IyiG8al5MjrShF
kqXe5TNGKFrasxAak5izbyYZlQwb/9YOwj+79jHzbZZOWUxXiKwLxxbKqBgRKrZPXJfZsqHeYU13
aN3OpS9nlOuyqgHp/G1A3hlaosspr9cMK5v1lAJRGy0hL5mfvrVss9dCBjhirOqpl+DOhqJEBDTj
jwlwxk398BpX8u5m7WH2E/OCWfu3O9m8Z7G8165KgMu9C/JFtWHhLWkmsq3QAOJG7Q9RYbC7j+aH
jAw+5Ig3kLrNnsQvUBwR2mEnAdXqjs5t0LWxnjRDnVqbuctQqd/jpH1H2y0Vy4kZjLCrvcVTDIWI
nRdc/snbe1H5rZgVBTnDniQyOoLfeTXZ+e3ZAu5q37ijW2OiN38p27aOQ1HdS0qKgi3gMbOGXbQO
RTI8tw7TLyfuz8Ib34YJZGNvkSVEerNad244XqEgsO+d+kBPLxDi8myCp2+C84KtEDbIV3KnAgrr
qZ9tDPe8HLI/RQweYWkZDSzy00o0tYIe1al3iRhBgffqNfPHJ2PxcD4n4PNGAN7Mly4tucxoD9wj
1pvPJkQLPJWskvN83CHvG5EHC4a/+akwkp2ASMY2Ek8klOyJ93FXAYTzbUSMdRmKa1m9lnZyVsCo
tqRd1LugjspN5BE1Euu6dKl/YNiImc+/IEzr9lGWPUKu6jYSjQz8uX2K8xdYBJkYkB7nxSKQ3eet
c1R9pMhKjlOan/gZ+wM0RBQAl7Yma9MzqHUc6BGoWPuFwHIfq6HHhMv0P6oqh3CRxMlhzjsC8sp6
L6a4PrmEMnARdvTU8XITuQ6lYEAssZtdfMHcwjZhRRUkc4YM1nJELT1nGDkN5pbgqu8Gbh2MyuaO
+TK6hs+dWzhP9MgnA9VMU4PXy9M+wqXAGItLEwyKGx3Cxep5PIXs6VVK1rVdXKhqCHNO1d1xGblG
+LO25WCyrLeSiVHDo9NJtS/6Jl+XQtMpE6NBANqSPzmbu2HpwXQmtAloeiLmRJPZP4cNAhKCvCV7
CH4FeEXRCAoPI6+sFtzZELpaa7pajUFz5//CFoWCX4jXKclmuIZwmiXXewaxegJ9chgpu1dVw+Rw
1ASbcCm3yBDJvCgOqK9GlsyD2LiS8XGX/ggC7rcioKb3kWgSKgXFeL0M/YjBI/8aYAi34xhy1DSn
xO1JgpHkbYXm3cZevIkdFjlBB85vZLy/+vshl/Qci+CbAgPymsX2wLbTAD1SyjcEFMw3idJCZ09F
M4Z1xuCEDpHdygmft1q51KMbaZEF4aB1xKuEjR7n1iWE/78uQgMGSsBo0cKhBebxudXx81E/nzNm
5htc9+yfCxAe3Ns0CzUhU+nOr8m7zshYrYblIw1I6sTfR7LD8D4giKWCZu0Os/LWG9XJDzyGjk30
OJt2zHNo3PWqSs9+eHaA6p6qpftJdttG6Ge3EY+HymZ0kxfMcIDa3Lhen2XBzdYRxWmmO7uif7IM
kDQgOzCeQRFHws+BPEyXYAbVQ5jtvhrI7SPTNQOiYNQ4n6yS6Cn6HiAXmRLRoeaSg7bqWcdkHsnk
yVpaVV5tinbESobPq929g+nRXlwGvzkF+YCHxujMgNh5eqzBKuSORHTUA42HAMvtzrNL9GGIu0PR
YLhuuazM3Hs0HYbWQaYecGKCl6bFW1egEdhkRNcWmKC7HANnJElAaiAeiWfrwCdoYxLsF9tiOrPu
vWDcGrZdMKbwcvKjG89vtiDGPjDHlt6pRR0bI5ViOL2nm6frR46OioUAwK5oHwgjtEiVfBoNtLoq
M76ckPk7+vi1rIsb1SJrJYLcNmZQXJdUQ228lvAWr380RHSOULsFGKCPYyh3RhzeEJPk6+YDSWt+
xFOgeSFwIDsuECmhGU3kEBRQ6iEV9gZtuItCjYCbQIl15NWkResJ7jwc+9763Ua5IoZt5NmXP3YJ
Y4/OjTWY5DrEcP1UFx7R59wT2dYHAsfr0cENCCqEdctuHBtqdQLNlA2LPWSAuJ5T7ra8LvA/IbAr
1PzBmJTokr6jNxtpQON7Xoj0FE81y/cIGZWVqSe5PAH7vcQ9Dw8xQA+MVLWP0QI69vDAwnxvz5W5
N33ImK0Mjnnlf1Dv9NQCNKqqEb9AhlQk3DA9IUcBx0tX2Pe/H6LUfprbnphZhIkrf+sJvClFj4cH
4WmJnAw3lZSHAN4+mJsD2nMC8EgeRClW7ZqqVFf6So7dEK2mYyKgSqJ25VbdLpgcDB95LQ7RyKyc
gngjMyYDtRDsNHyu+qDa/PUk/795+2Wuv//j3z8rVfbt/PQdp1X5r05s5+/LhPU8/q42H/3Hv30D
ZO/n24fks/7zT5x8lITUffzvz/mnd1u4/wgE3miEuJYvsGjjjP6nd9s3/+GCBCK2z/YQ1Yam/9/e
bSf4hxua/MPl4Fr+v1q37fAfjhAuwwvODcEK7//k3HYDE2M2tlb0yscvTOL6G+M/8tX+p2E7t1oe
KKAktsQ3BN+mIsZoYzXoEffglS2a8BIJSEomCRcd87HGlkbGQWdJ2+Qu8pVitOP1vvVFp5u3H2Ff
q+G1siyFLZv6tGU4Y6uQ3JDIgDJuzZ32eqArz8xNiO/WZeIV9G7/xvnRtxcPtlLLPgCd5Hp0/SY6
qqws/Cui7rgEmp1WCVsuVaOUDaLaOCoOWTbFqYmph6UV3RjD2L5KqBs8Cx9uN0fmuzlOzbBBpTea
V/oPZT0GzOEKAA+FKNmly3K6+GNFpYKqbqY5prZs7kuXgE0zY9WS6hcuEiJqwwzwpU48GNto4ubl
XjTCwodiNM5yIUrRuyOKYuKfu030X+ydWY/kSJad/8pAz8MGdyMBQYB83z3cY48XIjIWGvedNPLX
6/OqhlSZ1cqBHuZhAPVDo6srM8LpNBrt3nvOd6bFWHkRlGwg5skblZj2rHk44HClGRyqcCwRpqUl
k+Zfe4k96Mz4tyKhwSMO9SUDMwz3M22t7mtCZ2JfOsSlmOCEbZgLpy849iXSdRS1TxyDHLSCGKa1
o2UkG+cKObxTDtKEEVGh+cPPGvkHH6fygEUvdP0DMSVZRbJnnnZbI0ahtu18l6QfaefS3aQKVxS6
CofkO7JFLKJkbLa5CUh/6Hpk8IAMIQ+sxvKH+hQnDsZkNVVPfkGLEMt5Q7jFzLAYgKChlCnhBsJW
dEAlMuxn21e52sbB2N+i47Q08Y8GA5nosU+mJlmirXKqhVWbGI4Gz3Tqp84Ubvni4ksnE6LRMxR7
+MeJH1dT6eyHoZkEx6SeZGuWWAety+Z4fIyj3JaMZiESrUFc4GGTtWB6hFc6j79iB2TIwjXaDNEX
gGrBlmzS2q5xKLr3rjfKx8ImUeLLohGeIsHS2wrReljx2pOoxReeaHJx8KYQbHdWErsLBqSq1VFK
8NL01yOJ7jp2ennBnzT6S5f3LCdlKJScTqYavdoSDz5Smg6ULedMANlMJeoMZxx2uWI6dX7pxR+h
gaMJuY2pnlXLU0aqRpURikaOCZAOVyYh9Qg5nU8xGJRgZtaaSXbllNBvdXKK2bVPXWwvYmEOPI5Q
Pqr8IfSRSTJMHvIJrpsdYflsK4EF0y08Dj2RWVnyRWtjutxpSpfrIGHg9K9MgNrumLQuApJG79Ba
zpK4hiY5suvhO5J6Zy6VMXba2sUgBoALrKAzrEUDy37puaPHXLPR7e/GtBvQjwMBmJtSTgUHxbpq
LZRKbYQZioBtkDB9UqmLlhu3gmO0YGH5bUCfGRgm9hgqgjY+uoPjh/c2LMqGprmdqKMfuv27awh9
m2jFCOEoG8x96rhVu7RvTAKGT9iWUX5j94Fw27Ukr5C9wdFyusF/Jcpbdhe/4GpTw/KtHQCOetrS
jvPLN6ZDE34MkxqW6ZMfe6dR9CFGetUCEjO1SkuecVR2clcFdRofM+ah6dJBruEe3QBCCwKVcnAR
tGg9fuK+D3Osi5YNsGuSFNETn2i0Gc2HInO2uaO1ikOMg3gIdUVZv5aNwMrGub+FZEDdzkmZYCs7
BIPuGaP1wPFPY8buJgPgLtkwklgXQeASSRQldn7Jeqf0NxHNnWBHU0wPuOkaOxuxPhrJIRhqJTPJ
KcpXPkgcYK9ZTl+BCLUUV1bRN1m25OFKaNGRBm8jpvMlx+Y/dmjuLJ0vgSSECsh2QDpVcRo8G7AP
ih3maVIOc9FXcw9fA0dl/v/5pGqiZqyQzaySg6ufUc34wIh75KncjVT/wAhmaQtNeGzoHdO+ZpWK
FnduPWWZsa5M3N1Y8IXwmXrEmG9acs/FnDRsWtpxXhKYEU1BarDxWvHIcTkVeD0slzGIDDhWlkWu
oXBsJdboJHOidu/Zuj3uCTfQYPf7uvoMnERH6OIaHmMsrX12A0SJs6YqxDO6isb9LkhJjxmLVIwp
ebPyjtMcH3WnHwgkLHljOWpR5jTJXowQqAMiWVsLQTWH1AazbOCBXY5wxNp5Xruj/j75ZKPAbA3S
MH1KUhlbSONimpAkqESwIW3ferbNekS1lgCLBOFWJA7Svj566dN0Crh9uii3tVMQr6KVVvTD0NvW
ZGoc++hErBCj/GmIYCRsdeiIzRu6IqM7690E3A4q00hul5YH8lgocovWEVGRw2uYOo219MPIITE3
txLY/kpT7VESUTbOjdEGdO7C+4zWBUhBY4fzsGRkLDE/HhwkssQe0+4gaUzR5I7RO/dKg+FqVg7p
ZW0U5cSKIj5UwQPKDKnjt5QNOXO50aXACIq6+2H5GpsmDcGa6XkALI6yttfDUP0Ru6ri95B7oX2A
DmdDRWPQVd5nAMjc8dmTCE45BaiqixX/kwY7lZHXHbI6M/Rtm4T9tDeSqgweaYjkSPOtzpl80u1c
ltqsq82SrHmLbREQF4FO81hkxZ2mj77x1FLZ1ve+62qY8EiTnRamxTGOxGxAxkuYBvmhZF58LSvV
G4KSQ4FRs7DfoW+rbG88UurT6ptVrekU89oWQ3TyUEd0D6mknD5xJhyQmoS4xtbZYBD51GIsrZ6w
A5Q1YIrQIlyYZ9C6VIiEn1Vhx/Eu1GvWFPPUojo5rWb6ECDD1F72Cps60d7tbQuWtO95ORuM6El3
jRgAAUZhNm1VDsb11rhl/6DE1BmsTI67HS2nq2hkl1m6rEQZYiWCuD+uoiQx9WUzdqWJTHns47Oh
gTJ/HbFVfzO7EmofubEm3mvHRnrGPFfSzkzQJ2ZsIRzFPObLLvNKGwWc8cBlGUy/GiyeP5y0In8W
1G8MoSTBUbzGA2zFnMLGxC1P8GyC4TRJnwAD4Vj9EC4pGZnfkSU7aArxvFdi1QYbEo/aj77w4uYH
zjxZnjiKWaPaG4NhTx8BWIJh2ZpDRoqo01YDijzkm8hTaNjUGBcIFJqNOspAmhTJdPPLuYpsGYYu
rqfjZk89Fb6QuGyNj36bdIPaN+OYVf1H5BRhXqx8YK7Dfw42678QEAt+1P8dh/U/p6/6x3sU/1xS
8Vf+LKkcnRLIF5Zumrar+5bg3/xZUtn2P6iNdENwKiYP9I9/808clm38Q3eFSb3ke7e6Sqeqa4ru
Rsqi2vIsG32Ip1u8x13H/W//47//We7d/VkqNb/887/lXXZXRHnb8Ld/rqgE400db5mte45jeIJP
+HNlNXbowMyGJCIvQSBI3NjKssY7u8oYFNsEI9Z4w2ZGT3up0AOk382wt5z4XHII3Y5DCOwRneIi
1RXFvoYdjYCe3dQekCf0c80ur1WV4dqoxKZ1aHgChgcooc3rHtuRnpDmFqQRdinX2Zkkps3+ch/+
ebF/vTgDBtlfysXbxZnY0zyCpW3Dp1P2C+dryon2qAsjWnqaeBXVeJKkSOi+OLWe+46W7t734qcA
IBCHUvHhVcbBUoxnre7Vn/yv338Yi/v81w9jcct81gCwe50y2jdvH/bj/RrlIffF+PdYT9vSTxLG
rlX8Qh312njFJRLlAUk/wy8yjQh9JHRILBs1yJ0kR7SI+6Obu99hcksEEcEPHagt5yZwXt5E1KjJ
0GCIkZZG5FqULT4Fl7iWyPs0pPdseV687DgsO9gQiylZFrrZLdw6hp98a5VNzHDiSFsPbvr8+0u9
fa3/p0qHEmrqLGiuVedaTbKyfr5STnFgXr2QoWbvBHtySUia1Z9cbFqIpFpjpiWBtdfD/+Bu/+37
vf1Wn3LPti3HNX7tEcRjGttNDssLkuMlJv2L2HnCOSeair+/PPH3y+OpdV0wdoJiQ/9lVQkCyDny
tjqxXP2Gc3IF8jNSu55cCz004v2E13f5//wrHZ51nd+GppEr/PkbdbPMaY0Oa1Q1xc0elY6OlkZc
fAQuswYn/FrFBG39/ncav2wNt9vo+MJzIGZbPl8qHZ+/LlijtJhFD41aIjF3dil9b9Ml+C7fD2W6
x0J1LtxpHRo3y3qHKun3v/1frCHXcnlJuZZ3Awb+si+JNAxiUq6RgqOXm5UKvAKWZLoUBn5u67Fw
tUso8j/fXD/tjn/dMP7VL6WVxZZo24Zhur8sXC1QgTm6HMWdtDmH5gNG0f3QD4u8t19VX8ckjdA5
/f2FGubfl5PLchWu7ph81/YvywlWC0kAUDHgEFZvWhSe6tA8FVHALNb1E8h/wwfT04Nn0C/FEeFq
qMzIN/z9p/gXD4/QXZ3mn84bh+fn53tdmiIQjZtyryO1yeOUk3vK+iqir9//nts3+MvWIPhFnkWF
61tsDz//HgRUsU7Q0bD0/HJO6tYyEXKPw+m2msse5TiyvMp8//0vdey/fcc2/2EHNtkYLIuF9fOv
DbtYjNKGfxPZoiMCT15CTbv5lM4tkvaZ4TgQGg2xNWRyTlT+yYoke8wmgLuI2h9aduEbp5eRlNaa
zswm8oPHrI5RDIaQ+Poc8nH6aGbyiACH4YjebPpOO0gUYMSvYY6aNP3Rfe87665xJChJ5X8apXkX
3AwxUDBU8jDI/KM2klcrIhzamF6GLHxTcXJG7dIBnwsrMC4CnI+0ShMyi1pw5mT044E9rkeyl1Lj
XRTiiJyc6M3wiTbnd4EDkuy97M6ZbvDjD8l7V6Fr970Iv2J69pPoUkElKId6MzBCMjKiS9utMehX
YTiEm427tkJJz2FVI5WCnJgTY4yTPnlnwc8gM65hHg7JNdA36JNXqTx0MN4MeJj0B0527RM+Jepj
aROF6c3AIaCsMh+G+qY0DXyxcmkk4XqogFx0zs5W2sPYoqogEfJOES/8KQeQ5J7u1Xu+Q9gHkK8q
0hGIDETzzNZF6AZWVZBp0VChNvbIcnCzYh8BmjB1WB5mko9r2wtGbkIXHSpdpwAEcY2OwKUdtgHj
8zbc8glajgfQrIDwyj69L+0nimgPqzCi8da19rFvNaRVBN9EdEPFw2RICluxMCZSIQImIWyLHZEC
tFmCzADgPk7WvtYWrZCI7u0BUI8Fnrs4yglFYBj33qJxg8dkYAo4NYtWN+vloGs0iUxE6oAI4l5S
xsXAqDVbx95Xai8ixEIHBm7HiJIpoG+tA0Ju95B1Qiy1uLsjODyEIQSb0D/3oSz2U+JehR6NB3Ja
JsKBgxm1Mrggp+/uJuVvuWRkqoGOvYGRXZtO0TNI1BffDS9JZS51paJ1JxsMdzYEffrgJKdeS3+4
BwqqlNbeM3HcmPIz9AhFp6oMblFOr/ZkjzuHLMW17ufR3LJSHdZWAcDi1HeFtyCPz1hUvftd5QJa
QhhgW1DxB1EYs86DRKBJvz9HxoopBHAgeICaiJ86rUd/6TvuwtCsapEFAtSNiS83Kh9Jx/q0O/8p
oeWwyQDmpRFWfXon3GEY5rhtYUzzyDWoLTcdX1Qr+mFneohnCZdP19DqmAY44UpHl0pX1j3jZEY9
caHdT4IkgvGaDva6Kpt8hcLBX9F9Q0fZ6Mw6bxjLTpfV0vDrYTGN2ZojDn4XKxxBv5w8i8k9++14
JE6C8XWkXvMSdLpAKVqR4LoIClpbOiinVXVD0pk6BMkuY42KqtwwGURfiM1kNY4YO+Hi7vMguRvL
niA+fbDpTeoWK7fMDwZd6Hyc2mMdtQkLFL0rIY2vJZm+otmatF70JmPYWsDf1+ya6rdF4mNf0h5J
PQ4+c90ekT5Hu77voZ5W9JzJEjWGATuDUXabxpT9cooBZymej4UjjaufkDnrctD0VfFOE+kMh83i
EwMAaOtZl4avJy9FW45L6TiFxLWEaHdnaUXnKNE/6NXuQUUhTPbza9PSnQAFd+pijBpMowlU6rw5
ec/fZkAGcd8419St5drU9iHuADjQRPxGcd4QlYCtKw7B/ehqkbWlA/IBy5fTa2+iTO+8AXMEzSnG
yyQhsH+1W5+Z5ohXMkuPY06LIXghtRylbSAw7TMNQs/0UlDkA7dvvV3T+CMxoee2sXmSNYMZOt52
5uC0x1ulMCjb3hpUFmru+LtvyvgOPy94vuZNvtmmeQnDE+sOFFlSPrQxM3dFheXv0THWS9ocENow
vf+hdc8Vn0raiP6HMQuOIbvW1c10MkTY8/GhYU/Vcb5UGiLgumzf+ED5NolysXAU/UoXagHSA0Rq
ZqXAW1kkNoSUCfPUc4vzKAE9acT8rOjz3lIK01XkuOT8BcY6IeZ11o2TdvVNMjrjsJ6HXUm+XxuF
e3OkQEMH01eNXIG155EBaC+QsC68Z/wf/TwvDTjrYHE3scK4nuo4aBLLezLDdjV4xjN41AoJAruP
SMkdFHXdLxNTfJF3tCcB73FsCPrzUTUD4E37uZvnb4aVswJm0rdAqKRMhgmtTUFLgma0/cjaUxOT
V1PkmMnJEfsgSP6ozE8rstpTPhUrTCwfhIdMK9n2OOWyuzBqAR4xM2/j8nnogzX2s3vwiZ8lYRtG
rqWnfLivkhFvcY0EpRnLvd2C7vFk/zDKjPZ/Kp6bm6GriN294Vrv1TjZ3NPimSwef9FUGS7MjH5+
leIQiWL7zsQGN1n3UYsUSFV6OYssauRGQOUTcIboDEJ4qwdeCnF/lg1/OrRJL2n8vdE2j5ZhILXm
B9uuvEcBj54xOZo1DUkjDT9Lb62N5hp/j37NAvNVDIQCFCI+275IL07AW7aKAWuk6HcQ0zu3HIPb
Az3swCN+R6Lf2Fazp8r4kaQkKxwydE9zgkB+gMMYdhayiRx87+D1FXJwlyWjj19yyJgBdR5HImdq
0M2YDxAvnc3vT2nW307fDhp3zt24Uyg3xK91lS8Ab6Wg1Hn5IGjoEv+Sum2/mnqGQ8gAacx1CLbr
mvOF0kK100rOQUTIztAgjoeB7nSRUwWlrLmZw7s3Tvt2w6R3hERIMlig5wdPQ/9iNi9Tlzf3XSZ/
ZDox0EF5bRGBVDJNT/E4frmgcHZdHhxCId4nXNmrlBk1aEdICkFbbQlu0U7Vyx+X///1Cv+BXoHq
+je9tTr7yiOO+3+KGG4iAP78n4012/0H5TA1OAWF79Naoyj+Z2PN+ofNcicgwdDByTNT+d9aBRpr
lm54dOTM20JzBIvwr401ajCd1zggeo9C7ZdG2u8aa3/0ln6qdAyTxp1r0lyjJ/G3AtZTWMcsaWfL
BOpYwjbnGXnxhCP/s2xlsmKEQAGUufLiwN5JnWgfTt661XG3YS7rdxNvamzJ7cUpEO9RTC0HIly7
Tgct0gOmr3U0XgZx8KWTDYTw8l9pQzO4qm2cGLic/vK13/35uf9aGdMru9VIP13QrYYS1E6664Cd
+wOq/5f+lRxU43IcoIYqnJekIAK8zDGGtp1c1i9dfAti1Wr06QrwwFBUUIRhm5h6StughuAL9Yy8
2xX0sWbJrr9XCmyBYbiUZBEE8h5ShY/uqCZ/QnXI6mF81dnU3CsGkrMu04wF0KNjYnbdvp+SN5/n
NBlw73PlEiyixpvBLu6Yl8AM8cHD5rfg3jJ+k6a7N432wsglg3+RYFmCvJV7PTYdD65yMCIuHtvo
OBQYFciCdmpoTXC9VrQ/pjnpX59GHz3XzC1mjeN3CzFVj17L+FbfuZO60CG5s+viEeDyWyS/tSY7
IQtrcZvC/fXY9qsMNboutgMqVBAkT06NEUrom6kOz06tn4Eo3TGqm4fGW05maZcenbD+MGV7MaPh
xSqjbYmUUjIiaePo0jzSzd8kboNoGkN3GO9zy75aSfEdtc6um6rNpBMKG2aWwnUj39CzLboivsfP
ZdDlNK94uc/dKK+WPkBD5J2eyDkhUGtog/uxZuZTqAPP26nckGZ1KJP6XOCbnGcafqHaWQs7XlXy
2JCtBgRo3yb6tcqno9fIhxs/AzezFa59jRTx0DgrK3nNvPAkG2OboeLw0nHnR/aDa96nhUf8SHXR
p3QhpLPxGe3iZ9/oJdbY6b2zSIBrrDW5i8eo9ckWh9Q4kUwV7Ds7AjdW7AmMW1YMQUZ5DMty24xi
7jvAEvSkPN0uxhTatgh3bit2wk+ZM4ebUdMOjGkvXuMdyqk8YsZFqIMqzqxgmejZa+1bS1WCsIoH
MPnB8uaJy5OzHtVzu7U+MN6+Oviegqy/7woWKGajIR+3LSd3D8RnZ/T71rWPZUxcnEYdYvUbXqSe
nI4qNlPMl9Z76BgvAJPQ2CHUDawimRV6sqpLzvjavgJGi9pm55jRs5uXd16TgNBX3gF8NPxG1n8S
HBrLvzMT7UdiqUOVyWUhxbsZodwAuYTdJUBCGgWvlSbebtEtWUZsVLpBdLMpcauF1rgpDXlw2EjS
TNu25Gy1ibdVYQ8HY65n46MWiPc451QOxg+9EhOxvsF56OkP7UAfSrUfiQdVOZqY1PU6vM7MJ0Uo
8i9FPxxEUQJ4ehJdfEpjVn/9GJMHYd5U33Y3V160ARH3anviI0jjE+FFSExMVNbqFGXNU0hYCA0A
6xsIPzN2QxxXvlR/rqfWOd7+iGcCD1N1dvUp9OpEP9JzvZqiA9tjk1RvPfpQJzPnrRqTjVdj2ZHT
e2PH79J37rtj1ZgPdt9vvKC/Lwvj6Nf+icPAcVJyG/mg+sL6gP4EZkJWPUIfRsEeT2c98zeS8eYA
ATQPEUhbxRWaQzKDsPxVcmIsp+FQDeRZDR0wORshcNerL1IzZ0FY/4i6Dq/6zqcN3jWfnq4+QvKu
550PzqLX1F1dQG4CmvXtMDmUervLRhZLmxkIlEDdQIl8Jk33pfPN55Yz/q0v1Hj2V1fpd+A+2WzN
h/Tmch+i6sUrmd56+Y8xHfdGV29SBcu0yN5UGT+kuftMcNQ9Aqpl4JBYpLnHkaeF89MxUuWib2GF
2dXFUOZdYaaX0o8eTFhugREmmzSC/hcLBO41RgM5HrrMv0hsiLevkDnlG663PgUiVenZMpCWucFO
TjBUzm4YUWO395blHMyp36JD46ApjxomcDfOLtAZGI6e3dp7qlrvQQbeS6iN1/Imy/bztZhG/Drd
WVPE33EjcG7cm/x19oDnRruWzaDNNS6OqRRj4xCFKWErWjOPGdPPQuz2Cj9UbNtbjNursRrPAe0T
HOBHvREPKR4FiCsuqKcAeVX8LBvtnCp5kCKGw0urMMKkQYekoWQMbW2flf0e08amKNh9OlJialpT
EBAPtw0MjvXaG7ZQ/4955H/bKvUXt55ZXRFmSPR16B/9NodURgauZcIDDWiRsU96gbapzBUAwhuW
+EVzpufeG3+4EhlR24Ic14nJkthialILnAheR1Vol7TydnGyddPw6PnmHeN1dufwqQu0eyKXNnkd
bVgWZGIHmLJiYnsf0Ege0KePwS7vu1etcC+Gk+2D4Cnqp3unw8xgRI9w6vrxno92JFmQPoMlFsX0
eOvy+UgcjMB60hzjYlb20mfjKgdYQkbwYsIudcV7cfCG4iXQAkIVQBvgycj6/vZCdKz0scbeaqbJ
UUdA0JBFMLWnBEqZEsMGFJMizDFcEzd1ccP2pXGrJy9m12uEzQ5FlDoyETKjC3TO7RKtZAHpNR4X
pTQukK1uYm/kJ5HAEqGGZ5eeKK4niBPMIFGrVE/QPHaRtjLr+gQ47zWIoy/dlT96vbvakcA56/Tn
nHs7BsXGwjvbJ925ruQ1brI3R5TPlcsrI0+//V4+OIqwCOttwNfDUP8N/zBqTHvYFkl40GlmJPba
dxFXFerc2+Lap/ZTkXp7ZP67lp4K7/vQGHdhMjLfx9CUdsNe0EilW/Y4EqEX8eO8Iv+Bgx+1C8DV
WYsbwhuCR1xE4D2IODS16U7mIzEYtBQgdl8ms3vsc/HlU2Ljbcyfqjzb4D7VqYxQY6Kvklc/a+7t
sbjWJjEp+LbxR1eP/Z8fnsCt0lvdHmerd/D4knCpjytEfuuMn+LwgjZIfOUuTFmy7rx8XTjGg9vd
gCFxdlR5SBZ0d3WB62rYPWqz4d3jbB4svXljNrmxNfA6mIY8NdNr675uo7uuaTaiiN5i1PxtGJ5z
vEajpTPc0N+6NILQKQp6BybnD1IqZoEjcCfAhrnTNXoaNqGnbroL/G48trSsLrnhkDbmu1+FkEvB
u/8U4kog1UYjFi0hGJLWJQm1MYCIHac8mGPtcBmNUt6pJg+OgODwXNg7+gD2miFAkxC/0OaGsR3F
ErRvjc05xCPmmyt8tE8WQJZJeMHcdJOWJ5Cjqx7Al3G0m46s/8S8bG8qkd+1RtvtrcLYxuBn+Bk0
rHSpHhMjIfG00VaO8jCJYinHElbeJ8P4SLnDaW9SyFnhPI1N8p6Eqb4efWuTetq0SjT51rT+szaG
NdO34GPAbL7Kbd5CAhWXA8AH47efc9gbYOqYYL8LrJ5EA4KM5Ei190MOumgzl0XHAq7AMbGbRGQa
l7PKNHH6QebxdHyBhmQqouTVnnD2aEnbr3N7KXOeycBFp1hHzlUfsrPvT1B1w4+oJPKCUMug0rSj
8mAUqW765nDyMDXurgCIR9Iqnysm5sDORri/7Yhz9ugqG21kZXfLaRTvFoUEBG5vFpglCYp29uT5
vCq6lkBPPkaTAkkOo8xcZkBRozZqFi4OBPC+943qYGqbxqKG1TFHrfUdpbf03ORbmyCPDhkvPAkB
RVcwZ/PBWnHpB2xhHMC0vN+0jAtmlQj92YoYo3FmcyqCapc8lRq+TiMyF1OMnZQ0QnY68p6pwuZZ
HN8PpBYiMm1KNM3TjIBY692R4zyplVrow46DBtQgLbqz/RJbbjjpc1m5cpXlGI98ChcsYYJdPbkR
aAILxk9g+1cA5yCCGXyaFYY/pHUHLJXNEgAGUJmWbo+ljFUjE+JnRpaUxqvsjMdCnIGz8vpPvB9N
1UYLs8ONWHtlDRgZJpkknGrZp5kBkgIidNBURwvsReJQpTL6AX7i5gSTISk7JeyncMEy3DpBkm9k
R4aDXpUNSBvruzA8HQRWtm0ZJYJHmTZ9gW04c0KmNwVyck3RrDOm4XGwPU6RY31XuhoJCo7+2ZTy
yAyQuNeJdF8kCnT90p3M3gwzdeclnZolbtp1VwY8xd2u4lnxAvNSrdOgFCdSebaabVUIGumHlb7h
YhxXUGOZiK+7uCColUzaZTG5D6aDWiVFdoun9oSudJh5TnKq2WZmTMfQ6rK7o6FHoQYo/GpkQL/c
KKXvHxrPoz2uqvKUl4g+a1D9aKXVkXhdTlPNeyqcfp+Gzjy2jA8yea+4Pa9h07r7ll+dOoNaRaAa
SbIi9i3nrDAvTUc/1GZQLi2Ln4xkcQVFz3rWCx/+yFSvjShCt9EH8YPPcTxor+MAZS9ULuEkPVq0
Ekc7rzveBoMBaBQiaFrmN/rasOlJFR9QogGxSWeDKq6Jo56xP4D+tdu91mI2RlcPmMHAB27fyQqI
t0mEGo84qHe8txYUdxu52MaS5sUjut0sKwpnUdGdJ9/d79qcxn12gv0E07aABlEOLAWK2lp9lSlw
B5EiShngjyNqI6vXS5eq/c4nfz0Sr+SFIOJ6FPFbw8/vHe45wU13DsgVMGU/bOfV6nvj4IYuzOaC
2OvIy1ZO1ahbONMuyodDOWgvkUm07ahyMFIiZ8UFic6QwbPYVf3sGnlbMx9MlEjEBZMUcCqs6o7p
XIh4jzh51QRikRDUzoSXgUCkUeY4UV3NUnt4icNjqQ2AiIbJnSeS74R0OZAZO38s1lPOrNYOnpMc
Gnu5D3mHMCZlnptW2vtIMTHYVPDqxa0e5QSzC7UpgUCiXjBPmJe+CckTp8ncJquBQGhyRnP3HCf4
RvuWoz22hhZ4BbQD1+32jrMhPA+RzItTYNEtW8tc1b02u6nKZqbjvaV1e2ejR2w0/OKVTUOAVCV2
QxSMpQZa2yE4JiLAa9LTfWF8xxKFOs1WlPTT1ScUIJcZ/WYDnusY2A8tIOgZWmymceU4ILXkU9nK
vg8DUujqpHnO0mwdU+FkSXRUEyJQ0IDdnGyC1yEer1YhPg3GSY0Gs2AWeOiKeJQObhDahNFGMWjR
aVNLoiOmOEAf2XzZXfmsheYKzciXJYenqMGf3TtvadZ/ekr7HsrbqclmjFlq3nfqWBbxCxwXnNuE
2dDMN7DxN3ZbtUJeq+amXX02ortrIuyrCcTJAAqHfjsiayUh9iUhrXwtWF+tsqNgTne90q0N7eE7
MswE4oZbCMJwF9TOnd1h9vEaNhyJKBLtthqXGVjQWeXGT5Znb0M3+lJmS4RBC8mew8QKOAK2leE7
jt0EnIT+kUd1MZM5cIKMIzZRYARQ8eBDFGtXwWh/D4b+WvvJpU4AkvhtzPYDREDcXq46aDyPqWga
cizDFAQ1WWQk41AaiE4rV1U8RPOYF7RMoafrxRFVzI5nJZqnNpWGrNedqS07mdx1cXzF5MMbNsND
2RNvAMhBMqPBINOCgJz7tvUYonmGpHow7HZaGbgxGzky2/VmfnFQN8B7WZtHTSD4h02UGEfR9F9D
x35R6jBtotpU0DtggZH7gLgBOhD7JRtU1TLd13heHEAUC8+orgjhdpXhpNwHTorMa+c6KgUyZDD5
Q8DplQ/RKrPpIHrNg2GOZ0J9NZqHsz5+RoPjUHVGtPbp0PVW0R7G+gyXo6Dib/DJQlp2ED7MWsq4
Wgeg0jf2NpNqC6oTG/qYXDEtPfVm57B4btt3fpuo98+hqT5tjaCLaMUTSwgE29ts6rRP5aoI2f8o
sLASJu8yoDGVfTt5y1NZ4NSR2R6JJVoBnsYyFIvO65k0CmdZ2No5dF12Ct06l2K4eOm0TfsAp5M8
ZfCYZ4VrXkDTE0jphQ8UpOtCTz+TgPAxmdP3Th7jQtuNSuaz0h4Y5VpWvE4EUUlvJHZAtSDqC5FX
Zs1Fk6llk1NVD60OYfk2JKFfMhm3k0vPMrFtBUWt0KBYRby6LYSCmrSmh3ToVlUDkUbTgn47KaNb
el33jbkYiQ/EkCD6hA0nZ5ivfijBhxkShhzqKzGyR4OKZzb5i0KBCagZu4+Demam5M+9MbiD32Ks
6oRXqfTCR7Cl19YJllHgQD8h+gfnW4AdNI9nyWOHUcHLogNl0wYR8x7yFTMXUk5TMBx5mfzwS9Z8
PjLUDB2ODVLb/y/2zmM5cqTNsi/U+A0O7dsQCE2dJDM3sFR0aA2HePo5YLVZ12R3/2Wzn01alZUl
K4iIcP/EveeObvNKr3BMM+vcaXlH0uvT1BVV6IqCq4A2JhqS5wpjeiX6Z8f+PRSR3CiL8mL4bBsb
cJ4eX83RLLI9V6Z1rmrwFSbzwFa1e5/QBhQ42A9cMJ5TsUTHfqEYK6AypmOTboMpMLdZZ56vJRft
3hb2FBoo7oH/Rl+5EQ0QM6jDG5gN2CAoq627pcMv3STALnHPm2dMQmuggrtL47XeoDpAFANzSxXy
Oi2gzWpqqO1kpm2oIlr9XhRnyrTqFQ3ladKjtXdqgNPxE57gqEU8mYHwJaoQvjABPOcoAwSEKRyT
efqFpoORGKTGHdObazlE8tB5/oPKY/jdFmEtwqRyQgDOQrLg+DHkHt87M5pKIgO1eJs91+TGjx32
6x1j2SA6oM3nXat4F8cGZ1FitGeiWOkGKZwQt8c724NsaAzAceFcwKArQEgV7r7ujQicLcTGZfgN
ZxWTirbf0uEVh/NZevUD29abAGFwiQzQmy3R55kgLZWOgmreGDFpyPc2Ny0qShho9VgDCfPuJlU9
Kiggm1Yyi9o2kPt3asl/zwXnm5rIIx36s6iXd7AZ7U4vNEMO9Yafdz8Vp8BOTgPINbMNcev/Wkjj
3phkGhEjw/empB6XtvWDBo3PYazeSex5AszYbJTJ2jNp9S+nHaDR8HLJdz9b0FN3NNV7M20ejIHS
fLTjGhK3xfJ7yKg+MTn1JAyzQK/QMJbTfWtxWJYW8wY48t8aux02xQTi3m/6LR7BB6f3Sa6tHbbw
ixNzDpmXYgQcAwCUYq3l10/Pfuz58B15IYthWUBZ+pfG91By1ECearXtsUHdlXbyO4f//QqfljwR
kVkHC6M8G/QtD/+3Z/j3uMRInPzlZcm8rey536vRfTPy1zLTzyJdftP+iK66QHQ4dbF4wfz1rWxy
JjXWLzIIgBgt46/MnOD/xmvK/Te/aPGuy/FHZpX13ic+Gam1qHbxZLE9CL4NWfzb76JfU984B2hw
pB5CQe3rX8DN+TV6g3YP/jsGlOLajvmTG8sD8adhlaP5WowDOxImRNNBtFG91WYDuxjQDninz7wz
4FTSTtl5eAikHQy7okuvI56jcBTzVbWmoM26d73zYIN1KZB59YOJeA6sdDs3H/g2H6PSgT47JKEc
3L3EhrdNhq4m6pdGs4zQUYvqZtdgpcAWRiE1yW2q+jP57JWX3BlW/oDRMixQPu8Wi/VRbPwsPG55
i4+vl9szIE2e4EGmZKuxE4TG0Rc34Q581kYQA5r3qQjsi6cZNOFeXjF5DimTfWfu4GorKG8mBZw9
X2IAARvP+QBL2UHk0HID4pKhxyvKiIm6kyc7mnTqhhUGlGK16JM30+ATZA9FsSOTvj/k443cEX5m
JJ/mGY5PhT5qo7qL14vvrvMVb9F7UJlv09h+9TL7Y87Gb1ln8bqDS4Nd8MjUBhqIuYlRqA/ykFdQ
r9W7x1a+sPdUGDU7qHkw30aiedEd0dO0X0eeIwalRQe0iWl/gH+HUfXiNtzjFhPEAQGmaVj7ZB12
FvoEOGfftbBFM2G0m23rBz+KJB2Y4XnhgqFu75ocbGzqnFOd7fClS9RU+dGvYagU46vJtxGI43QH
mD29laKK12vTD6lWUbYl30vtf/jAtHb15G/Y5pAXCxTE9ER2QAIBR6aGqNBFdwXegi1TK9yoKTYq
1CkigfRawTgY14FoMP3KYrTfc4NOpcv0L2uO4d1zSZlEocUCeXS06BDy0X3m1KgewZFOVTnvleEd
Ji1/+15khnYQwxOXZx0Y7MLEWSAWJpy0+QKQ9Dv5fy+KqvFMFl0Mp/YjsgFeWoYZM8PvLrXDFLCd
ar2N7HdRsfCyHouuEaATGd6itPg+aM4+78l7RByGxqiFtttQjCHPGg9YOshXIv3NW4DMjs4KJRc1
3Yoi0Js8Vb5nZF3s8gAkrpMHxNXKijunKPdFCyaFlKiwTCWN02zexbJs4DywihLjg11OHbo3oKTe
+LvvZ3PnTLN3IMbj2aqCr2RVPapChQwLQoOxJZZ472ThFOcVgxceO5xyHpm74LWNp7gfvW27gCXE
1HlPBGa6qzPYd8XEgXVA63MMxuWIhuXoLfgQrcQgscx97MQyXKOETjewm68iMU9m5jsskBcmFPG0
tr4QbQLSvbj2RH6RtfmB0ig92kGKLqo68/kUZCTsdOO8Dy46Km/29VVn5c+uDup92698zsRkEdI+
Ys5mBcn4sWg8tEMdia0dTt5VSOjpgeCKcj5mMGYPgY6XHbg8sXVBwudIv7qZXcVS1xlRW/xUK32d
54VVY3BCwnRL4GWcYQbdR+6y1cXzwhRhCwV+TybPozc1lIsBh2wC41SlDJ1Zgr+X6RKjxpNMllwu
hdEyd5X5YsX+68QZG6Xxa4fDOwx65o+4kK5d5Fzw/wXoZIqT29ZEsPJf2jiR+8qAi4B1LojMLQkq
+zbhrdQONBlNN7qV8nWK0TChfzM2Fe54g4CrTUt9f4s7lDjtUl4XyksGSwJksrCcwxIUD1lheBdv
zh4FM66Q3x8asp7rY9TDhez45Qg7hULsWkFIdw+gWzMPjIDA7KiwnlI9Tl8BQOAxiuZbYNE2VfKu
W6WX7irCxOSGBJVSngK+2bPAwfz9Kdpc5ZvZp5BzlXTiAXUPuKI3/ue7tAo/R453757zZTkEqzA0
WRWiq1SU3x9LblYiH6Xexg3ZQ7OMPmLiY9B/oTblfwtSLtvlyFDTVY/quMYrF88vAh6+WIaX7IpK
HuIc8LsxGPAMA7Kbl5yQRanvUJBERMGE0aqA7QO0sNUqil3VsdOqk6V43dYIZ4tVQTusWlqnu8O7
jKUTjS3zXqr/VXdrrwrctqDdLH00uT7qXBH/As15xBPbP1vWl4pJeIyYt0XUO6/q3h6ZbzA6ySHA
RUtg42Pa9e9QK9M3DLAXJ/JAiWlyYwGIM8TxhofEIRSomAxKJr503MvztayCpzZpqgvey86YoyMM
ko2ssQqv1RrkWre+TKV7YGjP1EIVBXEJw8FB2hytGuckRe2crLrnEgG0vSqhNZJo5JztXqwq6XQ8
YRv9YkBBp95DR83K1kZAN6z66m5VWkPFctivX4b1EhxXNXa56rKtVaFtItX2Vs12Zy/QiowV/OB/
gBJF112QJyQtfbWCMtjk7Suz2vw5m4wj0EqfvBU1bXOE4rzDMC9tCiv3o16V5OWqKbdXdTnt13wQ
q+I8Rno+rhp0+HikyqNKr+svINnJ2Vz16mpVrotVwz6JCwUD+J5Pdfuqcy8Wl5GKjh+aimbbRgxv
r6r4DHm8u+rk48nzQ71q511E9Nh9ttRnJMdBA4TRn3oNafO32nRIYtHGMYshMM1hzNKuYYAC7eLZ
+9TsI963WUiS4nEXIeovEfd3iPwlYn+byc/Uz08BJoC0zY9oXquxPdZYBAKsAgLLQIB1YFzR+FgJ
/Oyng7GAXIyHcnUaJFgOCqwHNhYEBIk3AFzfvdWb0OZMBsfVroBcT63+BQ9Rq1HjaOixNvjsrVlo
awwPJcYHCwNEgxGCzwKbjZcYe4TEJoEs5GHCNhFE0UeqxUPz1bDmL+VqrlCrzWLAb+HjuyhWA4bA
idHhyMhxZsBlAnCOVQOmwJcR74bBR+3AVAvlB7YO3B3tavOwVsNHivPDZPmzFiLTwkZz4mrm+aCt
tAqC54yHORNDmKfuU6XGDOG1E+z+479chhGmQR/zoIOJUGImtOLoJ8neQM+KAob78NxhO/QhGcDj
wmQ+MmV3v/7NGDjhxMtw5CnAVhjO+0cQ3c6uNlfb3mrg+8xbAOG+GvssHH6ZF/1CmZJPCgMAdekY
Zf5mglmyqQunJqPTQ4bKbFbhHDSAdK8DyI+Sik3hLWxXk6FY7YYZvsPEObarDbHJ2eD6xWPVNV/B
Hr//x38ZRO3VoDnh1DRWy6ZYzZvUD+mDRhz0aetcDZ6pHRy9ukMv7rdPvg2VvLSvbIbOajWHGvTh
+2g1jE6rdbRaTaQWe3uFqxS9FtCH1WhKosMKSw78ULF2IXhsfCgCLyTQXP9lMvv/mst/0FwKH3Hf
/666vPvdx7/b/Hv5q/u78vLzb/2lvfT/he4D+r9nEp9r/UWD+kt7af8LPoWLktcyLQHHwsVp9p+m
Ztf+FxUSvAuJfxlL8+qE+0/tJSZpXPDUGcIOUGe6aDn/H7SX7h8OTRMtqAPvEQ8qVT/2wT98fAI6
EaP4VqLCYWBDgCWtbG4+GUNGzSRzmoFBHgGZBJslW0qSt9J+z2A6Po0m9aYqUO6Qo6SIIL12Ad+p
JgEi5LGWUmVHU5oPcVgpBsazb+BUaMM06/R9XqMtT3V7GtuGwYtDWFLX5g+isU5CRLcMAwxDeKYJ
g4vlI2XuZghhUDUYtOMdC0ITuKOib4gYBxC4nszndAr6a2s3cuO1XPI5Ez9fJdlu6a32xXPZRniM
31M3989TOjmMYNz4WCnU6TXDNiYomyVf9D94UcX/8HQJyIZNsbpfbVYv/7eZznTmoLEDHFKzqh/Y
JrJ9qFza26oRT+TdTTBAMBvB3WRdjWwufbeQltB3graj+m2PAA6+S5HfrGp8nXwsnn/7rP4PUlWP
T9jfharru+8G1Ese9m+bg/sPsywMTebz44wwSr65TYuV2lX3EcXnZZjUGa0BEy+ZGEd6UCi4DfkB
WVZTlHrqeQjqqwxGZjxKo5pJmX+470bSPtaOsq55AP1ZDeY1k837nKgcj9f6fid0wNTu3z4Pvijz
7j8/AYVerkuzlOHQT/qwWPVX2CGIXUjxmfumOC/Dg2JgoOp8OXIWLzRBzXzRrTjiB52hIVr6zkrp
o6tCh4p0wWcOWHq6GqYG6YmPi7OY3IvJh6N7465yWfeDY7lFvm/dMzTCFNhtXCVJj4ssnKPIFeiG
szUMdZ3ArR+Qslj0P/hI/T+cluvDh5wUWNAMHNuxnPXN+ZtKuFS+qf0MVnWSgvdzo+c6C3KC+MQD
URfTRQsJrbvz5FGYC0lWsRGqZn4pUv/VdgsHrk8Bczpluqm9NDm4zhpvX0z+yU7LN+kv3g76vsDV
fYqrZbobYRx5GztQpJD7vr23WQ5kLZPaVsOfNFnW7byl/6V8sRyqgRzaKhjxnyeJj3xjRetE25it
0YNJp+Ulc3uSSVnd9Y6cT1E0MNMfMvgaOSkbiQMcGay15kvdVDc8us1BtsPveErSW2U5CbpN9dUZ
Gu9gVP1PJctuRVuqW7n+4SkgPE6Dpy4vbWYvihlNvaiThDZ8bDuhQoZ2BF/m/pfYWySN7GQdIjcn
aV1gnIpKZEX//lvy+Ub8Tc5tCpP3yLNRcjuB4E3741tceyqZ+Noq5Ah5cnHbYKtBK51rH3zI0El8
IL18QU9coPGtzE07j+gPfHkzSj87DTUIM4SYtyaCp+M45iMhYB1WP+J2Yn1FTk0hvxw4mfQlGwZI
rRHJPJPOgktuq2+u7Ka7lFMPkpwtbnZKfq2lJJWhwmne59o91406JW1hPbEMkz2QtsrBq7gsQ7/X
6/naTw12VVrZOLhOQ/97cNlx/PtHxPP4byeJRwqE8KQbYBUQf7qiR9vRuejZOHdVPIaKLsPvqjRc
HapDTEIbcuEH1KRvSGruzFkwuxwXNFlpQEcq/f1ckJs+dG0XmuM8h07/wwJrXVeoPBlksum0dItW
ofXQLzLAQ8PeX/gmfBI5MQ3nXXGqOcC3rTTakwbbGGaCqMdOmsZ7bjaXcc2zkzYTTx+i0Ylh33hI
MjlcwGW9BMAQ+Ifu7I1tvkUoTXKdzNtjIti7Dcu0tZcyCyeTDUOWTS0AzpfEtI4OuJJTHO27Ws2X
xR3ZLGft0Zq5vJD+eyzxD0QN3FV+9p4xTN8FJiLTBR1B7wQfRk1iV61QTYmEYjEqvCSsSvFzNpH1
44T7Ublo29pogT4cINYoo7uuqBnl1M5P2x2YYbej3rppp/ZyVo9RZQXX1Jwvhc9kOYdUNciAT2Hn
kg4EAGonNTxf4fb4okf4dYkySDVFjXXsuj7YIdwxtp1FZrceVnp53k8PS3bjHJjQX6hjYGjnaent
J6hQP1RsvGTIrkLlGW9wUig+KyTVzBHyI/xphlImbGaZlumJ2TM4ySn7SgY048vaC2XnZPvMSBpM
lqskRfH/LK22I5rT+ppZUcRCaPqNVUnufANerqYddcGxf75M2RjBNSu+LtB/D3MP3rLO9HEgXQ8R
DKHQDW4zX+dsEcS78JXYtFYTb2kER9ttNkSmmbcZbCD9G9ogY9jn0/jsoWKN7eQ4wC98Vp4KiYyG
q/y1JYDtZLO2ynO8hnaRw3IYmLJUsj4UqYe3ks6gl/0aIojeuTGNFwIp7UMFJCQEzw18P9Hm3cwR
v1URGc2+WJe8+F0b5stpHpO0FDgVrvnoVz7kV93H5iFoqmPW21ev75ttHWfv0hR3DuHNUSIRkGN9
SPWJutB6JjEGjjojtK0blN9Zmz0EeY7tggVdPxvtdiV2YYM9Aufz72v9Ioa4RwYVvS+e/ulEVhIC
459KzVx1ctWu1qe8x2ECr1ojxtvUtNSbYbTLXbBkFxh6sMWj/mGQUNCVIwDTzOaprpvyknwUlahP
mtmW47shY8/sOJX5z8GRb9kc7eEVpkgTzuX8PU2I7Ytk8GJ0BHbZyK/+/Skk/kAmrAc1phuIP54H
XxXHwR83Kk4V36+IRIlijhN2bhuWEFgUBF9kROnkNLbcSkNqTUcAMGMMTcECGB4qPqthl1zTafjR
W+53SMl3loFmMWEutfML6/YPL3SFsP5xo/Ay2cFyh3twYP+ouybbQAXmEzBqPkYt+iH2QAabfY7P
nCSN7UAy+tWRq00In8tYjBUo7n94WGt38cdroCr1wWiD8BC+Zf0BijUFSgNiA4ELts2pnzJ9qSPn
UJH7dCmEG9/51WOUZV9K3ZaHy1/VA/TPdseMNLsvAwUrIDHcvRe5LhMapDdM3VEVtlibP4u62UPt
JmzkqpHqcNkARs8ypnpVidm7jmPjXK5/fP4T925H8gB658I1z/P6x+dKuJ4WWgqCanemtrFEp8iE
E0wfFnLvxvG7e5uKcmMFECFntcscSf1Qs6/jAZ6Jgt8bkohxc0rkYVT63kNM7hJJ+rwgNRpmIzj8
w9uK8OvPhyqo9in3PdfC+WOuzePfa7p29IOSxS8PY/F+FNAngIMW4YLIdcPwExAemTKabqS3jbAf
NFnPoB12THHe8DvhsIpZajYFabrnZQGl1xTcjYj/ryLDzRpM8eMUwaRP9asPnGXr1/F3+KfMw4OX
yN36IpFfHJB48C9m9F3kQm17/2khBmCbzSPzqzEf9+4uJreG0V7tn1jO3sNCY+0wuIygLIourcDj
JdbP2hfMOGDqQ4tMkTlIVKi5AqBL8Rx1bDN6T55RROd775BOGh9VxmapawgTGD2DeX527E0Hzeka
kDdoFhcM0h0FNaBIzpr4Xrte5X45Am2A2LhOmBc7F38owyBCzRJ5rJqU0f6M9WAfnKxBE4kbzKGb
Au060cqhj114B/aez9lYSQ4lu7OeccweZuUiGR9XJip3QOCYPPPa1ufCOLS+aVwC2X1AOtbQ4tkN
4eC/FpL0M4AjctcS2rXFTM3b47oJzuJu3lqNjg/gC96nUdJClEgwwDhCHiSXg1kmqzR/RXbT26Gf
6CybkY7scGZHeti3yGnA28JPr4u7qog25LBjcnSXdj9k7/0S/MpF99NxXdR3je+cq368TNErqL1p
Uzvaws77AD1qC5beO7S5RO9JunhRVV95kf4WvotxL392bnn0Std88KkloMi6vALevighO81ruNx8
Pzt7t6Jj4SM7wqN8F0NS5z8anpvv4sR+RN4jtiJP5ZkEEfLjOu8heUUm+I0IVedoONMttqdvo4s9
Df3kHbXsE2/DD2rjfOtIuV8iJ33w22Xe5uQm7acSlSKrJ3iWLNdAbZJXWVT1oxPkPypzzTKeeI5A
mMediOT3iHxo6lmW2HLD1d+dyjWOjpltfUMXdssNZCpWARW/Je0nKQQy2kLdEwJK1EPe0T5XORIR
79kM6hcY1O3b0C5vGcvvxXUJ95pREzVpd6ryctgnhV7zpog0zqyF5XERoJlm+RO3nbtfCf1yqc7V
8AR1nUkaaX5bORXe1r42hJrfivyuMfajdH9r6SvuYrY+jg6+9cwfWEs17J1hiNrFfMonn64o74me
r19dGsGVYLi6kuw92yrEZnw90AgbeEakc7FZYSzu3BEtFIf0GUgFh9X1Pgr7Uo4a3533UC9m8MSS
oSbLgmCf0kBMGyCjoZXbWckvu4nyC0qhZq8spbZUPyAmNoShsXuePb0rVU5QV9DtAt1MISnUV7dc
gCaj/cNI/2ClHiFIMkPkLnRjhsPo621N2NQ4VgIFaPpS1jZev5K1kMnwJONbuPUcIttqsetS0K8Z
qu99EeUIyAnCBTlMksZCEgvKzkcv9/c5+7VT0zVxyBbhpeb+zwv/fZrHl6ky5aXDr8bnnL60sc5L
YzSha6hi5wTJeRm7Z5YMhyGvL8ZIwg+G0x+o9ard4HBMtssPvQQkVlKckTXJQqH4Fs/TYWjhL0OY
ZaGm/I1F/g8AV4ekEFwSqeq+N3muDjW9dqHGd0FS+ZUQYNQoxNpOjdiYGSTVbKR7cbiCiNHrm307
moCS2Z5hFSWkAPXjBKUi6XeiZH9k+i6qp2zEhd9Wd+wS0AFNMJVHup/YGl5tEzW+OYbLnEe3AZte
NKuewlIQXA39eJsVLIQjD6l+CQRxw8KCPUtaHp27KeTiarZOus1YY2H2aNLj3JIH4bH4Yl8Q4puW
SOkJpiL99d7wdUQSusmjDuYaVQQaBN5V8DPeI0cSrKxp+Y7u8MJFwV+rYmrktmTfTfm8NVfxL6uU
ZG+SZ1rlajlrCQU7oWcoDYnztsqA47aUxZ7TU/PLS2DWNxy/36aA5fPYyWf8vsQDKvkq5hh9F15B
0nD6+Y6byu/ie80dtLEGy10t0kxAJvW49Mjy3Ilq3XfVUU7GzVtqNwRLenWZCime315ULWMNWIs5
y39SYt0XZA4/FQmySNZnO2yVsQ/8hPq6R/IcTNWeVCc4TrmqdkVN9luyZB/e6C+3xijQwuuqOIzn
UTbqKRDOfLRRSeGgxoaQMlVYCpY1BeZCtqykX+iWZT6sZxufiurMdy57aD0pAapiehaN96yhK+7M
BYucaaiD6w5419qRTMEgptyNe1pUjCuWdiiKuVdTTxXYk3G6g1GOaqYE4s1dolVDThvZ6u+9Puco
DVsGPyUFDztDQUcv7kyVkVNoFKFF95OMzEFRvyq8N4ig7dr8aZTQd4rBexE2pgM6w+COhCU7WtVu
uTsgDGVohtcASFvCqh/l5QEt6KM9yS/j3kOBWHAenmKMiwBika62Oepg1WjqumrhvWI9Qpp36l+i
ck62rbP4p0UTsBgb96ilOgYSS3fWrRccGxd+fODPlx5zjecb9aMfT78EoFavGaNTPGnUBGRub9OY
gPoOoA2QmW+F6eFqt7uH0ViTDwPra8ucQGU55knW+egKAghOM5n0hHTu7Da4aVDURxTBqL3M6F3+
nHTwmwNg2Lh6/u0HH9ZiBcdBMugltHFrBZkMF5DrK/eKsdYCaCYqfvo5l3CegO6BrDbiK0By0rb7
3C4E3nbvR6QRvvIBQMjrBThQFrs8pkA/ae+y70Uy/ETJ2t8CDwrM0j5Ir0Ki15Rc40V5YqRrX31K
hi3GcDrf30A/zT1gqII8TTTCErfNmCaKD8GMURqtOsBCppciGM86Ir1EtAiVK/fi412YKZfoIIXx
GLQzUnqIwIb+nAgtWAbS18B8nYbcvpktZ53d5v3eI0c8XRpxqZhIX7wU7TDAlTnBTV32GBs6cOoI
Ehweizk+k9+JMmwmiAXtNFN5DuiSeCNkq11Y+ThxS6boJiyla+GUpEoSO7DVgV0zNDXHL0aHRaiZ
5+7o6RmazfzctGSb0I2dForzcFgdUQF98Ta2iGjqiltKh/sY283bYKTyHloR+pmHZSl+iLg7wgjq
9klHHhLx7xdmjg+D3QTbKa0rvonnQAB4kl4OJaYxX+MZvetGKtPadg076ZF49q5gIR9bQm5K1wsT
gZEdgCpuUmLtUZthZoAvtBrq8fr0LGWZfWz8kkAhY64+WAW2Z8fGPzKh5vGXNyTDm9pbLL5owX3j
owfIKszdBaFMfBwZ4uTBvRzt5UJ6DFLbmOj5rkOVThp7PI71WSfekYQCd2c1AoZSIF/dNkYjukQo
P3R2mRqMQ+u/EScbXScjLjaw1KivpkpfOmeC5WWwFw6JvA321VTwTMmFVe40PnGV/BAeTPNKIUIm
shYDeW0DSyf1eBr99FKhbTqNXccCm9UIxXt9TbuOZ0Kk3dkt8I00ItpZrJ5e4LgZx6FoF8bAuww3
LuLgVDFm8R38z/va941D4Mr3uM/dWwbuyi3kKZ3zsDemb9oCCOQp8GgT5En7WXTGiWlKgtEfR1zc
dDgJfDLlKDeyAVGwNorpYPWBS6Y5groMCo1DpluSdPlWCOfFzFg2k7bI4Zd/t724P6p1pcJANkm5
UiqVbAffnp4GooJDnVXuYzmjOCdvcDNiATiwbKCxmRoDhJfbn8Y9f8F6FjReScyEdirvmjqAfs6O
5ASAakLZofa6lOSI4/Hmw6fTU2RiZkutsbuvptUKJL3fTnrXrr5wZVJB9fidboWaw6V330yZWufE
DB5r5ZUPgQ8Jy8rr8+dLcGf3tSeV4+Qwg2EnQ5pmvXcwYN9nsH83k51Ul56M9p5kIDQbGH3E8KqG
mU0IuVrjTCqWEB+GrL6QcKU3Anb9xutTdXUhY6pNYeU/0GRn16wrUBpEjhe6dbaZRNvduJfVPnXt
dJf2k3dvxExI52Td7HRPTu3hsh5haTm6gFa3aNzj6w+UC/yyCQMJKyFmBKVfhMPQyCMzpBYFpmkd
Grt5hNHVniqvfckWDRIMqPtFlZybPk/98Lk3wASEBQpqUA0yJI71SeVzfWhywz7NafUW5aYL+2P4
mZjxdzf/3XTzN9Ijh6OU2RHHnyLtTJrX3uDgVdzts1D3HR+0Kw5yD7MV4vNylUl9/pEhKuUmSJpw
Zo14c3vjS157PiaC/KWJZ+NW+qVxK+iuwVfgzG6CEuBxvs7ZOgaF04QMzFWifIqx4kBWKy8CAvqG
X9s45Mb8w63G8ty5qXgwY2PPfWTvoho0vrVKfpDKMGuMIIahkm0J6ANDN8YzORUpZ41PqXVgGLdG
PpjZscuzGK0fxthhal4s8G+U4ogoaLnNnHe3Le0vU12HlTEzVyV2a5/EtG7CKFD64j7NleFugoKN
meU9lVn8krnoWcuES6p1GWbPLMDIpbHHmUHmYnQHTsoPc5mvvSWG3WD10/3oU4ECreosbnnApltj
ScZDl1XXPvOGl5bY2cXrkovR1MMFwN1WrTA+QfDAMUqd9tIqj+iHvrb3JcqFQ4MI9LWK6D4Xu5rO
WZomaL264c5CMSTtMX/Iu6Z7hVCwaLt4W38JkpWnBy3MXa9bLLCaBL+5np7I3Bk3uVvjg3MXrmXf
Rf3qBda1jftroxmepPQ5m4XFy6ZI42HfKQ4tZRa/Tft1jP3pqvBlOvOO1Yzcfw6QLezAVJyjxIEP
OmyM+Vfy3HcT/vrUSddEw5gZdR/jCCEg7bDMJf1LPqD6Kha6pCg/+Jp8mkVER1xYGCUdt2YY6kMi
IichGTyYytauHYcnvmdEymJSWmU3NSkEPc3/WIpbx0Rwly0NX3z71trBREgeH5ja9K5tNZ5p9sob
7WydOByr0sKM0ZcTGkl0CJCdrg7epq1RBHyB7AyVXSnH0+A3N9815EPpENgjA7cLUyqUXs7mLQ1w
AMk1B7r3m+EWS4t+etCUuX1PlTgab40jUwJ8cpZzTE0Bixb3tuPk9xGHF8OqKKQPcs5FxWBIO3oM
yRjswoWxOg57lF1wOpcPiD35FiMBEehR/BFbmCR1ZN0JqApboYhjU36Pl7BEP2i2iJs0qpvraI9q
xzfjtCS1/cXuYaHPTRM2Cz+/yqX5LukPUlcQcqiT6kn6FTezbTFGwxuAHtpHeJVEh7ot1POcclbl
mNJMx5m/Y0enB1R8qj2zuMNER8/Wx+Urq7Bhh7f+vWUPc6rjhrgkiaYnTxv83Y7THs0lDet+md7y
FjcCUtoEsyQ5sGWdZw8SdyYBfBNBddX8DVnrLcnm6cXW9CLu4MDYSYNTHVndtbOsmqvo7LSW8WKS
RsMAzvxqzo4Nvi87m4RXH3Vt0nmr8RHNxCvrGbEfebwc5v4PdKHnxquSQ1Qz1yt8io8ad89B6v6r
UtG4rW2+4bVZ8FP8hrtQAuzQHPLIUNH+u3P5BfpQfyIfjMGjYtVkWi22hU5eo0qDPDW/1EOyUe64
SrnFW6HMp4xfQMbCZiiohk3i+qckRc+KlExufT+vdo5wQmiC9amYWtQIRbVfSIadWragCZOxfUUp
vd7HrZwO5RR7W9JYzmY/nD8/8ch/MSF5M35wy10n3vrNiUp9JQCpW3UejEyNoADfxfqwLfw0JL+S
QNh52EQz7IRAw9gENnjoXeKkR/Qg4WhWddhXtcPQvNF3fd7cj00wXhqn+Rmg2I4zCTeWW9BEMn38
/BIiqh43vCfxwVh4WdMSosDwNnPmv4/r7+GZpXlazubSPnUe/87Rph+EX/0YZvlF1Wz0SOHK159w
jUWOso/lbjo1/4e9M9uRG8my7Q81CySNg/HV5zk85gi9EFJIyXkejOTX96KyL6D0FBS4/dwvhUIi
q5zBwezYOXuvrXa6iBZEjogrJ8ZJ96EQkbno6hYNJKEvgPR99C6nqC6PUEnjPk4U8NK5byNje2Vl
sJaSiUofShsWoild2F17bxaK5Xvktml2LvlkWjCgzIacfmJe7skT4ACCYUXQkdrpR3/P0gbJDDLA
c0n3qziKASl/CDJz42fDITfJ/slKjBpWQ1eWFnW6zYiJO1a+OpoCOYHf1/yrviTOmFSzjdSCnUGj
iMZj125HFHFFaO3tHGeOb4b1yXJ5OmX+Vna6cUciyH1fWOFmdJq9VhC0FAwYPLqOXgl2X2Sw9lkz
SvdMWMk7nTifrR1Bx7IqyZwEsBCcFXyGBVM2KJ1VigmRt29y33JH1HetG1RrkT/nJnnYeeFfnJEv
qC2adU7T6ah2wsjGlbI5KY3zcFCpL9r8otdaDi0przeTcIZl5XrXQJggoQVDz8j2hgdqy2QDv2o8
ZcGZHZnz7WQy5EDnvs/06RxPQ88QOO13etVbeHJRm9TWvSaSE6PseidFB/13tgnaEjSYpTOR6+h8
1N5DDLsSxPK01J3COCQVPPap7oNlb0bxQXbRuVWWuXVD8Z0Wg7v32/Yw1pyDCW2iJTNb/H02idyi
uSC0M42ngm/VLihatS/VPLAdrPwlmun9RoWjCvVpsulK4EYt+X9Iv/GAF/PAr9W9Q6dqj9crpHcP
CnARZqQ3Fwix0MsuEsucVhzgCcH0Z+NQ2qIHKr0Pq+2moyjPkHPNfdlrH23uMCJvn8ciwCCh+89I
lKqLF+vaYtAxuY0xMc3E2Uwb8oA2IYcsggVjmi52nN+3kHsXsUStU7PgEvONJH4w0aKEz02Es67p
mft3o/FmJdPWk1Wy98GjHstiMBGkYhuPdk4w0hSmFbO2h3fRjESJ8jsNetkugfFX6PKaldRYSpGa
CrxWbYSWJOef/xHoOmytRuFtAknUzoBSxt9vDYO4c72n5UYgbnJneFOHPRHdkBr9NwNM1ZLgR8wc
sf0x0b5YFIq4GyiuSO4hJI9M2neeRnRV1VMfMsinmJEmh0zzi9Wpw9g10xlb6WOEhXU3RqzD0Foa
V21zzqvTEut2s/aAC82sCHpvvCt8GEhvTKIO9cE9s0M+JqwTvDOdhDcuxoutV1+tBpwPuYeSXoVx
zPxBYXsGc0cA/Nou8V+34FiPPmHyW7s1Ly6mW/gmkbVMwxYl86RnS1aBpe3X0xu2yPvad88lBIuj
3jrt1fXrH1bdhO+1jnoA6IGHU6T9sAMws9kQfzP1Yh8jBliHU+tdEjQAqcAUXVfvCZ44zqQQSRLP
4ky29IwsB83sHaPEqVeewuI6OKggqthrNiTTEy3FPvsmBGu7JbTXzJ6exjSxwMwP4wmYYLDN+TVU
dMbToyoDaK9Dsxd1EKNA1vJVPs0FMZaPmu7pOcOv0HXpLit6SW6K02whm/h1nD1P5vQ9LSKLbjdt
CiIZAVbLzdQocuNMa2ck+GpZSlr0Iag1xfqnxyLPK7wk3TjwTD2xMrzvoydRMVAJ4cUbYiBXZrlT
RvVUTS0VouXw7tjq1Sgyd5NZwz6d4nBFkFWzwkz8CHbaPAuDpnox1PajZWsK45vjraqK5SpxHqcw
emsDEWwCCVUt4r6vjtyyfMV5BCsXla5PRO0YAmtL2AProdnVAlfhEDbPxN7127CQE2kTj7VDveDI
uttWYwmKrSiWrHB8ayZD23lctq4iYcK5catr1cqRs+bw2tnmbC9+CUixwL+xncL2pTOjSzvZtAfd
Ye2q5CGazUJgM7Gm0Y5byF3sWjNHG4pLr77mJaVCZbCPOMAkkpa4LDpZq155INoiKCkWxui55/al
jQymbA2HNkvQjnFJASlk9UHjD86wfeeXVDOuC2HK/obHG7EGFxNT3Hkpqn1LZFxlKaFAeY+Z8GEk
OauElpUYYOLLTgznqsvBMrgAI61hi7x0WHahV+7MDk+DGWFEqAr9eSQr8dEU3aVDc2jPVW5z7oqu
XJJKBaUjcpOdryXB2mJ1RDeEKijuqr9SWDgb/PPapva7fQf/jDOcfwnqVlsYtPCVCpKD0U4fZYaB
OW9pMDZhcOkj2j2hblxrktowCLfn0jnisPraRjZk7T1IPLkNB/RfbdWP58rRL0ndMbgw3Qlg40fg
MG2Is+LZ6jlQVXl/76kg2Keyv+Qt0yFqjk2UC7nySKqcsF235nw86V9q7klnU/IpFCf14D7iPX1z
GlNyWR5zdRV9gFp6dGkOLapE5ps2miizp2uBQ2JtdtgGRCGosWgbDU0MwFlnX6aDHG6aBp8Ida9c
BIp1sfBz957+7RIH2VWr2AuoJl0qDL6tSYJwDQq5ZEZLDcKhdzTpxPAH+uQjdJp8amArud0yKoIj
cOHFf/FfCsUpxl5w/n5HJHi1Gnz/ECawYBpbZQ/7nk/Xay5NFp2bhy1B2wh5xmtOwHYYhP4iPQyn
lDyGhcmReurHr2ZivEaF9WKl4aokN67NzL0+/WWFzTYBiyem5KkKdLX8L/DyAyAXh6N14DLIo2dc
ls6jJ4qDSuOnmEEh4bCXjii6v7WG/yez/0Rmb4pfpBb/ymJefGU2+fX7jyb8VWQ//2/+1th75n8c
V2DxJmWIltlPufzfGnsp/6ObkiXi/4nvEeH+j8benKHIyDml5Rq6AyMHrcb/aOxN/T82AgrYxrOY
Q5f/X3jj23AgRL6kTCCx5neYCzizlv9XTUgWMLoPNS/awepgCFxFzwlK3MzV1oJYMJjasbXJSZFY
d7MBa5Ch/ETqY3BjfpX6WK6uC93GSUAcNbYB7+YKcmGgus9zqK6+hPdreOssqsP7tmHNdOgfjvkI
4F2T2rrxEKgkORMJYIYWfT+7XTSG9u2Xp3f9W+j0KyL5Bl/+83q45waSVSlRZszX+4vy2STtvuOo
EOxMWRYbpgn1oozI20wM2LKu+00H5IBPCWnPn3/3Vo8//7CFmJdGLuowXpj5wn75YbRMI+M5M9q1
KzfGPoD4fe9NlrYKEWsvPJU9CQYdvsINB/dhV/bqrfYdRIUFveSq1x7tMD6OXdc/P35yZTe3hPAm
Ax0+lg9DGrQc5I0izE5gBKS2rHeG6p9lyDanKctD5Qtepk6bcp+kGGkVx1hVLDMa/JdWfBkIdIbb
F7gXWM0OM9yEmTgpMsfWpjb88xWKG3EdV2gKwzaIFXcR17m3eUSJohXUOUa1q1T/w3FJkeQGsx10
2bAPStJv/Ikm4ag4XI3OzrNLQSUZdfuGnlD2gsoHOWDnbqvEoqlc3yvGwTs+nQSWlKNO+PbBdkXu
yoRrxSisHdAiwkjmA32DUJRXHBKZ+Ua7qaTMcwqs31nSnFKd+qMr++LizH7Y3tyEHIZWbKz6Y9wy
VPvzTbj9ln/eBGwcLBumTZdJv5GCM6wmQR5B8a6SIWdfpsgQhEGlfrUru9+w5y7JnByY+JbvVTpZ
h09+/kZeRsCY4LuRljAJxXNc88YykA0mPr6mSXd9Tn65EYHR9q6ugr1W2dDvhryOt1EabeFeyG0z
wVUK/ebgqSLZpMXswk175GDpJ8Tzn2Ffv8gZ58vSwTs5ZAfSnp6j6//xWWWdW9Ra5ye7us3TGSnn
7oMiJtMERBFh4kZhHpVVtwfT9KfFAKlw1SN8oM9GC2+Mg5wYeWTzujPt3RGLTEovsfD06OT6zV2F
4t+rRbJu7XeyXVYWDBIRoAISxLsjbfBVMF5rKzMWhlW7q1RtZZfUG4ugnPOQlW8Q16iiS3Hy3Dm8
0BTjNpPNcxk6yX4sHH8jY79aulHhHEpRfBsg/G7AxlUbZ4o587vpiePCBs6ZdYU6h/Qc9f5WuKTr
JJPPqCNrrSOlB/4SvbTWCFVoQ8a4rXVb3AndNY4yzH0K14rlZIzWAUO+9xBk4MLvgSWlMbIkI2vN
9Z/fFHGz5M8vqrTJc7SxdoH1t28eiVa3su3brtkB+o03huzxujtIGsouPlCCbsM6Li9lR4U6wmLI
A2k9OBNDm4ZeWxKG1k7pKN/gyMQbelbsUrI8aDoBEb1Inks1fnM9asEmf8tFbG8lfI23qEJf0tqQ
uarg3dbtrSBuaGfiDqezzuylrR5MAUbtz3+pO/8lty8fX4PBZzmv7LdrOpQRA9xUhJTCE6+cGoDi
kQdzQsz6LCK35VUDx0kHtlzCoOhAZHneCbE5uN7MfwqnulqntZPAhNHAq2vjcJAR4QCqcGk0BY6x
ZQoJ79mxAk5xsUaXmIfrTBwV9DY/OuGjD6OLHBRIHbFoswV9w3Rt+ZFzgCLag1q9Tu2QPkb6iFJS
SxEA+qj3Rw+OAr5fZ2Wjvra8JqLtijg/poHlAsbGgc3cv5b3itw/oA06FL+5uYygH+phLZwXUQYb
YBrRgogQ96teFyfhMhXFR1dfXBJnlgbMvYvTarsyKvtrzLvq5EV60SL5WGsaUPWIqc/cFd2Qrov6
UDJbYMq9S2LOOk2z/PNjmoWv/3pKrk18H0UXs+ubnRcLrw+1PUzpTaIKdGNkHJ3FXZ9xQvNM/M+/
drtX/VwnWZ1NQzizwfHG1Qi+0u0Grm9XRUj8xo7QVi2ZuTagSDf0YkjEIYea0zjJB1goPqszbsww
fy/TNjJ89nNhOLfSandA4zbV/LygV3AeqhfGtmuuFeQMlM9OVt0nd/c2QuPnLxqOhejdIK5Dv80R
FR7G07QFZJyqPj7hA4aXMUNt9bHbB30AP3AI0PsllbMICUxfhrwG+IQwpzu2wXepebtptXWUUR/K
RG0yZ2hPZmv45M/n17h0fnKUndXoDeV7BmnkofBAxph6Vi18zxqQaqpPHqHxu73OJtXCJfuQkZh3
I6XWlOPGPQkFu66A9gdfYuW0AmWXbVkHH9AoEMB6r8VNTgY2n24R2LRSOuWvcwyTDfLuTVAL3OV5
V32yuBo38v2fd5tX2bEw4fKW3RZrZubAxQhlCQhU3AuSElylnSyASOTN1bgjZXZc7BB5kOFBFuVn
vz6XgjefEgcJZz6XIEnwnJtSMZcRGkpGvjsiQFARdviTCksceQoe2kzMKYSrZsheQ5IKTcDngTtA
V1U1tBRSdZncAsb58+f2s+64vSTXNEyHIBmqvtvQ1UqSkGQrSrCccSTDKeaPFGu7NJByafdvcuzk
KQruOvoPZ0M38iXsUf8cxvdBm54IDAftUolN6RuHKVD+wewYj1TKG09JR30YlPqxFQytS0NfW6p7
7mr/kxLG+N1NBUJmo8FybcO9jRadGujDvbQZjYS6wzlJX8Tggs+5PSyitMQJhchGEcsAfa44WLli
TmeOwcmsG+gIJJijx9Lv/3xXf3tNHk4Cdjbs45hR/1lWSaoMvWr4AmpXcxeacA3QEeTW9blW7AqG
rdyaNFqlOqgyVdLkYhfulwZ+Bzp6VnrPyGBpTsxg/nxdt0eVeXGF8+ESfyodl0PtPy+rNBpfJkoW
OzePWD6Hhm5KngFypOjJ6te8S9985VafnD9+86vmfIzFKc+LL2+t1MBcanvKwnIe5D2PTmqcXCfJ
ViLVvFXixBSKeCy0oEk+ebdvz4zzx27qLESmYYGv8m6fQkoZrZWaYh1S30AtiJNeBqA6YWkdjMCe
FmFXJxvqpm0Jnofu5gi2uulYETmjBLSIF4be6suAvXWpT9WPWos/WxB+s9uxyVPrWS6pzsbtyawm
qqcfhha7uNZc/Qb4T2KglcdD7S1Vr3u7rO+iJ6tpjh4s6G2nsZ6a7QQzsT8qXLanxLEvCajqPalg
dDrRnq6LLIhWSnO+/vnd+U0ZYJIu61H+GYZryJuNWWP1Fi3HlF2aOBpMHZ3wbmM9FslW9dL9ZFf8
2Vm5WZbYgqUBMcaZZWs3b2ovYvj1ZH3uaokIuRvHepcrLYQpdAlz9ylKtDsibhQ9kM2Ep2OfaSZY
j+4zDMAtZGF+hQRNKcPkkDSb1OZ3+5e2Q0GCTFThf9h5IW2GydKfueD1PN+9S3mXRkQCb+NoUh1Y
xluvFM5XbGHL3Grf6OAPL6gzmUvW3weMTdveK4MLIHvaFzIJvoUirDbWNHkQRxpzJ6zw4BcyOiFG
PiA2IltBDwKg99JdZKpyt7aGs89rUfVISM9YBRLzgTQGNGGZ941ZBQdYw1o4vePzL8ScG+eDbtJE
+MorhNSTjvkKuGvJhGdjDcAYIcCdkcL4a7w1cs2BZmGerKnZjmVFqpBbbmatsxYUKMZjGX1SJfym
0hLcVJOQMk933J93/pc7CxW0mr1z+W4QuQX9SjNXBhOEJRZsdJZZsY2x7n5yCv9Zvt28VghgPIIf
4XPQKLx9nOHI2X4sSb+QwfitHhE1+r5fPlaYLTcVBW0C6Zczoh8t4lLr2Qbx/eJAoC9vv3atMe6j
kjgyswmWhOmkLxqDCFTtfT9vbgJPgVmQYnT685f3uzvFFXu0NVlEGVj98x3s9IkixW3zXWZR72Ln
105iRsdnuAOXDpAeNKrW9NnS9JtVG6qpZUE3wXr5r06fSCxnroWzXTX7sToaSKvGQy6FNOkttn9M
QZVfxlBmMwhuRMvK69+W73aqR68DY/OV6Pz0kJcc6gs05aaIIzwSUKn/fG9+t9MKx/bY/g28e/+q
NT2Ng/6gu9nO9Uv77GZfCBjvjkk6hkvVzbu+pq16NKkL2yuRCwbFUwGj9LGfuiedIvpsEAb5v7kk
Di/U3wZl5m2nCaYpyUEkB+zy1nhNq8Y4CK+6bzLwgWJkPijRIyxRHkU7a/Lf2YTfpCjinWWXGysq
mFWI65+vyJ3fkNvXns4kiZN8cLDTblbTwHaMDLl0sfOFZa8Qsbeokqv8wdXacNUYXnnuO4TpkS/6
BcFx7kdb8YI3cpeGY/0997ZJpoMLq9tTK2jFjHjQDqXni12P3HEZR/WlDUgeS0WKTVPOOR/ClUzf
iBcBLvDm091+NspDUhAeYeiev6Xarfeh7ZrLyXDLVRElwzptCfWTEwJawi1RyWNF2E2pQSMsRMUH
1gb9rElj2TEriO2oJ7BZR8lRN7NXwwRbRSZYjJBN6w/oHWmoJTgx5//w/DpdBz4zSCOQUMmKbSMn
+87ObW0zOOjcLTpwy7qx5Ga0M/NuJCR4NIavMnfGO2Hk+aqF4bpM8uFi5wTg9KkJvtaeXTxh9hpp
nx4Jb5v+86Zj6ex+ABkMG4/vzSolHL1pLabnfHqDufZq52DZ1qEW2HpkqyvCR3QO4pb1ngT9NaRt
gUEKQT3IHkEibmp8shn/ZiWYi2uWAcZtHh2pf64/Lq1+OZpJujPzKFgN/fRSKbJgJgN0oedc4sD7
ICQp+aRq/E1pZPOqU6UyN+BEfrPqjXrV5qM5prt8Qt/eyeneGcW30SrvUKHctW0jFq5GUIQ+sA//
+Xux//0XW7SkaJpzoHAEx7V//sUZjAWlD369C6uRhJAW+0nlqdU4huQCpuN7n7JlYUhCztHFKxSJ
ELJjcRhSIubtgD5nWDbJRtcJUkw3gY6nDU0kSBiH3AY4jxqbiw45pcKPhylQ/xoYaASsYMgfxgQ8
a5OCos6cpn+ZnIMSHzaEb6eklx4oN9hpDbE1cSX8tWfUyVomjqT8iJ2zrPxXOyYigJnVImUluCZD
dnUmDapBQoRd1OXy3orTdVKi+6FFXZ2aSJV4N2j+5YtMRyIVGXBBlYlW28z38A7VquzE9z/f3p/v
7z+XIwJL5/4Aigzqop9so1+2/soaG3uk27/Teue1Br5GhyVG0+lpO85MA/bWvLvqqHwZDyd2nxEO
bCESiixrJRHYLBp0ONhzwV531WQfQoDfadxAXeHPzemx7BPDB+fZIrfuh87dmCMNpCLvA5xU5Ynu
Eqcx2XwhuPE85d0dSTsWOtXYX2ZGD7jRoy0axj7NavSNBUXlisyUfQfzeBHSX0MUrDfkBo3ejmgR
2OHaO/pTjVR7dQbzT8ik8+n4C2/rv+tv17YN02UYqAtahze9A28yWz8IjALHCSdbpCBgqUhvKibv
kKns0Rvs6KEwcu0uQilRN1V50LFNLVomZ8+e/z6CJII5AoGot9WxBQm6HAqfmKEuJISecJVLoO7s
TMB9cmi0w79/j+UhdATxWgntRk/ZL4kHQ0cL0mMQvVVtL67FD1JIyzsiz721E+j9OqjT7zHSYCvD
9e2WWOJNWR9LF8Wga7hrhhExkk9vlZrKwYob7iRGa1pC5zQaxmOnZ1+EkkttQG7QxbMshEiY1ovP
6H3ZG1Ir2xLTt3bH5qnGoEpMX/Jc6SkmVHFlFkUEiE5jFDSyVVbmg4QmGtQZJF0pUEN7y0azl6LT
Xv1SBie/VH9hzkMU03mbNlfWVlokroSCnpWRKARJID6SavpRaqTpCD3oF3lE0lDh4xJUTvtt0rGS
Y1JZabNPG10XCsjYeQB/GC8RaQMkrT0fBv5Q/zWm2odfQyq1/S1Z5H/BH/qrD9p6qdib0ABiGoXR
DBEehlUS16waWltAkc1OVemRczA77AMczvJH7BuPPrQgqA9qaSr/3oIfs+BsSLAHZ+llq4tHrC/w
WVOAgmVN17xxnoUEQhGoKVxPIaT+1qvWfQefwf0hLA5xjAyLNc9W5ljXJwySS2JWH/H77f1MXizZ
vSSlQ3yV16EDhBKCdl7FfBl+uqqMaB05xbZnBVuqlFRtXaq3wMXiN2Dko+Y4RYX5TK2/bo3w2PuT
tmpkjClJh7Pi9PTmieL9HuHNWxTQE+laaisdfDd7vTCXCgH2ptaqZDlyUILynasVrrhFEEpIwCQC
Vcj+EK6Xiz5DRS4zklLjCV9TW+BwBgdsaNVH03TTwRwIU3Ml8ewciJAqoeUTaqnauDp0SbSkIYxn
LzDXeGYx+QqjueJ38AjzOxEa2u7BNp9w+fXLFPTyqgGiJVPbvI62d5oClHLNGGBGz0YIA8gI1pnT
IRqAkQF1p1xj9NkFofGXQMxwMuMxXg+ishepFvdAUnU8Sb13MOJBbGVevWpa7qwlioMFuWrgcwSR
KXlvPFWtnq85TK1CBjIrY1AfoijfujIEaNCaxYqSE2r3KFEIjhqqc6ygKzeC/lKOuJHIYMCluYgQ
vS29rALybx79CCaMHtyrQdd2WRATsDQCa4IIFODEvXjyi5n5EbMweeHtxlhDa4rGJBFfrS59GPbu
VqYO2Sb590BQ64Gq36Qqb9eJIo0ygo1vus5F4OHaBFqH6NKtMCWhNrWeUgeyRRT4Jq9RvPVExXSx
xWDZo9nFXm5diqq5xjXNd1GbZCV2P1xZnVKIWlU7vhuhd9GMut10QVBsAvVCnbppq/jZFaUD9udE
5g8vIJEuW8ON+g08g3CRNWgDsl0YmF+ZBkZ7lY4703xLwlHs+5Gmqxl3i1qjM4VD5iMbSXsgsBBJ
J39GEpnrWvp3wNn4p3m4CmBFLZKywR6KSaMh+NByy7sQERa1ZbPQKhfLGtjhuvPbo9EAISDIAw5g
czSo62wLI2CSpqBLNfvRTiL3TH/2xKgyQufItwMM7JqWEmlbFt11Z2c27uLsArnQ6E9t3JYLi6i+
VT4b3BH3b/0GNbCt+/vJdItzUqirWc6v99TMovMLiO43MchdBql/6sM1OBAINVX3YZACjy3CPpaD
hh+rQsrqKDqi81Oa+qsvpjddQilJ8vhDajQqlBXvoavfh2TLhGLZasHGdSNAGXm/ccv0YJsaqTvf
vIGthTX7W22yIscYOTe4fjBT0jzCSIUoz0+b91GYJ1jo2E8KJIm+ZS/a2uzhZkC9aqiNZo8cIWa0
o3YB3T3qluLsQLVdsxHCjGms+qCH/duYERNE9oNt8bQio/jh2fbHgDnenaIrW9PVksTycU57dkgn
Dp6nkaeO7RTE36WZmJpyRstIdKqfplqh7KP4IXz7e0yMl2m5SPYKeCeG3e/NPiQODh6wU1cukkH5
Tsz2YyKcJ07SSyyY10Axtu0o3EdM/CjCgZ1A5dVpQYc6lIOCtkaVfUz425ZK6hOBrMUTRydAJL3N
F5pQg8TMDdD2Oc9eYPa73k6WqSQn0Z3fvNLNDxMRrGnWZKe+KtkSRm/vEUJSWKVg18FCqkecM5uk
hr0rfpCI91FZ3SsV7JNWxdz7eZ0j66bQpmGtdHYM3Y5OTEcJvUzMXSyyY9MOe0/mb4jkHyx6a4su
ug+72fNsR7NjzWXen/3U/T+NdYGFHhuuz7sw32ncY/wb4hV6EsCBiVTAtFJPZZe9cHgh6CiKjxHZ
11auPRcDp2Dmhx+Ogds1jfEbD/WTbfMMNUHK+OhuaiwHdIG+KC/e1h5KlIwrL+GISBZ8BWiQDDJ0
iOIItw+p+dB88a3mFTrQXgOguMDW8D4l7DLxNeZQuhBl8jigAlxYpb633fiCCdNx5z0WFXxT5aCH
XY+dgPCnytlZJWahyPxeuejdBWS10qCairwQrZN4itHydgr6eemzhqtLPU3yJCx+LfApBIiyWGQG
xY6QabiNRLIjZTM8WcwwHYPZ1xh3ODnMc1UML52hnvkOK/6ycNvXw0lL8mXW6fc2sJTG0jdDHGW4
jYq/zBzjrKKQK4EKLVxiY/W4W7aTtR2mgOVV1OfQElCVgmRpZmG3cRXD8tHXtpaZvBBDjV6MfXeJ
YhVCjXYfOC349+xx6MPXjqngGhk6qADbVIwiqgcvH/Qldii5kIb6biXuscKdbA/BM/yDdDumIR2v
voOHTCgY7AuMkt3EMZtUYWZHCGrtkITAIRDQREosOZaKvhM6Ga0T3+X0NB5UTp8tMVoFLlCS6KjI
ancOZltCC1Jkh5LpRTEwuIekTrcdtpWFTX4iElqs1TExXHmLTczNiZZx6ANnUn6xvOcSp/LStWb8
uem2W3+CveETFGKEF1/Wr5PEpFINPMZofOWQ/UBKgg8HJ6q2cNwo24YBmAeByR6OgkXbZqToNOld
41QEvCTFMXangwzkNSH0TJUsvVk8fmvTMt2HmDiXxFACk2mgvsi48Jb4DdDmskdsiindx6X7o6sj
UilbXy7sGeGe6xRbiSuWYeTvSQ4Vq1y6Ma5wYpSIDl4MKG02nWSFbbxIrebgyXMgY/002s+0iC/S
UWeQHtZan4OiQniwBMKqbd8jbgry9eTMIm/uzl7HoWAkqAUM4AprzcAyDt1vtucXy8FBA+y4/lVl
frikfxTtHSWWyVz4VkaDdwKHjqljM0mGwV8FQXyt8xJAQVZi2ZfggAbqLJhF+bmEkXKci6u22GWe
gX6YJLkhocShGBOyKu9r02lpSFc8zNp8oImmVjQzg7VZNtQAQC+xRK+qkpK6GMlDEq6+dxrskmmd
MzpL3WMBlx9jNKKfWL9oyDCNnhQIf8RNE+NA4uzxJXWCa1tNzqJj8VbjFv0bblefT53PNg/6LzaN
5+NUzGPfln3Sa9CN6P7Wcvphp4T5HatSKpt4JRVpeIPjvibhfOjqc5MPUVzGRPteoXyfApiKxRfs
Sptaj2CjtfljA41vYWr5gxNnGzpqVNX2i84Zc5l3z72l7ttoDNeVre27Nn33+q9xR6Gk1eVzaA76
mrWV1LZDPHJtTHqIpOPz0KPwLvaHvesV62bI+CiBtlEt/7DI2xa4P0Ka5uvgaoZfB6v2jkxmOkZr
+hPP1ArZWILpu4+9kzMAuScYY/FoHPHQLVLw/ZDpIe1Zitq1nsxzj5NwkUj5xtfDAznWZQhTKT+2
Xa2tpiKm9Agw5sIXWXg6K5gmFlWpP9G/prqMoU6RCiQq9ZZK/yEW9vfOsPNlSYCnWbMxDZb9PSKk
MPNJESVZXHe0tT4V6wzJfhFXdwFiSEiwyMYlSW4N9ByyWag6iKuZog/fyJ+5nRdCdmiFNJC7Cty/
dvXQFxNreZUDViQFb+F1jQXzLD5HqYSt7mMqCVsDeReWgVCY91LLf5DVQqQf/oe16dHw84Nr37CW
0Z7BSavWVeP/oDWL7MsxXprYutcDbYu9KFw4WveoZ+Tryb4hNCIioqBMdHpx8gD5gxKSWmTRRD6X
R0OjLw9S0zBe4Whx7yqTiLAOhJQ+2SahhXc95J7MmkiHhAs/RntsomLVFyQKctTfUBScmwADuFFo
r1OiLzUX3X5tJ99CZT9OioCqyWWO4ZXfx4TMu8CB4C3ZGjTv3bdVuq/w0KyS0NNXXDkuqvxhEnLO
9cswQ7HwrvuEhDFntiXkMEOGqSNCYisxUFLC4qbgHxpe+NDJhJCvkNNC2zo/wPRMq8FNLlNoEcji
TkevtzExVo5GStPYaIsOJTMNJnk3OfkjUjY88s0P30DCkhrhGf7GXxCyCAiKkRHf4eIt6aJUhAAM
+aEuG/9UpyJZdoi9ElGfNM56Se/szDKbTlYBnxRxwmZkVea3SfJtYHDR9M6xesV0srIhPDqDvRGN
/ToFfCdlzL6ngPDnFni4fIcuy9i6LWdQUijVHNppfRVkca4J8jikRvQkPf6vizF4JYLVWhHuRLm0
FPVj6/fBuvFzFDqx82rk0UFr7SfssAUG0mJmb43M1GrnQ5vs74RYWKt8BNfTuu6PGNBWgdtuNrTr
qzrqKKIa7x3LxaIl5dEBGKvbZrPZa1qbMeat6NKX2j6Ah8eJO2X2x4qugppi0JXF2Scha0c206ty
2RTr9J3tcjNNxaOdrwI14CiMYDlaMQWI0XREY/AqldML8iViz/FK71FOovwxo5NXsigR9cQyzrm2
jfvnBLwz50WYn4FHPG8ybrS8HgALJfp6hI8UtQ8Eg/43SWeyHCuybNEvwgyCfpoJZK++n2AqHYmg
J+jh69/ivkHVoKzs6CgTIty3b1/7RhTrFBaxH+/HfB3ABdlErw+wtHI4JE7fs8UKPqKZ9xkxUlXu
fyvayCBRvRFwOIHXQEZwkZyamSYNzPgRM54FNtA1UHSn0ACDJuEQ7dKEzQ+CXCPnWnULxJGU9trN
5Y8j1S9zkxaTVEN913I9E5/de/rLUsGS7y2BfWypl6CJKxHF/uekpuvU0DWN2ygX8aZjW5lsPETd
k1g8P9AKkocy2272qsue2b8lh1LCK6xmfid2l4H6JtmTi9PqbhXVR1627s53IQ+lun3hkmVvxTT2
U1rWJ72FC14pEvwG8csCax749M541c177jlso0WQeEUOqRBRkUKdisCjLJDQCttWcGu2XRtUFAFE
A1ECGYj+jI/sKNZEd/E6Yk3s6c72OHtlQYpnhi68QdLe03j4I5UqJMFrPmgpmamQ/IzIn3QmxcRu
Anz1IgvNjc1/SPEpEIbSJXaubdeHgdOa9twMln69jekSZn1hIZvyjpEg/88gHZQpDM1glhKSamLc
POTzlS6oOTeWeihWQFasoHH6eqJmc798Fm3dPaUsUPfgUa02JhkF6BBgv/IstelY6UTiWdpKfpYc
H8qqqE7x2Pj7qnOeq4meBzpLIHGb750U0hiHcHEpSn6JmIYwc51niXSEAiUg2Xd4fG1zRIKhDySz
/Em6lUVhwXpqmjdAYFgrCqXOM+uPnve89MNBF7MT9KC0pmlGVKtyaN6e9gxSJ8gMkzIfOxYmbMpH
rJ/lKM4ZOK49YzugKqXxT6bJf2o1HqeiJNjOqLN7vcHqIyt56D04Il9FKk6Lvb632tGrz0ZeO6+e
25OIRr8XFXLY04qtO2vb8/Yy45Gt6C+PsyjKly0Tqe/kvk7myOXgaiZy5lxjOYP8gbrqfsYqfZEp
eDISkckbcX2ig9gDSRPu8Lit3B3ZBTZomj0B1YCYZ3h+Y+ncjTrfA97UXwiiZ4MkyJ2fLlxT5ODE
mm1dWcbns5aTDF142I9OZx0RopOzoLq7kr01ku4Qqhgmjt4mFrKu+aGBxVtEUV65jvGnDNmnr7H0
Wq/LJZPAenB5vvDiAbEvXkZ/RlXdHFez9F9XV0dQ9k/EyzOo651HtOsiYt6Wkrcn08NixK+kC725
DJxJ1kNw1IZk3LcGwF8j+6oNDnvbLCCd9hDLcY2GWg2ZzmunG6ZYg+TYJr016d1Y5f1BVhng72UO
55ZSwmuMwyzo2E3f2OdumkUEzJOS1tVg3wrcbFbCconVPRepjzvcFSMr0Sb9TEUn7G+YJlh/9gif
hE1VghV0+eD57O2VcxcMkqQsvBNyL3RaBDNmA42h1VOzeHE4iATEiIQCUcy9E4lMvUsd/l9sRYNL
3vNAiZuaDpTGzVxgZ/G57Uc0DKYSCdsU5H2YVzlgwkOk3szwhgNRlocDp5P/xBEcZnqMlYqG9jSf
0Izsq0ky4WzUr5qowB81e+zknzG18rNXsagyVP3d3MPEs3KaSsRbwxyuNcQOGq3FuklCt/xkBqyt
+hPZDACNF+zFGat5e8MvWFu07tMy/aAFAHiC/79MOiDNTfOtzbCJEhHD0hwh3qNiMHEhnNwCJsx8
pMHWDsRiMpa3SRR3BkiXXQ51E5yhEdlYM86cGGfmaiax2sbLuq5HTFkven9fy+6coQUdEvqW3J3o
xwA+Jc4jVRkuBWuqLl5b3HQk3ZQISI/X289rundTmSzWp5cKywYaLXF8RstObZ3J7trL+awTfNCg
MbXbZmSDfwdEjfNR1tnyLIhps4CJ6ap689ue09mmTl+Lt0aM1tWCzk6tZuzHCoMtu5Bu75pnsn8/
BKzOheo1Nn2i7FMnHKv1AJKmOPYuGVmgaljIsdz7gQ7XrbUo1vX46mlglkeDde0l3VmafUjxT+xF
XZRHYwEf6dhUM5a7fLWGlGFWsVs6E/MnBKq9nZZTSCH4zBItESVL/zbWfRPOOkKnYz4o44J3/Wsu
Ri1yi/E+/syJpo4gv/J9DGv2QLbecHIK61exWcCMpqC688wK8tkWqjwya+3CEn0q1M2NxWcUzWFR
9jFBUFejTI7uwLvt68lbAwobLEDTRoYCUtd4pIoNwrv5GSjp3llWTvQt+sAsuduYV9OJJbQhVnzO
Jv+oEn6Et06fVrct95de5Eg2Z9eWke+SrF1UCnWXxO3bMoSdnQ6Pae2+N5IvJp7qe+HELJVrpKfO
7utSAnmcPbMJoBWlp06pAOcB8bVSGKFiOwCIq9yZSp7GONZDgg/CasBza/rQ2kV+GXJ33VOzPrIw
Kva1Nlx1C1qUU2r5hX784BcaNU8JHyS11y/m56FfU+pnsbglwkUbBdtge30TKLapV5v8k7Hy7mpA
W4OoOtjM1B+sPsXHqavfE8MuoWDhJmNcqbUtvJVcNHtvI98S5BzZnVXtJy0+ORRNAXu1hPpABHgY
poyKlHDOFXvCJc9740TeOloE1rnInuFoz1hw8JPODuDv+Vsvyl+G216kt6tz2mbIbqb5N8eIx2vB
FAWiAZSgsfge3MW42YIlR6Vzs1gpNRteEv3gMAcji7i7pZPsbm0J9LHxl7Dl22GaFTkEILDkbqDa
pTDcNZIO2hSYsEZDqbymJEmQgloUjzDGrnbRRBKl0zXIrRn9bRbmIEsyepnOKb/MQVr2w0K+9UF0
Vrp3eRARS3znBNOiC8cUULUJxXB2aM3AXlR3mtxWKAZuUoqYN/+2Slje8ZxVIcycXcsJti1yNOFk
Vw9DzH4+GNY2HCrk9BEFceVVznHF7rTSfOnK6rt11yz0xERhFGe0w8xNvZH0G+8e1IsV2lp9coUj
iWsBXVak94lslpOpJR8YkcgeJl5n5xVmC/BBJx0dw3RqV3+xTKugGDKk5gkZWIoFiCDUCNBV7Hng
FdC8eg51OY3XtaECY13hOhNkhgESZniv+gfP5DadhnIbARtRb5FQljrS3Ij4/B+tiwxVucQC1NN8
Y3w336rKftY7l7aRKAM4/NX9//616EV+nxyg4EmSPivF8b4SHTAZEIpdda+G9YPJRwkjFsVNydKO
Cp3cbAvFvgdicAAtW+0dw95CsnHMYUNiNJhQxtMXMGaEGguBhjFPrfQtciXQM9bt19FYoqVmZk7f
ZJeafyY5nAHooMWk9OaYS5oftTLzXWeNiiiuuE157DZL/lS50AR8xlGtQDQ069I4MbIMNLc8+FAT
TxRSe4DPTtRa0EBivYUl13F05Mhz2mC/pkwDGFNpz0lPImHdmmdmROK1/Wd1bR1azmygr2pJyBYk
u/bnuugZg+eQCbL1UvgEeuiWdLnuVvGgL/KLFF4IUb4bLW43XDQOvjXupnPjboNsqNuB7rzzrHM3
ebBhB4VeRZgejDumbcFk1k+zDloFSCgZQDWXIiRSZlUq55OqyIMu/D8dPDBl/mGshxs2T/sam+B6
ZHYglWfYe75FXL0WtwfLzFG8FEmsslq+qNWuK8EjO7MFxe7QwpBjd5yWhiynfIDJ0BvnLCMlqsLh
NE54iTWdYiaxZgvdRZlnnMfnvGnuUht4cFaCnbDHKoqFz42Gw5IaUF0G0yfJqM7RMjJ+LNJPqolr
xkigSdfHrKz+BHcBmctSBKTY0lUXFzS1J0tJ0i664eqlMNExO3wxJ9gnOnAUu6Rh9SbnzZkJPiZT
y62AHCQu+YVJW4toapezY23cRpB6dKHsqLpvabmgEo2WRsvHibpCbjIz42WC6BUmlv+BcTBUiT+H
GxgLmYtfpgfqF9kalWZb5ZgRYL80PWgq3EWghwHpbMBCrXDXI1yK+5KUyZ3RDxlCPsYjq0Qg9sEj
Jb75LxmB+/YU/9JTLvGnzofBU7ehqYa9K4cF3ry266py2BMVc9JTwaRUNZ+u+0IqLsWDRtqyX2tn
Kf1HtxhmEoVyAtTXOBj8+OZmbNVilF724HkSwMecDVn1DDIn7Dx1NoT/hOFkX5M3cNcNv2a95Ucy
wv0EP40g593ARumovubNTcs7vSYp1q8YURScLDQMpL1Y11Zb3/nyYNDO04dY06c2t+kqkQx3CxzS
HVlhk0SSKScIW716qhrm+iXzvHZz9Lkqf2vN8syd4p8X8gJys/6g3X3JUrDgiyUBlrTZDevtk+4k
42PRMJYVALlYJ91BHV629W2yGjPPDZmDDbukoJuvaoN2ENiTDwtaFdX7uOq/2VzcdQqSYS4kG1M5
SrdZhw1MMbDY/H3SsU6vbe+CNIN+jiBLIhlC4NF14aSm2wHNjPDKPIrQbWtxd5ls352JpWfPSq+S
6Y/dUTkqDR9XvdqvBGDtBIO6C/yooV5LWCD2hQSL8dns04d4eszaeWNHpuzANuvrmDMiGtXy2HFt
tXLLACuLjQUF9yK7Vsxud5VLhqd0p+tS4SPGxotW3IWOww80+wlNvGg+p0a8w2xFqXK9fy1BLKMQ
w9kSUxv2CHJjpeATpfrbBJKRP91+wAsKX8yKL8lAPRG78UuJz7sfY8KHCrI8ZQtE1fz731+Pd7/Z
ZRxM3Mv+w1BhrVibwn9hisRyuiPw8bSRr9lEHK3ps0pSG/rg46L6SBthIJcZaoE3Zd+rCessqbSL
rplrRFQe40er0Q957n4yKWPA5MRHFQPmzF4SFgZDGQtmJTUB3MIJcWTQK7OvmxQ/+px9xziLP3Sw
Hws6+cL6PKuUvFUGXTNeBIJCvdVNgxH/Xy8+udrdfeeOf3Hh9xcTKJapvMdFR8YzyYuaeHlKNYIu
58udZ0X/1byOJTaZUoeQTehJdWgb8ZozomQwPzblzeyTz9gr2f4W2Vmu9qnSBhRjhSZSfANfBzhV
/Yo0ty/tJIOKLdkzQNRmpzUeFJhg7RuiTK2PatT8qCsnYq3a9AntqENS4AVprPRfVfQg25FkkQQw
+VgVixoeC5yIXfsB/U23JxTEwUHoyeCsrPk5S+c2qpzi13St9lAmNY7mSQ/Nbb64Gj+Nx+jetq0H
PmOiv8vnKR7vibhAtmGTpiCMmhrTPTiN8V7P6euapLe47X9lhgLn6cUvA62H0gbuNimUrbqmUC6W
mKl+9UyM6hosthOWtfk7ayHbrYDbRoh7ik6hHk9Voz8WpJ4lHtilOmlfcNC9skjO2nZr07wqpJbZ
Ad1ff5eFqkPIjy8om7th6nZ5DMVNCLRWn54dj9ZHWr7MvKYM3T440b5GPEXcNxvGuR4Pdifuhob3
NU3kn2F86Qbtfse5vUOthvlUUUuPGjl/JhFtWJ4WwSZuF9bqlo4LMLzOYpA1zR9aNd4KuzuQtPCX
ZZvNr9HDKa/BTcfJe+atdeDRmSB/LOQPCdxWii2tpM1m5gpzWAJuYsJdM1CyFe8ssR5D9uiVw7Nr
p5FjfismGJd5gJDgYcDx4SZ1U/9hTZTyjUMqbE1QEQIKkhKDcCpYx3XxHCIYM8Kme1g3VC4B953B
Z73Fo9e6kfBXI+k4B/aerZ+pK4OYMu9hpZItNDmCtTIeVJYZd7YwSAoUx3mhBx8TV9uiz9XZVhd2
F/y9p9hxz8cBp3M2EYcNnYc3N34u/ZhhlPUxjloe1c8AgXlUMaNRncEQwSoyLTqow0TB/+sgdzKe
zopeclB5gCykgpvI1HoCDwmSnX1NnVYv1yRjaTdnhMfO7AzGgV27lJcMJ9qgSAhIdO1mj3Fk2RC2
WtKHArNnvWKiRGTl4FoKD8qWsz7BEeTh4NuksXobLfxEhV+ORE0TcmF6zFzWHjS5LXHMJRWGILEb
XAmRBN9LKKHwOTkzPC3VHOIhMfIlVe4F3TqiHrLQs/NiH2cB2DMXQmK+miGTed6mnBBu6OXfcewc
7c3GU/tvWXN2SxvbJXgzg/SFHqhVJiWujjo9slO4wtMXz1WtX1Bo96M+fze6wLbU5V/9jAFCzpTi
LFMwOxm152bFvO4Pw9mri29oYhQcTvlqq+EFOLgXKqIwQ0tYv4WlP9utwubdp1+m0QcpSJQD4Osa
66c4WNbC99olj+NYvLWNkwVzomYy30Es9fCRUpbFloS0JQODlySXrnWWV91yaEWctT1ZdvcDIRps
DQp/M+CS9R/smBPWjxdxEaPgAwXS2zTpC7nphBW0N9QfnvkxC03oELULozZv7SFExCgj08tOFrcc
Ox/jvcr6Oy72C8tQCDQus+CVCBiujHbvD+p3AVlL0k556w3MMHZv9pFSTbOXc8+Rk1MSO/6Xkozt
UjfNMZHNry0JRoFn32m2aR+wvvNOFGmxI6WW3QOOCRHnbajTPUepJNli1KnrZZHstXYgw4C0+j1g
3F2CcMcb/A73r3EwSSxDb1NkVVFXWX8TdrxsGZ+tnptnXXImxv2rCYHdJLSRZSIqct9EOt4MheZ+
+4cJV7sTtj+eK46I2Dd+dPZn1djhDnTw2GRcCTgo3WdbwfE0neycsErh9fFFkcR47GaenvLqUo5z
36mHEdpHoMPYIJZ+fk4L4467Mqh63LcuGrakpyrL7Gau3oecjHcNXwilYEGJ0PwnZvrKnqGj6lZq
c9e5plMLTh1QxJEEeaqxPWCESzvk89mYz7yw497P+Do1jeU0OXKyG7HzJWJcz9ZJ2NZdQnecxo/C
JWluchE8G01D1HDfLBLNd34nHwsbTXkRCbXmC6ERd02mXVgGCZrMvxsW88nKYvwbKob1u91bg3uV
RQ6uoeR2YD5edLAKBou7Ueg5PpAUzLqqsKm0/wrshMC8FadoxVkygECItEbSaPtuH5JVvnfM5JdN
RPbeTOB9hde8ZpaEdYaMuvfqPiHG1NgLPhUus4bX3CFIMM4P6EIm8C/5g73coZaHV+xpOa5ezftn
a9jnTQJ95pSfzkudnoT4dXODAqsaxO47zXvzpMaDnzjtPo1/Kgplr60p93WnZHs7VGQJ7DXQgGGT
lYTydah82I11VqF3fgYOe0AjHX2kfb3KL73W8V+0gemVAmLNcqDD4k3xbCU2KlNh0LaWVrBUesNf
rwPu2E7hzPOQK8bvEuj9dp3GURVPTJj17s5a5eb4BOBvLvd+bR1Tt4qKeLiJMfkH/IXov4n0hylh
NJCiG7Em8DW645cFXj93y9eC8mT7SKYgL6ywW62XpQMoSgKiudNhnDJacB/azsVopzH8cayBw1G/
WRkdOPxCQBDGGJmZ/08tVZQoQVGJt6+uUY06y2GwVe7szv6QDXvNigjppdPPRWIdUMOSnT52gcDS
TXEdzn7zZcv8wSUKd1cs/k828fjrJWhDgbcdQ/UWNL/cJ2J9xVtL9lNVvixYOtWgBbZLOgbzMhNi
E89ahbTeFIEFSBBEYr3vkFVdTQWUyx8jxTgi5MR3auwwoTjRYOvVvkI6j+wxZ6mtOrCwfSWV4VbP
MInbIfnQQdU0mvnP6Jj8GRkjSh08d8AQuKmnZ3OYuSzGYW/hcejH8UvpXDeNcXE0C1aIf0WK2fdt
i0I+2sEqxFtsNUSA4pSH2/xYSEfbwaXlAx3NblfipiKTl+sIOaeyF2uvExp0zBx+ZxdbZ0eU35Ah
jPR9/7LkiJ82awtbtd57baCJ2kbFws9kJ/arFYe5Y+ShKu0fkTFrHgaJhrk8OBXXtr2hFYus51bM
S7x5BPpoGdYgPDj3VGAal1fzpgYHRXmY31tp/phF/65yliCE1pBK6vu0cV21cH6bI/gApEaREvoi
a4ZU6x3RlRm968ItuHZ/baHYyoinEwYOChLABJGrF1e7dI6DwA6cMWy+xtvUjR2YxilODHw4L7i/
TouQ7xVT1Z1qh2jGw6ZMTPlW7fzLfdQvrec/aWCAPdkadxnE713dzx/depWVm+Ks6x+n1RDgZVxO
JZS7RZns9NjNrZ+7/1L2N/dtJFPbZGeB/DGRkAjkbsl4qBr24iHgcb2GLAp8QLsKyzbPIn2omoB6
kE9CGlHl6XPUNwh9DrkBq3ofW1EFJZ4ruelv+egtB5gBJAYxn1je+L7J0o2FE4wu0attUv0AqzUP
pgNCbcEqHnlGdW204WI5sUMdlZ3xnt/NKZ7c2KLhhMZixp4X2dAfYywCKqVp6/WL7i/HysTH3I+w
keuy4oFrn01DbDZZg5p5LR+GOm/37IqNOFG60GgLI5wTi7/Pyg/nZDTyYT7OfA9kCvCxWs5KmAjv
tkg8aDSdGsOFHJhA2mskq3dPmvOB6GveciOmbMRvB535S1Q+EWkUr/xlcakYYxoO5eY8wVdYu+wa
xP74qpV/madEpLv6e1lbYVE3/i6uM2CqC+mWWa4h92p3Y2c+t4CLy/V/SzlqpqYc/5bBeqsVqqff
tn8syu4rl++HtnrvtPC9TBrSGUXhuCzqiCDPB5ZjJauQRHarav5IyPvEJ3AhTo5wignRx1hsg5lz
GwLPdogOwZbaJH4TkPKxnIu1+M8Zi9eyFB+F1Kdz+1q/aCMbGqTfQALcZJukgeC6tPGe3hgij4vR
L01G7OEjhvdxmp9E3RLeMn8Ww7IGCZO7nVqNz160a0Brl+/t1ftvrNDNiUvmALNj5jpxxgbK2mb7
rhVRO4n7VfIdq976JTWAAS8u3ciEYGyq8g5HeQ/NYQYlUK/PODcB0hoBoto2QY8xXcTmzGApch2E
S5Xaf6tGRZssuaASqnF0kgZHekTQDHHUjcNfyZznmLMCjZHkvTepaMFInMeOg9JgxXrv6tnZZIjz
RAn8w3JFstNsFqyxdEDd6jQsdIVEGdy1rPiFpe9c1tL/BO78k/OBDLNWnhLD5A9M0QyngfXOpTeP
S8Kd0+rJEC0D+HbbOevTczZNBmci7YRWfdT9RikF974vU/IbjemhF6sJKw2Tc4duBO/bY8LuVGE6
wBx2uvp3WNwlyBrrREXDnJVg+H0xupwtJSxRHyV7al/TUqKRprw75EG0iiYz1Ui1ClKd7Ahoh8tB
K/pAMxk9iWY9tb1t0ebqH24+ftD74s9RcbnXMBocVwluakIILHV1iouVPRuM8AFV/ZfMqk9nJUwY
LIC9N7LifdAbJyBws0Hk1MgCK7kMJlOdtHl4F3GFe65y+HONA7gAKn9HQlA2H1Mr3z4w662Yl/9o
GzG+QteN+MivGpLXRTetPzq5yPHxw/UMpSbrOrZle0h7wq8GItz65epIQiActjZ8u3wvKiRYto9e
4fHM+3UAG+aWFtqcAYcqe+6B/TsVtjcoddTEgITsPkFDARwWDvyhgaNXyb5oKlj9jviomI1aJo3v
oLevcT18rFKSpTXnAWt8hKxMH7FRf9pxF8NM1PYNPkSTVVMSnjtgQB2Q/VSToTS/hSiXo1zF1zTY
T9M855sDlJ9vUFvOLr7EeTnGUn8iOMg+NfOMjtdfJ+aCULsdHdKcDPSmu9frRdsbivkQsSQtt62b
48PKs3Ojzy9GhY3UiI03N233Xc+vPzusTTGBeEE9PTQdY2ttVETejfZJNuWBhINy521ZkWbStmfX
rF+dvDvCXCrCufAxHVxGU9xYcVVQw3W435XDpNTMz62hwm5ilkGeiEgRDDIcnWwgnOwG2nWxvVVs
gtRFSp0aD/2xF9NXkbyAK/ixvI7FmbHP9izsni0dvUxiHroOOiEl3AMJu0LdnebdSTyvEZOqOprb
5R8b6D2GXM6o4dKa9k3PtIJVGJQiQ4J2yAy6ZfgnaahMPnVmSE7gV/XvyMr0C4mebbAqVAHXGhnp
pmQHiGk9KJe3b1ioiuf2ax46NlprZMAh1qaNB7DsG9vgxvN4RIFbvlbecPODQaeEnWKY6Ba0tEvJ
XCuP1/hiDux7xioHQqjvlOUXR2Ouwberfr2aeRLUs0/IhWn+c73JO665vI0JM/u29u1wQCaGfDYz
SiJ1GTFiLNk8Wic6Y+9nMlszdHL95jE72Ukor0QVIhCoKeFS5fo92EliB/FQAuQkjCGaS0Cryr3p
UhJCmOkUb3LULzjHjnqOLWDxy9Oi2b9GTMlUWJzPqUknTbobRiIZopK2zCbwdedlQsCZKiDdsDEk
G40GK2kJRqibQyyIEZaptRvw0D0Upv1pp5u2V971Db5lt7E+MFH+JUymmTZxao8l60+MUw8daC90
ZhxlrWtETYIhA91IG9b2WJOKATHKvrKj+aS24hAXx9dUN9Da2IJnnFxemqdh6BICEnhc7BxUdc+F
lxsUhdaklWGhzxgpfSOYwOGw41/eYovrJl1RkaDQb/u69fKeJ1q3H8aCmeySftSFWR3WecbjpfRb
o49ExiUu35pP5nHMHi2Iq6HlPnbnjN0O0kd8kPcsQxEskVcnKnE6hG7+rojIdDOs6OiPZ+KcXth4
skKrKIkimz56cng3Ka3aaVbPPUsGWFv5UaFhAep0k6qtA0zvvDT2HSzNN3IVaeE8coR6xrxmdVcs
7Inj/6ZX0RhTz1BAdpwfH1II+FCMISvs/4EOWz5PP7uJJZ955hnH/hHf5337Khv/ccwdOxiAmBfy
plzv1uX/jQ1bJDaOhr4r7xtB+LZts1zt6Xqgxpz4hpjIjy47EUbJyVG4PwKXP5LCwhBzIqyobiyU
XrJNKM1GBDOPWolct/nQg8jGAwXgEgxBldB3k3b4X2cgCwINSBFlrF0n5XPFCxFUmSgRhpJjN9VW
gOWypLrdagmdTYzUfVr65cPHCLuHhFHsJ1GFU69u2MpZZE59Kv+VCKlUxITY+eQgVabOsJzXXyf2
PW2wKBfyv3jQuF94nVjL5qvDIJsFi9veUyr+VqYsTmn/Pgj2OGcTpYWefpvEfpYpa9cSanLWE7OI
nzYHnj/jYSvm+cdvGvghpXFcquZHT9GhsTPZlCDF7+wb0LI2j1JN5imb/pdZjAexxmFvZRBG0H47
XktUwfGhOxLmVe5SNbwmqoRmuaV0j/carZ09u/ci6U4TPeJmXH/k8nosY4edacJ6+x4HPFUxrbFT
0hUrMCq2ILmgYl2+Xz/h0fFw8MvRjLxMdnpXNAKCq6O9O+JUN8xlYwvLS22WfznJf1i7l9vY+e3F
MOef0chPHd4rlOb+dy4yaiIT3WktflgNKcOcBnJflQzxLaM8Z/bgAP7zx3AY+Gznm4Z9nR9NeKuf
chPRXlelh+CplXFQuc80Hg4jTrBIzso+mJ88kLZk7zFmoAttywEc2elsH23FBKooq/tYVQ/FbOtH
t/vHlm3Mr5tNbILowwdMCYwwxPQxr2Jmtv1PuquuUyefNZ2aueWIc/MpDZKBrRAT4Woksn2xBqQD
7b9iKT+0EvkgTecXRfroqttfqeU+keeGUW3GX18uv+VAC20XFyc+lzY90VgFrH3z4LGIv1O6/LSY
K+7E0LJjRHjyKM1LkiUhPe+n4zsPgwPRXfinxUn+rQvtMUqsTezFPs6zi+O7+3bOn8xa9qFQDs13
keyc6cFx1Dlmv2e3PTooZtOh8LGukSqCEl8Es9a74cwmyK4b5q1ZjBV26eWfpYSOOwv3rUwvfdK0
AUPjZO/M/6Fw79SQv+EoyxkzpH+DrJh3rJiMbXlqE4y1S3rPbisTb2S/JAbkVw5cO3hsF4zolnfQ
S/epx5kbmQIErtocIBhARbIaBJdMOzGW/6a4YDOhrBg/W7LFVxCx9WFMH9wbBIP16PzsKUhrUpGO
Yx5Z/Y/97T9DOzSmjhXW2Sx05BNjgNwtc/XFntHj7KCTx1hipvpFxWSKSHObS7XsrCjNzfGkshvs
a1iFRN391u1kkA7QH0lOzAMBzQbOeFcFbbY8qRObeCOA2BUTl288m0nzWnyPDrl7dY0CanccY2NL
4NuAJFUs7p2RTFq4mPHjslQfao3veYrGgPa1DBua0MFX1d4X1LtjQsZYX3W7RjDPndb+lOv4DFA2
M54TrBHzZv2QRn1ydPc3n7E6NiMnqDPhSRm8aOOCsFS75QcOEje//E77lX0mEkv31fQ4+a0MqEbu
VK19zsr59dMcQEBt5CxRDKQu6I+ts7LM2wyBcqyolXwcK6s4iTJQk6YhnDpc4avYESvTD9YjnoDH
uOYjHHlVF5Ju8D6RM9zPdzNLinxVfnWjBRwZfbiaywrwPDCTpv+03OlfbCsaiqElmS25aa32MneE
AMl5Zf2veSClmxmNhhiU+R9pWreXGTc66QWXlsgIM9a/eyf/lR4Dr9mKdAMoz/q9sGE1iBtnvRuN
MAnoXG3JXnLLTcQz6Cve8MIkQS+zPVxrzgJW4CdDOiQ9VL6x3Io+yQR++9GuI96ayr1OdueGC6fB
fk78hwn2K9arkytpCaQPL8wgQJqbjSDEUv5neqwfgBdJTIw/nAiXLi+byC6Y5oqpD+22Ovadfjc4
JqtuxJxB58G+3rHzggjOiBAVu8Mj6ur9fxk9J1smr+RwMTCzxRvkamLL+z4oeiDdfCErm5dR2/Nb
0t6Ry4pk0rO2Y+fjDY+N+n8iSmcfW2IwjpaXwz37P8bObLduZMu2v1LId55iMNgWKs/D7nttSVuW
7RdCkmX2bbD/+jvok7cqrUwcF2AIEmRJuyEjVqw155jVU9mJalXgYaGuHJ6BI/NauJNAYrDMKmqF
rm/uXVWGa3MmhmRzj8nIOb64TaSvehv5RWLi8wtwuGfkAtLhWrmmfV/IwVoVYSkXSjQBBY33OaPh
RrB1TN5MvGV8T9KU2YPrwGeKMMpYuggvRw7imYZy3iDeGZwJaMLibJTR96QY35HtXzITk0+QLlGM
q0vTtQ+piu9cUrUWJq45j/t5IcnTW5j4uZErzbc7wuU+2pROyrFUEnrO08N0YiFIkwUze+JJRu/g
6hmZ1TQuMSj47rT2i+B99JkLO8HwyYzCVVHjXyRFfNuP8Zbl6JqawL0JLEFVv0L7eBdp9XNiOduA
8N0t/hTGcaQV43oibSS1oq0uAfd0yU5qJdJzVVhr5WAVqZIckbD1wlSnAddnMHzr03rtIEWKxrhZ
VWPh7TqDogXSLz4w4QNdjnDI2BaovCzTVh4zbbArOemJEqKzYcXrsPrW2dOLy8y6zuN3IY16wbEH
gZAF19KtuDfAYVLs1Xg5RkK+6r4J11BDPIc3QyDXXXF6J/ir5RhQWua7aBIkwLH92R4x0qK8q7c6
FsZLgdbdTp2O7daN1yMQ/EyDHiYDkqKhWiJOVZO/T9vkUmGBXTE1I0wQRZXQsnNRGoi4bDc89LXZ
PYQpVlyNUQOnQW+tVbrawg7Zl8TaY8mpvNWo4BxZrfZp6jNam1X23GTd9CQR9rBkZJGkDC6Nfq3R
RtuQjfkcxfFBizIitI8ufIdt0vrmYTy46Sp5rKWsX9LYvUZtFh/91w7aBY5lrKHIZcS+JwizMLW7
AdpfSRJrhGohXWPs2aDSCk5t5S0bEAYHU1kCeUgo1rkVX4o2S2EoMJIL8dqCo3kOW1CDvPCSMl27
kxadblHkd4GEeeq2XTizwLItLaUpqZl6RexA6YRGIhx0lKy2hCgfoA4XotzjTn9Fs+/xmKwnzuoQ
ZRg1J5We8Yq15j627oUgxTrAHLZqSSCA0unGR8tOb43FEX1At58VyR24Nb4Yhoc6z/sbRDt7Cf+P
PFgzQaof2erohPZZ5+RzQni1LKxAO6ceNQ+tU3msq2Y1lO2rBKY4+FjQ3IyOft1l+qU2KEARPLEp
Bhjz8TAkS2TG09nQOVJo0/jU9vczwiaJzecJrP0jLQIsyr13IryWq90kj9ZlWFiDXlxpTTJsQybQ
g2FMy7HJmhMhfm9Bn5k78uoIMS9881SgAFpkrnmVNdSU59AO1D3DlHBdGWm3JmUCxkurp48hkvk8
sTAlRF7+MHAsrlLQFpawSUsfmKU61cBLoFR4LETGStrfIk4xd+nkmBdMDAet9chyNfTjRKstJTCV
YO0OSj6a6NZHZ4y7sr3W+IuxhjG4wpj0EsfDnWl1A8j0Plv1GRKfma4MfchfOYqGCfJvhi2mvNip
rChD6G2hAbogqfDpQPlvbvvVqlgdNK85FJwjF4Uqvb3ugtBCPRmQ1Z0yd7dVf8lt6xaRmnXKRKSW
TkDaWcx4CKgbZ7YJLNY4529jXqGpppBsqtraKovGREjmBVPI8TN4kqsXtenRa5ql9GnkaJced3CR
iH4rSEBbmWn81mXTfZtV0ykuWOebKLOX/kgIKFLqegDzFLpckobmjPvABsnI4Bb42ncAWtXBzunt
tlSKW0GoGkr84XNd+PGdhV9tM1i5gotQpO5aunmzwz2L5tlwqgfOrfRdTbC/Ss9f4ZP0LM+ee9lM
mv4KOSc/5pCcYjOXpPORCJx57RyQ4GHuMz7DjfrkG6hAOt089bwXVz/zaVeEIl+Nxex+cFlh/Sgw
10F14rbXew53hKBqVy/HkKWr+tgl4YUqzL+k/ikCJ3CCEZYcSfxa8f7aOyywK6GHX/0+fQxaDEXE
NkC4sEAsZp38rhPOlEZ6+0nqdXcMxedmFBlMrb59TiR4hUT3sfbSkXcIxkx10mwbWa1z/MaE5BkE
KXsx57OiPOSF1Z67xhzurTykngHtFQ6U47XHKRPnLLP6sofQYDKizHWzO3Wls2M7NM6id9UDFvQ9
2qmDQY9TTqL4qofj0vniuG94j8w7XYNKADlO7Lo+TsjSXse9W6ytqPaYeg/cqbn1jSiAaufJdI2p
MXvwrTw/9YhuYEhUy4zW5idPK0HAKW1aOUUybq1+cu5cnQsSBowAODORlFur984Uzwzc3b2V1sVK
uHTZI2sWxscIvSYU2SUSF5estzvkZt8aPxdbw07O5NgGd874rTY0/V4rxCpvQ8nplz5DWLSCcExy
fjJK4MWUzZ6uorinOfhtzGT6MGgBpzRv7DAW9YibjQ1RaPilmvhWelBaKk8hCNfABrB3suMc8uQ9
m5J4R+EXYwckdzOZyACnJeJaDUIY6t9FLoOevMjymGjdJ8ZZ3S5yza0eZ97BmD2MHhJxTmzxUqYT
kgPowA1FXcUlt/2eNMMiryUdwPhbqfr+aOsRJXHjOtvCp7UXSq2/y6rwu27Xzbm3pH6D8ID/ZJJ0
wwNjN1M29xakowWtS+pFu2bEKLNxL7Q59lifxCXgtNRZKQZB5qUr20cuayKAIRW6r1ddbMo7u1y1
Yxc+jE7+gD8G4ShqZkryZEuAD+X1v5qaNPtmQapQATbd2l8Ig5k3zSkyptNs47oAo4EL9HNg9lM0
j1Int6rRwbGXNY1Jyrl7pxxQLpCmIOdG943TeXc/rhUBJXz/w8lptRZKLO3JUHwCUuOFHWkDMcVd
5rYmN4y/Xw3JWiUa0e6NyOkPukRHGRJMm2oFytIxRB4r2YW8IN0j+k6pQqd5djWMB3KANgFaJ3Q+
8lOB/WnSZwEKWOfHFlF118mHYHSMN0qj0ii7g1nCyiQ5zQARx7U9md70AuJ4BgcHLbP97J0MYF74
DsCQXYv6Ph3jT9WUL4pJh1PGZH5pl+2XWA7PcevjhCycx94NrcM0IU2w+zeUiK/goPStYMayQOGe
rONUqP3Ux7tJZNYBv7LYNr38MsQ1lj6nOFAxTMSy6499i8lPVFZxclxar6I3GsIag2djgOUqCxpI
RsbYKsMq5YAOwerVqyXVplo0CW2UKbPjbRxqLpyV8hZ2JYrUwm9oR2Vk/Tajd/zxAVPqui9A/hte
IJ/qloZeknbRKfOLQ5kaeAY1dBjZ5NfrbiABR9dVyV8p7X2iMY/zYxOtaWMgbSSN8dCJPdns+Y5g
UsZ3Mw9F9/CyEr8r0RDToTUkEnU6xU92GqPJHKJrqxoBS5cwUia+n4e0d7em+62x2VpQr4DNM7yr
19cWpgLyrir6oCOBl+CQMMtU/NwuyaPHJtVKENHJl7FutWtVsnj6g39qu/zR9qdZmDuY4EyjhqnZ
NQKdFoRTcjSa/M11B32fiwCECn3XTnU75QEfiDuYeJKwyHVeM9AjAmtLmGRxGZVRocpzh6PdMMIy
u+CoQrTXVSPSQ2dU31mz27RLnsy2CDf5wPmkMb3DEIh300Npz4jJIsu2bNZmM9BuLS6D73bXBH0o
zuxt5cVMpkc8uzAKEbUg9w/I29mFlfXVb4KMZrWun0Pk1+RRbUSK79W1EJwg2A5TIl2waHkjZL+a
nHTSaY+Io1ze8LtE94jjDL82wnnWHIYwUL3xKAYU9U3gVndZ1z0D7OOEYG3IYeteHQ8dDpqW9JZh
9eTgK4KDrRenuOUwEajMvjebA9NlDHZ1fMra7s3uSdJMAYXSSe6vqL2HruluPfXsWNVDj6lS3Noy
twkus+Sp7btjrNDNA5ztgcy08pZ2h4o2NVoFhcxK9NOd77LnYtsXa8uMQBSK2liR8lrMBkl0+YNu
3+V4q5YDbpO4S8g/rQwNXartHjmQvgpQI33Revt8qDiTt9ocEaSFL8pFKYNOjfs9dM4KWRaIna9h
5n/Km6bemi0h9anFKFA4Ntp/l7SKVLLy2B7428HZDuhA0VJVGR6+ZNHIe32cyBOxaHS7tW1v1Ziv
m7GxVh0Ny0ufyGvWR+YjmVeMY/vpVASKsnDaZ5XjrLxJDNfGcouNARgRgQMSLif5KqkVLhOwcqo6
q/1kAe/HRQGXSLEJLxA83fU60t1inNfxrusPLn4waqng4IlwAxzm2vchgpJ4vDAQpitU42whvbg+
MVw71LZmryh7q4NbQRM1rCxbJjrH22ikUMUzUp3aOCq2UvBnzVLQdVVVegLrESwAO2Vb6AmIaAZZ
XoGlVdchwV3rBMajaJF1mDHOhzbyI1KYFbvnOErUCIl+RNPYAtcU164rsoPM75N8LI4Bsb6MUNt5
gN9sdTMbFtqUNwiXb05Ixl2ToMNyUvurVcR4vmJ1ANtNDmfm7m08EFMWZ0eOwlwuevqsOzACrCTZ
kSOTI4dnKDAXD/aUHzjK63tIynJjttlLJqz0ZFtS7LVebLueCSfIJQaQ9kDKFPHNwAOcYZHmKGSk
d2pb+HJW418ijxsPkQdxe/jjzhyo3FXtBS3jBjGtSkkYIQcpnIIVh4vGeWll9EhrqN2QBbusGT+d
sbTeW6Ze3CgrcdOKE9IYRBRljugqb8vd0JRPeUvAnD16rHjCD49hUX6LMMVD44Gg0Q0YKhLp3NMw
CA6ZrX9hikAnVQ9P8ZhWN9vANoAsvhj1fpdq2SHrwF0PQXkZfXFxVWO/jckpRclqJBMD5eBsZo06
dlNzxZgNHaI3nukF7nIaXQkeT/r/AH1r29oPTn9HmNmxqOL9NHrVNqDiXeI9dDhBHCXTUC6U1jjo
otvFhmjvM4rUxhGPKu2sgxiTvWw5xIheYngPg1OWWOD7OqqMbMjUvY30AB97i0zDx7xXejARNG/d
skaAlfLG848P0ki0FYe+ZmcmOzsD2DbY0J4AGYcHizT0VGa0XeKwv9l+DeZC7YsYZLdei/FsB3qM
ezmqOAsyOqgqZFG+HE9Yx7dGglzNtYPxkkq92wteYBPdIr4li1vZKKLzjw9+XW/91O73FCLZKc4n
lFAxlng8lgT8xM4+y/DbZ2M2Lt02GGi9p1fsDf6xjdsn3Vby5EfdeYTDvjNp1e6ITPium8rZpgOZ
LJOGpbPR4+oTjVs2QufYBqX3tW2rcRHwE5FDQHYzC4uZwG5mOj0EZqjFJVEUQ0Vl2c/NZgAFazSg
dOZNV5yURfbimJYHo8xqWsPwUU3s4XiyACJqFJt4pPtlxNwwrMeTj9Si64Nihc5ZwskpvK2Xw9Dx
A+9mwlp9TDSxxg3+GdkACFKcV4faBXPiLEhZ0i9Co7vTu66xGCfi+3wEoSw+nNvt2RTfmYcu9ZMH
McgAlGSnaHgBPjCBGI4W/52KPKDTTG7vVGnxBm9DuBoS82YX9m3El70MRzM4RPPhX++Lo1eLCDCB
LsitxjttZGWwcof66Nl9ERCF/C0KD3FGWukih+zjpNDtIkfpe8rWajUrQa18Wk+WeZu8fnx0R87J
zJLtq6Mw3/t1u/dRKm9bdxg/Kz25Eckh7m3jiKVHHfwK9ijdv2qX2CxQYTl0S7NGPcbeNCBBE9iZ
bS880BwOsFoB6/bwPXzWBdqWgX0TPQyBhzQnrk2GC4lk3+iSVUP4qPq2BwEH6lfJEeWxh0yXbuk3
Tvxi5+lYepTV5iujip9o/qO4y9L2U4na6Myv2BlW8R2HW7IB6DYLDorhkuZ3NJirFURubqS4m+pV
a+tIcO3ZBWKlaiF7GAPIkQ5jFWGKNGdPAObxjT4ynukm/7lP58TXKiRNhhBkps180B1neOagyy8s
1mFnNlsjHrKbyUipD7m0Cp0XN2mZ9qSlg4IziGHxtAJW6xxyQWD1InCb4kwNgJh9WxcNmgyAKwjc
u+lrN5pY1rrbJEjUDOnvnZpxRuSMaFlixM0+c+w1AWlkho5NsspDK1i2MCcPfhqQ2jDARsBKe5h8
jIdIzokw8Wu8tN79GErxpSw3qrPrr97U1zgYdIJLZKG+1oC2XBz3joBOEwNtW4Yx2KJADgO+VmF9
xcQOBrFz7/UJCpMxgVEa2og2lVUYJHnZIWKw0v6M/6xK6uoLINx2bzlwUwZC9SRHDrZaZ+IwUCEt
dxlLtILbr9EGqrLSfzfI2XDgstMRGOx9GgL50tP0OuZZeUdOjH4fBOaGNsrGs/zyFvQNp+5Zd1ah
u40rJ37QsEzkhh/D5GJa29wQ/BlfINgfGbk7N5Fpn8xWf/YMTV2RMEFPwfOTK8PZNwXKUuF78bFU
wDsDi4BZa6jOUyq1p1kEt2xM970eHf3seV27inOLMBAhgBP27WOGx4R6lF1vjLVLFIUsEio+DX2M
0xQx+MXV2RaFW6Pmm7CTmbjlpzfLMMRSwEz60tf4rSP2oSgp4CwRxLquwQ0sMVqgtIj98ZMBYQRV
lNJEePfjgzd6n3yBJpgJrL4ydJLy2Fx3GopWKhl3BVqQyRbShUPCAOHOB+1NIq6/73ticnA3xSge
UENojIHXZZf0e+JF9i4TqAfuCjokHJ4YFzFwLzwEhIzwt42Ed6i13B8dJ8G9PUKfMbp3FErqsQzh
9DFvOgRmZKzMvqy+kGLAzM51wNI1BhUiPqeqb92DiiYNEPV761jpaxRGZEbMqCOnlf3OJmNoUxYx
7k2lVetIK7/R5lAHMtbLNdq97hqAKVpbmLa26ECw/CdG8cTlD4/Xuo0y09aDzc04tO3AfR4me5EW
5r3AQbSIDdPbIjgyzgawpc4svKPuHqQ5yjNz1vI0GePOiyxkWS57aKDJcyibF4vwoRvzM9wt1Xga
p9xbyVF4e46V2GoH+3WMHbnRg/7B6XnZDNLeV02Gsdbp2ld7bujUOQAINyYWwBrBxjmwQJZNlQ1X
5ZylkVXHDpU0alYqh5AuG3KfJwrptwwnzbbOqBIhLggmsXdRZQJyAx20Mmr9zqxoS1M0MKUlRad5
ad4jq0dQzmHv3mmHvc1w+twBJlro6lqEBiwlzUZ7IeBdKRXdQ5IYd0aZowXCDcxB9SLGACqYqjiN
WCSiCkBTRei9W2ZuP3QswgjGmD4i6VnotQ+6ibJzM+lNd4kM1R9FF17zIv6WBnDXR9OlQuHEjEVw
RDhQ6+sYOejKktE+K0o697FiE0YVICuTCergbtFL9qhJSZDvpizYFFG7I4AUBZ6M03Hzg8OPn6si
+x24LQZKhAn6dChd4oVHnwMgfsmHvI2fLH3wbh7yUFrztUm5rFqm+YaOgEIgXoN8iT5koLO2wjA2
69OwcTt1aFxRwuxYXcOV4isa4eV3sC/xkax5JnOtEd7oJQm89eATdZFcXMfyOXeF2Qa/+7plDvej
xnENAALExDJ20yd51OoK9dP8GfDe57ZX8W4zOazovQBurWnsV3oKEqPFEnnQKdspGnymRHgXuwg9
i2Exlkh8ULce7DpRF2ccJergSYO3U99DTcgeDFkQy2E2dwaIUAx2+FonGe1avbqU37syfm0GeMmO
GSIwEvVR60as5TyUQ253G7q3u6DU1GerQ0qnTRLqv8VqWgZtfmizfG0UbXcN+0jD4x9jHkeNE0kY
mNp0mAwYNF5YOEtRTv6h8OnnKhMcDfmT0yFoHUyuE13fxo3pWdZ0g2PsdAY1wkteIzVphuKFEUJ+
QqFSbTQao6eI2+YY67q1Mbq6fMCCvnez6rUBz/JWZeeEJf+m6/Y9yNXobhD+Vx8l6J6gi2etKBuc
S43ax6D7V10HFyGqa4eeBFwEq9bVpRVede8Y8hsKdnHTfbUnXKTYyLyy11HRuLfufZwse+eEabQQ
Wv5U5O30hOwA51jRnCctKTa2moJfBKyIv2adOBYHLZuMJ0k2n/ch64QXT9N11813loE9sDJnFlxJ
8z6pjWpVNeOzOwXQo83gAac+VeOkPsfUw8t2LlI9jAAnDs1MwcvUARqGGbBFddMJuCqs7T/CO/7z
bfiv4L24/iumQ/3zv/n6rSg5VgRh8+HLf56jt7pQxffmv+cf+5//9vMP/XP7XlxeaA/+2/90KzL+
ffwvP/1a/vofj2710rz89MU6b6JmvG/Zdh/eVZs2Px4Cz2P+n//Xb/7H+4/fchvL999/ewNl2sy/
jXT2/Lc/vrX/9vtvHnkb//nnX//H9+an+Ptv2/c6e8nHjz/w/qKa338T1j8AIrmONwc6uz+y7Pr3
+RvWP1ycRfC8SYPUTVR7/I28qJuQb/EzJO7y/wU3PnodLhlVtPO3TOcfpIA4riPxOwp+3vrt/z+u
n96+/307/yNvsytJyo36/TfjQ64IHWcDbgqhaOSx8Hfkh1yRyfGzUjZM+kBybjw/NZCB4BhjvEzw
iZqYPy0lvBfsCuWZBIgJDzDmzynJ82tA1IrM5KaKDRD/XmqfZeVHOxNU4EloSDl0rzTA0PGlE+HA
a+v+GwwLdTdVZrlqeruZ15v9n174P57gn5+QnLM1/5QuMz8hR/cMV7fmFBVpzt//U7qMgww+1oKQ
KXbpvGgTWARv/mCV3opp4mfghHSGR9zaI0XgyoPqefKxRJ98AKs43uJu7abRLmo8RnpBd9NxsaGe
mylhM7Yl9c1tKSxYmVPnwOUi7Q31t3uyTd09VW9ZuatCu9gIhgTnLCqgIhvZNoT89atMr78+TWkY
UuqGYQqbU/CHPPuCi8Xs6qJYemVvHTFraSQ3FNm3WnUkyUcNURWkNNeB0o5RJs2tVY3g3+YOd+uj
2kQjd5LIDzE/hTsBvekSmXo4j/VOsTXduWiwOOhowzV2UNraaNqRYgxzWOis1rZ8HwV1Ve9bl4gT
PdLD19La5ubeNvzgrsssetKFbx29ER5AVejvZRdgconxlciyg2wxBCu8GflFXQA5go7oPcKHCMTY
tY4c1p3RdEeV5seyrxPEnbm1MlvTPg6+F4HICILPnF3sDXIYtG7zl0NOaELpp9YFrpILYoZEn3QC
sShB4SXSfm4jHe48ETqS8ZFz0UYUzRotc0a6ZgJntvvjA43x7b+/Hj8GPHM9SsM2LSk9wyH6V354
oxpTlQqHNpht2WSbWuo0nsqUPx/h3yVqV29TLARQH841+VBrApgmoBqIIJMolrtwHF4yFFgLrtvi
Uo1tsHG7UX/Q/UqiNbXPsPvVwp2vgUjTvGWQFtE+R3C0Hl3YcG6kxBEXJ8LwFC3IL57ahzTl+alx
XTN+wCFpsn19uNXKvuynTlMx01xZ70y0gFhabBq+kYPWvRLWEaY/3WLTQfzs+vQJg4zepsAPfdBU
Uy7LkswS04wqgC0eRQw+Dwoy43M2hv5FZxQIdlIhidHGX2QqfgyCnh86ODbXNsgzk9R4HyK+Or1I
q2rUYlgNdNwqDpsd0VifekylABjcY8l4CGUDKIp5OnuEer+EQpH8Yuf/GL/8r4eBpdozTH22S31Y
fdXQw1+kebbsa9DnTdq5C3NEOid68ylugvzkM+I6hfNno55XtEfR2ZBByVvuPHrWfYj97FC4zFd+
fMaU3P/XZ4GNplF0EHQ7bMYnwZBg1dm8P3Qfp23GJvirp/I3FwNGYpunZNmwj+SHmDiFuWU0SoGv
SCvHNQFF3bGRDyqNxOHHF+18U//4bCoKgl0LNe6gwnHd/s+HaWLNGGMPSXBEyvmPvSKtg7XW18fc
LNHoq+QX6+jfXQjc8ex7gkdPCO+HC6FsGyxHyRzw0AHfJ4YY2gWCh262wEJ20ldpEH/Lak58ma+Z
W9v8rmvJL/YsMa8BP+9ZkuoAGoPpcg2YHxfzgVnqrItBKgLPZzNVwZvlJniD0LqAgmWuTBgIuXDR
LIqroiswrO4Xb5/4kHnH22ZSVUtjjob2dPMvNwSmt3ZgCjTn0lioN+CQawTRnSN4CyLV/aNbqFc7
lsmWnnxwjEDcdrK/Nyv0B0NUPg4cXs82RyKjCrojrUnQ1whUkvO/X3P+5qUydUc6uuXYlD62M1+G
f9recwmUzShhiYUacDChSedcC4OAJ/QrudlWp4qR+8psWvMEgrguRPiLENkfr8TPbxbXCX/aYkRB
ifZxQceLkOSVgaEcy40wg+hxCOFXmPqnJE2qL4CbYMpUfcWsWxF3HSIaHDVjb1ktUL+M8GuV5JsE
4AxiGG9WDMAMJcgaSSKt1vUch7xA4qIwTNgPiHIY/zrejGVQwBytjV16xWenY0Dvky+8/rGhZ93o
rDibPOMJgS9gT+bFqKHARINKkEdyiw02041fvBFUoB+uWUewqyHyFrwKuvVh6Wp8DFpRHhQQr+Fh
qBfO3u4mKCMgCoirFoVd03DKMwIZRg/Wv6QNYNrkv5CX5Nb4u0nXyw4JDOTVoORuLnYfmcCkdf2L
pd74683lUCW5OqpxXbqEgf98xSQgjNH2j1AwgDthWiMvDSD2JVSOfpFOc/bGsENekh7aTikY5/pN
1Ll8EmI8TmmdHhyaKAsjC7oNu1Vw1ht5SKKBjmGT4v1ipvmLiuFvXlhdCsoFwhE9x/z4eCdIViGh
ln9Udk2lR1u7N4JTLYkadRGE9wiYPd7vS1p33//9u/oha5hVwMEUKihW2ZBM4r5/fq1sGBpxzOCe
N7X1tjLuZ4kLMMulkm124yFz15MH+IvF52Mu8/xnBbc0U0tOIBRLH/YORP9BM5T82dAx9Ne5jxaE
ZI8Yrf0UQxLfFFb4wBlf3ccamS89PodlrXVbZlPxSDMK2IGRWc0mjabX0q6S89DW2V2bEEWgfL95
1CeyLkAq/+Jh/82L5RimaThsIO5fl6JKuIGdz8MitDigzCJ0ZSRFnlUz4/sNnMQTUo5f1VzzS/HT
6mOjeZ9Ds+fl2uDTn9+h1okx1PMSooalJ52IL+gMm0NiDPceeawRYarLzCHh0vZdEhODZGVG2cF3
UbCQ/DAucje9Mlx7HFXw6iUKJhcRwBO6YUyWzaKptC1QIPy+c48NRy1mbusXl7fNtfSX52AI3ZMU
jZbJTel8uMpi3p4GNwZpgiZ14+ia9/h3yq0baRs4xOz3Lum+fhhCrYtIJNFo75pa/ACBbEA4EEyV
sYLfoEu6U6Y1pStbw8g6+R4o6BJBcDX6pzDEOhKKbNpEeXotGwkj13YBgrnIBURQ308Tx1h6XuiI
hHemrt53Ik83ytTerXLV5QQbapA7YBMnR1BxD7lhuQ/KnOlTJCLVrkW7lrGqdkhEZO2VD2ujGdEn
GanfLKfuU42bssqn5thac/9QV+GWjWMhtfhCqJ46ivYzSe084sI01lHnwbEsJ1K0SEvqTUC5KdkQ
yuuf8toEjVWG76qUm0JhgSdXizNX4FTrRmu/2z1ViRPnd5iGTCbEa8/Tjn2pnfLqyfWVerznKIfA
G44KdJWoWfYqtVduIEhWmrI9Y7FxgWUVbZn3EuhABCg3QFLoNu1In5avCfi2yJF4q97+bESptlYN
Vx+xIZmI833KnwVfMhzNSVyBtZaP+TI991LG9w6j4GUgpQJHop4ZKDOfGtFoJDXW1yFDDRVd6fQD
mRYF4cw+DCbNhBysiIpGHUF0RHuv7J5WpDBLbPp+i2VcGIve0Nt1HkMmCcqyZQvMODU2HdJhNGjZ
+IpVBqpd1vorLY973loWL+elRrtbD7OcK8GmMnbEOIWw5vHEyY06TF7CQNzQLgPpLcugQ9EviTgc
8wK+fa69JT1UkqYY7gIUR+gXoBNU4ytROhB5mWuGTEEZYMA0mmFDnO4WdKmjFfK1ctnkL1jvMdlo
ED1JZVwPhh/iDIzuWheboZtQmVMT0myhrFmoWrmHst1Ptc6wrsIig2f+GEVQ4JyasEI5bJTmfWvt
KrsbSoywMiuTLdc/Eyk3L+kjH+pAYDsFkRZ68t1L3QdC4uDdJfmxPbp4GxbI8e6LuiNJyuMXNPlw
bzTo1IKueg3xmVo4qw7ANm1rRA5D8DPYkDDZBAOXeJaazxUC2QXBhgj68VFD1cixEICbYYqOLghs
Lcka1oTELpNIqbpR7SzQ8oEJOwDbGe4/zJ44zCNcwoiGDECCy5z4jEWse8lG8GofIiAsTRvUa2Qq
Na7Z1luiUwYQO+RvGSgPbx6klmLOegClVhrc5QZ7zEabwL9oaTdt/ZlnWSG0XlZ1Yq6bJut3UXsP
F+uoFOuJhzR53a4twLS7iuQCGBz4dJ3ksc0mfR2GmVyl+8ygTYUdy962Q7avkxlRBp9uFwEGWOkl
SG8i0EgI6j0mYi05HIop4ERWWubEYgHHNMZBTn6WTU/fIWqHK20wwk9p62NXtwtM9RZRGCz2IBd0
8qUyBly4MlW7rDttXdskFo2e/ihz3WLf1+CkC3I+MxK+t1rW30LzjWjqalHb3+gVCoxu+q1iRVqm
FnCGBAvSzsWdqkUwWbqUd8Yv6seEBWYbJ6RqudMXnfkV2Kb81eapGcQeANkyh1XWGMu49lFvmEwc
KTZvAIXDY4J+3J7nJ6oGJuTjKSpC/xRr1cajlYPtV46bXic7xzDjEmR+BThQ96EWiuabRweizLKA
9ClcL3Z+rb3k0EbpzSj2+LC+ZBI3X945pHkOGkxi7NNwMPBIQ26PSE6JOfKuY6+vaOmP2O/M9JNP
QlyM6epzLflkBpNlXof4j4lKUTRvzbxSFNyeU4CRcGDsr+HnWlGFgL0YyxcUht0iKvv2ZDYIq1RL
7lY/fQ3D72EMsidJonFZKeBeSUYEw6i0a1aD6KzQfZA6G+PxHrQvhFQR7lEi7SB5DHI2GwhD6vHE
AGlfMhw//D+Szmu5cSMKol+EKuQBXglmiqJEBUp6QSktMgZpkL7eB/KDVav12pZJcELf7tNc7keC
SCm4kDy5toZ+F5YeZcmN89alk7jw/i5k2XE9xsiSwsne9AH/eDq8513rPlbEBNYWmbuthlmxGaE0
KM9L1kOv3xhXihVzaW4P5F9CR+vxYlw1whR4XtFbmFY8AQ7rA0/PP4hsT1sPObOOL/Ezh7zfQnjt
4whNGo7iHoy+sRV9bW5MxQBONjOPEx4/YvaUJ8iyAeOOBsSNwqdFSwoTTx6B6gg7LOE4kldYfG69
82j5465w9IIAhX0YYtEeGpCZvYK3Y/vxuE4yspNgUshRYtfFh9evYNLQl6ui79hqmEb3hdpJ8QHI
IfBi2iQcF2vlDOrFNJsj1t6Q6pqL7pQX282YM6v8x/Yr6xF9D1ERS980JZ/V8mjUYNvY0amyULrz
Tn8HySEzOfiGwtiXNlvLie7ZKg9NSD9aBzTbGaK32KAvK5cWBm87vjD4PBcYTO584X1yCyD7rzLS
lONwzJvWxVWk37NMFdclNl2b/FxNBcXbbO6IUd1i0Hhctg8Vmjh/TGwt2v06/Iz7bDT2WdLMQWOT
VM8GiGUWbH4quqCp9va+BLx4QDE8G7lTbF0BoDvT3DsiXXJnNGiosxQ4c/VvWqOpIOK8NlpxRypM
YMKR6a2b6HEB2o6nLIZfK/WLacC+jntsfRjz5qaEtTD1WB5wGIB9pmJ1NTQVYZGy2mRgVzahoUgr
FWDU7DkhyqaLrSHGFrY9ND/GsebOrrUeWLr5PakGsNzo0780CUHRBMtd2ZsvDobavc1H6S6h8Xsl
lmdUn0xcL/LT1P6R4/SCom3ZmCa4fIOWe+uxySH6m96VA+p5NjAYxgR0bGxqS3gVHpxyikcA+BvL
uqsS03pnx8Od3KccI/DdDfROgp3hnslRcN3JgiKyhemC0reprOEYYQTccvsQp+cBNPlX08unkgvn
SveUx4BDoDLX8Nmjo6zyN+xLT1mGR0hK2skYtAfRbO2b3j04Zvqb2ObeybXPqH0ZdQfCAcyiilR8
O3nAlkCVFJSUUf3AOmE6D0lCjXncOOwBpN9rZOIN7BUV6BlZCDw2PazHRoNaE4nwir15wkC6miaX
cNDIEzyRkXlgMviMczok/Ao7uHSGHbkYHzzCePHjTAbKwL5gNnbDqTf67izQMlZa7ClWu5T5giMn
FMU57QPABjyUtjqT6Hgnm2ygLeWHqKEIsJecTRtsRGPPewoCZwsEi3NntyYGdVP2tB8qFwz62P1T
9vzlp7HgiKqdnAEQ0PAZFhkOPMJVm9HuNmxjTMWt4aHUNPsOguNmrMTFr7G6OkP81Ch978GicFM9
XBcOFaxa7Vs3bonPJoV3mRqZmFsunAHdBaa2SUX+Xvgxp6tyyT4OsDBHgNK6UGfRhu/O8pHITeOe
xbTcZYlGut2JTO5F3UOvCoxkjXstofVdM0++YFGpDyXnDtPEJZwShVUOHtbGK096NXNOAjHHQXuo
MJNNAjtrZk1Xw0QBgLsNM04+FF7rH1LT4u5kO+FRMMr3JXxcw1oXk9U9aQTz20Rr9xE14YzWUn9j
pdo7Jnz9Io29qwqdU+aM/7ahNyxjMSlQIYNUL4CSMSrICz4d8V7W9ynGUThrPdg/Q8gnoy13lLps
mwdEX7xF1FVtJoMuUv4a9QWyos3Pg21/Ucl5sVJQD0z86w4fn1V7QTuAhXZY5o22Ay4TuHr6C5MK
itg9iUGuNZwHTWXvFlCnNEHzGMOeW8mD7cFeqZ/JM9N/aAMrwbhXMth30+k0FMYHmthyQvv0DZvk
yKvV48zNOPv0JRAWVBLVVZzgLe06JfHZcplm6E2+ntxqDqQBPdQxF4tlD80vyw5h6T5y0kkea85V
Si+NYxt2Ny4lWY8/UuMqtcoxJ9DvHR57y59PfWEcSz/lvkY3AQd6uaOW5KNJsZhlQL8WHn2AFP48
OMfcyS3qr91ibbWp9tyWwwnSDE9VuNg1QxJHy08q6a85+HymezNeD4riRc+h7H4K5S1pwGlN5pUC
mbsy3ellQjjahAvJdE12+k8srUfZGtRTe/TQ2sYc0RhgrBWKHXv0O8NWHMUKtmHvxC9QZkw3WRo1
KxwZNXk8zf7VM+dL18eGnEZogZmEoyy1hZVXnrn54E2s/XqZfT8WNDenetKT4ASi0YK2zcIXPhmg
cV0dXrT3ZStnndFxbvPKUu26jgu4PVmIazIK7wetSzZ68tBy9Ef/lvuY+pgddrgounG3nOCUqXl6
T6rqsetozgbhs/Y6uz5mXtQBQWczzYD5wQZ6zX37VmTmua6EuSrNJmEhdSLQX0fR1MZ5CgWGfds4
GDjSrEpRJKBzJwaI37JbXpJEsPmRrkPcBHAEIRlWSAk/tzAV1TW5ftQWMiSQf9QK7ZXmjwrU79xE
B1qpn0M8x9KAn+9GJL11M/4HTXbCRD2/Tkv7rlekO4+ShMoq6BSLIHbF1V3B7e7Inru1TfjiZkmZ
iatF7rrk0OfSt6T3UNb8Kv+sW+3dmMN0UwDbSzUIdhbPDutcKO1b5sffQuN1Zb++p9yeg6/KmZKC
fapDrgIaRSb5CLVDaRrCop/sCuvJxJ6/5wr+ZGXpQRU04bgxgGRl8dYILIABdiCaf/DdRQU+3ThJ
rlPbfWKYZut2e3zMdhhGB+z5H2ZqIANhyiEU6B/LRrvD8Y9/Ov7QtKLex6abbnorxG2bdaRh2uYg
bfdaA/lkd9o41d63hQfHblxw2cMeYFwYE22qongrp4XKLQwjyMvk6tHLtYKf+DQxU967CdMHnMis
ki2IZodFhvoNmkuyMb7ZdhPvCjzM20WK2WCAW0oN5rOnbHoVJ3zrrJrUSqPb8O+nASHxdlNaFOSa
yD9DmX/MXHPYm/QILAwh0Mcm+WrCvRijHO60eQnWBKsvO73WP9j9Hk6Lvh6LZD6Fh0TY7dHq4bi0
/UaAaOYK7IHlNftDi+9aQ7VlXpx81Gb3GzaclqB3gSOxeUzjG3gATnFQ3lZMSKqVb4fl2snFr8zq
jXadEUt31ImkqxpVQ3lEk3wL4KbrYYclzAThGjjJmKvHTPbHWLpqV3cS7hBFvM609MoY+UmvQdZk
FY+RVkZAelIr3KtZ/suNZqRkxl1D1xzBCMRwaWL73U6ZAs8Gr3MevtYo24FQ7DRQ61PAGWfb4EFx
I5sioXredzq5BZhcakuoWBxpCdiKYgBPoIZzptrvcbCCFKoBtwgY85YCfFYn7YNNEWhE6+Y25M1Z
0d5yS7JB38FtsNZq0KaN++M1IGppKou3bWZp3DbS7tAU2naiO+uOkeKbNja01dgJLkcnunr4l57r
CsCPw1CtaL4mh7W1TGQahDSZb1pIMj7I071ckGGqoe0g0w71oiGV3XCOiwI9w1Mg/lBZBmqqrJRe
Kkr6elu7EgBa16zsx3yw0SWWa6ff/PgRYp8S4YdlUaGemy33XfenbPEsDHSwrlQaPdZpBCbRSwIw
6CxmIxsVyH5gV6P60ELFQmSAF5oAmWksA+FrPHdnJXNafqmczlCV7C4Kkip7hUCLJxBwaKp4C634
5hlMJmMHYtIHA2Wuv04pgSLQS9IQiohdsnZ5XZnByCIlfFmuW+EdUq/6QjM4RF2JjiKKcY3PhE1U
g3tVN1oGfNILA8vhBQkHRWgY4R3IDec9FsXJhL0SSmRyPA9c9CpqoKIZO02evbRzsQEq0d85WDsn
en1xkSGRmgnVDYUmgoQOl9F1yD0MsGBB8prbmjuHr4tdabBgxWOlbWIbsK8Ml1ApuC+ASaucINde
JxMOeUMC8NWZC0Q8+xk8y/WM2Va3tI0ojafcJyeXmIA3o141ga5z4Bv7+ZWq2n9Ea27oI7vOMT98
c6Ci1qfs0Or5+PSGFjAc9dlPCiykPSXECHcCJlIw1DFhD9pLWzPGvwUcf8RXoyj8BhfXm5fFMppP
dGZZDojbon5Vg3ws8bXSI01Lj06oeVa0m5TOlQ4PhNUW31/Y7+rYviZl+KtRw0aJLrWZsL+2jUbv
Q2x2x5IgGAcNTjk6ugWRGhim0HYQIqkcjKF282FHD7AVc1KKtsZRXQejjne+UT9bWlIeuepFp37K
N03lLGp6F2KLVbh9QZcjYWeBkVtIEIl2gQ6cmCRa4GMUmzQkjgrfiwGgBo6MzAdhK0HrD8ATPiBk
eTTkyaEtulWDzKP517Gc16BTrponqsOYvDclmM2obDduV+/MEWIY7UoQgozpWGTazc9ubv2sJtxO
+Ww/CoNOMpT+WTryUAzjDYNPGYTNJA/0ga6b0SLkl/M7UfPGnRKWak8xU1c3L3VjrZIh5rQeY44M
tS+rjSgRH1JiX0SKdZj/q7QNJQRcQZXJKPc5kEy4bXs0cTDOVvdScxurHKyoQvYFywL59BKmKQQu
9JPaDPz+5tu+fmxS1ELMjpVA+UuVfijAK61gyuxy3QXWbONn8ML0zDgmCyQlrEEu8PBW3c1q4h/T
oXfbtTSHp8NyD0nurJ1xSO7AuPKqxPda0T7J0A000I55CmbFkWffpNUvD635fsYSDSdqjLcAaLde
a9+3whg38OYBfwzAvhyBY0G61Tc5v3jvrbKtCB2cJW7urMiS9zWwMr2GNVfb5Z0aOerBgOf402Oc
AdY7l31Cqdrc7oxe3bnm+2jXejAZc0d9z2xv83K+dOWiSPrad8dZoS4w5GFcBQSj8iHAvM+BqS5p
mfQppaH75k0/h/lSjxExRimWaI5OO3tGbWDAWQZPcnbpZhoS4oGFiEs5A36y2VZqA49r1VUDc8gt
Id+wunD1LkqNIdKSrm75mHNSIIqekwu0e5iePowKaF87XTfEYtz+1mL+U3XZPRLjwrNK4IrqAgI2
bmbTOHDho8g5aUJe5/n1hs7buW5abOzW8IPkayrmH8k7ENTGNNEViFKb2Im/sp3xYM7DTg7zs5AA
cuO+o3LCJH7U81SYURhBVAei3XAv6Low3Un9E27ujCZohHyc0hMyJmekhRlXGelam+DUKgu9daz6
a1RNW30ACtxno7chU1ihwBrQ5ahvnOw232U5aqIY5nyXujSgaEzcMeC0Z2QLuRP68KX5Lb0D8Xy0
TJ6pSdhEcmHqbAzX++FixWptW+cmT5cw0/jD9Ld4ott7HcXsVW2VsgXYLE3UbpmvLqov6fyhy7sg
ysJxg5rrHSYDcmfd8Wfy/Nj47pPTiW82EZSEPp5OgioGf2hees8jlmJqR5yBK7Q0WCzVr+sJZEl5
sz3OxXH42jbpT6tpHxYxJBKx4WJqPk2jULuI/w1eSFxPdregvT3sMOxzNUszV2+IYGR8HHJroYHQ
FUGjmCty4gwZFQUrW6nnTNTo/jDAro0EeOA9q8+y5pZgRufR5YkbVBKEibSfrSnk8zsVeLKxAXlV
wIZ+dbmLBGAesr57nlNad2MImqxqVFnH/6IhvhJbYTRdcg30QtNg4tH+NppxJg0CU0azXpK6O9az
fleVvEG5idHfwwYVxoRap3vRFCR88iXyV1DUReh2E7nVjQ8S54H8N1oubKNJCreI2PhibIcAOxZP
zjZ3KiL+gpFF40/u2mjsl25UnDIBd1Vs1VRtnUu//J3btAtC5f5MqBHk/hYx1DqD/3morKbaWrG2
K2cPP02K6NhYyH0dtFZ4xVu9ifw72pv8tVHzo5fjre+Iz9IFGNGKiD+s4KMSEB3d6r3YNFP3Q9z/
tQirfean0bNLd6Z10c3D6P+IGt7rGD4j7TzhyZDbcDCusMLeVMjKXPEaoDYeJ55bh/crnSwd6L5u
UkNi3evjhxDSClyD8rvBD3HRb/zc4ScHz8qg2CC/ZPkaEQrV7RJj+rYnaihctPvKs187sFJmOLtH
BhmHkE9DkEqMjqBFRpFGd0lTtKDmOKo2My+y27FgFO0li4d/nsUiJTWjBdXcXUke5lpJ6Xba37qG
z7eLMWaI4+eYOCl97fSQlQbNcPNkINJ4XJlE2gbJzKpYjAux3yr8NaNS2IAFqCS/1QkFIXV68cV3
a4DbHl01oTFsDTvXVrrT2us69Z4qt0Fo8YdNLED2gaDL10lY+1AJBPS3yLpS6GzeDexnVcx+WQ8l
lNSivZGbbeOP1tCGHaFSzn9ZP2zTBOhMGxZP9WjNaxu5Kxi46xl0yQeuU71a1G4EvluwBUitWkFh
HFZwPxqfQ1HFYqNNS/E4ZYBcFSfQpkV9IO+ztnE+8Xy6auv4o7EJ0a440DQPpdmSuLf0MGjc4obi
au/on0UcdaA7GlzAg1D+5GjG+xbReDVwQVuZZADnjiGLBs85QRJPJY9ep/UXQTUBbFfEywLTM9cG
nce/ND8FRzpQf3Sgmj7HFRY3yl6n/s0ZWPN7oTlUtqc/7sz0wKmGYdVWRKLJNiM5e2zIXI7niGkp
Y7mD25mnqmBOlXcg480BaGSk6pONO4VxI91Eo+/FG6Nemr08SGax9z21+QEnt1xBuzUIxa1jEKEr
xwItmBP4kzNicTdgvcjLB6bRdeAVtJKGLfU+tmluIEPyT7l7U/oHNYL4b2JUKxi2tBmQ1a/7lQkV
diiDqQcXDuOIIQaMZJs4fyVbBjjtRNpYO9I8jHZBCnPK0yMV3Ax+rezCcrDOfMjdOj2BvHY8lS3W
AAH8GilgD+bTdCIyno52s9vu20FtRiTwZ0ac2lvEtaTwPKDFIXy/UGEt0rcEx+UGGyQnKtOnrXgE
tJ5XinmRj9tBiu4uZrslIQeboy5OSWnfIybSNsMJn76W1UyKD5qB+h6ZJpdoWMP0Y3SsIo3JxWEc
HQZuXG0b0MnMss9mHg2rQc+LgOLVNzmr1zC1Tl6T/Et98yaAd66UKV9dv4bjBSkLKF25HkajWNez
Q/lcIwMR0y8AbpiwTHzQKcOjXptHSIkDxu3zaDsAqV39yIeOAFyf8nGReUthbXtDgn60GvMyoo0T
vqcZJRrXIYtxoDf4COuRc0IR+htkUH/ntQNTQvntOukRQwAfdSHuUtw9CE/TTnndU8/BExBHhQ8D
vB7Cx/sn8ctg4ta387ICJEtFA9ykp8+JhEvq1p8AxThXhiDUXHIcuI9oItBs85HRHaXJsce9qRwJ
x8UQjON4fnOmgquS9L57Im+cs/rD2NN+Q2mWY7S3pg1Bhib2W8UqsjHBN4A2Dy91aK6pKtpGBu15
lHL1XMRTA8p53u85F0dJfoOoUNEN9q/h7h/M9bNezFgH0/JF74GjJp5zpxvus+Frb7jPjlVv+mB1
WZjLFoG9H12On8UIFaE9m43u7jOFVAex41zwyPT1c59zOmHGi3c+I6zAyxlI5PSMhOQMFDmMioSK
bRAXXk/Qj8Y3JJt5lXnqF7gmVobUv5opqpmVFwdD0fI4FN1ujviEg9B7Ss3m14OosmZCsGmEDQEf
0aFtddiNGY+bRO7FRrb3W7fZRaPjIkimbNH0zvnz/Cimnqd2KWM1h08nM4uNrskT1RKwSzPOp9CM
3mXWPfYhFe0t79VWC+096O48aKe/q020tmRIPzsaq7AaexnFYRqYmidDv4KW/3DKBgRp+dIWGaRH
fjZjDE8AdHrqpnn9vGRBTElUnWUmtVKG8A9V0b8KZgJIRQWJ0pLKzZTrwIgTEHZofyAHkzxLXd/p
xYS7sHwMW0ZOhlF/ujTfMjrFoOY4DRRuq9nQaQq0xZy/zfinZ9RBXR7HqAWmqqqn1O03FQQtUXAR
CLkBaMa1CcU+RevlpOFy7KMrsvP0u55rHlHSRVdMfrLS7FeoCmwLWYI4OOUPc/tYjdyAXHF2Srpe
Mnhz9OvVdgOEeFS7WImdH+tUNnTuftaZlUwcuMoweUurlhsjuhX1rehv1LdtcutQ1uJDGdzPGgM4
lNgWYfPt+ShVFVCxdZtNd9hjRtKrHFaMFD0716aXqJngHzE4rHvYIWEH9X/xvNrwYLJRnKxIPqUt
83wf0YFuiuzsIJfsbTc5FnbCdaGy8q1kaptCVeTOvUstfjTZ0+vZ0mWs8d+ryohalQh+F/qa09av
dIg0m1hjOwO+P7NBOJAc+6gXxxZ4iD2tJScsZhfOK6fCeFMKKGHxBNND5QgMFdjRDBNJlhnUWoQ0
gBOApYGi73FytM0uw8a/lWHz6NqjvjQHbDVs+LzIl1YucCyFatfKz6lLDaY+rGN5Gr8ot9eO7ME0
FRCOMRDSepTvpi2s86TxOXNQRqg0xNfvPZvJd5sZV2OQHUtLxyNnIn/K0doxPf6NlxolArxvXcl7
3bO3t9wnt26Zfl6LwuOoJqxrRb+FG1oNylj71uvqBcoWNohXbJuyAJ9t9ORttK0+58lGtmW5UVCs
EhXemSGamcX0CE7FPveh01cWheJ1u7QaT6QjwV/MhfooLOq4JqYzq7rrvqIBOxK2MB7XH9EjCVG9
a98DGlwlhN/deDhyEKcb1+ycDZHK1yzVPyOflhxHM36HTGc4P5jUjHjRv06rZrIvGOJsv2QRYztN
J/pIIU69TUb6qytcMWIBaECJ3Km8+YfW4/b5lULAYzZy/rM99nFfd7f0qrKO+CUCC9PPFSVN70qU
jzYMdbdPk42qGR9kcGdLh2as3niZPW/t1pY6uVW+c3ocFUbkM64xseApbuomva0kKMxfPZy6twzw
9bRpQ7tFOIVpNLH+JDJa9456pS/2DSIJWJVWe66yWcODhPF4JAaHHoNiy/ECBEa0c9J3S0z51nOz
DzFiKYHvQB/J+Kp7YIRZt0j0iwV522hBm5YyKB2DMHWJrCCZxHPYyrNggdE3VvJNkf2vxL2p0rpe
dw5WOGWlt97Kpwe1wSM8wksxxpW/UGl7v741s5OznpX5WnML/IQYCcyC5p+0stYV16jlI/KvSqo3
IyM0NafqIepR6UU277K6fxpr8OAjyCWKBvgEUFDH+9g+6mO1nYplAdOocfSk+g19wfwRQ8+h9awd
cERWSKxka3Oa3v2Zoqpc3Hn8MOcxoXUoSsW7ssxqp6rpqHvOzhh/PGk7gKzCr3oGN1/6EoTHbN1H
heVthl54K63lXE+lzdWcGk5/07dP3AdNnTeuR5QcYbKu2JW3gjN8MMa1HQzQZtbS9Tu4FRrFwvr4
ZcThMvGYPgcdNPqMvTJAVtuyb05BSoH5nrjLRkvb/mHqH6XedBR1UF5GCuPb6OpXHYoByKTAcnvF
ijdhYQD1PBnMpQqJxy7FMgDC0U3UTMcCEzyEuORkQMHckcjBKV9bu8nhTU0dWS4DdJeik+oQ+eaX
Bov42Ore/FC6pf7QW/GjNIxXT/fiuykfyqfRmZ9V4eSMwCgq6fXhWLSNdjB8sgngHC+G77QowTh0
opQxT1G0x7pBsR1D66Li4SnT0x0oeO1dj7tHmce72QHEYlEauVnSTqET1zC4mrvEZP/uHf/dC134
I0mFLY9LzbYxOOk1FOokuFOL2lEHgAaMcX2cxY5AI/UcxWSqh5OklyUSeOFeRtuil8d4NDS0UToZ
wNRAsnuVvLHEDtu7GWIXfuXssZXRloE1hWaGfYr9luZFfSnQnW9ajWQG1jPiLceiFbrosuE4/wqO
5WOqPcUyu4P+wnndQ9X1EotofYqpR4hzOdM0JBMsGJnjXPMRgAldaGBZUPP7KWoOMx1KmOYoxUO4
ITju9AhV9ngZxfQBsOA8mgQWVTrf2gFImMcoPxii9NAl5lcj4F+BRti7ngYhCoUVdoEVEGH6dHRi
cgJj21I8c1WIwo1Gp2NCl4gq7+pZUpJLH8fJzr77ngW+FvlFkNNhDU71FUexbt0g+JoPOD/DDQLh
YbYg0DSXkSPx0fCS7uhUfR8wdr7g4F8018Rapw4ap8P/YcpKOoQXQ0vxgdceZY/AWuWcqzMo7jNO
b/wuNqXzwt/JeJIY7qGhjPa+haeue2V2UXO9dwbx2CmKlwC6ZdCk6ALq5kujNfopmYqFWYWdKKup
eKhGAWqWuXpVbwCDoxkbdM/idvSf0vBjpK/wWOyLpjnoSfRcd/7VYktayc5HX2Xs0ah5X88RboHJ
eYB0earAwxr4r6Z0unh2vw3DdtqRyasPvoZu1mXOrUD8pwBX4rnT8mxf+8vYgb2v8NSmqBLrxTAB
YQ6ijP9l1dZ21RuyZbHKiSScBrD+ZFCLf4MPahr0FHkPfCcruwD5Wnb1QzPW5p6SnG0pcJMmQ40v
haPVGkK7CGip2VaaEzEvw5gMmOZ7pDZATUUMdmOE0UEieK+mneCV/fUAvXhgKZJwbq8GQ9+rsqhS
9WzTOv59a7HHB2OBVdwJpXYy4TmsdRnxVmekQ6si1B9s4bbnSo93Q1sZD2r58v/vW+KhEmo6NRYN
zbxODkPnSgEwTvfRLEukYeBKTu3HT36nkTl1zWRXC+HsOUHFlGOahbyvJFcfI578rbN8K0Y92mo9
6h8LkGbyUZtYVf3szLptARHnSycQi8ByInszCLqr1Es5hBx7o7i9jAl4F3e2qise9MoeyEqMXnTS
wM6/EkX7lGYZ3v99l2Pe68Miehw6nfoW0iZZOFzYwO17ehqKZ2+oqA1z1YKh4W8mdlSCAT+bpQ21
fGycpw7uy5OyGVjwTVSxNRd1dp+lybokV3qlB8246lV+omNV3usGKOGwlWMQF629K/FnYFZ1xofm
qWiYhg4J1aKd4GQ9xeU7MvhzP1DYAJXB3yqNuSXTViBQLP8H9n3k7b+UO3a1dDs74EgpEh3pP2Cm
+fclGyamm3XlHNKWAsglkakPdnNH1X1z9/ft35dC2Wed4qqABwltMC0Dt3D8o9+RZV79hcfqWmMM
LcLvapiaR/PddZ3sUYV+8+h4vr9LB2Jf5vtk6pe5Q0rFz/82QpRmvarVcYiz5C3ROTl6Hb23qFYP
EyfHDf/f7dZ1hvzkWMwLLcCRQ2mDsSfZ8dIazZdavhPTDEHTpTzYngduzSJ+LZgrnHrphdjJPfcR
v/byd/6+1G1rn/Jc3XDn/lAqJZ8nhUhjeK71WudJue4Y/T3k1dDu3FZ/AZgMksfDbkcATG5tRIFF
tHiVXoTHjBBdMI49ALhmM8yzfykRFC6oB/bFvgj4bBfCct2GS1CJlqFbJ0JT1smNG4vkm/qhnhIJ
2UG4EGb9nEwxqBvRyPtWpUHpKyosmkPXRrgzob9sBcPR69+XNpPHcqzQqPW8u1LQQapnqf4MO4do
lGa/5+WOJOD0QUhQ25YE7f7/7YzzncAx5gBvbqgQekgmxCh/nGmAxBG9BoQbweHRgI/X9EDMBDEC
DdHxxZOiDLTM6V6rLMa8AA2GrTjAPR7d1WWRvfnhkeaI9KDLOqdstmwOcLWqqzYnJ0KCA8K2xkBF
jNUBPN+29p30qgn6TmNljYwIK06PDEnZE7DS4AmloTtub4ZT+v/QaZuBANOgF2wBhuhPy7FgRXho
RiZygR7SmIJYYa99u21Xg1FqOAn4pHHecp4QT3LbUE8ihdMlaaPk/GycNOxA9ervl39fKHgnjD7l
hB7SzN+N4Q18v/nELT9+MUePmLceXqQ0ym3RDTCqPNLLw9BYB7u8QD/+oZgnOnk9rUWi7YpjJbtv
XWfWk1FYzMxQUjk8qWc6JtWSUeEoL7p6azZyOtqDk96ZY7crhP3QsqM+ZKNr7fj3tXtbDeoJZ+BK
i+G02T74xOVLNsGx/ftVKYcfqRM7cFsDulhWJ19ks/CVsrZeCys1jj29HhzOreghR0FkOv454J/5
0f2SpRRZ58nFlrhzDZ0CaYUc/rcOm8IrjhGpsVWj57SHEv7eaEl0HzW9cyXtGT3g4P8dMa/cD3Hn
byI/3moY+E6iZYXW/d7lPiF2nFSLnTZxf0vGHserhOP4tzgMy6owD7yJjN4B5UZbR0dgJ53RPAqn
oQNp9NsjuAD8pWnzapb0W00+B3opk+Qt1OOE/od62Glun7yJxHt3cllsndbk+lZN7SmiRfVkLb+K
62Qbkgl4iLjuM6uu3oWIux12e3tLabc6tBMUkcxjjqi6AbwZ46/r3xdL2DcNd+zp7ztyRHyco3id
svT9/wdIMcw7T/tuQVQuFnR1D+UY6lt7scO8vbiJ5u3DzP6t6vKoFfK7oPOYsXWSvHTxuDAQepA5
0bgy+UdOGhH8tdekI6cDhKGh0q0vHWYbXibjh+oH1sQkw8Re2+ODnVVAuSYmM7ovqaSemrWfj/2m
Tu1/uenn67hnoBg4I+4Ouv846YrGDciCxeemClHYGdpt6UBo0XKt+0rv9XO5fDEztKrV3/f2UMZb
Inr0ZSx/xy9UuWWu6WLKgJHSz1XMSLuEqewsoStRXQmlpXhw6nCnWdxuS6CTnMKhdowkMZ5MjNAr
z/IZvy2h5H4yk9PfH+mVAFzr4lLhcZDuDe30Rlt5+yU9+SyNU8oQ4OxaKn6y7NrYW0LLA19QOWxh
NIINiarzt8rhmcBP0Wz9Ch9zFV9hR+d7CzvNPgGcDK4BFLBoH4Y4n04I5UOHbDK0d///chjh0cO8
JBMZ4z9TmfFaiMmgJRXkpyE5k1O9SclMgae4yh3jNdc8VlrWTTCvQLf0bOe3/3F1JrtxM2kWfSIC
DM7c5jwrNcvaEJJtcZ4jGCSfvg9daFSjFyVYtn9XKpMMfsO95/pPLCYyXGDsDquScWkf+uyKClbH
KUkw1Hve88SY5ob67wrusNlzXjvr2MrV3R2zkzZ5IgwSJOzg1kRKwP63zV9m1qnbXXJj3IDk5pug
6b4zaRl7Y+7BGAaBuiQaz5zrmjMLInX0w/GNQM3qkJNjvxVW8YogxNDGPTMmZ1UR/sAolsifkoZz
axPOuw25/e5KiTejd5nvSjbYk6+QyPRJeypZ6WtBSVxr66+DJ3ibeLZ5Rg1vngvWHb1wyttgjOUq
m6lM8qw7WiN6OwjGYl/HKgWnzBeLfIgBmt4+44hhuRP1u2nIPkRBbnCFFo7pLXN/6kdxrhoG6ya7
SiMhcBnr05qj6W+Hs2Y/6/Qhc3MeIK77MMPzQrxlnJvBDFZ9UUTbzkSdbkEkIXCg2tumvlKvjoRW
622GNvma+w4fHeecjTpXK5G9drkkUjcQv4rY1UTj+ujwWPP6I1pEncpoi7O6ueIRMI/12LiHYG76
WwuOmLXOlL8kehmlFYJYR4XO1jDG94rRyHflWP/5xfI7Rs0QNI2xamDsE7sZDeABdVf4UiTjk8J+
hlgdraScdQEcBWeePxA835eW9Rp6/AwEpz4jkt9NH53bNB9NWolzTzcN276ZPkbHPA7YRRNUSDOm
zkBfu8x/B0tbH+gCxiv17bgnUVatsjYHFCGWm1gW7vMoRp6Q4uS4vfGU9/6bg22MDtJ/tiH9MrBh
F1GKtrlj0/vVZ8w+iUt8kZ4lHxqJD46r8PnfF9wqjzo3nDO8pgB9YYwg+/8Vj/8qyH+/h2TSR3Dw
tx1E84ibEzdimpe/CSA/eHma72Sn5c4mmER7bvqWLMriUPAu8xAh90MKeIaJBXTCWxqAgePilpvy
2xI1H+uCLPj3JZrYs8O7XduDrR/GqfN2mUMTFE6tezcg8JDyaZ2F8JNzN/nDIfbgugPcbdkvlZIs
RI4sEGvqyvlH5EFNAom8aGKCQJSHcHzIGbqGaHQiuDGf2dwfEiLjqi07l/5QLGnzKQL0z1aIo1fk
4SuAxvlYqfS7cgnRIip6ZQ6DeLACg+V1wgAjk9MND2y4n8aZ9VdlmdvCU9M6ClKegH4bH/9Vlo2R
jA8ZLAFuNs3/sWIG6KGPvwN5kLdAE1UcCyrBEtnRUZqMWi01SRohTD5T11CCLTCknOtvEIlzKAnv
WPW1WV9l19ZXFziu6bTT6d93Ilen0Czy69Q+M6Lx75myokfDN55HxNtWSq6hIWYWiS7xyx0QXeB7
ytu0y7f/fg8OabXTw2JKnhbeVtG04qwyyS9pV74aa6r2Dguty78vtefVJ80rSJKgvfSS6JOW4g41
xnlSUqB6cgVa1mA8hw0L2BZ21iaIlH1EM8S130SEJDZqqt55e9iH19NnmiWwOIsCSDVZKgDYWSZr
b3GHebWLCFb6L5mnL4BueSd7y0JPMTBbKZAKAf4CdmrmmV4FMkmuPgSystfpr6rDXWGKCrGmWe6l
IO23s7z+uTEt7thcWRu3QSBk1EF5SRvnNOK5YycZXOTs5T5hjHayS/slArrS5cPcnyOck292i7W7
GKbP3sbcFTfedEzc0Xn0mvA1xbYKeWAOMTMr7/ZehiGiCeGyeAQGqK/MjG+TTLGrK0+ThR75f1Ek
Vjtlx9YZQ9sHQiQkG8WQ7RCx0a4OhCy4/WyuJidqj73CKt4FBU5WYVvernRvoYrnv04B9LQY4/TG
uyJZj7fmAQvsvfKd+CraqNoB3K22NbqMHdFF/rnFYcKoJpyZ/vPm22RU0Z7a6iFnI/XgD9mTo5X6
qpsIkmfefLpi4EEeBM7T6BQgR4ppulTkYUIDcK19PCFgSWRj7ol4QLujQ/Xw71fQeYaHJJxfsKHp
U90y7vS9DCbAcu71BMVeyu4jSnPnRiJwd3C94SeGuPifWcC/3x+0SSpYQmwIW+OWnRxyJhOKLCqR
BaCByqfqMer97x8Zegi3JsgUnO2+dXIQ4v0joxjLCfPvV3Zqk/3qOG99E0/n/36Zh+b/ftvnLk2k
gt7zn7+Soo5qwrZf/RtT/Htp/16pt6xJkgSxzb8/UCnFoBBTdtZtdG7refgUNudUjsGKZU+e7mNC
Vs9RR1i68jpW/Lh5UEBNj3MRjY/lTKZgq5KHSA6QXeevupXtY2zx56Pt8lYawK2Xv+gm2uUKtuC4
+FZ+CoDQre3k3rKov9TLl7TyEcX99/sSBWDoFQ8GZvgvEfh4F9quf5Qh081x6BuUuSiw5gSAd179
MYXzkqTYbwceo7vU0sfAcX6hk8Gs76BNIZLYX0OhXWk723E5c0qHLrRJK013DA+Ohmc/Z7zKOH4E
djq89Mb4mbKikF2ESrDdxTzQrr4bfrBuN/bEUUqY1tfQy+I9UKNg7VgbQsjndePkxqEsRvEyWaR/
SRbIbemgjBsLb6eb+kJ/s5RiGW1ZXs1HQcjgOXDqT10RFivpOw6xlAjKvU6sxlh+11Ghn6pMuWu8
LUfTIjhrXZJ+t0a5k+LjMdTZrKkWySAqViY5vBcbrtglHDva7TKH/Md3CKkOGG7fIh+pCfwQd6NT
CletGwDO8b2BiLtuRAK0lrlf0qr53GCsKwlaVi2iSnOEwtD5Sb91muCh9WYgMrWxCv35PXBZB7o2
+8GsOzFm+7FNFtoOmWkrV8ZvTVkIzvxxM0mFhtKHVWzHY8vivxtpKbwdOVchBhzf3oBQAgwMwAPj
q7Uu0OJ0O6obpOgJ3nKDhXZWnIqEVAq5mLmSqr6DnT0nPVPK0ipJv7DaQxXn377q7wTzSIMEvdhu
31Mcwo9mX15lOFwDtwWv7TGz4hGGH8Koj+QVdoAE0CqpaNVNOPaRpQ+otkz9qpYVitMjA7KoozZ9
oZtLNrsntqcz+PK4X5r1tdlO+oXG8R5D1lumZ0zUTf3s1OxRINRj5jFCUx5Gqo94vLgZKiYsqME5
nXliuQajtK6Q27lzkPepwr7m6XtXlwQNBcwlQDavW9Pd9ql5qbw4fmohfbN3QkgXeGfm0A8qwi9Q
i4AQkJLHOS4Z6I7wdTm6l6vTXkUJgVmRJ8sDXYy5bWvxt3X3nouUbOylfanL6ji3BDkCUy22vtnc
+xJJtBHLa9R3v+s+/TKwN65VrKG0JiQ8mYwMECyP6brvvO8xSzErDB0RQZPu8J9l1iZPdyiAiZiM
yt/xHJ5Vk6LoRxeJGjLC1pAgCyAJmYwyKzgEwY83TH95wDMysNy/zVdbBh8jUzK8UMzeu8m7FiYh
zHmEjArzK08jZ8as1Wa0xB6v0vwVx9AzcArcFQsTtPPlJ+jPCYWn3o6CvF6wJ+MaQRExHjGzhlb9
aZXZPLI85R+cpjPKjzVlUrAg9tkTtXN/Wq6gyiBasu38oypQb1aDe+64/VHbxi64BT2VBFYHCd5t
xbpEtJA0czGhGUcUsjiVXwNtPY65We2ntP01VGRS2QLoiCMjQNYREspI7SorCG6wE9k9Kg9PlxUS
BmP+DiUjDVbD9Fe6gKqZDwes91Cn43yrOnFL+CC3RpkQ0QpUBLcFPAXl9l95C44QGTual/m9s+p9
Xy7ex7ehcosDOsMQkRGE61BVz64mUqzM4ls+EJHDET5ueocVuZ+zCmSeCnDb4VwcnoUVkY2gvU0d
jR+OVOdwKPe6q48DAVRsCUqBBmQgFTLDmBqhIchC1F9moCd4BIbxGB/hlZf71Mg4dIdxBpaW/ETY
pU5IpqqN6jEMB7raDolpH3MTeQdN25YBnb2LtYQnIbH1FvYLhHaD/ai3s+oOBU1iqa03DphfTZr8
1N01TngdBmPvjeTympJ883SM7i0RNovrx0X2xsaEbvU2BS9GRFX8DGkDx3pIJFQcvk1alSsQ3s/Y
H7y1F6rP0KQ968Oz4znyEBNrJGp24NzZPMRTQ6IT9dZNEc8nESfHQiMtEALuxOhTfoxdRQp0DVS7
mlB4u6F7DiJSkhi0oN51Hhu7WceaHF7sNbgQLHZ2uErICSRIreiMdFuUpKxLbAEK+dU0Wsik7DY7
FJZd4DzjQETlhQAQ33KGbIBjjBOD6tJLQdaS07Dy6Um4SSb8A1Msz1K61wmI69VSwy6bxDa21NsQ
2swDDX5apwET0da3KNfORvjuuLMqixTzMsXxuIz0h5rdUNGDDO/1klpakLHrsrhbc1zg8aCeQFuJ
V06hUPLi/JQMTXtheUcW4nCeqsjYGbL5CtjFtBVn3fJM3OSMuA3cpuyxuxiJn6Z5/lXm2WOe4ENT
c2BQE3xLx2OB0wT1xm/Ud6RRXpdTReaev590/2wH6ckxiMcaXKfdTfKE0xRF6cTkGUZISE6IeslL
/6OeElCiw0tDQDlSFxclUeGzJpLNYzDP1nY22EYNsM8LMmCzzIi2uRgsDrpNS7IAPyFGC0ZCh7KC
OMCymJpuWpYjtDl16j9I7Q+4J1tzF+SLjiLzgDpYQtxd5LErB6PKnGqWptm4810LF4OT7cNa4IPl
WKa5N3gq4fSMY5qBqt1abVScRfpnslHiGDg6hsoInoRvsYHH9gFcnO+8e8nJu0m1sM8hFGMkIpj6
8WXuJndCCEfBXIX0OB2i1lKyUnVQ1CPP7+xt48XvRYKGNg5eU4OqdGR2xm0Sjccq5kOhHOtHtqV1
Ynx2BeVkFuIMdnIb1j5zp1uTjNE1O1PqemszId4ognrL4++pb8nogkGM2IVcmMBFBAar1WQgwyIA
vXkatC2C4ERtU9Ee81rH3IuCwXgBwsfQ77Xbdu+9Vb0UynlOlME6ewDwWxk2nlHCIksx8ySbzqpC
wUxQF4q9SV4rp2yu1KMuPsawPxrYqQxsi2h1l2Xpt60zSg4IO4A7VETJX3835tw8tgKDnswGmB9x
ygqgYpBZVOV2WPpjO5LwFbxgK0mvXLvW+E0cxFMu5W1we3EkGeSzg3Ws8tCGmy4+vWcLLNrdH0NU
Dx4sI3pSnjzicUZuvvFb99HIrdVYzi5rWRAVDK6aOT+1MddU36Vbm9HZuojcxVGPvTJR5h02y6H5
kl5nPPAwxn3pwgIg+ZGNHm1B03l7VOco3+4gXYlHy3BLT9FbI/V5an3nBCeaCCPR/+ZW+jPkH3kg
u21hADiONQAFmNe3AhEnVrl1Fg2Km6HHAWwx7C3rjq11vp1Dv9gItM0bJ1AkCzeji2uNkBcd/liV
8V72eP87p5/WowOqX2WsgwaXES1ex3CjLIWdpu8vZNirTecpsnTt4WfgNDgXaJkaewAgQLRxpWP0
7EaPwkrZp1pa+7kyn7XLMeVFUbDAgPwtmb5or1gP2nbQ4b0RaztHVoYy294bCPNCb0SRDGEMRVq1
q/PKOTdO9iUMHp9ge+aJFsUxP6QF5iJzHqIsecMRne3Ijdr0pDBtkj4/cPQjJPNYCpGzsDFcjF7T
zilDcJJ1cGKIKTAGEtFTxN0unbwUJVRymkKeqxJjxJrm93czB0gvOjbMaWB9IRcUq6FSD+aU+Biw
QAh6EMALvQ0ydpGGiTZ4HJ50wZ3plROxEIkbwC5Iw9fQXfOkaiiOEQUmX0PhImXOhjfCzMjnqsdj
UQ+fQU+0GDTfmJXOmvaq5YWgOY9K54j0pyTLHTgeMvFfjfoFKXIxTvIz+zMRj3qwzlUPn6izGoRp
iDvBps2cw7W9J4cnOhLP8Yz+BdFdGn5kgfEjq5l4xDQAPwP1OsoQfDRZ8Gvyclqu8smLkkVFm2L+
yotjZxcPQ9j/MNx9TTg9MSNG0a49k6loXFoP9ETR/AKWfRjc+RAOIfwOV4l12VB5mOPT0MyShMv6
VKTEaakp3cOSJuwpRvYywBta5eiB/MT7SlEZboooYfAxvKoZPGkT28QcUTdRtSbuZUbEGjcdFpiu
gHE81V+FjYFTY/fXMFCaBIL264wsn+wkdiLGKaiORhuIvePXxOhN9fvki8cWz8iAtvIs5/wD9p6g
82CRGU5zt7Jal4+S6MiALgG6aTRvrM8Zch/PQkTJRHiugf5d+6F6aA0PK4vXvFLD7CJDsnnzA25b
PrltNb5CztILr+8LnYD15KTDd2zg4DV9ZJSpzQHOCXksyC8CmECqiLnUxJbb2I9+FfwK+hJlYv+Q
Eoy2bksZ7WvDZ4dRmJ/e+MdkrpwJ7z0T2F/tMPjuahJQl7QF2FYvulWLVjZ+CYSWR9yGLA80lrDZ
W26FftsPtKhGaR8Dc3oGoLACdnuPeNaus0V1qKW9Jprr2cVBjJwLkKDIEVHTqTQSieIUldlG29rd
1RTNhQ/1xInRuXZDt1cFN+A84XdAeoqnMMNJIjEuDXGCdFv6P2IOTpMqnlVjYWXp3RvRamfBVBEL
dLwk/dg85wbv4p15v3aKbdMq4yEHAoPu0HCp8UOUvlatsM7Xzm4QNDEqr9ttvERxiebZCHDYYS9j
+46ir2M2S+VmwicQSJgsG2pJnSLBYnbokQ26CUok/xh+yxDqiBFhZdXjGevKhk//VxrCnxlV9mWo
dh/F0AV9DGksFl5ZCm79koZuSFFQN/M3Ha5cRdHMf98VJ49Br9rEfCBrYjZNA/etm35pie8kT09J
333Kln7FN3pEqUX+G8JPsGogzjVtcgvlhZt776v6l6VwbrFFvadB8RUWgl5RopZV827uELmzq/gu
x/YU5+rSO0quxn64QsGgRrbaZyLoto5Rox0Xw3uMG2U1ZdFPOo+HPOFsCiwuFnzG0MVXvt+869C5
RhYFeyIcDsqR0FUn3jm6X87m336SbgfShYxns2NUZFkkYSeIysf8qSEOvrCj0zwA63RV/dK7/lvZ
I/aZR0rX5VW3hXz1ACKUjJPS34zHPaRJFtQno35rRtqa1nk1lMRzWDMusUwCzMOBxMF52IMOYWUU
yxoBDFEr7D8Cq3pKpkkTIZqeIIdvW+cYUifFfLobExHDYZLzmyi7amfynMS7Z5fEhUFG8cW2aQdy
7JYDBDJMRqngrOzOrGD3oWFocNbDtIPBZhZY6yr31UhwfjJCW4WSaNyWE/uiwFraBHbvfJMqbWqZ
TJaLJ4ykZ311DClXlLbdWsYNg2e/uY8hWtS2VV9NYrwzFWh3UT0SoDUS4OK/oNgHOKD4lDBekI/K
aVHBHgMdHndrhXdusVFVqHQTpz8wTn1AT/Rn0dvEECWIqHNB4xlIHP0h3lJvWIgnMDJ2o/c2K/WC
vgNgml+9+KK8FEn0ELc8j3zz205+/Jg0KNUxPE/K5JazBgZC8sH2Wq/L7KYtdYFj8WqbxmrWo7e2
fG4nDEfLfCb8bXSYOLMOv1uHuxhurcWCMoA+x07OFx6XvUgfbTxAzBb0PpjMb8eTLyNuh5neJGNm
bDj1UxLDTsmTBNVuBWHD7MrvwOjDg65cYg5c8W2krGZy9sobd+InDbXzhzFMs4psXERR1q1USePo
s6fhUiJpM6o1zxsq0Mp4Sog6XaPRqbc27cBKiBmUd4oZcViX0kjRCEcflolDIe4wzDS+u42QWz9Q
N56KargOrXMwSlIvivAY+MzOG/2rJLDKQia5QS55A2dxt9W0YbL04oQ441I4IrTL1bZxB6yOnkFt
KOAAWkHJ2Qc6ZN17LCm9CqmWtK3dHwsW4zawocK0BcplNbntnjLTmpGf+KK7pR5IMT9Wh6mgeqeG
nPAyN+FaTJ8LYsb2mE17hEivKB5f5rj6g1GF4Wg2YD4rBAUO+30JoMuB9UUxVvx1Z/dLFPKFpg4W
g842cEsvZGtiMDZw8ng0f3h1OwghXPUGY9pVWXKbmeCWpj5ybwVNEXmM4Pu3jbB5932DmZm/x50X
4u24F6bxM1dPOQTLvXYQFweaGDVumAZpYfaYISGYAsmQwBtWrTs5m76y735T/WZZ0GzcIXmOkS/G
gMk5hNKtnElcDIPYPvZwVrLef+9U/tmg35tYaG5K37qKiWXzkgSnrymWXa0BCcFXCsmdA30TIFMy
R/TAKXZsEHMQIacmouJJXvrQJcqw4kasB59qxnuyLDfZdsSN4RVI39Koys+yJpYxTOGDmtpnmtg+
pGFElFdcTltCsSPkQt5ZRzg6JgAkVWv8ZgPa8M8fjMQ9VKFMrq1b8pFEPI/TiOyyIGJjMxXEQkbb
ceaeo2A4zmHMPskI2Bnm6t0s6/iCmgqEFdULpEGx8H7c0XJWLavyzjfuHsqDEzLrBU3Zc4qrNFzb
4VvKRGoLzoRY84XX04a/kg7ZLY0Do+zR/YuKfyZXcKBZ98IdCqO1OZvNzmga4s9nhp1ziLF8YJsE
cELwV7vwyzFRR6T1HfY6wd4+imngthAtse9tOePh5SA6LaIyhYPGsx4f1sESw6HFhbTO/QiTtXmZ
A+upApqwir1wn6Cp4GX7Gk2RPSxxBKsKOgMECYpmxD4cfV7gXN1ev5c2hbwq0bxjBsGUnTMLmFJG
W20Q/kH0BBam7c50o9WprKcXBn8NM1HrAnr3V1NNrLe7YyOm4V53xkmLa8u9U/SBu5azCdtuuV17
Rdi5qeytKxTPG5W8xeYpcuSrHrn6u6Jdrt4bAbFvbgImTfZ+hxzZhF2Zp8EVj8+wEjiTthRfb7XU
Jhzaaed680fsWEwWvGg3KPfJFzHaPtIvhhIUaGAOJ6KyzkbQ3SpjICPbZH+cTbRcJlPqVGPJmCix
yfA2CehJ7qVnfkcDPTXH1YlbAC2oo65C1U+WadWXcogP9OblihHAg2izL9du2YwZcsHiPGJPaJZX
Kxl0nnKkClsZxiYXq0+au1fc4B8nmJuN766itgkD0gqDkAcuoYcdaXD0CLE7vWo/kEf8CBEqtXUG
DWbTWxR5qog5qL3M2bjKvXq4C4Br1syRvZfu1ciqxc8TjMCry4upUAIZauBSi8dtF7psd0eQ57EP
+KTMi0NWyN3yv67Pb1kbWNcck/5mznO0x8hUMLdbj4jDAoTu4ycxCS77xx0IsG2VOKSno0hFNMOi
kmhAIEsT52m+pCCS9ccuGnJX29OcRPmO3m2PnvbuzsZPldXb2gLpycMmw3/nL0uE5FwGv2RlpMeu
B/kFymdlGTF0UB+FvZ2EV9TwCYtlPmlGojvLwydhehWWz9LknQvM6nF2BnJVg2CmgsXP3SQMI/y4
pelW6NkxVNi7gXylaJa3CZ+UW5kNaLH+vYYtv43SRVpknKT0STcmv7rjhzRNLAiZIK6u7W30pdY+
8GX8GAS0i21KiZXxrP9yXPthjBVN7vAIjro7JnZwNpaqFzD6vBuwmK8Mqe/hmBbbuXcOeJHULeXS
ylom64OE5B2byVE44meakdcIl7Q9w5Q8VZtLbEqGRB404ZBJg0Wydx0TQudFMPBApjjc75tadt/I
QRjOZSyw5rPjBO5JYaUO4uouQvt9AUoT8OQInjq2449reUuImFq7fNnPUhyGPn/rg9j8oAIktDyM
7p1nqRttvL5UIZV50eVvLHXNax6MwSlcAEKOfrbd5qvU2D/H7g+kGhdpQP8AQ5hthwn2koS4+OKo
D6sQxsVJ2ivAaG+f9Qlbhabh8LbyrZlzBIdLPC3ZdD7JRUhnMrjr00c9sLxJeuKZMpS9G9GwZa/s
+lo9mVLmxyofNpKdDp0t2CFUs/N+nKx6axLUxbmyTmKCd/oRKAMUz3NddH/taqiwlehkYSnhmITo
tw3M8CWFddK3Jc8gx+gOZoBzAlXJNtRUdoPjPDeps08dP9y1Y7oPGTs2U+0+FJA6nrm3AMf2H52B
krlgYCq2FkrJsP47cuxbJqMLVwg2gZr+QBGAumNTxPkasUZuY5dNKKgBkLvfuWrfmiG82sO335i3
HrNzPLXlhwe6jXZM07869cCeu52/7JjJgpPuQCpNa0sOI+OQ4WTBED7n7lsivezkxrW3bsGuEA4f
42thIgLetcAhCshjghE1YY2RjJqCRmzTvtuOE8eIOcX+RiTJo5tlz2DIvX3nIfQcMUQUkoGmH+Ot
brvu3dN9suHtpO7Mm7PRLtrW5txnifOsiRs0F2eNQ1g4IWc/BrWcR1O3teZLz3ZoX1v+Q92FNx0z
EBbDZJ/TwZmPAE2YD4O2gbpAAjdnyMsoCfgMZZ7t9UM429VxqOtfujC3QmjrhoXZ2pj/UJcutd0A
ngWj0objChQsnqZ90+Msicv2noeqfoNS+RlvhA04kzYIASxD5riZeTKo18QnwDLhiqLP/ibmvKST
oLlOOCoTQZqOZyVXAeB8LX29tk7kYdFcTCDCPEwckh0/Krz0IXUpHNxOxGse3n9zz/+M2uyei7ra
TSwj4Ki2L4LJGyKHYg334Bib7NioAWh7bAu8S7g1qNiZy4wnFiRe9+JHC1RgwqYAAQC6TI8kf9q4
cnJwrQO2MKx8Nzrdi1f8DVrtPDBXU8gs07ngOYgA8KrN4I5w9kJ4arvrqz+NGbq7Xi1SGo6SkjIP
Ix+nmVvXbFOKhjlwdM+0/Bxj8Vq5HiNIWt8i9y8GfrQYoGnbsy8dY0bV1EMgItlRcDZu3P4TyQoO
cdT4G62HPwqYz9YqizeEtiPYH24va8hfZ1KgoOStowKX59gUh7bWA15WKuZ4Kg5SFQ+ZF5jbrlmk
VshKQDyrnAPF7nmHUnQrVMfNzqyyowYvVRLnizvGe2m02rDf/6QR+R0rSti59+TOtKZ91xOM2Y3w
Jmz2Fr50b2OfgpMY351F39i34e/Iq/86i9jCd6DXdsxAzM4cGO3ApqD++ann7nmYK4zpjFeaAv40
PJwUQuAPOn2sgiqYV4Kno28au5qNo+c4dyLTarNN965DiR40nyXaqjUkp4abZiqbL3Tyv5Gs7roJ
FKnJD2t2IlhZlUYjaQQvoyN+lYPxR7REeYeuvA7jvmriJ98fD/ztB4OuY1NFGQw0Kx236HSvDfx3
rhrXgBvB4iIWxgvImXA9G+Mu6DCp6IEst8bcYdG5oEHB6MyCC417ySgMIvOAEsGW1U+pl7GPRCoQ
2D/RYP8ZzNcO3tzA8mPndaC9kz50NpXG7N0Z4k+YI6A1A7T5rT2Pm2I29TFDDBD+zconfAmfuV30
jHfOtWZJGxRTdmgxCjJFAgU20hw41Hij6V0B3w6IXdtuPkGyMFnzkMNR5R9R4TFq4sheAcj5GQ0k
vHap8zWS9hc/NT8cVi8IHpwHr8h4eLMlzxJQpthSEvIjpnEPEmZVx2v0Mw+Jna/b5qf2D3Cx053o
8t/kNbJSbhVSitnvtqF0WxaANNgBFH2G48l66m2g6Dk9sAIUYngO+opqejVz8zygYZ4ZzO+TEEua
BZQlRt6NqC79w9LrjD0Ui7xhGmttBL9b8qkAaOIziyW/Q6kJ9uVZwOloRuhDnVpGuo6/y0pNfZq8
d17wRDzEbp6C5GjJ5qFCYTLw99Y+ScpjDLDAq1vuwCz55Lk/chHOyEPo0aEBag6DDDBaEL4BEe4v
UcIJLjoR7aLQuYuWIsPqhrMVEsIQpO3DjFVkl2qEcCHWes9oNuaQcPySSGMX/pfpPqJqPZX++D6l
yPlqrBerlNUKe/O2A5GN9mOf+O0mjjOggx5UCuTUwChzSH/LIkz5izeOtEQryM5YjmWV/XCcDqyD
t67kGsiUtveJg9W0SoFr9QWNvY37WSXzxtWQqyMaIWj8iw5u+O4B11Y4ZHiMR595hcfCRyNskTB0
GuIN7X+4lZKX6A1YYSL7pzBjsgDa6c1QvIkt0nEAQ6+hGPG31l3FDqjmHwymg9T53S8oGwcUJ6Oe
kCTGLG1RdG9ibCmXaSwOvjo0IszZDdirvsnBK+XK3NLpxcghxC80pFgIU0kMb0GoVUIUz7mOnLuH
UijVuIKkbf+JGiZc+HmvtoiMg57xn9k+cez+VOlHxliyq88BGkIvs/7k7HFVHB+Y2owrnwnkcbIh
F7LfOYWxcNe2Tx69Kmp+JvEcZcVNNShmG157JSbERMr+tJ32kRx1a1vhKb3PxP7BzDgmlT2fSPA2
t84EdQ73tRTmSxPFinI90btpbL/auC8PKfJCr+U6p6z+tiNyCsxFq99XD6xs29Oc1l8hIGPc6dU+
IPkb2/zHDO40y+zfk2lPB3+CpSS4DvSQB6wA5o3wpsfOGkCHMSKoWzc/9255jG69WQSPlp7PunPj
q4u1a4vRtdh0TaHOTeM+wYfun5wF8jP5HY/DeWBMrr2lZUZcQNF5qd0Q1o9wnF0gCN02hVmdu5qs
NQPjYFVxkuA9KPe167j7kTKlKY31HKNhmcHB7Zpk8cpTPO3HFsd3GOh5o/vB3TSWEdJP92fXqvz9
gIt5a3C5r2xjqZic04K0I9fBOgPyBTaB2XEtUzT50mz2QPXDFcLj6qZ7fID9ifctXBuGxZ8zC1tT
1CGxt4dDWbrPnPps4NlxuE5nHivUy6vAE9DzwHnlEXuqukpP7f+wd2a9kSNZlv4rjXxnNhejkQQ6
68Gdvi9y1xJaXghJIXHfd/76/hgZUxMRVZU1/TAPAwyqICBSG+VOml2795zvGBzBVARfCwEDtA30
l4qLXHUqTVyFtPKDpqCz0qfYPBdomb2w6NyJupH35BzEtXeQYfwlqod9lMY0nFKQsIAdiNYI7xOb
weEQpW+QzNZD123iMb0NkazbgbJ1EnoRrTnkN3YJXckJlj3J9cBtY5zUTj+ugayBBR7oYWcCvosc
PutEnKIKznaHbLDysnDjecm1z0HYqTwHrhbaH5pfHHsRGDCpk51p5K85ePClTacadx7Dbwv1g95o
75an9yCzYtohzTrUCgtpeKevhtYC31j4n3ac3SUTU7JqHqoblDrm4HxxgvDNM4nCMTTUdc7AU5Gp
Efk+bYjShfWG+AaAZRHvJsR1ZuIsjbGiYaDkrKKgr8FIuCWwANhUF5ksFOqpNljaKLZBulQqTWlJ
qBMOzGPvj3e9CHEJBa+Oj2Z3ilOYmsEqIDBpY1HAE2QnXQ/VbSM1xPijLfd9jGu81oaTmpcHSImo
c9CntoyM/zqlTfxDRBwRjZZlS2MOIiQEbA51/iEEka5Mp3wblGdUU/cO9/EonOl1RGm9wBZ/yEk6
OquRdA7MqqqVNslXyoRuO/LwXzmG3DWFlj81CkqlWLcZSs8yK5JvDgK+DLsJZhSloX2vFCpPeXhn
Vop6C5ZWsiZX+clQBUAqokQw+2fISFPaxmMsLplPvzbLIQZBb/liRuTS+wPS7AIB4yLIhhtFtNky
V7Vyy0Srvims1Z/ZsGGDKcrXCcdeiDG+9h6KuNIZrZOHN/LPBHOSyP954rXxD7FtlkrNa4H4NnQh
jV8Dog1ubNQ4Cto5Uco5WMdaeXnr7GubYT2oH3D/KsScqXLHokbyUBjOOkNKS4E57qsYRInBQA8t
nL+OlYCTGFl5S70Mt1UVE5jhQzRSQ7GLCsI5ooGmqVEjVFu2eVG4JcCkq9mWGKa1YeOkQhyMPCEE
uLeYq6a+c2+Pioum176W7VCubQDZ/yZ/TXP+IfLbooGiqoauz0GWUvxy96BZBNFiINUlzQtHTS61
S+4Fh6hRgkeTsTf9Qp+5XspMvsAy81QlwUdfD4iDQo7rahKWtK4yjkkKYOQVauqRtSkbzzHoFlxA
Pq6q1kSbSu/wW4T0BF8Mpeo+IHJmi1G+vgaSD3oN/k3kIEZi0m2OVBavRpW91VX/BJR5BgPWujtU
fYl3l0lOq0cPvaOh6WvIcUsb6Tpq3W6mMdfuG0WT61meuPLRsC+EweZqFHp+l0T+Had2Dn80eY5G
oAKUYulbhFbh72FbJZxhgPErEBXPsl9YJSEd2vyNbQ/LrIgSdYfof06wwcRTxDXMO/A0aQPkaPQa
9YZ+8rQbOpNiJM/6Zck5eY5m7pg+QA6cWp8edUHxl9r6G9xf58ZE5uqQiXDygnGfEv6wLTWym01j
cFAC+y+5CD71rrPXgw0tq04Q2fkz4T3TyS//FsiaxCKGuNyBelEUDdudpp0rlVqsgtAEX2X2K22/
xTeWBoDU0SKCwGvbEOC/fRk8YD4gD/JzYDLAAeb6NhIJNq7lzKAPYODgN9CO3z4MmdSOqaPejokV
PHNxIMpbVlWjf/DqQrp9AgvoW8B6mXfeIW9eieQ56yigtoR+hRvGOM4rsFVK8hG5alEhR5jqtV7w
cK58S1ffWtAlS1FaJ4OY1jNTIPTwen3DhNx2+8DcI6czD1oxociWdXYJOh2NTyverLy3KOyZxYzz
QI+2+ldjHLRN06mD20Enu07VO8TUI/dnSmhBNp103S9WTolYAJwgqLe8DK5ppz6GeRjDdgFvFMyi
hWounZnvQbeElHmyJbo3dWCAWRvVfTyVM3SyqOlDQh8HG1I+qywhcTScy9kLPY1IoWOFEEVaLgs9
UPUHWcOcH9Fcu1MAc9E0pnoH0Sy71B3Q6AJHsVtZkcohtzNR7mMY9ETPaMXvY/wAZbz+tnP850+r
X/23/+Lf73kxVtRJzS///Nt9nvL//5q/5+9f8/N3/O0UvlfgBT+bv/yqzUd+fk0/6l+/6KefzG//
fnXua/P60z/mlIpmvLYf1Xj7UbdJ8+0qWMXnr/w//eR/fHz7Kfdj8fHHb+95mzXzT/PDPPvt+6d2
X//4zSD09T9//PHfPzdf/x+/MQFsXv/h6z9e6+aP3xz9d41tAsg0YQimZkrCLPuP+TO2/btloieQ
ms6GJ22LqE52qCb44zfd/p3V1TbUuTnomIbGN9V5++1T8nfJcY3/Se5Q3Hf6b//rui5/5nz++X79
881Mt35Ot0WlJixhk0b8S6qtj7xGDI2pb2PUreUCyTqj01Ap0y1DuGrfpQM5KbIFNUZ4iYFTWJgS
dkdo4E58CBM7RvalElkABMP8bMJB/+KNKVhHdCT0XbO2N98aajIcRKnV9bRa+LEmnPDEeR60Injp
9UrejoGvnnJCsU6iSp3o4uBzDbZCaI66xEMDR9hoFf8zrnTwLo2GDOeoiB5nlF9YFE2cPhA2WyA4
mGZwXrTcKYkK1lJb98YtWYESW/80IqmzUYzR/JgGzTvSpu3ylRUG4YPmR+ZKqSwsyco0wsuo5dgQ
00USHCBsJDzqIvBKerWGk9TbkAHexphkdgq0IXnppD/uTfy2R73Xw206Tkzm22GicaKFMn/r48S5
oY/Rb/wg6Tl2WxHthcaOa7e0KKtQlJAKvCi1NP9IQySaU+5UroWGON4koZJvM9VwXmr4WB+ZIfE9
Rbp19nPDYaqVJA9ex1wSuTyrkTAii90GucHNBKaCRqQddkypFcdN7a58bIgH3JcJqgFMuDK6TfKp
fMnaob1NYzHcq76TpgxNQPP1pizfZFDIr0LMURAFrcpZcaqToxTVt8gJWtTJmPUuU4OdY0EufXkz
KIlwLcVWzw4U6hLeg2PshChnMa6fDxLfW2W+z8OqfDlGYH0rGgNQNw11K/qcA21E7Gg9YcW0ZEsI
ZlETvOlqtlYeMY5mewgUiPdM0gcQnoNdZLRJuEFPrChnVbCXFCTHyAC35apKMmGSGTjyg9o3P+MR
fYgblr2qb4MYAf6iprf62KiKGW8nUyOj0PcSzA5TUBo3qmaJzu2Ac5OeaBbqa5MAWWCKGxmIFpKx
P2QIZ09ORgmDcMcc9tZUMbIVXkGgow2owVqLwlKeJ16We7rdyrRxMCVE6KCGeq+hS/5UqskSAF51
Bx8XPXONI6KZ0uEAToHQx+I9PKLJ1m+xyCPv4vySMM8y5ju57Uv1RMmdXBMU/7ch9Q8pgmQdMPoz
NbEXltruSt1rYX81aCiyQA135ahMlI568JEa/HXLEgbve9Va/aNhO2nHRAglMiEXAVAy3BJPntEO
I6MLzVCfUr5YbiCUmnhYVfbnPmmgZgfaaFPymspAtJjnVTelOTfJck/zTQS3hU7+htUO761iJTtp
c5IjC0xJaIZO4L2yeZYc5D5CBJUWw7NumPkNyHDlKszO2Cp9ilxKG2j+60PtnwqZogpqI/igi9FA
keEgtdh1zBNdgYRUc0PD114aO2KY16dTSCtIZQoLcUA1aObr4xEmOzMzyLfNyVYt2NZJoEHfSBvN
wRzZBiaE/cJ3/c7LSKQ09EuTROPJk6U+B4TkBs4JuLS3OK9KH9d5Lw52ijJwDYTCPEZKSnMVV4i9
JmFuvATI7lDXqUX+4gxzWJ5etulVKqHcELDBxfSz3VRtQKwpXcXMMrPDQz0Y1pkpQHgzCmo3V3MC
aFekEN3mtf4A+ryxa++J7ML6obB5PrtU4n9qhljbdN7Qf/xf2eL/X9q8OcH9xeYN0/8j/Gmz5+v/
3Lw1zfzdgGdrSB6xee9mi/5z89Y08btqaZyE8D9rHIPYob9v3ubvKrnUKqHejtB0W2j23zdvvofn
HZLS/y4G/gebt/bLQczhIaRMMAxDOBQL2DF/PsZPhaIGQuvTXWa9EnAHGHh8Sy168Obo3DfQTBcD
h3gmcTkisuQweCBxW0fdAGLg4YZPP00FzJbo5YfX73uR8R9Zm17yMGvqP377p5dFhaJLYEDzi/Dz
ZaVJEKeeF6Y7pOgHx8gOhkwRDRScFaPif5hn/u01MFRH5xxuCeoo3qEfWxllHRlqQFABZnrvMRAZ
y4Z+THM4W1ZskZoor/qouX0x7L2e4J7CQy+kjskxjet3wgPrFasyeF3lE1fpo6nz4EEVwHMvla+V
/emgsmdj9WFI68YX3WCk8dev1VzJ/ZjHPl+/xWvFbUExRzHIzfLj9VsIMdHlq8ku1px32XU065rx
LekgWiahW239PN/NBRhl/pzPPsC3LLPVX1/EP3nDfrqGX/LUFRkb2liOya4v8wrPiX4Ug33V4hrC
sW1f//qX/dI++fUP/laQ/tB7arWRQyZYqx1IprehKM9ZrbwG2a6drK9JKB/++reZ6vwC/hB4z+/T
bSl0KR2DioJb5ecXuFCawQ9MR9n6jkokjUHid2MApm4qgw5AtB1M/PV0rdMV2jKP+6eod3ELmNjM
KUs6PyvOzJlWiAHiZR8OFxM0P176LDrW6KL4Ec4DEoaePTNGGVchJ9Z5Ag0jTNcAnn0345d1GWyP
sByubR/WVM9QFBHJ3/oDIyXDNmkWDXB2TU+Iq+h6FBf7cjDKXW8Z9cojcDnz9XfqtfLcDWr8JRSY
KnV+oqZ6V5NpvWOT21OVAyGMzfNgy22TnwXjuW3iN8cWy8uCYJRHkVMP5B0DEpToFDC+hiJCwxoc
TcM+CzB2lZpeXPopr1YtMZkYfCrXTygnxxBOTTaZO+EQnuwUlr8I/G4zmLTm2pEWjl+8BogfEADU
L6pHDgpV6FZqiE1sPVqXXvEyEQmFF01jqB4sMhTdt/iGAUguqtFMjsLMvsZ90a2FrF7IM6jXfQC4
gvkNJpnUOCeaFhxJ5QyOTvycBEgKhwz9/wxhQWLDSMdYoKULbga7RlOuRNMsVb4Thc4TI3NBl6Gc
zeJbGifPKp5xm4xM+r0rCKLBJkG6Qa2JAhOBIJLN6hAbsyTZRGDemsSYDNYW+Vi9Gug6k5sg0PwW
sNYwqoABPA02HeoEavTGcER1SwDoMkMGtlAbzOuyLb5YoGSxrUnC2S1AzyDWHBfmOWRcZoRtfWtC
huCwx4zWbAfGcccMTxEcgfi5GtAiTOgNbO9L1oefcygLFcDXoCrPnEfURB2W1mNZkrQ6qv1LACV9
weV0JzPp1iDulMUgVUGpczs1HnbkFiIIFQhCP8y1BrKBamD4zV+LkBSTbwF0NWrtYkE6LN9VJi1m
qGFly/AxKEC9N1n/gghOIrpsnqKcYDk/IC+kYnVUzBRHdQkgjsmrXAD4vO8/LROyPHO8fJNGOgNs
D1KTE15lEgjIl/gJa0yD4LVcInq/yijPYCEBVUfLsK0wNTT7th6pK/Nuy+jGxv7DhFfHVwgZ1j56
PATznlf6xhH5wFvK0mGk+nGYzIeuyFZZDd60fkgTnIVjmr7AW3xikTvbpG8xwhPLwqi1BbIsYmRK
JhAJyRlWFDLoSvB29G8luitMPPc+KQkkAq9QSVMFNAcVLWHlMYEpQpBGxEm4Ykq9Q9abN0Zgo3BF
/7ESFRdEd+qYIJI6tWV/f1RDVVwK77EPg+Su1LUzkxiNSGPCVNVGRynvPIpUJ7sc1xzzVrKhyJHA
/hu/yEw8TBUctiJwHktehYVR2xznkjuIRaT0gkQn08Z/KmS5sQK6ztyFjCJvVMieblARUxtyzl04
kXFMtAh4GFSqBknvkFQu8ANmoGRY75AugA40xhVRGerTKL6q9VOQWeYzOB8kQl28grqhrSLcy8/G
AMYPL3Lmh9m9r2W3OPboZzkmyum4QNyrWevW6qodhxrQofPwFaMmDdeqa/bh3O2kesLTpuFm1tIX
s8HMXE27Augfyp7szNyEuxWa/slW5kwg3lcEv/q0yYbJJ2YOOYpSUjJLr900zpzy0PvlQ7PqDBMO
Hq1KziKZGwDRWztxxKFZ8bd1goIq0TsV0m6a3k5R4a0c5PIe3dpl1uPYD4h93yHCf58yszxD786J
DmR91rpPh+STg+3rjJpA48adf6kz4vwc/GU474N9xQuw9zHI0PLVJLYPT7gS5cciqIChQbj/pNQA
EOEbYhXFCDBHxRCwPLBNVAnE4rRgp8UohK28DJAnKZD8sKmb36h7JcI9nTUNY1t5tdJxcEGP2Kuk
jD6xpzFSVFy4mySl2OkI9NxD5hgqJwM/s0zxlUTlrRpF6imJp1fp1Xf2QDN8HLsjvJ5FOi+Akz+1
rtZYOFIPRpAKzvbywWfJ29lZQbSBLRc1LO4zvUbIUij8TUyehnf1clIwBhvnRgWlNanLwY0kASEB
IZ/wNb5kjMw2qlKjb+9Ix6O9xfaTS/oHZycUiBNH5UDUIEq4hv5DmJlXPRxvZQcTQgJdyacnlILF
nFBaQ80ybsvau+k8IhCaQX9rbAveXmTO6RfNnRoxytOanVPkT3Bnbti2nE3Jad5qPXmI+mGH4GxH
FsSNA4GBiUqKo0J4V+YjNJTD5AJfhhKPsD7bK4ojwen9oh7nMQ2N2GzCwWxYBJYbAbE1sYcTvWLc
Cnl7eAKx92SCrGT+VezzuobjyfEWEnpocfwLa9AVCXVONx2FaJBEloitrempllFEsm+yawo2DF8Q
Qoo+RSgMMWtGZDPH45E55qQH6YrR5WtaZKz1043Xd+ZOreKDB6dMRN8Pfz+1d38s3Q1trpd/LpcE
ckdLMw3dmMc7v9TTRVkmA0q5mCeBTk0DkoDdwrsNMQ16SaZfzQaJRGNBarB1yMnCfrJVpnOhp58t
qd+gNEyXQdIFpzbyeBPh4PcBK2WaZvHZLJlvSe15BrJeSmHdedzpM8JhqdtjfYREfbCAYBFc4LPb
1iO3iuGj6dBEuWCKBlZagd1sk9yD1B5JE0DVTPU5xYNDlcVKM8F2eZ51l43+Nq/HA3GKLrFOSN2t
fmsY+riwwvrRgqC4CloiB/InOMNMjQHKLidDDQ+x7I6jRSKApQXUIKVy72MftcvEcgfK1qXjBI+i
8V3cFW+jgpzebzARsVxdjNnJ5udbT+I9iSr6PvZHUpto4bKaTbdapXryZHZtjUEZIGzaLmUf3xp6
duMwWt/pqvNqM9VhACyOMCIpAZHdaDF7mKj7i1KscuHtgX8qO1o7BFoAIkKvjpooNq0bxQIchsnZ
8KtTM+/ETCXweGPxVsMImn1CRpM67OY6zOyRZ/jZplXKAWFHz4ZjK6s+p2MWEaujiLDEmSc+ZV/d
BjBnUVmOBz9HlqDRq/TVukDxHl7yCHcSRh2Xu+XkJxRkrQ410DZPhpcydhwHmnT5SPamgGEh6VS2
EbJBa2t7z6Tfvcy/Ji7EAdMqloR2Ky2q7LTYFID+HcN5Z7uYoMdHL+j2Xvqm3MQNR6D0JgUtRH4V
NQBWVfgA/AVuFx3M1n/yBnVrNuG5LPwnA/JTV5v4CNCNMtHeZ2b8FdARacAtmUvNRqnkYxaW59qf
VZwB8gJiPq6JI7fwSR8C6aq1d9FNTKlMm8laE+YVmvPGGTGGVen41o8Uh7GsnYVG0FNPbxX9R492
g34OBrvoZeoQJ8QQkRP7QfXqN1rM0VrL1DdyOs9QW+2FRwYDM550WzI43ZgKUiZ8qIu27G5IrSs4
CpBVusri/J1TqbWTASoK9r83o42++gERm0MgebcZM6ZTlcFhW4wardHGzOh2OaRNm5iUyoBdxCQJ
1RuwXArtPebN8zUsTn1e3SvTPO/v0sYdAvS5+XSLMzlbRGCk1k16EZJEs84nbjmo66vZDWBK4HBu
Stnt1DJKHhT/kQJAp5V+5By+rfO0XzHW8JcyMpe5RHqBS4HQzD6ERWtK3mUuFBfX2a8l6Gg4QoXe
IwmtvS9M5Dy67IBonAhtJn9VWKDITuBFqYp1OwUpAKEAgVjMpyqLmSoGnbvEBoKOFO6Y0BblP/cH
ezSRuRfKS6KOiD70j6wMPw3iURiJ8TAVUfYct+c6bmKeSLhHsUCxpxbayWpOueyDdRsiz/Mxu8AY
cBBWFuGbxQB4IQrjktFDwXDm1hxLBgLhJ+QTroHazAVvpDpiz/EZlG1XcJjJ9oooODc0t4UgMEEd
8BEjQ3uvrX4DQt388wj/ffR1+XGy8/eh2/8fzP3xm2Ce9a97e8vX9C3/Gr7+2N2bv+N7d0+1fpe6
hSuS3gsGjbk38727p+q/G4hjHGkYFs2ZeWj3vbtH309+E84I06HnRvvv7909Tf2dth/tHECHkvaf
Zf1PRnPf2mQ/7MS2jTTNpldo0CFSDUP+shPTsYsmwEENuOcud0OQOHVa3g/WEB1bQFe7tmc4ocE9
ce0gqXd+C/heFgN2BTXfVjTlt4pGsqI3szTbEH8mknp0bUN6MauBE3QDG5ZuGD9oqmE/2km3CTlx
ISubnvIhbh5aXIsHmp+rUQzOoY99TlW2JfkCIi3KSJbkM8qdYRXhRmgsXVRjyUYQWrhyguaxrZhg
eab25wT6X1Yo5s8DS2t+Way5H0vyOlg5IvF+7ue0ndOmYRnU20Y1z5WQ5Tbkm1xV0NQ3kLtwFu8I
vBKiQi1jm4dvrxX8bROYaBdu4rB86sZg76uz1ZPw4XzyE3yp+WPYd4u6Tqp9EQ4GjnaY8aOqnZvO
aFzVdHiwtYAkyFi7Bo2Xnnybxk6El22jlyXaxUYHD8P7yJIRZKA/+nBjdOPbWGHD8nvlqXOU5Oio
3XEwlbmjt/MFA1EHFO+68T8m0FtRPJGgbAQP0priYzNYf64R//Kl039pvX176Uydlp2j6g7ijbkX
+WPrrcpJOyJLeSscyzzobTas1JJqbc6K4m1EfijkQtpIusdsxDBM/GuBqCFT9FcjCVXcZN1Js5po
Wfndg+P1/pleE3Uag2Ju4oWU/M0ZRwpXUajp+GCvkPgwosPVhLo7T/5N8/cXGRt/jylsngyhGTTc
GYL9/PckahvpQ6DVW/YD9CJDuC1lRdyFnoebKtW+pHijlBRkV0oc7/mHheT7evtjpTx38X8slOdf
bmIKpxqxeN61X/uKjd62JFcUzbbunXChDinxj01yD+09xIPEjTNOT11EeGcWcDghIFNc/MaJgU3k
JT5rjoS8AbtYH9Zgi7pTRtyLm9Eh2/6b65y77T8vI1ymgXeeHrlmC/lL/9OLBuq9ievkhSIWuFem
HUAgNyjBIhPVfQga215Y9sj7jKZjraVECwsOq399GUQQ/+OFMEihw23pNj0DvFg/v1uEY4nMmZJ+
O/jJHgkss4UB5RR1XcuYYsVdePGkTmxMO+ylNhvvp+oD2COHWujNitnc+fHsA6PZe5KTRjoheMhS
Rw0AGvgps3aRSNYGKTuYnNKlVhYWRIh+nVqAoZXuCbPETRNL4jIYI0OhoGS18IrrOHlG6HNVJYLj
QFDi5JkIjJNuh0aJEM3GXk0JmF6AlNaOEKFH2UV0FScw8+SHPpQhVpsoavq9V6E6Z/43h5bNsB27
rFfU/6TwFhNcIosinboftuisCsZqvCuLsscHLrUdcStgTgnaftRNrI1+RzHeF4gy9SBZlZPC2H4+
KeQQsKFUoyn0AqLhe1Pt1tCz4jVaWnpcNRkOTnR1xt7/ktPOi9n61qMj86XT2qduaj6ZodwJGVwm
1nkQcYLoSv9itFO60lssSZFaPCMpS90sHJ6Qyptr860PqtiFaGSwOKDFB0Sn4BhSQNtqCmr9HEs4
KFCxbEDXM8iXBjS+/EBpX64ngaJZhxk0DFiN09o4AQragSgBnxG3xKUSerOwahqTEfrhhQCnvfBN
mwAV/VNAa1jkjn+tmuaFjS3aDMxfF0TNQcbk6IFm5i3KNwEMjlXX60tvNJn+e8o15K/jYEk69FVx
9DvLGBsi3vN+EXaG7qYEbKoiHk8Nvx+OsHGD3FsCc17lHRkUjlc/ogLxtlFffaiAI2pQ7W6XAFMw
WSh1dOdzR4d8GaBW9Bv8M3yT0C2leAzLDedL5xz5GPgtgMJQGKuzMhXFqkmVO0GaCi17CssJvYCh
Peha/TAV5nFIiq3XvBFF/go3OFm2aGNcXHAHgGbnytmBbb5JzZGOOv6ytJmIQmpBl0w9hBGZED45
hKdoyF5tYyAyWpUvSjexes9pT/h7JuOiteMpUCo0CUSWqXPaER3gB+J1203kr5QsONLoJpTSSaxd
Ur/go7z36R+xizkcC2JxSw87Wva0g1aymGD8laRBZFODe3/yTnzID6gzaEUoLzAR/aWq4ynzArJh
OpyAG2/mZFgGCFTHqbQ9iegvfVfnN1HAJi0ZTrYyU7d+qOkLpx5fRki9a8WnGSMCG6dIZF5KAoks
7WvHPorPVwGgPlmnPuhREOd0F/SSJKIWQcyadJAKpD6nBmEAcQNxc+NXfUJDE5MUJCIsCdrZBLl3
VPF4w5hrF+gOzAWqwC+D2RLohr3NS7kuJ/U5mtF7WRS0YUQHv4ilB1BIh2ycS8p62Z1l6hxAHPin
EpdX0Fk3nq8Q7OWQuKe29Juy5g0CGYa7iMHn6HMODXZj6+9o4C1xZjImCr1q2+LXGfBrjtA+RVe8
4+j7qCN/uNNYqpKA83mlTk/o7B/Jhk4xMUG+KqTZvSg7WedbFPztDt+L6ep+Fa+ZBqOuwo1m+NGX
2Ek+mS2M2FcZc7VoZyXJi/s+N1suipOYTdyNh4DjMVarpyCiyUVirqumqdzYeXfCJY+ekpTz0NYU
KIBhcSZm9RkmEIe8qf/alAH+8Vy9ytm/HnVatoxF+9gVPeG+U+zPzvCTN+eg2ahtrKg6VhX3TfOE
gZe+TKMI7AjAYVjPdd7BDhGa4pMP3okIfWX8ElHGotoNrnpydoieJFEmWw0ZEEFgtGqVrNKSfAcg
wShDJqZKVRwM60nzto0VITTKYuBzdfc19zBApCpTb1xoQwqr03iqx15hVVNz18QUW9MR3hb+NTSy
WytXHiwtPNfhhz+zFROl2nShYa78AFR7R0SFrlbXGT6N1d2bLn0Og3VBcjATOGIJ1lCNkvV9npCy
rk+IapopWWfkUfCyvlN6MunJ87NsQkzyDYajXrnid2fmq0Dn6Ej+rJQYK4HfECdTWadkdCagNSkQ
o7HYsVdWG02NyIRyJuJ1BU+p05LImfsrLYJ/KJP5QSbCOohwudvQCmKTQCvbfxycktXTL5/8ldpV
w55Jp8VcBg0KObFFsI2nKt7DSV42jKl01X+IaPQSTPUFG8GdVXhQmrzXsjr7bR9tvUm+xGTbwvHH
os1grO7q2tV8fF9NhSKXPC83uAkr9KqQ27/aBUZUrMPPyRgimRw8ErJRTbVg1hYxYey0RZwP0iTE
SpuTxEUbb0jui3cId90Wp26KbXN7ScvWuDoAtbNub/YoA5GiuUUsviBxDLcEQN8YlpMty0IHc600
96ZsTkSexrTUvacSoaKdGachb9SDBShYh1eRZOYmYQVYK5m+wwqHCjwVbuJjqLF62GWddSeMsWeE
kF/i8b0pFOtpMumxa6ay1cOaMA8i4+op/GpETG8tneRDzwtOTPqqtW0Ft7SHq7Nuu2TCD2uT4HS3
yIgvb6OA+HWesGUFX3IlTaZ4WreYCuclIFxnIzJ1dBEKbBqtr/bkpczBRH6iEWEVTA9djTwLqQKh
wuyZpqzoavvpKXeIzHOo7lxugGaXa06FhiHdVAMpClHpQDD05byIbvoOVTc2cHvZae2JMAP/2Hd0
us1W8tYKGhh62pqHrp/EEVr/S1hM4TGQnXdMinpTxH26oXHvuWGkx24K3p91/d0JzJeWIK8NIAbg
SD5cZaehauqH4j0BtxnTI1qo8T7XtU8FWsYyUkhCqIS1G9UhP1V2C+YXeo5tlcnKnMm7GtwEV23N
dlkQP0ebk/txMvCYQ6NhRPgZDWxwsZQvBlDvVg9BmIQ9oJS0rldOkl2txM5PRYardEo4IWPgHUvt
YuvzCJVmTWW9aEN7ThXlQA4HBuGWFh4e1VmP6W8SLYZQTU/6i+NYLzVOYgouhRAIZbrkdpds2p6y
YiDPt4jupBNj8QmBTXJMXhgyeMDQpuCCUr8WPD0ABNrVRMiWT57jWGQvjIRWDvLahSMA/w0HK1Fv
xVD3W9OD2mWa/rMzGHunwoanevdpMrlJO+KxqXgkyasBcJTZQC20NGPktJtIIHYzKwcy2upffI4A
KNuDK+NpHqXxiSikxdjwZhSfdmc8VsQMQ8i2jmo1VUsLcVuKe6NUyxuStF6i3nku51AfYqGd9kMT
3nNDEAtbFnSUSQ3LPVPRr9OUc3owODdm+OvqTKwHgP5SjZe6R7xmrGc4tzvvU0mrd7VtnuMAv+K3
PQKV4V6bszWaYFwREDOsiAM8aGRDLsTQnxVEV6u+ZNJc2RSr+IOcNPjwphtF62/SrH1LlZLo5hZW
u0YDGksXs1BG1Zz7U1y+WfQFUG3QZQ8zK68WmcDRnrxz5kc/fyUDj/ioAaRvnNAXldxYNe0dajUH
u9MCAaK683yMlTHAU7UEe41lYGd2wCmHrMTtN8U3aom7ksapq+cEShfVbaMRf2XG7V0ZxtzS+tcJ
WwWzoz0ZYg/q6D0NsDIXnCiYqWvYu0GkrE1KDKBUjrIh3u9iQipBB8lGij8UOAT5GzkIWXbrc+g7
Fw1lLsrXmfiamJfAmw7dgPu0HN889I3hoN4lon9DqLbvSN5hPjHsy9TjsCHNvcYReJGPkMKSgOYv
LH5KnMGICOuB5J+01Jlt9Nykw7ptnaNl2CeIbxfpeCwPOdsoz8AnNSlM87Y8xVJc0Ak17gQ+DIXv
sXUim9AKIhYVAhNS23o2R449UcH4Wwcmucz1+L/ZO4/tuJGuyz4RegERsNP0hsmkN5pgsSgK3psA
8PS9ob+7f33ZRWo1xz0sSZUGiQjcuPecfcZNC/8L+Rlv1YvHzqySdQP4HIB5q1GM9/d4M8qOC4zA
1KS4DJv8oUnbYj1xWL3rTHXymh6Kvw1QjDxWjhOK367FMRg1Mtx5KiFUjd2aAAo3YUhU4AWllwN7
2WSkA/yGyaWRE6rpvaeBkrv8J2LwY1/3ALz1+KNMdI5Jyt5mrJ2F6YJkrXpNX9Whu7eY9VdpM5xG
wrrqfAC7b9v4frx9E6PztgmVppUtjoVAuzXq7qHl70BCO9myL3u0HNN6numFJSbgwHXXruXbMP0S
a1lLY9lx35dVBvzedH4R3XH0McSyCNJ4BRAWEUk57WqOByhe78egeiYv6zpmf12gNjy32GrF+GDW
OZOWtD2InsJIL+Kf0bRO7Phn5YM2qq0QJlIZCVgx7dYFRbXWuo6gnrQ5QODagphLgQd6S7DyuLzJ
PTVNEyOxwPWaXhMeXBJ7gZ4/MWOi6qbpn4I3MKAjjkq/Dzpme5OhjmyN+HknXjuxraXtNO06t9xT
lxvlUiFVaokuBGWBmiF1IaDmTA5GhTvUEfGNO0zPrWu4i3TUASX1dzqZaTfZgRxOnileBKAoKA/o
hXneIMvrjTVJxwxxp3ZcuK1Fudy7q5LtaxISLmU74joYrsFva4d+pIrH3NuSEwwbK60ihRCF6XaV
/Yz90dzwE+5tGZBdoq5IdnxE401sECibmYARnxxhNytypciXpU+QhDRP+/yk14RPGQ1brVQ3HLXv
fMeZwLmBchaWcS/hzJO0G3Srfu49RMzD7/JcDHfmHDfTM2IkmHfriXTAoGA1e69waf2lQ7J2ipmH
yL5Sz6G4UWaXxDs3JQfgmlhoU8t3ZdrAMywYPYAkOpizaFhC1iqVBrzGtleRqyMEscKbRM1NhYmZ
e5YMK3cC4ViPxIfnMQJIh5EgQZFvgdIB0OJo5aomwxYXGZbYqaN1OY9yOpPnWycZxaBlmVHzjPw6
+Q7Zk73TaEvs1PUp09uZtJmdlA+qjxEvbD9U0lkflpsa4imPYvCx08GhscDJV4hzqfcPafFSeKF/
m2X48LooVocpG+7N2r+mcatjshuDVUInVBHyukIL7dxJQ7/SAZztmjbdEud7Ymo9LPFOAmRlqNsp
Dv/sKN7SoclBAES/oVGTopWnFC5H49ke2P8GHkAdrUGQLEz1yP7lNGNs6ZWPCxm5hIFEew1g7sKK
cFUHsb9WxBcu0BLASqx/5jqjqYwsjVpqV5lRkQA1vDsz5Fpr4Ga6sbt6sLFHAC1zWp6FBb4JgdCr
nn6ZtX1VR4gNeplxdXmkYPQlBcAsCWOXVOxprv2ALXZLRxqUSAlrjSAqINvTiBclDB5EsFMFo/GU
OJyFTfQOnTKAiuJeZL2/iZC9QrxkuFxAAgiq8jFkvLitqzBe+GV272gxBt3A/1HTDFeucA8icpZV
E72yIoFA+Xa3kkqQl+nUEUqNfhdG1mOdKYIX9B7/szY+MOo/cpJhN23plDUU3pWPJqIpdW9pOjDF
bdQV8Cy4xGz2lLE0ihdDZQKaAZMh+4Tocw64Xm8KWCmaDfKhKxi/M84INXU/wXTMrOQUzemsU095
xXGNx4ncp3qSHoawheIqp5NRJjT7wC0B8KvOea6te3d+9rqNvgWabkCZTa+T+iMj/IIhs85klY8w
GjTro5sY5BAxAY6z8KfyTb6D1mNTiNUe7ORhiEY48joOQ1OrOqoI8Athbb+GcqqJJEh+9ALHglMM
HGzozaC9QSfbz5m4edXuuwHQe4NvV3AzXMUq7nZhAOGlCUnIKIHOmITH9JVPFJVJ3ZkX0cGJMo3f
+hUyE2Z1HUVJcehKHZxaTlcA6MjSwUnTpcxkEBxztpzeyG6gMM1aKt+h2bM3AJw1nYds0FZt0GMl
zxhnyrBZcF7CjiB6vPki/4VqCJR7L28zTkIrmmXQNjPvvYKxvbBCIEM+yLTlULqb0bTX8XDXGzX8
PL1btmokNkaySdxlYzEuek1Yq6CK9qajik2JMdFoTSDeo/me6eI+Txv8Gn7+yypgXIykuAwnfDqo
KVGe4WrNdk0/iUVPlbd2Ne+6ssf7NrWZw2vWQeplviqQfCx5/upjV631MvUwcAYHVu91aFTOVVvo
/7i14kCQQuEI+H42aM0lxiS6k/jEl7PdFnLlrmpd8zoZBZB9YLmSD48xE1Bwj/5WGcDjsuwdcbW3
sTUf4G4O1NejlsCtvcmzuYRNl1UKRHjAVapNEB6jljEv/dW88Hn87VAdUGCXPEZy6BokgtUbq+jL
FcEYXglwdaxu2xDC+Ci4BwFmPlSWfy8q8zxMyUcLzItLyV8bdz5KfHxi1bjC3QbLRRF70TkPppnQ
Ds6c3aTCrUvIJva6jS28Fye0/J0uNhnopW0bpzSGwYUsaAJbiwkMuBxrH7Ob+2jGSbEMBqSeIhTX
k+RnzkG0nvsx/kc5NF8bG2WwGJAzO2p8TYYQIa1Z0z7LbtMpvR3oBC1Ci1F3CZsWEFvRojyA+VAt
fN41Z/v1QZfRtoIQq02gYC0nfLCkRR0yxtfIT7VdWBuADgv43UG+01yJgc4OwEHT0sMLA9UCsfTS
a52RdYKR3m31V+4dizGnH7DD0JXbuRIyIYjea1it6GzhrEgLWl6Qkxdl5HIl23HfyKZYVQGPGZSL
nJJo2BW2QxnoxIg5HHWC7TFdTxBPFk3F6TJLO0i63KzLMMjvejxFa4doj00zI5ObmWpuN+AxVPoW
oJ5ZWq1/RRcAAUlh3mW29Sg4ta0pNOjrh91S5p4DFuZAeCT1qO2ypY8llUjjUMLMmZy1zSkhIk6X
WAokXkOzVMyqIgsxLJvjHVSWJQ3zj9FIrt2hv9KGcAbGs6S1WzkVkBCm/r7NA3vZyTm9tkrex+Cg
suho7aLOoBBDUtOG8bVttR90FiD5GSNMmqEp7zpxRHYQ0YOn6prwtaw7dwZdUNR6fKSFAzzvivYV
wbNxjhk6S7P2kHSAjaGd/px5c7JteE/LMZZR30OZdFBGGfLRCaJ3z+k3WYIEtxx2povyHM4KfW06
FzPCCj98syTzKwPUtOyoaGjqpx+2gCKUFh8Rldm2xiu9AIdcm3duU+JfBHyN0GYgm+/gxe1tD4t6
WTaUNQYQjL4DxufKfFtm0MRhSnA+1G8LMfZ7QK46ZscYgFsPZ0ZO5b5BaLS1a52OpHOLwe9Oq6Nw
5Ss8YG3SDbuKO3JU/baOMHoqhourDrEpQ5NdYPYb2bnHAmQCPJ2dIE+acNutUw3jqdNdfjn9sbCq
YoWnoCRBBOsptIBljJkBhfB9YNJU0nJKFQ0Tl5vHMGWYXkCDbtfspcPGN9dNSewRuueF6Lh1k7jf
EVN2KyOONUKUI/a4O9q2zBYSGAADd1MP+ZWZA3c+hFZ7MbUS+EjcPdS1J5GdImmiy47OkM9bDWm0
scf4dpwma1Un9q0ROR91K86/U9AjZb/G9bCWrep3UqoD8bs09n2C4sfUWumMtozKvvPN6BlSBfBJ
9zh5aKuGeuRY13b70S7Fzh2quzjoJiZSFNeF1kDq6VEFV9gsfQMXZJ0Wa4FqcElNj3sYtK3i3MbK
wO44BRHzAQ/HAZF08HBHTKA9AWQxSnT2iGFOQqObxYxsgKubVdVjanQrL/5pJWjmeyXLVer18Fm1
VGdqB9jP1/kOvYq0JWNOpkCjv8HZHO53zBd+9F483gPCd2j/7Po4BX5a5lAMa3G0E+qSuh6fpA5T
wcFLbNXszTYKHRBKTEgz2KjY7FE4snDQgcdwIxxx4vFA6Jm3Kw3KSpNdELRXRuY8u7/t63syKza9
4bfLbnAorUzu4Cxz17mw99ilbvTQ/aAKAQw+Jt7KBx/GbLAxVporulWXUPwaNijBgQteahEbq9sv
8wmiJM2pB8lRZhVxUiCLUoHA30WMtDaJ0s+d8ZTXjF4ixuHLPDZWBG52iAX7lVmZNFy4ERw7f2mH
nynZ6Cmxxc85icZll/0aoNY8o+u3loMfPE1FlS856xYIKdSWxMnqkCbGvfDq2zh/wS/+QGCGt04b
+9C5vX7Q6X47ptLQjQQkQWOZ6aoPSmGkzQ5iP7O4iSQDMA0yLVE+ii5/N9LkUPKQ8dsgVM/stTOG
L46aDomnzRgTOgEthJ6NcqoWxh3qPOr9fVbSBtG8WYlWwVjn/LLMI/exlntI5z0KU1TNWB76pHD4
zul2MNQ9UodV7jW3DV3LCL0YJR5e74IugTEVt3bNuEEw80P3TGcys3A4T/Byw4SALEdQfNM3cyy1
CQ1B5xW2dGdoNyb0txoq4LaZrq2hbjYuiswrQkNoM4P1pXUSInuk3ZnFN0HNQaI2thIjyBO9JEA+
mBsiabvL1txlZLFBTh+TvYjFm26Mp7FIX2zZPPd9Q/XqqCVyWgYDRAzRwAuIdUizgs/P506Grlro
VIvPc0UnfJ54qqtP/o1V8oXCKFyT7EFQAprOPHuwws7fVlEFlJMBEXMwmEk22TSd95A2gEdZIMcp
ytesORZKobpl3trHVuKQ0HmCGFCW14oohnle9SPPcovVS8+G9NxF3Y/Fqxa+ejPY0vSSlzSJWbcO
eWplRyiwF1jbaP4YpSUmSqIUIZIWvkAmeS/AA1lDxgHMZdMqjafM69TKJURpMb6oDt6AUPVPXQuu
RN7om4kiZEHoxYbaWjv2Aocvo5GV7e2D+WQdKcpioQ8bfIfhRmrQ/0ijgLINiHLX+vela/yi2Vke
vPFsGPSb85LIBWCxU2BLmCwETJggtJTZy1OYvURaOqPsDDCGqPZ6sveKXv4jSEuBEEybg2nPsnTV
Lkq9mhFqIKAAeSQ+Mf2OhfdqN+4/FmTGpmmfTRokOmCcBai9bRGD5S6M4cmD/DoSH496nnNHwnE+
oAWJmZpBYv1sZuxiaX8qWrz9gQCMFsHBoJc+kanY0HbTOu5ZMlrQQDNl3tpAkpd2QfKQ4evnEQ1z
YKvilOQJlfp4Liwe8tS3moMSxoCtupzau0p4h7a3R250kx6YVdyZ+CN3TpGA+nSTl6jDeFEHbbLz
2rtWqQTFMDQrEWv3Fex5Y2wU/o0SG0JgLiGdsXwAna8rGBCLrh/OuKPbta+/eEmP70mD+yNwfS3r
Wr4SdOnus24GaMqG82WMEgIqm+P41cKuKO8kDRMgd4epoaDrCCFGgRSHjJ+Z/mOt0ZIjfTtIgKji
lcPOXhIugAkGERPNfUyu7sppmoQmLaYh32g2ZkKWR+Djfs+c6EDPtt2URi+3Zku6QhACQxsC/SOk
aYKIGlBDHY3oyfzqdfCv6zF+LZV7bPTmznHpHosK4Yki+KmvwyVlIMl7lm0sCyxBEPZS+mWVWsto
aggk4D+hGmycoXubdP4h4W8rsnRgG3iGvg5MEp5gpoUh/VHD7tN1aGVs/MOtjZnxMNk90/EsgpxD
KozlKLjy6biSeAm3U+c+AyagiWKKJr0N6PRyZJNXgbUmU/c2T8JnO3xPW+TiYcQYVMseYrd4CYE0
B+S+Bf7KNuetVSRgZsilWvbRfIyd9MeMwTqUdldd6eShDLkO9a3YcBZvjiQ7U9cFbz0TkEVkwhV0
7PEO6M928K3bIeJbDGtmICfTC5/iO5hHw104PEYuWFd79Bhe8/hdWKWoVwULjTiG8MorYNsazvDU
Cobsbp9RJCT+RsWY9jCgEVsKvwEchU6/lhuykOHblP9sUvYK1XLXRy6VsYeQMcMn0mj8sygnpkgz
jSWIjauqzh+qvPXWdsLXrYkWbU3hE7oe7kmEeCXvA3VKEbtbzhAGoRPInpTWP+VhgWpd+dbKN6vr
KWJAq3OEg93t79Oa04SLc68hTWIfkfRijfWW7CqefpX+HAwGTXcg/+SAxutY5FgRe/Tdhm8QqRp9
wGVkoIBPDbdQuOmV8dPyHIYhGbYJPyTqyCe+OJnG4JjLgRz04jYhNsMusJFYHDQ2TYSxidygGJb1
lg7mP4kVsFJC52mi5J2ZbtgCSd4YyARg0CWhCUT6P4XebY0stnduXhwQQXGgR6BR6m2MWpkcK90b
9g28S2oyF1YZz51awDBqUGQUERWHrrqrjJZeETCzAfQbd+1PvRv8VTnMFs7JXI4tozOOjlzPqYRg
UbANZ9aRI0q6Loybxq4HRFca2A9dB0w9K5yKkJiq0UWDABDSsKofGUgrF3jIKrKGXdcWE6qS4qqT
MQODgQZtYOKQyrmbkoDpSejRAsztk2a3UPqSH5BFqIg7aOpV7OhbTg1YpvVbzYyvUrLxGB30ISFA
THYRjXL2IQ1v6D5k7+SwkLEe2gSDBI7RcTt2TLyi5gYgLir0Zjt2GFvKPD2lee0dm6jcDYna6gNd
H4nS5SjRoQ1DvB8T2e48dIP82v29Z/c4HlSmE858beJIWHYqv7ERnK0dJPIeA6VNI71f2E/XfWR8
sAwX00hqiQwS7VgGdNJbb9ubqCuRArwGLo/QKksxaQVPOacMO9RHYiSIfxk5HVhd/O6SS85ImCcK
GeCL1MJUpbh//QRjcgp/kKlvtVXRSL3ZvKfc91tz6tBS2UEIDOUelUK68nIyFrOK3gW8b5QcPxwY
91ueSB7nrDlx2w5+SKI2eeySreP368pl5twY1qs+epDryEpZmxMs4Hby/FuJ7kPVeKB9EuAUPriV
GAhMtxEwCTNelV7P/BFzix/k9DxZdNx7j9D18hVJJNA4/ZoK2XYYankc31wYuQ5ni1ejCX/oSfZz
8lWza+pbN8+va8h4y7xJqe8bSZhA8VBnToGBoKbOCjNrnyT0JQfjVz6eGz23Ef/SbXUMVLag1NAF
1625UEaG/bbnfTyq/iaZKWUakWqiLc70ysiN6jxv5fzQJINOYB0j7gn1QPl+YqAgF68UsSZqO2Pr
DcDvNKx345CtkqrbeiHHGpeGJzecDbCOjZcMU87RgcRGW9rrRovPfpfTqeCCLcdaw2PmooPqap/r
Q504Ob2xTfbkoz7yvN+1jZCnWGemV7At4PvkUZCDx2uBPQxuT26ima5lI4g3bZwfoyqBZqOJWVbm
ex+DhGe0SsDPDBNL3vxxmPPEg1eZVtnKYsIY5cmOWoxu+JQ/lSnyAE4F63DEN6zbw4uiyYEmmlzi
ljNqEuU4INRbC5eIBxUFhk5bap0h4Qyafez62Jz7mskp2pZFI4K3nW6Zr9IZgB448Zk2NOPsvu1o
CNcbRjVgzsz4fYZPbLmbAQbi8Zq1Jgs1TuTQR/iuyoIKyMs8CsqYqYOF/I6HNlKIjHCNCZVRXcJx
TxomoGGevnHU3Ftx6O/qNDpqPXlWsY3ISY6oG5gW0O3B8wNScFCJziQGZZipdQmh8/69l0RrJt3T
igFrAD4H0YVK76nk3BNxhhIQImRm40D1/urHBfFsFs8UtpHuwEExWCMJ0vtfqVmQfKzrt7ZHSxip
7isjzxXJUfG9xGapJ/VdVGN8K5zquZlsEiJsd2/WJc/+fs0YtFu0fQRSSA0rBChbw8FfyLArXo9u
dMpdJTdcn5MRaDSP5qLGhJiKAKGFtOPWYAuq7CPqxzfPK/aMAZBmO9UvD27hRO5k1GhwJm0Ce2KZ
vDi+hnQBzTxTL/bzD1qt97Xy39CEnGACNFuU0OjyxumJVOBxWxrRa6gbBzvL0DllqNkcTaxDx/I3
wueoEpnho1NWb4OcY4Om+h9VRE+6GaXbzCP8o5Aa7J9tlatXYRNZUWbP3VhdDUNBNyCkUSOtn8wN
0avDznUMprk6p82UVE+4YzxoXdt6cndN05msi/pazxFgiewpHY1gU3AQ5bYyDoYQBpm7xqYmdXQL
4hbGIFuBSYwb7CRj56JPWwFq3qoRTU9hWe+jGVzRwhxIqQXmLK2oW5s8cxtyASrss9up9l7K3MJH
72XpE9wgvxlinEPCWRCh8Oz1FAMc9AhHIpdN0edeAltiYBoj6dP4u06+eU2EsKyofhjRP4PJfhsm
dOHAFEgCqdZhyP/YRw65QIN2TWDjwumbR/CExUIVWb6B8bLFtcFadTEHZ8J9bAPIt3oy3ZmM7thL
GXjgsq8b46mtdzJvtlkYUHgIjrV2jQmdFLkO4kOCUH3DMo7tcO8M7bxFcAzKhb+M8XgEJZOPyOIE
SvRrRoDXFthKsumqrtiRtby1MV12FYkNcBHpzBlz+rlz7IxwY5WJ2FtvAjMlqiT2UjVEb6NDS7fS
BiarIprzdRiXWhwjS7x0BDGTa9fPgulwS1vNwvBCECl/iHxIrOIa5QdZ6VVKmHgvy3PH3ND1wvAq
02GzEGp/jI05sFNLd4oRWakT8FFAl12Xpf8RTdG41lF/4lCPN1NJt1dXcbryGcEsetgCbE2jWJLk
ep5KHvrkXZBhXXAScfplLHQq08ZmtJWjRchDxEjaiSZKfyQ9gqa4y9Q9YjaKrIvkJkHZh8SY5kZ+
EEH6LjC0L+IGPHUw+nufxKW1M+lvhGsv7R4vcxAEr7psDVyXVQ4wIgp2qTVwxiA0TSgd1LTJQYNE
NAtUGGkbPF8c9nufZqBZRXe1Hu56Kga0tITRFZ39NsruCV3fUaoHWYv4yoWAj9IKsbsdZ3hiNi5o
H5Qbtb1GLnoAExLiko4JMXJpN8EPnRUb2bOOmn7FqC9bKF8e2KPRX0mtvuLXnPOp0nyNpgqZGI1B
fyL7q9DMZIPwks3JDO6LiHa0z0MuSnvvXFcolSsCr8yUyBCYbw68bt8/Miz/NcHj+W0c8arhPGAh
OqdmCV8f2dmacT3JXT5AsLxo42ONq1eEW8JexW17CrLOuHaiX4DLi2vltCurFw9aIa1jPHTzFtgh
CIjIj22KPeQEcgZSkZ1qWT5U0WwdV6LatkHB4TpprYeuFmsvOfAzP1sTD6YAo2orgPS5IcfPLixO
v//t70/qM9A8ihAdU28yR4tYGQiWCO1Oij1TEagNPANWSOaWRgdHOQhRDLTqJBoU4dUwqH3vBXch
996VO3TbrHG0vdYCLZ89SubQ0XbvRv3ohaThde0dAP7lbzsWWUrFsprC+FAG+KjbsNnXxvgTM6l3
0BQnJ9MhnSJHGKWB3N789mvhEUVsJoJne+59R90wh9bT7MkSulpokinKR6e5ygLitioKeJ7ECM/z
UxE88H+Z2xDBIzVOPN3XWX56STCpXPdhDOO4TbNF20bxLAnjawe0WwfYDFMbE3wV3RG3NGzpdTKo
pPeIdI9Spsl88wptWw7vu1kW4+CuCiSfq5gm6SoJuxujNR4923x04izdasNRDoN9Gv2wXA8qrteN
UU9LYTYzjTyrVszvxbLsXwwWDjyG2to0Kn6HR3DVVTK8h3fwQ+P8dcQZsdez+D6BLHvMwC/cRhlM
j6pNb8q6JRAXqPgh8ckUhdFx7Vh0RgqzNLeBHuw92aT7Kvc9hp/m3qpK89ofAOppnaC8A0fImWRN
IENG/wjfG+lgq4Z/fspTd+W1DXzyegpedNRFhiT0r2UPKgV83JyvbddWvs9ctYEAlW3yziA2wfTi
rUBcd8yFjjq38LZzQBVhhtu6YGzYoe5HP5Rrm3BklJa2agXvId9y8TwMtfXbQONfeTT9ap3fg4Kn
NZtp/5uD25NXx/NIXhttu7Mi3T5oVjTrFUn+0gf66YbnUAClOk9+a8C0O+/90o83GkZ+RMS0gzlQ
BjiaOfIVrfyYqj5Di6iKPfkr2Xq0GKm1wtxXQ4cYRZM2SdhD+QpJcVpFKTPOiu2z6bsCwToiYJYv
Rz9rnXt2RiYuFxRODs4zq5SbPOp//PZ0wYwp9locHJqJJ0xs+sFdV4PHtFS0r2SMzQFsKqngXbmP
9Rv2S0QxFrtvYWDNNg3r/fcLA4GmtrKLYVsYJXFLWNiIF/bGbUSCGblJ6XtiU0qOc/ZaBlSNSkWB
exlZEZHpZysph12K8XIBJKlgpAqfhfN4p032VRGRtBYxfTToGu1RXDqL0u6HtVUah8Iq4pM52yOh
jaCRGxO2Eitz98Hgr+l13PUxdXMVvWFdTO4sUay0geNm4Lfpuqnq4SaHc8OjHM2vWd95BdP+3xZG
n9EyjcgAYDj7sdtmm2H2ZvpNy/19Lmjpr8ehqCCKxMVOq8ornefw0pJVf8w8s6IJ5+EuDKydgT45
zpiXaR2IaCAe45Vvq81kR0ww0+TO1kxCcMNBn8VCIwic3rg26Y8WgSAWrGN8HyXmNa3etZHazi33
8SGYu3hjj8RqiC0+UxX/nBLHWGXz3TV5jbkIe99eaWXW7Z3UA7GpbjLYKNeBEdAkS5GEl6bc/L4Z
q8FEGB2K9U+Nm+7YdcV2JNzBg4dxZykaOk70VMQ2N4gWhnDIK56xaXfjNJa4MuuWWTHSGE0hQVSB
sg6pqo5RzPgRUVqzND3uEL/R1K6OQ51j0XAGJYl/3s0IjKjGBzk2/xB/zgnQf4Vn/r8Mcf/fsP0X
krKJjfkLw3YY5f/p1uaff/wGKRvS/B8OMHprhuRZ1m8j43+5tR35PzhVmniw6LRakADhIP5vFiN/
ZfN/4rsVOgZvXo0NYeYoQ3Y0DQ8rrGkhd4Xk///EUZ5Ji/9tsvwvirKDPHn2PP7hqG2nPpvRXXNe
UcPZqzbJflLoE/+4Bv/iNeVT/uurz1boP17d4BhVD7Q5b3yPUz3VgFw5tW4s6xiTyddv8ckXkBfu
UCruIfN7RKUJas8ldSBKOR9wwdev/p+Awf9zeeTsof3jCwA5QxZaeua5hJmDPiw6FTLe0Yb+FZjG
/nvvceEHh/3YlI4+WGeraH/5dvPoa/a67cXTlI7PX7/FZxfpwmfsxrUdVaagA0zjpYjGK0Uc3Ncv
/dkVmn/6P67QVEskwbE0z5quP1g+nBW9L++DMH82fP/w9Xt89vHnP//jPRTt6NjpNTRIsmRQkLfu
4C8YjhDx9PUbfHKfygtnL8nVNv4ZxzzrCQM9rOMLP7Z2UJPev379z77AhW+d5mPZ+AhTzkWCikgV
GiMwGEh/WWWfvfrFGtYTTcNRhztYNcD448Z9ylOe1F9/9P90i//3CrhYwnRDRhdBqjhbo/0eGin6
LW0vO6DWnD/bwduXrdp+/VaffA9xsZRbo3aYoeXIPULGulFYvZRKiL/sE5/8xOJiJRfdBBPFD3lx
rcXrhAEZzMRUHCb0j3+xin/2FhcLWbfR9pltLM6egtYdRA84SZZh7f7ll/js8lws4pKA+zQv3ewm
mOa+GPwr5IX533a6z179Yh1bMrX1llyXG402eobfsGYclEF6+95vO7/tH0t4rt16gHrhTdCRU174
hb1OUWF+89Uv1q/W+bnFkT64wZgZO2tFBxJ3raLjsPr643+yy82w5D8/vsMTOh20tjr7RrxlER/c
iieYPlR4bZLsm29ysY67gvaZbYXVuemKt7RDzJGIjRnQpiPG62/Py/lm/JcHvrhYz4EIpiJuS/cc
5dPBS2pU33LcBMzgGKZvgFEcv75in9xPxsViJqWirYrSLc80FfVHM0HjMCT+49cv/slK+422+ONu
6ibkYlo2lGfdRgKCbr1+7RXziyRO2r/dsfKzN7lYzpVUVGwwvc6tvjHxPhLwcK2Dw2TGiD+sOzHZ
Qk7yahngDGJObBPN0+HDRnyKSRyNC7LUrLsmNnWwHyQDVPNAD5kOxUPXYTfv5apCt54/Irl3Yx9T
50bZ4ZsGpjMeHmznTom/1BfGfP/8y0/+m8L9x9XyqgjlweAXZ9iMczfmpRe/qQxb7FfYcGvrYHb0
B4ImZyqWkw06Jxd+74e62FWkGvqJzrFzDgrC7J3RQ6gcMXG0wAL8ZdV8dqPNf/7Ht5OEDYXMf9yz
i84qD9Sb67sPX3/6z176YluRKvTrsjLtc2d74dZqPG/bYTT6y+/y2f11sacUoxSVNAZxrtDl2X56
ZRTjUyD89fc+/MVukkN3F5MeF2eb2ZqBirH1nhnFVd97WBsX+4iLP6WqK8M5k2+3jqPuRhj+9y7M
JZgGASfhB+nonCscH+ssCIenMNasdVJNyc9vXZzfzO0/bhpbc0tf1o17Dujik0MdxcP4Uzdy0736
+g0++XH1i81DZzRWV5qfn1sxjTjsBb0r0LebqkNP/L23uKgHGET1JfQYca5DwlaDet8rdZX04vbr
l//kkadfLF3EqmkYaNVM6m5fxprhm6sdYFwfbHCqX7/FJ+tLn//8j18hzVHjjTRWz52O6b0w6BSa
Ol3pr1/9s5/gYvUyCTIBF/HqvV7viJ3f0Qq7p8f8vQecfrF8/Y6bsw2AV+bl7KgDgIqmyoyM+v7r
j//Z9b9Yv7IFExYkpXOOG8s/WqRnLn1TeUvLjqIbhez2Lwv5s8t0uZBNA9i5TjKb2ZTPMao/PUqO
Tp+evv4a//4b695FHWDkQObDtGaGIg3tRx61CBgymXzrZKh7F1V9JuDYCMnzxU3wdoviRynCv/y+
/35dIMr+582JHYWMsyBzz6isAwYd40QFEPfPdDC79feuzcUKTsKyc/NJuufYRXzCYAPfF7kqnd9u
vvcG83f7Y4FZOsK5oNQtDs6YaWNyLehe2rvvvfjF6q1TkB6IYFyQvue8cRGV5WAPvvfaF2s3l2DT
fKexz2WK9TykccsH916+9+IXK9dMykRGrW6cyV+c8FaizI2KOv7mj3qxbjEVhziMe+OcpqV7ghWx
yZsg+sum/NlNebFYZW9gyaJ1fgZvqxbYNXsw8GBIGpSOy29dHfdiwebhIBAd+Dap9Sn2wKnQlvjJ
8puvX/2TL+BeLFicF2ZS4yRHNNPf2ZmgX41w0ajrv2w3/75r6u7FqkWXE6s0pl1Rle2NLNxrwMBX
+ugi1XXj792cl+GzfW+ZXhFUlIV5U9sbf2rdd78onb/9Ap9do/nP/1i1LpPOAe1hem6CujtajRIb
387zm6hH9/e9n+Fi7erB6HlAGbJz6shjLAcsIJ4LHqr79fXrf7LruxfrF6uXa3jwvc5B7sSbcPYf
hn7T/+UWFfNa+r9PNLp7sYJ9D6Wp9j85+5LmtnWoy7/S1XtUcQSJruoNJUuWI1N2nMHJhpXk5XEA
QXAEh1/fh/l64eAZYpVWLmsBEMC9F8DFueeEQXlp5lPt+sAnqChEdYQNJuuowKMULk9UTBH+gGNT
DidVWfGEf/BA1BMVAaW4Hy1xH3AUd+X5SXRbaabVzt77Ms37baiaU5DklxeOWo8EqiMc5S1gkKz9
ZKfKLSlfk4VoYYDQ2g+SHr2gCgklI6jpj/CwsLGnGhoPtAAAWnQhUkApL0HffChdFKUDdryIZcND
DaYRaBEAL9eiQ+Hksu5Jn4EBAjPxRIv9TXYHAtu/XIeHbWG1qNO4TF7lRkhLQ6p6BTTf1rq2X3cQ
jSxdN0wuyVQne+DOk/tATGxjPzWYTqC5fTBQe7bzfLkIyATvQlqjlEmx7wwskuC4AAOjDCd/YyTr
ZL9jpoHu/xm1nCaxcLhREL6AXqd/B1qL4ShLZ7wPCeqXUvAA3qPyONgYnWnZtYgwomDBm4IgvNC5
Gc8JX7zPrPOr37etjBYQoOdLSuCFOS4rDGIuSf8Jao8bX27yB82lh9Tyg6pDgsEaUVckuQ86v7AR
MRRqu42AZq/f+d56aA6dqYHzBSXglxp1ImIEVK5s/iHJiGrW00C/tpCQlQsoL5oTqALumuG2adOp
VZdutGmBqpSLj4hSA8GVoKDN8kSd3V1flzVmvDMuXRzM8pdxcAH+vTjD6MS1y6wPg4OsrAQ4dk8C
pMyKGWyQVQkp8WpuNyKY4RCwMly/3UCBe0hAP+8Ulx41P/saVJ4VH1/TDNRRSKduuJDBoKkWDIgd
8tFzB36Z07qJfDBCgeEHuP/rE2dqfTXGN2cAyOJBF06S4IKiHvENCDE8TPlInY0bC2Nqf/39Tftt
kjg88eziAinvCEWA9y5rNwiGTU1rns4bsHFZU88vkCbYD5n3ewIr6W2zorm5IFmTogR9uXhlQ8C/
AsjNILZylX9SV+8Zq+bo2UImzwZ9CbzhC04OoAZ4WhBFpuSp5/XjDEhbOfzaTMuapklzeSDyIZjj
JkkMXjIUk3eQmJANFB9umilf28SB9VE19kDUsVkLJAtysCeJoE43rNPg1n74t/Xky1JNSIQWF+yy
PkSP+RItJATkulAHO2hBp1HSgwLkFaXZkGu7PiTD/qjzpkO9qIPgN4XIaI1HZihNjaAkRXyEbBTq
TtwNxzBky4HI+HtsNXBDTRp6+WUIwRvo+MP47JeN/DkoGzhJH4Ly9RgnGT2uO0zrykc7J8frIzSY
hP5GaVsDaIWh2hNPafMIFmk8kdF/b2ra1+JJsKgS9eapc8mnGgSCNuiOmrAZNpbGEHB9LZrYbcGz
dLEmoI/n1zQdkwigiWPD2J079Z+uj2D90ne809fCSp2RJU9Iij66laHNBQ2RjSC/WwZcIq93sZrv
e11o4SWrYayod7QvNWqOT7VKkzswX6MstRDLAc8Y4I13oAGXDtK6LcnkayGHEX/2ms5aLkuVfXBo
/Wo7zYXNN4biP1IEb6K846FY1qpVf2mduf+SQOsNEiPdxoIYZsvTQgwrKXgtUOV+kYMNVaCaQB8t
pcNhBA3sUYyqOQBABxnBQsrP19fH4B+eFnZWKlAx+0EHrkeZ34NIfDrbZMw27sSm1rVTQ4ZaChJY
TQesTwpuwakJ6behrkHMe9PX/xE3eLMYqQPGF8l6EvvQY92FCzm3ZfHlprY9LWhBPcBP+la2Fw9n
kjICkLr6w4zVuBsfb/C+FQT39rwAkY86beYujJ0GrOoo9qZLHpE83d/2/euavJkbF9VMS4bn9Mtk
o+iFB9AEQb35FjzAsHN4WugoOAo4UmGHMSOf8+Xk+2tJ5wtRHyGHuhG6DREQYLy/BkClZ0PCzwvj
pRgG1P09sRrs42udTzWcrs+Ryd+0WJED76SWrMISWOIclFAyw4i6DGCNXrKTQkkVase9y/XOTM6g
nU68KkHi1XUJZAuA3u+Adq+2EGOGpnXEHoQiJzJi/44z5T5MwfyxbLeEQkxNawEC7PrpJJH0Brc5
xO1w72dpsbHABgdwteiAEskAHBULiVEEfWfR/CCV+F3b8nDTfLuaA0PlWqGK3sKkEB/MtFlAol7I
LSyDwQH+QBzeuBdo2KClzX0CVvDlcQVVL4uFqgUJLrr0G4oqNiKowQlczYv9AbUPQTeQ2IYsVjS3
IBMMyNHBIx9kT+nGWcO0xpozK8XyVM4eiSUZPxMUvKc83diNTU1rTuyAORE8hlhjcAjjGuyfClF9
u76+JvPRnBeaBzatQnx1N4PKYfhk9186q9yYEtPyas4KGmzmq3A9NzIIiEBtQwQrQ9YBic+6u3X7
0rZ7FfrtvEDvMHZ671m1dB8G/dbByzA7jmb9PgPtBvQrsKYeGDuXEZUDCDmeFWyETsME6ZqQ5QTC
pbHDwgJg+HEZlgfUkaAqJn3qu/EI4bx+Y5c0GJCjOQD1UchGLVQ8AhW7w6azX+3/JgNyNLOnSduC
d4SxeFIzyvn8wrrrSvtb4zf5bSFIx7hx4TbNkI+wIjndU5/s6WBvGKhpXjTr73jrgmjCSmIw/6LC
i+wq5mxkG0xLq9m+sxCnAz/9/4T8ufqnxCkdm3stHha/3Jh7w+frWLaRjymq2BWJ50KCW3o1zVU7
9PrCmtIOOpjN46nfqzFg2Fmm52QCmxaYRd0eEubqHhTjz2kwxLM/QDVw3MiPGebMXn9/sx00qPli
UhTNBXW1nyCG9moP7mcvgLBrO6/CyPLu+tAM+4EOPMvgXX3gL+3FRh37rnCzeQ8epm6fQtfqse83
QqvhXPRHEPbNaLq278BcKdpLBqZXsBP/7mx35/XWg5i6Y9jnH8ex3xiQqSvNv1EThUOFR+vLWJE4
h94IzcGhWYO3pgNxBgXFtddu7EWmudP83QfZ54IC6vrCOXS3qvKZiTCuUlA+zOW40YfJDrT9TnKo
53Fnri8Mei77JRSfbQqVGGgPy0OK481g0a3kmsmFtAhQWo47LgLYViDehueep6ClJpYEX8x1U3u3
feBAtJNfo1A00TSsvZC2+bXMeGmzy+VWf9FiDLgaJuSTm/riQXv5tZ1jcAS6UCLzvQcysOUMuiPE
hOsDMZjYf8BveCScLYU1cSVEXUqOUkSs0vBYuGICUyztD34Pxsk/kqnXe3x36mxLx8KJmpN0QZXL
pRNgIbvLSQuGrhJiJPXGkEwdaOEmD2cFnmWC3d1Pv+Z+Ce6YDhwZt329dnTIgwIiiUlTXWxf+g9F
4NvnulLJ0/XW/5xA3kkJ6Si4oPCJuywJvJ19napnxp37GYm5YAIJAP2Jp5nGfgGONyU+Hpyb7ziz
7x2weQ3eiw+CaE/9WM97U5dHHGVPjn8qMwKu7SwKLKhw0Yw+bF4PTbO8/v4mDNY195EDSNNLvtgM
ASkcPy52sfVqawgVlhaOHJomJGGLuvQpjMNKLmAxO4J26MvsBo8gJfh8fb4NUU8H1aUoQBCuU3SX
zsk/jJ39kSzji2L8Q0fz79e7MM2TFonGqi+sSrTdxbcaJ+oZGA9Lt/p5W+NapOhbB4RF0NS8WOnw
K7GcJ+h63fLdwNFp5+9hQAIGwO3u4okwfw4ZNMCx3MH++oe/u75oXYufslOYCBIqJL+6NnIt4dXg
m15KkGILkNAVst81o/K+Xu/t3TVAb1pEkOCsmdv1daIOCarDvRyCCGDn3AgJ794m0LoWEmybgHIQ
EiMX4IU/tR5/HpoCghXDP9c//l0bRfNrt28cjWSs9cceu7GsimPQiw+rw09h92hnI9tYDts0Q+vv
bzrxmyajUHvNLmVyWWX1EDfusuRXLk4FuKNXXQuS02girzm49RLQF630TXTzkm0ao+buvXCYUiOA
fYWHemTS39U5fXKy8JV2/JY7GaZRO3xMzRCkqMoGl7ozH8Z2+lhAmMkDH0Nfoj4gvC3dhH40f+/z
ZcgHsMbHWQ5bm3tUcuQMVNnXjcFka5rDT+5cdNBB6y8gPDrbbv3sqW4PFvqN243BDP4DxoPqzFS5
RF6ydip3aQ7ZMQUx742N2fDxOlgOehs4ZNKlAhiveYKO4Re2uCfclJ+vz43BiHScnMTMc7vA1myN
dOX3BtvhhH2zWwltZbCZ3TXNkeaPPqjKaDKT6iIS17ofR5DjCJKmGzktU+uaI1Y2HVHKlBQX6Lbh
jI8yeiVEdbw+Q6bGNTcrStUBiVcXFx5Q95iT0I8EJNTub2td8zAIlmYFOAOLi+XJ8NAyVR6dWn2+
3rjJdjS3ElKCWEb2OXa65gI6cVTLqsfQWjaig2lmNL+qfR/COo6VAwBcQpjQ+7YQSJJe//Q/N8P/
HOqA7Na2UtR0le2iwvzSz3QnwKyT03vH80ArmO99sJsu9bSHZu4dk196KDBR1A6I5jTZr8j73l3/
hj9wt/e+QdtwHW4DfBgovGZ3VVQ2p2I6uAmEOZ0//6i4ak5zc3Dzp14+zukY433hvgJ+W4HLE3Qu
u0X8Atv9zskfwZi3s/kQDcFL2r9UfXZwmgC6ML9LriIOtqu2P/bFt8V7HcdvbfI8iW959RIGfI+m
0fNsvy64nqM3yLvsMnu5m3q6G3HDYQB1z/wTVHzB/w75mDb56ELdEcmJhyUp9z7kNUC5OTWHfuJg
yqsvGMTM+ih0HhLy76Qus3PuXfCmONleeUB9Ze2JQ61rPs2kfkw5FCra6QggxOd8+vPRbbqF0f2T
y3hvfrUjBhMQKYGken7xsvYICXnkRLt96c57D6JNIC6e5Q8C7U58MRZ/gcCjO4PU3v419kskkwEk
lltJQYOnBNpxJOhyTtxc5hfZ1CTqBguyJQAOQ34FesQb1oRTwXuDXbt+c1ro3Br1dK6VoRRo+pAm
AGEU0xJloXtOigC0elvgCNNQtGA40D4AWUSTXvgqBNK75aqdMZ3aAJrB10di6kGLiFZne2CKW9KL
8mALXOUgRk8zuCD7cr0DQ2AJtKAI1KxTVD6GkIPdGLq9TQFK/trbX2/d9PlaVGwklMkX4B9ixWBO
i8+h/uBn0ITi3db7h2FXDbTIGAiw1BDR4TwDOqCB5/Hok3PJx8eAOnfXR2HoQocFkrRbSllIFkMS
4L4CasgO1EMmIASuuo/XuzBMlA4MVCg2VnWXh/HsJu2dm31AzAGBceKo2wxJxwB6Xi64PcsgpqB1
G7rxGWp+LyvX023frzl1PXRZA/a3IOZilFEzKQimr3FWBhtns3fzQBZYY/52aWBdmAfCpCQmagYT
kFh+8Wq5VzYUW8LhAdTNP9M+TzY6MzgF1fy69kAn33Scxl4whd+HvAN3JriOZ7axGO/nuDEaza1l
bdn1mBVe3DfsABzKD96EHyzu/CuglVfhaQlQ5+TRm9u7gbN/ry+RyYp1T8+6goz95MZ4//+c5+QU
9GSHZ7L7rvY2DofrgeGduEs1d3fwjFrQkTqxA9UqEIb96Islqpf5BJGWQ0egGAXE89dwBI3TbWPS
nH/orAI+wsd47NgvCwRgIYU6wRy2z3njbrm/wTd17OACAnMLiis4c4A3vp0Ad6f0xcKrzfUxmJrX
Tj5gQq48ldpj7M/QLgmgV1/uwWPG6qhMwcC7MVMmk9PhgnMThkhwe30Mzeud5MuhnpNj0stTJocP
Ihk/8Kl+6TNUVQbjy/WRGdxIhw6iXtMql8btY5fgUOe6y282W7dZsw7ga3jSo/rA6eMyz+476NWg
usF/FmAmbUN1uO37tTDQFAqSfq7dx6Civgez9schGTbi/XrsesdTdPSeT5q0nqqpj2cJmaeefUdw
Oxahcygd7wnYvk/XR2CyLc3nMzf0oOZU9nFaVQcq2CtINZ5pLvfXmzcEZR2ul3cK6t8B62LFR5Df
lf84tIS89nyf1eW94+AiwcTGhJlGonk6s90BEvRBF0PI5PMg25NVZmADFhvZREPk0sF7HCGpFhC6
ikVlTxCY4OsmNjOQ/Sb0bsyG39gSkg8TDfwdhLn4Rrw0DEpn+GnKVDHLWvoYokAPPgQ79xD6aHZd
Xn67vkCmDrTYMlsEZIiOXcd48T8RxiDZhhdB1BiWN45Au1aQsZhb3EvruE6c6puzDGOcly00Ef28
2vB0QxTRUY7gUqAAV0M/ea0IigIflOU2By3j9RkyLbw2gAXw+VHlfhe3AS65dgteUDByUh+cuLI6
sxl6YGrooAPm313v0DScdXt+czexQ8ULEXAZ2xk4+Kd6KiB+y7fYP0zDWQ3hTeue3y0Iu4WMm/k+
QRp5HiABwEEU3dy79mPoyqidNwrXDLa1kvS97aoIs7717VzGuXT29fAjwOrMEL+8bZq0E9IAnWwf
dLQy5hVIHBMCDcSWTulGZDcELh2eyHzHa/piquKsByO5B/2Rf5xwnB+FSpdfdlCh1Avqv69ds4BD
+7YBaWejgUFbBpqZ1XqKcFBVlEpozqUVuJ43zhEGw9JBQ7W7gDvcG9s4qJYC4kqycoZHOhIavt42
Ai0EL5Bmnd3GreK+yz7AKeIqtG6BV1pMx0DiObRTPvWh+oDr7r+DpyroteRW//WmL9dpC50pdUuo
QotY1XyRO7edqn9tkEhu7E2GmdexkPYyJKiCHGXsl0p+IXVCkZYSzgYqwWCrOhTSFU3HMjsVsZ86
h9yzDvPUPKYoTw5b55hB3D0M+41obupKix4L9HhrVJMMiB7fwRb2pWBPiFYQ2X0OsxBKdM6GqRpC
hw6MXMDgQSAtNsQIS1PXHXKoMFSzdZun6eyF0DgavHbMhxhEJw0USKwd2GC29gvTpzta1KNBOkL5
CudOwoNfBS2np7kFEb0nP123VVMHWpwIU5CoOBZcIUfhceQQEHnb5JEu/um29jUvpn2Y5nhcrOKu
BVs0GSGT1lPLPlUZxNCvd7FuZe8cbnV4YSKU63Tt0sYgrAa3cjGEkdWjPAoK7jW5a8O2vgmEaTEd
YAg5iQDQibGO/VZCb7b7NoliC0VqWAgdYSiHbA6DYuliCBMf5q77DD3u+zwpNnzNEDR0eGEofDEU
i0DzqvgEEcyj79+ElcKsaCbkl3LBwzhHgC5IsFOTek1JuJ+SERqdNb+/vsim6dHsKCt61VRO3sRz
a51zyj+OCEutHW5V7JkurDrKcBnSJSNu2mC7STsI1YMNSSbjlxG84VVqg9YM+kne1Pz2A+hGOcXW
a4hhXXT4IfB5PYiMSB3nXprOEYjEvXRXzrh93DZxOqZDBIwUI7gEkCqz4kpKCEt5LzUZN/zb8P2W
tviuq8SSzRBP8Xx2N1D+oZTVPzctuaUteUDAZ+t3skGmIgvPXQdAmZ2E2aML1ayN2G3YgXQo5tJN
TZI3oolF0KR7i0zujjMfyrpunb8qDxextGDjQzFC/WOjS8NVXEdltoUKLQ8ojxhq0Db7amVg8EXp
ct9Y1WOZOaP9RcrWgezZDA1ISTZOoAb30VGagxPIGXoHdZz47FT05cEX9n07dV+uL5XBCv7gKN7c
A8D5p9wMevWxjdLU+gS1oRlSor2A0mW4sYmbutCswaF25a/8knEqqXixoJ9xchZIHN42AO38X4QV
lIzDpYmLIrUZVMkmEh4HiePsxvXFsEn9oR54M0OWhHRAx90mdlA+WU7iaHeQrmEpdK4DiDTeNgrN
GRsCmaWQO01s5YR8HSbpQbIm3Uq3GlZAx0ZSyOyWLkOcd2coJlppd0dJITeW12CgOgxyDFHz20PD
IlaFfLAm56NTNccyIBsJF9O36/duRebF6ecmLucCCmwWDvxu2W2xuppaXxf97eJSCLo31dRAasnv
Iif1TwGRG5cJ08Ssv79pG2xkQiUqaXDvzZx9EoBhLVw5duYEEh83mY1OBOiUpWeBrLKJISrTzMcp
DSv2EIiw38qbm8ageRcFTItbbgCdelfGNRUfyrCco5ao5Cb3DXV0Hl1siXQa3He2lsdcsTMZupt8
KtSheXyioEseWBMTXJ4fAg+y7SSAMPgtUx/qULx2HCZAs1NkNdwJ4iF9n+0KGWyYzvtmGepIvGTI
wBLAkdRgleTQymTZLiebIfP9RQ11IB5EXvoWQJ82xjPP/K2sOuzKTbu4v/pxqT5dnx727tEeYgt/
G3/Fatfu6jWglSm0UgSkf/rwO2nA0u+OH4Zm2tNEPpfWbftYyDRD7VI+uR1KAWOetAfoOn+Xmfp5
fSimxXD+Hkoqs1BBNBZ6sLzbh0wegFe86YgX6hi7NAWpm/TbOm6aHLUXUKvYQTB7jsW03Opg2u7b
BCGIJaa6BhCGPHQl9ITaZeNm8v4ZDIoaf0+Mm4mqZhbmfFqQPbTtsb4bRVAeQfsT7h0Hwj9FgnFA
pKfdmK/39+JQr1bwfJllvIRfpLWLZB8sqJ9HH4ptBVSdbipWsUId3Ve2PJ9GiMpABbk8gCohjcIi
fxmtfleWyo5suzpBz/P1unEZfFHH+iHX5+VZIpDlbYN/UCYBKVhJlr1PrY0pM1hvqO1Co0yT2ULZ
SJy5NUTtA/kbWr1bV19T45qXo66ONA4fZNzZgOlXymkOsqur/W1zo/n0YgnIPXfIgLvJdIfL0H1d
FT+7Ut2USwz/Q4aHcwvjkypjofLujJM7xEhHr9/IxpkWVjvRpXUyjahUlTi3+PvOK8+1L59JtQWY
N3mC5tZLJv0CSt5ovpOHgZbfi9y6lGFo76CLetsE6XC/ZuybZOC1jJ0u31esP4up2cj8GAxHJ7Nz
pRWQMUfgk9BKA4aQPIWJHA/X7cbUuHZk7CBbyoRrVbG0q/YuqBcUziiUktzWunZkTAu7rn2OvNsU
Vv/iEHBfNTdxvYGDU/NV4ReqnKa5jgO22AcrcYFTDOutbJvBInXuOqjnUtZP68PCqv1cpmvKsz7n
bvv5+sSs0/vfbF4YaO46N3yEYveIaactEjxQkXeqw4yC3lLaH6eabkC7TcPQtmNAcsMupNh1LFX9
ant5hLLmx9D1NuKlqXnNb7usBbsXQ6awgMC8mr5z/0ubbiWFDV6rY9CyXC2U+Ij2Qxd8UWr6gIL8
zxDbvq9v3ZR1DBrPYUR2pda0VH+06vIT8/oHKkYOTT91EnQ4+tUWbYRhxXUwWlKPaVXneRk3A0DA
TnAP8fgiYnnxCxQYZ3codtcty+DQOiYt7B3upBWt4hoCmkVU5KrA2+6QbN2+TePQXJpNAagK26CM
QwkF8LAYfpIQotxV95s1btyPaiPqGWxLx6bh5Y2NjHllXJXdkXjJaRyyM8vcjbhnGsY6fW8unG22
VLNjrS/GVn0H1dKnqugPKEL55rL6gaXO/vpqGIxYx6S1fcr6FKo6yO51xUkl2QAoUJudPIu/JPWt
B1eq+XkhrWFqxkTilpIv53ysW9RAFv3v64MwZI1DHYImkY0WSA3LGCJWj76jmn2HhZjK4tQ24kW5
yxEapPeNhMJ2rzZCl2mBtE3bnomNu0Rax2UV3kMI7Quw1veQMPtY25C7Z9nG2AxmpuPQBpQYpoTn
GcRx56+dXxxxxXvpgXi9PnWm5sO/zWyoqK9QFVbHDNzf4+J+o5547myycaswNb9O3hsrzntVeDZ0
O+O5TF5BXPg5wDG/dtyNWGJqXvP1jjtB4M9lHYfl8GVcnB+pK3au5W0c+wyhSoebuSp0e9nKOh7q
7GNBlg+qa7aguaa2Nf92az5yUYs6rpKU/XQml3we/aL7fduyatu3rxaRd0GINE+1goBCaSfTwS8m
ivo4XnTi6Xo3hkHohFhLUY7emFjlysD0PSXiZyWSjfhnalqbn9lzGpaswssjBZ2a6+X8GHpA5N72
4dr85EFvJ6oL0phLR54ga+ofoHS0dU03hAYdaEIDoqAMI0XcDq195GB7PzZiKo488MjeWnwgYqkr
7q4P5X2uRivU1SuJrHimkBSO8yrgT3htTc55OVd3buqFe+jIpzh3dlCOrcb2AHiT2DtUDOdMzjdp
IFihrwX30B9Sj1jVijeTVlQx5e+m8TbaJrSuneEYdOXbnMIJC0KaqJ5KFK9AW9hHHSg0mOeebMyj
weB0mkAFcRRpQWskHgGQj4p6ItG8li5cXyXDPqtDDcuigqhRwKt4HujnZA4OPshIpaj2CcNL5m19
aLFcSgW1oxwu44TOFzm20YjDziSA/l/8rQuTybS1gB4U9jjI1Afxs928ZpX9CP3AmCX5bqIT1NDr
jX3DsBg6lZ+yEt+e+1nEU8B5xHHbiYbtxTBsG562dQ9ZIGqrrqp46csHleUpmOmDhxK8QtcXwvD1
OrBpngPaJwK3ymQp1bG2ZuvohflwW+zScU1zUlcO6N2L2LNaF3kz8TP1t96RDTOjg5qWpXRQsJ/x
eCZLADWBIUqzHsrWwfNtM6Nt2NRzW0jOI9MRgI8m6lxZ7kSyyTxlcDKd4Q28bsSdMqTx6waMX8gH
/WhJfQLNlYgqR930hoW76N9Hmg7wDcfJ0ioOFO+9PfLv+QKxu0G83jZF/9ma+DB7pS0AGcxfoCK+
rwFH3TAd0wRpkZoPC+Wj04sYLK93fVU8zWx5YmBojKx5C7Nt6kOL19BmqWYROCJmMztkjO39IjxC
e/cxt5fbrvWu5r80KNYLnifikoqnPJPOeOwyusyfJGhWkq83rYMO0/bUaA8WUF9xPvS2H2UitOXz
GNByK6loiBK6CGVZgWfPk5THog/DfduLBzXn/1+g/Nf0f9Lf8ul/MjX/qxrEE7ji++7//u815r+T
v9FxNOADAzpnUiKue7x0E4INQJbV9Jj2VRgpnAx2ZUrkjpUe2bAtw3B0CE2eu9jKZCHA4EX9b2Pm
QUaeLOp0fTUM49FZoZmT5kI1RMQ9Xj0GJ3lVdXlSM9kPdREXffGhhrbzbSPROWp7a6Fe4WGPKy3f
XemnI7Ywerg+EMM0/Qewq3pKetkBqx2q7Gg5XrlXpe9tHAFMra9x/c19q2kdClniGvlMxse9zYpi
r+Zui0LWsDvowDuoB7m9XyBb1zHrKUvLC4UAUNSU7v763BjeGXXwXYUoOtPAwrnZAfgngXna6lM3
d4emXvVNq+PE07MFfonr3ZmGo0VDzA5SHwK5j1b4X8SQogDLKyIwO24cYkzta5EQEuAtobLCq3Ig
+R0kH9oHUVfuroV+5q/rQzC4hY6cAky+FVZPyzgryofWqb4CwPRoWeqb7SIfmY2fRbYl6WXqao33
b0xrBL5sqqpRxGSWr+kiTpBFiQpPnKk9vXhdtcMz2/H6qAxWrMOksslTbZgI8pgRNkGoaKhacEKg
TH7DzkxDWft9M5RSIG0ANTURQ3fxDpDJ49hYT4lq77KSfHB9/w4Xpg3AkWko2m4+1y3zrQQLxNPk
laXszKp+68HOYF86mAmC6g4yNmEZL6L9VRT8lCbtxwJDuG0VNPNVCq+zftWg+SovSLSkHYsA/Jtv
q40I/yTz3qwCxazgVYqVsRU4a9HV6FkRJr5tNmKhYXp0oBSxCqsYKaanbZpfTYhixHC9p/Di8/X5
MbW/Wteb75+qIZ9djgSwF4gDm2m0gIoqqlrvx/X2DQcpXT2VzU4j5YL2qaNe6so7O/X0pemd06rT
d9tWZ2lO3djLlGd5zuNqYHhYs0q+D8cbSylDnTcOuUWJuu0cx03oFu7IUA8Q4Wi3wIKm+de8OARD
YCvasPiTfELwOVhUgcEiv/EOqrO9DXaRcZmmPC5CCTb5yk4iPIZtHZdMX69tPo0KHWL3iEEQWN5n
UDuIaIFLy0Q3+TAMoUfHBPtZ1ox0wtoyJI0iWsnXLvU3brimr9dO4ErJsS6bmcc1tzPUp3CxI+My
4bDh5BubwPtduDqcJnRHp6G8ZmcFyuj9GFrOg7NQlP1KeysC/Tk9/veUDOGlv13YFxMVQT+xM+5C
OzdAxmSZds74yK1j6kExJuB3LHucgiMIW3L24ro/V56ZxIXgpLh4TRa1C9tR/HUa6wH0LXaTgNe1
AcXKMxkh9hruZfWts7eSLwY+F1cH6XR1MGRj4LPzIj+BqkYBO4PPhHrZ3dCkkRzLe9unUZd9nefu
Y9DS49QnEa/TuEi9aP0+9vF6bHpfq8tydfAOHs7zeU4IO7shXzl6kNdHXu65HAHP975yuzu4FJwr
AL+IIApItxGv/hRKvLNiOp5nyKaWz5CbO3OUfAQzjuhHe2n2HOMrp0MAfDjKXCEwnUBi/Y6l7t5u
OYiK6aGTj3kzIUfqA4LHI/zLZnLH7Y8Wf92Yk/cdztXhP3U6jTZZeSfH8mWe5Q6CntFQ5zu5LPuS
yghUzAU/VJV9BGzuAOKgpu2jmW2cZk29r370ZjtCNV01eCNmpqlcEQ2ACEdZUGyVVxlNT4+2HJjy
pljYmXY/5PwjA0TI5j+S7kjdQ+/X56b+CMbRSFW/+xAIeo60xeNQVGA7O0A/eCPsuOvZ473l145T
xG5SN6k8dgbW/Qj12ggfwBjIoIC1gtlLG0XIuFALC5Pf34kFMK/p0PqvazUspn9Ozkx9x9rb/HUK
fOzY/4C4KW/6PZiwjhzGuxpRtYCEwVtNZNtwTaujhXucFLqJgKnyTAJ5z2qI5qGUdqtqxtS4dlLr
wiIreZ7Sc+JDsWlWByfdUmc2ROFQi5BThtQ79TN6nnrcwRiSyfbQPdJO3V13GsOn67Ck2s7saVkK
eubdl96rLlyqjRBlalk7nolOJlZQ5PRc5oOKmENPlrcl4Pv+BcINtCy4YItjh3NNz25/nMIgolmw
a+bHJvneuGo/iq16EVM/2vFsSmxRWTZmfyWLsIZmAO9NEJdliTuek0RgXXkgzlBvBFfTjGkRpBQ8
g8S9oGeK8z4cKOjvnL7c0qs1tb7+/iY+DaKcgPP0w3PhlXV5l/OlGg45b4f6RlPSYkPigLq5ddzg
XPR4MyAJclws9G5S9wJKXnPgsa7ADWvP9AwOn19T4j4Ch/vVxQZXp7c9ebqB5saVZA21HeafiVc0
h8HD8x3SmlvJFYMn63AlnhWys9PUPzfKeynD6sXqun1O/I3boqF5Hao0MVtmnDr+ORc46pP+3k68
BzYtG5urwXp0dBIZljnwiYevl1O+zxrU94Y8nG+zfB2TxCDZJcIux8cr+luFLI3wULFxjjV9uebD
UNKzmxly2efcA/MdiOOK+x4qHxtG//4l0f1/nF3JkqS4EvwizEAgAVdyrcoku7p6nwv2erpbYgex
6+uf55xqNKXEjFtZWpmAkCIkRXi46ygkiNrIugBt8TW1eNs9cWcJ+D6TDti1Q1rNt6mx/W2Uwq5O
kOX6gcumsKDX2Ym4jJSMgnrjBGi+y6AmRzOI115txqbIHnsZzUuxf7zHmJam5roJQBu2FSbkWjT1
VaXjB6coT5y2m9J8rg4+SlNS93IZvGs3sP0SDp9KPMZJ+KYMksu0HThIUTGuGrAYAiJJI4COY7fP
2DbT6OgiWDu1h8ol1yYd9qQbDonyjp4sV4Y3rH1dIrOHnm5HGxBgAip5UNJ7EjPdlN1By/e/t5MO
eO+qB9zuShsmQQNVBrtSNeVB5aRY8S3T22ue25K0KnrPIteybZ6U0z2vBwXDktSRRXU2ZXYJFkas
k/7SVMVrSFTkTWIl5tyN8M4x+T9SlNjEkThdnGu3LF9zKi6V5x0Kpz1PAT9YhbdyHDcZSPNam6ZN
0zjOcvWaxdvNqS12ObGd42O3NX2E5raW2xDLY8K+os/xY9Xk12TJkBFO9uBMeqrqjSdcHV/Sta1b
eGCRhfuO6mKpsj00g+T7Bm2VK9HNANFxdWwJLWYlhoaoq7Msu1Q4+0D4T808FJHs8x2zqpeGNK8y
6U/MSz5Ry395bELDBOmoEylllfKgVVfhZOnnIGNQTUrKwlujAjONr52xVcoKL6TLfEU75ycAzU4t
61fWlmH2vfvvb46LCSk5xNjpdK279lDV3lOegJrbTiC4yMGe5g9btzUda2KHbSqdGk8KXX+PaimO
Xg371YJBa1uo0lFyvb+AxGyETucylFNk9eGHsFk+IA/w+niWDcFE52RSxZCj4Q/jp03X7LgNpjJ0
enRnV5Di/PgRponWPN1ykyEMKgGp0bb3cG2W434uxDZIuKvj5SzbKkiz2NOV1X7+xZk9WkXM8oNt
O6gOkEtE3tLA7qZrH1rdkw1uhwtr3bU0tMk02v4cqsETHm1gGoo+yMw62SCVfmx1w8TqOCJPdnVR
U1gd5PdpVLVsVy/OT9cftp3ZdSRRC37bueTFfGU8/LA4FpTg1K7s57UDo8E0OpooI0Mr26Gcr+NI
kmM65uNxYbi8brOOtj2XdugETR6MVxZUe5nKD1We7KckW0EcmF7+PilvAtDYumHSlMN4FZDHRm61
stBSPqwpHBnO7TqKiFVD13uNLa8z7Y7CsWMHApRZvXxA1n4FqGRaPZrPEo8y6CjN3TUber6bG/vM
/ZREPHFWDr4mC2kb9Nh66EBaLHn1rJrvPB58tDKhDo9n1zS4dhlufSi8ZHbdXfMBHRzOvXGTIWu2
bXDNZ61wtD1OMXhbjf+rAYiKLLGtL8TVcUNF3uQtQmN3rXJkgrMWG1avEPqrtSrA+ygJV4fCFN7S
jgCNd/Aq3955mb9jnffqJOFLatfXezEyo2KMCsv9uMlaOh4GZf+SyxFfFCo/PTou+hwkJ/02P9MB
MXNey4GNlbx2dvfCPOdvkCWuvLghfaZTUqnWq5aZcHkFOdU+nJvzQL09xK1PLpzNtQtoNq3Jexn8
WYfGIDWHXT4o5dWW2bXi9Dg4zQ6Edj/AUfRt2zRo/ozsu8whuSOvxBexlY0f2nzeFkp1WqqBJqIB
dBhvL+bw3EP1G7QQXh4lOZjntr295s/F4lEw/xfNNXNo8Yk0aXG+F0y2ObSOpZszVheUW811WJxX
Xs3n3pp+bHpxHUnnQbodgFXeXN0QWfVUAE0FbOwaTs8QpHXUnFJNi0oW6iedFH/NgojIsefPYS1W
XMCwLnWAkJ+EYaWWtL4CZn6FDoaEbhubkzPOXNsCtc6khFiToyQ7V1cPNY5r4+TdxXZKunKDMdnn
/vubXbiZFNonmqm5iiAE+wBgq0Vr/eWOy8bZvW8/b8bPRQ6VqdmrroU9A6MllHfiAPZutL7msslU
1COfSXudoFaYutWe0qu/pBfVbvMqHQJUjRByQHmmQtZV5PKwMIAvzxSUGWtJdVPF7Z8r7RsD+XnI
UFXt8QQIhRQBj2hyXMDC3C/fx9CNvPyZWl/t7m/Qwu2STJ4cUUd1empSurPzMgrs6gCGn6iHQIaY
dliBrmtHbOA7/JNXin0//w9/WTx7DspX2MVbK8eaVo62xxNaqsxlfnH1pYW388sILI7XpmP5Sswx
3FB1fFGyqMJRVlheW0ce6zY5ehYEXGj75IBtNA2dbZlvnZKJcVu1aV+XqBwO7nno6L5IVLiyfgzh
QccY0SUNSdL3JQI/TlhDzZ7AUvfXwpIfgZ2vxTiToe4Pf7OEEJqDph4yfMFQ/nYdoM4thc5i+EHB
3DwqfHttSkywBB1xNM6NKJnfVVdrvtk2ffYbEs3TP4sNGE8vnA9T9dFlNSqkY4RU80YzalFkbmQQ
ZnNeXRdeorzrZJwdc9WjwbWdwaTyt5rzZWXVvT9jROfiycIE9UCoBl0sOn72q+RjCHkP6ciYeBAP
2LLlEZ1/x7eV1wjK2aXvQ3snuxa6xegxWRn9fcckuuZdX6ZgaGXDcpHuhFzLVHuHrmbnKWk2XWuJ
jhyS1MqKznfcy0T9Hw1zdnWyXGnVr2xJ799MiA4aymx0g1Y0dy+WxQ7ebH9gIzqINlleB/g4igeM
VQG5SIAWoaeo8mOI5boy+vuOSHTQzuhCLF0BV3hpBiemov0pU2u31OMBekxfpTv/fPwRhgnWMTpZ
xZLKrRm5pE2y7GUzXXyva/eZu5a3+Ods8U5+W4fm2YNDcbHCtqdYGt03DSBrwCact/nObYMdLePJ
/Urc7DR6zim1eZQtWSSxQxX1glaXr1u+09U5PQUBAZlTJ/m1s6xDkoXfaSb3oxJ/bxteOzGXnppb
sFcsl7x8Llr3Vc7q4I71Gmjk/cXg6ryeqQuyyCS3lksng+fcK+tDOnB2YoXzhaL+vata4WzK5RKd
Fy5U+TQCTqkuvX3Ml+LaD9WxX9Bfaf90uPd7i7mIzhA3eEmLWlmuLqwZ2cmtuB1bo1ccOanzjZ5/
N+WbjcyuZy9ZllJdui5pd3MxFafO97KVw6Iprujb5JRYOOP2y4XyxrtMRc6jRZBhha7CNPrdWd++
+73JqCkpvVhIdz+HeeNERaqW/Rbj+/oMW6Ajdn1clG5W78wvPcD7h6Zg4+uA7W8leL0fVXx9fpsZ
tZPSmwDHRar7QFQdHDiZuqcOSsYrX/G+jXydBpAoKA92ToXux7z1xh2S0j4UrYoSSniPzfS+z/k6
FWCBe12LdpnsNk5U7X2PLYeZVvTjPEE0lxLZ7Sqkd1Zm3PQwbcaBWuJq9AfA4ZokZvYUZbzctVVx
oXPxCv7p/z3+JpPR7r+/WVgNRSozmMf01jrNZ5zs/sjeWfkC09Da9ekuhwSSBJnfxJCOUMwSBGrh
ndg/fnHTgiL/fvGpSmuLjVizfRP+Hok8pF74XNjDWtXP9PZa/F4AUywWEH7fiFdfXGWRSAGpt3IM
NE2udruxwV5AmgmtUjSlJJKu84Q25suQJyfl1vHgyxUjGT5CP5DYHMcD3I/LGzi+f5dZMnyYqixd
STuZBtfKh62Tt37r0xxss2i/VtP3LFxl9DbMrn4IWYRXLKTxclB6dgePeM+Jy3+M+RrLkOnVtWCN
8iPp2ybMwcSIGDGVEwSPC3ur1TXXpRQ8uSHvAd2n4MK2wso+hKVYy1WaTHP/pjcem5SdL8hI8hsI
Fb4Gsvrk58n3rthWdAYo6N/DL7XIggz6aTfC0m6XJ2267ykERR97rcnwmteCYbZiS4ZtYCJu/2lR
nv3NIdNaTck0uuazgExVAu2ZJUidmjEGKGz4yKe634Yz83U0rYNu27kbgFB27BAsvH3cDtMapYlh
VnUkbQXGadB8wzDtYH8HO/cTq+hnu7cPj+1uGl7z1ckBK0AJsfJbWyGtk3UQKWTifywXx8fjGyyv
Q2oltON7BOHshqbJYrk0oH0PLoj/0xqA0/QAzWMD15pBaDajGcljfF/Khe4gvb4W7E3muf/+xqfm
WjUh8GsIZV7C9hUoTc9jmPyyO/nnsX1MD7h/1psHlG1YlAud81sfqGOXKBa5s/3Sod1z2/ia1w5B
nTapsuG1s3QOnuO6h5zU3n6svOX0+BGmGdBcl3FJKWUCDW0FRCMjHqb0N7gCsn5lTzSNrzmvVeGq
DFa+/CYXx8NpBzQuKmxX4o5hw9Xhs1VHPelJ9LKxnH90VPOpBQKpLudz06afyrD4+NhGBiozX8fR
jhPYblLZ4czTBztVyMMo/Z+jLI5WEqI4YMlLKeafPg+BkPSt8+OnGhaXjq4d60AxmQ7lrUtsZ++J
xt1LiHwhZT2t4fXubvbfK7uvQ2ynUTUkvZ/lbEFxcO8uYKE6WIS/tFB0ffwVpkdoHu4PYwHhexfz
D+731yBECw60r/lpEoK+LujDPT5+jslamq/X3pJKILSLm1OgMdCZ5bDr2BCCNIj4fA07YXqI5u+U
LU5Xeg0IHIj8Kmz5h4MNZ6Lht8ffYPAVnffPx/kobVNcdcJuGvZtN6S7AbKRK85iennN07MiQEF0
wmTPtqXOiT3Yz/3QgEshqcnKJJgmW3N2tyc0W4oedJVOegbp+o8gtz6kFXupqbO2pZqMpB2yOQqt
HJbJbzzzUNbISuX/CKxAfHo8B/et8x2X0MG3wk6KdqSyvLV8+BoGNoR5CcmQXCjQtlSpEVQE7XQq
6BSuOIhhWnQ4Ll2mbMhckCQv0uMvCrrZH8Gnm+9J2K0hKwzTosNyJVNVUQC5gaZriDR3Iqb+sIcG
8Uufjxu/4v7oNzvhqHJLMHDl3XCEnfYZ9con6oRiz5pVsmrDxOvwXFdCTrwAAe4t6X1gDcG/sluy
YI2nyzQNmmuH0CkDHRzix+j36a6ky//GrqognTx8f7ywTK+v7eVVuRRhkChMQjBmO4tB8hl84dtI
hHyd7s0GOXtesj67Ce73u3SyUQVMkq8iScGD6bgr5xHDfqvDciWodb0qm9C9HyaH1m/2jisBqVF5
NJThwW/XNMxNttJ8fFmcYCK+nd3crIXvoUljtwAFsRKl/qnjv+PjOgI3K6TvSwo22hrchUrYh4nI
Xeq8VuxVQMrKan5m44y6dniZ3elsD59V5u168a2p83MJeETW9qfFW0GEGb5VF1X1pa1kYOPS2vWF
/xymfvGhE2G38q0G19cRu8u4iKazwWcU8OCYQ+AoIPOF5v0Zqjv7TQtbh+qiVsTszM3A8p7Uku5a
1tp0pzzpbhMg9XXE4h3m1LgNKIUSr9n7rDqm7hpXpmFB6yjgVM3KthjY+USGHBb0ygubpNmJsgDg
iWgkY3+0yKgAcFBuz5ONFrsvhTfBUihWL2WObZI7qO0K5+qgYP14Mgzbl6dFGRTXOmY5srgNCQq4
Mkj7fetmQUTQaHAIe8Z3kxR816AV+fT4iab1qx0riNvJOU8x/dMSplFS2fNlVkGyCYjm6zBhC5l8
v88acBpMnXNmlFcHb6zTTbUDX+ccLFuIc7W4gN6WrnwqwxCixo1coyI3GEYHCo+BgnbdglRvly/u
OeC+iuYeFZ1NZtdhwmJpQKVd4xiU1dOT58znwV67NpteXNvL0engZ26LF5du/qsDL3DprB5CDfFI
ZwN0CMA3bVnjtRmHkLt8rll6YnMWZxvVIn0dxWtDAT2n4KWE4lQqdrwS4w4Chf1TCIa1z9uMr3mZ
3ZfUBeFjfss7xr8qCcKcCDqbvdpvG1/zKeaAzcJLk/RWWhavduMiOzuyaYJenscPMMS9f4BFbyJQ
4JYT62ie3QKRXIFmf7G68toQVGyH4aimrZFb28dDt8DO2icggyNAwObJUEYCtdgVKxmObDqotxrs
3MZ1434grJG58NLn0M//pGiwfGwk0/j3GPvGSAK9QJT7fnoTIHwkbv1r4ryKUO9a2Zud+3J55xyi
Y3hTAb7NwocPB0u68+g8RUmDc1U33lSY/HUnox2s4ps9W/tF+UDxkZ03OH9KUnx5/IEGZ9RRvr6r
VFjINr+5Fg3+5+RVUuyDlLofMjUEPxIGfNC2MK6DfifgxjnGzG6KyCFa6h6UFU3vb5JR8XWc75iV
kxUKmt44CUS5G0C78Zcqln7tymmwk472oiSUKpuL9Jb4Dd+1tPsFAvUPQS1+cuavbNyGoKuDvvzR
HWc+hOmNuiQ7UwYaZcstfz2eaNNK1uIVn8E0rmiY3eau/1RX/HnJ6S0t3BX7G+yjI5Ur1tRzT0gK
IWM/WqR1cZj3UmburvfWMtGmL9AyC6Th4GMMkOmelvw4j8i6zZn3d5Cs6V6ZxtciFUUtswoH8Pda
ZUihceq81jNqJN3or1z/DO2Gvg5ZzhSbZtBMIpceOt6BUNu5dXxQv/yEjWhutMQJaGC5k0BMNDsG
oqVdT1oIGSxFuhJvDEtMhzWTYUxLUN/gjqjYN4skr5IU2/xbRzRX7hL0jOFuXswWoKajOxwhBzUf
Hi/f8P04qaOZi7aFoFaLyak61AZq0v7iVfqzSO8Ms/TbpNhVNvZfS1F8ffw8w2L4D9XhNN5plHDh
8CRN3D0oMsbsa4LMHzu0YzexlceY5uP++5v9ZSLIIlrDAqMl9XeVg8Wssfg2TVgA6/49eMldKsqR
p5COC780aDmOKCVrjE8mA2nnE38JvSkrkW0IWzs7TiDV3IUV+3tq2VoDnyGk6AjnwJHo2PGgqHEP
Kc4gP9oyjPIgfE3ACB5tm2bN53HImoeAWumtnsGZYFfyyAL+obftlbKBwUo6FnmYABZLa5zi6pQ+
22H4u56tM/XXcLWm4e+me7N8oHyK2llYprdBTf6JWq7akyFxDuhqzY+PLWSYBR25a1MHxGYJLASi
9OPcjAc3c39UzIpZ4my7PuoCq75KFtySFL/RwTu6tXey1thJTC+veYCbMKoEik83BYUsgP6rKC3o
acIpC/JcK1Hd9AzNESB8UPZFCiUuqLiqfdf36PsaZh7diT92SU6nFfSs4Vqv0wYG3dRafpFY8eJB
+3fO73JxLm2PlIXlqx/Qfg/mhSBSyls78xiCk45EBOqKdvBAKy4o+wQp5hcQ4bw+XlXvD810XFqe
V6Ri3mzF45iJfdtWw75O65V02vszwnREWiCHkBGOJYpQ+r3sRAP2xvpFDNZX8HWsOLbpA+63qjee
5zaUZK0rrXjKliRKJHGisnPWVNBNo9+/7M3oAsj7WS6VFfut5xwLMIwfcDbpVs5q70cNpkvTUjm4
CR1ncXMrcizbcYy6YPys2unweHLfv1mibfvfb58rl+WtkOJGhXwGfPk45PWp9KxPICP6OpC1HK7J
SJpze2Xr8pFM4kYmW53Hzh72AQ3mFSOZRtfcui5bVdoOPqKvm2I32LLZ8/Wqq2l07SzrKVngqo0J
DtAE9i0H3+g+ICxZweeZJljb1TLZOnY2ZlbMoVS3x0J6afJm2Q+LveK+Bg/T0WfcD/ye934S57x5
saoBTQ/pAfCNLBrttWqMYRXpoHihoBgRCmHFg5N/m7m4BlNzrhsk//rg1WrkpnoGaNr+vVjnQRE2
j7W4WYycG7f45nXLhVflHFUi6fYiSL8+9grDlOsslEHDs+qO5bhN06QOg+t25yp07N3j0U3Wui+F
NxEjBM8O9SaMztufPf21pD+JEzt9sO+TP4+fYHr/++9vnmA5Qyqkg9MkTsEglnHPKV1jhDZcjJgO
TWtGv3SYYwmQ7yf+AdfI8ODYgJaWSN095xboOHloty+yCEfQwVbZgfnwx2Fst5GBMR3dgZxyy3jP
oTvVOsVTkgX07AhJ949NZ/BHHcYRADEY2EVoxXOZMnBYlkAm5uW0B/KiPj9+hGl2tHDVu9wVYuHi
tjSig2Wy8ejOyB49Ht3k71q4WljlzAvynEAIBc9j1Q97MZPYyeoLD/oVI5m+QAtaoBKYmtYLxC2w
U9T6xlLukgby1o+/wDAFOgqPVbyYuOVhgguBy+lrAwJCT621/hveXVfaDYfJB8esw28ircqI9+Sb
K9ZozN4/9zEdgGcDzxRaOcaeaXYG8c4PlNORLAAKKPOnrz21Ln7QVytmMky0f//9jZMPExO5Fwz8
BhxTEQ0Is3tkV9s92trlZUIO7PR4OkwG08JVBirOOfckv/mLM+woFMNABmx/2Tb4/aFvPiLPWcHJ
UPEbsQoWWQ3IU4YeHdyPRzetJO3Y4VikkeUME/V99dlehm8E+9Ho0ZXrhGl4zZF5HZatVxRW3CVV
dvKcpryEXIRgQAzalUyN6RGaNwcQbJ5Ke+S3Kgx3yk1vY9pfQXu+cjgwLVjNkWucLEljBzjbl+pP
ZdUvbub8Kig9lmr6IBz50VXTftNc6OA19P+HU+4QK+6lbKIx50dIpl5mMX99PL7hU5jmDoFVh6wv
Cn5zwSGU2d5TokaIx7vpJ7+tznlbnfgkVg5tBpfQGSPJ4CxZUpAwFmyJlmw8B0644tWmoXWHcHmT
1ahyx5Dq+K6qxD/2EGFfuZeaBtf8oUyDcQJBbRj7lVPtGhTR92NZrDVeGtaqLlALII7XooJqxVCg
OAS5/y0JimNmo0/58Qyb3l7zhZLk0KhtJitGicX/kuL2/GKxzloDlhviqU4SuaSTHyjHSuI65Gpn
2woNA8FQ7+2lXXZTvaYBY/gKHbEW8DAorQbncRANyCc3q1PcF601NVfT6HfveBNPB+XztBjgZaUc
EneH29Z8rMNitWfGMMf/qWOXji1V0YVxCUENH1og7TDHrbJWVr/BiXXsyMhcIj2Um3D6Cs5NOkZz
nZ4ba95zcCinXQBAOFmJrIZTuKvFC5aRzu0cPKojy/MdQDQKO+6bbldayWmwrF+PF63pi+6GfDMh
rd1lslvcAN1jKEZJP3hul/ADq8gSdQ7Im4V9Uvba7BuWsI4cnOaFo7KmklhgBeRp+ilJRRk5pH5O
5rVUr8FuVLcbIWiKdqwghr7XDj7JInBwntylOopEvACcs9Zca/oYzXIQxq3SeViS2B/aY8Wzfd2q
70EaxNW4yj9hWM46yWddtX2Y2W4YJ41/dbLuSKbkBDT1l8eTbxpei7d9ZQmrZFkYM2x9YFgFLKnb
taFIRTSMrreyxEw+rx1DwnDKpCBOGI/F3O9qX/4O6mntPmQaXAu6LpL5zuCPQZwQwdjeEe6cRE3V
1F+3mUg7gTjS60QNLFKc5yinJZInZ9CH0qPtdMXKrmdYsTp+kOD+k8qehXFThLeQp6C/qaqo9ZKX
+8kg7bZxfDEdGrhQ9AKPxZDEIHsAtzY0FvhyqDpZ85UPMSwnHR2YhQ200JI5jFXP2qiVuX2cUfqK
Zo5u7cfTYZhuHR3ok2QoPEiGxXyYX6Vlfwfn1MqhyeDPOnhvUmO+ZGjxiVHUPCe+97MG7EzZHeR8
N/qbzuJpoXs64aMM47Sqjq7TdhF0naMJ8WLbEUTH6ymVkNptasyAkOVONgWPG+qsFeZN86s5MuA3
VT5mGcI3+C/zCBp0dYYO8xKAXddvuzWiL9OWdJ/7N1uSSNuuHosgiAOnYYB++k+hu2AXIs8W50cV
dmc2rO1Ipk/SwkfCHH9gjYvso5uB7mNs7YAh9dsk4tnLfYeuZIBNj9GiyAxSNJcPAQJt3rzcI0pk
lc5LW6jXTW6hgwNxZgO00cfC4jjXRg4o7qNulGu4K0OAcrVtwnOTcq6RqIWRyl02+9+J4p/uhyyV
TTdRdiuh1uDbrra8Apk6g5AtjiL3fS8q246RyBWW//mxkUzrSpvr0suLlE046ox28SuRbHdPUUSB
U1zzdvpJ6+zUNtVKnDKlIXX92gSNJHYhyyAmc/qhhRL82DcHqxF79K19gXDNXmXlPyjFFCdHVI1X
nmsIYjqIrYPQCg27HDYc659ZQlhEBTaURR7RpvPy2I6GedLJKVGB67smCPw4kB2DnqI6oW+u2z8e
3PQB9zX4xvnDiU+uDTRqnLfsVQ3k0z8U2g4DuYyk3qdtD7k//M1DvJHMIMXFSvCB8zr2wLxG7gIV
o1mm5NRVNtmEwoIyxr+fAwVyQjpvuC+CAUmFtm3HX8ry2h+PP8M0Efff33zGGNqUeLzxYwZoQ1RV
X+ewWal7GgKWLtMaQDuTCEv6cZWVTTS57cvCybXNm43rVPN1FFqBeg0cP54EfSY5uVgI8VXtv4Zl
t7Kfm6yjuTso7YBPz0gQD5Bx/MutB+clTZY1BJkhmOhslAxUXGD8wgekYfcxt8NTUyZ/SFO/3pHH
dg083DRv+xAd6qWykTRJgkexFDttIsoLz8ptxOVMR3FNrgdCyoz5cUuh2YNCVREU4ASl9FPX0mJN
hc8wFzqgq0iRqViSwY9zcFl8VInj7AqQf280kObOgSraULnjPSAFJRR+52jgjTg8drJ74Pkvqpbp
6C2Vg906Aa1+HN5Jv6EPdMpI/aus+iOEww/duKapbvA4R3PmrBZSMr9hcWBzHhUM/YE2uptDXAG2
fYi2i9NUjLnwSzwgsz/5fTUCAMV/LovYTb57qinatR8/yDTZmm/nQ9cqb2A0zqEmHYd5n73abVWv
FFlNdtLcmtoDIX1e+3FXZlkfebQrf6ShXf9CM1m/xqJm+gTtvDaASn6G7i6NvcLi+zsG51iUxRrP
gqEBnOlQrjzpxRxMrR+P3L94afZHDMEOLMIfa4e9+rMbq9z9wobxVzs3vx5PyvugR6aDjoexJhyw
bxo3bVgfk6H2IpF2w175nto1tuNdnHxCQZx7xaEqJrGy6AxhUschF0RI20t8eM+c+Z8G6S77fFFd
H83BYD/ZSf6r6Zz5gP4uYOEff+n7c0d1SArI2uysYCWNWVFl3c7ugVNkiUfXGnEMC1DX00VLryLQ
GqBx5arhVfTE+gnZsDziVeCufILJavdHv9nYU+7YWNwei1GC6A/AZ53DvvyweP7RbdGs6iX9U1H4
u8f2Mn3P3Y5vHgb0hbOMqqcxCLqfS4j34I7ygQ/bmluYzuNXoDu/ddDJHdvdMhwoWdynjk7N/vHL
G46LOj9fDgZOdCotmOwvfAEVzWQJAPKC8iMNp5VErMk+WsAZLZe1eenRGL0VfUQDvzuqBXSZOcQy
tm1gOjqOy6qRo4MlNc1lfyQOcY7hwL2V1fT+B1AdIJeOqUesLEQ8tqzP6M6P+UJOUE7c9PJUh8gN
oSp4LhDuQbtrR40o2sgqbLZpdVKdr022vWjGWtGYd5a9F8Rzn8JpKve9m2xTLaQ6Yxtt53pJ2UyB
cUHayuraedfwxV5Zoe+fH6iOYIPEDAie7ILGLdCcEJeO7cqqot4d4nsWAwjLleSbgTCT6oyuSzXK
Gk03eJALaVSohZ5VV33hXHCEpuyzxYtT2iw7OQws8lh3osCUAkl3dPzxMkrxWkL7vfK2aV9TnQGW
K4pSWEVJLGZhnSyrLp+KYKRRW3bzx8e+b1rXmmP6JE97khASL33zm3jeh2SsP8xtt+l2Rf/DAdv1
rHECRWLbS6cfk1903+ZyHH8+fnnDLqXD3oBHn1qAuL145o21K4HtjcapXev4Myw6HfDmoZXNoaXl
xaxXPQDv/mtfi9+BLKsoseXf/rKGrDN9xv0F3mweroQggj21XuymUw++Z/LMKrUpz0B1lJtFUMiz
qKBxb5XimE2sOIcS+jKPJ8CweoL772/eHAC0BAyzGL3CJBQjUr359Geoqr8eD28yzP33N8MPlGL5
sJrGiW39lln2Iyd0JXthenPtIJ8IMDDIAm9OgvoLWYpb4Ix9NDrb8nA0IP9+9V4lompESuK58pyd
ECK9VGHlHrYZRvPaIoG6eeY1JO4hChLl0usjyPn9fjy4gRwcx7B/vzuZK/Q5pokTA7M97oMaFaE0
33foTPJ6tN60BGR17KjG+tsy+sdlLp5ZWaydPN8/jFAdGAYFJAWsde2htFl8lH1/gN7Gr7ryohCA
um2buQ4PawZczcGbBsScF05RDkaJHaNpGk2Nu5YSMCxdHSVGA8hAU/Dqxn7XVydXgpnQReTYtqHr
sDDVoi2tCycP2BTnl5sW4LxXfyPf/vp4BRicw7///sbvZFoHIdLfTgzizOmHTTALxE+DvyovGFca
eU320VxbkoBJnHhInNr2nlW5vSvgIyvmMa0hzbnrfkrthFfQHlbVU8WGCEKvyBOjo8iyi03VCKrr
HKOjp3aAunVikMC/IBd9Ebb1RYVrNRWTfTQPJ+OUJbydgBnGzeUAIujpxId+W28g/Q9JWxum4eLB
KIGNMko5V//LsmbFMIY316G7NdAB6NVsHWQu6G9A5V7Leq072zT0/ar3Zl1WZPIbNDIQJObRnf1/
zq6kSVKcWf6hhxkgsehKLpVVJF29Ts/0BeuemWaVBIhF8Ouf53eq1rQSszyVWR2UaIlQKMLD3auc
f0HQ/vTQmTeha/EwzGBxW/2MLKI/VhVEn8FjR56qsn+ssBiY6DW0sRZ13xQkY0S8r/vw21yPX+9/
vW1lDIvtCHiA5nHxM6l0i6IihIlW7U4717zFnkxB4xXNeAOLWz8L4oJ/6XgRnVYnmK4UVMxnFDB/
PjYJw2y3vo3WWk4+oJZD/CwU8ZIu3n0E2ZbIuJF1v6iWbx6c2tjGaMK48cWO9c4K2QY3zJWSlfR1
3+NCRlrtxKa5O+tQ7FzItsGN+3h1B6jjuBhcFTJISjo9z3qPm98ytolUK7uKR6M3wlpZRU85c1US
FOyxLGZgEqnhnQwKiOn2Wp5JkMRr8FPMcu91ZDmVJhBqHhkPt9p3szXq4+eRyG9BzKaTWPvq4FZ7
tTTLXWhCoQpVVEXpdW4WCMChKnKmEz2Jstl5+NuGNwy3BDlQ54vWzaYhbg7a0UPiVO67oabHh4zK
RD8tgw/dpiDfkAaD5EuyyFWn46Tzz48Nb9gstJnzmC4ulmfqaH1SvSJTAjAXe8wnmCRqABTPoPiD
RkFxY+A6dlEdrJeqC/VjbQ6ByZ8mkTwgE8vXjKK/WR1Gt6/ap0KKnO9cLBYLMwmNBA3jpfDEls1B
+/dEyu+9jnayapahTcTCCLT1EG9qy7jqyQuDVg/YSYjeOTm2o2m4nX70oAir2ZbVQrQnfwz9A4GP
vpRim3Z+wjIBE7UluhxgTJD0okLqVMg7khCWu/uOuZ3B/1adwEVhhAszY2ukvS2r0IqFS6WGwo1c
xVGDaOcSu64+bGHgQcEv7qGH2kF8a2jCdJr8AdmeJkKDXkCQ+HnIUExcl8sLWlR+tGUABw91Mi4Q
0qw5F48dBRPT1W1zX8V1tWWNF9feZWkUpYcQlAB7kFDLVpnEOKhFQWBLap3VdIajQvow1cjKnR5b
HcMNFv5QqrmFl23RQd379FsPiu6dlbe9Z03EWOFp9Iw28CHQU0LNtNBZRaPTDTPiQqCtdKlKOtW8
LFH+qWjQpFmDOsF58CFooskWx4s6MMls2ViG83zsWKFdMG11/ryzdBYz/Y8oNIB8jVphQ47XXEHs
dGkpepH8R9+aJt0bW7exrJjcsrbZfvLQP1Wa/lTxY8KFgQk2b92tRe92ic8vWH/WvhzOtV9tn3yA
dg/3D5dlhUzA+ZTPouvybsvorLYzhfj3eWp9B2ii9d/7v2AxDhNn3oy9L/sev5D3Y3tqHMA9GrRK
7hxg2/ff/v/m2ePypmM95RvkKpzxXLOBJnQQ84Gjj3tniSyxlEnQtsxc+qqFTqrjT/qot/ZcRn5w
mOQEbMbeE8u2SkassJKy4rLkOmu0ag6KVN5lROl5J5KyjW7E964z8NzVLToVfJn1MPmjpuoxyvTA
JGdrfWDu1RYvme+UxYdxYfIJNZW9dI7t042b1hEuMDVtuGb9oJ0fGxH511CpvTjZMroJZ5NBTLnv
xGtGiogcsMnDgfVQAHvo6JtANkjIUSm8fs7QvemdHd6GYI7w9s6l5eibdGgF3YgvyhGb2vZDfBrW
MPpAAPb+S4Vx8BhbamAizPKYLJBRqKaspZFK5A3FH/Z8B2phW/3b/98YbzGWSmqwSmWy9juQbusy
gzHvUTvYRjdMitClDfOqH7N4kcW5wvG/eFzvYSxsq2+Y1NJ5KwAvocr6kDw3YruCdOTorM3O0lic
jm88mhVh/rhJqjLV5P8sVfc5EPSZUPWOib2GQdtPGJZFuY7mHG+sbKpRVSnph2VY0RXgnMfF3Xmh
WH7CRJY584b+En9UmdvNqYzWd5VfH7oxfG763X7m32MZAhNgtoqhDtCQiGnM7XpWfSNOflj6z7MX
02vc9EHi1pX3V+3yx8g8aGwcWycC5Z0OtzYjdVeey3GMn7auik73nYZtzYyKVzt7eFSXWDOyxV7S
dDWsugSeoW/H+ATWLb5zc97G+80L4D8sZWzs9DYSiH7KOr6gTTFIWu73TysJB6i4Tpko9uAmFlsx
IW5rKItKbnzImnL+d8kRyWJoGe6pv9tWzNgPIhpPyYj22arppzz3i0QqhRZb1nyTkdjZFos3MQnK
QD3PZk/AIBvedUk1O1AhhmvcGd22QoY3kaDDyh1nxmYgS+OMRdoWW5wwXe01d9o+3/AnHlnbKOb4
/MiPu3eEQVmeFbuqLMxylgxXQlTj6GJchgzooS9Nu6RS1K9o4XiqwvoMGOt5khKSceOH+yZimYwJ
b4tIKyFBmncZBIv+BrIFKMaoe/DSNoFskRqmUM1hnwFQ5lwQqRZPlKP++dinG9ZNHK/IQ7/qM792
v6u1WBMNR//g4DcDeXOf6g4ZxVuqNevGvLqW4RbWSdTQ/vv9b7ccUpNebS11FMSL7jOifBBVlUUI
KW6IaDZtQuI633aiJsthMinWVrbRdYtZl8kYB3RYIR8cAYFxrJxRZM02sLPfxtvRLSIF6BqLj4/N
zggX0C0smxhPoUwvIz+uDf2p0Z5DoOF4f3yLlzKRZO4y1WjpG7tsE13iLOE5Wrt/SN5eCz/fCRps
dmEYeSQDv2eCSvwEKDt1/y7n5df7X2/be8PCV61XEHs0XeYu8SfgvT6C4+1H1Uc74KLffzk1IWQD
RDLXul26bCm6v3Rc9Ql16F4j7e+/nZoAso4ohwWh7rLJWfxT2TU6CQE9OEu5PRYm08g4PGPlzj1b
CM8AeQ6SYAVQrY/IXsHTNgHDaTSBzP/3lsg2J3TPXLXvG14EJ92vfz2yu9REqDVgC55ax5PooCVl
wlR38qSL1qX+sduTmpjZrltjP6igKimDil3GkfDnIog/P/b1t0P1xu0haFGgvoJgM2POWavt6Ezt
R+4WDzXZUBP3Bgp4aFZGm8jqMP6GJq8i6Zfq4/1P/71ToCaKrQl5DlzNKjMa+5+DNkwrWqWTv46H
vG6e7v/G7wNkakqZS8CJUfLRCFddiJ9Kwd2vKFrSI0RFRAIqK5EA9Dv90a5efbz/i7bzajgLpifq
tn7YZmGB7lxnKf3EGfMg0e66d0tbJmXC28pYrrnwmciQJr8URH+Mtu2vwCk+r1V/HkGFjNffl/uz
sfgmE+vm1z761WPSZqpS3kkMSIs747qnhGNZK5PTrch9XSuwJmdO31xdiS60qHgmXrFzJdjWyQgJ
thraFsOE4TXyBYcIvNqZUtw/o+8YGjJhKZI4DMJ3+fBYsp2asDcwMq0kzyXSTNT5PER+nRDm7KSx
bGtleFmXh5NXeIXIAPxsEhQtXiLev2xQW94JoGw/4P/qSQLkoTVYgHANhaH64CilnvvcDa6hqvfw
xrbTZNzRN1nTIo8rmRE2gLCbTeS50u722D1qwtO6Yt6WeKxFxrf5UzF6f4yOPD9kBib4rJTuhsRA
wzPt8ypb5Zyfak30zspb+lmpiTurm1F3uVZdBm2Wr5W3XSdV/p1v8pWK5ntzK9igtlz3ABA00B8P
lj/uz8qy4yYWLa5I5KwADyPPUsmXdVTsxwxOhlcFeNfO1Cw7bgLSFtDpuHOQoxsX2LGvLJxxdluE
Uv5OYHmLAv77kKcmIs0dCh+It1hmi0SZ3KnKTwUfXiq/Afukd23nfk+Fw3JZRbcJvrlnnRZa1D7H
D80aCPOoHc6r6x8BFf1j0v6eCdpWyzDBOHLB+RUwmQ1V7iTIRVQJlM0u93fbNgPD+Jph7pSPbFrW
rPmQjF6wJiUEEtHaOnVHNc3BYyGDiSEb/YioyunbbOuh2JO2zUS7M3F5/+CZMoFkA+Bv89qJNmtb
9yka50/dnH95aI1MAshFxX5D5CKyHiSgCSRu37XBxtCyWb6O8V4buWWXTUSZXGZXdRJ3auCLRR0c
z0PVw1nq8fP9SdjGvx2AN0eVT22DHlBEIFot82FqVgWc8dgcHxv95kzejI5jg2aa1W+zZu76J1mP
8hKpXQJL27ff/v9mdFo5AeOjElkJ2WsNsoian2fZenzHX1hcninbGSjpLls/i4zFI0vCUdETAVjz
4rXVv4+tj2HDtAi8Fh2IPPNk+yMknpP4QeE/5k5Dw4ZHKhZf5RhcrNJ5DtagOVJvrHcQmrbFMUJX
HEamR7cTma5Ed0I81j6BnnG4FrlYd9bf4oRMWBlnEeSMlMezoBufPaDWNM1/KM2OVPPP9zfAMgsT
WzayZa0cvBOzOSz+5dN69Lb5opx+J8qw3DgmukzVnRp68OBmuTMd0WlylSH6IIPpWA3L3/kYfnhs
FoYRe2MRFoXuOKDKKHL17HK7+kF1srPVFjszBTqn3lFbsS48A9d0h3ouX9cmYa3cI2ewrJIJPihV
0YZBs1WZg8bEJ3QUbydvgupBpN3ys5yc5gVS8Xvxk2UyZgN8OS8VtKtFgTIpCxLi8Je8Yo8RD1IT
JzfzOR9Q5hVZAS75dGolxF9y+mBYERhR/RyLLUQlAr66Vv9WPnpRB+9bXPcHNvOHEECA3v7qUvsZ
b7hp7eCw2SKOwS2aFyIoTvfPqWXtTZicFi1aIKGPiAZOPz6ysItODShSdmIJmy0bHmmqWA+mzQlX
pYbA6KwhqV5+Z8P4/aGPN2FmRdGXYyGWNpM85Sso+jiKTTuezmYBt0fpm5usEpsbybxrMlnRg1OS
Y1lH53IucNWgPEAf046hJnxsWqcaYaNXZ6IvVdL2UieeGs/318firU3wmOMzOjXRUmeyAzlRoPpr
2+pjsDpfCm977F1rMoNFG6SWps2rsqntnoOAPoFe8GkE5uH+FCzn08R4IfVSdSpaqoxX0dQlfljN
7bGOqdjDidrWyLBgFrFQ5OtUZUXLj4IPJBHSrQ7bTMVxW6PHYILURFsFeb0WlR6rzIOqzqH1qvA4
oKz79NgqGXY25m0MquGiykSwPgM+NJzcJqKPDW6iUVe16E7xsMiCfH7tgumSq61/LCAyUWIe8L45
bUkBLOrMDgLcGIdu7fcw0hb3YwLEmmgOxYx+ziwn7ZN2vIv2O+So9vTLLWfTRIdFUztFPgCIQNAF
X3I1vONE/Hl/Q21ffvv/G++Tg7kIDxYw1LVLfBlW+hyR+cVvnb/vD28h2aAmLgwy5fmsir7IZm/9
1giVbGGRBOp7t35xepIAsHGYSrDD47/3f9E2IcPMOqL7LpeOc0Wr8HHh6pkE3aFYxU5UZ9sK45L0
ncXVc4zhpe7qRJXlnNSOu9e7aBvdCNv7GjBcKJzCAkrhfhLrMlzyodqLqW2jG8aL0vkkK58518AV
7yuqs3yKT/dX3XKJmRCxQqCzpNC+c3UCD0rEsWJn3tSfA6fUic8WdSymfCfgtczCxIv501LwsSuL
jFM3fx0jLgFcr8ROvGvx0iZKeXWixVtlUGRVhPqaJ/SftIv+qfv56E3hTuui5YiamLSygslxAMMz
LxS1RG07pp9GKARtSblt/WP3mYlJA6J3jr1pca7Fsk3LscRNkB9j+qA+JzX1OT0H+kVYIxymIgLw
PeYtOtyLz/ePk22FDCP29OwVWk3OtamL882IVVm8j6ZpJ9K1nVbDiMtcBsCnYJOVlFPiQoAkYU77
57TlJzfKAQcAqchj7siEqFGiwhHZctw70TS8Qu6kfFqqzTkH80QfC07/Q4KWT0yMo3KuQnsqiWul
AYja4zCw7IQJTispmyun7J3r1pQp2caXthmepNs/FtSZuLScjaTmc82uGwvR8Ja/8gV6svX6mLc2
4VvusupwFrg4qbu+kCj8ydmwhyy1eAoTr+X7WlVhXzrXFR0hgM6/QDKuTGg/pmMsdnydbfVvPvDN
7Tyhf3QJiiW/Ng1/borwKSi384pe4ftmZnGlJlxLlREZ54LgMtsmFLLRqHZxiNyDa9lGN6wMUpW8
R1KCXfuhGI46Z0PSB+Xe6P87Ir/J6JtqkrTFqfRBBQ1kZnyGtsYxnJtTyy755CaD7JM5/+DFTbJ2
W8LmbzGZXhgtjnn06scf1uZ7mJ8r8Lk/tpDGzUpY1yOrI9g1ztevY5m/JyT8dn9oyxEwYVx0HKtc
Qyb8WpdyfIk5G0GmUI6XUZR7T0PLSTbBXC1IB8OigY17weLicdiRLqevTiha7xNAMhD6qPN5OD02
n5tPfnOkO1oqryckv7ZaPDuL87zVKov1Xh3ftly3Ob4ZvuhJXm+c5dctas+qbA9xwP8CtP/n/a//
PeyKmuiuLkLjJpS+8qsIQXdT82q6TLhqk3UJ2DkCcvOEhGJ94CJ2D6jU7aVm/ner/vewA9f867Tm
gKpYBCq/alqBk/fjsP6Zz9UxJ8vZmZ0j9C4OZVACv90dNUJpDl6yoH1q9JmDE21YM7f8RkIQ3W1p
kUMMfvyowMg5lceFzsf7K2OxdhOQpnQ3BD0N86vXu0/Q9Pi0IBLfMS/bATXCgSpswTI0D/E13NbP
hBVDoh1gyunytb6lI+9PwHZyjCVueRxuVb7lVzB7fJzr+J0Y3Wuz7AH2LBgDU+0zn5EjaZmKr2Mz
gNFgTmutXgswss01OptLQk4Qrv1xfyq2vTDcUSwj6XrOxK55nefPZb1tfy5zoXdybb/fDWLC0EI+
q4n3JUwMuie9KPCQa64VJ3/mWu9cTLafMHJiywYYceOE8VXG0/MSl2lf8eBciPBlgXTtQ56ImKRm
gYuEYVNu8RWsn6ei69djW7jt0YvzPc633+8DMRFjhaxGpwSZ/XV2wQFRD6xKRh18vL/Jlqc1MeFi
wTaCacwd82tcuH96pSuupZP/hN7dcHA7lh+BPO0vVU8F2lLo8DIWbA+O8/uzTP7DpoYcjY46N7/O
/vzF898HyycoFaLzVrx3gP7pB3fHJm0LaBg+evPpUFZwt+vI1EHn5XBYCTLH91fw99MAYcyvThXk
2UyWvfLTeEQkICsUIRh5Ik7/3Vf+pZZtVhePZf98E/Gzgf0rB/muTts6Gr9GIXPfKxBgfy11h5ql
WvngP5RFw9vx11n5zrbwsh1A5uwsP5qifVFk++P+gv1+O3xT1bFYBllvreOncliGRHoLOW+1u4f9
tY1uOGA2r5RASdJPe1ICd+r2YFbyeXu8/+2/dyl+bKRW4oU0QMONOi0WfcjX+G9/0/9MzvDkUjbt
HNffXyG+CSwS1RZuUxH56ZgvL/CRmVq8AwSv/rw/BcvwJriITyQKtpz5aaHpBWiZrFp5Vmx7kpmW
FTLBRWztI3QChWHaTuzzMuZn7MCJshpQznhPtdGyxyaSaOZdhL7WJUohEfMeycFPwRo99JT0TQRR
R0Q71IJpWLOIXjfIf7mHAZ3Ac8KClbaHx/bgtjdv4svQWz1viCisK+j/AiT4YxmMX5zYPz82/G3d
3gwvdRMD2J2H6aai126spgS5iiMVxeX++LY9Nhyqg14/jyAPnjISfZgJexq2/E8/CC8573ferLYt
Nsy4jKTTUbn5aSM9P2G+/7NsH6sQ+JFhxGAPQ5Or6HTqLjePXaroOIAxcGdvLTeqbyKS3FYUYZXH
+HSv+T7GPeS++vlzNTmXvogOOuwuFXiFZkIuHvP/vr8jFqM2QUqAS/NWgyApDVByOlPpuC9gOldo
ktfTzqbbfuJ2/705VHXnEyKkhmMdxKdFud/cIPgraqMdXLxlw02YUtGiB89Rk59Oek69cbms256q
qOW4moRX/RaEK1tnPwX6W58hSiHflSOPjr7S5cHVOLePbYJh1WzUClUbbEK3gno5b0IFRkLw/8YR
cXZ+wjYVw7J7MLupJhQ6RZ0RYPKgdo7xGMcn6JDLo4Be+84dZNsNw8I9VUG2nvdrOpYeTURVLIlw
0Xz02EIZxg3QLHj3y0qnPFzqtAz94QJxwumGIKM7Vmg7rYaNjzQawXwuSeq65btpmV867R9ZHn58
bAbG24gNrvTX0FnSYHbZCyvX+eIHok49le9Vwy0z+A92aQa9EAiSlhSZiOClHVR5BFcBe4norgD1
7/MQYDr/1aQ9Rjs0qNQkDdsnPg+HMHdPEfQbG/fvhjmHSD2h6+z+glkO1H9wTEuEdgvF17QR85TQ
OaqQJGTDzkvPNvrNXN74Jl65Ya9WTKQqwH7hRr1zaJyY73y7xehM9BLpA4QvFDvhgnr/qKKhR/Js
GlImmT5Kd9wLXW07bhh3NC8laYtggf8oxnMb1vQPtNpsH8k6DTv+w7ZQhl274wCtDhl4aTOttE56
IDW/3ZTud2pS/0tb/zfD5JvoH9aD6LdfIi/1xTvuNZdFyoPffl2lPLXDeCi4f+LuH7PoT8OCn499
VBq6pKhY0kR7jyTbHA3Tb5HKUj3obtNVrPoTwNnsQMNqL3iwTtEw/dmn5UAqDJ+TD67+W3BgwOhH
XniHGQT/cZkNEZ4d66GA+ArmGq3BWUlItz0Go4c2za9nfaiCDpCkRaclJ+1HdxvGEwD18zOUP3Jv
x0FbltCkrIrWyY0UX5YU8rHrJzGNgDaWJf/jIV9ggohWcOStIAuG8wzmj07tfI9Y9Vj4bkKI+rBc
gg5anqlY4gOZ6dMm5hQ+Ye/munnG35xvEz5Ug+y2BxnInMZMvg9ccHCPU3iCnt0rAr7vE5mqRAFc
dH+dLP7ABBMFUeuiF7SfU8phKDwI5TF3mHMMu6F/7Jo0aaE8SrsJ9fs5HYdb1S8sfyyDeFIx+XJ/
Crb1Mm560kY5GV2+pKxsnyZ63mSU4s8QjhBrkyQp9hg2bCfWMPrAzzvt9N6csgmQSd0M+bHUwV6V
zja6YfO1G7FYuMWUBmHepF2Y/zW5yx73vWVwE7A0aPR5twh/0rpS8jkGfdpXiou/2rFlS7uPb4KW
tGqBFOjAFKB8h7/zQEVy9fDKPSDAA0MI88MvXd+2Ce2W+uAWiyiSzRt56oQh27FK2wyNao0zOmse
hDgFzhRf9CYLsGg/mHH3TViTWt2lESKE8EGlggQVbLSrVfLZA5z8/hm2XP/kZp5vgotOBm3kVMuc
Vv50Itx9dZ3qJWqDFz3pHbyIbYFu/3/zEzMskENEYEpZpNsTl2570J3eu/QtfsTUfOSTbLk7T0sq
3Gg+r6yunyBH3T5Hpd7jNrNNwLBz9KAuYUT6BX7RVyeHT+DIjEW+46UsXsSkvZI5GIrHcZpT7rbv
umj8ULgy5aRCyx15V1fsmeXVHsWWbbcNU5/UxGQL0pm0bb0FbAisBtsNjbJRh/FR6zHe2XLLpphY
p2nbSlRTCpWCbvKdIP7Prlkv3GNf7x9ay4aY+CbhFTWkbmAVMorKczfI6bDsE9rYRjcMekT9OB/z
fEwdusp3fifmSzMG0WNBqolsYqx0cfdtiIOFBNRPl8txG3V9emxlDHMutcxJNMCXrySgZQLkNEgR
od+7529va/CbEMGENN2ijzAf6zkNqfzBuebJEHpPHIyIYe79U5Dm78fmYYTyMW38ENWnJcXzxDuo
IViOQR78fGxww55d6RHuLdgCVlMfVEgiPNCAPKb87JtwJq+ZfadnuA/mXIln5nA3Vf3inu9/u82y
DAteJuJFam4WBOhnJHi3c7WhAbuP1feHxjfBTKxhDbLCFUwLxVAgdQAtK95Fm/vY6TfBTDCsSTQ1
ll6CPPOk/JkeGpo7O5eZxXLN5hUqKmCjXDKmUby0h3nuEl6swY6ftg1+86lvrjEeTI0D/MqUUtSj
UhkG69HJ5fLgwhiGG1BaVsVYjWlNYvesUAR4qtpgz2wtd4yp2SgK4ep+i8e010KcqnyG5vZWvdIy
rw5Cg1ZhUBEUrB2y94O2PLGJm9pmgtd45Oq0mqONPCEGBJi/kvWHcvCcp7Dy5bF2xHgF3eY8HEsU
/47DQvboGC1W8j+W2jd7FU1SdCG6+VK/Hi8DmZ/7Qb6uUfnhvpFYrlETVzWtnLa3NvZUeuhRGKL2
svL4IzR5X52ge/BAGIZeoRUIqrklAjOkf96h2qr/0qC8/3J/BpYFMiFTI/X9bltnvL7a2T2gO1of
8T+IisUk3wnNbT9xO4tv9sBfAhCB+O6QctRAHTq+6CB+T2rxWErdFGysIALruyPS6VW4kXPtLe2Z
ekt3ur8+FmM3tRPd2OVjG6GKIpmYf07K538Pgu0BvGyj35bszdLEbARf/4iHPOvr6e9Fdduzz/v6
+f63W06nCTNiLsD38QCixMKrDnU3/Kgj9ala62/AGO7Zt20Gxv1c5qDIQXEBAZ7oh6T29WvprI+d
fJPgSoL8eilHXEF9D36LJCRQgJ3GyPtxf3ksIYyJMmrCClIDLFrSUdAoAf0meJbaQCaq9b9GEV0v
wSx3Mrc2EzBsWNRdFUy5UmmwnnNHg+qgVd+HNncfipI8E2YUlayc+YREM3fkVxGyrK+CYMd8f7/D
nkl2RdDTyv14lelUrSpRRfDcN/5OJvX315H3K6zI/z/CV3/owlCmc9d4CQEuxndFlfxfOcp6qftA
AoLnjQcvRAtq0O5BD2wzMi7wXIRu0ABbmYomAu2bdOqEq3zdiT1+f6zAyv6rTTOXcbQerRPKe4Qk
qOfGT2JtvFPEB/cSxQ7/qN1oD0z7+4OFUsavP0ZWNksPfevpqrz8ta2c4eKPFFjFvtkDFNpWy7Bw
7dJpdpg3IXk2TE0SkGr6gWpKv2OFtuH9X2cASup44dxVKRR1YuBkHPQT5use2fPvXaBnUlWFIXfm
Rm5D6kOeIEwcWQ9pk0/OE4lL1DdCGu7cQrZdNyzckY6YtrhYUqi3dUg40WV5KucZeplskUcHlO5f
+1uR/L7rsiyaSVaFVssOm6K8FyEX/1hOLjl0ct5BUVumYtJTDVCF6/U2ey9+9A5cicc2Iq8A7ydk
Dr/FKNncn4Ll5Jo0VUtLUREN8CvzqJM8ar4BTQr27J/3R7ekAz0TrxYOJAQFBYbvIDiwhWWiefBU
LROqMXNC2vHaB9d+vpTF/Ix05P0fte2KYfli3eZZRj6ys9sC4V2Cjp+0b6I9LKlt+Nv/3wQLa1WF
RUTDPqWi4/wAim5fJ2LJp519t9iKiVhrHL9zNUfWX/LijITpP5PrJyCAvLRC7sTLtikYxl7yAYy3
hYI5cuZsZ0hs6+mQFwArPmgYRoI8alo+LdiGFBRxr3U7/hHme2SltuUxLLzxkRYTq5pTx7uR6svt
ILbhT1IApdAUn+6fIItRmKi1ut9A50VHFF4W7xSs3ZUH7DDT9qEMtWei1pZgEJVgKLUEgfMBYeeH
Vu/Vpi1OwwSrcVHmrSwG5IP8/J+uHLOqhX8N9HOheVq31en+AlkOkAlcmz2/CAN0OkPfU36CLm9V
5jsO3DayYbxtu6AAGJfeC2f8tcg1cuDsMb9g0lzlHtGtWAvvhXG0/3EVXLaQ7wDMLe9rzyQKbaCU
UNIcg9d5q8E2Un5eICoxdiRhEHWZVHV2nA6JM31u2mInnLWtlWHGoTesLlgXmnSCBkSi+phBRoTv
SSFZDM0Erm1FVBNPVrfR3RM4SI7KZf9ulfs+9vO9zmfbDAxjJpPrdHnE3BeweHxi1PkSTc1OTMvg
jv+bGUVo+qubrmS4CDECmlbVXf6uJEgqctF/F6Lqj2vPq+PSCg3/WkdP7TStO79qmZBJsoXyo5Bb
BIn0VtUX0YdH9Ht9ecjmTMyaalRYgzrHe8m98PNI2nQCXf2Ov7Y4PBO0Vjt6DcIldl9IrX+EI7tK
LrJ1yPeaxG2bYVi1k3dhIQosCx+9D3LoXnlTvnP5fICxHBsOXpVGPxWljI7318oWd5jqjXAhUGQG
2vllBMPH5vL3eQeBK8dlTxsSy1QEX5c2ek95cyg3/eTTx9TJPJODawBDZt3ngfuiqfO9HNenaWVP
9+dkO1qGtTNwY/C4wdC0BoMybTxwxK07D1fb/hv3tRzojACNui8NOgi2gHz0K+drCM7s+59uuZVC
w8wb0qFRMybuy0zr86AHOPbiosrqSeYyA5He+/s/Y5mFCWKrFn8WwYBZdN2SBGWRxvWETGqwMwvL
BpgAtmEmDhrsMTzbyiMt3WeopuxcH5YHuAlYA7TDn1sPCyTcP4L8PJVrItcvtayTvCtBhrKzzbYZ
3Fz9m9AVfYZOj3AfR2ho/nC8+Ge/LN8fW3vDwv1VUPCeYnFK1BFu0OPSVYelCU/3h7d9+e3/b768
WKcyoN3A03F2QDnkh95pK9Uer7FtdONtvdEoXKYGaim8Azt2VLASLDTFnuCf7VgahluW/kJcJKNf
/p+zK9mRFNeiX4SEwRjYAjHnPGdtrBqywBOjwcDXv5Nv1YruqJRq1VJ2iYgw9vUdzpCO/J0F6iGc
7a6J5y+yyQux9Vylakw6N4cT9o5trmNzM9lHQCDyir+ikqvET6riLwLQhVMcnZ1i2Filw+Swe1jH
Dm0aHZfUHkedfvd98pgk+u9O8TnkLPVa5adsbE5BlE65SD21sZ1LN75HTPHn3XThuJ0jzuCGR33P
EPwSvfuEoZKyO2HpGikycKzndvyqQXDh1Z+Dz5JkFbJRqzqlfZhkfZ28J9Owb918+PMPubBxzxFo
UgSMe6VBec0h7jUl6fdQYrDz54df+vKff//HmaslYEHJ5MlTMGSEvwGyNQ/vf370hdzyHGwWBw34
zjMe7drhGK5NHoGS1Xlu1/6dECk5x5pFCRTYk25cj4PqxwI+MvKg1iT84iq4tDRnR3r2AsUjksrT
NMrrIdC/15ZUmY8Jwp/X59J7PbuPLV1VLLisT31gTJUtutRDVq56fPm7558dZQ0uilP+oE+tHry9
CiHxyKZy+GLjXHi75xizuVRDGg2qOcFg/RvQLc+hjO7AorqZ4/mvZhLkHGamPW40LNzXI5QAWLYE
k58F8HL+q9U5l8Zau2ZCWWDWY8zXTTfL+8T3vsJ0Xgii5wCyLjE+DN28+pQQ/qwj/2QsNJeXILnp
q+jJ1+bvoug5jswfkqSBUkxwXE0X/6ipGo5RL+MAplnohv7dOn3u3n8ECLD5EdVIr099HUGOhpbz
to3Tr2RcLpyBcyDZrD2/J2WMM2CaqyZofhszvP3dFz87vuATDfAPS2FdRHq7RV8gzoPBfYG1uvS9
z85u0iYhTeBnCEgF/QWR830g/L989Nmxha21z8k81ie3tg6sfO12KurGL7b9hWN7DhKLbSTnGVXx
qZ6H5lvafAJlvBFz70ynDCaHEPxX6RefdWGRzhFjYTV6NsUyHTGOK3Qziwy6o1+Nyi5E538JYoVi
gflxVJ2Scc1qCwdk6WcK//3z7rn0+M/1+8e2l7AxsimB8dVIET0zY2cqoSTVYZoosg5ROv5im176
oM+//+ODYtDwx7odmhMg63qf9GlVVDxa3mVgvyr8L2RC5/gxPggluwFLxcyvdKmAndhO/rYBVLMc
pgwGyF9cCRfCXnCWYQs7wbq+xOeEcH/Gh/T1lrk3pr3rqvz159dyaUudHeoUnPt1gdT4ibn2Loqq
+8SLvoral97E2ZluVEQAKvbUCWPRfVAROGwEb2v6l9f9uRyWir1AA9JfnWwEi1vPk2wDsYqvDB4u
nOtzCJkJ5rhudavB4xfwnZwnWzAq44xF6++BQ4n8z+t/YY3OoWSASUUpr1LxifF5j53ex5bt2nX4
4tRdeL3nWDLY3IZGr7E4qdb9drgrV0L/Lts6l9xqJ2gYekKIE97DXez5KovN/FWL89Lqnx1iA3MI
yttRnMgyfzRTf0iCcYc74qYt5RcV4KWl+fz7P+JERSWJPeO8YysFGh+jIAVp56/oCJfe69nRLa3x
lnK1eHpkntu638ThuKH6K6bvpfU5O7ZCV3Begk/ssQrK8nZq5VZEPLOtra7Cpd3+eW9eWqGz8zt4
i2ZVMlWncgpfxroDwK63X103lx5+diuPfI5oTNvyVMOkt/Dq6joou6+s/y4szzkwLKxLWjKATI9e
3D8ELjC5b2HYy2uRVy75Copx4R2fy2nVoWOgwLPytM5Co00KQcEm4EkGgt3jX72Bc3jYattknXHM
jr0VgP5FnOyhH/J3jAByDg9bGuBLx4okR8It/FhWPu69oPmK43fpHZwf4WqhnUT1eOzpPCGZiMJM
ttBoi+0ApSo9bP68RJdewtkxrpueKAeHxCNx/Uu7Rq8DWYu5q77i2V16/tlBXuCrSGK2JCiJZzjB
Rt4CRzgFhTtFvph+XGhFnSPFhn6pAqhgJkdfJ9tkAh0TwKI3HXorhHCWJwUkWW4YXj9vvhKIvfSj
zk52YonuEh+KHAHtD10wPC9xZAo4m3wl2nfhdPtnpzuBLk2/hpwd7eCHO6tX8hyFYfxFRv/fX98/
R4x1LfHUXPnsKNcpQVN/UVvwG/TTZHTz+udt9d8/wP8XcAz6rDCI0/GxiaIyepkIKA53TBnyFcPy
0m8421eND0Gn2qTrsSMrmrO6r/hPiwlbmPc+YL9fZJAXPuVfM3naEVUCKngcmvVXpTTNmskt2dQ2
P/+8Tpc+4DNF/sct6nXNAhxxHxxx5DZyHY+CDbum0V+0+C+9hs/M+J+P972g9jiLjtTxt85rHtGT
+iJ/ufDNzzW7iBfT8DP9Os5lUgJ41u9WYJzykqVf4bcufcLn3//x5eskneO4m6MjeO56s8TpIrJx
KusXJ9C5+Kv1P8fQWfhIzmIeoyN02tVxZDWKEq9P9gtX/IuFuvAOztERoVcqyTRyjUms4RGBqsYW
Tb+Sy7u0SGeZDHRCCZ06FR27IUzug8HqO9HYaCPrvr//8xpd+AHnODrMgCEKsHbR0aVJWvTD1N12
a9x8Bdv572rQT89inU9WZaWDZF2YuCl+BGM+GZ8ZZuiN5Sr91ccM2qV12PZPEQch6+mvftQ5iq62
CkYbHV+PjsxJEaRrgHY2/8o57/8thX8DAfxzHF3YT70YmMKPkt6YBW1yTGrxg6v+OIWszihPbF4v
30u9lpmv+DPAm13uN/I7tERvFlfyLAmHDTU2m/GQEkGBJ/I5tvbFsvS1Kvl37rTKShM2x7jq7X7u
Rpkhy6lxx/Kvwt+FN3+O06uWQXZ12rLjMHPjDnpZRnOgfRz/ndOt/y+kHhTvHbrO5BiVLYhwdTSO
W5kE5Reotkvf/yyCAGFBSjESildrDPDFjWhFRiF4/+PPm+jC4TuXkOv9aYGYbkePs6ll3sBa7iTh
+reJqF998RGXfsLZPUeqbqlWayi8BjjJzeLY3puD7ovwd+npZ9FjaVjoL8gsjvUKThDkgNc0L10S
PP95fQAU/z+c+79OwlmutLZDqwW6kUe/r4bdWqkIYCT6Ey8Elhg02WJj/fb96dCkMfL/AaZ2TJUv
ugnfVmLuU6Xehjj6URH+7vWzLFgFj86aHQRPdR5BwCydrH8Dm+ar3pc2T+HpmbchEHRNW91RX7zP
wODmgNR9yJiVoOjgSJVN02YCI2Mi54+eRIUa2qKp67dmXh4ZQZLd+fQlbpsyb/h87TRQPNRDpEhe
xorf131bAqfcPtcDdMF0s6n18Eyq5t4vE7H5fE4cxruW+4VYVVGR8b5d2u9eFLe5ieLvBsoZym+P
CdoKlJMdGAj7buifKkuPYxx1WeqP216AstRwdGSqQkXtLmZVXoMzDYriiVI/zQwTYfb5vatoXbeh
A0h+7EmclbAbyyDgcOUE5J8Ez6ZA3Y4jO8LL/aC4vFJBdMu7hWZeWu+ECq9GHWXQAj5OLNnwaN0k
rjxUrD9W/XJsAv8AFu8LZpeZ7sebz96c9OjzPLHvhg83IxU3jrZ36JnzfC3XO1+Ve1G7Kk+F+QlA
2vZzeWVN9IZ2yXPs9TJbAyU3EVhtg5lvU5yevBTBO5V9sQzrdlb0lEz0vfVVDn/4BxNMb8DRXtsk
ijNX+tDs5OtUNKb9/rnSk3R3IhxQT2jxNNDm0df9BpJzewrLFYg1T9ng1H6MEg6D7u7W+P6N7Jdf
aZJcV4qOm6kPfk2thvmFy3ScvkxdB1EzsQWEfgMF1VyR9Vciym1TeoBZ44+GeyeytphNap6V41Rl
66KgkSP6xxBixtt1JTeeJM9Ig1gG2uqvrnJB1iTB+xRX5taP7RXsCacrFgbPfiq9DYlRWZfj4mWy
Ymw7ifC+q8UdWYQpAuje7icTeBswqadCtkQAuBS0d8Cv0SxsfFD14HZe7nADiDxunX0KpT6Yvu4f
qgEiBKB33VI333Vdq4/a1mqXYAyxsZDvxTuu3xMRs523MhAAqZcxdCwy38hvkbbJVie6qGe7nceg
YMQ8lnJeMtnBaRTmRb9SIzfp4t9Jxh80bz6oN5o8CdyQLWTYKtwQQMjuPCXtji9emI1lvfdX12Rw
M5/yvvFP4TTtw8rkaPOLnKZe/Q2F/3PVU5WRlO/gMPECSvxrALvLXSzNzrkRqgqxeva98WXQ3c4l
0HgOFvkgP3XT1z61Ofbt1RgE35ZPvY9YXYVC5iQdNkqv/kaArJR3qb/n0BfNWiV2HcB5habDp6+K
ujI2QqOj9KIsIASuTElb3Q4VeWgN/1Hi9GYjs0eI6qm8lKXJiGVHfLc3NHlMlwXOx9c005ILv8yk
rO98a2+CVQYFJGB/tb54BOOVZ0KGDvAgcQt57CYT1ik8dmVZvAT82ME6vZCDD+mQVu180G2s7X4s
3brkkLZa8kWnCvPwJTgYREo0Stzvz403JfMj+AYPvHTHZiwRzyR7Ak/VK9aR770u/l3zyn7aG2X1
ENEsSoIjuJ5vUcdPs0lfYrR+JW+evQbC8LFXIHToTMFjqFCASrVRfcVwEkG++kQTTL/wzz9E5NLc
78oWYnNd/5qSJM5QbZusji1CxZqk2byM99qvTq2dk03URHsCjht0sQCFpNJ8Y1DcLqxqd02ZdPCY
Y9veC7duGIow5ogWoAQ5s/fK7gB3VZ2VA4Tt1qUfsxbYg3ypgJlBB0/t+zW6hhUJTMGZlMcqDIPc
xtCwt5/uRQlUS0net/DTkbQtvLW+r9fmW2yWx0D0ez/s0W6aHVzLV5YEeVciq00sgwqK5fs6MW8j
r/ZxbB/QetEZSvI8pFDVVmKN9mnQffiDXTOQV+ZN+RnyY3eczHxVmvFT73mGU8Bkr6OovUqqurtd
RXoK+7Jg0fQJbcX4LyXXfA7TogvomNXK/x6E67cpWXOjnYDnT2pwggkUzM28QyKp9iDbQyoyqWjB
kunWstZHZEjv41lcD2l3pKO/n6WuMm7GTam7B6HVfaNlujNDnOSsWnVuRLLTIKv2noYAl9swAuHP
Jb6Fz7bMmB6mPEnUd1jONnA61UGmwzEqvHb9hUrYZHaZj0mzHiLJcP5rMB1gFzzmfe0Fxcgqe1BL
Xz4Y3ohdZHAniNZtyo5vyLQcEuH3d2wIi4Et9IHCxqUn0AIp10m+jlzh5JCaZBwvzo/DmzKNnyFQ
cROapIRtAZGbsLRrLnVHDg2PfjrPl1k1KMyObDRlSWRfxLLyzO9gftmGsckaZjBFnMY3vxuDrKoQ
xxbV9nk4rxiZUfUReGooIp8se0ppedDhzHIiByDJErUPAdbZWM+RYuiDsFhA894t6yJyAPJuEwvd
YCQIOHprHgTh9TKURTQOLF8wIJBp18FAIf0BkOkBJ+/ooWegppj99MeZbpxZ+Z2xcDgh7dTsA0f0
TT2F3evEpu6qrGFLDeYmdqv0vUz1fvvMfdYWCYtFlqSLXDNVoyWeeRNdMVVRbZo7H9YsYcChnNTI
8WYxKCsmRRGzTCSiYsDj1SZo3WBAiJflbQ+exLa1dj4QGQ51rpWZXhzOU8H7hGiECQNniDqS1cal
snuukhgZqEdZEYrAQqrXNpvRk+YY0W59dYuW2wDFFGxxgewoqfRYpkKDsNa0qjGZmyn9kLxk2RrX
UdE28XKQsP++53IY700akHozhmX9SFfqb+s2tXctrKbxE0lnf9GByFfWMrWAVqOXwyJGEJ/8yqe8
SOH/5HB9CnE/N/POhrHd0xoUsog46BdLqgDUIHTe6KXqX8oa6JZIS7fnbcA/vHBqPgSHFh1ImVVz
s3bz2GSVoHFRDuUaFr3oJp6ppmPL56jV7lwUdldp4snNkEqbDd5kN5Vg0bZqa7K1yFiP6RLITbxy
fq0kiWDSSegO+rf1dzpR79aldLhJWy1v/CoKN+DPrpsqJg98pUnWllX4TnUS3KGQi3J/4khTcdru
4ZTt0sx1vn5yyE9zwsfqU1kyeNE9ko++wZg5SsJ1w/iagL4duKulk+LHmFZDrifxnUztfV8236kg
eO+VAFRvtcjY5uUHqA9uqzULd6VTjwkkCDK0avUrCEZ6668w1WqTXhVwn6nKjLme3Dro3uzo58QK
4Q+NGbowDG55+RjGncvFElbqpIM6LPNljv1snfylEF56K6HzXoR6QU48j2xLlooePFKZbKqW4EVo
y65qyPnmQd99hGtwGANe3fXw30Twjx/huPmDtXN6AvQwyJHML8jSZ/YbQm4mK5GOwVTaVVkHzYFM
Oo5NV4OCiXflX4fw9s3gPNJtLR/0S0jm/tiD031q0zBAcd7degG1WUOX8QDkU5B13KWuCEse4fjC
Nwv0eP274jDZW6ql2nazhuR2Jw74XhyuEZN5CfmS3umpTnIERppDTtTsIBcUXkOiZnrVxJJyI2LA
CrPxc0QwBTzextj3+ZoIlmHcImH2VuOKSbgoBri15CBW4BDpYczDLkWYDUb7behBL0xXNUN2rzJF
GTfmm0rjn8kQz7lrFsDZkhB7f6X0wJb5dlmW6Ilif0Fza5Cgxjd6h6nLfavsk19Zm/lrUL5ASgSX
Uql+YEdC3iiI9DFQ3k1cw+bJTnFf0BL+8lkAc3PIjlkK6NZA9iEdllzDde041BGER5sozDt8SYBY
Bz9n/lyfdDRJVFzKFrrr4mKxui+iDioDmtA4V6In0LGiMg9C5OnznLB9YKYfFIz+HeH93TKgJ6pg
obtp/fEJidf0ukgZZTqJ462N9c0YIbdvRS+LyOh6Aw3i8pCw4FlV4Ql5aYu40/K8jl333dTRD1/C
Flx5IGKWbfKOn+jdTH2/7LphfkD9O2SV74PRMgX3DQ3UDUUHbWdV5T4s+JabbqTfphXXfTn57imB
e17BWghwokmii7Ca3QNZeVhAi5lm5nPzq7CKs7W1IVg/bMqHOpjzOenR/cG931wl7YL4ZXyR3nBI
GOxgKPON17rL9EBVbk1LUdqRtssiCX0UJIZN7mHnA1AVVMXIO/oR877drQI59SyRmnW9sdvac2JP
PC63BkLGxWDSaEtnCSPZKqAbOVpgXpbgh8caKD81zl5p0YtirliElVEfI6b2WRd0V2rFyY2D8VFi
Vooaw5Z7p5Q+ODO5grbRWwRnTpw24qdt1qEkrAv8n+GKgIm0D0r9XPIGXPeATHG8i6Y1+mFR1l+1
y9TcjwxzbpIqtg2qEKbbooZcnldVG2RxH775HBOl5VqMDa0OiyM/pdeSjfGYLYycomMzD281kDYY
+ZObCXvhZDAiyxrTqC3UKyR2UtxnLlrhnZiQggsEJc2F2DIU0AVzYNgFGIDc66iPczbwaIP7Bk61
HO6EvZu8HZjO7CqyAWzqV2+9q3ElFiqQ02+pVHcrsWVvBg9an1nLO3KlWoJQHUWvBiZpUHwNUYPX
c7gjc/s22sGeQL2qrjTpx28mdD1adk364Fk807L+B3NNl49NnGQ+4nBWJ25+Txjnbwxmt3kHcPDG
hdVDUwWmQMX/0rRzm80NOgONWhZ9Nw66hKdFQsMtHKLR7Ue1weE7mtnITuR7VYeig+YKkmev3wR2
QsDo0tmw31669uap7AKOvk8HMZtK5rQzqX+1LgsifTRF6aadGMtsGY5vi9f21yNoRtdo/SItraWK
rwIMLG4JCNvXoQZvdJOOrD2SdmC3MYNC+FanliCEIZW1gDeCDU1YPsVdtwn9yfvdwnDsZkTN9Qi/
Wr/fp96s+G715TJmjjiazaFA0ursigo9ov1W9CO/hbUCpVkSVygQcK16mCb2k79peJC8RxHv+qvU
18EHSABuS8Qy/9DpjGc5WcEw2+dQAwpNM7bZ2od2OyrnkNKO+mDxU3k+BKO/VaQxaEImrBCzQ6cC
ELV88BKcSQwuN9WyNgUK5RpBG+ziBg4J90HgoLGBkdRurpJ2vy6SH72+Nw+MkbRDaKxCP+tC5kzG
Beufq5Qt30bcqNAhbH00E/xY9mAAxDAmh3ZtDgYcy1t4ekeFb+EqB2CCVDc4wCTOYZUC8ceGrx8+
isE9KUvzDtYDSBtxQtd572lrC1UndkORL+piaj05oRqZ9Y2Z0vZYBtJPMsWoZ09l2qH4iCraf/ii
+emHQ7ml6fJ7gXvCQXjN8pBULZu2fTx4v8a4D5BpLbJEP1us809KWHLbBWnUZ0nXiNd1SWg2rqN+
kSi9r2vZc5U5gXtqXtPqYHkp8sFNUSYEZOco4AUFhwrwdTy4ZocDBRUxFZfgsPlACc2GX8+smSGs
E8CfZymR75bo2BSqRN1Q+guKptgbg3zGYuagVtHCQhOrKhhe0nEFP/5uIiHUjGBEVdRBTXK4KYw7
5HADvkTY7JxFI1G28IZyTktk12kHCWKUffoK40P0QTzVTLktFfmW9pU+SB9IKcM4bngPyfFDM6Xp
QxKReqcD12zhdACygEjbHW0YyfykXj5JEOpEYyK+KdWnOSQUUL07rqeHRS9JhumGOKF0RyoBoMIG
AhnmqJd2/tUhlXtIFZ+u4Zjn3aToFlwjOoRoFS3tCebITd6KdtqPCILZCKz/feUN+tj5ibcdl0rV
hetLFd5C+BLyJqW5CYdq+eUHXr2xZRLsTEfm+9SnyT5pgrd2qOpcODnt2CyGowontBhKNKb6qhXH
ORDuyjVcH5H+DPcDtHkLFnhl1ldT8xw0k36AlVh9GFZwNbUzdtenXniLMsAVftw330yLzKcdRojb
9ONdtKArJhTt83Ew5KcJkzAnK+50IkWdNWDQ3TADeU7eU29Tr4gEwlRp9qmMuO3W1W2nqMc9YQy6
dRrtOcGEVxAyrblAeo1Wz9qj+RCLjSKx20gxvnaIMrfh2g+7oBy8ombhr2FKcV14DiOYytPR1ooq
uKqjlHUZerCfW8MGV1UgfsNI289Af1tzb/aqQxvMCdp9yGduJGcNLMNKt6kj/u4bIu/o5JGMsUXe
EuqaE9wWfqJMbbKQVfHG/yRXgWLyAhF79Y1Q02DCWDaPiBfDvRBVdTfZoD3yePVeNbP0IyExuSuh
94rxPEJfMAzuTQuNkIzEZosBjEFRx9ObdNVNoeYO1WfqNbm/QkFl1NQ9RjKJNqGzUCIv5/6bv1bV
a+kW70ov0XIKEjQlq6WOsi7tEePQ+M/MSD+avqt3/ohKhw4dXBYSE0DNlPq7bvUCKKk27gdqPXSW
O8tDksWkqfad7dGfFJTvgXPydoPfTAVHdrkV2PpoV5IXJub0ehnDe9NWKxJdiEzcjkG7ZB4va9Sp
WufIW/zMD6IVUXamhS/5nAMRNB1Qdnd5HZC3wRo/Qzb9qlaJyrk31TuySpubduxOHfRrTz3w2hvs
TTCfLR1OpVfRzeBFFQ4KXZEQOP+uTRnZrioYt3VZwYgpajpc+ujCXwXTOm5wt0fPiydTXPBzcCgX
rHXt/An/BEX2GpinkM7driSdLKjwhhx6Pv6V39RK5JB0nG+GcI5wV0pazNSyz10YoQ+KLKSF2mAG
W+E088sObnMz+s3MduNVGnO3CbgUdx504+tMrl71Pk0jLiM2Vps1LFM0mOoW/XrN6BZS3y5nTYTe
SRMPBSkNM2ggBtW3tlXVT9QdsKGJp7TMUSK6zSRRgwdhhVuuhv1H0BGBZFFUv3rujXehwDBkWOZx
C/BydRtOwLEiR2IPmL4kH36J7d3ijWVaRM2RQzzjOxIAtqtjPR9FHLIB45Z6/hH4pn1cbO9eOheW
0AppjX+IZY1Rh0O7uwXz6antHS0gQRBv086oh2Bc1RZRHJlug6x8j19UbThaUNdtWTcfPsZq2YJE
5rWmY/csE5LcOXgA46vMcJvnEyz82krq/chX/z0WDj9rUgvBCCGFbNSGpaI+xm1rbsMRoSMj5eqe
Pa7V7wm25hkVqX1UJRwcOWyzCovmXmb9OHiaBvjBhyTSr31VDpshmf9/RQ+Sbz/ROE9pZPWVwOx4
X5dpgESv99gmWRUWYgXRpPOiumitK1UReTQ9OourwMYmfp2kWnZlyLqd3/HwrjUhOziZKJktPlzb
UiXQsqhGwmvw6ORUFyKMyBNOs9vNSejVRcfkuGxpnOCGX+D4/vlAzCIMtgm3/QNRFSKFK8kOswVx
Z6KqOfajMcVoTQakpjqINLQnx9Z5CyB59CGHzr9pSYOaYJndb0MB9hONNzkgyzFqOAjioXk2ckav
0qaf8rir3YHqHggYGDf2LA9hnvfQxD8XMi83mkdJnigE2W4YIUivalnEJoAIxEBPpktvQzMMmIiB
O1lDqByOUrvZ0tOgwpP29KMYK5spdLXR/b0JKX8yXG1tEx/jkTboWvZPXbo0GdphuJQo+sG4okY1
l3lUlt8CZOFIMtecJNG7iv1tFdMnaDDl9eS9pjjmyLzEwTHvSJGFobEPRiQGWEO8BY3kuLZwQUU5
mJsUhTbiR+kjH7YTL7QYr/qBXzNct3UnbdHpkm40ZgA55dBGGQnOYV+UXfuiO5VDfxg1NKoPKaef
fRi+9ZqBswjRad/PF2VfrewOTddfx0TlbpJb7LeC6vkwJt6jaEDkConarYGPxIlsFokiVUzHtMbg
jCWHz/7wrLofXlu7LFT9u5fy/VCrTd/Nx7g2d/NabeupO3AnbwfqsTyoB0yLvTfggK+mmB25aR9k
Km8Dpzr0DIFonv1XdMF+c2FuE+r9LvsFiVWFVKgf0HsHACOviU0OY+yuYyiTnFgThJsuHr8bzBLg
bAhp3Gi9TRp+QGJ8oAj9ozMP6QoL5LSEvad56cLkOKbxoxlZir2kv8MBvgAl+4V7KmeRvpk4K4s0
rNYdutYgnEV1rtYozgFL01mFCJsR5l03oCNnxLCdj8u1j+iz4+VhcOVvSuus7qeNH2H6FXqY3kT9
vBNptHN9fKVVW+0aJ66SJPkeCPsjxkncI0HvM7hN3IRQNUIun5vOHjr4ZaK9zJC/QjcDgBCJ/CZ0
xVjCxQHmEb9QJ9UYuaLMhFyNxGxk/R9H57UcKbKE4SciAleYW0w7taRWy8xIN8RoRgsUFN4//fk4
NxsxuyNtN5TJ/F2+N1vanCjpkqiX/GDfaNfBqV6yJjv4nffNQAH1023qj8s/jtpSf7teH03C+urq
7rovgh4XkIf7YdgIKp/qJ62FEPLz+r/Ksk+cWn+1ZXeokB9f+3rM/zIe2ERJRgWF+8OD/fAONbKD
zF9OlZwjOrj7OvrxbFaxLZpoNPTI4AtWjhGahREVG22NQc0EP0WOdQmbatvs0xSKWRuSB2vuvzJL
PvVuat3I6q7gZan9dE7OkjaB4dmAqCS1zbn3t++MU8lDyAu61y07j2MTtblFwIm06tjwdP/AzJ4V
VXXboFhVH7WT3hyGMILKmR796Jwc66H+xNOY8OiWN641BuW1DNDQXTGGel+9Nk2vHYU5N5HurQNn
uNGfx6HU4cDLu1nj8mZzn41yTA6O3eexb3FzpaJ5BX3Ow8J1mIgzChPghnXEA6su7LAxcNvaCpN8
XaNx0m883t017v1Zp+XF7ZfDUpvXNNcp1x0Nzr4Nl9SKdMIIA5R/Z5nZetyLhOBU67X27B8ixh7J
WMlZhw154DNRmsnJTdzszAvT4fLADFPGvwepmdTB1OsQ4HUtjoNIb7X0LqZlv/bpcPOE+SDS5Ze+
GVc796KeohYcL2Pc9KIDrypP/EHo3UYbt8E33+iam8vjMq+x6TbHfhue1qQHCEpNLdS6/Md26W6c
6sfo2z85jw9k3lBHRFR9WAO+BU1WH30IwtxpvqcqueuJ58B8mY/V1D8bq5Od1Nz+16y+GcmlhmZV
Oodpd9e97twr58qmHcIGsCsF7fCbR6cYs6u31C+yGAEKxmo4GxMxhFufHIFg2+OojQRusIgbNX9s
FpFvyngwdAYkWB5Q7gBPulLGd+3wUzEetV6NP6VlxrryuAyNtAqnHpau8RDOGbn+kFV1rIr+Ohlp
8TYvUx/NnFPzrsJ121eHZZyk5ffg6Sg2TfOxqBxqofmO/ORgmNqLbZcPftV+jk356FXpmREnztHs
PPD2pGgiRloxG8huLtlYXck2Us+bm4WD5YUYrZpo0kw9mKR+XhLm8XDl5CCHc5BAQAaia0JLqJ5B
qRRVoL3VivGlhGdVKJ/dlCnow7EYq9+5mXw7NThgxwg10ZJPBhqMxysNxsq2olytHxm8BeBTLBZj
hCaiKZ07ziGd0+MhGZv3Ytuo5Gs98qpSBrM335rKpLNaHpWenGerZ+AoWI29eRyrPLCyxuRQL/MU
w/A+e6l6HZry1tblazZvGXFfgxMsJoOQZ6l+6mFaI+rHB7fv7djJlREsrXrdCqUFM9mJRwpQ91a6
NgxeX8WL5FyyS4gfiTItyBtGkHKyPSRDHsO3kVbmmNNnh+nuBANM3nMWqwmtBV13MA+iDPN8ezXy
DR4jfelb43PWVy1s8+zgKeMx9eczMXQnVI2EYPTHbP+opW98UdFQSuSva0450DngeItmX6VvHkQx
tZd5TVE05PB9heDmlJt48Zo26pLmU9kugYa8rRbhUZgKWYRdmd6Uaw/nzu+e3a17pB/Zwrp0dnG/
TgYeJyffZX/U/YPlri9tWv5iWNUYkA3xThiwxmZNYF611gtbdL0huL46m1PhMSvNcx7drBpOum9t
weKbKfmQsgq9lEiolZB/4f9MWnLAHCpixtl/5OP0pjX1oUo2I8i1idKinP5pmfvb9cFIuzoHB1YC
fAkndTzaq0/h3/7V8TuHvI2P0lk84BFY3Xlx/iVuGqbFcLBKyBnbj+myHtO2e9FyRVWt6rfE57Yx
3OKv6yIK9327DrZRo93Nr/5GFUVpXIaFqv4a/npvUw6Iav1ufPtlNLSvYkK8YHl3b3Vq6s31KVN5
BxMwwJUTHUrZXp9QDx6HNF0iTMJYzcrtPz8bdnjujFjy6EzjUzatbuib49llT4iSxNFGl1tYZvM/
rSS+ryqsL1upKnTltNycpf1PU1pKJGntn2ar04KJElBW6gWEpwuAgncv9bszNU82Cz/x5zaWnk7c
gjb8WlZ4Inuw3seCLVKyhoJkMvSTzyUfGbr7sukadLv+ChN+9Bv5UUjMqEWWPTEOkbbZEX8EhVnR
mXfmrn37hfFecm5Zk/fuLNNrqXcXjlIuPw88brKbQzKs/4Zcf8zq6W4lAiQN7VA3u89mC2LOmBo6
oZoit2gprBqtel9L3fzTDoLBUatpxn7Xvju+sTfNhvs6qG7PL2jN0FtVetPHdI02pqhGJQFH36tO
O1zoKeqwKoWdBxl+3RCCxYvv6WeVefIiFnHwCHQNtMrqQkNzzGjOCiY8DWUS9617sxAuh/hzINda
+5dCKfhogT0GTtcHdAcF4DgVlEctPkbTwi9ShcOgKz61QfCV3cDkW0T7ZdPs3m2DmY3cBSbBdvAj
b4WHXG1zne6FDgohrBB+VLSV9bllSFH8fG4+F9TAb4hZCgu8TlvgTCt8L1mzNf9Qk6lfAFtJ7BI7
F6dO/VYk3ufGpws33Z6fgSiKaOnb5lKYnNR9rpBitSOO9zpFG7Dq6EdmLuLcWO4G4M+t0vgSdSLf
hZqeptbTbk5H5VazfOFB+hDVeXJglKJ3mlIjixmRU0YoitxLwY1jHyaboWklUt4QPYt211PgRoa2
+OwZvw70aW4O4CpNWAJOhPBZ3YkK1nlNVdtdRiJ4jk7nrpeuUvNdrhwJFD5ryFCL+Y2xYdvVlfX2
QYn73KQABpYaOdJ9WHjyGrRjTZf35mh2emur4uaX+kfdtum1ZZYP5NJQPJOn5eEaGl0Yt3lyjipt
aLY6+3selnutbHmcXKo6o7XHECNrwRTEJEMQbfxn5V0FBTGBmOgNMbkZdYArdEQdU/mtz+11y7eZ
HmwC3yq15lxTsT+KhLkTkr78VDkuyE1bDshuCqRoQ6odDcLmOZO0e9LCdoFtXNvEfsHb+q9b1uWl
y/32kE2D/qJvI/0H6oK4skR1kDoElRLURGRHpLcO6fY5z6rky5tl9WboFTIyUafHsurbUz0wR1Uf
sDBRNo1x3mMHIXLSPnqbQ/SWNEa0W5BClazbY0n2eSBcGNa8l8h3jGG6V5W9wfj0Qx/otpA35qmb
RaDmbTyQsqUDSvotL1fqy+/E2gaeDJQ/puY2Jq19+uIasbnGyg+hyFEvVzpL2qrXhKl6gVxkixtJ
ySs81FNbmfpDS4Tktep7XlJrkT0IJq09aipJLmVizxEOVAB3NzMOBlOUDn21WqfCz97rcviXDq0R
5Q3sf7uZE9KZpDsA1hZBORQDvUyb00VRfA4+MrPJpV1KevOv5xZWYArrzdYHUAdhylPvtSJC3p+c
kz7tgZdBFX3fLKOlMpoIzVpxLyatC6pqa0NjHYuwHaEmYafXx8Lt1a2xYKrkihyizPx95hKPpbem
PFwVpGC9lPc6SZF2Lc16MhJTXmxztLmIgPGCBfFQFvb5gHyq6zqNtO+kQ3Iz8C/OZl/5L5i4n+ck
WZ/lvpa3Vj3RoaMwXAz4bHv+0Obu3TdyBjBvtnN2Mv+hkM1ZVlulziyV5dszJZ++Iab3q05b8aXn
Q+NHrrvYa9gK+O8AAl/0cd1C1JGrCohGzHETVI6tI+w2XeFGCF+QBmirXkpAx7Xm41cOontklY6M
lFBY0NDCoX2d/WQoj6BmQoTsLSmeNayyiAfEuss2vcR9sSvuf5QSw9/CQYrEA2OoSsQd0Q/I1Le+
D0rbGBnAXY1pirE2d7xgK8ssC5vO4RmsXZd/tWJse1jaYrDOMBvmxaLSWWLf1kemKTSqBbg2JXy7
tBfXQotFoAJtok9GNAmdxm9rm8qvsbT6EQFFNrgQsL29nHKGPn4sS79f+qTNyhPop6ldPWEj8uNH
So3vX9OvGWXqfsNninDqhM9wNZvHEvtEFaQvprFQ8xV5gcpgGJuM6kqzRvvkFi5YBqcEfCSvjPZQ
2E5hnYGa0pfV0LVb49UdxX3XOU3cl1N5cawC1+AEsfDu8jCXKwMXSi/wPNZvMNJ8q0DLqlGPRssy
skckR96TqBjIEIyjnt67zDceZlGA/ot1rfMwkaL8nZZl9aEjq3ECoxlq/u7SNM3NxP74LbSRW9PA
6goklajVpi1BJhYW1SiZ6W56ms+l6KF/sFqtv2gjuHGopVnnAyKsbXkk/iTDWOfOTsOVVaxtaDUz
OjvoDrpM25ngpIw2fdbtoUMSOTvqvXSN/kYCLPLMOZfdL7mAdV8yTUNE1+tJwcivassssFgeUiT6
WfysRbo1kd+Z67+qhoQKqsxoX/u1c9Hw2RUDz6aKjoz2m4vaGCqph01mAfnmy+RlEQlOyqaQIdgy
dEBDONx105VXim+QKNuZ+8/ULTnm4YY25CUr2/iQmRq3rLRERjtNJueH2owOrErKVbtopokyyGoy
LQsdbKUqrEfbUeAhTknClZpQStg+MjjLBu5/7JzMYrO0OhA2qmajj0bb5HmgTqe+tYfV608kFMj0
0FG8t8HsjDZDAEp3d4p0JtSR52s0A3KSwoh8NaNkqGc30MV8mH3DH8Gc4Mni0fMA0RNB8xAKhnDO
ceemvQyFnKfPdlLW14D+3b/sTqQ2tFnf3ys8bUZNKnX/bgtlflRjKf+BfKKoy1cfriJH1ExR5+1i
1Fqf6Y6saq6ASkppn6qktFVED4tcx84H9baSXmbB/U3GSOvTlTqM0AIf4tTbcKQUFX2wz91jVlO2
bX+ZSiyt2B0d9zcQrxji1spYPfYsnaMLnbOnQeiMjAJOmLcDqzR/V55n4X7w5PTq1xjnkIECcEOe
etqxgL57rpndK0NypN01Krn5/myGtLMwa3lFsVdqhc+x14inplvG9UxTy+Oryl0ZniyjvPR8d3JT
ZDeW0MEGsg10MttbbwLQH1fiwOB29XZRofT7E3kSenky3NaEvjU2DiZmCFSfkmldWWRAwbanbCAG
N3DseXRDYTXGqzITkzCrdoLS57S2vGhcegdNjt1jFQBdgHQq7Amg2B/X6q+Jgx/BulVbFCazVXwD
12Z/CnBfZGGg/2akFCJKBJxWl16SfpxFCLrd4RQt7RErUNIN4xV5UGvgwxrF29hXtR34e+t26JDz
dM9wkA26Upf6I/CnxhME7Gp6BdFj+4qmA1eGXWuc3UbWg/MKBAXATouuujgfLLNAN6pbRjho2bJr
di0dWIvfcK+90TODLR853ilhkudkajlcTEc1b4lj9WfDq2HEZp7tH7+r1qe20Jo/my9kF66rvZhh
ORaCORLpBLjkrVAwwBIJulqtto0tqAurrSKrEaScNqjSs2Cymiq9JUo3nCdhdCZ6ldLR0pekGlCx
EINgH8ECkbGkutX4D9NqoG1sG7KKbmJSSSCtAfHnOPIASAGyu8dKuJdhVegzdwDTR7G0l1UZ8GL3
kG3zH3cr/xUjt8WwS/VJzYKZtZwbYnYUD7L8W2vrqyapqaacI81rTVipafuiM75xzYfL5F/HvKoi
mLNDyRTquFJoe/rtkUb0CvN03gzzAWr+aOuOA1Ym/7mV/jgPxlml8wkf0DGB/kVuaNCDFt+eRuyC
X9qnpTfZLsMf1PPoJRTKiwXm3TXXGQp0QPvFKAIh88cmn95aMlxnq/qkvL15/mwe/JktURS2e+jR
HCHzROFcPEEqv+m9FWuAIYYYnurRenKoOKDwWjoelHULaynFiKNb7cUCMQghxfrDNDsPOsdmCMn4
1OUJIp1sQJusiL9t8voVhcdTNxhvczYeZTYPEYQaPe3qDSd8TGtg9tvFyrLPQbqfelU+eW118rT6
qdJWJ+Ddf4ISnRKjpKNIgNeS8Z0bRUZoApbQG4uoa8aIpg4J9cKw55wIMDNnYDzS2ovRr9PZRM9e
yP40eCiUveY8F/4b+D7ope8f7EGesq6+G4yBD12dWcicR/iT0vs2uXWQ+kUXZiaddiHBWttRiy1r
UxRuOSUFl44lhhcrmS596lpxNzY/yjLOrPCfVEy/JqdF9pwjFEGcBBmdXikIPkye7TgY/5kCkkOh
RmuKc4X80171j305on0ZYp7l6+zyIVvSLkMLyiVKOxRBKVLxrjBed1tKV/i/LfrKwyDr75zlgfyi
OKwjf3cb23OJ+jrtYOvmrTzMGXlEdZL/y+z1aG/qEW8lsi3tPcvXv0SnXjzeIC2vz0lLLRZkrvOA
7eJpoiVlSK86SVf/b+1XFcjJOC60dOHaal00a7sYTH8TSNlSS4fvHsanDX1qU3pWsNn9l3Rhnphq
eXALZM90TRd7mSmJWaAOYEIzWt+z4YAVNuodYcsvtMb1sdW016HHLLGbpcJe0i7AnKPPG6ZrkiNJ
NGttDJ18/jVKectLD1zXQMlkdtOpnRmRUANYeO6uvE1jC7HmDukshing84WjTjrmHw/RngESK4up
+KG+RhyBzrv/ZDgfFYiJCmZZxSnvxH1bykviubfKFR8+U8c67hso/ua51LKWYnR7LT314lniwZ7Q
8CRMhEBEPl94ax/ZAOlurPKhV0jSkf2v+fCZjmINXHc3l4nmvi8IasS3waA/Ssf+6BTaCN+ZgMY1
Y486vnirq7Q+JHb/MIxswHJi9AqgbEyZmgXKsI7JsLw68A1nToo3AlWey4IgjDWrgkKb/tsfC/py
MF2u95gGmpHL0wGm+gkU69XWs7s5T79dUhpqiJ96rT+7sX20vZLQGq4JpAaRNm3/wVmcC8t+mZth
jLOyuMzjrB/zasLLCCK1QoH1RvFVDebPoEk+OF7JrExPxmjdCtv/JjMjgnJFoZR/WpvxMdrztQMj
j5pmeiS/47clkCkLeRjK/m+GbHN/rEmenpfS00K0XBkS5+FzstTdhV0LUOAHEO9I3jxa1179Vwro
CnNO3/UdBDWy6UkU2cFxlgdnpMZKqoObT3/NKaEo09I0bhUg9ETSH7PchrMcnPO4rDvX8rTuAAf1
x9tY5c+57COdRju29mTkbUsfx6XKY9PenlKA1L7HOJl2nxUuQKaY/8qn7aUQUnET7KgAwuHCPGm5
vDNaV+4Ks3hcslOm3AdK5T1ERGeq+uz/G6X2wHzFRyRjXQzEdMYRALeLvfvbLxOa1HXpf5j525wM
mZZnP1tUpE++FdsWFxiF7zta3tBu5EPtLe/ezhzUpI+S05eZ/R83k/+1mRnbrRnvH8gHqS2FdkKj
uwW2WVPhiqeydIl5V6el9R81+DKxIlE0yupTR7rTzNmrmpzHpnXiTqSvtaHekgUhnpefbWM+kNd+
9Yu9bJX+jckSh1wKjN1lcVqwOE31BJqLqyEwnfZTFhK5jbyae2BwQ+vMufHh1SZIIOncmJIua238
2AkbSTSHvtCvoqqjqc5QDA1noDmquZQ+ve3/5OWEM0CkgVqbY8c3FCvguUnNzrTsMx+SgTlGfRqt
6br6/kvTItv0fcaHDd1/kGD3hmsAO/V72UG39oNjA9yKyK1ZlvREdGvVNctcFZcAAwHyQzvsUyAw
x09+4emKFmyUDASmnxkSzDPsh6G7YDzKD95WEYVlthdSkUF0S0F6ZOrj0DGYc1TfEnqnTMt/Y7q4
IhWCeFu8m7OuRgRgS8IbRLVKMUK401n6S6wV8y0tllveCDRGw0X6zhVdIlhJmv7XKCgA3vi7ufp/
U2EetpY6AdtD3YjHvCk5vrFONjbKH6DEChPB6tUvjJf5GFfxQ/b0q/Qo6xWvf99/s7KONjvHneaL
ahnLZNJv7GFzWnNknuxDMvf4/IYWGNMpy5jfowI1ISI1M/GcG3xbUc8qwvDTnYZC/iZpfyFRHK4s
7e057pf6aJBWcbCEjRlqal9pZk+G1nFauRXQKWL5ZH4pE3U0pvHE7GvEgeNTt1ZP2Gg+y9E7L3X7
6q/cxKMFvuyPv3vH/09jUkeMU/Ve2snZE9Wj4XFKJD6QqLZmLxRlIWVWXDbTK016ZNtaHTErWr52
LSxJjcFyl/XvJ0aTHomlPbptEe9/Jn//KTVU8pVlTn1KWXCO45H5lx85gq6L0cCM1O9ypvrkSXkC
rj3rnutaP4+W92qb2Opd67jmdmR5660U47NoOHNA0WY5vND6/PYH9d0zHCK3+8e2w67qkq2/DN2h
nte7ZJlprBbf2/sq3iYl17+lyE69hv3ILhRpQY5cLogTfyZkFDjQjs3MdAOvbeWXYS7vDXBl1OKR
QF5MpVS76bO2JG8NxUpTOn5YF1V+MHwVAR+XnxXKLEusP66u/NDNs586866s9+sIBvKUVrb3sNqm
/FqYQGW4033ophvRddiU9eajLZuPRWpJXGUYmyfSvKielb8+gL+ClTXXwmmwPnrFFa1GLAc8KQOw
Zibx1aNd0DwqK89d2b1KO+pKHRUuXDVKQOwq0uaGxmzywYQWagB1zCp03LypclSHxU6vjERjhxCT
1ecvNXURzq/s6E82hunFvTR2u4ba0B+LZY7tHLEULd3TqBO055B7lU7/6VRgNJ9zFmhaieqrwG+x
fNqqUbHVun08EGOA2cb9iyTvUZXed5m4x8zfTkZXhFPdHkx4soC+h7N4CfRuiIZd5b3R06hM/9pE
tx4yA05eWTeLHiTxjM9tINm/1w5KG+6btCI5SqoS3T5XifEiHQ6kMpH/8glwQmkvvtroUersGQr2
NA3jxWzEp8u7DXtLhLabHrTcife/3aSwvLV8ypCQIUOUEL1JNA8KjcUaO6qI50kx1CF14wzz4qy6
CAwHZSIVYjktjyPS/NFWJOBO763dSQDA5LYCa1XDby8tv5J1uFHEy131cBTQHSipgBj32HQ5/3jM
h5k53MU6X3XkRMhfh+oiF89HuyeOuqbfWy5TVP3P69YeHE+Bn7kY46vq3hvpLx25FT7hTqCEZi26
Yce8g33nbZ120GoWN57hSKbF0TeAN4e+OWLweEn8NhRLHiJ4j63BQxLtvQBsf2259urSoU30unyS
2F4TnO4ADfVUHFD0xVZHEoH+sWVmmENiAl/ox1pqCLur07zXvT7nrjWUyG78O/6L0F1QNorJsmOR
F49r2aCJaFEUAk2bBX+ot98yaaPCa48roRBbi6VpI1Gza9iemEb++azDkgpYjUaJxhHkuUL9j2Os
yLpfEIhaSMeOsLOhw0IiN2W7csrXbv7SPkx1Fc6CBqV2tw+lYfaq7CePytzJ+yOm+ddFTw+J2fKe
N/8n0bQ3aSKaQIJkV8B8zvI6FPXREksEKh1ppRnPhn7sXC9udRkRERUuI6pWKvAonfITwR3X3tTD
Nk2umqyfuqY/pgnIbF5fqLCfWksh1vEv+6JFiQMIP73YVJNNNxytnITadon7wVxh/dPj1M/vq5xO
KP1blF9juKzlA0bgXUuAwXlGJGrFS5afOtG8+Ri51825cHtHvkPzg+0Ig0J2Xkwbh6pXQQmz48Vy
bw0zTHlHYqg5BbLYRUjeAD/O7pgHM0dDzq3eNsCPou6dcC4xGkuNOZ/NUSyeHixWE+03zjJaUdn3
r52+Hb3EfBObfAMFkgfLsMCfyUkBi8ovq9AjBOY+prnqyS8nAgV689fueE0W942gpBN5Rsdug9fM
OSO5wIwYpRcpBxatwu6qGmYjBLWRgT8v5Jetz8aUPOTd/JYM6SPgwRzqWfFJ3tJnDw/uOs2tFs5H
XfQLrr7JCFnaU2DO49l00wcXIlFwF8HnXYt0fOZe+tWU/pPsnHjOqoNvuL+BqK+bbl6AUb91VZxm
0W27mva4UcgmnfXjyQQUc+yf82w6JKhP+9HrY2QIbdgpXORgw0wiRo6IPn0/PNueJTlPeMWAQSvc
y4m5VyNluP/CxZQNW5FSFkjunYpi1x0N4Vypa+JPCOF98IQRBM+OJFVm2CzybA4l6KON5lZ3n/Kt
iatWoI1kP5tsT5OGx3BK1NRvHSdsQEE1hv5y2wED18cDrrZ7yphCL3vZHwV22hlhgvZsTukBV8iI
YAS/gRi+6oScO8wFQuecN936Xy/qc94y/bV1Dq7lUApvgWdMb4kH7WE1EBkGHmt7OPVgOiQtoHhL
YzxDHxx2rjTe1gFjkzmcvVZ/8GsHF5rlRLqZnMDD92hjDIV95gzUgFyHa3LwtA19lHNd6dkZOwEP
XhCkNF/hGE6EVYzItOZPx0reW78+4nsgy0EezXz6g1oAXUsXakV6VEUdGLnzXZt7vNLfvZoQUuA9
8bKLx1HHwrwJdQOehygeOkQqwwnaGEyTw4v/vofyqf2H+DOlvRZoWBkFApP9wSfrdmtszwtm9JzN
DlDq8xK5hfqvcbt46TcEgKUTmdpHjnL+mk/q76SIWVl8N9Z6fK7DrxUkVdmTvKTCKihZnRPtUxpa
24vNQ/HqrIv7Ykb/U8+4W4EEpY3IvvZDo9f0oJPFe7viYtc+amRE4D4uAkPAH8SFd9TMh6JZ/ig3
o4tHXhKkwge0kO5jZrEkq/oyWO0DPr+gtdMXmy/Fgr9UHRKuye9Aisq4YBWjD/xhWtpFgFzZiFWm
zv7djWyrSm9ikVYPG0cTz/pZLzPA3fIPxfEHIZM+2ljzj05B1JWxhnelSTWswPoD1+8xYys3PprL
RjHz1ZqBydFh8bLsmuFTpOwXxnjLOnnoNxF7mh3vu83SB0JjumvlVM9+Wn3pHe6p/QfloM00uf94
MN+JcK8bG17z+2ciPWD9zDglOCIVHfVhE+O3CM3Je9DQqaSz+dBU5SXf/rAQ9h7rc7/7qsw5dZV+
18v61TXtIIeH3xMv9BIEpjXJ9JqivN3I5ewkS2ORH0szndtdsJ4h+UUqcMG3PYSyWTnxwcZ2o33p
oVVz/n+F7idouTRt6AKsKcW1ycCThZ417OZcBbne/FnK9qFUFplHkK6EordkylTfReX+pzzcyBIC
CHGzE0xJBpmMWhe9z6YT52w1i3iw0Dsfq3pFPOygylvwRnCvWq96vT52ZY8axVNWXLZ69aE5850i
po/wIx1mAb7FeC4JS7r1xx4xDF7X9WRu2hDVQ0M7TfjiOhn09ZqOUnNDQgILCUjl2Gcj9f/sgm0h
l+ZUNkt1BCX66GT/iYLtiDKYAkgPvDEN9ZwmRzEmdcJVYikEZwreI6z8dU8MQVnWI6vK8/axZ0pz
2FpklMwLoSjl+GxT0Mzz9DrkPaDOQrmx+W9r1b4XJph3X58wIf61kvmghDjAYZPaxFCRacy+VbYd
upISs9SvE97GkLhnTBr5/ChQwHqmdleYnsKlst8WDv6VZr4ta7o3SB6MRBXruz55OkizMkQgVzpV
X2u7v/x+Mmw4OCjYsVD4xXL2cQkt9A+BpLDBX3Ini/TPgsGKwsZ6gkDXgnwijWjN/k0WuLORf09l
9Wt1BxIczP6UG92LIueX1JY3wyKzfk7TE6plysIKHMY0y2u99oisu+1ZoDjcNufVtMXLgsck0BsP
GcVAXYj9C/0uCxB3KbtsKB+k1/wqak2cK2383Srs7MNMq4PR4WpwTmBokteOGsbbxuOi1Qdt8N6W
cry3Uj2Zo/m7ctP3BHsZBJ5DBk+Bh7ad5I90li+T1eiL7EebnHjvU7i+QQOyiF79ue43ij7s1aZ7
Ax7OsUH8j6PzWI4cV6LoFzGCJGi35b1KKrnWhqFWa0DvAZqvf4dvMz0RaiNVsYDMm/ee7LEpUZEh
GGdl5686J6CfVfbfgtxCbtfnQSQ43LlDBd6jMlYXnIX7IvD+dF5OTrLC1Kocsvk2LU1a8yvf9FAf
mhpoMXNbUET2cvLPD5RSvUE0/DDDqdv5HbNzFiTqxrau1UxMWLSE8zwZMducsMpUXXlROlXHqMrD
1XIy1SW+ZNG9eh6yTCZLf+US1N7gdoz4J6Mneg/cpRmllkHZBX8YC5BpblBQ0u3sG9eIm5eNkBtv
jutt6s54znhZeq9zsNCM6dkxcKuZGfYwJ5zTc6MwqE3eQEzUdP7QISA8Gck/M8/PBM7PMk2+zDHY
MWq/WCwy52psDkngYK2UH47CdRsaAfHmzH4i+7wnJhYy5vI/Wd5+FPmMWyYZafCnp7JD4yZwEvbe
qzMWwNGMH5MPGGPag9D6zeVEGTnq5SgI6FnztqiSrWrNBjt6ffTt4lQPhN1joEIoknv24N39vnrg
2H6vHTR50inXSPa/QZKdphFZld/xJnJxsQG8lNQx9EESaEvIFCcazw56wOTPyLdAezRcgTTOkUxD
fzP3wlkPst8sKqM7BfeoNanp+6rdYg3757WakrXEhIrv+e7P5Wva99/u7GqMOiQJdIvAU6lfes49
GIltn1qHpQzp/egvT8s2dt3zaBhrexxgMy7PVeiG32nA/VTIR4GeYYf5MfeyY1hFp8EmawdiDafx
yVLeMcvFbWpI+pJ5B3fClGISEghxvk5V/drOA9wt/wKpTK69LFBUkkO3NvziXsQNHt+0fyW/jAg6
lHtZpwZm2R5vEV5H2vv0Z2n+vNp/6ZFc4nx89Qb+fs4nHAK/fopF0sOUyXCfThk0Dx/wE8AgnDih
9yprJpKzuLrOcC4n52ms/WfLzp+6QL0OMvyMYPTTjLWXpKF0Wl5ee/GyaOrtOChuADiPy3cPpEKu
Ehuq1UKDQjcUqtl0TNFsit4YV5fFO1qN86OP65ulwMnBZ4roR8Yg2TFrKrbzEB6p9J6rpPoDOPgq
LTyGRmv+v7iE+7BO+uapDJrD0h9NVOkOs283ql/NGnOpWxe3SEwHcF+nwa8uToPQSTXehfaFz3x5
swWCXVvP8d5s8Y53Fp/mCITb1nFUzVSnyTZW25ZPAd7oQ5toSD1u32+xZtpPo1RyX5lpfBmj1H+x
wSjhzbXm97SlQiYwZh71SKZ7F1iG/AE7QLCOvdXZphmH4CMmecLDIlV5K0cOm3Gqj66qQCjpyYTP
FC7dTnVzMTnr2vr0OOFXnnZvStjg1BZHpT3+xhWWnppLYZEBWEaDA5HaZAaMwqee6bfNCWbK8TcM
JmTk7p/XR6coNPwr4X0mYhhmNmlEWEmN6gHXdin0xLcTRY+hgBhWNTEHVT45pzzpk/+acMD7Qcmw
XsZpnmlGWNmZjcwD3cOKUnU4jLg+mNrEfzHg6rMAlLoqaf5npzg3IeChpJN7YwKjpWiyl6/Irv/k
B2YgngenPIt+EDs+w8E5VCitMO5qY1UNFEZFJK+hCeigyv+kQ0JQLqijlQ1cSav6O/Sdc9LxDJML
wZQaT+/N2OvdZExf/ZgfwN+dGUo8+XjZYyf41UH9J6+GJzB9v4vUzRK3d/LyVIo1mALdveHvkAeq
O4rOnnloPMYfhPLfMQ6Cs3MKvMoZlLOh+4m46ETHyEW63Q+BSCaDyHWl9SCHfxxa70ZMCGdauyN0
f8EhpP5/pQMjeo2T6DpUQFnbZBgvoVMf/AFAHe6ZZxmOFxNNNqvVl6nGb46qYOd1yR3TwSXCCRWL
JRwwbapmujIYLNkMZP21dfri9j4GjsnuAPD4W2wFz5Fhqj1C6p9hFmfgI4QYSQBtOjEkGyBG237m
oifR+OUW6bXHVrHWImHQp8I7TvpnmbpM7IesBIyoT1484UqANLBJDf1njAi1pUH4rxyjgdl+s1jA
KdpCv33kfVjyWcgtLIE01rXfQRDsGzK0HNsrDw/61qmSAnNIjeLhNeqFwszaG0H/7LhUApEFnBLk
Ae+ogOShHfc+aZOBABUvRtNTnecfoyHBB84yPKZ+3l6qiuCOmOwlns5SU1bx/RfV3Vc328HzkBZX
Uq7ByZuWhg7v77prugTcVcUIk5Hyij3sI+XN0NF++se2dSBp1MWjyNq/GtsajtYbTsUr0n5OyhVL
nTMzP4yxSm/kXNRHY8jUj23O5t6bZbBXpWn9U7ItwlUc4eg07REpI2gZNeRYYqsmLO6JV5j7sKw+
qwqkHYIvVS87ZlcVENdVIbJixW0ElCeSG81yl72f2e8W3e+7OfEYGkRQYs96VVb/WyDqcuaV8lZ1
BECq0ngTWpj/+XIqfgROApwmEO6BpE3VuqUyPfjmSAEUeC/xyHE5KAeER2xNRw15aMXXSHIZHcCf
LHoWRQrNZ8xebWZhlIzlsHEZdcWTZmYzCeRhg/dKzYW6JGg0r8oLxl1QesHFzAk+SzE1lL/uaXZy
uifVwxINmN5esyZ4brQF1iHFxW1XOaFlN4ngUZZWhJmquSYZhfKsHPB4cxXd+LBkDJ+nRzlRq8t2
/IfMw+xkqMIH+XBmU21I7CEbKu8XBv57r9s7gcd7jfkBqFOOH0KDjzJHRh1hn7xFjYQS0lNrdL1T
bENY5BCOUBCAAA/7Pil9OsrwkZiY0Ttfy2ulq6+8E/+JIIDNqmqs9iZ7Bwu/bh4iVX9GTBqeIw/K
mgtODwp6uvJzpmd7NVTJ01ARudcD4XIys8WudyQQLa9jlpF57XoYR7sGEcafqKwON5l0j6jC90G6
Dhbq8lXk9rwOC1p74kc1dv44uzKGF+dusMVn6OM+iu36D/YUZyvH8Z+XAW1LqD+yiencOJXZn0lN
b7at7r4PO8prs/qzLdLq0gj82lUoGbGVzDGz5mxjlT+ipN3tPkj3US3OOq66iLOcnEaj8OVYpZvh
YsW04dpTDvh2bk5m2WPwNpqL8lOXKZP7PdJV3VwzvRkBdmtD5vsaO9uKCOd/vWp+Ld3toXvU8Mzy
u50ntH8W8Njx38zRQC8y0HqCFuNeWrlM5aRKHzLvnrrWvo85l4irUDWIOFbr0Cu/REyb6/T9c9z0
sNvK316av5g3gy0KDjA41/hXtPOzkafXOocasvxPkZTUgpRz4IOeqXvwBPuCuAQHtecuDAO745Ph
lYsPCKQa9cZXWPSIixFvhp/38wbSTXMWceJuAnJWTTodeombC6wiWZSop/g7VLLam2PrF1grwpeE
HbRHNKZ40WTztR8G1ncYzMZzh4Pt5E9B7G/AUs79uhk5qeinsdxBmWk3Jk7wc2EQ5JnYYbQOcFac
yzJnOjA6Xk/EVLO6IiFf1HmGuAgJDHc/D7J+Hpo0/8pb02LihoGTabDpmxl/30TkKrQM8vBMvMpP
0/DyU2pX4y+MLdK6PYq+T/MLIO3FMermVbAOO5gbzNBtaGX3oat1w8kfwo61e5NkW6SYpnmJd2qF
b75rPWlM8STpeZtHdcLsXe77KTLPmQiSJy0lPJTenV/65F/ET5Pj+cntb1cb/Y87tsxzAluW+AKU
2XTkE2xMwK5n2rSnFv8JsvwFF2GCtVjrAXwfQJ6PfAmCkleCJ3hDCaFnsgbtHlEFsq20Gx7fAmwP
93qVlDcy7G+u7ohrZzrHf1YacqfZajVv8cEPHxXSW4kjf63zkPMF4JT331ibwS0eewKNeL6C/0y4
UtUaaGW+SjlGQP8mAxus8l5BColMCfMGUcQoMMx6bVh/6wZ9zpJ01T6EpnuPwwCHmGt+VJMxSnQ9
h5V2kc7fzLRlVBO7U8TMdMD1RvoyAqfAyoePekrMYzwSh6xmPdekw83wkLI14Ag9QR9ciPBIuraF
OcmKwg3hxuAE/XkE2tKaF6knsm597P+qobMXO/Tk+Nx7hv2f1zUcz0lWkWwbaOp6yNOZnYwvzF0J
F9SEf6eJwJeBA4qxFgGGlzhHjpiMEJnAdf1nPI7UpoEVO1A6ibO1XTxTylsVxnS/Cm2MUeYv6EQy
GEz8XDSrmptJkAU4OyiAKc064c6h8/unjKF7Vel6VxaYQ+phnk4a/umKVzV8mecIYyvn8oFwu/81
1GP0pMKhOhZoX+so6rjeharHkz3M8mSSqvvrDBKlQJTjYTYLf+3Pmjh0EkQvU+olVxKv88kmD3YW
5ZRAmOuneJ3ZMSo1tspPYruwti37X1/j09y0LGg65GGkCCj4QJRTw8AwNmXRwkPrPskpogcKush1
77NQPKyH7BrzFF0JDEa0WEHl7PwCz6Umlo5iHhbT1RUecCKfwv0kHMLkz3M+QeiPa9WA4hXOXz13
xrGamvAlz7Xe8WKw/yjrPfcYqAmTTFRZycl1mUeytN5s4YAXQ47vNMvTb22UE9EkSIDrcajj7eRq
kyGUgQQQ2rPCl4AlbRfjfbu5fsH9kCBIviX0kiAxTTibgZP1fwPd0M4Xpk+NM04+OqkujeK9jmIj
WFFqsRxhSm39FCidREdV4EbCWYa/qYVpRCQeq+yxL5N8vKkmiVzQlN4Ykxt1QoZMJVbTxAgWB5K7
WP3bKULTRHVIiWHNhsV2GE5HGvo0QBVjgbT26pTp/yiIHeckSJmG64s7OwhlGcTDtTGH3jZqwnm8
zWgbLxG23bVtTiaWCplUO5X4Y703OTI3tewQnCOOplrX+sV1tfdeBEb5UgZG9hoKZBmMFOW+HLXz
ZTa5WNVpmu5bNkbdXPjOW6nRpEqX2a6QI3ULD6X3OcDXey1mAHZ6jmDF6Mb/rrA/y1WputoFyTGL
ft9zMQJTsIJ0k4qm3boBHWpUp0305LtdcdFmDGekYxfl2mv8aY3nYdl7EKZkVkjW91jHONDGGd2m
Ctz6wxZe8ZrT+BC2L4meaYscCNGAy2iEJi5FuDFtM5VbW5G2IMHngUjRrMnGxg4LzFQ/EGuC38p0
ymcIttA8hHauIiTNlzcqWzHuEtvaD8y1Tqpm5TVWsxdxZL4TSpn2vJgL/4MCvy0wyKwjkO4rcqXI
CanfcSiFv20UQi9FT10po82ufUve86mie71XnqenbRqCBtNg03dCut7drlnDSA2SP4cWqHQSzPpR
4fBjHuyTdY0rbBw7Mit5svWxUe5hZllfkrPnKkvSiZ5btSip0Iu+HDxEG8EY/zQ4oNI7Ew0/Rp+l
iK6Du+Hr9Gp3gUEU3irOlpt4z22moSYRjdyLAZMGehPEC4qC9pglhvOIR3aomp2Z7xzmS+91niW4
3hNV7KsEZccxjPZiEKnLVmFJam4gG//r+Ub4n1IVZBPSU+Glciuw+wSgN9pnCZXgG99asNXuFvwb
dMAxZhnuBJOzy/JN7+Tin69M44UsAwz31FObxEQq9VA6/EMga5LSrls0PI9E4pyZ1sZVFBs7HNf2
BogeBuamEYd4xLzZmHBSnIaIpo2gsLNJ927i2YJXYNZ6P/gy/0m4lHZs5UXFgXO19vwKXJlP8MEg
SApdtGyNcNPZTLaIr4hNE+Aii+KMGYrtIGwsIxhvrBRYl8FtyfLF3acIVXU3Oz9Wh8Crp/sUT/Uh
0zgzDkEKUQ8SPWNES8NNmIeIGKc3VN0ejNqwrRKZPEVJa/+C4CBImibOS2DO8hk0QEMks8737uAb
KMdq7A96aoHXRXTPuDp6bbAwwZv7v0L0WbFraIod3I3KP+FDLC+z36H61h4o9LRhCtdM/al3E1o3
wTAucZ2/Uzb0R6hclOMuw0b2zLgHx+mZD9dQVLN0zvfGAOrUY4h5zydyb2su9iWvOIaPpgq/Ujy5
i+fEfKRoKqAwypkZgx7dTdIZ3q1JCfLzJgN6UbO9EWnk45PVv44K85M2LPOCH9f8TCcf/iMtKHVf
mdIVrBLC3Dv2lDYb2y3CTSKXef8gvbcp8tSrM8xvojCza2sMPVMuP992bhqgFEEc3cRt0L2GacC8
J6hUvIESODyVo0F0xzovtQqy6PDZhwxp7QELg0U3kraA6lgeMBkLAId41mi+lMm7MINtC+4+LGsQ
4BGIP+enqVo6rgDnHqvOqaSXCXcavztGiiApMLmnPGtcXLIyd96siO/7ina23KA/Eu2RTrPhudph
lWT0Fwr+KTRjp1OfNsN9HlX4jF32ncrxS7HiYXIHa+XO5sqgSmAPF44tIpvadNezAL+lPHOj4/Ye
y+TiMnnCHs0d8yA/AjbNWvN5W9u+fwiz5uQb3XPfRrxcMEgmg26w3WVd87cO5Z2Vj2TxOrJkwTrv
q59EkLaq46/ICdi0oOdNTD6Do4rmKWJ3gQcMhYzmpqM3LSrg0floP6aO0Xg0WkTU5INJ22HOwpKb
kQUUzXisWBahrBjD+7w12VYheShzl03H007L5GyO05k967sUujo5xHsbXMeEfQn6bwnUeh7ju2U1
uHDai6k+VPFBi3LOk3CTJsxAC/80C0yFaYEUD6QPyy5CcKOmxUo8vBrjRKNRNfZuSjuSLKBaV3Pr
tsfWDZwnmoIc+rFUwXqqRH0ZZ7aBZEzbNEUknlgl4+BpLhuEGVk4+U7ahrXrLHPeoEUBa+t865/r
OtU9tahqzWopSwmOrrSErNCXfXrOu5xlDkBbiQHDswB/RU66TZrpDrouPQRu0BHvSaOX2jMburIE
a1NWg7EQasIqyid7VXd191m4rGnoqXaPdtFP13yo+m/PQS7ORTY/z55RgZp2Hcj/JtLKZJjNTbpF
fdFsVHoeQVfhautRavoSg7bwquwN6zsgLW+e32KnUviuxuZJai/dE6yLdoZhNIceCMYqLyEStgsB
onaFjR22TH+TIu936K7TOujYOZf2gNwjMXCFCZKnM84HBzys8lfM1L5MX3PIQunOdkY34/TQUWee
MjZ8bAG9iR27qJaFAaI6BrXqCUS21h4mrIFoRxopdmDpxbDez14AXMjzC/fUylKaRMlhlKeuHx7i
PC92pUD0VkNYv7iDN/LpSKX7BdmAJSF2kTtf6OzWBhyZZCAL4m52nN96cPUBUEmwRv8m7FF4+G3C
cuDe7qvNAIMS6onvIaqMRALxqmLD9ONdl0oGkxWTuL0LfnVFWQWpxCn7leGrP9pGdzJIvG2DpCL5
Dc6EEp8nC06nYa2Z/cY7VaSAJFnyukpLNNDcUAPMCTJtVdRmx0C0MDJyT1LYJMk4Y1ofCTP0cp63
wvS7I0Fp/8puKu8zVUX+XfL874qeKWiCoft9CBC3+InnzwjMNxnoaoBknUz1Vs/G36rNM06O7seC
NrBJyWkDfLdxQ+XdvSgDa1u3GGLDymq2tcFMWSjrLypht8Yl3G1n4RfHIPcwqLS1twkwu96A4aYH
ZzTZJWImJnHnovwgciWe+3pAG+WUPfa5gA1tML0qwjg6m1yL3yo1m3U+YVnAmQwZPUjdGi8wZGCJ
52bVuZ15jhxKPSPJsU9Ndf1c6dx+b3uuCzvCbicS859Z1+WLC3eNfTC5zx4PHa8rzzGR2k39yhSh
O5oMitkZQPOp3aza2aZj0DcAVvJljQEydNVOTYPemMTsLoIc40YqQoaam+RM1h87Xk+00rJAtTSx
M1x5mnOmMxl7LIggDadOxMUPxLziPmjRrO1RehQubrTPYjW+zEkGCGWQ8WasSqyUAv9UEdTlenSo
zETcltuo8gnNmq35qMY6JZ6vGn0mYYnRjPW2a5h5eq86NgT1yhFbLZnZ2sqa+ALz9Xny5rudZca/
sMu7/ZA0/aVjGcyOGaV5i9Ic/zbdwRnAAQ4dl+lBqEJ1o59zXm0MwNs4bnE05rwZraXll1GU5fvY
S30D5Gi9VDW3gi8EcVqb+MStn7SzIW9rvJRRE2wcEePaC0HkkTEh9eG2lDe1MR0FWu7GaubxNOVJ
BcoVe46W/WcW9o0L0ZfJSxJgOOSdjJytlWWaSJ2hq1U2iexm931xzaOuXE7Jat/WyeJCsdp1GLEt
pwgG6jxiTdWL4G29DlOsflvT5VnHBl68eybyb697ADHYLtYkSWwQm3Pbwq0y7Tcm3GInlfgWFHGn
HrDvmZg/ySADOIFRQj4EgZZvS6MmjOSSxEmSgNKhOFRNRJuC35eykpTENtLtDkWJQPGr7MedJ+1z
Fkzfk8ePJQIK2dL5SQP17vBCRZVaO4BqIAluZ2bbbPPaN1EB98fdL/8fBgkfRu+QeF9V67NMtf6D
8ILEi91kasw3/B6bIgrXXXUdK72tAQ9g4/ezBCxOQ6pMo/hNV2MuoBeEG8I2iDDiPKIPgQlYTVx9
XoBOn498MPTT8quY8AQn+KRTW6g9oFKcqaI4mTJ5001+zSWGK9s2/0h2A6nIuSTcMBVkoLlFI3Vx
9hrmNu/GTQbndiVFe6k5slWoH5A8diIscTrLwxznj4k/kGXqZDlUr1UXDquOwHmTJLgDXAQCo73j
Z5tH2FSDiykoOsMoWSOwrCmnb4lh/zFtzny8vl7aEkUhG0uly8HJ9rHmJ2sEMh1Li0Zzm1r5LgJx
uTHM6sFYhZE1NAflQCO6NkKt7eTa9MEeNCKqX/iIhMLenB3tBDB+h48GVnjXsY2vIs23PEIJwVar
SP4aECo3IW5xGc0/iQbUHzrrEdoxigHmDZURE5s3lgtlawad2Hfvw3z3YDQx3/wwCi6H4pZaw9Zy
ondbM4mZs4PhmIfGlCcjCQ/NSI6Cnd9cFvrBZh595FfXV58573HBdxtprPZZAghvee4ktV/qmrCO
QlJB/tmZph1lAIbVnz76W9sf1TxuwOPip1r80el/XnTHsnTBU8g2DxN4JJ4U37ZXPEW5C9S3HZrz
bKKrLeBVQIfEmmCBQcVYhQ4/hEyJTujtTEBzeQwT03+M6bjLxEsOtzPhCQ+s7hhM6XdQmLC0qVkH
DsSPqfo2ZLsarc8MhdLkzWW1zMVjuwC4QsyzErGHs8c15Lln3DvpAgosJzfuNJHcNc/GWIoL/5LP
V3tjXoUNbuZBk9+12Z+AL3TAlO2HW1DSWw/cgxen14A8OWoJJGQ3MlEO1RJLrHehwiSRVt1boPIH
V9y2UnrbkNCZZXULdYPHouHhWJL3QXYjUUWxnq2Z/Pfpn8iwNlMzmSA8aSUGeGP9fRiS93hQrGMQ
/wgqHqF6fAR1anPOmDz9/sbEQ1RhAecDOwTi4OfqefG/xQMG1RkMXV7tUmPcW1LgEWDlzCgWZJKx
HuLgTzY0X1VjvApr6reD8t6XJxLhkYQnv3US1pMAhgtjfR966clUgXtsMEO1+fRQ/qOLP0woEquY
3LLV9B/WsnZzhOsmcY496WZBsHTFG7tw2QyQsGtTLsxBQojhZvaw2Q0+bPmp5qwlKjOaWFNJcPi7
kY8xsfjpnAxkWFmnQoEWRs9QTY2z09ms5RHhUwdFKHBSHqk0ZY+289Zl8jZp3DvcArsyLTDdFrd6
eT4bI7rQh1mb0uGMHcVIaIwQUpu6x1Cx87trsK+69CvLg2DP3lM+j5/s/Ts4i6EnF4AYjL5ZrEL5
AvTA+UNsc3ka0nTYuxoqEqjPfFbXxvXx0oxMRmsc75uqivFftgVjo0JVX6oN7WfK5+kQ215JvDDp
LqbUBdUbrZkV0lVID2p4GD166qR6Rp5f4KVwNkjAYDYXQ80N61jvMftmWEKqjGmb2xJoHnBztgFi
36889QaG5wLN+2TPEpZou1cTMBItTti3KNGCHsUtH1nvR4oaQRjZkS6HB14/FUn+AT0NzHzSlbsi
5RwsYoP6uXkOJzL3BRCIjSAss/aYG+9r6V7bbqnbY7wJvOKvUpEXYC8XdUu/TqrqJ7ZGlkYgAPLs
6SHc8doQTNZq7/d4A+3Ce2ZpMn0dhGz2xmCyj2V6IvrzYI3Bii1/j0qygIptALgxfi0D/3zSZFfu
FQKL9qX1gG4DCrEZUHi4K+mUWX6A9hz0WPBmj4kBDapyU2PtkSxnn874h4n8X89nV2IEAoN1d1W/
DpbbscK1uGIvza/i0y9cZLrQWOJSFg7scGuMDQeF3o1ywE6kPfST+B0CgbEei5QHuv0TofmDADpV
E+ZMBUSv5TxQmX9m4cE+c+KLNKMnlJ0XGk2ks8CuNiqTVzl6u6DpPuaUV0xPPVaYodo2nBiVWaZb
Is0/MEQuzCs2M29hy34T9J1TPnZon/bZopSGPvQpMsqOwjwPIZv3WBmGFkaUiD0QOG3L5OoN+iOc
TVYo9YJHiC2BaYFr3UBaTBXTgwX14o7wBzjVRotFBGPXyXUXhA8bGHKbsjwzDDu5rTg14HiE3Oj1
yOomC2F6ko/lhwDJvziahp9JmGdacx7FHKIBpe14pFsEB1AFe1ur50iPl4Jvv2zZkoRbeiOD4ZH0
xgtomWTjRBPchoE61pD2qnAA4xnkOsMKf37poq9w5kmgzjTJJO5LFLQwYutEiyGDtUTg5lNitOtu
dkjE61flo6KWHD5aA9EKvSc3Y84EdJBPdqWBzEm6jrp9rWuwrbM0XoMGQ5mLU0LLgR0smf5JPCb9
phVuWZ7HvhQPYm1UNFeUUdCiE4baJkr2jmE9sxfwLV64V1x3+7jGHFxYzRqKZc8kSl0FNnbPpCFq
2mE3gvoShvHpqAnree/vc67QmN6m1egYtsBT3UhCHF12N9FiCk64lBXvrNzco6CybbR6Y3R0cFT5
EwTq7NOHaytcSj2OAPp3sXY7P8P36Jx5agsW/JX3AjfHepiH5hq0g73VDSn3zrZalEExbYPFaxiE
8lMb020qA8ZS829t0xCO81zcGlyDDvVhRiqSVYd3drXDMmkJd3F91F76zWaF7kvh9j7LavrTslH1
jsLuk5q0brbX39Oi9U6OaMI/RTJEr3bpgGkKJdZNiW8HUDg/UUSB5NgxNIAId64KeryO8T2awHYr
JnOBQ/DFwBrEcNlSCQbVMHiZJHu4ZoI8Wz9Q1qph4xj0ZDryGAp4e3ULr9kxcakAuPMn2MR6yp0U
lJPDxknR8MGcz7m1LGbBqbYKY1JNhcM4tCRsEwQL8Y7yDfG4sfEFgkhcbg+meRhiAO9ou19H8wAa
OSiAa5j2TTMm20a8IyzqXGOo2dIQxivWnzLa8Eqxc7LwPyyX/lo6omQkMF3QJ97kbLLEaC75iVwy
IZAjPivSA20v3lsQCInsFA7z4l+UDH85kOK7G9svXhO+s//1BR364Hm22M0hcGwdi0ccWaABrE0T
iuccMgsjjYPThOBKce9OmAp7GRmrnE1GexDwxrW01UgOC8+1RSiAp1M3yR11Q23ascQnwbDBBonP
GhYk4lDuZ152EeKhT3FrrV03+MI//xq43XMxeR+L+CtZy1hAiSeaDcMzLbJrgXjeJPMp4XtzxfCq
E22uIIGwjMVMFv6EdZ+cBf0V9h9lFkrENqxU/cCFl6KLiizdgx1ChS/hJGiyNAFG+LJKTiIS1OLx
G5qCRy52Mre9GfgwlMoXe3KBURjwKXpTMeAAvMQbWzzgjpcwrUZG0xWf1jY+RKNzrLuEtiGYtmbv
lFs07+fEap7xIwfHUA/AXhqwJUBQeI+Sn2SOvsrQ/WoC3OJNcx3q8u6M+iI9HH6Ozg9yth5+YKtv
kTivkPS2i4/UDer+iFJIVxDcdDG9DC0rbC122onJ+NtGnX4ORSA3g5Hd6qx99nMf5L5B18T2ldR4
TnNzWCXMYMMsp/9kheV+BvvvGMMtc8360NmMuZL//6aJNZ2uTNsjRzctQXLwdII1WWHQEnNXbYom
SA+jWmDcOXPSWo5bVjkgHqmOAelI/IkFwUq9+3HSAUj0wa6X79YQfmDE2k5V9FY1WAY51989Udyx
AZy6WB5VOl7xrZ+nObwxKfgWFR8OpZ3dXEwfGFv+msgbO6bzN0S9DdFul1lVCg0HU16QWdsMxO3s
uKeYrrbDW5uUFDEo4ox1104ooK7RlSbsdnEXacMS1mvbUW81bEQN502ZueGy5HpPDL/cTF7K0jP2
HNmuxD9mMouRs/9KiPE/X1DLi2jNE3fyc0z4UOjuRurRChvQAkfGWajwMcgBk9mq12VM4p1PVjud
zJHp9hxkuzCmlw7VFY3uGmbxMbBn2nsMwFJN0MccVkBJ/Q9VBtJC8nCc7Iyx5CsmurSp2vKzGeE/
0QUURQULxW6Y5glwtVwRYDD+MyuWXq3C3JvWo4l3v3bBynuFbx7k1LMgYe7dQ+8sa+w9C+oNC6Qw
X+UlgoJGu8/D/7F0HstxK0kU/SJEAAW/be8Nm2ST2iAoUoIteP/1c0pvVm9GoppooFCVefMaZk1F
oW0E+osN40iIRZSwl0LLdQxOApzpnEDhUqY+wX5gFhwPeoVNbC5olStuew5taO/8a1MT12MAx/jq
Q6QY4IZYzsHI8IfuDg1MXpiyh0imallvXCdsdn3qJmih8OBbDkGs/67tAulYF2nOjdM9/8jz1IV8
ASuuI4kcMo0yaCoKso8Ty26WY+pbG8SRGKkS4zLyXDgWytnCcz4IuiWcbFiTZgq+ZePL7Rhuly0j
WC7r1NejS9SMBshfK16quNa2URfjKe6M7t7uMZCXE/Vh1HvuYQhaGEOFnp10/H92bDfmOnB8uE79
XGzhdsg1RFb7NOcaHiWWSbE0qEmEhlE/Ea/uZs4jDNitum5WfHxJZq+HgtEW8ZGonGFFhgfwRDPa
iD6i4qNsK/Y+LLeppTvtYCcTCcstaRoqn3lr1yF2z66H0ZDTSYeZ5dxvNYdxLwbmMA6ZTG+iPJpv
Rcub12khjFDf1u6tyZ4EdFOznox27eOltpYVk7HeAENnChGthdmTxmmyUZsD1iJGkjnIy6wKq5c6
uQ5V/yOwLWB1Jc7OCbXAWjU4XD4c5aBQ4Xqw0EDu1t2U9cfSEt5JagPEi8zLr+Ocq23cAtSIZq/E
5Byr1QVtSvIxOo23Za9pt1Piz+sOyibe+Uz6jISz1K2DbBvq/h+b80gpdnNeSxdvDvjgE/4h0ZfF
bGJR1uZJD0wM0Jhl8TYVDCHGYJ2qcVfr0wDbewliprHd4SB5ll7z3dIRwQnw/5phif+qU+8c3/ls
h+TQDukhNokzBxTdmOBovqxx5YyaG6yJtT3A0sW/goxHA0lNIOIPWbfWIg+atYdFY6qJm9VVP7Oo
0TijaFgMSpxYBkokg+MeyxjNCMZ+um4fU2xzoO/GBLR3nyZcYSXoWtXxbB303qWm67q3qetGGMik
1WjRqXBVxk3JqIt7AWV1lU2o+pUgo8C3F/b9AX/xVW1bz7FKloMxP2JR4DgQbQWBFlXHtNauX3F3
/tPZcKOiiha0VVWJDE/O5J9SAkKNUjsPiYIR5ck0gn1TFr+jZqjgTsrDFCe3MQEVrZ0XvJquQ2d8
NvP40vUO8n6a0pRgpTZ2hoXdaF9KmOJO8UOABkVmcU1n6+qWNlyZ9LNFmddq3tZqqosAs6uwnSEr
KjpNOC5xNiIXjLEAj6q77ZiXsjfQrov0o0kZHGEAhYfhCSzwVccX2B2EuxBZtJ3t4TCkeAjoc8Fw
Uav3YW2+iFxs3Dk9q/9vx/STAuv7dAhBkqZz6BGcArv6d9Y1m9Adrr6un52yZhmUn5XyOGnl+O7J
/lT4ja/ij3RM1nN/yzQETKxFI9nNB3huB0glDJv7XyhFNnkm91BsLpWjb03oxhvflIyf5RVa91UA
bzmQiuCK4Z9ThMndip1bU80345/wZbiQ2Fkfm6TzaXS1E+Uo2uIKHO6fl0dcQSOqofFbmfM62+R+
8OIxeyJ8kJkTfLqgah/hlLq/AF+YRUVpdh7gaXkdtm5B5XwahbEX+YQ9lEG1skAh5b06yHK4OBy2
Z+lcGsZzJI6E+LwlnHtGXvy7tR2EQUtkmI3gGTWQPhnF1DhymJiMuTMmBS2+bSZlN6V1y9wVyNzI
GMWGln8XIGiksxIu7iYEheMBa2s5ElJEtY4cobtolCghqT0QLrsjvAMAoHb4hZPJA6tMorydgO1Y
EVlK3dwY1B+4xK+GmGgwP5MffeEuhddvMxxFlHuWh/bWLn8P8OXwfMYxN2yXCmlOG0+ceqHj6k9A
rgIW6lBPl7Y1jdt2xJoCEWwMstlb0zrHlbKmrkG8SaQGUC4m5Li+HhgxfPqjhk8VSuQyXXPAbBIT
8+sAOk1gHgyC2pmrH1qN8JHJMhcdIE/G6OtYhca67qMnGdLLCZsDzgSOhI6uz1BR4m9dOXuItpnN
Gnb6Z2Q1B2zErYENWSaBZgrzVRrY08op3yk5hBwdqPuRyj2pYnwaBpKBZE/5QBVFI6CpalPPP4VM
bjajYgSYTK9siIV1ypgscOW5iNAGze2hx9+GqnrGNDfDUcO0EBkF5alGNjOP8bddyKPCSOZJnBGL
3P8NkrHLXZuNe9V9QrhDZCl+X8dbSNebOeDsrEA1azGv9ACudxvT+QMN2SUWBxjGLAMDcYIlgoef
TWu7nK+17PHhzEbcEBVJeb4UZriCVfhrhvtiZmjVJYKBnkIhk+95nx3UdUVBhP3PO+D1mSNk5WXp
WwBZPxxx7rI8qjis/PnzxKY20K1bKlXKL0i/52892V7SPr+EwqPnxThCS/Z6obrVac2Jtq4s5KwA
Vv98aYx01eoulTqBuRB8Av2UGi3uO1qYEthRrxKkEJXpE47L7DeJ4pWYA4iR3i5M3Z1NqxRCBSfU
VfHRnbvX64cq9e6lbWwQFMF2FSayCKu9l4K8+sQ4NqSGzm20zwLBzI0sQ4yXhyucFrwiMm9pSbrE
yJ+eSTIC89re0YUBtphK6z1H97OYJLJJc1oayLfVCkVvsOy4/gHLQr1AacPKDoZ5nYXvBQddL+y1
4LWl0YUQLN8zCzlpChvGqDMc472tY3jWzmsjbACtGlICwpeI8ksvzT2mULcII9ih8T572ED0t68E
RKmce7ZkkuNH54mF8dWR5Q8ueAiLWe7qVZHCQblOLHaAzoYUpl4W81WP1T7mzRtZa/IHVZvGz6ID
S2J4sCXAvDOSLIlvZ0r1YFqrqgX2I78EaEb6P7XeMGWP/+QkSoLiOUv0+HupY/XLbD9YGCUWtqUN
NuuZ985qXozaPNZoDoFN4LbXKRP8+eTXpbWJWRR1W7wCmW0sn0ppLhB3WNCFMERbDm389CzUWG5v
H2BMYcMNk4JGo6SLGN4Ci16VetFi68GMpa33TOI2+pA/IUFg4JWQfDwEydfoxiynlpwzBpJs7jD1
qyx+4JGwk0S7Yi7mvQVRdTIIE0ld6eAS3365XY+YGVf3tWmEfMsx/9P4k03+zhCtcjNFHY4wfTP4
w73KQVgoj9QRy1tcfeG+dxJyekt15+bZwLbgwRme59xz2yje/DY4DbP87Gx9XCgN8BhGpIRYVx+A
qvWMl6ZxCJL3nX3Z5sqVaSSsHTqZ1t8wsnkp6uanABjVOD0XJFQ/ChU8qXkXmbjbYuYkLTNxt6v2
6pfRxwgGu3Ogzd9AKGw4vrhr+iYSchfYc2THkxUDBzldtGGGqxG4JmgyTLC8+ArdZJtVDBpxv4UM
jn4SRLjIjb1fYabu5f5bC2l74bgqG6nRy7vw4uASamgk6frHc1/SQLXSXgkIRAO0F1ZcTlnpBiuK
iCUD611hhTBRoHT0QBiYYcSjtXNVGTjUeQjb0mXGRhrTCWxcbLMhil6Y/cyU+56dXrGqskGTMV7K
XXP6oLElsSNqw+EhBgEM20vcTsoywb0DH15mrtpAkqDdnPV6/qwcGKvjmJq4DHCGEUm1Z1FgYlR+
UOQLph9C24wDGKzGhM3z023kTp9dVUKDHYZX5htvmhuFWL/ghtrT7pWDS7sYavCAnEtGYupCa/Pf
wnJXvW4CQjTX3o+ZpKKxMGmrgXEucVmdy4akBKe7+IArC8rAnej6OwzcYtkhYXDrIV/VUCooSX7S
Bs0qFR5MqJdWyoOG1T/yosh5tJbGrZZiMl9mOAVHqFuTcpuy3soQh/Aa/GXX8V3/WIXNWKtLfEbt
sCnh+9uQrugzE9yjpb1FrZ7/8ohEeDqSigVoHvXWs5A9QpomAsjMiDpFeOP8VGH4kuM1gOXkbwcn
MOkw6Y3HGwQj5Sg1nskHfUfe+0Lo6EuNQ0AYkDZoFN7VaQyDTICOth4z1yvYpHHrJpKI4kKx2+Dg
VkPv8WZN0Db4MLj5+27WdkR0AuERrl0lzcaocfs3YdXA1WDK5RfgE83Om4dzRQGu0WXRBvb0rAx3
CSPnCMp73CrMdm9RqjSi/kaWQahNuQu19DTQ7tPgnzzlIFLAiZIt9U3Y4SozQMI6DVXaMG2hVkIj
NO7swAheAsRM9BZk+zjFsRCzu53KZOP1EPIy30xWguzBqLQPrWyib2smRF5M1UMk8T2uFRwCntzS
vKwKZqwQ6r3imz3knYkH5CLDnI9TDdVnyrN+g2lwYFAplYe4mTBdyjFIrLN9Yfs+Qoa8hDNba+m7
Mp5gDgZjsmdd6EmMTwriNXyJYU1bmHJT6MU92TPU//gprs1p+rTs4sT2tvMJ/caTa+/Oya3P4k3S
dVeUUys3Ev0B2+wKd1f8g+LMXieEzK9wRdEWQBIRxz3zErp6QctBFbEzRsa99jjdmhDMKckgaDNe
YQbTWCGq7h4exjkez4NVpK9RnjC7cvrvGZLPDjxKIcbFVQ/avWjrn7CJH15FVQItZpNB8k/5zb5V
73tX3hno7icJm2Do0+aXR44etSOudAOj3V6sUDRcG0tFw8Wgct6psJKPTivO9hBzP51NkJkftmwe
k/L/CdjqsTxYpcN4tUJth53DEVu6rdv0x2ZMd4C9r20IUw83pwxvNeWQPTSKNBpTMBfs0wqmK5I3
unO0Xt5ylthztKTfGRTlslS5A8zS+g6zoPY0F8W6dgDo0vqNVJWVkbh/DdOG+j2ftAatVZwyTUvS
HC4GQRaoGYkZIS1DRgRjNJz2ps4isFY9tPPCVP47uYXeFSknDFn7T2W0g0qfJXAJmtMC4d5Aw+op
hWPpElJV3WKuUDjwe124uuMIqJrXw8LFiHgW2NLGGKv6Ph7xQTd8V1V5hSflrGYEyHUzbIl6oCRS
0FaZhGvHo4YdBu6KNmyxV34qnsw4NZfSauWyctr1aMEJilCIL8xR7GriNlIt3ekzUGalKAzzrhco
GG3lYRJW6CZyDOdKxrlNrDHjMK1TxaJUntkrT8cNzEcnwWR/OeH5LRnnmUN4ZJK2NZQdfIZaaouC
g+yGEoMLTJQJYFE7hFNDVqXyhAXTXHHHJhPNHb11QhAhCsuF2fXkFMXeX6g91OhThLK2mk+9CQRb
mxVz7cy4jfRMydwMyGSxFEltbR+5tbrx5kfV4sJi8PWibj1YOBlhGp/YuBaImWIp+JjEcDFtNEbq
mhy+6lyiy480/JPEjVXcLSBpYWYkfYSbssEOAfRcC+rXmVDOrQgDvHDChjmV5LaF498KTWNd29u6
I6EOiR5O1Dt4xetI93+jIXqyccOj6zktSwhRpYfBR9i/ma5xdevxrWRyZY/jR5FydOX+00N4hlf8
I6vpIQeLGlZUSKaapJpfohErm2loofXMVfetY4L9KaXpH7JehBtj8r/cvPkuYP7RELGl9V26n63i
SIYPNyPZoKZFB+teDb5ZKubbhHVeoulgsv23+jYJ09C8mdGS5+esivaFm3IUzeEt1usRj/ruqB7l
BFsrn/+Fg7N6xbmU89bnZfR1F5lQ84JxIDMubZPqalhmBqTWhfs5UNFImm5hudo+caz/wFDsBAxE
LoUcd2FnH2vimISM17alvYdmslUvxOBDyGHXg41wdvL5A5df3qJObP3Rh+9iXCa1tlh1GSw4jzpD
NsVzVN1FVXicGSR/avG8YxAHs9Zb1S0+qo8KC9hYQto8ewj/h4JAh9z8haHaUfTWLe/2Ha+O3MPn
hIhCRGwdLxHoLyvjMQ5carxXi9gyIGfr06VghGH9TcpHk8THFAQ0oQ9NsWTxgpIVBaOL3x2Y2GfY
guIDsi0qRn4515AjgusvcbBTxHaPigx9JSNz9wJvf5nDIkuBXWJeGqdlh2MGa0NYoJRmm0vvXGad
M6RFhtduDE3urWZal9VnCnF8gGDgGu+D82ysb36fUZabaQAa5lp5bUGrcXyACQP24pxIIVhbCeHB
cCH4FzaW2m6CmwzotGvGy97W4UD0y1iX+Ns9uGAnuDQYTaBlKUEibRIEiUdxwiVfhwtFkdfRubX9
T1g8U2z4+E+Bjw//cB4NSJDo4hwcdd2XKf/h0jOIWsyucbHxFAdnaRvjYubLTjTGHoholW86t/mD
bbxA/5jvDQRQaoF3RAGaYXiOVNfn7vM82ZoYJ8cV+Zn2LfKB7uNvC+UYCjI266Lb5+xj6hM1DZFW
7XyFwc5H/jqKfRy6dEwRJCgaW+PBXRhRnEckYfXp2aVI5F+HrFrJDs1fcEdx0UTd/jHk46ruSpJJ
/8yMSzzpLias1pzh02fGO05sSP89MBaNLq2teigdRxZLEsrty0xVUjlfxHR63Ai5V5sQ/6Ci9tdw
A1OPPkzecjH/4U9FJS4m04DOSncznDWhdFvEp3unoflRrlMORjY2571DjzbhNeyZBEkqKHY6qDuj
FpNfPg0IZBh4qt/D28DqlVhowz9Y9K5YjCk+CxOzNaYY3AUyw7ZeMaF0eAzjd5TjiJs7K9ag1r/U
EuhELUDydPRNUiAQaTcVEgyyRlZ83UBYsB4lEPKbab/Z8NKc+svDac2g/Oi1jyRkSCh21fw24E0J
i24f4STSFpjLiJOLfbGVUV4Rivf/C+3HTRL9ZtVPbND4X2i+r1xaAATomBzsI/CsM513xsDqX1id
yYwCdidBKDhUHrjm2U1eLS/YobjCvGJva/FxJlOdgkCdR1Vkbg3ov/xSRVtF4kNGBvFKYfTgl9Wt
B/SE6RqjWP5t28Alpf4WEcoCo1hZ9VfCrIg1zfWppw6shVpX7g02Cmbvpxr1CcljO80dD3lFyGJD
S6F4OR0GOGL67TuYCoeI4P0f3qk2n341AOFp8uTWpnOzq4xkZXSTusJw1Pep8RKxNlyvXDMUWatX
te39g5U9k+bC6uQqcDc7cwHqdVOLd3gh5enIHzBuX5a8XiPbgadHwHivBRax/IsY16R+eFLt0o16
66hzFiwsbpyg3s2xAigI4ZhvhLWggy6nxey8wsHpZ4KIXYzZYGXP1oa3PGO7ZG+orG/1y3tFPlKe
GvzeMf9pcOiBJYDBrn7McLWsRXPNuCGMi588DTg0axPhGYs8/mphoxQuFl/G1ZcPrj1CkkOA6Xp2
gr0b580FH5ktc+pqwX2hVQfca51rkaRf5OoxVgrpMMnxeIentp/g0KndGEXfgf6T83j+nExnx61M
Tf2Uq/5SAkwHeJKbYfDBwKSOu0sJhzfS5pUt7T3Pgrs1xcYhhO4YsF/HXbYCAkYO39E4v/PlJ27t
4H2QS7MYaU4ZY22gVq+m4F6Twdr30S7kJNEBFQd8baeRGpBXLi+/sdxbkB+89gUnCM8N+bCFsWbL
verSc2d+qqfQt/LgCWKeKdziJrpFBTlzucashi+nl0e1ubc1BAr40G2l47JrbjVb7K0xv4aTqTZG
rWvfGf1DoYsBrBFLhem6s4sViwTbirWw98Q+ksQhv3jy/6zNuv0Qty4MYzwOeYt6NvzoVej2q8Of
cKluqRL15AdfIuZ6+Bm/xs4UFqvrNLgcOceR/iiCvjvQExUEbrrtJsWnOB7Tdew/w5jw6Y4gohl0
AybBFiQasCzA6xKj1RB7RVXKqvehwEyIhVqJ4tZ7mIZCplLHCkrcpdVuOHFSH5aiAwVQML1tNyWT
q5LjY+wfjANOcZMttOZJJJHaJ+Te8ey1SxlhRpceB40ahmpu+iq66MjfqgVDvvwCfyPe0JXlvGcU
8K2iFyPqzJLiW2POUwNAu0a3ZW1A3/HkY0IowkYWRcYW175VELiUvtWKSK6Vqfnfc2iRXwVgk1Md
xJncGVV5Vz9QdNWCHdfR020KjTu4pijZPESutI97Jsm7rsao0yjOFp0BJ+eIfFmdE1ypQfPg4dfR
K8I1OVJDx2Qhdea/+DId4yzHhtDRNuzVMjbeRNA+7UI/Ylf+Woj0OZnTC7fKCIzlWAef6tXoJopp
XrWRKVeYV9fOcF7xXlq25bWreKWY1qo6hjsrdbgj/GtsWJhiUbvqCVV++8Af/cLRPrtIUDTGkJii
VmIP4IjrrFxms8qg/kOUFRF5zFq1E3EIu5gDenSQ/116b173yamfDlWPdVxtbKpur5fGXS2SDncr
2JRY6HFqNwtiXHbcAnVGD3RaWnlXb85cfQA8YR+Af3IPByFJ7Z1BclEBppilYq8F80qgvrA68qc9
9pdpmg7dXP+14EIvo7r+JtRrV2fei9HaF9FMx9DXVvinE7aKC4o7NF+MoS7pWP4uAwyRC5JNK6Hf
sNTr6SZQKlGVjuSpWwnK7GAa+BEcv/p4gmVln4QgiJQEpoM2pR+6H+71wD4UvXhLHXGNAtdemCkW
K5bcD850xO97P7fF3pfxk8zELRk+OxT/txibjtxPv0FseVaG+SHz5ohB+LYOgr3JDgBmto0w+1ig
elqOXno1LMmXAgq2faxfcsW2Y3E0FvZ+9jT+HnTeHMvahP1Mpka0da2ZtRyIDS55q9roDm4Vjvgh
4XDBcZiNlUH3RHjl4Gvjwo3KH+nKo63Vr6MkGsizqt8DtyKJ9bXZkq0dN9eqksAN/Vkfk36piXYL
kLnXSU13KmMbKrUkap+XNIeXmE/ebpbGI8OlWRWXAxw4Bj07JMxbk/UrOxS1NMhOPlzs+ksjJToW
N95tXZwD/a1m3+SVVdtxxKaFqLwNmJq/G9WHzltT6ODEG7Otzi4kIlKY4Giyq56NAj7ZmVJZ1TRN
/6On85pDsGdpeezzDDzYfd6g0Wx1wgqsbzCcRQ7hMQfkqNqzF/xE7ZOTj/NPvTETgyQdG/g2vRNN
yhhOJdAhDvF/mUzsVdafO0YvbJyS0pQdGGSO2cBFml8lrjFZHaHYujbpXZ0xLHh1dGhF92uOXlN+
MZ/KTqyWWgR6CkNpM/cfYTqrLkehgw1H5Th8Ip1h6MVQMumWoeFsB+IAjPGDC1V3h63QdXHQxzVP
VdZcuNa+NiA8FSyd4sNCkp3ABs+w6IV+vZwb5vhiT41BSgGVva5nR7umlJTvI4YypkXtGM1nh8pi
BFVgdy4EMreqYQKj79RuS9DYymjfcxgyk/3Dpl25XCYvqbozMUnMAKUnjaEDzw1ECkSJc5aCjk/u
OVHV1GOG+a/NMHh1VCnQAigcLHFQv39AuNiP7Kz+M6dNEiYsCT6DywgY/ojm7qct9g7vvKwrP5y3
3L+cqI32L9FSkMBUe9V7HzbFfSDxeCHsR5WZWYOlNxurdH6rY42GgcXDj0I1XuQyRAbETamCVShu
PBOOUDjTSD04+a8u/UacRDj5fP/32apuU/9uhjJdjPDhaY2E887d5Kf97LuLICdRenU8JUx0l0n3
zcIwEyaSYi9TgmodZowXlgBCdvVuqd1fiB3w/pEH0xpPNUyqaCCrmFOLb+JhkddpH6mdbjx5M+Rf
n8qcz4yix8xMHkrAApSMXFdjJ1iVEmdbVoHXz2wmp55zK6AIR3y+7ZIzrwRdc6XjLyQAEqNXXpOk
wdYfV2C4tDvmVysP19OBMLAhRaecI6HAO6NHqJLcNFBsrlGVhcCduzhrD6oqlXlyGYdk7QY/hY4J
GskRUJ3CoTx3xMmyBnakV16qVln4k8UKz4Cjophf0oTF5jyFHqKqm8aV2iZMtCpqXLaKInvHlzQc
ZqC8AF3cHFQOPMTmIz1vkF5U/4IF4hKvqXVqX13H/1TN4SjxL9AilQyOiOB1cJ/MnjBXkE9iJLOt
LMxl6/07/9R7pePBq3vaInJh/OYT7GquLZmSd7VjwP5fJu5vq/MuNLmMr9GulNeETUCqpc6GMGZf
IS72dSgPqToUa/nE7Ac+HrM4VmJypvXwW3H2HbFJ+LZaFaCZoWQagiUr3m99aH1YUxgDmpN0MQa7
OPo9qGftvatIZ0zyWTuhu1QtYeTl6zzuFn7qoNmSDwOUDV+aG+N1yFxsTum6qv7dA5/bH2CSaHhU
IfuaScBCNfyCZgYtxiyte9c5d3VMGO14drNoB4ngEPFNABhUPWu7LkYjDKypHVVgtz0eLSw5YeRd
xgTGfCw2QGArl6tKqj1PlPeQTUs11ewsansP+mCp/u9ATZPSUPjdYcR2lavgp/E1W6nflo7Okt6D
74jw+t86xBpv1frlOqZ8icEe1Mavdt0ubfb/zIT1TWF9G3mznDnGIrIE2GWk/v+VrJYeC4pF7tf6
mm2ZJ61e6DFYVbS5Fv/lPY2w9xUQIRqmIL1pX/xWQUY+d0H9UAlyPbNJ8Ee8GzMFG2c5TghQY6le
G5BAJ213Qf+iegCPNxELjhu1Er+H513E8AjlQ22+OWukNp4pb1fM66MWe6pf2Xu4UWqh8tOOKaBJ
KEnIZ9v9sUFV1MurCwKOiOooYmV9sCmBuFTLqSp1wFF1C9kOneCHtTj1T7N/UydbjVl4RBHNxhag
h+eC4oa5M4X6P1gk+5wGigzlAG88FFJIOC1uHu9FOCAXwUMvq99mZlktEDsMZAUFGPTG6gz08M3g
ktXyTdSYG9ITl85mxlXz5IhO4CmN67qG4R3HZ/WU6szdqf9mebpKbZQbHwZCQAWuqOfLiU+HBsxR
f2HbvPRLXAcBPBwokt1egRwZO51OWoDaBE17bxbmBpb8Oup/zY6L4Rp6L5oIjoW4e8UNGSaIuxsH
0rkxnE0A8NSZV3Kow2ClU8iwKLg7XrvNeBLqhvBFKuuzE8gl2KP99BKlH+p/qQ4Ff3JK3Iu6JYHz
MnJIqwODL6uO7okSlzXxb3CX20tWnpM/6PFN5zy6/FX3hynR1iiai0ElpKWRWpacsWo1qMutqc1H
ETMHTdY8J3ZSbQBM42XtKYyTlg/Cswu7W7VxgLaFEP3Ns8XbxEsFQOni/hlM9wajer4H66GIvma8
dAZLXxmclJQCzFCggW9o1NN0oy6fFZhH2cWy36TrL3iOOTBdlUAcVmdfna4VQqOen1qj6iRQIBtA
ID+pQDy1iFnZiEzWgI3/TiRF1+VZObTPXaQdFVbIpZi0pH2RrcCjmEhQk5pLoZl44/O+cBbEgpiH
px+989H/L8A6P1dIVEPGkM0Do0CH67WLYUy6kLGpblQ9QRdv8TEBDjNN8lSHAdMGuDm3usDmiZ1K
ZDliqm+PVLOUY5oz1cMNUxUZRFvtuG82zR29S8tro9CmEsis21s9+3a4VaYK2PzffOEw9EPDRmnN
0iJxVAFU6mBlnz1x3ACSpg3ZK3JdOvCv+HR1rqJTWTBYR9qBNTL3X51PZmBMr2pv5AGiITZWJEyT
3ZOZn15GpeMEFXnnMjubYpxh9uf5a4PnBPYuPsTTfq2bYumH3c0cxNVrUPMrnrXtcWr4TeFh3EI9
jgikIPZhkXQxKlJYV14JP6p1sZLwUKfYGY5OQRy99rQUbpbfBj/tIVN6yWNynOndE31OOKJbXEgT
bXZOXV0pDgGB4vbeyZCtN6ZcqKYNDtTrJJXnqQZWUWIJ7PWYStkPmcX7AcbOos+ZzKgCTi2o0W4O
MxaP7CTOrH06dMGNaN/S0uVGqNA4sS1Bh/paUvlAgouHCQADc8tADCvXImuNlKkiBBiM5pdMz9Es
4P9jh+1NAfMD8wNj1LZsbrcOGzKnb87qbVONI/z7vwZNiBoy/vfz08FI0quuDa8ImDAw6up33/c/
ew9FkwPKH9XfqtHSjODoJPEBYj5Agrkd2/QUVu5bji/GUrcvemOccMrfj6Cao0MAw1jtbUAHuIeX
0C0+S2t4+k10CJN+pUp/1bRkFFqe29zqCT+EdtQOGE1s1R9OpUFakGM8ohgwqHaaW8TsRe1GlMNH
h+3ZIW77heHzXdPBWNgWoOJhrBoVFdSVMVkYOvYVaVrL5ZRhEo8cBilgFGNOTGfDb3AwTZth15LW
sx09xoD5MOIVH9qvQ1VdW5/w2jm7Y7t2UI+1GGa4pZZyGezPpSEvjG0uZHITI9TvzX6Mt0Goo4Ko
KGZtS6kh7cQ6cwSNq9apxT2V8toXDYYUkqZ5SnvvnmpG+R3igY3KXgPlBJPD+jClkY1A2zOs3HD4
xlUqM7T1EGFipWUF4kHrvYmTx0DtoUOgQiqDfjMeCdkEpEDMcJENhZsCHcc6h/QA2DLRwLWe2JUZ
6ZwpT1KdlYUr4CkF5cu/Ns0Y1VpZBg3WTtRYL+rQ63ofkKynw4GbgZx6mDButfLQYJlNzbpIkbVU
NJPC0ec1CUZ3U+uf5KTCn85wjDMoxPBTQtJeyxMX1++G1gLxCOFzdBWpwlmGCU2Ibl2DsWdk/hqr
asyk6E6T6bcFcZ9RGUFcWGXcWyuMHxOimKnUTo2EVWgA3N5MP1j7WrGdusi5lYwrl7qsbFjojk+w
kMeQkZDGfiBzvRicmSGMftG9/qUfujc1zu9z+941CKpHPIEpapnhETeDZe6jFp0Sn3Qz0UUCZ8zA
Y3lQrAxm++PHQiJFgN9uPnFoYxMlwxqfS7Vndh5GyI1c+XDXAmRB6lBScOOQ3we67HgaSKBVQvnu
taDqxosXuQx0zB4ehUkpLLoPkGrOfW50/xVDhGWejRSVGUaOAtt88gOGqLf0dLFNFhvm5qwaDRAX
luia+o293jDwHVWBbCaGXcVandHUNxQj64jSsEctQ0FkJWrgg8oVNtDcEB3BhlznI7xzsRJ2+UZT
n1e4QY269q5346rwv9WF6eF7SdXHSTpErwoNwEiEMIrmT08fl+c2orOIOD64TFOTsELMfcEBSvYz
TJOGlEYEmDBHW7LvKIEz79ZB+8GwlgauWOiRwyraMGqG/4RFJ06Q6SxfcmUln3OGqI/2WJYtoTh8
TTUCQgJ0qJhHBc3TxXHEokFWQKPCxPgJVSdZzArULyBk/DTyMEqME9RfU4dQY7fdW8E9dPFqyvoI
8U1ENEazrPIJJIHHEJDPBh5X8JUj0LcmoSLNf4bgLrAJqJjqLmu6ec7AVAnPYAapWbFDtVqn2guF
gKNrON7dJ6S8dVISY1iTiOYvbOAfCpTeeapPpnboIY8SpsXpSqxLARGMVkr9V6HzJZmKarhLCRsR
lzBGrwCSGmWW+suwe1UHilp6eksO3CvVgzq3E3Umo/brdfRvebqTATx819gBGBxs3GNcpz3CjX3n
cB+r8MyHtszi1NpIvWmDRyEzepLck+kdo+EVv1B9KUdiq0IlqtqnqJNU+AqPeCjN9hjcBnv8Cm3I
sJhHxSy0xp62TB1TS79ZOuekW20suNn4JW07DugMjILPGEEwzBb1ggR885Uz9/iHBOPPrDTOXZ2+
aX7/Tic0ZmTlEIzHWuYzfbShHZ4ZIOngnd2ab8Hjhq+4xOnwXbC0VZugLllP+i38E5iDHLm92xJB
Tg/WPl1c9UNO1BLnCsQlz4CBBsW7emUV8Jxn478FADjiQybg1gKaW33xpsod6X6MenBG6HLKinKP
J8hK3X9b+x9H57EcOQ4E0S9iBD3Ia3snqVteujBGjp4E6Mmv34c9ze7OrKabBihUZb5st2UOnJ4L
SSdlq69UKKtjjEdTn8taTJIlli1vgEdv4Nd+wnC7Cus/HxrgqvOKh4Xi3Gdi6tHCBEFhAaTPFwTB
yTMuInQpwfBJwab/rhRQ37omzMDlLxGACPTJgFc25iFVShzwUR70BCJmm2tw60Y9akeMnroEqEGJ
4Lpam6y8RBT6G82Or0ID10B1acrTENYXJNb3U5L/f55ENLFteUQbmp2xuKAVoLSd6Is16F5nbp9+
zfTzpkdsKfuznoTqBUjBa+77lsh5Gn+ecveBjf+16L9zMT3pK6KXLL3SmchrLOpk2mS5JfaU8/p/
H2R7aqPuQmNJv5O+zHmh3Z0edkv5xpgiFNVLM0BuypInUS2IRMgQb4ZW/xz9oLTpVzMZd6yYi5x5
U265aOku05EttqLmujHp5c7G9Akk/YqYB5TfNezsgRl16JfIlMAyC0KaaYLwtZfqB2YC+9frwPMb
0SzTw7ncAiZAxjHelmpn8pu6ri6CEa4KHbXMwXoA64RxRciqw6LZRACAE2zmbSkeZjbnVIELqNSp
gAjoWwUtLXzHVEf6ZeDF49jEoksaExUf7aBEtE8okzUMHDbEvEL9Rmf5ZyG73K9PoCXQ9+MDYnmq
zejIi6EvMMwi4okhGkuZHjKAdyUrde2Iw2h5X1UBLlexOuG0ZvnMGrRbi/+jFKEAQ7KnibULeMPn
ugbm1zxltr+F846wJ1TeloxwxvfOp0o8siiMgwyaT8NvnqwRVBcaJzl7r4a9/GkMT2INr2JMthZr
VybtmyL4HQIFyRrJnAPRdfqjF5EnrTa6nVr5/W4uTKS7EudagcvGqndmbt4sd+Gg4V0YtJCCLo8F
C7RNqdU66TvHJRGZW8O0DpnqwJzphWaO93rPxSuzV2DwWNAPYnC/E5OTBk9hzerAeO7/7U0LtKbW
cHcB13grk/AY8CaHWTqhcwPuxR6c6rzLwN+NrjoZPnRkfYzRC6WeSuutWb8KirKqrUeCWJyDmtHq
j/zgyv8UGv01hdmPfnLqAZrMWCtBhOW4CkbvCZlBamTOrY0/6dhuWxgotBUODsC/SxqNH31QXaIY
ZbmCWtM2/V3ZBmt9k9oqO7Cg6GpEN2UId9vx3BB0qRcFDoUxJiu/cM/kZOz1/loTVop43fhnyYqe
bCVpD4co3iw6egad4DbMX/wKbzCbjj6x8hyhqQEQjs7ICTZmjHKUf25ctWt5xehqYpRL13rPhKf2
oWfqusTUAwv97g60IyBP7Cr+WYbfmWsDRCJncbjpNh433RMR8XxMUHlYU8950F+iy+4EhFOpnHtD
3rs5Px6lAb2FLLG7zeR7t9SowIfWN4uphW8N02bUjXK0h7QMI+Rg+pta9nAuZ7xvtnM0BZWiCwoz
CxjIO2yII1ZDrgQSYt5HN/5MB5IiZ8fZsfCnc4Ws4l1/rDnHxcIBIe9MpC9SS5oqzmkdDDEgxauG
vrZePWgn6hpaL2cRdyLyFTkdrIvecmHsMtN81rWK1zMVpiGjwyWC9N8wQFisohzyihk++zZKg7gK
drLv/wheBazbkORr+eiNiScosevCdJJ0YhnmbwdTbCXPYl6nHKcxB35OdeY+9qhbOnpK2H2RUi/E
PUEN5OYVGdN7EiWTeD65GZ8X/Ipr9nezzQYkyUPZV1q9WveWdhzHJM9F7XsuCYD2hLVP8vZeIOSZ
UGyIdr4UpDouVOTs4KfRK7DQ+Ew//dTFooaWkdWQDIEdW51/ctLipwrCfgtBvwMdgduyRQgS9u7e
79PyKTEF5Fu04AXz4LM9GxYKEPSHRv8E2mhtDlhPuh7AeZN2P4pth/3h0XSLX5VP6IJJQmgdLLWO
fGoc980oi/vI9LhQSM3JfLb6Hf7TnNtTpTe3bQ99SzRS2Lw5KeEgTeMQ4LaYGx/+I6hhgnAiN0aB
YYUPDlh0vaU2HDj2quq7q8t6N0devl7AQ6/URDQjbr46HsgvDR8szi4mm7irtRl2Hd7ZPNc+67jn
Dqc0xDAU2M9eJS90rdhBIlqVZjZaLMuLvypkOGxqB9mwsbTHymrfAZ8f9U7umMMDRco59qc9PaR1
65a3/8W94G2X2D8z8gYytlBi9/2GdY/8rR6N9kzKh+vsB6dkhYW9wsPYD4+G1X9UOBu9kW5zme4C
6mYCps48rTtLMLsE7hSF1cHr+w/0hLhNlvMQpH9uQrsQTxNvDz1nPkXt6qyIOaMM6+xPJM7IEVDy
eyOyA/281GZAL0R9kMKAwbBCvZf91vX45FDW4GPZ6DuQQHt2pvifKhHgeuqWJS4Kq/FtmEOBGg6X
qc1HCjwegsTCMMg8bZDxgo2HwFicw5jTL0sr/s3CPvd5cc1trh69jhV1xE8fYsAq5BNY4g99BGgy
ixPUAkmRdz/V+TNCnPTLGZKP6UbVKxUTsCfO/RmhCwMxAjKf/n/0rcJ94rHb1kb0FDvJ1SGfSDVQ
z/VkqyOrmxyaY8nfHVMxxIPznU9IlMuGJRKoMbO7ZtN7JK4pXTAX9iF0a6AwzbI21bhbqHajYtxO
ptyj/Ac3xiBjQZuCb/tNH1mSjKOolx5ijFY+D1LAa9UYHPWq5SVQYgNPM1qlQfGdoaeJZPRTgQmr
QdlaVLTT0DwrFV8NkN0006l3WHu6/4uZhZLCS169FOmPOV2FTKnyd2070jrutvjQbyUtf5uw+4aE
9qjd0OTDR06HpdnaPs7p4hc2OeE/5iYPgcjkFV2DdlhFSBqhkHFHAeEY6K21AAJ/DbC9bG1b79Wg
Li6jHNGZ6JHD+W6cKuxU1rFLBVCIpAbyWDv3thp/efi480DTxIy5j75GvE3y5CoYUvZKMWVBXMBp
Bv57tPKNgWEPZx8451uTW+wOzh8SbN5gF8fLzPiv9p197ZN5mXJn4lEbrgJQLiEAjTmNPqzcwBph
fwg1HsAtr6EsXBU+Dn+AiBFGVJY94tWWsrYJevquiccBYH5fCHMaRB/ulZ560SSA1//LETcFTKze
aBZvIoKGuOzRMG/aiXYS5b/Plmkj2/DFQROvGYnBWPMRmbTnCGBF4wcrxWkr8vYjs5QSHbH+e/m+
JEdvLNNfTf2nTjBbu2bzFvtEI4aoj/SfFdF9ymvkmN0DNQCm4fPEf1VsY3BSN32TQKZRsJqDEhc/
EuEiOExutI3FizVNNAf7n5IjeqTMxyLzH4eYdiWpo4lytqqxodXF/0JoMEQ2RCvZ0zahjU7LNxtA
1MDZX89EFwoBCyZ2Vy7mjpTNLMVlmTseySUcj2sfjvBMsEqeb5MZ1nlNZ51nksNZQxcgGnPCimlN
cwpqOME2zSXvu31veO/EUCLUOHEljcn9w8eM5ni4ZHG/b43mNAr6/3oGxKaDiIJf9GGEXwba9dRA
gRNAhAjWsFdABsZwo5btokXCXrYBBQfaKN+EwON0ncL6qGgUgBulqmIn40Ky1YDBISKKoiqRVU9X
DqQChxObOZB+TQfC7HVxULcpHLKiF3e5HGiUB7CQvOqC0YILaT3LDsoiRwnXps6NfizAwUbmvUsK
cBNRUuWOHYv5vLPn6Ux7e+f7GamcLSwHau9pvIayvQYNg+smCjYW+28HOB/0ifVgaQxJP7V0oout
w8RO0gopyu7Sgf3sDI60zayOKmwPYwCLbrRo/SFKZTLPZw5+UuRdlpneuFR6olDK+WMZjEMLR5Rt
d16HpMJmWXMNsK2vuHBEHnwsTBbUB1cnzmBVO3i/EH1S4TGp3bnsdVw6itjnmoPuNEGqqExVrJUg
6ECVL/acXvQShU/3MWWNizJ/lS/xRW8GweRe3CI5Za5zQj+2Lxon3w9ELPRGgFuRF62bwsNM+wxk
58HpCzRYbKmZ1smZwcQeyYGkEbcOUQA4r6uFiswzpseMyXreW99eu2zDdrwXbM5dQGmYqmNEVyFu
MubqHKSC/jJzYfy4gXqB2ThLu0vko4tAP2sBpcmofqa+3hrTWPLCoxFVRzj7GFgAxPRHMY0Ay6hc
q/7sedFmKAjF62MiZayTcu1XdtP3kB03CPxL24ujEk+JDWaooE2BUukUZOyiMqHcjMx3x8aVFRYX
bvLet0kOwBu2UXNzZ3Ku7SyPudlIVhayf5pMXE7WzgxtCC91WoWfE00dHtPRsi4mF70rAYVREUC8
W9MW+FdKtdLlti4izN46Opi2wFCxwxhfU49MBfMO0R6ozpJphfbgRM7CftbI3Pi1neb9sGCukLyo
5lC+tTB38U9sCp6rAcVYZ+EJYKrZd+2uJPpMqPZD1jCWbMQ5CMm5a6W1hdOvG3PfJbDYdhj+LcWn
g19WrwJeNHzki3OLA+c97rJnXhyLI0PlEfg6y+IF72i28eWb63PSs137Gc/d2rXS3UjFwX2gFQCQ
hdYmnTcR5+dhBisFpQwLg4imN24ajzvsja3Jt9DngpDjA97cM3+Axp3H0hzREa0if2s2DnwC966K
55tF3+Ra88XmOUCHJd7zej7Xvey/E4XkgNS1vUu3UrdYDMdLKYuBxLMVbhY/qS8hR/t1OeL88F/h
t1BWoco1rXdpGg0eFrAzTAn0gcfw6ieD6prZfSy/hm6udr7jgToRFXGYxvyEg4edbfqyeqsmZzH/
VEhAE8QBPYfDZvjRrxXI/l3Oeoe0f3ZDXxOzPlSuDor1o3d1f8Eup0dC9Yh6lp1m3vKEuUv/a4zW
JnDE3lXi3LCElLzgqxKJA6EerHl2V3f/F7Yk4+H2n/yHXBm/xOR8OaL6l43F98Sxz27cdY5+ZnHo
kIQFBEVuoejhPsQGCBGafhympkjQsytcarRkPpZUco/SaefHZrC3YrTc3RxnDwYkKsjLE45jexsO
zkUHpOfii+zDfzYgzE3B6XtDLLh5IGWvOwwBJhEbtf/nkFrpp+322XFZMgNGpM+oQRD5zfM2GstD
7rLjdv+LdZEwBLikghEtYbwQlBhDIkNKNkKs6EfN+spIXvZYu/Wzb+bxEWQlfWFCWm1xF/u476Jr
ZIC3BKNSh82HnCCrK78atlN0g9iHVJthB4zMN6DY32arzpWQZ6XG2xRQ0Fic0rdYtb9diN/NxGzM
cka+CjgAw0B0GrjeuCOf6StFTg2Z+JIMYfJA1bXHV/XtNV627/sKzACd60j01RqG9Rlj0RHQHD0G
HoUWkeouNqoty85Ej6w5kkFDklQX8MyCT1h1iB1tNE3xVLDHWZdxLo4Ekt3ske3JGxtB/eJqaCqv
sK54hBtAkTOq+2zoSaUoik8lgHqby2PfQVKoBB2GvsokYXjT/SSDk1zsgUGV6awLr3rOQ3iIPnbS
R1WyI5ut/zxhRCns7qnyvK90kMMuiiJmCSnc6u5RX3OcHzrzsumJgTLeSduj+ImAwZMgQ/yMWSEI
t6mbsa/HcWNtjLYVG7+o2Kuh5kL6QHfNAtY43efkSyQJrLn+iOw4YMpQYPrtKrUr8aIhEQF6Ycqv
xlfgrXlTJ1Wg75ewz2mWfVbudM3B0yYj47924EWPOr1xpMZ+oV1178HARwWO1Zf3z54mRPLzSFct
fImCcFpHSQDipjHCYww6fauGMQWSQ/toDvur7QWnpcjvLLenAQlXM2VUjKkq3I4BQGlgFnK+yJ7l
Ewz6i5Hwsprk7U4dJonOIy8jCN5lsdzSIt1Mff4h6uzRHlERV+o3DrqNLOtL5cK8myf/wD3IaOmD
P4UMf4aducknXX/ZMDbxeDHlS1aWGJLXcM74iDGzDu5erTgl1jsfejyKIxQrERArTuHxqyn6PfsA
0u/s4il/l2HE82ik99N8CvKQ7sZy8ptybzr5ZzGC3Te94oC5dQsjYldn3hu0dibqS/GcVxXJatUN
tv5+SYN/kdkdlnr+jg3rVHr5Vk4WHijEem7wks7YdyiXlDTr9RjE7S6aq6dF0ErzVPxbpAJ2o2Eh
nKjb18jGoFj7Z2Y99sH1esz8tc+G31FbL6lNJTy2zR2DuafCm7Bfef11JpMAYTAPp0W0nwpGFnmZ
7+pm+QknrSFjFAM30802nH3PmdEyF4aZabcOq9cMMbClXZx700Nv929JJHEsFc+FqqsTDUsOsLRs
RhMrH5rrYeNEE9YdtYs84tpoOGItpGO8jjv32Os/xLB5I12OB5Okg5VbOZyruv7op6wCy2sedFzW
yUSR+ym4JKFocb2R/0FqGC8fwF63HZ4MQhEEfK2VgFvrm/ML3voH2/KuZHNzfOOC7GKnZ6Acj79i
Br/oNFwcTIR7J+IA1Dr+Z7G4d0vGM9rkjEhBPZ1jEvPuB1RIqJ1ZocW0XNKZVS21jHMzOk+zyL9F
ZSH6jhGXTQ0w2gHTGkhm7JBDPhyyyLd2IUaN77jt0N+7Vku8+kL/NZjEHxO2Z5uk2yPHa8nBk4V5
iEIwPjXNLIJoNuQemquuEuMmGcBbe9P73FXWvqldhtS8sXjwEXEHjux4NINjC1ktTeUVuWO286pZ
x6m7BCxjH7WWGTsWiW1EqdUCq6XBtBCm2l03ELPZEKOTd+K3yKI/0dvHwG1/zIIRJrueiFL6F3k8
3AagjgaZMisTp2caD8mWDMjHrjL3Htr7TVeitszRfOKZZ1fE2dPTJhzrMDuRu5FepEmxHBNOuElE
+JcD8PIUFeiMlx62Cl5SAnGvllT3vuk9uW3KhasxMRa+T3O8dpNDO/PCSIcEYA6FrKBRaB66pGZk
EZGD3U1w3yTvMtmsKPnjKDqLoHwVMZizxgOgOwaPUtk/duCH1yVMnfu26PXMo7tX0rl601Lv6F1d
axjMqzik+87qEzm0JXsR+8R+BSi74ZLh9JdkCImfKRmftQABq0q1HmKXan2G3L1M4n+npC8tKOKL
+RpVC14SinPO3kxyqHXjVlYa+rtuuzlcLQak5MK0r7LW1UpajitXuNfJST6yqd9HYTuv26p7lITK
nL1iYOMO5LjqwhkiZBvg6VCPRuj+GqK5Ob7zUHscu2rAPiunm9oVdcLFGf3DkiHEm2S8n2SNWNyZ
4fUHIZwV4e07NgsJZPJ/VRQQUqMz9qqbLxDmLn4HKKnqcBW745qIk+OCENINoLU1LM1YTtdtmwKs
qSELEabHgL4Zv+Zg2CVRzPgzPVUYsl0PZpuVuRuiDh/CxNwNQ/Ghp4wGNW/huS3tr2kT1P5VmByd
LNF63yIxnvPSZHsAwGUyaHHDkOcH8m8VkSXu/ZrZ9JsbdN5SwqIS8QTH5ZGWitwaIsvuEYPBRVWc
Nl1shW1OZEi5R29zdDwWp6gjZLtez2FanKba403BGH8MBop9p2ZJ49FI3okhqTkhMdsOncE6UDhG
nO3zj9Sl5SdEdmQ0vhLO8BSW8hwtONpzh2TPsnsfI5/GpU3IfNHF/wqySfvSIZGtfmSL4GMN5Xlk
irCq2vwBPiKnvcI6hwZZuWH4XaXgr1M6QIYubVrQdGVp0HAPlw/TAR2JF0JrJZmpNhpHgSjFt9/K
oCY1edggCGPnk2errM5dXV0b28PwGBgdUOzQOhWyurMYXbtk4G4Dwm4oQ9tL4zDw8ZkjO012XWyi
snlEsRCrv3Kc7khWfLZAVBaZwRQ3pvgLCiN7tlKbBkXJW1qfaZwEHU0GhzCKFoUH+ibK0u4c5doU
Wt+YRAJSmzgTj5dGen8iHgQ7i3pKnWoh6YdFt4e3PjfemcKF7Q2Zb03E50oEGCNzYq6kyLeFxRnB
MslVUE0OzMrlbAE0xESpCU+66wDjmUX8Se/hzEb1Vzsdh+TylBjqpn96QaKFP/r3sdue0oTyy6HL
5E4mwo/ymAOsjpYZPwij6Mpobq6cn5T+Pvp/7Zzc6DQ9mpAHG1WswZahbO95SiF6MHG5sfK8YipD
1zPiOJ0ORe1tvDg82TnrU4fwSGbMjtr2T6dAbm3SdZr4WyLyydmDVpNQV5x6aLnGYp/GZI3pVYSE
2FVdJi9jWz5Uwv5X5w1p5s12wo5PUk+By2v4hlCAriJcjkM+X7S1RH/71g9OojTePMIw/7+tGftq
HYt+jXWWDcOiTPeqjWHPdJPau87wLk4d3C0jAK/KHzeO9OQP8077xU87gBvF5O2Bp8kTrStUilmH
L0Blwy4bnODSZwOErrlkhhm1k1nQZiZ+bpNGnb3PfVDW4BLA8VmCI5YF+a2lo06wa0AUcZb/Vfj3
yWlT7qWvyAC33AZm0mR8mgt9rNwK3U1oNVAmsoGxoL0gvE5cQgMcALh90r3EQxjBeKQL2ZjjbzkG
+WlKXZwTVWds7Sof1tZiNRtQSMNXnFcB/KRiNE4BQqZgVWCs2JfDSHKn7da0H1B5maQa38JMZI+p
SKGUgAIeTmKsxItsaZCOUYM9O5HRjHa/l/EBVGW9c3ymDIWbpCcOZRijx8G6GjNDafCKnL8bf36x
S88+tCnrKEKA7tlmJFM3VKpm2dGyI849kQ9e9AsgCSNVcyJuond5V4HmO9bKAGo5tXejfZymZGtk
GcE0WuOHQ8Nb1YbxXLsf3VS/V+WH/g3opUf9O0WSACYy/Jc6BFmHoIgppcYpFFWpXZDgqf9JJvwp
gOCcf63HV+W+e5LUtyH6CvTsv0LE6W4mdCzVKcya35iAcYu7h5VcryKJcwqbs/bQ6H+TqDEcNHc+
arAwQjLp78rqpYPW0RrhDjmUgdeuknd4ZkYq4SU55lBaqsja4Zqax5cJjJLf/REUy9nkvQd3I9CN
jzQMXOvRshEQ+09Tb+yL5M+3SCJ2Pj1UA7bV4jA7Bkpt/TaiG4K2qbHxrCh6FvT7R/GsPyBfziqa
r6RqzohOOjJAMkS+SQF+LIhWtfuOpt3iw5c0wwLCxVGnpB20lpYKuCZdgr+FRLM1eZJPY0HibouF
3Sw+TLR13J2cvaRMkueypxMdoBeIbjNfERYajzzvOB5DB0xR+RlCjsU8BK4sRwerJViYyj8ciyTB
6mRzEblwInAf+Zl2AzB2BikbwBhz1J4/MIzWPp9DrYHTH4pfehc6c39iUcKtebRzX/8AU2pfmcc4
pDmJtr7aVJZNjtAQ3PC2VfyH4WsiRkdfvoqEA1X+ohy3Z/qXjMDInWJvhJAh6XprMcL4FmilVaJ7
yNxQbhH/jgGN0pDCefnCE3ngcLHWfhjttaIuv0+qx8yvHjmtHWGEstPI06C649wNBwwHX1OaHKbK
3XFXW+Nih8/1BEygOtVthS+Isav/3CWgvO6XEWO62PEJ+bJ6xyHUa2c5THuAWNn0K8DpIL3uxBqW
71pykTHAzU651i+KZ/8Eo/vEFanYdGkUrROzfxidn6Ay0Mmo7WhCWq5O5ngtGXzw59itiVOQnBB7
TIg03N3cRh0a1vtBhCbT8aNDC63mr6nTjhP7LTSAQ1G9k+iWPbkGfPc6ZeDy0LJT2bQleYx46dIG
GX4EQIrzr/lRYXYyrN8yuHp5uY7o3AyWBVylUoeh60rcRnhfK1+N6yCm8RnKFK/ep8131C+32bsb
i+hj0lVXQJjWTfmrv51FlJxCSF6A9Dx1bbnrws++lBsbR75LKENd5ntJ5lZPPgAPC/cnaIz72HzR
P1P/AjHBbf09Gctgh1HfMiZIem6ipd+utoKnYP0qSir9OfTiAtLvg/Wh059YSftlSeCdKnEzJybu
yxNGVsul74tCIJDzseX/zJt6r/8a7rNeXPhDdLXTudnTOCXTtdGPNXeDMEjYY+Yhc2DIdOyB+hu3
NQBc+TbIaC+c5MKPWKoIzyBRKs1rLyOaPjv9wAbWgjDwhM2I3vuvfh9SK5kAX0WPOh7vsMDsb3OM
AHAza2Ob5i5nNBm/a+FZkpt7E6aeOdU4dXi2nEHup0X+Wtnymqb915wgBXbIl4Gi7H0apHSCMz20
/bI1quIhnUW4xznsklNph/hJ8NIkPjhv0iNNFZ4rqfwTQ7GtRtB4xGeY9fJK6cFb3fNj0aQQ1os+
P6K52auXtDTRAZGeETjMECr7vY3wdOU0/SITNakzohHvzik7PdoK+APOzzyhM5TBMcl47Wf7K3P6
aw70uswzHBBMH63+gcCMlWP3tLnhfM0WXEz5N3joXYyxAa6GsXgSPifMMjo3Vrch6H03oiHxRf8P
mUty7v2MjSf3sSpw+Qk+5Qixn5yMWZlXv1AhM21XC30P8rw6VXLg7S9ey3kkXbKtlQiIaKrz9ssQ
MGAuNg7m1lKZ1smooVQY05cLJp6t6TUhujHqKmRNsJVCMp6IM0jW1oSlGWrliUTvk0no5EKv1HSg
JM3QygzgyJKXSS6XvjOe2Y9hvVBmjsNRzvFhbOJtL/FEquliGQzqjfYgB/KVQzHt3UWK80gd06au
easYncyZwf6EEi9St9ZIfvqO0kdvpDUNZ0RopyJhOcp7ZiSMLjJ/OS91ul+m4iS65clZgEp50VWH
rlfgfZWRQhKhkRegMTcW8Lus7i4XZqS3dLBaC5oWgD88q9WHx4de4JqEXrhO5/68LPl2NuEgBl3z
5Lge7ZN+/oen5NtOAsY/3Roi8HHymofGy+9FbL3IodmaTIoZJdhYmNgpguo5CIdntxzOGRJ202BU
galp1UbmLbbG48CtBEm4rlLCf00wT2ab/TpWdRaxIsAS1WMdVeNOGR8dRFF0Tt6bUqwCZmH2+Ht6
/nGR1GQ0tV2ydwGR0xcGT5vvRo6/PgHS4UwaZc+cYYjYAkH3PWfAf6fQu3HA+htFpl16YcPxKzur
5M2PImStTfEY9c2xy/v71koPTWNvzN45ctux4+BWmqKzMTSXTiCsw/p5iHI6BiPGCO7aLpZaTp69
Cis5L0YcYBtOq0vYywJEHAlZjX6WjbJUh9D2vjo3uItjYjTSFplkxoTQmakMuw6bj+Fxdim5jbY3
3uoORZ5XH7hdL3DrQd5OzaYVco9lYDVQtaoY5ZUam3OVs4bHFd1hnOQm6hVrS+GxdZ2M40bngRbp
nq1xItZn/JOO+WxAyXIXa4+OpVsnpO40kFHXhTVjh57L8zKND3ihodMZRfIezjUQh24fzVq8oaDc
YQAZkbc5RPR6r8Jpbw6xsCcJY1YMvjrkxBVh/4eIYsOiZ6wXwNZzynca1rsuld/uGIE15aWPGAyA
rGzIHSk9BD8lKl+yg73URoib3AUMvfLMltiPcdgpJHuE/dAVwLqRRWSUOHPw6KVts0dqxrPrkz6P
PCzHW7kkD1ZA5Th70JuGrQqnR1/Ka8GTYvVvfVu/59N8iD1gkdRpsGmCYzaOzwKpLJ6JhyHzOKLQ
2Vr8TS8nuOWAj2ELTfz3zvFOoT2emjy9DL2W6wdk2yNN9cfg4HnDprdozTqpcYosl3ROoz6Vob2f
fed79noQlVn2xdkYNWc/PMyx9xP6RDANI4C7wHZ4TOzo6pfuW98xuAcuuGWEcWhr7zG3p32aBE9u
Mp6niPGYaT4nTbQjWfsO7CCdA3qJEtXfYDPU189QXKrf0SIyWhUbs4N1bEeoUGHRNahT4xmHS33s
GnVx/PkW+uJucftbl4SvIS3iog5PA6v2mGYvBuISk2qHsF/qJgtVbIL9bgFs6Kv+FeXZSdHd9vt4
TSAHszfnvLBErt3cCXbcH2NlkdGBb4UAKa9H4z7lf2Up6VgYyRdjhk8h7f4gOaYODlAJflRAQCYL
J/JpY5PF1oWIXwYlOb2fXn7jtunuRcJch2Cul1Cr/sEv1s8pAPuVaYKscXIXgJDkgBjJ8dgY7blu
UBzOqWJS4YkW97lOgOqib2+OKAOZrePQwYOsdHLJIorhbp4yuYma8s9S48+UygvWURJWpgG2rh/M
FGH/ZyhsXdsZf1zP9Tbc7BhT6uI9VcJA5eo2zJ+driVts6HNp+ZlR7PTB+w4qO2g0B6rUTDEycho
NQ3RbXsC1rdwCZaHuDCYKPYyocLvh7eikMY5luwhbRseOxmd21btA9mSeObtqojFFSnke9WBmeno
kjm86GRLHAiGOeEFO8vCR3AwZvvMZU2wXaX2Icw+0DgG4R2lh54z9Z8LJgydqD7iBjtl5Vq3Rea4
FW2Ixa4Ll4YGreWAm7MrWMNzwDE/ycPHJq9RFdU13NG2fkjtykV8t+CsKj6XuefNCiJ7b7W12sa5
/0hQGuAOs1kZdfbPhoYAwqmHcjQ3La2Rhlk2QHTH7iAL6/b71J3L0n2wW/OnhBkQB+VdnEE7Zkgw
rmVHRlDDuMJsKD7K+ayi5ozhEfkburVmP5Ljvm26HvNr5F94s9HSEXpUd++hCB9rJBVdXj6gH7hb
qpzpeKsShFWB8bO007vgJcSuu/WLmhjSHpOLIvJUlJpH3r67MvAYjrdXzuGa/3BHp+BmNAR6syTi
8bh2Bsb4Zfmg+X3fmhCLatKM1stoY4VM2p3NJ+5mEK8kNJyMHnOpA0lMxILMXrwPaEC+S8FeESCn
4mH/JxP3XzIw0S1kf2vIwEuH8be1jPu6Uz2PrxvTiAetGDCsZERQFbggiUbyAfzlXXMfKjo8DoSU
3tzg/95qXLu/lOsY32nUiU+Swk/KZuCVRAGPIiR20Kx7ouPPM5Q3ffxxA/maFS18EgKFhoHecpHv
aBS1+2mUBsoHKI2+4RyNVhEKQfFBMUHxgVtNusG2ZACU5iVjL5qZVv7iUGaSPnZPwbu8kfz8MbbR
h/DL8tAvNcPViYl2QTvMFwEbS/gaTdV3hrAyrAY6HNnzZLScocWh6KCF1wZxQ3Q3pOOROExGDRMf
8dhoelVfuJdo7Iu9w1oNn8P4BCnd75yUvsNs0+IFaPyscmcnfNrCXpkTztvs+5HIVSc85ua8Ceb+
uRET44P/ODqv5laRNYr+IqoamviqnCVbltML5XBMDk2GXz+LebpTd8KxJbr5wt5r58+hToxDVpPd
PlXxI9W4LnuoGmD/OdQOGaF1gSzeBphiIlrsXNIupWGbW1ZHz5poNlbcBVufmg/d1rhqNPFcq2qe
B3S7QE7nKCxuJBm8kC9xi9L66vjJs0GQbVtgNJkYgmpjy58vIAu5fHfkSMIV7A/Swq04Rw4Abl8D
7KYOziZcli1aXTSCTMq6eDiB7/z0+AxqM/0opvpqiPRHQIEGaQxfTw95M0Mj1ViX9SwY2XJo+L0s
p9oL4oa/HSy9HMQexbxeXQx+SBGSKztrSJzwOeC41xwVyY1TWvUuoUb1hY51I8IDaCbFbo4gjTz9
2TGHQxR4G40N617Qp+MffTRcTjbhOl1CztlgEaKoe0ifzV1rTX8m4mMeXebSpo3sb0ZMyPSYR+Gv
ZeFnKKxkRB4mGejhu2oMbs2uY5ptuXhoiLNAEIp4iJ9HjME5s5O9CBn5g0rSecz1HZNp5vUD2yHy
PBZ17WMR6vGlOD740JQITswPr4OG6afot2PBkeCAjVGFBc24pxol0NQCfNInZ5llMUM+2ZEPVfTs
PxEAKGPJu2GV6cB33aDZOVprrk0bKTeaMAJ3ans2RzpvNAssdXr70ONmzPuUlU+Kn5KSd6d1w4cr
GlavjkBg3p+bsFmz/t/oJgniXc0aFrFTIl7bDJlNNOfPTdZHkzQ5WjkkUxr5wGN8C2B/B3Md6cXa
sDLd6CXM3Cv2jKfMLPiNXBPK50BnPOZM1sEWNkuPysucVLQcA8G7UVNi5SgA8AW47V2YzSBfiWyE
t6FtERurKdvfCX1Iv2mX8I+Rwsmta2qAOwIck0Lf17XcZJxXkIbEToNka7Fqh9F40mR1zXJxVyOD
ksnfD6GzC510h1LgjsaTjkOSDEwy66amq0JCX68tQMdu4W4ahSqz7knkDbtzEkwvIb+obMNjWc06
FMxoocmIY0RbOukPnsZlVGWrVtZkJA79WzZxSEiBiGu582S71qko2im4Ag5X9w41A1YhGMgzlysI
cKPUwAhiVRzL2Z0l/XQ9VmzIrETeUk3fR5aPzMjZD7G/kN64KYXQ2BSamEHxqFD2s8qKo2g7jpj7
40IOOHriy/xwFolN6g+jqBHFZpwiUpz/YkQsLvgSEYcdZc/qJQvcjaxqd1V300614wUVbkPql9kh
G6mO7CR+XSf6SDOkN/mg7WKqOBy2kkk8I70gSmpCbl3IH5UWrYMAPWkQ1yzsoZuu9T6NafLLu+BG
NElLiBM1MN+f8ctlI821FzjsK3ImJyKbRj7P4R5H492LAlbQ/aPK3Rc5dccB7iQvKXk0qIOVZv6z
SaMHzkStF+tqUTf0Y3XIveRZX6mOcKU1xCU19bXDGB/y+sJDu1Vn+F8bXmdl98zGHPard3I9Fx2Q
vok6fTv45KLZhYLBaWs9kvMgPTq9xhKrYnOSTTZNY1a/1rkAIOsiCR/84jMmDq8f4qeOhmbO5rlK
k9xg8kOA/avQ+ccg7y+cBz0uf2qSB79ai2mxllePsxi700O4hXHJYyb8LDbyWXpBonOKAjBh1ViG
zl80MlMtZuuqVbyydAD+6DRMgACwwaveTCLbOGl1K2yLDRQkCdojdDd29wwf+w2yP9E14tWsOb8K
xHE2UOlNwbMsh4NZxMYq8RPro7Spy4JqOhsmOsbCCI9Dk742JLYtg44rQLm44nWVe3vfKcvjlHiM
19iCLGqHuDF9mMMstAVjBUDlhoNttcj+KIWfJdUdXgF+OS9nUYs3bU4jw5OfB1Z2LInm4XgOgCp0
bFXEsnbkice1Bd5NcDFMrMXalk1DaxCDGkIe16hYQCBzM9AcXFOtsw+0YJ+27HXAFzpT5kFxaTYl
KluYSPYkH4o+xQ6Grd2Y2wDFMG4p7s3JK+j25T4umUw0VnJM+B5TFbyzlmR6WE5MbvsadhBvA8mV
ua7j6t0ciNblHkqhkWbR1q7GiizcBou17gC5nTDTpN6ut+NdGTuvDZxwP2U6b4DlX3UzatoIhodh
TGSw6EHVP6fclnT63dpHImx1HeGMOnTvIvrHV/GMDUgehSn2CGuQPACIfi6LlMqkCvaB7vtg30hc
LVUidn3i/ms93WF1NjELJzIYta29D3L9Wrn1oSlRmPolIateVx29DgVvnKQT+TMIVY1+rzMA81XE
dNfv/zK397YJ53zyEih/9rNvsCpBnsB2pUY/42iz3ZcGGaD/kYyivSUcQkXQ46BAgjpFqKXfNneX
ppJE0halqzjwet+0AWo3LRyXSQgjujOjHwdF3qLGWTzMxIoq8Zh5aqB4wOSkZFQtUru+2anYMnHB
mWeJv4p8TiO2cPzZDzRee3bkLk8XDX4SSRZAU3rQPJKB/Cm66qA2+GfRohETa3G1MqLI922HY8vI
ODmN++aH2W300w36n6MRhJsoKU6Tg0Yzm0w4wxUSzFZ2L1aIjN2vdHvF5joFYsV14fCZ/GXaWPKa
omOOZrt0lTX71iKgvZPkPxf6JUgjougFbx/ksylVxNZmJ7qvRImBuhrOwgxgYM1tYxxaL4TqbgvD
u6ogvbTkAcAcYQDQ2aDFchZjW42DslJZ55JJVZMZaJMNXUfWPo3UbWjNvwzxeagukkhGZDEMNUx6
f16HHnLmrvVXBHks56SuqCzvZeHx1pydm25EarHufVjte5Oxl7V69qBYw4OHRk1SVcAFBmdLWNAx
muQyiwdGysED1eSqd6u3Ic6O2eDG274ivLH9l3W8OOZr3Pg3UsnZAYuN0uC45MWpZV7qsLCYsngR
RXAolFd9Wb7YVSJZe162I58dGIjekuOUSagFRITnDhNeDWmWhuwNdBU1MiE+YEf0M+YgtUgL/u8i
nxMX7PFPFajt6yy+TEypvET7dC0IpzPum6djbWTzos2/BkFwo1K/5xrzBsbG+HH19KGz0CR16ama
nyOJGZpMwiQpliSafius5q+MSh96yIF3bJgshv6D1erYYgebrHl0T8ESuIBEkPhpDeJj1C02kgQi
SWxYXdXI+F+ixoalDziwBTNssmpwp3oFQuVJmfW2dLKTHUx/KdYytpoaiwiXepqYMzexXrnBHZWs
ezbC3hhe5s8yLL3TEAbrsXmogMwttJVAxp7SiZyWNrzl0whuRYe+N9cnaaYDCejZGqAlxTzZ3byx
HDZ1WPwlfsYpJHa3ZStKMFQb/5izQJNb0q+AwMQfSFOPRWCuHQr9uanXQ20lddZURK6QLL4Vs/Yf
h2aQMtBGs6eaYztqb6hE1k6F6VghK5IkXGoTU5uuPhBxusFo+ApXZKcLH2UC3kZcmkUD6BPNKzR1
8zI/kGOOUZyaLNPEtu+9f0lZswdmohDK58xD9RCB4uejCUNvWzcGemIcRQl2wX50jkM8bDhhv3kX
8Pqns8kID7YdQXgegrsFqAd0SzwoXaZjCZsd2kwra61mjzCa91ALnzVXgedRXkfHrrNkLRygR75g
ZOKxbQhHhUYVeBQqs1WLBY3DvR1l/pkL7i671K6oW15buAurbKyiE8TuCIO+2k6Oh0LHnaZVkOnP
Y5lfevCuPdkmFvBLA8/hksEotAIDng8CLD2NAOo6GhciCrylSW76ishWa9eZpL1XOgpClJOf+uif
GxEy+i5y8RQCVkFaRWZIDvyfyv0KupYsCZH7K9OpHjlYLAFTuHl0DKEdflosWbiX+nOdeEu/6KMP
JAxIVlEqhKgjFpZh0/tzYVvz1dCAqivN+5Ajex4cqMD5m01YA3HL9DfANZADsTRfMYFnHSZZphTB
NREvg08uxdCvyXy7xcydOCbYNZJrGCDlKhgeGul3WZP3nuKtF2m8i+PiKx315wAFBJJ59uDzELxy
5rFFfw8yFndcjg+zaqF7OqfSHpm1IWTgLopHb8MHtk2MfxWlfCPzd9wJzJlJGuY/v1OecZqGH8iA
i1y8eFoDGOlviurVaPoPRZALjfZFj3yKk4oBZfDKJbLFy4B93zpLF4IsUyjWH+GiGCtS6J11xko2
4YmsJK28f5IY+efWyy2BDKIXMd1+NjO89oN1LHKojUHXb/z6Di0KSm8QXvJQ3VBEsvcvUCVjBBk6
+eJVHtt7czd/IijnDimnzIL6aU3TpubVx/qBppKvs4/Q3QxgdUJkXEsDPfYyLu2ZEs7UgGnGJnW0
V1ya1xYdFP05vmbr5MfazE7gZtIcflRGCgykHD5uWaOQyD/rqP7VXSyepQYSEczzwYPycXTdgv1l
YG+VT167QSIuYvTM1TbMxs8qFAe/Ji6hI1S5qB5YahkguDvASFCJrSdnsE9WDtoxm6JsK6fqMxG2
ekyKtG9b4Dmjgk6BszBrNiJwLqo2Vlx6u9xgf19VTrfkbf4DxPizYmONI1ZeE8sgNoUEvToOjojQ
r2aevqrGrhdGPDJtb1q1Li3tHGNbVMChmOYyvB4cf6k1kvmfzzUZ1PGW9+mqSMtNY9tia/hcsrjk
ZFuVG8svKVr5wuxClmDLqw830L/ApK6HwCPoyHuK/d7Fkj4u6rTbWnm/RSG+hHPDwg5HndE9JJ6W
CIheHZc32SIM0WiT/ZNLNq0T6oc8H/Y1vEMeBTZVPc1sMp3Zqi8VKbc1/40UpWltdO9MibdlSTKO
4QQvYTqcLboAtyYXZ3a7+6fc93ft/KLSUP4p7Rg6/V5hYOSRjOG+mV7yZUxvQiFx6ww6q2KDkmgR
EG4RKoaNwWdgJr/5EP9heFgQ9kzAbJHMF2H55qbz6SOjE2dUfK0Qw9pRDUtGHJKMBUNnftnRDIsM
FZ60FJshZNRsXZQ+JuwakwKv3PWUptdajKzrCSGvmea3CRQK6Dj6nuDGgayfzkFgB8RGxF+1AUpS
o+Yf8/CI9+BYW8FPYGmbVqEiTzBgNT2R1HlDWT2emnK4lr7YW/hgFQSCZcoensv3RI9F1kBjrRPq
3yFLbzoXUNgmrz2nY+E68SXojC/CsfxFw3WYVfDK4hENPelCCR9N9d0C2pr9FTQ6NL2pKbI5GuWF
+54v2VMhrBBwhS2vbaRtuw4QjcUfV3XWbX70Gck+YaohBxxNBoFmy7zUH5JwnWkMmNOCH2AXrkei
X0snIrakqtetNB56JnfT1HJnESEictI3cjV+lcZEml/3ZKHVm+fAjP7GZceDsLDnZSXD0Oe4if9K
vrQV9mF94brpS1DjxwPswQyAn8WxamLT2P8sWjbLqpJ/fcYDVOSIRRnqvsQWkvZupvd1itYVpaJN
JEjoHNGX42tnEE6946oWVQLeDhY26VJjGzp2+leCCXbmkwap+mtcQlpZYFmNBGBNcIrT4uB1N8Pk
HSK2zgObZd+O2KZ45UPHHwkF0nTEe6PZ6zYw/qQZ/lnEG+6hUp6cAed6oZjIzhc8gHns5f1Kue05
JgZFq4YdZl6Sf/p6m6fVgRB7Yw2irhVznpf1nTm4NHJ0z05oMpPnPOktJXKvQL0gXJ6/jFF/Yt/H
3gP0fQzuyZsoXFj9xiQEuJP1G6WQCud2gk5tC+BqT94dp9X4cbT+wyvdbTXH3mcVUDoKOxV/dHGz
TljPNIG/NnzzMqTjq255K6Tbh3lq6uEqEm1DS+HzATeCnCl6/9z0eF8mVAA1R0TberEH6yXnEg5M
dOzK8s4qC54mw36AatuGDZO9wczfsKXwpVlTSheav434/xj/ntiKH31KRxfeMR5mECqkhIsMOWrf
UthEzbvTm+nGaHOUa7yl+j5FZRMLbWWE1teoRmBQfg+TObm6Y3712ff2DSmfgrPiZqJ+KdyUwsWw
d3Hbb9lbWixF0WlJ8m/UKF4UsbspX+jGMbHfoW1dkyDoAeHjn2vhm8CMZZbmV4+IP7yBuJw5Tb8N
62Lamow0cIjUfJl9TykEw29Up9g0EJdY089cNjLuuri8uLyhBOxcPyHluBGT+GNp3tKNsh9DU1ea
RVmnPwR1vJmWuy7C7KFU62/U0Nd7LWxvsQpv48iGRfXkL+YQ0DXv4NakJNcDUHG69PfOwtUUg4zq
q1nNOVxxVOwcbG4Lq9W+CQei2bKYiUwKNWDHph8yR5ObK6Op75B+SFsxhp1Kg4/eBpcZlcS0aP8M
T+1kW+71KrPAP04+HMJo48/0ibrs5vhzMl1hX8HMIaizycuvSCXpohlH3prtt+67TzX7kIWfk0Ob
wC9F8UR6lEL87KTBCxkBzXLAMqk1DKD1rkGM6mvPNkubuXxkmGp+YC1e+7riMnNhE+co1PM++LBm
AlTiDrjRQ/Cf2lEX9SWQw30+9qEZfyjfuvmuue7tiLcIbjrLA5SSKI+x0reWAD2McPRWfv4h7PGr
j+gRZPSk461CocQyWSdeeufoABZH5hWGJz9hs//MabDz8apCcsN6mgc92c6N1NzAFLTEm9q3PjQy
ZgqJMzN0OaL0U9ve41hWPhkaCAYufu+A0OPdARl7fAQ11w5hsi6SGWixVXmUCLNxdEU3TDZHj/eu
zBrGhTxgCNhcUPVEcerI/dHVLcwOESb/mwgGblaX0JSUe7dx//yRaU7Lw2GRUtda+tmP8pdBVB9a
Zm/NNuOxtnhjusNW+APRcc1rKtM9y+pqactcngbkf1CE8ZGPEA5o7ZnvVxlowbJFHekm2iqx62c9
bx/0R88VJD6RATKJZgE+x8Rmk5H8PzSO1l2egbwxtQHuHwu2ikeY+GkXoZQilr3SDprlHomsa3dC
VbfUDtKrzeA/lEglCalcGgHGCUiAGGKNapHA1prjhsMOnEcdyhP+YwcYUYvZmLzW5XxNZhjTHLKp
o6S7MIZ+KVKCL72cs6C73hbp6xaI67HU9S8xOBchCqZ1DXOUSuIBHtTd5lMNcFvPwh2TwKvmjaaf
S7rV4a/FaEqZ790MQntQsYCoDYsv38mPdhPSvxfFc8OI0J0CGPQNr060U6Hxr3WMf3PpWZn+xdBQ
A/oVZDc9OIii+9VrUP4Fw/reDAgyUzsjK5y9llQ8Pemv0xBPHaZYLjODI1OtYEL9SCU/vEg4MDr6
G2iZX8PMvnQfXD+nEYEN03lNshCkq+x7GwmGt2gcXjTzpY7G6g8yIY5giKPQMozHXFoNmX22ZgkR
aC+cMta6UPbK8WnlCxwWrYzPmedtgrHcM8zvF4ThkNSYgOyNR52tumEcmBMCR57jxQjyRp63sCXS
y0FRyTcNG0IjaV46C/Gi2T2EX1/J5d3ND3DrGYxGKSWtnkuKEFJpWGoVexyTuhvBRwh35db1e99W
P4FMf/sWI4KwoVSJ9uTNOiBtiKJTKpsTAEacZeTGMCBFAEffG3bU64Vh/eqC+jhW0TcgKn60yn3L
bJbaYlSoVVxw4HxwHXMUFvwBQEMmIwVX6VKSMbswx4mtinfX7ezutC6y5sB+agVy3K4eYCch8vSQ
wC9NLuK8Jw25GG8O8MPQShHzhQc5pkfuY9jf0n824d8tLbMpuMG8e8tELCOAZOVr8dauJxQn8cUr
+tsU0kr7RvDWmj2RKuyUQJhUryhqX7AwXbNyOMYdWhrbHBldo0WuTC44f9xrlQrQ4CIRS0PqFTPU
XmuoQYvIbj7R5YPB700EpP3WmBNWGvdUUmX4UBHmulFjuVvE+GDT5oNnBRUOAYHsAqYEHkwuWixp
8sb8/C3xsAGOVkVctJ9ch84h3h25YardE4SwZi4AQuiEmbbLMZNPHRKoINSHdV47UD0E/1rR4W4i
FZ0VX4k6r2dDMNsj5Tqho19FjvFABuJDX6Oi9TuvPRI82e5cYzzqnvU9wsvsbUa8LaarisM5tCgX
4+ZhJSw0+yYBhBoMTwzH34qOKA09RSU2pDULfsPc5n7xrgA7hTajDRfOPzSfJTjz5diHrCnY0zHR
OMve+fKm4oqkC3CRI1/m36pGYbpILIX+2SfNQrJUi8+N6zE9TGddx8Hhc1j0yD8XZj/uxlDfI3Ep
F5ECpzGVV2TvLglq3iqakluth5dZGmc44aWumURTKGCzOQZCJ7jKGtNdBWQCBQFVez7rgvmRjqqq
XgSAIa5O4hOIc8j5/nRh/HCu9umg3eYVRQ0nQyEk8EZWlxrE0CqmMG5i92bM74Hu08uHZ9FOV3sc
PUh+UBDi/FVgMoZmcdVL7zyMIREUXA65kczUWNzb1A+sobw77/gd1nAS2tNPB+mXiPoNg9cbFlTE
P9FJDC48GAK6WJwM5BrMY7m5sWUYcmzr7JYzbMy5o+e72q8w7xn9d98FBxPNGfaq9TgrG8f0R7rx
uvOmVZjkN83Bv5dB4WeU+OmFKYKDwHkkMSNwNX8lOPjuasLy4yQMKHwINJ7SdsFU7qVVbxxKiswR
+77JgOZlmCe5Kg3eXKVhcfuVt7y0XqzGfW9L9TffkS0jwXnKyor31CBiklVDMgUrN0eCaAnpiL3A
uLhe+DQoa9eXiPKDAW2U4TwLy//2++Je1cG3MCTbd54nWXi7zOzNpeNlCfAI0A5d1ZGP1bmsD+AH
xSoDm2RceHwZOOGOlx0ZWw1GC9wYN5sxPztZsIpzldCXqmYz3bSbIsv2paB4iltgAKr2z3PbaUZ+
sQ6UOImWFficQWXoLiol/LL4mnnLJIQ4RXAGIAg8CUc9pSmNYqAfOWtcKFGwiiSMzloaG2yM2FiY
E4S5/c8coITOf8eNk42vuf+miDbaCvq9p9xryDdcDLwrkMvc7cY9ZH74WmKuz1uJ6gtayCDOjDQO
o5nsjZStHA4CwYaLWcZu/nsmG6tuRDZiB1uvx3pcT/sc/bAj24dreq8DFwY19ktXUAinlIS+ol/1
tNdunkl0xXcwfWk5lh8nYAmjrmUbX2O2G1Ni/5CLzb93NgrPJ/UGW3ggnkd73ESMyIB18NsgvvfE
QNgZfkuUIJimQ17tQO1y9m5B350mCqUkZOWAGKbm8ZgYR+o5jjdGWMKzqaqrYx0VT6pyLpY9Ae6V
+zkfdj6ODEK2SSsvaSuAZc4vRYtfK7mgDQJjmuknqLmnhBgvsOTxuuRAoR3HeNfG8tL16b3AebgA
PErcZ6PuueGf507IHbqNsgkoENaKlc5nDi5s4GbgFfWa+85ClGw0+0TdXJJ2w8h/gx1Cmof/3Djd
k8t/ACT5fahmpxssz4WaH6QwDHCSkhLge9ElBMkydyN5NfxM+fDdUPc682NetQ8G0qQoAIgpm4LC
Oj6VVE4MIX7MWMdx5WRb207fo5K9TCiPdd+TDWbdugapnGpvFZQYlLtrjfCEDm9jkbZrN1ZHzeF3
DL1iowiqQWtlr9kGYYgU7sEfKw8hbvWcSN6FgrbB1iEFWMRPw5bvENFPFaHgDKa+6ka+MkRjzM5l
P/bNXce2Coojei4YVXGn8lDkAC/K8hndHqhYDXQ24xrhHOcCOq/EYWyGU1WTkmAoYCXYYxcjdP20
Hl6itP+qY2TjtqXnByty/y8r/o04FR1JtkjCabGM/tTigKRO4LMo9LMo6cT7Vo2HMtXpbPm5PF69
gQk0TjdOo9YfRdO+eqrfuhE0U94AZKXwXVuJtc/5oecHWTbBczrFvCun306mG88IkPOo9m3+YSOO
n9WKjCkuqwIcurgG5M4t/S+lsFb5yAvdPKPXgJa4wPe1+d93GTQpdmgzeJdRcBkC9dPqcp2a9Zuh
k2OtVXVxjoIkpDnJ+33m2d9jrRgL9AQWW+2xR6KmtO5MvXmoKwoYaypeEVRs6xmnljdX7jhcET1u
dWa8UJa78uxZ0cXSFJKbGvishmlpDZpioFBreuqd6AfZF6+v5uJZzvsUaWByqmI5OcG/NnHYrjVA
npxx1xi0U3P3G+XaMpfuwTCNnRGyFVXFxlDDvY48LumBnnKcVRO65p1q5a5li/9sKg0aXqK32btV
tzzDNJijt7GC4j4N4aFui/dCte95VWuLIWyB/OnSYBnd5JdmChMQ2ybrxTZ4ivTizgKOGUL/blvi
lrioACHTn8Mhu0aN89ICYKFJN1BecJY6S93rPJiTzuq/1DO3sYs/zke96ZmOs80B48bkZq4E3tiN
34gnQSCtMaE4RnDDGF8rbrVFfQNwDjl5kUG3b3Yk60SryTTpiDPLXRk2Q9EyjQfcoyDkdD/ChzyQ
aQC7rZ/ktq3zHbUpgYMUM1V57dBKEeFSn8eELL1BrDAyAfKTn8aYnkIJosUs0RkMDZMjh+nG5PYv
aB2tJ1lKg9VPSf3bTIcIRTLWt+Bo2CxIlWZcfVShKfzN1mNdHKCIn/QoXYIF/naQbrat/449FN0I
G5nCzM+dsE4Wr56BRa3rJXyX09WqWRuWBcGTHbUYmjl4++FzxYVQT84LYaZ7p0K8P3LTsj8khNE8
dMLYsn3+9NGNEZ+xFT2v0aSnTCVYD/mVbFbkTJ7apFl3E2pmjzukBZoFjQCcEJC1HL2KALkuwAeY
JlbaXjTZRpbcS/lUXZuJTsYdoj+ltJfSTU5KipzpFkIAdg++GEiUTAEOGjCncIb1uQnTiBJ94Mwg
u6v0ReyE8Fs0YyuYWfQZO4iA0ATyDkNUiklDknSIRYBLk7s4m3DvjV+5iXZOi2cxBz/SQtchMsH5
0mrj1nOaiVl4uHoYnCOtchaO0V4C+E5YmKx240ALsmID6jE54CwCUtN8tngrBZaPzyF9dWznN/do
jylpuyQuYXvw7ZSDA9i+vxVxe7WsHJFANR6loTZtOxKujNbPCtdxE5DVVsDskF2Na1Oy79SmMDzh
8L6k4wzGalldRgrNm/d/FdJLLqzSNO5FldydvmfWbzFhMxWOkDabSK2Ejvr/BSozceqleFM9Cj1z
4N7qais/Mqs7a0nwYzQ0xVHA8M4QANsjZmypp29qg6ieqsdOmgDcWtohRq1gVMOsEQhvXAb9ypY1
LVb4JqL8apvhocrkN1oGhBQtBmFTBMGhV1WzxUq6Ep7DzBx66iUmoJz86AaoEqRE3MdZY2+DnNhM
Ju7FOgcVdhuEdC8m5gEGYKiwtkVaz0CMMNt0Oe0FJpy75NqrLeNhNuKLxQlGkkQv11JyabBHvUep
4eLi1FnSD/BSETLtmgLe/ASGwWP2VuBwr7x1aBBdC+1/rcLyEVX2NS2qG15Ii/OHTnSMm4OZ2c81
v0EnSu7QcWdzVBLCIVoH7RFJRO4IYyMw1nIwVr2XMjQU+3lz2JjGFsXB2cN5HfTDFXrdEzDhWdFa
YE/AJpIRWh5gPY51IKSEEBUoc9FUyAATEnJC/BHwkBDGEXmev7a8clcFgwVbczbCs1ZapO5UKz8M
Bb8ZLHLy89kmlzLwHgfvTWCiXdoApIH2g4OsWneTadF3IPI5OKJgOR18Ifo/hoBYMFva5z421yWe
3KxhthE28iiRs2d+fDKTFJPf8OqqYm/REWNhJR5EsEuoSNeRHIhOOD+TXmasLbxvTxVvvjTOdj+9
Z/wBmakna3JWiZ5zwflSrYWDdzaZGw6snerEvEER25a+CeZaQ500nlCqsZtH/Fk0MLYdQ1XYz6lH
oY0UHL0ydSn7TcNi4zMcWZIto7R94fc5ZlP63KX1KzmuB6caCb7hLvb07AeKN29i+yCr4Fh21Q2a
CCBbN9vHbFyeHBO1TDV6FiU63DuD31vUpcfkn3UhxqyMc5BskZjvKjs/ju1EC1uXDKkZeTIgNDe8
s98lwsok016nCfjoMMyJUXk0HL0peTcav1nLLryHbrSv7eHJt82nVo5Hv8WBpXlMQgtFBOKgEXXh
CQQnbn/JrWRfth1hoj2x10OB100YRgBf20MtNKsERzBLGK01AhxRI81fer5KTRXu49g+SbPdlFH+
VLv40Y1O/PrTsPNK61N6bKPLhj4ewcM9GuI3g8jcymCBVvbNi9V7jEEz86sXYq8RjS4H559etBet
cX56kW0TqzqNRUP0C9t8FgQ3BS5qaYJ5O7ulKyjHqqvFup8Hl0SgLAmxEAdiP9TOxsgrY1N0I1vy
bEhPPXroTtn3IG5Pk6ILHYvsPPMzA6vcT0W2s5MIyqyMVzO6VIuNu60RZqF3NuHi3N+BbzH8RSSN
+u/FyJof/ETlMtTtn8JDyFAAFQHcs7F961qSrOU5TJ9CacPu8X/MtP9XGHQdtdc/MkouLxPOFsZM
vE49+uAojn5Lp+eK757tkliWBAVjC4kIxbW7azrzlIdUy7k5YwiDr74IcR6zXCq6J0Z7v6X0tWWi
yq98QG6pkyMU2EHyqPqSDo0NIbGYfFJWwEytNNZ95iSwUxiqW90893SLt8i095bF8sk1gx2Scn/e
UD73fIjK6HambA+V52sropaQjkhAk2X1jjfs0eFKAfVXQrQT086AtDC7JldK4ClcegAu8obXptfE
b3lqntM6kiASSqhCWn60+LgxQh7tysaTNrrf3tRsZQnRKRhpVENAm5VePVkUq2hyEqTkNZdZ4L0V
kRvcI6P8bX3r7PTNZ1OaVyNj4pQBaNoU7fj/B2MFKEuaMXqfGvXT4GvSnG7fe90nYYd7vR4vvAhW
XCfbhE+wyVIADejcLwXUJBPg87vMnVvWp/gRsxYwmPHjR2TNuf2xiFgxZepqZlBSS+syWeavrsHY
9aPmaM8xsVnxi/wfl1NZ7NqMEppEr6OuO2zPiuo1kGRiE/S0MTCODLnzY/9H0nksR65jQfSLGEEP
cqvyVSp52xuGpNajBUkQ9F8/Bz2rNzHRTlUkcE3mSXcFoKSCP7HN0Bom0n5qCO4ARvrgmV8So7Rc
yl+NeQc/LPBCNWXTruqmtzU2yv9uPqMn3Tjz+FqI/rQiSs9kg55k3nQFESdIOqiAJEfpKNZp5y7F
M0hD76Zj0srMlFFphrpcxMKEgEebpQPBZPNyj4zL2+ZxnoYn8wuAbb2g5SKGAMUl68htzeGaRGo3
FOExG4fnNU7PIs527GSSbdZDLi0yhxoqJ8MP2RVLG2W9e+UC6hXCNJIBPzMLT3wV6OYOKcotv9bQ
mAIE4BgsmZmN6Qt3BZhEPxXotXKU1sgKPWfvh3Xj71Rk2SWBeEub7KxggdFfOMSmBZWTH1KcUNY7
iQlF8IkESUqEuqUswdHAzbb8HYdn3rw4veiTe6yC9K1jkoma8LiqSFtGQXZc3A/CNnMDdOh5dgHp
aNpeImzTvyXSGY/PMykCC4bcFLbPusl9eSuQsKCSTPNV2bxg5L3hzO9assdYqQvs3H6p44yLzRds
OMayn7d4dxhjcfCrEg3N6pZbm9S4Cm942rTXZHLjZttpGtmtZUn0J0rg090m41wMZ5WHdv6l3LYS
BssRsDgo06WPn5KKD/HvkIZQlHF3GNtyktQWkfFlmxrxUFwztNlW1VT0d+kSoV/1c/o1Vu9+IW6T
aFavsHZ9/8fPnDL4CuysXS5uEiR499uxFqQApTD+iFnzjJRR6XLeOEg1kfNOs1uCNiknXDQT+8sX
or0C7g5nRMCUTrEQZwD4wiIYL7SjY+Gmo8MEv5PpsgCnHfjpityeEQ/AD5+PtdPwRNOOR/oxSZSX
fEZ1B+2LadCAoLZlSd2RpYv0DT0Pm0ieEKJiKsYPXcvJVJc13tTaGhX3Keid8gZGBansZW3BpdqJ
kMHgb5PV8bwNQ8939mPaUmHHWB795x7Dcs1wW8eY/boKzOlhcfKIPOMmrRlSInEof8bUkmgaYndA
gAhUQqj4riwtPqKwymyLKTJsMRhkOogYfVZ9/ypsHUx3XWvN8S0b0pxHe1Sls26CiJ/SoHF7K/nU
qebJ+FoilqdqoxTJ9T85BcjNxJuYdalQxa7Pew2bJuK7GFtcFtriCCmrymTtytLC+7wEIBYe2goX
2U8LhZ51cro4RgsVB/bqYJ4L05obYUYP05cGJijtXzdJkHFs0tI8bAcRASqDi8SaEjfCrOcUdIUV
8Ffm4Nc7MgU2i8WIkbWbnELrx/VGJ7jtEIG00zO8S7G0ZrPsYZL1XYLdX9ehDlxMEYuwx49x4Hx/
77UfYozSpUXIqk75gLC6zfZkudvK8Ynh2ShNbYeBxW1Wmx+1wBdv8dQ0rfsSLk6vn9ZojLsZSWE4
6zu8sFb6ajdAbo68wzMw5BQiTYJiko3jHGylx0cNjks6FPCUUJlYxY03dSsqTTxaNQd01ABFmciC
UW38J8eIvGKyzqbkHod43b31snHQHPROt6gnkcZu9OX3Q9dTSRIGh8xntZ3C0N0yu9F/io6xw/e8
DpqoBZebc9oHbj24C6tl5Gc/KZa26M3JWll8UNA70wPSdZUkZwp1PKVpJjTLsal3K4vfMiNg1TdD
kKQxtLjeZ78552VXx3uRx/b4vASeS+vMabX43S6JEjmj02BenhH5gDqjZPCbkzR+GibIpQMti8I6
zwSZ3z4AT7R1CVetS5OGPf9cx+PrkMx+/1jWzM48qi1yEEny62fXj3HWND5Ji7k14l27KbJVMm/v
R8ZiJamPdumSuea5QEW2KDcy48TkrEkhDAfo/8ZthWAZzJkqM4kdULPhfUPq6E2Pk7sEhquMmC5i
Yu5YHrNh6Fq19RHNzpAcElLszTc+1d5cnguLn4X0k7YZIVVxhBgmDYgtbQUPvYjTFj0c6lpIda7W
+j2zwbnh3AWLKX5kGtoTRoU08MjPSu1C53t6Ok5+0nHrCaiLrZaE8UUswXkgChmdbiKGpvByxzrp
ysEmsosGBaMckh5ToyPzikxrs83uFcPGIhLIrYMFQ2yf+b7+6cspqR96exQoylzbn5HQygDXdLzh
0Onrl7YIlvqJuKtyUadGt4rh82IoU4tva8YwaVzX9zUTHMCCsxpEeOkx0WLyjSInwvSUxD7L1RtH
h2vYEbYQ+T1cz8aGGol+r2AQYvkD/NN955eZ6Uud3ORS0yO2+By8zg0TiZUapCVhMiziF2fnOwzb
BedBASoeyOHYH1jhsXsPvTFJ2AdbTIrNJLqYxSN+KxuqylxlKWmCqi+X8aBpT7keV7vx++AGXrhH
jau4VszmsRC4yW+czrUCkJdtpiO57VPHtlF6qQW+y7ElGjdY9uWSiKC9m0Ra0VyPMgjSdjMP9tKq
rULZMC0HK5/i4XfG0iCY12MvK5Zne55R4ly8MQRG/WBlTVepS+KJtOn2umIAdC07G3vOQZNMFfwH
W8wOnAsasikHNB1ZgS+vygmigGCYGWDRvndlHjm71QnrmvF8BnHGJOO6aZWqB6WSBQ74PsZeVo/o
1kJ4/igkp4GZHMXB2vNvpgRs6aWGyIMpBOG0sL8tgMbiDmP6HD3NVovSFXwOJQSbE2saEu/gBH5G
R+0irx3zx5G0HN651dhHRwf7qBzTxENdVwhtlcPB5WxPGQLGRUTxDuEKae0NK++swECAcHlptqOr
u+y/zJ/SjAGIzlvGWTLFdMUYrVbSFRsMrKk1MIEZc80Grms8lkKdngHz7dh+lumDHqoapWfj2u1U
bUNlNXWA3rHiES8t0lcg248T6auoKCRs25iCwD/IhlCfnAhRZbd3QKfyfAe3XNMkkDULNLyIHW/+
mvusG75LOKImLSWk/oIHkK89iHyxZIX+kKJJ11/cUInJXdLZbEUHhAGs1YFGYZJsWUXjj/zPdiNd
n8S0YFXeeiHUj4YTrG6t97mpSZBhWlI1MOjjFttVbIGtdvaVxod9HtM16DBfWHCdV5WmwY8TE5Kz
A+MQAezyyQuZwyiF4sDz3db5Q24H0n7HrbBggmRjv7pPmVt7izjppICYgVHNGTqihWeM1/PBwq/Y
Hrqhb4iXp+DrOYqDsRHNPbLKLPnDQQLChyDFSsffHvtBTENiyX+73hp7DJ684sF6Cdl+dNFfbAgJ
KzGIrGTNoDSuEhhXlYjb7C1vhwGYUh2G0USWYpjaE3oMyy90hl130RjX1FB1+aNKsnz97kPlR+sB
05HjC0xeDm7yLYzljDWFm7Sef49OPa/GHRVcgyQVpLlL7GyWTQMTAg2okXjwNsHKMAQaYXTHkKs/
2inbL+uUzLJBzpGNqk/+yxEMCPdm5DAE/saEzMuYiUfJtG/V0Hv5Ke3aQIxH6gHPsjc+5PL+Wuds
Uba9goFUnTDHavHgQuMdP5WtBHm2ZZ5Ob5YNk44kYXcaM7nztBAo5mM1Rq9JDcT0T5H7KTcS7rmU
+N9WCtBCjMWbhosbbM8Q/cSTk5YIDWNGqtRe0FDZGeMO4iQjHVX5jJdl8s8KFDaFkPcBNsvmveic
3vGZX5i57yZfHEHomqC8yMBjreVgUXrgCknjDf9h+YykcIk4IFCMWcSExRNrQnqbwbbn5xleKKd/
m9RJ8UzQ0yxaltbLoBHhOoESza4RgRz/Um6l+Yd0inr9HrAKIehrRMxzxqQt9fQtCO8s8YjtLCxh
w26L0EWdliohoLOIyNRkccygi+Rhl3Cw5dPCV+iGwCRZljP+X4sgleBK4f4gRw5qOTw4dHMCAZ2d
+e4XJasr/0s6IFcwyXnRZyTVqZ1gXxswMrKYZDHbI9ia+E5K70DB6Y+/xYgmaGSozSf1uXpK7z1E
o6DPiXl0PgN2Fh09mYpjtigzjnX/zXIEHd/GSYISAXUGMgXmz4DFMOL0issWq2oFlwES7NC0Mrnj
u1ZVtSHhO2FZFc6LrH8Lpo3AJyglmBGNru0h/V3z2W0ZqiyxQ285I8vkrVj4LNFM4giOcnJ+O3eV
50WuUX+OPKBcDz6cE3xIqUQEdJdZC1iZyVttLOkFXfrS0901baBODsp6+I++S3GG79VyR/c8hKo1
HvXZZzAODkbWkHayvpbGSxQu2CTcquex2fJJTOEX90tKqLC9SH+4VmvoYzdK6tJ8y4WfLPkIwKmA
joZqgW5Eg5erwODlSdr+htpKsNcOjknd82XdpGzI8MjhR8qjxVgQ8zxu1E2b67pyKMgoY8LLDFpH
FRe35IlEvO6xCcV/XaOe+k4j2D9kIflZqL75eKcRLwMz1PKcpekK0sbHVwkXgc15nww8pS6dwZ6f
hteAV54Q3HDHP80u7ypVtl50bEYcpq8RtnMMnKqPHO/PUoY2NZkWhQPBcy7cjLlLPXG4Oy222U2h
k+U+hamTadBpHYJuwhlRKpF8nxEJF0Uxg4+j7ECfq5sIJYTJM3dBJr9ONJorfTsku7iBObWkVkCq
A6FmjF80guHltm7I5oIRoRNEkai/67p/BBQSkRPhMOfnCWdOmsYXPyyK7LBoP1p+20gY2gNvWhEf
y7wtItTH6VyUzTlM7NC+hroD8rRhtjgVQMbY7MrkRmo5Wn+xXNscgE1W+ITn0K00oFcSIiJwbBcF
GuWbsckmD5m1x1+PyQH64h3oc0rAMKNHfSjSMakfMwZV8xfOeNPaJFNoE5Uo8mZdKO1JHI2+CZQY
+0f2H60iblUustqmXY428YYvoixmdlVVHf8dXTlglWKp4kq4xSNjnoeWq8QTZroypL/tpHL/Yx5B
TyxY08dp+UR3mkSvZbD2AkVCa4cy5GNPVXhP4u8sPpc61wsQF6r8zv/kxEzgDNCTeeHA8EmmOgbg
GLMUCbwRNO2NILBx/inDkvb0SiDP2iLnXUQ8/XL2EJIGRbBIf6opySmooiApRftM2EPm/x0TX1Uk
aFgjDXmURrZ9H2sRjRZkyCglr722/bazmeojwYd/VAaj0aSAfjH2bbD/jHlWVEGCImoAUdDb3qop
NizN5YlSjCTsGxFUdsFALwhnmW16Z5Hc2ZmwFUK1yk4n9VzQs5Z8nHv2Y+SARDFR6Ani4tRj4P3a
uUM+AU8PgOR/WD4L/gkzeNWr9NBYTtXc+0lRtI9dVy3qkNmZhsbSjPCoqND8BhT2wu7/KttOYyWZ
kT/j5ivxJqofxWVb3GHHbm2qwEY5y4PvhgXLA6Z6uiNtk7QNFDIVqhXCXt3WTx/ZnITBf1baD7kg
xymir0LfVU+T2jWOH87tNu1xgDDY0pYkK5x1Nevurd1yU+CAnCrE3HKo7OzSp5mbYeDNcGuS+Te9
hCUd7QYNZVkfICuSv7KuYog3c95QZzJxavNbLxaedwrqDH8qgULWsClIx6A4YIwC4X9mVIMPoMr/
Vh1UypZwBo845bq6Oq70zgtr4StGeHjYYUk97pVhdUs1GD6oHO++k3SZ+VqDhmln34VX4fdgqVdB
vOyNN3f1wyBhsLYpLQJeGVx5KqpwkOByA3jR+9W8z52ZLEEVLPe+X3tmIMhwUPtQW+ww0Sdt7vVt
xqDjXrUZCRXCnfka+nOf4COgY1q3ZdMQgdv6vUeKMofKKa3c6r8syLO9F8OK7ZK+vwunhLeNNkD9
aGb2h5HG/qvSLLVhyQpWRC4W9Gpnqyi+q/5ZuGoZPo6hM5+lkuG3nuh7m5StAu1JtgVqg758yO3b
DmDoNXKa7svFWMDkpxrHhJfBxc3HLpiZ8cTUIs4aQKhdrj8nplsvK9O8Hdig6kRTqiC6D0W/RVpY
PfqI12Bq4t85yKJ6bbol2QfB3J88MNewliQqVhbt95mm8SQSKDsiB2Lra2NvIyfbvvU5XBhoVd6e
wnre5cXaX9tCY7hdIvZamdJvQK28B1+h3klGp9ggoMKZNFotCbR+B7MK1ouZCf9aq5SHZR1nRKKS
mAQxp9YTv81nXmBCEMprViI6sP2PXKJaERO8IFR2Jx2DwcQdHhEm4Y7FreobfN0xiyYODiJdV5PI
mSJ1ArHP6hj7p/fPcTlQhTaBuwWhuvMbQW/ZYDv7RE18ydYMO5WY/2RB9DR2tBqZTx8LKljkl9yT
xwQcIotVnHbNSwP4wMitR7u7Yhr+bCqCvKqoPpl96KAqgoQDeISQ3mZK8IT4zjwpjwljw6EAPYIH
A2gFXy9rkrJu7wUR0IMT0ktGPQ39cpunLCitEZ54RxIikIBkecwDHGGgWKOMn6HVB39cTcnH6ChZ
gf454V9Hrfj5WA4DGhz8EAuctZXDcvWxqKw5OcXcwUh6D7QoT/YC66GLrUOw+IB9pm2RqP+6GnNg
QuoGkR+468r1xc/jg0ludwuCwnwS8QImNn02IRKmE8nK2z5zd33ZHjnVnx32K/BAiFHq2W5PO2G5
O/LYTNT1dHXs5qHs5m3JS7LYv/n6lUkEZmA/yJfeZk69c1X5WrP/QsW8kHXswrX0jkFcHxK+WQZ0
+8b9myboMR176zZs3SvQkS1axvWT83gr8+5ODCgjFFDvhsQUY/CynehIU0rbK4YFBzs+uvZ9MiUw
QeyYXhAAzN2Db+NbQoq3FX11XEDSA38ykDjXe4YiRfzhWrxbhAfTgG24fA8kGxw6h5W9MuKg9rtx
/0xZsCu66FSS0WS7xEDNq81LGc9/RyHkptfBlYfxmocTgajurWMTPbSuB87BW2+OL67l3BmNZlpx
k0CHuYge/4xL8nkf4ZOq1/CdzNvPTpOsDFYiWXDue+/Nkh/9uT/0cKPlUBxQu1JpBC8eGP5mct+c
tH7l/AUlrAheWT4wep+S2N6NnkD5yKPMSAyVGfJmCwYUrIEJ7pWTTpuV2dfgux/NUL7IOHoxv9DI
cyMpoPl4GOHLbTb7RybKTH6+iN/YtvKLbM6jBfxYQhlJ2S2i4wd9nO9Cz75pYwQLYnhay6/Ccs9w
KQ+tnP8yUDxC8Hscmtc1sne9nC5ZnZ8SVs6EaydRsA2T5TKzjZpD7yM2ak2nFjdjSqBVHFLhjxaj
++7TXuIr1tZL7rQ/XTsh8gtMuMVt2PLDhPziOXNJtsvYTK3HeiWlk5zpypbk/MC4m/jOnOlviPK/
JXaokhSPqFa9Eit1T75FQOInBmmc7flRBhLR4/zVLBUH3rjp1HxA8fWQ4zn1gDLwNLZk8Tjdx2g+
dQ4gEHGg8xvmBQ4r4TI59zlRiGXxViM7CPR8z5DvybaDu1hGO62sXbAQyY2AkZnLpi/ag1n6e4A6
7HC4R0b2RTgMyX3i0PKuzcj7MqZqVc2JJsVtzktlEAywytGzxteIKbHvfRswkO/FW7TP27gr2F52
dynm29xrIPMjcaz/2tO6j8vg0YEGH+YRstd+O/KpFc03se6XdMBfwaaByd5t2FWbDpaQEss5LfJD
RqKFkWpCZbwyh7wZQuvgBSDvGjjmaNfaPDqYA2Pm+Fblf57WOIp9DhW06TwrDCbYSKjypXPVNSBD
x7KDI4OsrTmaFYnazDeXfrhf4KZ6ebi3RwdgdL3lTT03qvn3fOUwQthmfZiffUAOZ4AmACjJluZs
5HRwk3DTNfmLA6rcnjknMRc6xvnKW2o+82JWt9Ti8Fzjk8iDJ/ruk8exQL+ARHK51k5oiIxbdPb0
Ss4OWcsWv8+JOe+xS60/UxpvixazEmcfePOXJCiwntibgTxex23PDt1SzMIJpNXwjWrwEuXO+4pd
lH+kITXxZS/05c2J83JXkR+ENe/M570XVkkgLyj1KDiwx0NeL8C5zewdWLFKeiO+KnDBT+HsoTNw
jqlIQdviaeDP6znkyOy7BLYL6JCwUXaH5jtZQEaYr1exgHUNwrhgN+H/sNU9hdH3ioVFYXVpGfnz
J7yE+fjoD9mzsqPbOoVxz0qe8uFmjCZWy8lhtThtZrauQFhwHp3sKd6a/x2NxdnmINFhu8d9rpla
zJm3KX3af9QU0QyHCO8awhG0CfXGs97gE9wJFR3MmWbOrLKNIF2hZOUKpxjgb4/fhZh2Hd1GGa2G
APMpk35bIReseD/dAewkx4e5razm29QPZQ99a6q7c+p4R4XX0nzWngfKsYBcOLnNkyM6DCiFfXCY
bd4MPk5oxaWWKsQybt6i1pyCF1mxqBnC66iXvVghRqtiwFPr+NsxT7j9ljY7qn54LfhhomrZBZJv
y7KeIjLUV08e/Ni9SvDYAXB7V9wxJNrW1BY5NOwgQueKdncAr2EV8uAQCmzqDinzDeNLQJ7uYVrq
S62DjXnhFmvB3pgxoyuylIZkCQUT9vjOb72DURDUpb5GU4K7Ct83t/I8LqdpbM7oMN8s9zuhbtad
w4WKNalhkINdMByXs4ERNBN+X1Wx6OS09nhoulmSyY6Uir+bCplDGGHoVMVfAQEINyNfLPkwV1Y+
rGauIQVrnI37NvQv5nbp88Gs9/E7Mebv0aWjB6yt8HFZfPRI+clf/I+mSx8r/KQr3UQ+yvMqqFEw
ClxspO5Fh9jc/NVpkn6w7Dw6KDMZRxWflR0fzK0yYxZwC33bN+YkV7sg+2NVxdXlJTc0bqamW+M3
Mj+bee7JyjtExTMbnn3Iw1kHw4v5hNm1XD1/vafeP+ja+lP0ZNhKGPk6ap6yNH4ypmHz6LJCutHk
IDgxuXyi3ZvTtOGEh019J4BmmJ8sW6N8oyoWUMo5VQRu+OX8B3kQr0vPpcYsZgKYJUGbOhxJtf2G
ieye1N99qTE2omG3oTxaNcRnb3nu+wXHUH1VLYTEpHT2JXYVe8BigMWONcewq4D7eJoccSLSjO9u
DhCKUkUG4HMmMe40EixRxacmGh+B+uynlCiOCF5nG2wVKkRT0SZ+eLQzenLMS86qtsY/FGQ4GO32
di0ISW6q88LHb4VMhCkXJiZxCCJII8boRCZBlGcxvLf+NpoYFJvvJetHukM+dfPHOShrlhFzb5DF
Z9mOzzoimoMyygoAVSbNd0uh22nxmOf5szkdzKUZePFDx6fWIvpgCvOgR2/bT+M5puIYWXswA0TA
EZ2JXqaAKl+Ba5+ITIamvm6DwdvPbgLSDwYUIQbz7F6k4ZogoWf9v1/wxQc0dEhUOfq6Xc733SbV
mW/hoTBQffevuYJBQRyNA5E4zH+19qLqWzXCUeDEZZN1U80wF025jekt4VpfZf/pcz11Q34dJPIk
Hikog7AlDSmiPAg5gLovToUsLxbye0XFFnjf5LFD9AzvOkRMRdVc2/pz6BNMFYK+l4QdYtH3Mls/
VZTsF87NWOqdzSjHlDvm3GwLg90GRsC1Tt4chAx07mN0N5aUybG3UetyiDPruSuLa7jmBBKRpNWJ
AkgeAd9YoCrOpWT2LgtX2Iwv0BgpRFqcSXQ6e9F0ziczyEnZXzL+RXVwV5n6jmhCU/74cX8xX7Ix
LOblfICQtkmZ5ZqDspLqscunj2SNdyj1z1w5ZE+6XyMEgyEa75rEO5l7ua+qd8QBhvrAluTZ1CVQ
P/7rmKEOE4XmoqE71q82db9vvVURn0kGcT3wYQGPb+Yga0G4jD27B/5EMFXmCw77+NacLKxKz4xm
fm20bGgP9uYuxS5E3AlJ1nQ4SDRvZTZ+jaE7HQQYlKGqPi1DjOEpZbd6Mi1GJJv9XPbIjAViQWDH
Xj2zvUUWQ8NJ3P2+KzGqAHQi2pFAFJhsTQr2rmUZAg6IPj1K6nPb4H+1vWtPScA6ETZ3/tcfHSoo
zSRyPXAWpBSRcJv2YvDO3WDU8Ui9wec9msN/aEhX5b+mtRzS9dKgpYQA/O91yQl7Bpl6Ma812+ET
O000Qy7GxM5/Trjeu34hTCfemYp9AY7kcMqY952p1IODC/hGx9xqnsT8k+h9qvr9iAOS2eV20NHt
GF07uinjk0w7Rtrkq4UKSX1ZfkdQNn3RHBxon44gQWK+q8LgeV7Dk+L9lTbhIavcR6O3y8Jgbxo+
f5k3Ll2a7MtLxxYpordjZXiaR4xImPb8GtFzVTN/Tvdxru4t4ATmRuuBFw/8wELemTKw4DktUOyF
VIzVQNdKWOuWa3nTcuQ7Zf4fy8y9uXjN0yIKSIZ8qz26RvOM5votkP1OBrSYmYBT7m3Nn+fSR4R0
SUrhzuQdRYl+W87JFbE273d9jMXIkMw/htgHWcDdCjKR4upFQX0yjwKLjndzXJS8/cJ+bMywLen3
kNdN9TN2495yHFzORK8g9iJkpo+uLcksjdI/RJNS1ASHHIhNNqwX3piDZh6qEHaLhNEJxwc1wb7O
5jsDP6gpuSqrOtpBgKbc25lfR/juNkXPb4eoB+W9eSX4S+zePbtSUYoDR+Dlwjt9X2YWdPJiE7J0
rrHGmqBYECskhjUWD07IXba+Un871fQACZkWr956bcEeMduGBL8xOyNW2IBkDI8qM0IOfxav5lyT
eXzkWeZBiBLnj66nB9kH16BA8dJcTZlrrlEWo9hxwVeaT5rqcIUJh+mJAcylKRd+CuHxTCbLN3aW
c5ThYZJ8ljwc5sflHj8FU3THqA5gpkvAofmmq9+JwUvlcGJ3T0097azVubXjR6fOD1SEPH6EDoFx
/Fek6Dkkp/bHo+S3ujtzdg59+LQ6xc5U/RZHYssT2HbTW0cXQVDYkdTNQ+bGL4S98K92eTe5CvmQ
zbns0ngQYGGamlAvn6bJtOTybP4o89KZyiihZKmZrZlyigqwzIGcKeGykNB3NCn7rphYriYsNqr0
LBn5dJG8Z12KaUps7fIL4fuZiymn6bWEf0HgcTXtUewSsxvKrWdgrwiJ19X59eniURj/+Jbe8KnE
VX00x6uzdlfydjga4+7EBX3OuWuh3rOE7Q4R2UBS2x8+luiYUzAG15KxY74JGKcFAKfaOmZ/tLo/
Ybw+FehwRMfio7lmrvWQwUfMA/UkuWxZDp3M98A69E+ZBCTrZOfZLT4FDI0KiSAL5ENClWic4Tx1
4ZVTaLek8sPMHGieMye+2EVyaw4EcwTbImD22D4ESUEmCkeeMlVHsu6ZJFTwBc2AgWXEAafLEbTT
qUiXD4+QNlZG96xDn0wD1lb0rHwvFAl711UMpsp7P66RN0X0CvPNJJf33kUPzkhjlut9JsdvknoP
/YRILxPy4scNdVhwrj3rorhvY6W22Zq/m2oKwQronV7+647RxZrOPcSucNPk42Fo5CNxwE/8/yGf
F9PoeBxvJ/5NA38f2p0nL1b7iIkIzwRowWNZQTXEHgAoD5jCmvwUxgrOC6o7ilIK7k6WJfvjQD4K
9iMqcOzbLIiPSG1YdGVXO0+vQ19/M486hur/Y4qEQ9KYt8xMUK/Rb0hH0do9VXR1T6H+687J2YlY
iOeU+LHWD22rHLjm4lx264N0R2drztsmGn6cNL+iTDl7cAqSWDyHzXDWCXol8KmHghkEs8WtJ617
M1o0BWA1yiNbG1AaM2O1JIH/7Kr0jhDunyhhdY8El0NVv6mMXU6vWUvas3dvJjWODramnMIESyKK
x1Uoj6vToLvDCOzFHmYCBY68uCTMMm8Yoe8WDo+lcYkXK/+wADpH0fDEaukmsr1HFVvc6vpfwTZA
F+5E+mbOQtfu3uMGXzaTp4kmMIM/YwqQzAvuh6T9a9rwifuSVc2D2w93UO5IWuM9l1WzI6hliz70
rEuW/pFVe6yS+ndTHnuVe49g8ZbD4zpPxd/ayu4hYtzy1x2YFH2yvNyGjBCACv0VdF++O/2pg4zQ
W9v/byn0Y8R7XHtuf8T8SVYhkbH4W257W77XEz7NQBxVudwHauE2IXU7DngOk+rfh4Y47+K0wSkm
p9TOL4EQj7oIL1Y5viLGvLKR/ZpA5f7ruScMY4SQcV2YYuDfRQ3Hkzj5B7tvLwCUlj0JT6+QBN9C
9IKbwV2fmDJuS8vD+lZenI5ITCbzLj10j7TQjD88LyOBszqONLQG3VpScg89UHfLDKG4qbJi+nF6
8uLMPI/zH8xBGTPLawOU44t9iVOcNQI5zI0XBDhvk6e8xc/aU/8UCpGrBbxWBnvHSXe6RbIS8XuQ
4D5ovbwQYMZTQ6Eq5qZ4tGL8NxAvrt1gcCWB/5Nb/lEPCb7J2LrBMnjb1PVtMhcf0wixqGen4Ef8
sU1GtpN3ocQ/YfH5d5iE2OTNSxiq/NV0VNXkPqU8LVKRR8Ge+qEfphdgviHifn1nZkrYp5gR0Jqa
3ggpK3sV+wkcHG+LXJmvcwUEIYS+iHu5HepfGohvqyMiqan/jEtxhIwHNVexvIwB6mFFv0yhd9tx
mA2uFjcttk8gmu0h7cdfK9SvedzfJqF3FzAKmqJ4v9DTicp7xEl3QP+5M09OI4A0+1pcPXsRu6lx
/jZh+Vjk3baPpUvS6XrvMUacspTNnNqb3gYS+2cejMR/07j6fvlVz8NWMOqcxpie0D9nXov4UQIx
ceBaU434qA0dEzruuDgeoYLAqCKefMnf59B1yNGu31WBVAgBwjfarYvWfL1RWZAPNMqPqLIueGre
ppSkr9CCzBTo6WCCFCAQeU8JGiGny19ntHw36cSUhBQRXDhDX2xUhhdSNjqhV4yJBnaK3zWu3qt6
+pRBaGYaQGU122Xgxzndkf8b+YT2WTPBOXnztw7QtaNoeA3JREEBgycJfcdNjmQAhxu2iFrf6oVl
G/o20Iuq+VxCjVRavjVhh5BoYolZ2y5SUUUO25pVxGJGbOfNGS/C+DUMuuKo8hWzNOogVh6hbTrn
IP4VLc6QLMJYo5cvj54KcXLAdsPeiXHdu4v/JBz9YeZhpij2EdFS0Y+3PohXqx63yN3OCwllIi4P
M5cZK2eGRbTDZsQ8q5qjjcdCECnt+CeI1nCee/5UgdimcgGi1ek7rN5DGtjLNg/kRzdUb//j7Mya
GzfSrP1XOnw96AES+8R0X3AnRIrUvtwgVCoV9sS+/vrvgbtnwuZnqSbqwmG7SgJIAJnIfN9znmN1
pOOSToANHuGKVUFGYf4knGLLP89x6G6rCnBlwitRoacQAPtysLRggaGXnqA9pBns1EC9KRCxD+Oz
k8CZ3eeavh1t597tqDy7eFy1DK6KLW50uORoMndk5FC5zLjsNfsWGWJrSyEB2oTMpVODJ6r10Ij4
KyFLBG9Jw5Yh3BJlTk4QCTd0+LN7xDNbjVcFxQTOG64cmm+tZBmVx4fRLs6CvJ2GAIGkM6Eh4W6e
KLCzh8l1Wns+72KRHubXfdT3J6JI7AUK9H3HL7i6LtdKjp6ccnGGdWwzv1cDH4ZR3Lj9Zl5mzRUx
vBR79AuHQFG2Q05FcXAz0K7hvnc6RkWyU9Nhp7O0ns/I00e0lZmca5bTuTJi5XO9lhqHH8j3VLeO
gTHsDLN7NFr9bcgg6bsZAmGWIK0bHAOczLOfNVwEE17tTGWPbdnM8HPTCYwXSeC7jOQyv0fqNnOY
Ouwty9qk2zob1Xl6nkiOOY9xF65yq9jOv6hl4iUGl7WXquO5kCeoxMengBW377BsdSwoBBSnYout
DaVsshDLZVfMNkNmI+g25dKpteoAyfixrdx2KwGV4fYOr4ijSBdkGj1Hmp/xAqQzW+Pho5YAMLzc
xHUrEYPFxUEbq2CHiLK8ZWMQb7MoZJXWhsdWL7xajX4wL1lzBbm+dSJrXXdatwvTzPY0o35sgD1D
D1E8OyWITdjRtQyiD62z7iZVAfuAt3smKRJ38yL9IoVYWB46RYB/r23SFhnJR6qPm9Aur5U6vJkR
IZWTvsD530Vlf5uCzCAU8FQa/lsu2BETSoXi2VcfE0e/H1OC/9rBZhumkQIyj8NY5MBiph3xmIhy
bKhBmPeXgwrhlPXMPXHqhCCwvVWb6aY33TMLCSrChvF9Kmenfytvq6j9qMN+207AiCPT0VepO/Xn
uZdcBdSzTaoILbcE037VWW/cz5e0BTabAPZiw0tGu/LGxnjjWDWpiCz9N8bon8spPMRRecOktNeK
+tzS6Zrrtzb9oFBN5ZbIgGtFTLQERUqweHzinQpIdoAy21BB1MTN2DTvOBUAlegfahke6hiMoh7p
dHn1dIVKD8WNw1QTTmJH5DmvD1o3JGvcUXYDpkgOUoLVeHDAWFKg2CnET4/16GHfWM5bsvlJ6bpx
4wcVyxcSa7UUx/rIRmEM1btCATNgstub2yLoe+SCwKKbjNY47oqHMcCgzcs+7uklZkla7uoZXN9K
9HmiDzZZFx4Tkayzqn2RMn3nk91VFssQMkiuhamC+m1WdVP+iGOSkKgcaEOyh3d9SjqdxKmCdUai
IdUbpa1vSwVNspLv1XG4xcePXp+vapLb65eeyb+HOa2oEltsMmxFu90wUWZjEBs9uLZwVMCLJgdb
hixPmveip51bR6E2a2cQEUB4o5knG+fsS/VY6c1D1tKWQK7/rJishQfa5BrvbNwU207iZDSanXSR
VY0tfgaEYfpJs7QQkHywd1i09AJkWu24RKK2+3heY8wfLawD6mdzPgKMtp1P4tGyDJK5wOfeEuy4
CXOgHDa7iywmvCvJALv0MfMeDoy1DI0b5lZakfYcx4VBAJ5RHZFyUKtsYqX9hiwSX437LaEUNIaW
vxjk/DT0gFqtbiBOw0iLvcV3FkvVycq9j2jrEXkEQfN96Akjwa+tPkdj/F1JDIoaifbRxSnSM8Uk
16QcxSIqqDArGW+zeYQnIjzrQt+JgjKF5gxU4tSE8AqwryGFck2/LWLrrRnKbzRgn6OOKji6y1MU
2NYC+6556DRJhXGuLBEwSOZN+ZhXOEc0p2UyMNATNMDFrLJ5nYQeLpAGeQqRhlKENyTx3lKk8DG2
RCYQFqVkEx5/zC9QwuYy2iEpVbSiyLbNmG7M2uzoqfYPFpSTZWLG5dK34AFrNtZt1EDfpeE816yk
/TY70uB8QTaH1d4qr1kC31QwDqkmKM3MJEIcNq9hp2p8DTRrmuvUNx07zbBjsWlafb/q2va6Ee1J
5B1EOFynuNLuucp7EZUPQ2pT0ekIKXNVqsUUGFNVezJqRMQN7QzXhgGKxtBmOSSfYru6Y6e+tXDA
dtS6/cinL6Ckj5WIbkMl3reRezvS1RpDZV0r7P8qxWBuh2FKVw9KTIELLDbMvUGGcsAMIUv1Lm3Q
mvmdfZO25hHE7Vm6laco4Z5m6nEiZmmWflxDan7EuQTwx8+PPlhNssOspfg9JS1ai5ZKFOK757g2
d+iur6W0YYXlbxPzf2upL73pUPlTD7xIP0yrvY/oKiwiDAadsEb6Fda1n0bbIabNbJcQOGiXxSnA
sLx+qCrjx+/PmpOW60bkNlhw9Tzouud2tBZQwXZLq6sJNYx9jH/yNW5jL0uVQ25ryBAmfB1tmlGB
CPM1nHW5YGt7yogJQfk83Gukpi/UPvheDkS76k26xHLGV1aVRyuR8Sod9beIKOejQ6EQ9sMuwLo/
yBy9CIb0bWW33abD3p0HKGYtIYhXlPKqzp0fUlK4y5JOpeqr4tiCj5mjYHHj/r4v9GHbavpjlqbf
CwHSuTFtyYPt0P2qwjU+MIurbqM1HhyQ/l37TCvgkNhiP47xmUVPeEbW2+IObl80f/jeDMVGq1Wy
n+WeadVTerBLyFUAqhUDLyhZk9fU2yg2CSQdHlsIGYsw04xvhT2kJxkGmKf7iZHtKJAPHVQAZ2IC
HC80wRxOM+jdSlJKkE6fEF+UVoR0TaW5IZ2heuuLUf8Rw465qqIyvU8hSxxK/FzJygBRhzLZZ5qu
tZZbaiZ0PYijiad7SdbcumkDwkggDb1X0ZwmWUTm+OIkeYEUBv2NSQAHpPuA/BvHRAZm+/4d834/
J0EoJybE/oVoHRrYjOZnQzdybyyn4F6xwQeIUgGxH8LFhIIT0wotwVOj1HXzxyavmoXWdsrzWFvm
lgTBYGvySRaha+25Gde1m8EstdCaoNPHZwjzgV42KzxjGt9Dt6efr8FgfaKSujXd6FUt/Y/BGUA2
sSXDSL0O8VxqWnsVMEtjb3zMaS7EfX2COFoym8cjb88KDkZE+7HfNXhxoR1srDI5SUNVd4FVv2Fl
f48pkWNIPZME/Ejt79VRhhuWCbtOU94UV9y3GXa6onbMKzE12W2GIe+aTxfddXV3S4gXeMaU6IIU
YJhr4VsvtO6BAZLtKlYM2AdYmlIwIhrPF+RYuBGISyqxLuvzhWrAeoUyeePqeMnzQte3/AeNvMR9
a4gpXqV9+4TyDEGUNV07RvUS86Q0XfI0Ui3D//YoOry+ItuWjtympvXqOMyJ1oymohwPyAiNZ0qj
gY51N6Hi5oVARq8liAqg2+yY48GO2Wnqlroeivh6EPCyih7/UNw5p8YkGpnUoCRkO1uameVJobLD
tiREGUsegqgqSVO15/qdXsJspTQbgKKOSFBG3vNda13e6Pa5T0uCC4yj6gfY7NClQETRFlat3vKc
YKpPzLU9semDJEUFNGbfZev2NqIj4ceTV9XWXVTIQ6eWKweUV+gwHalVdwdqccustE/N4j6z5Os4
NLduKF4afFBwSzTPqesjtcob4r33PteqdwCadFk6nE2yn1hFS2MxUDPfOb22Mul4UTMxt4BH6FVW
+ErUTDk2bv4sUW00GAh80oGnEvlUYfJx8Mo3ikOUGj8OT39pA/LUU/1g5/4jmNtdEUXMKel4ShPr
wQ7CU8tFWgDkmKDREECGoRt5snKvtua9FQI+ZZvzYHaqs7GUkkBrfqFw7/OyBRpTlHTJx43T6DSG
KHEk6XGo1RNG7q2WOwcamlT/HfVHbCm7AWUYIkkeYZR3FH9ZE1OGLFrzyk19F7NEuMYqeHKU/EMq
xnSITdmukoZyiNPsAQ1sTbsD5oYrm15IiQfPr55txXg2xv7dbWi2axJwdjVz3xtK9I66iqGOYqye
E9fye1WGOzFOO0hANxpC8CVxSOepgWpCy0kuUECzOnTKAt6jic0wi25GA+ViGNTUXsejUppwPZXq
e2ohZ+yzXWphIqTyhsJJ9V+Mqt9Ss31mKj2FSodwzefCKeJOAZQ9km6Xk5IIUP5qNGjBz11mQ4tV
NoPxnueG7kjj0xZCeSh7eBw6pVTwjCn9DqRkFlUoKegwEpAdBw/RQKc3aqsDKPBj60yYrRvssHVO
GyaqXqE4TUs5OC9CWHcF0ZYLzAPnGe9TjCpe3GzdO7gI7IIi72gR/+FuqRQ8RBkcMATdRAco9LMc
LmyUQDrNnVec0GRiFPULwJCrJOnuZRShLA2vnFJ8c4b6War2PY/wU5fRxjJ8G+Wswsww2qd/XVDB
LZCTnNkl99XY2zvMevbK1uC+Dkb16tcSKUDcqwj2ChoqWCWZGJWnsdIVMgPA7Tg+MM7f/vaf//zv
9+G/go/8nKcjKOS/yTY755Fs6n/8Zv72N+LY5j/df//Hb4rAfmfYquqo/Pn72y0eTn5I+48m6NUp
I9HeM6tjaBVHl+Zr2WhvXx/d+Ouj29afj05F2mKTXQqvxnpNNBzLLYx7i187+PyV/vDRJ5caYT8W
ghZS/FJYzW2bW1e/duj5+/zh0FFtgFpJiaF0sdnswlyXOx2L+vrro9ufXBX9z0dXtAwidlLBuk4B
jnTs09WkXg+WhSLXp5+IwenrE312+cWfTxQovurHVSK8oG5PWW8c4yr/xSuk/fnQYBVbMRSh8IyU
pWPtK3slJVbp6889Px5/8VDaFw+lBbYpFsLRvDzzvxWiXYfUDai67GycID85xyfXxnL//AUShaHm
6nbrQa1NQfQSZcp0/vXn/2RQWc6fj63rwFQEtpkZ8v5BxIi+msYUjjkz2/brM8yf8i+ukDU/Wn94
QDuVroVsc81LQ+eoa9O+MPqDbvsU03NqU+FunvWwI+6/Pt0nT6x1MY7pLrA3jsy57AUOfoTQyja+
Ukp06hmxReHd16f57J5cjOhKwwaqxnbh6WpuqivYsBIxYzrZq187/nzeP1w1wzbpvuRV4Vla8iOV
oO2IHfzJZ9fmQfVXt+RiVA9J61DHIN7ZjIcrJ2tQddWg8PuDLNNlKWLUXd2Wd4eXKih4ffoRWcKL
5Ne+2fyh/vDNglKnYm0no4cS5gRuG1Z0Uf/km3128y+Gups0uWXo0YiOFsRGJVdVg+spTdYl+XTm
+de+wMWQVzv26LoejJ7NeCe4ooo2jUPk89dH/2RAmheD3YYJVopaGTw7GKNtY+rRstMnfT+6TfuT
Z+uzU1yO+aa0qce1vdcyKWJSBqkxigesuMlPbvFnJ7gY8tzhqaxUt2Nx31B+JFW0hjltN9dfX6JP
xp55McQd3U/qRqs7wtHQsA7uQGbdRIjK10f/7MPPf/6H5zPqNLgiRsmHb5TgaDdmvonGsNxWNQvU
XzvFxeBOnLgpTb1uvbiA6Nl02s6ihZEViff18T+7QBfjO3aHrOorrfUsc8Ta16UKRDTYlV8fXftk
lJkXI7gCzEXYytR4YUZj09/Mwp44Q/nbr3I5rXEcov1CspRsCjteKs205HnAnQaDNkLqKlYqKsWv
P8tn3/RiwDu4CclvsTIoa+qtrgLNNvJfWxCaF8NcCWon6YKq9Oj0DGu2UwR26ePPhvknb0XjYpiD
Ojb9zsIs3fg+CuWI9l0QgBbDVActCE1e3r8qOpnqInHcn9y4Ty6WcTHuycaahJm0hUe0qb3ITQiu
Tg+J9pduhXEx6B3NRutq804P5OQsjAZZXSYzd/n10T976IyLQS9ro4s1yBmeRlxtPr45rP5b1lts
pfZOeCPq5uSHx3ycVmUEuMLeQ4ZYZSij66DY1bqxN+j7ff1ZPpkhjIsZogXtmLUd7+Z4Ko+Jk+47
X7stZkLs18f//SH4i/ezMd/AP0xBjlBVfYzN3JsNnCoQT9mOzRI8X+Wc3NEsCAExLBADlJiDhIRi
zPLQK6cUQ/weSg38adklVAbIMfsQgF6wnJQ/LGRMFPXcIDWlv0kcX6fbFbVufN9MvHX2Yz8N9QOo
fZXaHVCpDMy5S9uQtqMoXM4yys6F6W1O8bDFzmyUWwToJlrMQf8GYimyznlR0BQeirzYwvOLaIn0
IHY7fBqqsIl+gydGSmYTDnNdMg2wiiXkQ6AkfkL5FkXIfnsiDAOSEHCMBctJbWXzOkgRI3Cdpt7w
8biGILaIFB7L7i0rAUwQYSbRIf3kyv/1wsi4mDgbpEC5aSSG1+QGkoNYlGa5pjyrF+tfO8HF1AlO
u6ndZNQ93WVrDkNwZAeljKQO/NrxL+ZDrm9BmSnUPVL72mzTYmDfsK0amp+sTj6bQi4mRYtRnYEB
1bxaF9N4zqQaqxQER7iVP1m/fzK49IuJMc0TGC6IrDwZQXvCGKMPNB+rDtpREQfi8Zeuk34xFVIp
G3UdbJxHilhfrhol75EVVkYf/mRf9cmF0i9mQ1ywhg6lYvICCFjNvpYWXlhRCMAlX3+Ded77izlC
v5gPy7Rtc1Bg6N41cppVgitg6JKkUGOEWPm6U52+Ps98Rf7qPBeTnQ2hrKktlSZzp2X3VZUR09KJ
wqYwmYc4h0qHPDBJKmgQieEnk/1nF2/+8z/Mf0Uc6uCS8tHrfT3dGTFCJ2AnD19/oc8esIsx7qvQ
FzqrEl48yhi8rOnQJiAaCzNFpw3wSL4+zSeLJP1ipIPu7AMeJ+FpJiEOQ1sTqDxvTnFhugHtH9c4
u5lRvnx9ts+ehotxHyYVoXDSGTwUQco+LiIS0vsIFV2e22vnF7/SxeBXMjSGdU3SX6sqwDToh4XH
opoG/JamRnioa16ZkHI2X3+lT+6TuJgIkNv5hVFWg4dsxtlFku6BDc34SiNk6/XrU3zynImLWSCg
ETyNGikqSAmSHiWNHf0I46w+/NrhL+YAQ69hepXMAWHrR96UJBE6lSRMnr4+/GcX6GIGqOVgqFqW
9x6+2aldBHmPKhC/ynSuMfPYP1mMfHaW+c//MBbttKvCViC5pYkybPKgsV9ko6OiT0z19usv8tlt
uBjuuOBwgKPX8WbE7VMiTAakQ1li+sl0Mj8xfzGFiYsRL4ReuRlEdLq4m8EYAFjFneqVmWI/E7et
3kYk9nldW81Bm/nq6+/0WY1FXIz/tNSNanTGwSvc7JhEFZGQEL22hNwgxaMNCmDf2g9TfVV2SHKV
3hlXOUTGTeJbH19/hM8u68Wc0JkWrPBa7z0oGcM7l9jv0Rej1vjXV/zPPxXk698L9O95MVZREDYX
//vP7Ud+/ZZ91P89/9b//tSff+ef9zlyxezyR/70Gxz33+ddvTVvf/ofFDtRM960H9V4+wFhsfmf
lsH8k//Xv/zbx+9HuR+Lj3/89p6zfpyPFkS5/O3ffzX3GDSVa/W/LYn5+P/+y/k7/uO3bUuUydv/
9wsfb3VDf8K0/g7J1VQdV9M0ndIvd77/+P2vLO3vuu0aCLZcx3I0y+A0kp51+I/fnL8bquFqtDVs
dLgGNqvf/lbn7fxX2t/nrZPtulTyDdKEmKb+56uf//V4/+tu/HX3RDftPw9l09I0oaEQ1fEnWRZ9
lIvxVpm9tIH6It2KrNsaEwI6U0FIqPEt79mwhyJtd/Dit0IDXWH5GMFdnTjhWsNkPsn16HRyE1TX
PWiJrZORIKjYHKZNdsWkPDn5tjW8As1hWZV4CWKWuWCDDr+bYVVD7l0jex8ncQIthFBRLzYQ6H5A
+cQrlZG7XjYYH0WxB2sWk0asrtlCXNnh0K0yGbmLsN1WOQo10O2F0OQmjlN3GdM6Lb8DeruFvZ0t
q5oe4aS0d8QkeqXskYxZtY1BqH8TuoE8RcfDFbYExRhHYA7IbMygWQWwa2m4cQGsAqhKpDUPbdMY
K5wMGxtZsBKKa9SJSlgdS4gk4wgC15QrpwTj3aFFIlpkNvN2V5lBkHNFYkFICM+qIMwMtY6HsV7F
8WlrG990TuwsSKgWvCzheiNHNrFJxjoakj79YZs5WawFdDIqEHSdURDVzQPyuJeyUpxlazdP0zid
AZkBBij0Vye1XwM3PTu1OKUuPkapI3Lh0X+30jZcKynObk3QK8PJN3seHFVJyQLIX4eGn0tV4L9B
Y8VL3eogoVQvhhXM3r61RoYie8sSBoCfXaMXw7KgiA87Gu/qdJeo+UsRMaXEo5avQtqqToh9C9Er
IHy6hlptP+V2cQ1hkg78IFrq/yY1f+L8XGlHO8V2V6VfPPCk5Cs6mCDdU/clH9nctn5FFcTIiNmB
xhs7AEyJYr4yzGIRDuMPFCXFUh+075nSHEoCK/GukiUFNTXK7VVp1D6Sq47qA6yyTYlst4liWMzV
MdbUrYoMepmlzaNG6hJcz+Y+c+IRhau5tIsoRtaXHpiMMbuldOhFjKEgd5MVrHwouz6MigLxNTGs
pV8OQHfkYnKQXkMsxTFvZoepqHudumSrMahSbZvPlNkiMoZ7hJtVdx91ICZKkffgd/ZdgvwsKYgf
HXHfjF38YkqU76EBeLXCQu8oEwiBljzNrK+SVR+lJdQzyPNuoNJwTxtyQHWAKwbscpaSKyLwDJSM
KU9Y+1YmT3YTqJvWn472ROBn2X7HOOxe9bB9FyzdgDCQegNIPkJuashV2VjFWSH8Bp8E0Xk28JU8
Nu/C0AUGP1fsTANlMvDsoVCAEjeYHwxBZrEz7vTK9uKaxxH8Hw7Hxl+1s5eic1nwmLVmLzfNWOM5
CTZKgH9cRZu60S3TInUcBGxRACbCywoRKoYBIMd0Ta1m6cZKsQ4dKhMUFJdSZEQ31UKsugC1U4w4
GNPQHGgSGsqW/aeyqHHluk7/XatlsyM8017piMAd0eUrEfQRiV34kuCgYFFDF7ZCJzonMTXZKQX1
Yfa+uarJk+fprE+JXjcLtqJ4wCgwopUMnyEE84iOqrkVDBhi/cjzc2W+yk3wQkQ54oxyQamnEhRe
sfPpNXUNT6MGCsxWEY83jVzrbUBvheQvbCP08KFHrzonncjYobCSYQi2LVI1gypD5Z/nB26bhqBO
RDizpjduW3o1Djj0RuaotjdGmBy510URr/Wp1AA7LN1y9v+M3QHL7n1VEA1DZgkuASJ9G86EQi5s
sHMOt0HqempAwGVsXINp67Aoa8TWJ2q9rXnK0NuuG5JYFqYvr7QID3TTEIjpqA5SK5ISO1VfOsyP
br0zoBl4+J9nYk3zzfXBAWdiBGiCLMvQmNB9AZxxdshmajZ/XFDYiB3BrRfvxCW4OzWJzkFfyd1o
2NAVWaotsxgdIut8FP0nmSoEOJv0JBXS6UTNaAEUt/cZ7FvF+YaoYRUh7b1idTrQeO0P1pQd3IaL
4uZI6QbbuZ50oNJAVEHA4ghPjmpfVatBEEDU236wIjiT+njbdbTBYBUVBhNughOjAQGP/wobXqdM
KLIq/Y7iGIGuHRXZOB9gytEU65thrTpBuDHvNJyeU1zNeT6us1FaAkMAhIJqaEcMDXDDcgWUH6RO
pjG8bARybpIegPgM6GtG81llujdHXpqa1stVJ0lcH+z0R27JWY6oniWOsUUadsMuN4tpE0pEqE+G
lWarCdEtVCr/1I7KOVPCdRdYnlq6x4nrDfnDeonT6i7pANZN7XcdxP0GfjNog858cuAXkYMlkP0Y
xxaXXhiAgLHRtceDcvL76BsQVMzltQmgoCh2YgIHZmtxvNNba1ynRb3pzVrdlwTA8XJsMVOfTabn
Z9j96MeGH/AYr30rZzXmvkUOL8mkYBuswVQGVmI9jj0ssmlg61IZN3Vwp0TVFbgqzElN52m6XdBB
Uvdq/TABRd3YozktlAbUgeNDwlU7a1dmDYEEGEgRouCRG9jUj20XIDyqz8pI/lg9E9NLzSEp1ywI
ksJW1xiRuR5aSslj4O+LkhqlBRV2QTES4lA4bpE9E0sFOsIatq6Slbscr8UKggRv2ZUDaR00FKY1
U134A59X1bZTiEtOojvSeg0VXrtP3ClbmWT1oCzedFNxgIEAZpU2xUqbdI0CSjHSN8EdbNfqCtLp
K9aAZ60mSCgK7i273Kldc6g79QzVNuTpJey8AapeiaNKhitJoteg/zZ4M27EYOKdyW4GiUkM5zlm
hmrZtN06tdQ7kcX3QLl5BLst6FqS7VheubyiWyOdjSP3udlChcvrPQaXG+xFEqnWWRX1DjvOuI+b
aufO5gyqwCb4kXYPcvO+7D0wec9uL27solhXKTlTadivfGtcmobzIGYDlVs92JX10kc5fjumgtx3
n/2uWqWDWtwFBdhgSgqL3MnfFcpwi/qj7Ocui6yJGW54b1Y9pkhIHa6fb+2kxarWQsNrfbCzdq/g
fFXsdS7tHRSJD8rTUPs00H0u8RiLujBWOEFDUEkpK9LOxEjoroehLLzECPhJfKpqCooKN3La0kss
h/pKnxAmyBMd3qMTK0jcC45ZQDvKlK0YHE9pnaVBRqUSlPuqLw86KUGrkK4TxP6KIWOuKfPkcCLi
eZ24LuYw077Xsfe46BjVsgU7E3+Phh5gb4ts2ORZX7juum6J5CPQoocKFoZbF6a8RHlvuKc03ViN
4iWYGOC4wUryH/cW/kEYhYBdsf1CSJ6Il1M/UCg/BD3bSb+9GqyRCVK+a8CKtrEkzihyOiAVLctR
C04ya/Y5kmhvPCBxOgox7iRJVdAcDd/rzavO51UnoDrQEjaQF4bi0Or5tkmzblmkyXvpgweJeIAS
mU3omuvbUI+u+/p11AoC0ep3EfbHTFH3WjU8p+YRRCJMKZGc3dB/BAR8SwYCIv48XhURwRi1D88G
cj8LHh3tsNs9molxT8B0sor66dgp9jcHLfUA/XtFt0cu6tb+YYQ3mRPedqG7idzp2Q0QVQ2VdUWm
4z1zc8OamuCrcNjYdfwxJswe0X0mnZYAtGBkLGU7fqhYwBtFWTEqwKH6aaXGxL+5SPnYL5pwZ2pc
Wq7B+yVjndYBZChaWJpdAWJEJkulBMczEOZLOqsG1l6qz90sjmRBeWMEBti53kvGCQ8Hi4NBJ48g
E1zkHAgxOPOZX+spIjoLXGu55W+LoN7gh5jfTOQ+5TryQB/SEMER4qx0BNcG4oFnMfWhBIZT/41s
knJRGYdKsbc55shF2DXXRKXoC95BH5VDuqbYo/IYdiAOwY4G2JCjW9mpt2qjokjmtazn+kpYWH4l
BL4kdAkEDvNnJdog6UcD2dP88KfRozJqm/Z3bUyMlcpOY+FG4xGA/iIVkvSx6QGgJQ3SEgB7WTMx
ms2jHElQyFP7G+0avIyD+0gO7ykfu3yZp0DASlKTy8JgGMpgaxnJXaBnb3qFOakICUwYolfSYACr
Es6Go4rsWUJZEHRot3DsaZS3K9NXtoYZI5yF+7mIREIc+3M/GRsWfix2JFcaDgkW9uAhHnsoC86V
QguJhueIen1R4diGDvBepEi46wS5+BwBSYLIq8GjERPptjZdiBo4QJb9qLP3MJsN6UEhrO1Kd9+1
7k1Pp+OQw5Yy2+nY6ES5FYl4LrgUY6Na38zrqHx17Oz7qIfgz6r4OilarMadilmH7OpO2xJaTlJm
3baLgZ3zmsXXwXLHjz5prJPdns0OT0BQaLeZ2XzkEdlajh5s2zLQtnAHf4QObCNky9Cmt33ds45W
kr0MMrFyc7wwQarKNSzzVTOyctZccpb00lpPAeLftJxubdIJFk2ghE+gxW8sXDlrs7HkPotLGEi9
GzKCwoekAnlVOWxscZ+twOXizyrv3MnKAGQ2rGqLdR9f2WYy3jfG5E1j7m4g8pMXnxHG5CNgQXew
h7DTbHNI232YP0p2fDeRgf1GKriPdB8PE2l8UYKFpIMsvqhiHRks3qWNX1abMIVXlGOvUAFJbyMo
dEsepelAH/Qu6Ej6Mn2bFWkuVjpb/a2aYsHHdbrJBG6cfdQXrjfaROaS6JUvCRqbMMjuZJFd4//F
p5kb1mnwYRskLNI0pENrM8DGkpn2U1jTYU5iuZ16MibtIsOQW7FyUXvMNG0psd+Fhhf343XLcvMa
HPoGerHARbMwnaQ/p7UFPydqJpIjpxfc2lvwACilFdy9rMapBYsw3pbViMI9TG79MD6V6hA907PT
d63jMGUydghnsF8TXawgxPdPAww29hM6nL9WvqXhAIiEZOxsmHBuQLjHpxvDE3NiC9k/rImg1ltw
k7BEjMbOVzJP2deTMcHUwv3sWbzzKabK+/2NXFmAoOEcP+lFrmOBDoZtNWhPQSI0OLhRclsE14kd
VbgDBEimziy5tD2JkQPoAdtK+p3PNEQjAvYzwTRvZI7u/LT9Bi+jPJSBoR1+v9kkb1AJaVt7afEu
7fBTbXTBXGtN/bVPOlOnx+lL1fO672HYlkYMSQNPsR4o/bq3c8mtCK2r3v/g9cNcR4MDQym09MzZ
Kh1TiGEZSJQj7TBXbkBgx/u6nXihVTHlDKa0SU4DIYXtgH/ZwSMp8pPl6NqhxEOIowxyHMvr2xAP
y2Kk/71N4N+taXiMt3BDqVADVUoqBQsXGUZRUP8gSrNbtbb7ZGUhSCKXVISARlwOCtjoFb6h5Am3
B7BY+Iq6tY5Mng1AESx050GvyuyZxWPiKhp2cl3dCY3dnVCteGO5yROuy1ueN3DF402mJGsSGlLK
HTOsUyucq7yRnkOncd/Ys5Aot8Ad1SS4s5f0r7FSaDjvE1yfIBXU+IMdCengcbgvWOLF5Im8mr5O
NKhmyl0a5G/4JPKtZVWu5xgt6+EUs3wDWlsn0SfVm2oN5h9DedxNq6odPMWvsYor2CB1Ax+rJOFg
IaO2PqTKibCl8xiF7AHUJwbvWcENuPMLJGyVgS8uyCYiT4b59914hZRArtUCnYLf844fijXRm8V+
9BuHCjkRvTJo+qfGf2jTkiErciY14mW8sQHIGqmg5A198mx2T1br437NGiJ9pPU26ql/NP8fc+e1
7DiSZdlf6R9AGdwBh3hsal6SV+sXWFwFrQGH+PpZjKyZyriVlWE9T/1SVqkCJAi4H99nn7Xb+W4e
1Gs1m2o/Jx+qagmVVcwhV5O7miwieeKk2VqWI1ZmBrve5bBQDKaEzRkaZNQBSyEUul02ASNAjEow
Zjia3tJoTW8VSVXuQO5xOD0nufnZTc2c49KvyPEKsvomsIKLERA2KVg9akdmoRIJiPGGCAlxLXO1
SOcBDBOZbIkm6achIqEZqmqfGBP8jbp+IK9hWBvjwC5FkclXtrgl5nDsmGnu3essHs961LThbKSI
A3I/EvbYlZGW8/Ycxe5m7bCqUta/QGfVhcmsyRKX76YfqvKax1mX47Q2JuWeRugLu1TsgDHPV4V6
cHWZkSvXzyz9Z3jiizGDzyDEKFr7fXuFkf0tYTruwXfaDYMO0Q246wAIPhR1EBzPc88UV8W2tnSm
7qXv1XTvEWaHjg/oznS5z7IX8T6SDqpEDPPL9Em58AbrMamJ10hpjFSKAyDYj4xIl7CZy41f4/kB
L+AC40x+5Oy4DfGFi8CquZRprwPJ+IHRES8jQstlTnr4Cln27s11NUJhaMz+BKp/ppjpsj3E/f5G
z3eqDZkk60afa8qEcqa+jDyjvQz4VQTpiYa1zQwOJ2GVveYdQeqSBLXbgXGHg2L4DqyY797aCVVR
adrpTlMQLpnS8F7iMbzm6c0BgOYUa1Pw4UFQsZOnxEr1R5fnp76R2bNdYm5hRtfeZ60H2WvyL5k6
58ev2votLfq9FCWEocC4HEkUudJNsE9TF2ZDOMKziJzHqDlnzFZMWRVs1EsO7y8jJ6CThyi0rOoD
dm7zaA2TeSwc5oMzK7IAMgPENkLd7+s4sR5+/mXQR5y5HQP8dWh6j42aM7AxpX+KVO49wk1ZVybT
MI2U3cY3iJL1PI4ZHtnHV36nPBTDtHuNYWfpoH6K8mxC7AxgHudGedsQurm1YJ7ssyqPj/gTb2PN
2SqaK/3knsPoirJW67SO8aAXw12wn2JTf+TZQIpw5hnXbg9l26FaYb5zHhiRJtN7jJFkYJb0q4mH
2abV/WwRwofLIunuZVawd56z6tEY7GuVPWO1qV4mX3s7QEPsJOe/7APSG7rpB7L4uAMCUlznqIfX
sPY7tnk0z4Y6uiOHq1eLFknzoqzO8R229+RaibkPtcut94oHPDfdyYgj81j3472t1XjbDK7ckIkN
vofVgCrY3WR0LLYMbrdXbeHvra7iXZ7E3mA6+ZZjqr0mwTS/RLh/omaUazpHwDP1LF4nfVLMWzy6
nUnyjO8FC2nYYI8byzyy8Tyz3Htbp4qbE+JlcxIFSecGf3MtaxkeyPwimfv8P5pwn96KzQuN04mv
ZfUXKVEDF153Ww0GAJQhW8BX1teG6EeEkliuhTJ+BM4QPQS6JfoFijDJ5GV4Q1RXsCA0IX8fqwvm
xeaWiFbqtGM4BgDg+D/jv/2d//fvlDQ0XoTrfQ3hJ1NI6ZuOK+KCyB6/nGqRHEleydYwCJp1mEGS
DEm7WLlNUlxb8UjxNmI2qmsZXc6BgSPsyZyK8TTm1Xwl4hQxHmDnD2IR39KkVLeli9ZYOv66Imru
xmtYnkVTRz+iKdjN1dx+USjvp2pyXo3zqyuLcLyJwXhuRW1XOx2y3FXSOsq8GDdOnFY3kQlsbui8
8REPDhIWc0PnUDxvI6po2pPJgahryvjZLsg4oA8xHVQXYWAJmZ5yUS51P9o3dCmZkK8eCjIxHuym
PUpfAmetU+fMvZ1/zI4Dvabu76AB9RdooETPMQj2I8luvLavXyUnto0e5Wun6R9ZRTe8kLxskwT+
Ms2lZhkKos3Pv+wjc18SZ50FY0fwuSPvfYI4AGtC3EHqsYC/MI9Z+eN1Xhsm1IYmvBugQdJD4RTT
W8lTZp5nX9Nw5OAyOHd2bkKq8J1HI7eLy1mTeU8hP69CchCJTEDetQguXNPIiTh8Mx6fMNvFZPJm
Jj+QFZslwfO6Q8DQY47PnUgG49mcq9MMvW4T9K46DxtDqiwnxA0jPRRsXEtGKo09m+hx0rrYJUwd
rnohAlokdohCgtGQVt2WPYyM8Tn+HML6Mvf5J2RPXZA6XNt9s9a0vUYjps5ivF7DyNsVAdSmWDF+
opO9DUZilQgY5FrCTXT0GBNYMLmHiAnfieHr0wwKaR0wxTJyOIX9oHZCcpDvU81RWuVgAiJ76xIP
0o8Ev3R1ay3zj76bu6XQobet2gltisfInbaxBodN8PXeoOBN3WSTUYufSOq9Jnzo0CMZESvAOdZW
8ZJc4lXOhMZV1CxTSvrMQjHiGH4qW7jsniAdhajhtIwRzksI50KV19QQUKlbxlphm1vneoCuV+4f
u1ASx94/hXNEi7AX89qOgVJowfg8cCF1lY2wwDSO9C6lYmmMaNgYqKqZbYVrUWcQM9C4zIMB0nIl
2LblxPDiEIx3861svQ8kcL3y+hpPGHKknMmaNaonS/Ki8DcEk2PlohrIrW/M2FomrnP0tQlWN0dN
ECq56BO0brpVpAtJIvZ681OlzV3v2Q60hPZKuOGFwyGKsfhj2ub+omAUAIRU/dzGogD7Nj0KUueB
9wDX8d0ScMsm8logq1FzM0ScjFCYzkoJVRF7K32J+Efohy1AoIg/RwDM6Sl2sfp/cUL78pM+v6yg
mOZ2vndHdc2MYg3BI5HrKtmJKqmO9VStZclBxJr9d5NmOj/cc5LNMBwtSv+JuyZCQoPG6JUmcnAY
0vxl6BwaUZP36RIjMqbVSsU59t7+LXRksWHWoEM9rI8AZHN/X4V7N0Tbcr13Y0AjY6SC/BPmv02O
6LWsoesl6hpqmeUP/pquar/rLq2Q5X0My3EHNeWJjIzniGCcfgzfhhL+ksB3a2YTZNgICU3570MC
5yY4T7MAjaEQM0hKh6WfnQs2/t+5f85ZmF77AqvRgpH1boEqsFet8VnleoZOCqeIKUS65sQZOI4F
tXvqXyMc2aPT4hgIP6xeoGicaTTDO1Fn9sLJeHJcRXtNz/09P+Z6FP2ycgjLyb0G9tVgr2pfIZ5O
ZKv1Y3qHz2ljjrNcJmMZLe0gXZPc/E7GGbsjY/GVC2OlZmFcxGC+RhOnQNuShNCY+BqIHhvSd6Z3
3/MhHlbQqq5aMeuFii3kbrJkFx5rc8PyD6bbPoLgcFfYqFhb68HZIprAgGo566F49SVlKEINbcUS
6JTgMAXdG0OzH90SjsrqzyuEhz+5OA8md8RkLZi3sc/1TwVFMI5JuEjXqkFe6pzRB0mEXgL0j+9O
up0sETDzyNsRmAuYg89a6+u8QXqbY6qhpko35HwSLpxJRGpEErPgKo6kvtAhSVcheTzYw70l2AJy
tGOmnFu4UMugA9yZWMMyJla4mnLsFh3u+JHZe0OoXZITTsAINGE0vlgmTsvq2I6fwgnuYCevk8wc
1jK1XiwViB0SA0PcPYPZ8bOjqrdEa2djk8mFK+bKcceaKsO+1F5UwWcMHikvF8JD1CEujYMR66Ef
wreJfHk3GuXOTayPgplrm2T7JXgcIChE+4AJodZhT6Ec9V6lvgwTftmmNtAW0n2o7A+vYTDNF2d5
SIt9O1ecpog55GBWHSaygVI6CmlGLeJWbzBd8X9EH+BCybiZD/S7jrluzCWM5Pepda/twigPFWuA
M6bb5DJrM2Sm6sqTjH7E5iZAchTa2yCG80PQUdkm8+swllfCT7iCw9lJedlrUxKPYaRy4dqM1BeI
hUYI64vT6kybD7zzFNqHmASolTkZTzH9qGMfjvdempNNEW07MuwW85m3UQLBWDKoDzSXsExZ0aMa
GqKOSiTrsNhEVRsSjSJeHWmc+Bt3BS/ehmMNeWNTvoYFEMt+vAp6klrKUh2NEqGjJGdpXSTq0I/e
tDbzesK46exG77IjRXGlmyRFX4PjbqX2rvRpAlp19xhCImniCHAGWZH4Wwb2CGmGq1xFyVqrGOIn
HXXGIdSimSAeJTQ3wI9BkI4GPqwE7sDxkg+k3HSladTTwTxjhxmY5DFl9UbSA6MTwPq3xrsgnJ/F
ec8L5K20jadIiWt+98cZcRGhF7VKD6dOS/pxicRXYrog7+z5fgzDEQIZaxzZdystNc+Y1a7t1C9Q
c3p4N1CIFsSovce9BxuyNkJ4H/5S4v0gCtVbCpvwJ9Gl45Io8YvR6i7CNHydU0hIsVmGq7it6UYP
vKSpoQHjgfyS9Ci9hQTHtHKzlNyalOI+2RnllG9+/o9bl5dW1L2lwv9yUxGi+hVYB9RtUol1NQn4
4ZoFdMyvTEGnH0DTTuX5vgJwt1IpwUAcWKeAkPGmnn306PHaTjtJShl4mtaJWAfVpMDi2xsRW85O
4k+iA3Thm/4bbaQDQyp3fT1+lE0LAo/4xZUrI5hoRbq27CxaF/bWHp+ld6X7Yt6OIWl7YGEE1ihC
OaYSjb1mmLxrgx+EHewJhSOGwRneCP9bdMKJt7iLwmVa78ZgOjOJXHNVTSSXxMyFmFMLldd5IfcX
GdVLH9CtsIt8Ag6xeELLTzjhj14ZuKiFZGpMc/xoiV0f8wdCz3t09XhlTyggvUg/O0Aey9jDR5EE
7oq9h+dmoNfgAEQmiuGYBZ7e+6E+GGGxy/P8evLAx7DQcHON3YBIkDD6NglGm2vPvhzqZtdG3lEW
4x1GAHNJ0MmKvM6rAKsxXDKxKO3wAzEKsu6MFUA0PyA1PMYJFJTGtNEEa6tfdokiZhotjXQ84e0n
m868R6ZoJytrqYab1hTmvsrDGz+Qw1KVmBo+FLXeonKLN87315xzUMAyUmiHxlqkpk+P1V+ReprR
m0gedJpfBTPbPHFALHIdziUdgKhxi5USA3KeR7fDK67qNr+G//XGtA9ULb9ny9AhrEykOB32t05H
l872hn6vux+t6aPalnAyyXzZxhbgJ1Ke6JOUPVlcM7ThhMwiIJ/4Hyyb8HTSPwV5i/04Xce6uSiL
c3DD4H0G1fBoBcFzyyjA3HDjRfbgiPahtICVlj7UVJ3hKJmXoqBGsX3nvWwgmjiT85ZmyxKCHNGF
JbfWSh/MOHvTxt0UYGJKCax2JnpUHa9YQkWKbodMEYthZQBLWQGI+bLCfDWy5W/zkHiQPK1eDd7h
46SSnW69DclaxuM8otGaIWxkuk9qXangNneg08m53TgkcsGTApgCn45yJ7v1OXpislILjQkTDksZ
oOncqwx93BgYzCHseNpn2Bh33Wi0141gRa6KLn9xSmJCCV38Uo5H2ouTv88DNyALOvPunB2/oQ6I
jtjm1MHRVbfpQXjfcYy3F3ZdqjeXTs3P/9yW9mVS2+ML+aSoGr4lr8nhNbZCp87e9/riMtdojei1
+jEybbyxk/6adnDFge15Q0hOR5Q/Cg+8by6t8JLToLFvWREwZ6bB9dAb5wFMfNvNPJ2a8wfOy2ad
k436ZnmkI7WVF915hTtuBkbxD7Y1FEcZUVlAwPTuPCKnWZrl8B46zfLnfz4W5k1hWf6ztNmxKeOy
64FfdTdTdI+uG+3tKHyQlmMtpFctxrhnSsD75BWONpNfLqY47snFwy42m85Bmu0NJ4KIE2kxgddn
a9DAYp26ZbehOTvYAhhnod9i6d1XIrtqldXdZHoAsZXxQFNM7+fCxDNqw3xi/oB+XbNR1QTFJ2wu
lDTyRRImXx2iGbuHSdemQuVg/JaUz8XklMOytUtvpabwOvWx7TFSU43OjKXOAL2ryEmAdEYslLFp
Rew/z7H84NEd+xg7SUDe4tyukgLYPxUAyeLrsgcKztuxRvzaZnbnrQLXelcKZKnm/hBfaG8r4zTJ
9Ec6NC3PQvZFXiZrXU4jVpbZSRGMUNadsaRi0BvZRLfUF+UuKrovbGf0DqR+wCvp0/rXd0aDjbFL
2Fv9gFpHs9qMNnWwDyUZdXcZkPZ5XXGoToYbMVDg5BY8eFydF84krs4hBqCDF7ON6S6y8EEx4PUC
uGbiWeDYF1nWO8nsDx4NnsxzH+P+nM7J497lOBcwjmX30TATr9r3a9MsLvw0GtZtisJPCfDomB22
mlyla1e/UFg9DYmlTtozq4VZAMMkVgJPzwoOAJ6Jc6Wbj2m7Cgr73sFi5J9BgPRAt8iWWC7GBOMo
eu8W3LG/jM1GEFBtIDfFeEXb3Fh1IFNnpzkQnbPMuqy9rBy43qGAhh7W2+SsZNOVWysmc3hPCMXL
5psIP8nRr6pm3TmcuV3vufJGeRXDOstl7cA5ikfSDC0LBL5H8iKRtBeCUK1iHLrzo8UQjBWuZKce
J07X29j9Ij04X5ae/zSyZOcNR8uGiJZ8jLt9WgYXsvfkKmRAEvuc3HuWHe/T+RgStqON4dj2AYOT
ngOym+Kly8eb84bTZk3/lrs8D7YqsOCOyZqoXcPeVx3ZmEWzDS1OgcUUYz2KZ0KTB4q50Ca+qeEc
3e69TM7rus0urE5kBFyyFHclYQJRS5Yu7mJkSReVnXW3zImJyL6EFuAOK/YCtGKWBxezH3mqq5mj
EiBB4hvJax56lQGUc24ErLaVIBCM7ijZwEl1FRYGG67OyhV5WLusNDmKiw32gmZRx8++21+e3T2O
P1xLR3O+Gzl9KayiRks7lROKHTRYLdPxjqTdZplYI7oHxUQV1Ff4q8jKGTV0805dzkI/oHBi+2S8
Dhi5d7Tt/tOhS0vURvqRYs3MfTKonYnzuxVxHooVvmqMiFeeY9+1kxpQ5K2jcNCK1TtcvnbhzLhN
s7neMqBF3PAtwZm0mWsMqgOV0fAg5vTKmuTRjsc7v5mPsNhOXZtT9Lg2dkOifjC8nswQHaOXxato
7ZNss3urrDATBqmxrICRAXpWS0edmWq9T8VfH8htPg5VXCw5bacCpXAMngKOxLSZh3SiyJPrrHTv
I9P4JEPu0/emO1qxu9rPDA7m8X3k64BOjedg6JAW9RKDz2I4BhZLTFyiIBHJfYwLEkkjP3iQpdzh
190n6aU36acYiw+kJlvtnPjKYdKOG5EdEAYnSM7+Uzlir3Zy4aGehPYidWEA58a4M8bmdM5GUEja
FCpQqGq9Mcv0o5mSV3Swx/gMW+/LXSolpqLmuhk44GZ5/8ZgFGauBI6aK3n0x5pMNS8/4BpemLDY
B+XeN3PSrVX/5ovRJu/NcZfu5Iy7eOrunJE1L2uaL7zfb4aLzKqxODnsqdM8ssT64j0ggWKnYz9d
Vl34wOHgTTJIv5lMHH/9TKfeUMkPsriDpT8HcsVEd7LwZN+ue36jpdlFFx5Qa4hq1imdcLLmNhmI
tlBLj87kFpntdub4oQPUkNJVFtEsOBEGnhykcrQgdHKa+hXOPwgxzmDfYjge4clz+nGYOMBYXW+B
HlfXQ4cJNX+GJh2uB6jDEm2bt39hrOSEvcKyvfeyc6+FCs9hcuQqEbEcj8VVEwp7UZkhIoZ7QqD1
+PQI8mf6I42BxAnfqr4/2Glz3+KxaJzhdThjysYu+3IqyUGSw4cR6zvkVvZa8oVU1lzQzJxPing1
7LRFQkds7Myap4vlIa1J2xr8+WIaxI/KZgmqB5uAS/Fqd+09wcz0o/17ahDaiw5FEsDQkvKZDbch
O9mfsBhJ5rtdYsMWJOmaKwIVItdZDbRhEIEQLP3mIxqxI9QEAQwZBUkk+9088btM2XEerfu6Gt9A
fRSLagZUkgVHhddjU4QIJw4zCj0jKlic8LRk1YdhA8ycQvj7vY8pivNdrsorYEcP7szu0QTZlgBm
Sb48Gb5VuUg9JNw0ZenOodpWgUd/XE+PUdvczTJ2qDz7o2g0tTITMV2Y3AV4oUk3cJ/9jNgV8BZ8
teHaUniVz7f1R9URqAsdmVtdSTaI8DIc1KMOfBKF0kISvOXcMBhBUVC0p8a/y22IDFN2hgGLFKBG
ziPFrNayttRKePNHSDA5xQG2/1T+INChIS+GaMQaoDJLzldCZvnsIpin0Xxdhd5ZTybDuy+u4Ksu
o8j5iN38IZN8g5aB/LVBJyRm2Y6TAaUsmU+R0bQrnbdIR7M8xSS5LlwqLOLPHuvJtC6i+nPSnKWG
sXjyz8k2fjdw+Ov0VRWayWIcHEJ5wLRWVT/yanLgGibF20A5ptOQe3ZGqzOJRFBeMcHRzRUzHawW
MkCIwo92aCu9rL2JvTMRZBNKdTR1caWnuVk0Mn1dhbx2viYYxJ2b9Sy7bJ0Z0SkarQ0xiKiaOlkb
nPAL+yxtcikVXCqEtQWJ7eCI2/4QqPx+cgDgsqXMmV+vcViedxTTxT7UqLs6tclar0nNc1OJC8Yq
ltrOr4Zy/PTNaq+q7CFz9d1Ax9VUEmKopimJZbaztoWtyGnvqgeMLniqszuF5ul7UfvBvM9GxtVr
AE0PsxYLvmTysKrPViSnhHUfjiuiHvd1gzOgUxwnzQQ9q8g1JXNAui42iMoOppUtymEB1vkolXOd
z8ZNXKQ0EkR6frLVytejfZvyBfV8S6j8zrJqdMyCBGevbMly7a9BSR5DRbpvDVUfjCTeMddc52J6
7od8ZWTYtbAjXU5Tc2wdfMmauO0KeuLepVxbQlDjZDlhZBy7YcOAB/tmKIPNHx+5z39ETVESdY/k
NmKAlaKzeSEH6A55+9QH7k4X1BpQgKMYiTKSGHSGsQ2XofWmKvRDoaNjrCdE6JamMO9uH9qngoza
Zd/HD43G2no/18ZnZ7S8xn58oBUerZlwa8iUiXGo9HW0HFMEJycyN4nLOjLWEamzDaeB9DBAZwIm
Cfm6ci/PVuhModpRQyGGGrTrAwVfAoL7CmGrJHnK27m6DlY+dqIlOlrNJh9d4lKw9pGCeGMChJQg
TYkhvHX6hBpXKK6cJU9dZ666WVygf7xGpo8ah39+2bgeSntlrGA0l6gD5U0r2EyHCP05tfQH7WJC
voIS1wzvc6HCJ5CQR696Mc+dL49gFMveah19YIrLSUZLzqRz6i18CZeZle3pwezKmU+epzHDKNVL
64/HULTP4yiIJcyrY1CSlenldGq68+QpXz6GEsEhzANvHE9MoDSIq4PNcTMDfkpGcCDi1yCAXxr6
Pb04xav/M0U3M0lN0/Oe4f9tKts7b+43meO9swVwkPIMd9l0ikZm/MhJJyY+OjrNqUf4RK82c1u9
tYJ4lgalNNxzlggPtts/2LF7ciz30ZsxZxCUEPDyIhjtwblexQxyWXN4m5+dlq0YndVkZ8ueMfRl
nqpVNPYo2lB1z39G3VGs1Way1azSKvVPMIZf6xjvoWH5n6l/M2TGKUX2P9i60+vO57Rmb6OhvB9d
0kzP4RsjMh+7/CjCy9xuvpKpqZfJXG2VLDAmZs2jNKNLk/6I68hz6CaoFTMmni0e0Egc2gGFaS5q
ad+PPUGpaTDQ387e2owjZ8hs0CJnpGKiEQpwd8CEZiZy0Y7ZJu9pnucGa+HkqHwZuxylNI+jCj/O
r6cPv6M0csyLjrzBOsWW2nQ3k4805PiOXodYmwytfyiXaq+Yyhm5vSQWyLgd46jHlhSMnA/CB1VT
1AuPD9P0jC0qFYcHGkvL869O3gudCPdYgn6GQG4CzPfGUy3Nh4mZKSDDfLhejxeBkZ89lxnDUg3u
Af8iyXil54aRvYYeWky7hbWNV3jwnYskxE3f5B8yj4p1XMhjGjCI6ACkNmubeDLizAw9MjdF9GM6
kl5Oe+6jsLJb/jVOn7m3qsV5OGk07hl0P4T+i9uwDm4JOH93SHGNh/y+djQGWiqAGvNhVgeo+Fay
pB1KM2jGKGcYDpOGJVtP5OQfpk5XzmywDefl3qiIoBw9e6lD9Gcxjc06iyafmIlXEXArPdqCqyDC
FTnOlrFs8a4slZaM4vGnCdXLRQKzWVnT2m31zsYNQqsQBKvK5Ip6ACpWZfBSNuxNRkIhv2hzh7OF
wegCoJalOcTv5GDD1DGjkBgJUh2yPFhOiHJ0pMNLx+t9AsjUnaG7T5XYuPcbTPHWnFsXMQ7YYab/
aLGmFy1qJXzos57RpxeRY+60JODFbvJym+YnpYyv+GeWHLMQoqMrHED7O6DKoC3jwQxs1MOOtEDK
V4dUBkUh7JPUas9hht2C7qiNrDQhboXEv4sBoPC5MnVs9R5UFqf5aSJmLKKyHswLTCtkn69JdrIX
/dRvALURa18XbDAkZkHaXjXBREecaxM4K27pBV2QfHON7XlGQ/cbzrTzZxmQ1WE59z6mysPZ4yBy
ZS+NfK72pTkt5PhR8DKsffqBK/oRa9N2nnuDttfg3dOXaVDPslVlNZyJ07bcTuPRcoh/5xt9VRHb
A4EJBNximvIBV+2Rsl/a9DQ2srzkJR7q+tOaRbab+1PqJ9U1tfxKtvQLuB7Riu75DDkOuCP9T8Nl
t1DFZTgHZ6l1spdeTN9NkL1ZJca9bLnvTounrFhGzauwfEEm8PwCLXrT+znEgekIGoRjkRs9JBEh
8HOKWIw5aZOMkKuG0j2FnnXqAWzLAH+XU3Kbel8w7OfgfOyQNYCWHKLErxaJSyaTl6AyMMyWDNXD
eRPoDIRSWebXsc8ndAf0x5qhkTUTo82atoPRiQdpVqfAKFaG6ASdJg7TXk+4miI9LHRnSeJz8BbN
bY+FsfiDvfE/ogf8NRjgF5LAKX5vyrb86r7jA375t/4ThuB/JWOAsfv/zBjYlUX4X0Qchf91999g
ND5/Ygv+YBPw3/2BGhDC/ofNBIjrMcUJMUAAvPiDNCCE9Q8P+od0TMtVvnumoP4TNCDlP5TyYQ04
pmNJRtz/BRrgHwklHEgDvnSY6PDE/wQ0IH7FDLgeurUQWJbhDEibMpoL/Zkcot1uctMUs0j4AyuJ
/hhwSb/2D82bInURHja9EBoaS/Ppd8ylv7wwQ7XQFxDLKb5+vXAxgHn15sQ8pPODUzwAHmzixz/9
GP+kKvxnBvUf3821TeUBZDCFa34jx7S6n7JIaPNgYeRV8VqTwBc6u7+/yBng8i9eyf+9iG1K0+cG
ms6372Eldo1tbzAPZYwk5c5EqYY7oLCg0uvfoFHOyId/u5QjAMu5sBzgUPx6y0bMEV4a9Bh71GPf
39v47f/+u/yKQfrnd/nTBb7BSDLlOaLuuIA3Eqzbk7xo3E+kdZJPFXX2by4mzkSXv/s63x69GZM+
bUOuNtzkj8az/ZAxqjJTGi+cq/baGpe6X9W/wfD87hZ+o8yIDBMV05HmIYpe7fnJLPZ/fwf/+s+3
HctxHR5u99ufj6jatFnLIxcg4Ef6a2x/80z/9U/0rwucP8CfSD8hyR+dY/IFevLgE1ovVvdU4rjN
fGI+k9/AuH9l8fzzeXAFhhAXnjuP+K8XK9qw7quGi2lNarS+QFJbOGD1C9iXZfM8g5BM7d8+hH/5
RgFRYdX0PGX5396osCulW2Yzud/WJ4aUUwfFwOzwQaQnLzoHLrtkuE7G2uVUQR9zKcrsojTVJhT9
Q55iaiRYCO12jZt6xcgdc/ftvi+IzeD84NYOTRZCTntNc9JYx3ZxSgImzjySV4Kh2Y0AArTMqFlu
HQu/NFkABGQQj4RjkmIlah7H6cnD0dploIrSh7Z9rbpkpTTHcrO46hkbScZh1dEFT/vxcqB/iZS0
tHprPcJrFiFDSmmzLTsi0DGaWcb2PNzYi/KUCc5ZV3MMaaR+KSVj5U28TeJ35uwJXGRYxuX1kG+z
/5TQg+qs5ubvH92/fLL+dNvPP8ufnqyyUp52S9M8jCp5ntA/OzYEA08MnartFHr/P+um61me6aB1
w875djlCV2XMinroevqD1Pq+ugkIoDDy8Xfv5F8+xt5Z1+S9lGy7v16KV3KchYF+ZXnB05TQ5Qha
smpeKS8Xs2/sp+xTJO4h79XV1AyXGhjOmKt96LgHK4ZBAR6A2Mhl1ptPBimmtf/Rhw8JIFiX9u0c
6I3VTy+05JcaSHopcXUlF76FHdd+sUtaCB1j5jxHDKrjz6GYR2/DiswYzj2V+qqg/Jcj3V86dqGJ
rfcx8PCiE2FeCjqBVL9//zvLv3y/PCUVuy4ePgqIX37oJNFN3mf80CTiLHIsBb6OvkQr14n7qfDk
MIHMUc1fMEFC4yUC4BptqkJxgO32cQpaI//BaYo6Njx2FWN0Cp5JKg+9mxyQvm8DDM+YF1eM969/
88nPz8T3HYNSX5gW0ovLIvjrJwdfGkxmVYmD0+ckwzlbmgcXTJvtVKqv+hTdkhQpUJTgD+RLSG/a
V9VRJu0tE0+8yjbBcPldEiE4dggAYf02DtVvHmt53rX+/Bl902J0ni6DoLZRjv9tgc5ch25OI8eD
bMj60CMdZRSM6Tz4BZBGKFzB5H977toynzAmH0zOymYYriuLjCgaiahfCyWZqRPxZVlgCU9YsQyH
dr21+vvb+bNe+LuP+m2hBSoT11NojofQzi8c9y6MGOZVSEX9exnUmzwiBllDLSp+s/N/X2l+3iLK
Fyl9h6LJ+vYAOnZVOBIk4UHwU/xsAiBHDM19Jr4Uw/h//y2/v/zfL/a9ypBxrSC5jAfN1EEqzIVT
DZu8OuE2xXUaraIqvxi8+Df39nzr/u3W/ukrfntSmdhjJCyYxkNRvOTJSdGkc4eXv/9m5yfp+zUo
BC1GeBx2SvPbz2eVsnLMsOebdfkpwm/uufNvbp48f87v1/AYpP4/pJ3XbuTItm2/iAC9eSWZTCeX
Ka8XQlKp6L3n19/BusDZqqyE8tx90UB3AwVUJMlgMGKtOcdUKFnLsmwsj/LbRyFCoIOgTxj2hn87
VplDRMRamJZeQkUzy1orPUIvqeSoT1uBHnLfhlQmKtpkFJlpyeHtsHDoKHJ0qwbCfeWrToMJUsnL
KzV7/H+9H+qyU9EtjlqaKmsnv5V1rUPNL057CSHE2L4LwwVMrLRMzL/vBiNAjOOeM3F1/WQEgZ3G
JJnqtMef6grPzYHXdjWv5sf50bowgS6OdXJ4sXDqNXqqLWORx/4oP7IIr0S3uZcujvXvZP37spZX
6NtDHkQhKmvyrfd5eDdq8lulv2Mkevn56SAP/+fuKZrJo+EfvJ7SchD+PkwYjJJUh9KwD3XqeMLn
PFOY+lpyM8NQAHqirCzKbDmJlyXlGMPPKARlKyIVvMaXIA1HTibu2tB35KRdNUqLr0BCMG44mjy6
o3UQCJeS2CwVMxWcu9pAZCFD1YaH0dOKNpubtsYIrnpDgG8JPV/WYwmUHbnA4xyU+0rdzzRkmnGd
J+WmVfSdAPcCQcQObrKdtFTOcgNoTeeoi/6JNpBBPFqkbdIpArrT00bY+pbshuFiE3g1CnWjij4S
0kdtGmjbkav74SP6oV4U99dycpTGexW+Q1jdDdDvEgzEiUBuHHVrqdBIaMpvUUsTtoYppF+S8kY7
oLjVI4rpS8p5KsY3QpDoZdtkPtlWE9/k00vRmPtS8bf48Rw1Ii611Lxw0G8X6piImHhIlPspPgzm
iyRNqAZTWywUTw/7L3GmMhs9FfO4Kuq9oXtx9daH5abjW25CfDGsN4Ln3aKjIUxkt6XXm3SorwrY
aLY8KNcmTtaOzFJ1uqXZN5He1YybrPoci6upRhNnglRTcInf0POOhoD+90JDkp5FSGcmF99MAuIW
/UmOBLdAJRJAJxTafl2U0QPr5zoLm2NMUq4oPJKdfpz61p1iw1WBDA5mtR6ju1iEb5KDWJg3PWmj
Q9Rj0cXulBWULFtbtLZZcWfV1QrR+26srzOwWqPhDAvpRRJgpONeRB0t1Q9RpvCffA0H1kFj15LF
jcugELOd5DcecXuleE+gtduFt2brVYQKpl1Gr7zddDp6KTR4ioF6sWjWlf677X0va5LNSI44mmV7
VKtjkawHPNlxUNsy9BCgWx4ybTeL3zSJ2nf9GyUw+mTrJpV/VeXRT0tMKQTchtR5Q3zIaYYGpdvO
VePOU+BI1aHXwFU0r22a3dTilzEdE94OITQwPV9bcXtd0jGpRgqKLzg5sSu8N+Zt3m1wdN9keb+F
Fr0qxJGy/wQKb5POnjUeepwZ0N82RsVjSBBftp/iAC9l+N3XGKD8YZUnH3p+3dMRQ4DliMldCyao
uh7K6yYijI+IKy3GNu6nDyJfhCR8RkW8kglwq6Zmk4UPVvAuNjs92JLowV/2IAVwIPtiUw+NFy9Z
8slvQ1Bp0kvU+Z/6Zq+xtpcmomW+5iINDMOvXLVZmbWXKy1GnX3EJqbBIlxRSfB3SX8siluxo8X+
GA6iJ2vPc7Q20BxrgrqhHLzpakIE45USG6vUxCWQKNtO3vUmsbFF7xZwZAD/2W1z7MwWjEbPBs3T
kFaWXqAhEQi+ekCVbCTY2wnOwFGvQk8nkkwm60CYuIf6Q5KuzfyLvkNNE0TkYDCnH7IQewHeGqWl
jYD7IAd/yFNFV7mXmyvDyr2Z+RXrFpaf7qGNh9sh3YY4C6zB2KWDeQg067439o10nYHEKqPdEG2U
EvtjrVOHZnFqXgTC92h+IbzaSJj95GHsqH9FV3NAihTEBr17QpPgTMmzRBzlpJVkqnM5XxPclyxv
78qJZVP+hcJthKGIlopOCsbjbNNL92OwTwJIuRZOtQlGKRp0HZDBSGV6uu/Vd9xeU2QA8viwEMuU
pU6XWd+oJGEWVW8LRbEKOlQ+xp1vbQjv1bNDzdFIAbxotg2iyXxPw5D0cjbuffvYmzi0a6MADBd+
pZKyrZt7YrRp6a9bH5ks66PUPk9kb9JiXUO7+dRUTm2y8WXi2hfAwrQohoeGU61cINtBKzqrb7HI
6QvQzUD3Ygrqz8zSPSSCG3HMTbuLw49gQPglk/IACC3CdUfMQjuiX+WetnhH8jq9q3t9q1mHWN37
ivQZa4CImmSv08qO9m3/UYs3cvUsSq9GFx7DGIyhmF8VaK0RKqJvWNfBa8UvUKonC2nD5OfXFidN
ch6doX/sygetlFzCuFfDrK8CgIx4sfejRIKKfN3XH3K/M0NQK7DLzaXDE9PVmW8Kn+1P9xgVH7qe
uHmb3tTzQy285gVye76Kgza6M+b2/NrAo4AEEo3ohDEK+6v1wCd3Q2McHTiruq7vpg7TWKv3fB4l
evaTE8nR2he/VPBrhGND/+iwArKr062HKqk/QrVElVqvdNaTDHtjjp4ZEKS5y+bfFo1xmSJfhq1S
bws6S7SY1J3aDDb8NdHPXwrtTR7H64jcSyUIH1JKqoCxNqKJCrr3r4Ly4OskiKLlSmAsNMWetGRO
YddGhEwIrZcEItP025eac9YYG3aVvM4mr68vfRhNsxnqmXZmtfPHihYhVtkk2Y7681QI9MsSHqzk
qTkhW2STmEnoCZawpyFs40f7eS90ZsOlGiZbVdpWEvvqk527KAXBQK9g2osVUblGBomz2kem9/Mo
f8joJ9tVTqIwQC1D1k3+9+8NF7I1qZsra9w/7SeHepjz9MTuyH7LVijzvNDLHGtFk9sGIeC+PlLq
d9LDZE8XzhB/9nX//AwSvZaNH62OP/WIb9vLvoCB24Ea2Gt2Ju2E6E1pkVOa72j9HTZwzrzWs1e8
XPYEn4GMRGWNYce+dCKTlg3zPz/DkGRF0lTFEPWTg6AVI4RKKp/jEuM2JNavBJGXIRPsDjWh3B9U
V7UnlzyOvQ7/NJcLT27vtAv7+jP1AVU16UgY/ApL1JSTnxGl5SiNcbbs67sVDOZtvfXX5q68SzbR
ilb6lf5ivlg7vu0r336P3Nj5eVacvQ38APpSkkxI7cm5QkpSBfMqkwJJxA1BrZsWj6/WtDYm3U2o
BM4kphdmwL/nfS7Z4mBkcG4yZOOkspgj3ZbyOpj2McXN0cpcvWLvJoLaGY/xlF1K/Dl3dKLRxmGV
zpYka+bJMa1KM1PCvTHtu5W/JkzSMVba2rdvyvWlkIXTUhotur9GOrmZtRg3VgNObs/Hk3MHGstf
GYjWxWj081OTzt3D79d0cnhKNa3EHZxzTQ71Rm+8Up1kFbpwhp3BrVfPV4pTr7sL9f9z6xQFBtpN
4vLYTheQQk86IY8ZNMvXRgc0WC28bPIvFJ6lfwsZ3EXFspaSGTf0n6gmkjC0cBi5i+vRG13F9V2f
w26/2r3jKba7S/fy34Po3+OdzMcRxRRH+WU8B6Kyk63RQ9m1Ayd9deGp/Vs++Xukk5nYTyXAsZyR
lqd2K9ixm7DccdxgOPDAly7s3Lv9/UaeTEdS7jPEYsMy3LSuPfAoDhXkFcgml5XFTbaIlR3NqZ30
wqJy9j2gXbNU9KjPnhZGTCkq577opr3PJjEoRNcsHhZVlg4e4cItPfsifBvq5Br5Uhaop5tpz75x
zffaST1MPTf5ptwEV8pa9uKVf5M8Kw8/j6ucnaTfxj15ATmB0dxruUQjfk+j4kpXd0qGEQZkkv4I
oc6zstqVcc3FFsjvVr8mc8epNH2Ly5MyWLJVso4zbLKv2FkpyeRhMudcA3+BlntWf4Yp1bL8axw3
6FQMmC70QedcR3kqOmYzu2p8qZ189u3+zxUZJx0YhGzShEWLsg8IZh3Br7KcRwi0/vnOnZkbmsgq
rInKn/7LyWanDP00Q8k+7zM+MuB6vL7v91L5Iab6hVl45oI0JEQqDSXRUvDlnOx3xlAyDF+e9xjj
vTw3XDkx9rL6+PP1aGdmAtkRDMQnzRKl0/4kcdoCwPNxRLFaOkG8bJal+N2Ei1Dr1pPacfQ9wJRe
mbjWihKjYgOpnSqXad6VyEFwBSN1ig9h/CCYdDCzayt8G6f3sXJxe+91WgXamFE3smYS8tAsS/pO
UfudlhXuWMxg06TF6Z0MxMgX95aubyjKbqBGLSA8Txna2z4lEt3YBDVa3RlVP8jALRWubZAx8wBq
TLOyDhPZG0PtgQ83ckw/1zeFcmlVOLfl4k4t2xx2uaamnbyrYQ7MI9TUcZ8IUFBDY4+APkKEH7pw
sewKtkaRrQWOAYAqSnye1OSS1DViZCe1UNy1Jfj6QHjrGq1nC1+7Pz/I5Y092RBqMokM9MEAEMji
yWdg2YHPqRqzC3cqO7C/Xm8eL96BM5+av8Y4+QBEnVaLs84YT2+CfTvaV+i/7N8/X8e57+dfg5zc
ZqlrxiwmD2D/8vbxEKy+nq92oX0f8Om8MNCZz9lfA52sgYVIsyWEK7t/enmL7ON6vb56/P3r50H+
REb98Fj+dK2+HRcyv2oGqiHTvnSxHqzDLf92IIzZqiM7YPZsuvB8RlW33QE73NJ394DU2O8Ema4B
Pl5YU85tJr9f858///Zz0PhNDTCZZbPQ2A8AHVbQM51HwDz/n3dXkv9eviL2CXh2GGlPS9Zu7Jk7
TDnE3uXOhXu8TIifbvHynL9dk9qUVtX1Id8y7OyTdWukL9UQrsL0Q81/zfP65yd65ovNHWSxpE/F
23aaaKq1sP9gAfCdKZt1OcO4AHirxJw49GM6vfw8mHb2rdbQzYm6hKbt9LBR13GTkh3DodewRQdT
lP2U2C/EGaxal92ll27bK86dLvRxTgYftyIz6sOwf2mu4FUrw/54GG0kpI5qw361IwfrjdOv8qfO
BcdNsdxWfms7YV3bov1bcB/vL7zMZx+Nvkjilggg8c+S+u3RGNAKJJkKzb7MX3WDapsSwuYIkle5
kz+ikgia0B8vzDzl3IeTYg7iWk1hJ26eLCA1qQyZBRiNQf21FrCHkZ5CJcak/iJaX2MBi5uinEoe
KC6aVYkuIJ19rCK3AiVQU93BqXKtlvoVPFxFelJNpLcg84bPPD4mY/8KUhzDn773pf5j6N+T5p6z
pjhvC9yweJntuDMvBCH+0XT8M8W/XdLJUqVgGR+aiKWqdV8+bh+Od6+m/Xh/4T1Szi6IBvpMZBSo
Kf7c2G9PS4pkwdAmgw/cAu9VYqAaWFMoQtXjDNSw724rtdhqiQCCKt50gfkJ5sRVMTOZ/kFoPQAC
SfiB2gkje76V2S03kn6V4s4Ru5De1ngTWL4jib0ntW8z4mErH+6CWl5VVYRjusCnKR1/foHOnTQ1
hGv/c00nn0VQOMrY4hzdF4K+yUlx6oV+JVHc7ajBtkG3kTrfDlLZy6wvE6ZYNeko1QkF4VcnTI0E
q9kMNfznn/WPaoWj9l8/6+RLatD+UAVLH/d78Ed2uX2TndvSI6ra++rtz2dQVTbyend3gz3rw3J/
GRd2C+feEQXlpWxycxTxtLucyOIUmoDh9n58r1dfuAapj16YteqZdZnTNq1TmR2seTqdGj+WxrY1
B2RHx6VPMLUXX/Xl6Z2+F9+HOHm6IWdt3y+tYR8rT4qASodjhm8CpTB/9YbgqcOmRgknjRBmqP5b
se6007iS6VIQfl5CPsRHFssqlIaYxK1s2ElYJ1U/3sQFkD38fCoG43x2Jir5bTmCjQfXQW3a8u+t
CZIXaSODQBkd2jlm8p/nyLm1k74y5wwJuidT8u/PWpXEPfFcPtdGkyhio1zwkSnzO8HEGY0BPTHm
C9ntfxSQ/9zOb0PKfw8ZxnQpkwJ9xLTD573TNv2d8qzeKTfzwTqkx+pu2sobYVvs51v5WFwoz5yd
Lt8GP/mM8xXPZYsu3F6tn1JSNBpabT/f0bOTniKgISNIw+p+ckTMZ0k0JkMf9jprDzGydkcnPRyL
Cw/u7MutfBvn5MnFfosbVVMYJ8Fjk4tglqSdkaG5U4J7gB4ks0heBlq+04c7ScFYW6frbljaZgoa
z9rtQH/x8LfZDA6E/LOmSDakKzsm4GMzTd1JezdkcZNP3YVl4ez79O2Xn0wA3SLGLV/uUIKQLqPn
WQBJg/vkhPn/W2Y7ohZWwO836eRxG4EEBiEzhv3YXGf9Q9bUFx7D2b3u9xGWCfftcyaqtWE1ojbs
RVpd9KYdXcQnX+/UmBYsTlD0d7Ze066uEReIzs9z7dKdXObit8FR7YYB35JhL6WFF9EB66vSm+S7
NPz6eaBzDQkNCY8mQ+El9PbPeerbSIkeNAKtbb5wKzrHa0yp7PTY5dk0OF0Ogs+13TqJ9784TCyz
4Z/l4tvIJ9dIZogaChniQM027NoVGBG7k/u67CZ//XyVZxeHb0OdLPS9ngM4jdhITibmTAP6ajuX
1oVn9o995M+c/DbKyVdZH5rCHzpu5dOTRmvpliPu8fMZgaWNGOTS9Lx09062qSK9yQzp+7hvPfgj
Dlx6ipq5/f6/OYydO7QovG+LWElBbHp6YWpBzLyIgO/J4uBpWJ4ifg4jhDZYEs4n0FW7fxRgruSw
DpKLp05zeZf/mSjfhj+5VLUdNCuxBro0Te1M0uTGdeCMwVUcwGSPvlKD8j/gMZj+oBRS2EbdKg7u
yCqTIZhowf2cFjdj8oYZ39UazdVi0HSgHeqORLvmdTR8wiCF3SzX4L+ureR3oxVHSRpXyUQgXOzj
LCaRuoEnqKOBUEGjkuTU4TCVpJuk7RwFI3nl95RrZId62B7trZP2FioOOI/8ni68ChXs5/oIsL22
M+N97hQ7EO8AXqM3gPkFjzNoJCdM8/UEC7YXwk2b37R578LvukqDaUs/eNsB7JgFlxQ7i0SxzPpV
FL0jAkkv0c/Gz76PmR5DwNyQoXXjqxCTpY+fX6Pzi8W3J3FykOADomfTRLVPsd8+lI2ySb3COY62
4SC9oe5QO+h29/7xYu/g7Hr4n4HNk29vnKoDmEuEq6y3Tpo+mspBEW9wVLNQPVdbXxlBEDzTIL9U
HTi7cnwb+ORjrGjA84KGKyYbM+I8R9hX1d9duK1n32UaofiYxMVZcnJb1Rja5ZAq456SVewWzl1J
4zl3yPn6r5YoTVvyVjRqtqflh3KKtTyYpHFfu7Mn2LOXP4SOsIIjuxI9XOTrfPVfFY2Ub2OeXJ1c
qXjPGsZ8QhvjgO6ye2d23u+HS0vi8hf9s07oaF01UwTWdqrlH6QecI1cjXsI+I96gGQcYJ0E+bMg
KiyU/HVO6K1Jjzs1vyp43FkNoMt81YcE+Edl3LF9ORZEAcVWcGP5vy885D/uwX9+noUrjua/Qsv9
5Hs3t2LYzRYthlriuFQXxGYek+Etk27DdInu4KRYfOS11wUbyb9Ly7cD4XXijsyVCYRvdJOWT1Lw
pqBb7AjOJBqm5z/GLK45P9koHIPpdwoBLc/e02Uz2GCdTV7H1hHzGrbAugEpBl5EgWfXWgW8JRzK
utPVTvC76PdR/aAHVMR9UCsl+tD0epy+fOHKtHZhfZA0mrquVKLdpixyLc7XqbZvpy+C9krs1cKr
ntxH853QEDRaDy+VGWEZLp4sqboTguR2gPCjLQhi3eLsDsZ2A8LkoFFTQpw2VZ78QObeNNzG8fPU
rfBVWfG9Zr619VWtowF9Fh9SY1jFNeALU/dMANY9QBeSzcxQXVn1u9EeCQvjx5NWdT3He1W2FeCq
KKkaN9OvYzhELQFElHvspmcf7TsN8mGIQ5BWQtwPUfswtHtVYhasIhBHdAXwqQ/HuaPQFdyJ+f2c
X1X+VhRuknwTZFdldTtV91G1TdMrPRTcARHvaHpjvJVpoMak68V8JW4TOYAz8JioqFB/5bS+0vhq
zu+HvnKrkoMiVqvmV2iuQDXjTne00bgBlfEySflbqD+HkG4a4cD1q92F/dAy1U6nIv5MBTubRNFf
XVa9b5u+qhvqUUzp3yX+vTlSrdGoYuHh+XnKn9s2YKPF1KCi69Hlk21DSCwS7myFjjkvWFrFkEjp
6xkBpH51UY2FF67q7AaMyHG2sTS8DPwmf18W4K4ZehAtelnZyQPLp4L0T3gUYHzMAScSOBBQodZa
WbsxmDyML6S+9k4ePyW++/O1n1uL1KVuYSxx5pZycu2keI4JcUM0gU2fN1N0I+Uwjvjt6WYO9cSr
EHsNRYWfR12e2z/PVeG0b3C/DeO0G2dwcKyGqJ726iS7WQrKTpsuPFT53G5MpUeJeIm1DJbo3zd5
SrQMkC1j9K7mkTe4QTW1j91mHR3MbbuTb/3byU3c+LpqnGIveNbVpaP+udIGIhrVYPLiq1CXX/ht
9s4ivAFB9qe9SfBUZVBheJbmbdDx3sXlNrn/+Z5eGu3kXZnMtBQ6gdGUz0l7hqyhEbURPEiV5hm4
l34e7Owro2FnliQZN/jpaYzvdgwSAfdB6y0yztyuXDrn0qXK19m6pvptnJNvUSL5RBiqjAMnxwmQ
V+uEe7sV7SRhJcUbDWm+yCwdaVWODmhadiOXtFfy2cmKIMnkY2iZNKn/fozBoEzIiMN5n3+ab7qG
DIReRLLKnOOzsq5Uqmue8ASEBGPiJ98tR+ZH+A5V4vLizuHcBgwsga4t1niVF+fvn0LvXwblL9Bw
JmvDY5tpFLfhffQgzzf65P0GlClcWB/OVsu/DXm6o4X5rumqyJBPgEjJ095VT+FDdKMf2hesQvN9
/jmtrc0TRGM2hNH6j9HBabzP5Ir8KxB1Q2Hnwio8xvZ97vw8Cc+2qtkd0sG0LOJDrJMDFzTVXG3F
ZN4TvHalvYxXkpu7sUf/ZyV7zZbjHrtFfMg8kJ9HPvtd+jbwyXOQyQ/HGRPM+9h4G/N5E2sSIBTM
Lz8P8+c1+medNGVUEf+3D7fMh28rSGipdR70E9Ofez+6AOfcbDnIlvZN62wu2Zf+fOj+GQ5KgSqb
4rI4nxwiKjMD/yTytoGsSrfodHaKN+FkQpO7Crfp1ehOK3oF66WNC/7kN6xR62Deim7lkZ2w+m8u
/tuvObn4oagLo4afu3/qKbp0a+Ix6PjfYcp0Cq90Lux7zy2ffI/Zk+tUl8zTVyvrTMtSfVSBCZDj
lL2ZMTpi9TgUj4ZYe5XZXnixzm4Cvg14+mI1gpw36cgmILHpjrx9gACistTan69EtKwC7+e7eU4K
xX7DoMjOjl6UT09UKuKSZqj50Af+sxggVY+3BXTYQZ7Ruuie1Y2bpqs91cS/MXG2L2OPJE5Iddsw
2VrlRiTtPPVXul7hn0B+L1Y3COeflaE8WqIAo00/mHkI2e3LJG1ZajJHN4QXi+ND58dXhhKt/Pai
CPHc7kVDBEJrB+zyPzwS2RL9Isvovgt7ca2v6611y1GRJSBZK4Fd7qECesNW2xUe5pL1z3f0nChY
+z74yQYj0Ewp6QgK+aN5yK9Kt9o3m9IFNLxq1sWjtdK3gzfvpIOCIoBtzu2lagNeTt7/0xdWQxKM
fgp6MR+ov9cHQ8+btukQ6er1p/KHD3mYZd0bjezYZSOJdRVC/YhwiMCpBMMO1Jq+dKljZ44eqKJx
fiIXhrKPcTDSt0anPahmuC7afS2Ga3OKVqmS36rZZ0KAUzO0HkVzEg5MJ9c2DTlB5hsdfQTBv/Rk
22fDFv8JuiV4Lc2VJF7J/rNRXFXZ7x6eaancjDrZYs9gmTCeQt5fcugbf9spmtMan0v+mi4km5Tq
0wjYtoFgN2YZgc6/Jd3CZy/QPjAdvyaZiDwENX0nZHNUOExxNoJ46GRR4lnBcNPqI5y9q0a+IwQS
A7anzuYmJHqw2Oaj+tonCiErnKA6zFgdlskbGP42vkeCVAp4qypMtJSsY4Ooo/zVUFZ4N+T+GT2S
W7SSbZR7a4kpnQwv4sDUXQFD3Ar0NsjtspNpq4CXU4HAVbHTYscCU1VYwl3WoRsfyWWZQNlK8Xaa
AUXIeM0UFzQmKmQfX5JkS4APR0x2nfk26iBI63RltppNpcBLzcnN+8ielHiTNsDEq+o+gXPnT9om
K3FWEo5QItTulKX2/94neBWvs3lfFI9+7FnTh7JERIXhQSV7KfxUScosIYEncgkXBMozIsIUkKQv
woWs1q1RuqZmfJUKR3xzXIkx/E/ilVvI/X6urAhLWM2JZre95RD5CH6MrARWyD5AlNtDuy/8YzzL
bA0hbqYkc1aLzU14sqrZUcdiY4m3VXCsgtgd6ciOwn04pa5ItyhtHwP12EYRiSfBY6f+zstpO4PV
hsXnFGyclZj84Y5oQCvejDK7rISAhUZ/6AyVGiQPRnwV/GjnYx8Ru2JVayNnud9xcd1IB7/+NYjT
WmzkQ2yIF7rAZ7ULUBMs1FSKIbMg/f0q6pGutXFH1aTinRIMTvbQ6uOMPN7mSwV8MoVrsv7yOSOO
HF+VMLpWcAnPJC1Lzj/rAegkWV9aqmTr/v0jYB3rYmTyI0q3c17eqL5eAyHYVhQ978lKcsNr87/Y
CaER/J8RT04dkpBFflEy4rAsJThjW95Jadj8vNae/1h+G+bk7kbN0NWVtNzdVfUOM9ar1tk1u83N
QA6ZehUf/FV8YX0/uyHQYcLLQCZ4qifLe0fGhAK1jSujpZWoL4l2mFQCabIAaxPqidHf/jcXqXMS
V6GHaej3/356rZoO+ZxIy45As18qlE6Yk7fG6hOvog2dZHtJHnF2f0mGxv+MeLLhy+qIX1Gwv0Tq
7lo2SVtusR7tz9GZXNlNvObSczx3lvo+4Mmerm/o8WInZ0+3mJo+SAg+hO7nK8Bjj53JhS3WuV06
RY1FVEahlc7h3/dT9wO/lpbdc5Rskil2fP1JqroL21SmwrmXzmKayFRzZeP0zS8IT0zKsGduchQm
u4g+6EOt+PeTGq8boSJHlSSlWvBS4xZK6FVTfRrJe4BJVCb91yh67KMPYYRA0ZTI4hTcYNacNLdI
+jqGxQFYoj3MUFv5fLevQpe5CilOY763hGxtkUTf6c/ghA+KrtuatQQIVXj1fLdGsW72HcTTe6uH
11NvDQK2CrF2LOudMFy3qfrfaT7szWarS891/DqycyjmrRZtgTBRa7zrU0zLFTuG6IksWj4S+d0S
KhdXT1rZ75a8uqiguotbuxLirdkZ13FCEhJId5UIahHD6I3vv8oScCUDRfToNL6JP4/EuLTO1t10
ExvPS21pgAFZQy0vltCbt5ltFGAoIOeOVVCJ0v1HP8ioMSg2cgO3E64IQVqg9tsW4ZsgSyRXstdD
XU3s6TT+SpUr0t4cYboP6r1GpAypHxtFDhx9Mt0hNKC8g20ilwHyhV4c45baZxp4Q/oRRC8FMdGC
f5Vz1SIZYV2AL2gJCkifY/1N7Y6DBb4S4THRuLFWr2M8lUwsAcR2UfM3J6iAyErX4Y0SIBulN2lX
gRBC0EJ2qYL5veyPE8EcggZJ5rr1YfpfExcBE84kfSeQ16R2Dkejua6WXIA58ypXM+4VHqtOgkgV
kwxCpuSk3onDY9GujX7XAJlqqMuP1tsC0LSiDz7KrjrDPI8Ppgy24TPtEWIPT6J4CIMPRb2uh2e/
IoIwjR089XaHLVkFjZUdixqsMPDNcIGtChCASeUmUi6LWo6DhgBJE4l7byUo2GpiY6kdC3HAiYCa
/bADouiZun+MBHkVARZYYpJrj4LjthfEqxYfxdxbe1nQvbaf3/PAYlcKH6t8Kpo3Sz8K1r2UWbva
LL1WUZ/TMn9T1XQXaZgMn2advA72lllHuSdn+8m0a4Le7ooHlSyiCOhhEBY7v+02SiTvfbIYIiG4
z3NiKdLu0Cn6XSQq+9ySyPrpHV86EkRq19QqLMN3WvVR6Wn5gJqPxIRgh3s85016bMlO5/Q5CS1N
3Gw/qAIUTwVsabOeSzcrn5TyvgzfU8RS1VJ53zBTq/g6p9uY3xud14UHQXiW8yttuCEqvfb3Snpb
5/fBuJNIvCLVHkUhhcjqPWiwMZkW1OtNGV3FEoSn8dgFMs2PA1RgXrFj126q5jawLDIziqOhBo85
RcUoXcmR27Y3kMrxPtqQsAvFnYsnEhxbYA5ZsuZPpvIQAUVVIgz84Tojw6GdVubYT/AnKDxbN6AC
1XBdA2LWdYfuhV5Xbtzh9whAQTM9CWdonqG98pEHDEsWr1aCgu6bR+K891KnczjUD830m01oCqm4
RsEVVljqmrpxWo0umpHYoUlGS6E7oRm6utUBBA/XKkR2nNcOJzgwBapXZe1qiTQk4jAJlgibfqN3
BHXWyU0b7fq4Ax3nCiqho6StWK6OL6GZRHIRCI2PJgfArQ/+bAIbUdKqVvW7pL0LUNyEPpm1q3qI
PBagJZAc/hcbFaCyWzMB4z0jkaLsPoceq5Efvi9ho0MVOTFkgO6+00uvh7hOfrFrisTYNyTFgs9+
TCX0VdFWDleSKWxlSXRnfXpBlHUsUTSNzKeko7dD+5z96+TU8rTK8+eZG1wWOiEddE/L8LHJeYKZ
uRXj7i5OP+t5G3UkhjU7KX6qADubJhjqSNmNwYPQ0lkyKo9cDUJDSBtdDyK3Sa0PhR9dK3R9iG6B
n7mig7eaoCSPeroi2/KO1MqtKgbbTNpYbPvn5kAarCOV/nrQXgUd4Z3Uu9HwGY/tQ0SdR8H49Nwb
95FQcxLLoa+rpM0E29DvSWm/VEw+uymwLHTmFnE1onlSTbNIahA1puNeC9eoAcErmPbPW6vzB+X/
DHG6tRJ1kFl+iadPk+sVabx2Xz20UUe8HKvIfBzKlwCYueIHr2LbbuogWjd5tUoBaA+se8IA/a2O
IxeV+tosYgJmsF+3RBJdsn+f28CzX9Fkik24zf9o7r4V/DCwh9nccSsCuPB+uQ9nxAop8Y4EXP18
S84WT/FcIYz9w7M97UJX7TzTnEjEvXytrtutscneFNZnWzum+9HJtrItb0hPItuko67x8+DnXO6w
qf4z+Mk+kByEpo6iDJCga67Tu+wI0H+b7DOkGuMettkqoIYSe6HbO4Mne/LVcBsaEFPs/AC2ZS14
P/+eczNwARpSQpYU2BYnM9AngoqCAMxMGRa+zl6nTS6cJs7tRXVFpWxPo42O0HLa+PZgyyGII2uA
MdoKt1H0S/Vv9YuItktjnFyFnoJdkBquoh2fVeFL6I7Q/X6+Uef6Pt8uQz85opR8l4nYZIhEYN0l
pavXUgSHrIAN5dnh8PNoZ49934c7OZ8kRCAnzcRwkGK2/fb/kHaeO3Jj2ZZ+IgL05i9NMHykUTr9
IaRMid57Pv18oZ7pSkXFzQDutBoFlErKw+P22WbttUjdnKiiPRDPeolX+PFqfmlvzPDqUVAMoDSc
BkWSL4ZU1bLTEE5ddln4DnVNs+Q3IuY/RevLIJ183blZhNKv+acZ5tNRAILStErMCJWboIZe0e8y
089irHQn3QVbqhir+IfxSGak2xN5evE2d5r1nWqjIbYlqeKFm+xZfze2hQcSxlO29d66N7b1N1wr
moRv1b+unqp/Pvdyy8OUHCuVzAV23NTukSxUg8DWKOt8vdd/YCX/WhauHiyMIv+7LD6UUrZMCAOK
O3DNiGSDV0M621I/hOSthFSnqpxhfFTrh25GsPhVardjH3oWOR+5522FXyk231ElcPMOi1WPmyS+
T3LUrheKQjJEYF9/7tWLQILFoAyHAf1TNvu0iVac9EFVyPBx5luz7L3COKRA2Upzq+jxDcD6mTj8
X2kdqjHYJh4FHWq/v41HbdWmIQ4TF1uGY0MV/CLoyNJnbkNEC/VKA8BRSdFIfgVOMpBWizPrEKTP
cYrrGgdOLLSudBb3QBOuD6DRqNE8G7SdpiMyeWa1hIMmKGR4eCwU5w0nLpVt2CF/2pP8/SaiMNvm
P1qRGm++1xf6jQXDi1l8kdYDilEU+r5e3Ktl388TvrCWpT7qSwkagbz+uF1Wi1utll1Kwid2Km9c
TR5RyYrQ9fj1uH8yAv86g3jaZ/go2Hn14vILgzFBlWCIu2QfHKxVvE0emXxOW1mDRf2t5bZ4pz6O
e30NS1Nm7g1hXZOrplMfnyC3059ff891+wfbpmxRyjDES8BdhSTaKOeQ4FZu66XHcI0ImCs4tdt5
lo80sJO6twpF1w42RCuSAYBW/zfRbJ/HCVYeotkUeh6FKFB7VUnhytBsLcif3JjgtZNNtlTRSJiS
oLl8eOMSBca5p8+8cfHxN/0BtT9n2GYPJtt7y7RfTXd9Gk27eL1QBco7M2e0DgjBmcfGOj6cTxQs
cayjsL9VwvyDnrk8T58HvDhPk9WEU5MxYM8pVtxiRfh0Kp/rZ2HdetOq2ZzzbaaruuEd6kfs7ehP
a+7fXj3x7766z1fKpl43frauvxXerRLWzQU5b88nK1Z1kGLXoHS5Zfp9dldvrdW0Dv2YB2Xx2lP3
dCuperVbwVBolcLIy8BHLkxZmgdWJoa0+1OCdn7+pL+HVs2a/Mm56Pm/ym9+Hu3CjoT5YoVdxfxk
v9sP36xV7pE0c8RVd4x2EDyv/jfp8M8DXrhgeT1CHlKpAAOoqiyB4snnDlrthrt67Un+NMqfBqdP
29YofZ6QzQOREu0yeg6FwmvrW9ibP57Ovw7vP1t16Qkl6E9UhaHAzHBfP6vOz9Sr/WXdvbwEAGMt
x3wUV2hy+Rm/hG/6DVP8p2P8q9EvjqYZFaVZl4y+WD8EAzLvcll1VJanjDAsfBViXxWJWbu7Gxbp
mv/3eW0vksYylJxCcrYR8r3ui4fW13bDjuLSNv0m4HEVT9Pb1yPe2szzB33aTEGuKq0/24gwPNGa
F7aHKn/4/xvi/AmfhmjUsFWslLU0p86W6dAa4vsyvQWKufpqf166i4pJFkZLkFHs3UELhhrl+BA8
W7v6ydwU6+l3cSSQzt+lQ3NIDt2NNbxuyD6d1Quz0gtV0tcqMxy302o+JI8Nlehdupe2tMM+mQ+Z
k798vaa3zsmFaUlrwrmmxbQgRT8p3+vx19c//6ov8nk1L0wJqNeYtAMD6L7u1H7pR6dsBYx4FWya
neQnR4QSvOyAZMGq89NVdKARz/v6G672UXz6hkt8AcRBbVPXfAOKiKvxoDuzN6yafeD3fuxXEDko
fno3PCxP0fbm2OeL9oUBuCQcz6M45f9sKdy3AM025RaP0zO89lV/HR6QhLxlca7uKMozaNvIwCku
0WQAhMcQYhV2NBi2iUaq0qKMkK970t9SKnmW9mSFFum/zg5huWzjctPGlR/H4Y0I8apF+PQhFzvf
pbT76hYR15htYcq1xepEb419Y2+vru9/RwEj+7dRQGWrVrOSMHT2R2/ZV4/tU3hQ3Xyvror7qraF
/dcDnr/6X/v5abwLXyju4xKgBMvbW3d9+TsgK1pF8noG8DzCUFqKL51yCzB5Ne93VhP6z56ScPp7
ksoi1YKSYlxrr9kUd8r+VG+NNSyqd9pDixdtbC0/8Ro/fkxgUaye+vXXk/76TMnixWvSoddXBJOJ
LiIsC4iqx9F/RL7Q3gp/lXf/Wb/Pckm3Bjj/90+mPYRaO05KzoounobpOY1uxeW3tu3i7YjQXyyM
jgHKOgPAknjiQrq8ze1Ga50paJ2MpvEJku2vF+5qOuDzzl08JrMCdQPeOm/Wd50EZX7UVj9p6HMp
GUP9huuxUoHLQZh0L27Cu+4Yvpov4y6/kQ36+irKl5F3KjVSMDQGy6vt8nkTTHdS8fPrmV4dQhNJ
wpqqZoH1/HsHuxaFjP7szHWK5ARdvsqzcxHtxnpePSefRrk4J4qkUXfoEejENXcSk4qOfKuT/0+w
9q8b/mmMi6PS6Mr/HSOgCbE234Q63cfhvTS2tA2G92X9q5lrJ2yOlkImyUq8yPx11i1PxMkLTLTs
48ILJaR9viUZZNPFIZa/VdP9Yj0Z2Uhh+9tMa0YDW4UhxrspmdB+pMRlFhus2CmMN7q5hgUancl1
GwoHoQlWs0FRFkXeQAU1isT2gNBh+5SLjR0YlKfE+0Z8/Xo3r0JwAIkDNyDZK2l/uqs+XciUzFWu
p5hV/R401x5z87M6Det3sFmb9m5+nA6Fcyt9fe2OmkjSgQBECwjSnr+PEORLpobGOWMGd2i2Z9UL
lBdMHfHIlqcsueUjn3/e5UZ/Hu/igTKsKQ0DjfFKr/bgSXOI40rfeBDfgtV+T0bOHtfRof7fXBT4
dVQ4eA3YYC8ekGlotKjKeEDifBtQre9fG+Hj6907G5XLiRmIa9KzAaoSob6/F1JdyqDtU4xOOZ/0
+VsCy71erTVoj78e57q/+mmgix2LJrELipp3iYP7MDzmyBbY8luwNh/7jbkuEJ15UW/4N1ctwKch
LzZt0SWaYkfmFono/ySbs5z017O6ih//tHyXqWLwCXOhn232SAQQq/daC/tds07AQwgmwIqo9bn6
P6EntQcJnUztd2F8k8aVhApQTEG3G3+Yg7pJw2OcHmgch8Kkc1NK07XebWrROESQc6s3HPnrTu4/
C3PJQDItRp2JzXnTvcrt3PKoes2jsW4PqZ/ZfrQW9xJ+Qu5Wh/hGHA8m79qBM+htO4vBnAUPLw7c
IA0m6bEzz6LuLuHoGVrqxpXoDtn3JEA7oP7o5dCX58wx5gxRd4rZGbgwaz/Piz335aYEU2opP1MK
0dFZtKVqVmWJ/Ij0o22OYdo7U+fJYGlyQ/NgpLdB4fYCOgtF4kdN51AtdurhWy3eWWnmafWjqA8Q
BX0ogE2bUXyYZmklQeEdUutOM2kl5oYdhVwLgBx1IFNlprc7ru+UtLEzqNnb9G2Md3LYe7FJJ+RH
OtFkVZQUDE5V8CJkgIoyuz3ziFsJfOK6bRZvkjA5Vbcvim2bQWAOvmQY9tAgeGH3kKFf3INciIzQ
sWSIwmMyd9nTot0ZJRk8MzyeK8ZVDiw4OgWz6eSh6qUiZXDzOQ6PGGJbWlKvbTtP6TdqW9CVjSaJ
2a1NaHImXfAWcBZVnYDEglpbeh4i846ErANE6IYvcbWRCH7j/262/Pdmj4rca4rOS8+m0EkR7uqH
eA1a2n43HHkDjNaBzztwYB51QWK5cNDcJJK+eeAuvI1G6AeVO0bxqXsdqXbXd8EIlzy0BGqt2Y1k
sD7Pcf/7a8tw1fYA0FfoXKKKcZn1i2d4VI2pIY89vI4AWhA0uOHfnC3zvyz3pxEuDCqSaYDbUcje
afCRG+m3SbzTYlR8QRzL441X4g+Dzr8Gs2jCgh+VHm7tYiOrAewckuuUquzOze0P+BP4BYeS/VOy
ofSxf6GxSDYXIgWnsF/AmvDLdHUCjoreHSjb/chr1+36I3NQe7BvhT3XXEo+ixYeuPRw7S4WA0R5
2DUdMq0Dxld4G4rOM5tl/fWe/g+ezj+jXDwoaTyKhWrhBQDwdhRaLJUdDTpbBB9dYMCOusvJTG7u
b4x6/vbLtf/kX132zlpZpyDQhn919jwGV3XOQUG6bp3Q62z68TZoNvrJrnL+N6ndTwMbF/HyEulS
XJ/fT7PdD8Yh7l5b9daSng/OF5O7dHFivasSOWcMxTbPWR8nOyEj4Ypu4iFX5N9Yyhtu42UaeUgj
JZfh2YJyvdu0Dt0ep9RLt6X/S4UqpfPbxyegRGsakd2vR75mDj75j5eZZSVEWaAK2UORmLITVTsO
byQbrt6AfzziP3mBT154bYjt0KicTWm5M6hYirXiWOAgv57Hnw/91359GubCmtJIB4Q6YyKjk2yC
Q3DQISaS7MCtdtqxWYN825abEO7uMzFR4t86klfdyM8LeV7oT9PUIjCfy/lMNq5+f+YNLwDGw1bu
JMd6AwDXvWVZrl/6TzO+iPGkWpy0oGLGDcScSJO4UCZvUh99e2jtZQAI0TY83UodXX05P8/zIhnQ
Gn06zhFJCDB7Tr2VXP1MAu+HXuqNPm0WLkJRq/mMCrFRK9lBXeGrL7eaEK66t5+/4iI6MMq6DPRz
xizRPlBfsxGPtgXzccC9HQ3NLbOPpP9dWO9ig0qC8EOIXxJwhlZduNrcbPTurkSdWQfRpQz+iJZM
1yCettXClRrcNelDnt/Kod66ZxfvwKiiaGvGLFuFyNZ4L5avX59/5aox/nQaLp6AXC+XWD6nt5Tp
UbIAm9fP6fKgdPeIoNs5GC7xhNyCXVk/B2tbtjQcKetZoNcnPiZlCVN2bacwlg3ISUhoTImj5clm
6lp95+rI/cygC3DnpmWra9+TCWeJsrswAEum8pNx2mtw5TBbKI3TNU9fz+1q6vDTbl/mvpV8CcF/
YEIad/QUzlh9QDhso97ltJ4IHp1PfugoXr7KDuZD9EuFRe7Gc3DdiCHtDTGFCRbwws1YpDIN5wqQ
nDEghzd8RN1z0E83bPEfK39hw/RzghTUIXIvgDD/tiFxraR903bLDnkt+k6QWbF/nkVm8FZ2Me5L
QziPIpEz2h837deVGYJ2VOBHoMVcNMwLa5LIGYyZ1UjFaNt6YG39fJudppfUUXyATV7nq2vtphjB
lUf2r0EvjEk4BimUAwzaUMpQVt2pOcU+uoMbfdWf8ht9YVeu4F+DXaxuvcQwJSBlDIwcwa8ZYO9N
+Ow1lMhfY1xc81LJ9VoomVDtdXtjdQZRDOuUOrdqS468RgsRGKf39fW41u/216AXVz805bhSGgYt
9sTm27P/BXMN/hehy0rYRDeclWvG9/N4lwjeGhnoKIxYSFglXSvdj3FiF+ri1ujJKT1NJPO3kUb8
+lFa7IOy7AXjTdDepQXHW0SD7TlEpFYUm2NUgCE0vmcSbQVC7QiNadelr2JCvl6gK84V36sT06sK
Ojp/5vPpaQZCaEIGRMK1qr6V5n4SPTN24mU1Sesy3QTl5uvhrpmrv8a7OARDqIx1KTJetJ/gXm9h
RQyIOCznV7OzHmCS8yDvoQ0ZkkTX9OIXMOY3vuD6Zf5nxhcnIsiauBmF84xd0UfGBKOZbruddJwe
qtxejsOWLIQbnSnDfPUo8MeUU7MyPevGUlxrdf+8FJeWO6SP5T8fYgjfdViXaB9Fqryxvmflxijv
5bM2Kex4xrsZPM8ynRLAvctk2BZof09xfiyG9hhJMMQZ0bm3gPaB/lUVfgQtAnRZ6yVB4Fhmdirz
lRaA8S+4aPI2Sp4TDU0E3quv1/XGsl7WQWGEDMWxnbGRJoxYyPguxcuAEsPXo1zLgv21aBePjVWW
rSF3AHN4YW3FhTRvVxOAxNzqat2uCpISj7Eb0y8EMP3GFK8Ve/4a/MKPRmXQysvpXJ3wo711ij6A
m9RgTOa75agd0j0qK/sQzr7a0w/Zvrd/SCAAb1KdXEnG/fUVF950B+VDMAviGR5GsxUGLdh0RO4/
J+gDW4dmWr9b5w7NJUS3iVfxPcdoLXlnESJI2b4tin1LwObq3hsiClx/0tHixeuhBcUoLMoAGFl9
llT6s4NTomm3tv78U/7lAXwa5cJ0LELTWLXcn2lUYEryLWj2SH3uBmQMIvs3abxD4Jk3wVm35nZh
LqRBlZbQYm7p9KPnPMdpT1b4Vs7t6p7+M7c/+bBPZngO2nwWLZ4paTX6xkv03t2h+eqeJQLEFUCY
g/qSr6C8INc2rm9Cp8+X5ouV/YOG+zS6EQiBHI2M3nqzt1CvbAAwNLthXTvfFVgTa3LOI6AKlWRR
bA+utKo2uo/uwXr2eyfwoXyxIbM4iJtgFe/jjXUYVzQSOkA/jufA8kd5xoD40cG4kx9uGITzrn/1
7RcGQTRN1JvPZ086/fGAV91G9nIP1kJX8qNj9DA9n3kswU3eyIpfi6p10K7/79T/cT0+rVos5O0A
ofo5qp5A/mpr1TNW5X3tC55x9rrf2m8K+H/DrVxh09/ctasuG6BuWeYLkEC6uHRFGAvJkuBppEvr
JHXptEZ8w+Bda75hiv+McXHlIJpb4BFgitFG9QOfnj2WNXeMY79KN+qqccZ1uLq3eKlv7Or1u24g
7aSA7kVX8W9vv4VLctbk8GzmYe6AKWVZm+eIxn9/e4o8YUPwfnfLvF+96aYIjadCaztE+X+PaYV9
XBXKmaZJe0iUp2R60mv/63ldj2IQSASUKJKluyzipIFcDklg0Vj+Jyu4PRMVxV6ygk0EmPTi3AnO
S+h0frS9xZp0LQmjU7v/79AXF6WYEDKtTBiyzkmghS6OfNv6ESkJNNJ3Jon8G8n0azmYvwa8eC3h
59Sy5Dwgaq5et3o9QbsDM5QFkrl1j6J9f4uO9Zq8DyPSSo8ilIQQ/IWtVgq1LyQ1Prt2E7kX1LIO
8bYmzpjWvBbur2Gd+yoCeZ2jv3Qg/OZdRv4V8k+woZZ7C9b7P2z2fz/nEsdNP4RcLH10rtjleCvj
OTB/A9Jz7LbhJjnKroiT2e+MTfoyvN2ChFyPfCzprPcAW6xxKcY5wyCF0Hx5vkIkwdzF/vXrHYmo
p8dbqe7zPv7LAn8a6GLVk1yZC0VryK5Id5r8mNRvckDjMC2u45wcmuiXgBw6fMzN4PfKJr75Apx/
/hfjX76dZbjERjD+mehZRwlBZWocCw8SF8tFucPL7GPjRB7dijeegOt3yjJMA25Kml4u22vMRbeG
OM/BTR1Evwe7VTugGzji7ap1BX/ws8MNA2JaVx/rT2NeuH/qqBZ5VhbLzmKeqBPkPumnPvWEvVTa
MBZNb3DWIByvHdXAKQa7wlNGGG6y29HWB69sV6F5pySujEZRtBYih4yW2ruZ8qOs/Wwfr8vxUKdb
3XQNKhWW30NnBE1Q6KfxyuL1V/lN6JNsyG+ldy10gnKdJF4fOYbuCNFHI+264ANhIeGnmezaxO1h
t3pKkF6XIfjZ59Y31NDb3zXE4Qawc4/QBLIGuG4+GvUJKpzRm06j9Fq1nkiZGDav33V2pA6n0QOk
bZTklMQrlZRdbtqtENsdHOb9cez2mekMArOz4USgZZku8+Eu0XxoC0xPAno19XdFYFf90Vjsptpm
utcrjb+UvS8sqzqR6VxQGte6DxVxrU60eUjlfniefxvKsDJ+F5onv3aQiQvvBPHVvM/0Bz0sNrUM
G6mjLfNGat4NC9b0cg+fIv80fg+QwGBZkm1yN6JvkDut6S4b4wHMcV3fafq7yF/LZa/pUHp0mm91
aGc0zQgPZqH4hfajupPvez+B0w4SgG9JuT6zTECGVSDKbUPNVEHI1H5XcLwgmkQFpfbgtan1x779
MIcT3Br8vQQSYWRxbXh28wc+bDyC0IwIr5FA+EZv5EQJvvKsdlcUGxKhECHlkDTkv8bRci3jdRoV
O5X3IYyZi+ZLv9MKyxXAZlWvtA+pBKDtyD/blbhXU8eArsiBkmFP+yuK8CONsfJhMZxwuB/r7+kI
9n8/R/dD6zfdmoZtunQy2SXrHC9eI6xHOvPt/CFcDd3rEnoZDAB047+FVMHhaY9gC3DHB+hEXmrz
lEjO+Qtqv8g99XX6PkROI3jjndYd6XCH8ziWa876Ohtdo9hImHb1ZPF3NK9WXe0liAonrY8qvm6+
Miy7/BmDA1k8evTDdD0+WJEtS0DqkTiUh405rbqAHnvYjF3hmFH2ptuaelC50af1ZK3D9rngBKXb
lkk/IMHUNu8Bstt002eOte8Cuyw/0nILWUm/jXfIbc7FcwqrGGT6wnMQHKbJLYuDqZ6qerMEIfwZ
9y26iSbcBo6c20nqF+U+orlasgfzGfFH7QVQQvSq0w1U+3PuJu8thz90BNFtF0+OnBFiDwhY0P8O
TuF90ztR6yJ7PteQBLsTJ0d7sCCV6HyYk/lXIXzQVlAuI/cuJT6q8GG46gdP/5G9prTOGpsRdpJg
Lf8+8yLc5UOEgjmrYYcv1k9ShWTGDc1B2zOwHvXFmwauE5uw19pvLdRghSNTbf4ox03AXkPF+LrQ
LFRDfHVozh/sMED0OkgfVbteJj94buKVMLP8rbTNf2UbI/ZFwyF5l36cEXoznACISv7itmid31Fn
UXZl+Ah3G/YisH6P/ABoj9Zm9Aswi1NGHxMtby3dg5oND8UQr+Syh4HCgTgBckE5WgniUW2/FzzG
WHDtAL0JwB9aOczWr3OnBhRiQVJ7rAcHKBIHaOxPVesIwFD4MxJFQSdYwSpleVCB9wJUCyA+082y
bNrBNgYX+j2nTfaTfE+hX0OvJ79XTDDTp3bclQlqNJv0PnxPTHjeDi2FIwUT4Gt7Y1jxGVW/TUJX
aTYalj7bDOS5d6bimBXcbZC32EUBnMXW5vWcHNXUT/SPoJphRd4NJIJArRAP1y8NHbxYgfY1U9z+
acoxPw4qDf0MyGGtGE4pr0TQxaat/zA1Gysj/tLRu9/B43L+ey/DR/+cAwBZ4Gfx+C7rJB6s7FBL
HrQrxfxsUC3hvf1p7EIfetNh1SlQrttYPKF4EmkX/q0abnPqC0dFr2GtCvbwPhpeBFkBGuTlNv0R
nUqOdbq2QieanLHzinSrGn6e+JLxqCt2V647awUqExqVRXaXdSA781MN3eb4aDQP+bSNBTtVf+kp
MlDQfZrzXW09DQBHlF36IOy7l/IbwG6HP5jyPdKK1NmEszC/Bspdq7pV5OjJToy2rTrBLOJpD+b9
8BJ9zPKuntbNx9I7XHbgxe6Y6q4QQokxa07RIadacdAh1lOjFAASfWlN7xJROaNW2gsGoLNI2UOH
UoqaF5/fB3g+JIU+2LCAvIVN5WuzHlOo0z0HcXkfYzTkyZblXdOk9pD+Mur4qNLxGlv0M+v3C1pA
6hA4MFnyEP/IJl/tYObokYeapFM+uy08p3i7XqI+1jqEJO9x+jwke4Q7gvAx7PZxcB9AawS8yAi8
uT/CvVelR9n0cwgVKATTf4Yrs9SrQYT9xXN67TgIh3zunRAm3Qw70Vp7dencxTrWGRBAHkZ2ZiJ5
OhW/TfltkX7KwZtp+kPwNgdvUv87478Zkn+muovLYTtnd2ng5QaEju8q4srVtpRJfoYfOCaR2LsB
3yabNJxbXh6eSggIphjcCtcLkYoACbGszF3JfIJWdxUK9TrlFTaCX20V2xOt8D2U9Oa3JTikcnWI
ZtAtKanmtNgsPcpnKl86+stU+haddXhoyJ0XfldlTqmOG1XlMfk5lxCZQUWz9NVjwwUpCtzK6eco
tBu4jb2OdebVF+A+qcW1CCMHFbANBClQROXOaGr+BH/VnOmbpv8VMHfqc7YRnzLF2knD2NlkMGEq
QvWOJKWgao4CwKwRvylBasNdaAeCvrfiO009GeJdTou5UXeOIZggEXMnitUDYdwpaoW12Rl2Mn8L
YJ3PEh6ibq9xDsZMcoVp0whIoCRMhH74vPpophRfIPPhIXbMxXQ16CNmhAQznt0woLUTNGcBm4cu
jLYEt36TFSupPw0j9SC01gB/r6v0PZNUR030bd2gmlqb9ogOlhzkTql8j2k2UbLSNnq0W+Qeqije
Wq12lGafMmcr/6EWv4tydIde9g2TE7PAdRT/YZY3Mtlr0ZOR8U70/pvSxmur/x51J6vYJTAqqbnk
JNNjmJg/6rwC+HemuEzczEw8uTFXVfqcyqUb9/eiWr/ExvBjtkjBWMJhqkIZ6QATKBd2jocgaMjE
iJkTh9KbXIALEMLnUDHgjGL6/UEBaReFcGLnwQoaymVJ7TBMVynCoiURzEJTHzOHcdapp2hb8hdl
yG7UOvL1JvCE8KXM6/2QeGl6XEj/CN+L6H6EczMGj9jkObxVPJ7SthabU2ttJtk8oY/sgR1lH58r
DnDWPMnRS8Sch/FJbw1/Dshth62r6a8Rl1SOCs8CJaIPgh0olbsUEvoTqR/xwwOVV1X0RYhc26Ms
zM58/g3pyfgTiknr1DSdCuxhaCGNGZZPsfK9aKAFiO1WBFAq/AbHapf1vSScjOl7X3102jbq1n3e
kGC+r8L3SidbkDyWRrjSpQ0kaIL0azKMXXQ2gMOhQsCtHQoEop+NaCcZhwbhaE15FmSSh8poq82H
FWzN5QGAZIJsgSrsK2ObDfcCRY0qdcpWtcUEorl5fF9U8Ckj7UswjAm65I40uadbpXqbkztVJpqQ
AMfnP/seG1GrtjD9npajnDwP0t2AsuEojG5M624WTptKwT2MMF3WwdASN0/o4p3bp2HIbAWbFwwf
WXhswHFqM/rhCBSahzYl71SCjZOQ1SbLVZ4ZtBM0itr0sStVr9Zwuc9+IDswT/G+65+n5CFHfzzb
S9BcTbtoirny573osV8BAiTCcwUzgfRjafG098UCXdidOj2lwluJQrvws4x9KdxlzYsuvdW6hCNw
aCRp1dRvI72zZ+nuuUY8CQ4a+ZfYUODo1V9tGK3zKNzUrJrckWLQcNZxmfVE2DXdj3CAaKtR7TYD
ii5aa5NV0SJyEbqxQYptn6Nut0AfVi/1yTKBiUAWvpmzaNMpYGW0jZWfLKW3RY5gGE/cGZ5naMWE
UXNkmGdjzGSK6RhxlBfjoZ4poEHz1nwvo42VzF4vDauzZZ8zbvDYHEtYOXo5WpcGafTodxrsoh7J
+u+z+JrEO21+zqCFFfBt2zDxw+pXntyP02EiUEkg6JoUR6FRIcGej6wH2Ip+3o74QHKXwvVcuQaW
aw4+EpXQEZraSv1ZpYc+BFlZltsOyg1LBUg8HiD8ndRTTAtGuUlGqp35Se0le5Zk+udOGbUdfd5K
sALOSn9ArHRdImkpj5E7gwc2ksiVygWcwUxyvquRI0XsvGwfKpyqvu3QrSRZuaQ/u6leT71nSD1+
MfweQb3Px9GW1XerxH+RSILB+toYbxHyh3EcI0QFfYgieHLwY55+iwVi5fK7LG0sCTdTPdAhdlQI
XFSgFWjEb7sWtEOFt1KVjqn6o5Wsxq5DRGtykmwHVB208MxTQvlSf6mVaDXUEH8FHzqZgAx3tVS5
UdWzXm+L8rk3ovVCQCLWqtO05Wk8Q6Y76DWDYxVE/kAcMXTIxcuWE1ek1/Xu0TQi2yIZEEmyUxPS
Lt24lrN6pWedJ+I9Hlo4gRtF8kySDkmH5DS+whL5ZIisiLd9jp+iYXEFa5v2B23m0sATPKWHbnqy
xqOVr7uWpmaExzLEASXpmU5yiEEI9hNlRbyXKsM+XgJXTUBvtsKeWDq0QfRuhIlkf216E/oremES
dSqrVJjdWlVfeyKqnFyHoMIfF8+oqyVnyDZ8WcadMMNWlqyC9k6t041udK/qWLplouxCHPhgbB2r
3ysz6LH8fa58nKNq7mgFMJxoPE0DXSw8hz2BslHUBFvDXVvmO+PMi2wpnpCgMqTD1A4wfpkepjzy
4SZkeGk7qMZarZftMjenUruLGulO1QpfqBVb7PptWqjEPAS7lGPwQqj9Ac0gyxRNbg0b26TTCpnj
HC0goyGeLuXEVYetgLVNznVYRSSTILpKsM5iyemE9q438Xxq/RAjAJ2b0dpaWKdecszBdNp+Iq1j
EnLSRI8zkkiFm9YZzfvFVpUKb+qE7RgHz9MYvRrj6LZD5qgplInsv8aLLpUGZIfyJhxgLJuxRgoS
qbqbwePe0lSRVsOpVBDWxf1J8O+WHvsBzaaiTLSxiM+WUL+OOAeDUZKUWewuxxi9tgpuapzbkjR6
+tyujTM4vn+OygZh2V2VCpD40cIkvGT8jjJ0HNw3GQtVZ37QPXdlvM2y4U2xttO8yaQXQVA8Tdha
sIHKaHfqCpblqQ3SrdUbzhi9J+Q04LnzeFmQfLHW5bzqjJOhEB4uNGSqpienCjFo4VhpZS+huB4I
qvOQdiILSvOYfvyxPs6YGmVs1702uJGs2hQz1ouCLh38n/UMv1/v1JwVLf9lhjjFi+GfzYAmkgor
04T4NZ1eeihTw5Zme1prg0etlhwj6w65Gt2NUeOa+mtR+2Z1NoVQb8yF37eKX5YNvo12jwBfAPV5
1uLF5bK8qpbhoIQnNs8OF+wJiwProT0o4SogppKqY9NOrih+LwGICclUEiuflbg/jBgOy4nOEpSi
SjleDcVAniHbjubI7BEOFIdx38i4ebK5HgJMyJz+H9K+qzlyHN3yr9zod84FSIIkIu7MQ3pvlXIv
DEkl0YAGBAm6X7+HWb3T6hyttLH7UpXMlISkAfCZY6YZbqLsL1mOUK3sZ6w5J545DfK3KuvPCM3O
BDzlEqp1rQC7wsBVncUDVVO4ZERqOsvapQ/txTppx6xZpm45ou6m9musiHxsmk8FF1PNoe7gNuOM
hlfbcq/9cENgilDRMurgrTStTY36Whj0QC/Wq8o0VgVkRHvVb6sqmpVGOHUy5y5GsBARvvebfkz5
Nk431GdrAtFVVr0XSMZ8A4LhTjLuK+Q3rY0IIJpQ11q7xpMN5HpGxpWoN3LgmaD4yP2jQp1VIGFN
rGTiCwsGd824abtFVJkjzdjeDe9D3o0YNbZlb4+l3BX5obJgTbsLoAOAYi5HaBrdM/vYJ08R+jXd
KZfOCN0UcxNLWAFRtmoa+9zVFoRr4fGSJwewXuGGVY3EEOz39Fn54poLVCLYWsJcOk79yGABbmrw
Eo0GFg54QKlE2CYPRQxP+hSqm9iWbYUZrOUsto0ZY/Wxhl0PRkYJ1YZgLsJd19/mIRK6eArN6Y3Z
qDGhyZgVZGWbKAHltfNMjGzWwo/M3tSON3VgDBq13Uj17oQ2yP+FP+5aB1tBs2cqhwI+NtVuVfZ7
EncQYQU6gRuw6CnGpGLHBBUGniCYzEo5amW+IVBTL3K68qxiR2wHghu9gaDJ3SlcoiZ458jCqBBj
jT1GhsfAA4O7X7YonFgI5MIs2ZY+6owoTxhi5dpQSso0+DnIIfxiZGXPjbxk2Bi6DmmDyaYif42z
cNTINaGbBMtjn0DItUa+DmqvMWWWmNhuOE3DkwwfIDU8jitvTKDnBVelwZrSyndVjWqt81JSBTHT
aGRAGVcwyObytzAxNmW7zEtjoj1r6cDuExLYYO5/tEjEEKcCEadGziCA3+dzLTcJAKjSeDJNMZYk
H2tRj5ncaQR8FEVSKFHNsRyOrRRuaUY06+13OImPPWOTJIAOMLQCTBBaJQSLbZCy0nKiWT4nOerW
R9uPsCQjga3fBNjuGsZ0rd6GvpwHDtJpxPeaiplS8diMkg+IHo/s9k7GqyjFVl6eqKzGgPGeUUZP
1L5wUNAP3j0XRWnAaiHZBYHcbBHW7yZFYSZMp27yYfTzmAPLKdOllRerkLgL8MT2jrvRDaKcxAUV
7Oq552FzyyCiDLCnATs+VB9zYG+zQu8F6nEZRQWDoEaHvUbXApPRurMQL3P7pfEA10whDMaNCSk2
vh8cpRmipPIUp7A4pfeJ6S4sgTXBwubeoPGBZ1whXQLB2VP+yC3EqGiQzIYIFFAPrMBSyzBRC/IR
ZjvwoQf/77SfE1RDrRj+oFk5S6J6bxjda+xEk6GE4ZQZInAstDzZ65hOa1R2cX/AH3ZR5kMNZG+B
6IYYO6PGuAQDLO/zWW4h8/DORVTN/QBTjwYzBYVn0wbYFHYW2AdrlBJhabwhDbb7rMEeYcDVjqxD
W64yKHF7dTMtsHpGabIMEQYmHLAgqPdWgw9G3U5SaiFIYvgfhOWCbFJYE+ZQCU3KB90nU94+p5Ve
E38v4XGQZ/s8g+tjdOaeg+JVOCKopRZVvPFqqPUjJwwINGhIvaxssTeQ8rcoGvBKjGuKR9GP1RTm
eUshMtSkfvm9v+De3KsANW/xDd1kLaSaW12E8DFa5QTlB5Q7vJ6tS8dfFWG3qlAcjTyg9u1kHRdo
NMFrMRVsJluNYjxmSFhO87yFnQFdMEigWsgvW0DnbDi8NjGWbain4uFetKm90M6FlelE9cGkMrC+
yApeFvaOFGjT2C9Gj7XM0BMIfs0RcM9KMvStmk0D17AM1b3SKkahZV7MMjk7wZuHUm/No1kuyoWB
/VvB58sLgKPPEFZ6H8p9rsrHOByypOQpg7dMllsb2EaPQoxTlS6w9PGElLB+qZqVKL1tioSCKIKn
0VsXIJSLrEGiFm8lCXed384r7m6TCPhIlJFta20Z6CE31uDGN3FbsFWRJUMyGu0LVN3ToN72GZAp
QTivquoJhsPmyBGXkPCpxZHK2HBYYZV6rlyY0BhaTijqImnc3mOOIZUcMk63jhap3SOBBZszNQFj
JeBtm5C2i+/qPtiUsg7mTfrcmNm8MctZx95pLKaBgVlFjRDmlXDksI+WEeFp1ijCAKDevmvjxam3
LFkkCWYVhTDn0sRTpSt/n3uXPDjYToMgZhFAOpr6G5QD4bMBp04YlqCupGoX18faGB2ZBFjfhI0w
HIx7j84ca0Xdu0HI3ILEM5tn6oCtPTIutTInrndOwweoHVfmqwpnVXyJSIz0ae/1KyjqzlznlwGU
EHyJ6TGDAraVIJCAKz15kuQpiuRY2clEVAlAuAXKwG9Gt4zQPAERYOzBpLddceB67UVpQpvZgK1z
Ld910kxzKNIl+k3bJy7WNQqWPVwq74R9X6O8T/mjXcPQoAaKM8xe8qCFqzxFWTVcdAl6b6SlD6YO
p3WhzhEhdy0opmZkHFh5oFhdMgcyE1UxCdqdQZsNg9Z65hz9fkNTb+YL81fYbJJ6CyflTVHoLSde
OW6gbj2xmToEntWjs3txoePfhP1HmkJ0vqT3svV/iUxjVtfmuFbdxMdWxlFDgRNom+Y7iao8F+Yq
KztchmIGax8wGaEGl5xTyP7HKHwzguKMegicapeHLaSoLTLhWLhj7F+NfxcayTptDw52i9Aqp0bV
IH1Q6KYoNPnKBBMXfRmmUMq3m1mg8oVpHnt0Q7mcecg6ak6KkZ1xuE/VJxaITVxnLx78UFuhZyE3
lx3+H45V3cwsv18W+L8Ko+sxMeyJLcPhDA6WkW5bx1n1BKY2xEA86/RzsIXH1H1N0xrS5CAFo2Uh
JCrvRvTSSnfiEJTiMnBIeFWAAb7xxNrNgHZlTj0zHecMiu9CW9g00AVFqgXP7O7UQomb1kvYwg6N
VO516CW1Gz/U8K9U2Vinz3DNdNqPyHsMutcMXdyypLOKyXnaw0UQOaMdvOT0WIDezetph2ummi2Q
BzMwZyYWtLs9Y+bix2X/bqE/yPsOZHZ3xrD+GSofQc1ulOF1pzQqVYuWbFPmji3aTzIEyFAMQZcx
zTZp9atOXiJdLCwIcFawfkTD2kNlsEaKH7lHK9ll4UuArQd6RyMo9ivWIVfQaJalZxr4E6NBMN36
0V3topUoM2MBrfJd6C61XKLmnqPn1IDBl77HQbNXBmJr4j0YERRngmUvF7HpzjW2eD+osL27Uwet
Uxq/NSna8u25xdPZwgBW2A+dfbQTvffMekE5myQpbCCA+PVh0ZRF8b2JnXE0BMdurKdUxObIkPao
RzeaBtZM90uCaMVIVnWzriGhT1q1glzwHEutoeHRKOoPB2tpXspFT+8CpFrYDmOGpaqL9B1SHRu1
hOjNExDri+03qx6yXBu2Dynh6x76+lntYTkGybztj9AMoRB8j6ct1EexA2zyShyhF7xpSrHxnH4R
Rnhe63pRNWtDIaNm0TZ1rCXVkCPDmhu3qD30xVzbbN5DfIFUS9v6ZaD5Zl1Eh4jztaSvcfMSoG1C
rY0Qmwo4jkYjQ94XbOc4R6Z3BWJiM2j3BvpKBvqWon+LywfePST+OyKEUdbt7HqhwxkJ9iDfwIh+
6YhNBm0SuKsqihyPHoB3oBCrV8XBM2CiBMlbsjSqVdschdoGcmcnWxpuI7ol3Rtu04Soc6mjSc4D
iNXHcAh5hlH2pseKm/gd8qQufmokgRrpG7ToCysZibY+5Az1nSKdJui1olaJuqVzKhSWe+cceUsZ
rkiBhjXy81njQWMrPDsKTsjosRbiJFtjNPQ2+tYeJamH2P6uQQFKWys8tz6HilNwsuOTRKmdFxfp
OketzVNA031gL0izkPiRqrZwFZ2Jn37kNEKeu9HkrTDsF6d4CN0tzNpRHMajAdUHKPy3kIdJI3se
ZgwRdbk05Dbxhpu71q61M+CXDeCHvgjxS0IHtw9Qjl03AlmoUkvqGpjIADkUab0KKaA4vbvqg+Ow
6UIzf/ARgdNIzF90rvetrRDVl8+teuPFo3TZjDr9LOBo+xX3jnfOeIbA9LUM0yOgygtfN+sQWr9W
Q3cpqybI+RahfaHwkRgsPIqgRalgqbwlJhwinJ3Hd3XczYULu7E6mJIUxLVW38HJYuxmbNb4xSKI
HzhEHIN4YcsXtwQCk1krASteI09fEVZQWCt7YztaRmJM5vDjAwgBaZblv6Kf6ofoocw0nLmfkIJO
uI85+BFJWELAWmSfkm4SWpOuQUtg4Rho/ooJrCwaOscMPFh8qbHF5PDDogvtrpONK95ytiVgYfl3
nfPhFw/+g7BQr/eTDSPp2NwTuQjuAUaqzZlNXi0gOAjKElawdsx+Y0ofjSFs5g/Yp+NLzwFpws4T
xCfWjFT5Vrjwh0oWJl8k3Qt1J8ZHaM9SY1+JRXWM0XP3RnU87j8osDzQ2y3Hzh47ioHaaAIoxjiW
M3CF8UPm3luUZIScvwVZYwwzlmE/u3RzD495Oc76ceBuYcmBVTCBgUuzbONJjJbOR++jVjw1moVg
1tzOYizsMHweaXvqvBaWCXedsX+uUUaS/D4FdUgmUCRFNNfLTZnjJbZelBU3BmiK+RqNXsTPiHUF
VHhhOVE8GGLWJwOyAGXa8rl88cXaTFbwa2Zig9qhRgPT9NfdvbiUO886whQREcMqhydXtNbNJeEr
QM0SoO/jsaQngxzaEkEkZJSOQb7SuKklqsFjKmA6LqE991AbS1e8YkPH0MWkhNzhqpW/gr2D7lLW
A8KFxwMizRcP/HjyiHREwLK1OTKUEOop1Qud43zNS4s8BFkBQXzAZ1iKBQABcoPIwwcYRIxDfxTt
2+e8nvcXT05t9y5h4whp/EcJ1Yxg8T0I70tkKyUQ33Fg+E1NcgPB85wss105aP5BWIE/UhjXrICP
AMRUz4qNu/Jm5T5bRZMfhv0KaPl52AHA/Alw3tt+kBcMajz51Fz9HlGto42egII4luMflXi+gtZ/
Hu+GgSgS1M+v2qYBirFgtU3z5lmxecTBRUvhlZi9SvsQDXmP2IOfCXmTYpL7hxy6MA5amWn44ZNt
h/iPoAde9WgedW+y27XxLA0bJI4hbDvPUm6NcsexYHRIfSMTEB0YSXRJv+lVuiRwAHS9nWiNsU3M
eWO/avIalnAKmUFn3MV+Ze3CaJugH/f9xba/QoPD5IN6JoitENG4gb4XtrKJM2hK2i4mVwvTZndn
srsQJRzLPqG+n6cgnHrwb2m2eVqNGYsmKRAwcPrzEEUiTyePZaBgi5hNKhlOZFPt3OQ5aO5zsavd
RcTtDWXlVCpjHuoZCTdZjFq+OsoerjHo8jL26gJd1be72rqr6LpEA4THO1VfnKGtiobX92f8Jdj/
8xnf4HjbusnTIMQZw1EEDJv6XBylhxrHKJwNfAZjVZ3SN1TcL+6S3f0w9lcY3k9jOzfY+7SUjhMM
KqKQ6JjoebZH0S1/bl851DLEslgCjXIxX5uH4iHe/kTkGGbrLX7489i3XAM411SscQGodRZKwxYb
a80PpzfMlO+GuMHeGyiCSqjCgLI1Q89ySieorUFtbZAITGA5jXHH3YIuvx/1hyfYucHfhzDc5MGg
0tFwhGfrip+hVff9EFcexncnNlzbT0sSh0R/D3rpwIFhs3DMFtAAPWfQW4Df57HYujCBqFf2xLmz
9+0UKT52vmKEhGCsJtE+24YrdBLWP7FHfrqhN+skC6wWlkg48ShbdchRQnjMfn/eP13am5UxlE4T
WMgWIWe5qqIn4W+b+AdG9pfsgc+P5Q2/h9ZQeSUI9NbdCukTBM/ZyTrlAOg+1itsdxNcva1zAip4
Bnbq7qeH50r8/e7O3qx/kdsFIhj0noGLmSB6mXQgfAH1MENEspOoDrzXD/ncn7wFY7mNj8k22qu5
mhsHvfh/0GFxPl+Jm4WpCltlQDsQghboM6asGxeoY39/Q79kS3waw71ZgMKSGZR1OF01GQRKkHlN
YEk6gX/eiIyCGTt8P95X/CZqgbplwUjEo/bNzY1DBmWmgbyVhoAoIAStVkqeE74eBDe+H+pL3v3n
sW7upIoSVTFRQzkhMqBdgdQdc9Ai9wr48B7tPIW2hoX6lhvZM4/+4sAApFm+Mmu9zWn/w8z5cm5+
OvGbexl7Aa1iByRO4j0a+X1anr8/2y9nJvQhIDxMGWxabha9glgubBxBQ45QVCLZS9te8p80r38a
42bRU2mnZE0xRgV7yfiuSkADuPz/ncbwFT6tq6UUJIYzM9TW6d7s9cRzTwo1+O8H+T88GaDuMKj6
2Z5z82SQKCI56/BkNKto563qAxDi9at86A5IMV7qIyrJBRnRXz8M+/Uz8NewN8+AHQal0g2G7Vb1
nVgjd0N3JVk75/DkrckrmnrOjv+gtPTDmLfzuxaN44kcY5J0F9rz0v1JV+Dr8Mn691n9hygWiShH
mW8QCbHOwEA/6ml5P2hO9K9IMMlSfig0Zh4BQljxpx+u6NfLyV9j38QXMeqyKHQOZ3eUm2CN6PIo
X+NX64RC6xKN71l8jC8Bmus/iHV+Gdd8Oueb2RZZygOlEaIsdQ3gC2QbLW8X+fGokD/t6V9vh5+G
Gm7wpxmR1KCihgEWjhigfFpxOLVCi9R31/B2Bli3Qg677fxjqA81OzfAS0PSEXVzABq7aORJkC9i
AN3sE+VTQqvJ9zfA/PLxYhyeTy4Ms6BR8/dvByxDbjRYd8A8hLbWge+rCRslS2AnRvlYreEssCrh
n5It7FEDy+J01i2Qu/zwLb5clz59iZuoREE3WaQpvgQQDG7/y/f8haPaHyaS++UoMO4eOIUwPbuK
JHy6EUxUJbVY2K8ZLDBb8wRyCrHvNHBYRYwiqI2WWHzo4ydgVjJ4s2SvYfgKZAfuAYr/A4JQoxHd
PvhAxNrlq+fsvHiVFBx5FOAHDppnhgPV5wit0rOg6AU4B8N9syBH49STfOj45hfmI4DUwBFUrzaw
hSHa+En+WEWAem44eY3iY+RhcT4Y/REmhWCI7Jx+xemiQD+HhIdIqZUfv1hsa8Q7JzyVnj1mMOZ0
/GePFmujZBCGKlbS9UYiQsM6WdAu/JXkD16iga1fpBaQBN3y+0fo68vqMG7BOQtG0DdZiOkIL0A9
uVsT57FHFdzqBlD76ftBvpyvzl+D3KwThtcUJhXDIOaT46HOlx16FKoNm/8QdHw5HziBXK3NB4r8
zRJfBCpriIWBYgAEUrAQU/nD9fryVP4a4VZop86BEPKA1FwXvJz29FT4J4nCBE1/zIu/XFw/jXRz
Z1jqZGkDPNuae2JeV8iEIw6sMCp7gbPKUOR2bfjYOxwNZQ3e2oDLAMXGh7/vHnLs+QAYKaofFl42
xKP/EZ5ziLEjdgTl2boJIIvQk1TbcOCE3NxCt9amVPmUV80SuLylBx+5hsEFxj5HXfTGQg8QmzPT
9j3P3LnHkzXQ36kDbo8FU3oNqPpMgFlYmB+wf0Q15xyGYNv0DqAH2chrYNAaoZOugEQECodUwEb5
ZKYsNXMS1CieBZMoDYEf0Il724QcBO/GAdidlARAPt85TTKN0cOVffsKO7MHwS4/KmLT4cm9vR4w
h+DMQjzNbO9mJ6IMtn9YOYbHAYjvmu9oAwQmUKe2mGjAxHxn2+bmGhvCJnIrwALuvp9ZXwrTfP4C
w4z4tCyiQmQHvocvgGZLDM7fjo/Qfd5Ct2BSYe0vzRHgNWzsr6H9N/lZDeKr6WBDmtllpkk863Y6
mCxQRmOaaGlZesEjPBPFvh1YbwAHXc/0v//m5VD+639w/JbLTkVBWN0c/msbvam8zD+q/xl+7d8/
9vdf+tfupY6yj/z2Z/72K/jLf448eale/nYwzaqo6o4acvun91In1fXPw29i+Mn/2w//6/36V+46
+f7PP95ynVXDXwuiPPvjz4+Wv/75B6WY1P/9+e//+eHuJcXvLbNfefZeRi//8TvvL2WFX7fpPwi2
flz/QR6ODnti8z58wtk/UB4e7ghMIkwLGlt//FeWqyr85x/sH1joLc4RebsQxWEMv1TmevgI9pH/
4ITZg8+ryU3XtJ0//veXO/x+6n/fka/NN67j/212eBABcKE2wUBVp3BovFmOs7qiUldVO8uDwp+T
DigG4sXeNm8N8ecr0AhAJ4aOYAyq1MG2WtT7mv50PUpVD7dw1WfYKXzwUguOxogtukPI8I/BW2cN
G64dZwYo1j19AZ2awSa+605Ch/XY9ql6RKf2NcZf/UWEOealhwKfAXf1Nhi0w7n+sGjFHqgvXsuM
HEXW1UdLBMbM0Kpd1wSaDr5bA4CTWu3RhNnnmMTSeWRBeJ+4lZh2ELxUgM6Tdp04FPgeq6RryDnT
M9CZJ9E3WKXsBt71BqXrvnHImYTViQ0EKL/yan8mZfKQWUB8R8CSzBip1dGLXHW8vidz8wMICLLm
HfrZNgnPnZWH54DC7V5aQRpOMjgiA+VtgbgNMg/iCrwybBX9fvXXe79fBWgZFxL4+pbpbiZq3j1n
8VsMf8VH0LJQ0hneLs1g02cxd+C1BYyqQIfVyA0yD4ZXnQFk9/XV9b0uERADiDTfJOzA41qcS5iv
3SkfrYmgLoL19bCEo8Qsqux8StEx7Kqgvs+iDlRemgfP11dG4xhPn16J9t6tniKzKffB8I8FHNC+
KoxmTNwMxb3hvcTLfwgx7SHv/GsxRx4KtWokMzYq7FBchHz139dSXRhhGjldvWS17YDVk2ILUt7c
Sq3wYGuzNPc27cQcnMsI/FvULqZGGz+y0CwBP9NA5htg8CcN2KTF9e4UMvZAks1DCrXPNl5rqnHP
ft941rYlwI3FG2UxPBRMIFwC05CbmJGx6IMSQIU2WHUdv2M155PGdoGmYJpCEUnelSLuT0mVsHPr
prgoGqYeyNvZOQOzVTRuOmsToDUEFEgfJMIFgMiiHKBJHNImObll4x2cFpz9T6vTnwvAZ7cd4FP/
dgVdzxuEiSD8Ybt8EOa/zUcIpOUq1wsaKDbYgHBRNWsduIb3wrOmygL8VssAzIZKXgQpO6Bx0hK6
qyqBYXubQ7vDKNcIFct1NbySvQlAawZ6//UDL7M7MKLjbkK0h2ZoXaavqYjUo7xD9N/BolwWc1Kn
/jxiwthmoBBN8IjRp0Y5iyJRDYKjwD9GXYM6Gy+jk69NBBA2PwWiNkGBR88+ZOmfr67vtcN78fBe
0FIIKQ6YL6cAMRbme2yiCqEeurR6aJjwnw232Cx164s3mcGlQKug2bY67bZ+MjQ4e0AOTjcfk7pK
pzpPAS6Tki0y3wPRk0OXH486xCpl39yB+AiJ/qxQr+iIzcMqOhh20j1pF2TPHmBTJ7b9EZTl+Skl
oga1t2XoXQJ/YhnlyRCRnmRpWM6uh9d/JOXzMu5WdlIDuysc6m1YX5mXCNa5bQ/GdlD7S2CtQJcN
Iw6U8WvlNraAfa/oIHNhyzs/fra4DFHWC4Flit/MOGreI5u+60ykDy1o7xPlhelBCuhgBApFCED0
yKI0AB2OhxWxp4gToWAij1mFvhsrrV+Jtt29Z3sfddJ0j6pMghkeL8BrGm/Z5DV4HSb1V1mDrrph
l3hlRiBgscobeTCkPjvceCSBiF5JmtRAOUb8AIZKvXC8ZCC+8G3A+3IPqV8sJYks956XG6vh/evR
9f1cLrPeBfmplthMAoHFi5btXTDsNHmRVoDXAuqTxPHChe0cmoX4niSEEgjofi5wCQnIVUlxrPzC
ejDtAV3sZfB/HA69AFImdZHNQREGtRqKrmiX6wjQF7j8jK5fLeYluJGGhvlQ5aa7joUt6jU5owA+
dyp9y2QA3o8gd4oD3xAhA5k2DYj2gd2rzfWfRHK1YW3j/A67/hZ1fZ7T15LwX4sipvTQaYbvEh80
nGx6K25U9V5OaW20syalQFb5nlilKT9nHXQE7ND58Ixy3vgpFACy6JX2Gbk0gZHOZNMAXQ9ht2HH
opQv2toM99dNLCmLj75vsJ4JJzsq2wnP0MxOjx5vRw5A1GcL0AZTx87Oikgy8WJw3DNWqiM2BPOQ
2117MCNlHlzOywPcf30vpRsu03yaw2BlwLL3GnQoToCc10BIMmzRlTaxwJIwO7i/pO0Y+9+vE27N
vl8D/0MMCtsIDK+RSiNLYvgKNxV9V5e8CKQy58QB7sk25QNwfOWr0Pr3i+Ed0mhATYqi3f37cxWV
D61y2lHsBkE8qgCyB7I7bbd9k4tuJP3WBU2v5KMqad6rpkjfappczJiUly5s71VDnfpEu/ZOJTWC
DgcUGZuV9vz7s6PkJuDnpoXrhxo3ai0WcV3vJpVv0KtAwyKiq7wNw72Qjp4lXAIVpWAZBdt7S2xz
y7hU3Eh2iZGE47wwu+dQQrYnVpocOtHMMW1yPCCpPmgrV+PUqMI3X72lUKUfk4p6iy5F/aPueb7K
oEtKVdUdrOGfsrLpwm2LLJwgQBz7YJ7HeZo9BHXVz9DrpEuW6q3Qtb1CeTDpRsqjE+WoX5DTnnAK
xn/UVvmx9FBexgw3FqGiDaRuKKxOcr7zZdej1mOdbZaqU5sb7s5tAZIPUi6fRAcGjsyCZllzOwbV
rtDg23fhOEmTB7uS0Jbv/Y+MKrbm2DemwPfxBfWKcjy0YEdpB6/EMrPVses6ue0BlAvDcil7h1y8
jmUrIoJo2gQ5LhbehzcVU4b9pkK5a3RdARoL7L+FZqrn4lKCDY5QTljmPO416kWNBG3MogAdR04z
EaWKXj2FnDkkxhO8nNKZsAjyc6OGEHGCoLYayliae942klAM+R1MslDIJa806qkeUcCbhbBbI+St
MqMU9DGz/gWN8p8EtrGY/C1m8KB7x5A3QnCKmyjNEHaTQjcVTRpQxCH1ft2SWl1EG6Nyf7mwoQK4
D/RUQ1B7FnYd+DlcwY1wiIRDSjeKlYWYOsAZ1VyKuep8OWUZsS4Fj/48NFVmXTor0yORJQgaSOBB
aNJGCdHkgXVJiEMhDOJDDKaNjgXat6Mw7gEOBABdo89JZP6SJcBLJb5j7kvD8CCzhBgrAukF8h+g
WeZJIJZKNOSuDIM7EpHwtXd8eIPrvN33wIoZEAuowIW75G6j5hmPtr6TFk+GFYm1rmyyUanjwtTI
j8YtuBQbiPHCN+W655osmdWxlx501KYHkKRrcNzBJe0bgNh5DCWj67KYirpYpaL6CAKz2PuAymvm
6rPy5KA5kgPdOhzWXdRt6tR5/n3kZ/XZCrt73ROw/5sQIs99Wt/ZqQS1HIZ7c2c4jGOaLxRL/fH1
U5Mof2xmCSgoDXj+FA5F+woyBstCttDZVIEP8Bkw+Npy6k3mhtAcGa6yRoFok3dgOl0PJXRaanSz
VqlrB1vZRCWUgdoc6JzCXDkpGGDDJuAV2t6CDTA80v2c9h5CZ0rzU0OD9oLwc3ld6IJGQD7K8mAk
Z5g/lPpusDh4MhlKiCbE+N0hKbDYTbHLclISxa4FWGM9avPMXyPO9h48NWNSYvd363IhYL5qubj/
I7cKw21ur5AmlRtIcnGIOkFsG3wJuHwVnjj3pAOxt8yTc4BF6PerfOCueVm2VQwUg6bXfEZdle8y
4IdHTRmjgDRkg1VhhivsLKjkDBmiarwU5M3YmID7V+IQOKcOEgHACBsLwkE4qqkBK+MhImpj96lw
O3pO4a20DMoymMnL95vCf4YIDoftnAeNfMxuxujNlle5shQ2YNDzvHKBei613gZll0ysto/egqk1
RDAyy8AZakW/LUtbb31SFmOIvrcxyIEQH9leg9Cwyn/ZHZIZRzqJP/qd9GQenqUCrAsjsOTp+irr
dHEyGgRY11cZqV5+Z+Ku0pBbMoGMBYQdK6EVv4dmCoYpwhAAycHpodKeJKxJlyoT8WPqyLWV1f4J
c9w45KZ16UMZPZZdwOcRtvmpJmb0GDVA4CYCE/n7C3d14/lbbOWiyIL40GaokNj8Nl2KU456JVVQ
YDC1Mb+uVawGEdomDVJGiqqefQ1XcwgmkDh2J9dDA9oJEwMh4jSvLHmQ5R0fHpIi1ShBmn0Tj+2W
uTOlEe7WbT9PoRly9g13rb0Cpo8BIRdIZgDrhhAWvLWPWBkOWDl+s+e5BXxx1P0vws5ruXEk26Jf
lBHw5pVWpESKlFe9IFRSFUzCJjy+/i5APVN3eiKmI7oRJFhyJJB5zD5r1y9pDL+vD4fxSzPC9cgY
Nd3RMDwy0jkHJSr3+u9D0jMQPFntLktauhSty5AK5ciz3/bj2e2C0oBBpJ0EI4VH+DbAeh1YXMNg
9xvfaPpdPo3wwjQXYkxrMt+Q5qq7zabPOO/937rsL6NhZh+FESL/T+34pYBWQtmj7K/0ALKdmdRM
GCvkx65s4pv//fks1dv//Hw03XeRXhsMUTuG+7cFoBFoyHVdxvvvrSmPTBIOru9nHXcrSD3jpbTt
9tkvysdqUNm9amN/Lt0Q/AOuwr4B6yC7B8DpyOG0PFI+TBqlDclxaN9GzVJPHSPDzx6W7SCFIE8J
G+AVwDM3lNNOa9I3DGWLQzbZxVnUWXpnGv2pCwLmVZYwbzS3h8gdjL1pN+YzHmoOGUz9OARV+a4l
0W1r1dG9wK75kHQtzKa6qB5CIZi4qazps0aVnidpunbKHGJYWTTf37ebnPvS8uVTbzUTYo3AYBrY
9q8FcsnGruMnR9rxU+VWn22kmFtpJrve2WNg7sjJIBuWodguqU9pSQe2Sm/cdQUDF5OU1cH163yX
GDFKF6UT1Ke6sQ0cVTBS7TZHsFPmaikbicFTD0lHPifd7CkK9fofQvWlnvOfH69hOx7NItwy4Rkv
4pz/VzvXO51BxiGU+1ivwWTk43DnOu7w/SjPEq5Y29r8OVUazMWqJMzWMgwVA8nw2JbPYbLC3ylI
4XsHBOWcZNitGd70RowIbH7qJ213UFb34ViFewry0Dl1K+WP7qmZD8vZycvV3giZKe0bt74nn/Id
eW/Nla/E6Ot7GFy46tiHOiyb4+j4Jnqh+WFWFkxeUuvcmJpxl04DgxgBSIF08r8CSYI6pun4FLmx
ufNY6o6Vn4uznwqxboVwfsQQ+Rsj8b+maPxyjcoFR5RMII505xZLumFf5ynzgsK5lfNBWVIx+Vha
PWPORb11ZTreYLamr4p+VNcO5sjVU/7wfU5rLlGp1R956eH/0nvRWxxImCpxWTxGU1Vu9dwP7+Oi
wcG4itVthMfAcRoL/x/Slv9qHs+dKgxLfeC8ju9af7+RqWIKI5AddJlSB/5Yqfq+ILQ5JK37kczV
tuWwnE+YDBteiEcfRGOZr+0QhocBT8BNO+fyBZcRYDXFjAj3X9wB6nNM8eqH1G9CbQDG5obf56cS
TYIvmfYmyThXU6ifXWlo56wqsNrA12e3vLCcW16188E4peOD6ibt4GpU+cLQ21gWXA/ivfLsGkBA
RlUcMbMNHkirvnLdi37S1wXGN/T6lUHfp54p8m0WMNCfjjRZyRq+Dz0DQkHpGk9y7Hyi0MnbLfGT
rd/2Vis3vRq8vTYXjSzXFmsvF8FueZpY9njQRrpLUd4eWjuOf5ZtB0ZCJPm5qg0IDrLGLLhlCvx/
r776or79c3/OmYFB5YoOB5J3i///1gE1+8iqhyywjsIbGUgdYus25eYb8mg4xd4AV48YcddpafMw
CQfjDjP86ykSI3HEHShnwBSBSFM/L5srTzIV1s/Zi1GL+pQMI6k1w1d2l7y5VluBCOVG2nmRtwNU
UD2Ysrh4bqZdDVNljy18ISEH+aRXxVEYvnVj+p191igIbIIu6p+JaVgf8qD/9GeOKZvsYwHFag1A
a7qZ0iS4LRh4301lO9zbdsTwZV7rj4ga4s0gcoZDHGAoVe+8lIXpfDUavjFpmb/XeWazXjMjNucH
czvo4Oc4Cs7Jw5JBBFrwOgKMWNE8q69ynEKS56/Uth3IGwXDeDrzw8pwSOy4wcKT30LSt6vkbllY
ROAd04khoWWtWRaf5RHFyqNhdtkmw9mrfjec5mSwXG7yMDBB4lTs2P38SYzzIWXXO8mAnNPuMTl0
snRrzXXxpZS9HMJ4/oMj96rn2FUvX7l80feX9wHfzggmfZWnUbTrRXQkpVOnwRLJg/QieCF6O22k
EbRyzR7DBHYKYKET6X4wQ2iM+LOuB4LOO1v30jfAGUaYZLfTwIAhEU+w6rLGPmV5oz0oq3hy/NJ6
DwemVcq4Nw9gnLS9GzMXjiNqcLscJi0odq0Nl+TPuVZCZNRyw3D2So5iv6x5o48JrDUzNazWsXfK
gItId8R6HHr71A+6cSY2sB9rp7PXoiNX13t5ijNdB2jlyBO1rqJO0101lPJZH5tfxfzh58rdxk75
T6LMpT//t1vKJzlyNc2l0+f6f4toxljRrPM161h1IEc6x3i2zV7sKBG0IO3IlVunpPs1O9QuT0Mp
NxGkjd5s3NvC9256XXQUH//1tKrMm9AxtFWeGWqTuI17iubD8mg0EvdUA5w5dcyez6cnu/vdeoxu
OFMqHyKShjvTSq6lbzMiNx+swTB3sMIYXJifijIR/6Ad9/+uEWEv8Eww+LRGTXfe/P+zy6MoXCmj
gDib5a08tzCqHn3FhGaqgcj4jp8TLf4R5jAxlg6e8svPtnsq5w2unzc4WIDmTIIyd2YjaVNZ1okw
qz8GFuAWATxqUwcGWii9MFYJtZirV+vNIWDGrtdIP4Z+Kl6lX9QbLR/LA+tq+UpX7kevSu3e7uEG
DyXrGirJ5MGvIrgdedgclqfLYWRavyuy7uJmabMubF/fYjlIJj0fRupap33BaLjXyPi8NIkmvWLT
iwJ7R5sqfYAnme1dtzL24eCmz6qpX4JhYKk03Oy+iqdy50wtMS+75quRMn3ZWkV9duYWVRcOxbky
tYvKC/2wPFvOJ2ZA/NakjFDUvnNxvHC7XPTLfdAX+Y84L7Kbvhh9HZgBSGpS4wdZOR9Ewvn5uypg
mh/+RL02Cu037SfLgvXhq57rcBLDMarc4cEvxT/ohUjn//NyoFoLPh31E9VYVH7efzX96mYYWU4E
IE1H2FsAMP5THvjerqW9s9VgZz7FLsxE7pt0vbyqZ9V4CrPgY3mRyNK5Vgynfb82f3ltInAeo2xn
69Cwl/MTGcJIpHD+/hqW75Vj1f5xeRHbPmp2tkfJeP5xf3768mpDx+ZgUexdtx5ln6lvcTMoZf+Q
Qi4Z9PxxOShHAi4SmbtbniYDa28SljepFhXf/8JoIQaU5DjfX1Ua43QnVfD253v0s/l0bKjsluJp
8eiGfXJUEtje8k+GFqh+W+Rnt2Us1qhYw+Y6nCXANFYadYx8inJESKX1yPSAs/H62Np2mYCNkfju
LZwB48acHw3zOfZFNLfKpPoGidhp9MA56qafXihoo2RsbSil850ZtQbY3sArb3SlQTStNONQBhok
tqqAKOwKZRyWLmKl+9euSwhRnHY40X4EKRonwOnmp4HW0i4sBGy1Dxto/4eX1DA42QzXlOrHY1G5
LzQHa2g7CfWUuUpbG/Ux0xjSNccfxlAxh1V79m0EuqVycn2TUQZ/rUX/POpF8EuDa992xfgzZlxt
nVKkXBVBZLIWmBZFiLRWa5V3UOYFG6RX+sV+uWuyBjBqGMCaGH3odnhz/57mSUeh2T+0Dm6xmwby
IdQQIKjRFbs0y8W2846eGyfeXgUzFjSIwCq4sMAZDVnljGOLMAfm/eeR6Pr/Ovfn1bzm9q6L5mls
8vw5zvinPQO4WZcMwc5x4IY7AP+Kub+a0gujABtSyqts/1wvJUryFXurhuHmuymuJ4ASZJGnN4Ms
UB8PSXud+qg7pVNffedKRskcZeo4b4XLvPpSSWtS7yC0ng81H6vDd8OmaBnRNAHPlrpd3RVmVb2a
cIRTSeFNhB9JVDyp0ot3bWLom1hqzUNZFc1D4QVvvL/B7XIKOvcoIv1Qe/Rbqr4kQw5HcZiQY3E9
kHfnQykOeQntKRnVVyH1xrgv+sAGaJcFW5CW9v2fR2EZu4w+a91RWzbOVjCITWXpWMG0C+Z+kxgn
7a6oK8q2qQkm/9/nXHqwyCA+6q6Gksre/F5N2w7De3BLvn9o5mV1WU2TkDZK0Yab0CvwaY1H3CPm
R38OmnKHg/Ca73/x5zxoQS0Td4aaMfu1Xa+XguRy8BtX23QT+5Jnj+658cuNXZf1ddnRoi4CaDI5
tCeHvHxdhb3IX6c4Ku+bovhcJAQ+KttDFGuw/8YU7CNG8lzUWrm3K69eDclYvdOVSLlMCBmn2mte
JfjN5XxZBDARbbjJ81tGnEq9pX5anqTDa2iHKRyp8iKSrr4mYsCyJc4yBv//dRuaXTh9n5ON290w
SlKxiVFNoX0IeLGvaD7Od/hQqffOz2jdJjrEtKJEYFTHTvri+vF10sv0vfRR29q+TV+F23FSFG9a
KJuXNmq8s4JK/P1sPlWOBaGaH352bYd2QwQ0d8hvAJp+t8Jtq9uT5ukPInd+TyCEfsoRnja1eXFN
rThkuiZNt9SU1t/XciKmWQMMdNTtzFerc+hXVOMT+QE8lSB47c2oPSPzqHDVyPYyldV7mTTAiagG
0QDg7S0N7djnSf401Fp5kuKxz5ISvoRDdiHUU1T404NINBToEpxla9Et1m3tUM+XfBHFf90Gyx2Q
Ds6rhLpT2GgFVot4RfoBpbrKOZK/UGiAwdYUpXvKGY/cUX2NoJHEf/0pY26tRaOOfpRNP0TbBZvJ
pkNjo+wBAO1g9SFLe5dVLt1Wq2SARFbugXGZvcyq7vf8IIqd7wci+uvB8lLUi40BvET1n1ZHKxu3
keG01BplK91D2lFIDFQG06lzaIovBcO6BYdgGh3CqdxtNhE2yAc7FeZrkkX3rYq8K12b4KFRuPEk
w7apHO+8lEpHmZXHcUB6ZnWudqEAgawUyvg0197jMUJFCf7k+H1BWXFxCZH2zLwDFzlaxWI+B/QO
RlGPmbhRFcrx3Bz6Q2sk9ByL0AGQiaNvDxagUvZFdzP51/rY6WhDITwVh4a7GqgVy0+ikviRzbK+
C6bm3dcNbrHlVVszxBb3Uqv6KSwdidi8yjkqBXhItrxa1rvlELRViKkAULjBHT5K0/DvDVv596Uh
jVuaTXffz/593u9tf5OKQAHJNnbLO6aRY+2IWRSlTt5A37AgaAUpnkFh7mx9AHb7dtrWbUk7Oxys
c5GSGEHs4ymE6psih0+/vMrgZ7IedWzaChtjgPlvG+gYXYYp2gZDOO38qbEOndHWmIqExS+3JlLs
g1/9RCeg0p36Oc/NtzRRWPbU8Xq5Ih1rwoOgQbq3JAXoAloj+E4acrDIx8FnkEezo16Cx+nVtlAw
yLNyOmpt+2WRUIJ6symp+ewpw5yGY+VQoEYEsj3/p9xdnMHMJQimKk2J1xwgNtYV1jUqaPZMWMe4
W2jGczs/BVsYbaMuFfdJ590v/2I5tQSxbop1zPIFTtxOd/XSlV9ULoxWCfTLlTrT75xuxnyifk6c
0YwDpaXeaZDxsQZWGW4AqqDIFApjesoKjaBLliflF6gFDdPQbpbQoaIicQqDS0eWu2k6izqfpJN1
KH34BMFogacpxuojpcBr4doA1wbgw1AXrMNV5xCZ2s9NklrnKYKyVaYwOjNsBB4lHWDacHDrPWXf
CQT0tV6KH7aE1FANY3usykoAQLVhiGzywHqtC3Ww9L66Lu3U+Zk5pN4qNSv7oOwiOTmeCy2wwUei
NFMYQTJlRe18lGGoDJjyThysKFL94EWD82jV1lvdD/HPzgZbMTjCvYQ6gBydRF02VbqlIokTSzzc
F25Kh7jILrrm+2c3UL9V7VQ7fQJygqKqfBq88KVZqlUjCqq2VO1loJe/maKo3Ddw3XkjonOm1zns
f0q0Ta7ojE0zwNmuD8u37y28RtxEQ3qFmrQk5L10rv8ajRkV48jQqLHSQZEJndC8tmBx+TB9+xqn
ozq25MoptO5Lmxm0bkj3JEOUUHgT6It2hIgyVcZj2afWVgroRXY5CdhSLHn6IvdAZUpNbgDJ5AnD
mOH7zofb9jAPDedrOT8URXTMoxgTk9hpdhbQpIPvZ85VmxjlpGBDWDc8LX/achBE55c48k+dqHSA
fYiHlJzEXZwa2IVoiXkd6Q4RPQeSd3m8QJphkEx6RbBqmojm/FA9507KUyurp6MUYAgKGcmHrh4Y
u2705MGr8ZVYJI7WtF2C8kgmxb2GJmfZspErY1kdNQjClqDcivWDada2PI0Rl15vJcE6ixuQxos4
yIv90yIOWjRBY1My0zTSIRCDziIi2oMtkH4J1cDhMWWyZxe1H6OxFLdRadwEqrlfymjUKbcO5e4f
tT6zDu0iYKuNL1PVjtuB8vMtN1tzoAD016PJHqHsK6fYT375c7mscz9Nz1UANlsIhSjNl/fKFdP9
QAcKDecs6izJKk5J2ISPimd2XArwkHx8oaTZUXhDef+3RyGc6MzRgz0dE/PWCXIIvHnNjpyFfouv
kqHvl2YfQg04fFZy7wfmy3LBwabAirunTy6NzodbF2wKA1UuhKzf84PCiobfoRw5Q+m6bz0FN37U
b3SzTjfL30Nz4uwZqbXWo7Y9WG3dPDR2BejdB0P93XqFTDyL/6Abdqk2fELLK0s9+YpHQC0B0oOL
oeyU1cAbdxUz78+UxV9qRWRP0dzrHtxEjpsOv+Wrk7dPVWSOb2yt0T7UeygtoRXd5CrLvYPBMJBZ
ZU+THo/nOGn+Oky9OZ4TplcmmQA0mc+H/35xRE0IbfKDWu1+iWCt0mzurLpDbRBW56XbbDaghCfD
7B9aOYO+kEMd5Sw2betZwFtA21kCAdRtpzDhd8IVmSByrmQuB82dYLnCGNuUsv5YNCUaguPzaLQf
JElS9AV9+7E5VrN6LW8n7zYCm975GONYVeGdJuVOBwOk52ZRCtrVYK505VarYYKxxryZ9Uw2sY7b
GLmjUBoKCvPBMNvPRZe2HCKlVaA7xAoz7vzS0xz7SxsGlgmNsEuyHaRFf2+kjnErkMRvBxHU6zYM
0nU5oZlzLQ93lsCM7lSadXBl8RHR4vRMSfivPzMrkZ7QMhh3jiYYb8Tl9j4BBHkrRZdtjWx8ibSC
GmXI0qerx2aWndmtoa9l6nbA0oFUayW0s9Z4bPy8PvdZqV/aSc+vox+elqs1qyoPwWkttuCkQuZz
4gQpiPlFe9M7qZFiV1ytysjJ3wa9x/bGlj2eUoF2TVLn2gkn3Kqu7L7bm9S5BTXGWR8XhN2xJUbb
LIvDcihznaC9DvaF4w2HpTjhpfIlC3z7TqPXt/Mj+IjmXJXuBkxtSi0wdi2je0Zm0S+DPR5P8Jer
XCBWzFt2LQLaVd4795b86bfNCGPTNrax/4Atb/Hg9cmNQyjQ5MUjI7h3TTFeB7c01srACXuop4fB
VWunK/yNyqrbutC4NML2gCQZxFfnjICy2JNajCZgKFoCWmwZ04jvS/04YNeRNgG6YHriuwBAC8Rf
xuZ8w1k5IIv0gN9YalwBRsPtbQXtY6NwKBhMsP9jcz8ZTEq4iZLwXcirpHGDYs/eGdAH1007Wse4
k0xveQgj+Cl3g+TnQi7c+d70qI36Ro8qINnoqqZAs7Aza/HZasSrXvhXmeZYgg0STl5f0tsNmWGx
NXvXjnT/I/+GxItJI5qkqzAGXu6MkLnyhtQpYhLMb7y9nzEK5fTGjhTj2DPwgccUEOsyH/fUn9O1
5pvXSPaQewoKhVBkw/Xgk2lzMz9lU9xzq9Y/ixZ+u/zRGj/QD+ZlIndGjvOA5d5NLVDLKjAR1nrQ
8XWLsrQTFAJ49g80wTd0c17n94umNHTCCAxXBAmszai22ARmhDYESTV1jIMb8KWWdK+2Sk+W1na7
1B6fRlfDuK5Q88bzWenYO5jtXenkn07ODj55KWHzsOoGN78pPHWMjPiHp5wzopdVwhWg9xm+TSLD
VURMazH1H5TNVmUy0uHJXAXJFERrOtLqq0HtHOPRvVAN+Oyb/LWI3UtVg3D22KpMHesaaageXHEH
lNfWLr4Sx7TGfKbsxkNIkYTgWdfW09i9diTK6wrUm1Zmv+ySW703Qc45YI3y8jGGJLfR6Qll6NXE
xCSj5c2/lOnsqBmD/hpyOgRp/JiX+hoh9gv9JADYRVzxRlcbGtA4HuIYUVHrZy9LZkuEIcG9gEAz
H3yfeVI0HvSUdAwldOBtnnpM5RCfW5a0OiZvalS06TxQka0I4EQgkatHsiETCZBuPeedwnpMYYg0
eDBB44KhNpfsYmUV0bstLOsOazJjxojSp8z4UAPuXT3+LAsA9TIbboMyBu6nR0cjqh89AxkVe7a1
ZTl+Vf30nmUwG0xFfSDAB8OKJaNGRa1WHt9zE2vtDzNFzBVRIuhiO7wxVXev2wQC8NwfckxIT16d
vAXQx7XRY5o3plOHmw3R/WfQ4U85xSN/ByKfZNLf6GHetZP6RSTT7ZUbXi2n4w9xqX3Bov2sS2iz
QLkhshUZrl9l3R6bHDC8N5ZIbJtjO1J8NGZRxJTibe0KwPTOXdMTVA2j+KVXU7kmBrrYTRecY6eF
skeFL7Lxh9Zcc0OFFJZKP301jfbV0Mfgbc9g2NbTIawMOMTlJhz65jI6AqxUEGm7osXERJMvLMz3
+kiv1I0pdWBU4LXY/WVF8MPPasYW0Oas0lBNXMtpuGlk3mx7LSYVcaZ1T6ilNclrQvViEzYmAa29
T0p177rpVejGu3CmgHQwfmklIXQRtf7KTht3l4C8WHWj+ewWaXIr42TvtB4hVy3UJhIOVdj8OYwn
eTM4m6Iw/JXHuNd+UuVLXpKbiBCbTBF+gf1KSGR3yzRBhqqQ/1tla7vAyN8QjuHDIhI0MNmvzlT1
NoLjmhoMk9D425cYntyZ4VsTuNtJeB1IPQx4ChpamU+hyW3JriYnvS2YTtlpA3RuG+sCzx3UVsvj
ex8Sc6pX+NIKea48rv5ZVKODiwPoGFW/zHbq9nosQPxGdb9GNPrLC814M9WXKLI/eGeVLIuXaQru
QLCtXYbJtpqQbCzNY9DIRz7L9uhEuOGocBrYbrKPRjd4n7p91VBbT/GB4ge0g34tQl+/BnF60MwA
/+cmes9LqNeDZr7T4/fAbwZvTeiCc40US5NJua+WiPjsTjtVyt84Fvh1T07zAHLrQKd1wg3CFCbj
PaoIgrGfjYhNLJc0fGFiOMozdVMW3m7UJw00eMWu7WALzBQE0x/9o7ROqk+w9Qv0F7NE/piRTmEZ
oqNfHcVOc2K5q+ap/Txs43sJBzL1NByW7HRjGROdkOpSWrNhTFiDsxK1i1EADbxE/Z4SiYcBhXwA
p9KB5AW3cAO75eTU7bWQ9k2ij9RHC+ctsF1mxJMPXeT5tuxbDOObmE6NRXbbiycjMd60Eg+nesId
SGeUxVc+kPTAfdInDF97L0wICPpj2xGNjyThXTV2dy7v28ps+3dA9tvR1kAVod9a01oBNB6Uj0Gw
CrzR2MXUDvHJlcfAt/w75pV/gTB9yDULfHPlwhPFlGLV1yb8a0TOa8usHmTfbVvpXCBLwLBGebmX
9VU0uoaPT4HJQEZ7xK4ZvKtLY9ONkbFqEvHp2NNDNhmXXsPuih7ZSyvy7HimpPpZ5OYlcOloIdHZ
ZD5aHVPn2rHwCWLIW8emLMZSlZnKiOoFv5gzeQIjtME5JfZ7aGi3qmpTKP/kytiKsS1Ud160oTvi
4l1KLtfbGpvgUKJly8+aXu2ixBhveC9ZX7mJfCwqvYL7vUQYtLKrEO6e7b3ns9gxk/W8KnqozYKr
q1G51guaQSaJIDojmojhRbb0weBO7qSiQBZ4abAFeY8cilCT/QQksu/ehLG6cg8yCYCkAYGh/O3W
8WMbz75as8VePwmsY2McjKJiuITVe5X3xU7EEhXNoEGNQNLvptG0tkJd36qw5D5F3bgNk3STxhk7
a+oLyP/YMyTGdMrK7D1rsRKwqTJltXe1mzulv4cBQOHeIEisimwdN/1WdqfewNJV88jkE0AWplDd
TcKMH2R7SfzRv5l9Ile2jN2THOpLNbQeqsn2heJVt5mGhMJGHjIuUaMa83FIOIfQu1aj8swNNfej
dLuRthycJ9PpIZcYGFQ0Ik4hRlNu6vEt9pCBrzUXpAnzM5iSTzQsq7wAvoq5jFFmYNRxKIDXn/5s
KMnR5RjkxhHFj5A3WBflkxWLkrXdblfOHOIEkD81yyaVNCNzKyE9BZOPGVJnvsU1rosZl745VdoT
bpv16GxdgcGsCsM7acD2qkvzd5xBU6iVzQ5HRXKgo7DpremIFQSEvJ66vN3wyRe8hZWJPKI3g6uW
tLcFezCXD0x7hqukm1ysPK4PXV/uSpUUBM11A8+WOcP5DS8t+y2y4O27jNWsjDymNTWO6z6YXgYI
iiF+N1v0jlzMhvOj88KjoOp+x2TeL9Ka8C6asEC2fN45v7Uei9R+8iPcn6yfQyGrde4IhM6+f/Gy
xl9RcktW9PNOTYHAJ2pS7OGgzNeTOXvW4UGiQuFzj7evHdF4amjpTmf6Da+BXzn7YQpYGuWOjbGA
xcxK1WSERxFKFxQaq14OBQ3KA05PJ8uh3yRJvfCy8hKK9RXenGy0eonpUeDk2JrgiRCm7pOyIBx7
yKNXar/cmHUC3T0pLRDHFZCStMpekc8wdvnctsxoMRlj3xQdqsV1DZ87b/A00WptXYrwOcyKt2SU
u4KPNTEavl+g713UUxWtBnwzBrln1u+CHuPVsg3ChWn2y+1sRjiD6kz6UNnmrehwSB3qEXmoZ2HK
kH15CR0qI62/KGB4t635ZYsCt5Yw0jdU1m4JqHpsP/CtSTZqFZqAg4k88GWw5LnP9TNJMa7JWq3v
e1pevYk9oIdyBx42BSoFUpZgaezd29pyMOBQvjiHQ/Tl+NlJmC5duVi7irZZNUqU6JbbHcL9fsXM
Rb6hA/+zdTW8oUeu0mD8sqr8UHMrpD6zXjbcKqTEiF20R0STbAU0AwgLfZPh245muhbn9brI0kfU
Kbdhh6O3cnFpGf3+JaV2UaA3cm7aUv8ZhA6qLYrqOy+2UM34T0aN/ywjOGuNvhv1DO3S4k441AQO
zdaO3Wdndqhp8Wau3cnfQ1vBAcy2sVnG3pJxRBwOvf5r7LObUidL65tulzmxceeiKEOuS4Mow1wu
vY723h1k+qM2GThIJncliXm2lg9RtA9xDKq0S6fok9v5waAXu1WOT6ZXNM5BUsd6cPDTHTuGbSYS
q2k2V6w7XOCNEZowaeBnE5ibsg6SW2Zyd6PCeCFs+NkT7QxZ5a+MZD36le+sGcnxtmOvsrWjRu5y
MHIkJQ0DGOJ1pLu5kiZlP1NjqBcfHJivgKjmYpJ7NPE/2zlx9O70lKAc37j4Id44AbHutsHZ2bUK
oDA5nOgweAZOhrqueUPSvTbKsthndvzMGKdYdyZ/V26HP5zSe0BIUK0R4mP3VWblriusO8R5VNXF
dCodDAZ6QeCLeDXZ+TmdzyZg/e8DbycaipGyPmdlyDWqMS2SBNvG7BWTWVillZ6JzRDV1a3K62gn
MWAFiN/eaGmAGZqG7aJPyMWMP40dzczXnbQxDQp8ALCDSVrK4uXbSO/TpnqrZ7pe7Pb0hWln3XT5
cCliZkXRew5vbvXFQsomm7Fg1WRmrge2fHC8/q53YOIyq0/ZKqKX28n00GMmzIrZPzVtc7Ftw7rh
QnjXaXannbdtUu0iI+BXtf6lpo6+ut90MBUAumsZN0WSDY9J0z6MOfpp4bB9zjx23a3WsR4PJy16
QbkJX9aE1TXgqGJl2M3ZcYCPdycb6mNMp0kmEBomujDHrmOJA09UaVvLMratR1rLTkVu6cIV1Yvh
EHp2gtWA9znIHnzREDVXb2AEIhDvQ4iUwbKAVw5NeMhKbaufICt1a+rmWCoxeEWXJ39NyTVWEred
dt7HM7yD3Xi+aDUc7LS4vc3ynMK2E6x81ouJbXBTGoD7U5vfrm2yTVc4FgGovPpYmpq23NkZE4UA
AfFmwzLCd8Tsv4x7h59iAd6FLXBxjNqOtqX/1jP7WLbtx9CGtE1Je9d5il2lmPSdpnJnnUBJIUTP
o4NFtXvlRQn4AzZ05avf+Rh86oFLqKpbFwb20iNtg7u+cmjYdhgZ+L7LjGQiEFdLscURDaJn6NLK
9uvfOoSgbPIOUdC8xmnyoARmNgmuXCG/pxMNxiWuKgDrhZ3j5qM+ZUr2Mega9Aw0jv9H2HktOaps
W/SLiACSxLxKQl4qb1+I6upuvPd8/R2gHdvdiLNfFKLalgoyc60155iCFJ4tm+2PmmFaN0v3yad0
gQwI2sW/s7q3Nhzj/bU5ld+OTopbYD74LTvRXAbLyvBdov/e0pB+nPQ9h4hxeSaJ72XqCRYW9oPp
W2R/1N6M1FdwtJIeHubWWtXHd72sF9vb1VLy5OSkpUmfdnrIxvDU4Ux4KmT8u6DJejItjPGOJLW6
Uutj64VofQJ/cJ0R9bZgkoGEQbnqGqI//Cqfo96n6DnxcZHgliHv2Q4FhFzdVF2lRNvsgScfhuIh
UQJ4RNj9uqFlH+VOX0llQCBJ+6324wLDlvyFNelIVmDoRM7GHkgea0J+doogQ8wHNRYJSmh0K3we
vfrU1URFWgXZD3ACGrU/zn+7HCQ50PLIck/UVwwiIO4GYHIOO7DC2L5ms5XN1h864ZZl82mrv4eI
g2nad82qHYmGqghXWcdB5WwjTtZlO/zKOyIMldzPjjUZIHRCLbKQJkx6c7d7UwsOkeiNjM1YJ5xQ
8oFQAx9QCZiQR6z8xbaeyN2cIhgXaju8KHpMxHfMKTYi0q0pxJ7dAlXJ2UvpQEatf6QMsty0IurU
GfwvrJb6Wm8rbucOUPXspnf6O56Uit2TIPRQas8NXI0+U3amhmDbR0qlaDxEhmK8BCPZH2mkPmbR
9IMATwD4abjLooalWh98nMf0Y3IijtRO4eevJCvFksFqDMjbG+HecFTzGXOZXwaOC6Y1+AWJLgVG
ErHzOGa/IibzuaeNSxnyDZqAPHqn7jaysvVVTSvdcb4L6A8U4A/0d5hi+9pOS01C2k0CCz2h8R83
S4vxIjckv4PulU48GlseGVnRiukEqk52ZizvZ8p3f+2Qg3JUtfzEKJtUtPnB8EgXUrtkOBHi4ibS
L8+G6uM+9iCBj7TfsQttiii60rWYNtEEHN0YzQO65ncnne6j2FfdwhHkb9AaG6poM+Hrp/fmQEoY
gkc0AKdc2Hci7U06h86XiSm0tsr7xCFCxWNIJ6JcXRu9Sh+ZI0SAx8ntcvW7BQSKoMYqCH3jU1ay
4HNQLJdOAF3hKUf51sf0fiixS6XdTzmC0cQKFFfruieLmR5JX63YJJylUT4RBCbqiBiu6B1vZ0o5
AigZu/RXVLfVg9HujAqP8pj764xGHV0TvXNNm5mAmaJPSPoD2r96vYYeERPZW2z6srgTaEvJop0b
2VZBxmWFfq0yi7USOw+TmIjw7omZc2Lq+Nj5ib93MwxsrRhwV/RVvju76FZq+BKFk6tksyYNJy/i
wPAlHQuCSj0IZRWHLpkRWew5w7Sx1qTBk+Fk8tMJnfBZ09oDQ2laGerwwBydE4bNqR5h70tXCAYV
vt+jMZQW6phYdQdr3UXEEwLJ9jezPGli73SIudpRB/dh1rxMlthpRVmeyULCG6ziVhmqH2QBEUZY
moScDR7cXLZwzQoMN4+Sz65W0NI6LxgGCF3piZDDwechgaqIPfOin6Miw5Odin05E2sw7WxzJfmw
Y7mTkxmQAEldpxXXUEegjrGfnJWuos3VH7u8TbZ5FGVrgV0P9WEwkLfKtNLGz6mXTYa90+FsrRkP
DXHqK03G1Tbtw8+k8jCeEl4B86cOc921oteREDmQQhyWxinYFnbr33VZeR74RBQeXJeeypxvuhn0
nBmsqsXQDxDc1+GLU3FT25JaMq29fk07BRu4QT5dW240W/mVTilWo14/hIK1T5fxwfYm+smOH/DY
18a2SIcAG2jAgSs3fwEUKvZV2APvQccifHXW1BIVCJSM2W/9O7Ut4m/pqzsqDBniZyNv3NKM/CVB
uqxrr7rzhrEk7jiK171ixzTCdkqUNFsUf+1qsIFhsoPV0kncPq6xrATxDtkcZwn9La6ImirCCKde
oqyTICv2okTzWmFkHk1ODy3faqPyjRmkIifitXayg4zt11DOQecaGUdWxow/lkiJHA/3pfgo+bBW
Hcp69riXOLHlWg0MojI8Te6rRrvvwflng8mG1kltl5S/MMgcsr7cy7ZRHr1BG3YZ+dVT7NFuwyYS
+qkrkmY4cgr48McBP62P/MJuCiRD/AyziV5XoWyIHeCiRsfdliczH/aYBjAMOMqJbQLNw+g0fKuH
Rvc/m6ml+nLs32ph7is0naS1/mwGe6/H/jFBLAvXoz+CorkzK72A+mFEW107ByNnUzsTNR8Smoo+
+a50clQQIQO6S1nnweFsrJh5VRwWpAqSwVc17a92U+DZJNJXejsAJvOByTznMENbu/9SkXRtnDE5
tZn3AXrEx1Hvx2TaG/eGhjQ0MLDWe9bgFjUDKRobPwJTJze4tqn0CmMb24N3meKOFdFo0CQTemmY
914j0HYWvudOhHX7MeOMLkDWgZHkIm3/je04GMrfXZZYmyykhVCQxpLkhsaRJ6fL4U2PZUwXo61b
An1NTum6RDNlEhBU+uxlVdUZ95XpfduMQZGEdLRPqGSh1JB4YgbloWAqh3qQ6Ugv1HJtcG7ioBl8
233abfzIJ6gorJFpGeNXHBTNruHb6otVKRBwWHHxQkdep4e2C8GT7BB6SpSeCI4HptigJJWcs/g5
jJwXq0t1tC9MzSpF7pEdMYklDbDrvWxbnLKEjnaLKDFiRvecMoxa5S33LLUvoTDmoa25i9sWv0Cl
Nj9U26cWcOwPsCn4gHN/H3adv85rFsvJi+8t9FrYlBqqo47TN2BBs6h45CzheqV2YVXDSxq11JJT
wYgweGlMDik+aerctPMz6ThuGHYP6FC7dT+mYmOO0XvByTJED3HscOFMed4c9AwgdDScRgQx6q7K
KctFC1pJzeMn4rnTIX6qwIaR9Ui45kRqYOE3Z7McjMPU9/tMosem3U9zFcvdquzLLczeV1n4L5G6
jqAe7YxI/DJSdrxiJLl5MLZmHzAB8HR0UVgSDSRphq6XLqL7x6xAeFCiyRotBkpQnPYF3fM19j1v
41v2WuLJ5OYYvY0nSVZKJo22gihPItUjAm6ztanx0xENdUdHH3aoSYT2bAL/5IDIUe/BRQhkX+HI
qq7n9t6wy9dRG38Vb2XQeftORBRZsW6tdMyiSNWz7OJb1XGqIB0185FQzc5aTQd38qGMRjqiqUnS
LitKVKiUvcXoua0jUSUkQ7ttrKNWDO9QKgiIRAOtGva3Re56BZwqsssvLD/fyEK2OY6E1VAUO3tI
zX2iQ2GyB+maVppu0FTudNN71upx7zUqcYYlk764vLQTPgusxsZKg1tVqfqn4lD62/YZL/ZEo6rX
1mopX2JYgifqvO8BhWYRJkCAx55QOIPkwJj/OnUjn0xijC5IIz10vqOWFc7QOd7je72KkpZqJrPP
siFx20Z7vA2L9jARAps/ejHSYNXf0gKn6LkbWlWHRDTYZJHKN8Uff7clQytY0Sq5390ZXzWpFQUO
/zJCgpkWL0Cdgg2tlc8yZ1CKHpomqYwJbOy/FKk/mSNYmkiduX01shanfqp4kDg5EHo0iiTdDO0v
SYjqZAcveFPWTR77e8ca34wSlWXTcUeKgXaFRv+zC4DJ+Qrqsi4yXmIEKZih3pkxfOVVCVgVVD9C
B8PKdhNhaW0xFyyXKsleTCJtyb80XDTUyFPDzzwLv+Oy2nGkITY1HyfELPT/hyEfN7p5n5lSbEgG
6zNql14RwVYb05PISa9qC/Rh4WSeyOGjYokY0lT2Dkl7uktNddeZQLu8iqE5rSpm9yxDBgO7Rhjr
MqP56DgJUVC0lsOAh8LIeeoik2/PSRGkC1irDc1jPWExbphbh7TwaWxWxazw3ypKON05YoIV3QSw
+onC7fVpG+bBz5op8cqJ5iU+nIPtaaXCexSuijhHhFpwGhh2+DqTnUjTL1pStOsUSGKTk3mbMapT
YvMr7Qtqisl4VypuJ/B5hMoUFTiXOcU9zmBT6t9Kp5Hl1dovkIQ5/zb8xlIvoz3l7mGohQ/JUWdw
V9DC750PbaSBSFBieW8v0JB5zwmLZmsJ5Uu38i94Tb8z44sgsmmt9yqy9bh6MpHJKLjK2P9bhuJq
daoY5Kwaxj+71qyePEcl2kZRXeGl3b7yT22RxAc0QrQ5FZKWeEJz/pj3M4wH5gS1f6nU66AM7c6D
v4h0luCpig9Cmi3Zq2nz3KgKfjViDBnjuElqfnk8ke4YG49TVBBIOR/HdAL9gtp+tqYfeWn/YFpt
XgDYeY0BLrFvH81IQA1Dla/Bb4OnvCpVc5WL7i7xNo5psf9hro1SW6dcFJDkeEzoaerjzgjNnaWr
3tUuark2OAzGU0NeiMyPNJ4fysYi/G9UX9VW+VXMk9Iy7iW7Mk1uL2V6g5IArKiinCuU7tUInCai
TX3Qh+pTF6I755ZRPpXXADPIqbLMdCW12nTNhr6KbHx5D4FPrNUhyD5sL3zIEB3+ziPitANTXm9U
kpoFiZDDFgFR2v+wSlzdAfa5YBCHmNbqhTjTP9x7oJ6btSgjhiKW6RMPiqKQA0Yeb+LRfidMsURr
SaUmGWwAljdd2C8o/Kt42GZlY7qInZNHrW42yIVyEqqoWONRlG5qKdk1qvRTWyft3jJl/dj66PEc
hSPj7XJ2URcpmug+i1tWAEXd54Wn7OoCrMBf72wihU0VMmg327My0niv9I6uKh3lWXqKYsJ3sgp2
nj5eEnhATuChgbCscTtkNp6XZn5c9EG8jUMWISYo/XMyX9rwvExph8iPZytKwZS2xLHCaUjXL4qC
kjHsC1QS+EP3xhiRJYrqsOUrl8wOwyMDMwDwswI0y035FJt3NMUE+iJrxsw1TbYrC8I/C2eg7kQb
CZYl23bCqA4Jq9zG0mHPqWrY31G353ejgRBsYXEtv6CbeP9iPAP3Qzqig/eqZ4ss9WsskScgS1bd
278DItC8wNhS3F6rxN04Ie+9obWYvOmngMNdyS2LZyyc6RlEy81XtLn4Buc/GTGwUSISo1vP613P
VpKtNQs6FkRgUr/88fmGSnfIGo3HJw9/zfLRF0xst6tFhL5o0r0ueQ3LCfM5k8DvLBIr6hD5WQTK
6+2v6YFSfaVicnVNm34UEWxYwRaFyz2JcLvY9Xlo6+yEkJDASBIQqZoYPQIC0wuOWiYOu51o60ti
qPJdoBtZoGOxpeFJC3rrXOmpuEMVTc2r2J5bRj7CbM3/WTmF9ZANRsSCDu4tb4vxc/56G4v7elTf
MGo6bu114kV2fbOFG+O5TLX1F1FxBu5F/JG1mkb4IYjIsPB1uIz0V1Sam3sJ4GHWvsfnqegGpsnz
deoVVJoLjrWT3bmhbXft6rG6t7yGmt4Jj15H7zIEfnJzPCOBT3eh0kMDa8/+oH+qM9FhMghU9YJe
rtsyAoY2YADxnTR1i67KtovNdTLUlHpVfyvM/qNeJPnqkDKjdggt8EtlltKiFxc6f5NVG8dM1aKz
0iEXz2KpuDeFf+U4EylztPKniHmNYKqni8WkK0vk2KF6EVEaH9kCAb1i3B9nx0pKCQOAw7L56Mtt
Yw/j+2QRe84Y1dwzVwTzE0W7AEBiDeGWrmgFa9Vn9L2JzFkrMnG0UHLpbQExiSPNU/WCWDdwp7GQ
r4BTPpV0HM8iBNe/KFNtN+q86D4aIduhuVLmXj9boSf98RD5+NlnpzTNmpOqOs1Jj3tnF2f5/AQP
QJYkT7pSo/5kKEdgK4MqmtAZo25V3YNwW8O9nU86PvDdrkSLxSG4cCMLUqjorGzTO4MN2t/2rzIo
gguKl3ojy8leMXnxNkVREGGZB18sFjnIDHMOHTXRJiRKei+VYt2TEXyd5qvlS+kofmWdgJ9Fv2lj
h3CU2iZ8VXSB8wov07GoEnOrOVP3nKvoTqVnts/ODSnZB9WuRFPItEsXb3i+SPcOPPh08yVqenK2
Byvexf00F+pw0HwR3em4uu9hatZrrUROF5h+/aCNSbctanRFtzVO/HmNaobvWFVbrAmxuyxfmqnn
B9PCdFXUVXm+ffQ9yJWTnjNumyW6kVJQpTDCv7Rxwk4OzNBefBdxY2d7v69/LyuKFSNytgASbfFA
q6skU/OtEYSwzGyELZem79pjX3fbIB45jWitsYdHyic+tc2z1712ODPubh/FGPJXdi3zHp+1GJsA
7yLLWVdkS+wb1pG7an4BKTStRY9m5/Y1jG7QkANnlw/MPNLaqUDs+cK18pI++sABppmxuegf1qzx
RLGr7xYVfxP16iqXTfTTMX4u5iEzmL5hH5WvsQP+pJ+JRiHqxvUi3BaD/IAX2l1vfIPA/pB6CoTG
MamkFjiz6YXRQZGsI8sTqtjZw1AXYG84RN9bZf7VOK+1L7R7ujbiBTX2Bmmicrgt+n0fjg/01fuU
XF4IF7lu4l9sUBlUGiTXIDDXtBzT7zE5jqE6i0ia8bDYmprMNo+FOd2zlrOzBYqtHBqTqhCnzXRw
fFhqTRF2T9x3++UWs2cbYJ4TlLVcJiparNGj7t4qtv/DSbTpSxDnpXtd/Yy+QWITldJdvh5eo6Jo
viKMCa6S6OOBeBpBd6mrDnIu7R3DF0e7H2tmgJqa0Cfqz/9CyCCJg98s+p4eg7Zj10Jro0XEnMxr
IdVd+6jaH1BD5VMCeQU4AAS4oX/OOohENh2JTdZ4w7n3bTrCHIT2f9EDKkS76N9gnwZasI2IU/5U
EEnMoCj3Zq+wG00gb4+qq0JnOTA0gwZE9637o3MoR+AdCLrMh6wik9UYZfIjDxwG4V370IetWEUG
aQQFu8i58TzzFePfaqZhvd22BRmyjc1kX3otRb2rUswWQyDvwhlIT/s2u6+77hvULY605UsjFQeK
qla/c5C6uLVhaw8dNnWN2OKnaX7xIHVyMMisY90xex7o9xdD1TwuRB2gv+cmYvtergZqwHNErygr
nycDjm1chj/GAA1/i8j7KpJOu7ReRyN//oV4inaFCMWbypxuB3Mk3YeKEr/Of3L5DcufzBykYEED
ZWUYwsfOUi6L8VSpDfUQAWLbKKUj3io0OpsO34WC627TUNOKFaIn46q3SC/DsJjn9q1x1XTY0BZn
tv0U6Jd29lSJmDrHCmd941h1F/zucl2NjvkKY3Nfack5Z+14xHNZPRYkqi4LolUl1qGvlHRj0w5w
y5b/e1AhH2SG5l1Z35UnCA17WRQj9WjV70217Nx8to7Aks1Xsqr8C4joVV8G2XPZMJ9P2rQ6V6LJ
npOxbt2MG3cLTyh9zvgETiEjgMiwPxkwwknXBvlUjJz2p3gAj8hVoHKqm3uixuTUKK3b/H30L1CG
yo8srmP+r33pBn1ffmiq+pGVSbLpafZclcw5Ls6i0vBe9K5SX4dWCndikfak9xWURCOL2W9Yz2te
DnqgUsgsQVlU3MmcKB89y4s3x7C+Urp/v8vXzICKIkX2rDPrfkup6zeqcIh3pfY+STUVroaQ2L25
/G6HtzEw731FDa8VvdJZjj6B5bZhGVle9yOV1W6qZ2LfmBRuqAfVNxzfrepJ5uwwPbC6GdsJvPh2
WUa6wWxXgamoBI0HOfN9yAdCDwjyRiSwXTzDcr6ESa7Q36b3hdLBPzp0MPCJAAJzjHh6TxOpr2ND
MkB3IsuA4Kidl23EoOldx9XtYvlKFtNQvH0fukVxEJtRfWf4XeT6uRdtlsvlRSUc8YhXsN9HuT+c
8MomeO/OOdDP82RH5Ll3rQNPaTl9CLXnRBqxbzHrfNdHoEywHJNLRcTCmcbfhxeZn8Oftm9rjOO9
yAIVHQBF51+/gCsxrplzA2n6LjESoxqZV+d+MGKqF9KIh9q+u626Yg6Ml/kUXf3aJG2UsuqtbIK3
GIrULzgzazmguYeGIOktz7QzL3cORpUmr62j7Rb+1vL1mWaaTPhomPLIp6qLmOr5tN/+QqiYxq6c
mOlOYf41slquybsJ70HaagdNcgzJvcRej+2swJtk6+9EMZ5MeDDPjsUku1dz9eAkRvfgNObvVpic
4k1sBSiYsv6UzHjIqlPk0Z6ItV4u7cLAqzC2PaZcelp0DjsVQJOYHYpOamSb/436cuZkhb9jiWyo
YsJULVMVWMX/X3xipRW50hZleqDrSQnZSwMmLIG4dz5u/W325zub1uvta7BmNo4xVS8BJwLHj7wX
NQiyOwY4aBkDmT6MfmrW2zxFl9Xb3mmiknKNaahWuhlb1e2LqCW1w0jPJVTt4V7pynuVqeTp5nNs
EeO6qlEaG/pP7UoFYT29av39kA/OXbe8JPHEgRe9Vpk6d8vX43EUFzNwPm3+5Scr1+Kt0ak4sHMv
P1WmsLeRlqWPmLwf8zh8NaTjvdijlQLr5h1TiGzdp5BWGiSXm7jZ+6VIn5eXsEal6VdWdV4uyRwx
N9JI3dxjYqFMwr8EKi/LOz3QXktsn5dOhTqu9vLaGZ3+wlDprUeRjW4ZsEZKnVxok1WvbRULpSEb
SLJO+tz0DMHM+i3HVLLVtBqT8PziJaFxNW2V79iKn9tWf8/yuohdC08yWhUc2KEaMzqqpsT7Dw6n
+c+UJRuPMHBoKTWLmBvCz7V/Uau0rrYKNBXZ0fT6/FyUwCcHA1WfaOp7vU0o8W9W/XzQrNMfyAto
vIls04NnoedI/NK9uUrbpJWUpOBkx6XESINidJOJ3mwNyUTjyHde3GRDzIllDMhUGFJsw3pTDjsm
aUCPqmFc6/Nxfrls5svACKq1qkg0/3OjOKjG8HF552tp+FjPsj9NC+6Lwk92XlEBN2beeq/Olng7
wYa6nOGqtjPWbYiCgtM3Dnsz59+JpXMuhrFYJ1P9E3uK85RYRbtPyxShZc+A0AdxtWkMnYCYnEDV
pfgzM9DAYz32/8GrlTNw7x+PqSVomWmwunVd6uhK/4nOIuAt1QUTS9xLdbDqjPS119nCDP2IMZg7
wLTzC93v+Kugf8OVVz7blpWi/wV178kMUIAX4bwsQQMXNnJKStOUx4qbprAvY+SkEDTzzYJ9QDfz
mSVpsF9Ys4amJIebNVWvpHIYQ2PVaGzZfeqrex/4ztbS5fA5f93jcLRKnFHsm8r7tfQSPCsTFEPB
76WV8OeV4sXW2sz6+ogPyD5NHUKGZdFdXqDEbIE9daf/vdgZ/76bHRUEmaNSgKjSJl1hRuz/DTva
FoiKhOmVxyEb3sbRh1PcC4OUxiTdJgmQHTquJlMnHZrILE2YT5Q3uEepfoXWgx4N1laNBxV5jGdc
b6weApai00L3i7WQptjM+aMEle5EHBCMFKDltA+yj1KNrnofeL9MGe3rlpWqV3v8t37EMI1a1Als
5xg7w+dyFbSftwpPBtnecqrgtmtpfNo9/ez//cGIf2UL2LZlSAvbv0rwvab/Pxyy7msKIZegJsR0
xclWf06dE9CTr/pr5Gnx9IoVmWtnyu+VnIrRGIziYhAycCqbXmxTysin2kEmNZm1cAXguT/aqKma
3asKLbC526rnTtgzy9SJkc5ao97ScKhRPnDaz5Ss3BZqgftOM8NzY7OewZ4oN8tBqbEg+1UQq49I
rajwm+gU/lek6v97xCBrOEJYoMi4TVSaXf+8Oaw5mytXq/kIJk5xQH+aklB/Wd7ZilFfp9aKaFRo
8rkpJYPDRAEUowXmc9IEI8PMcNyw1pjPZdRkp7Fn11bz1nye8kC/S5r0svxRKxrADC24o1uLOh/8
aKeixOzphryX7cgApwDrOL9wqOsvdN+TXe+gtCloGCAEFS8FqpETxw1v3fuW+pHKOCdsD2RS1Ffa
Pblw805caB9J6BO7rgb6H304zy67tx496UI6ZKJa4wEP6yeRZ+N/3VLzzvD3FYttw1DRlqv0DRGI
Lmkdf3vW+oDTESt8fiwCcR8FpCfa3HpvftXiayzpx+STFa6tNEqIa5f1fjmzLy/LEb5PGJiK+Wha
We11oRjc6EMmzCGzaBt6oJV5qHoDSYdmKtuo7UYY9sZjrgzTtapD1yoNzriBBSYNs7E09qU9TfcZ
9qAd6gBlU809hb8ulwWqnur8P3JcNHVenP/6KAhyseDwsn/SIIJ5x/jtX3cWffixb4NyFxiYV5YS
aBCZeTbIBFjKo6jy5i4QUrYbzKtsVHXlYVlhu+GI2M5jyMqe+q0+j2zsJEU5aBv9XprTcJHzTVIj
CMDizRF6sINpA0Wqecxz1GrD/I755IS9kNFO1jALtILKuvYh+a1zjS3svLrDSDO6S99dlN/IsN4X
jjXhbxdShunjh8xdtbnjaeBX2ER1gg3hT/Kh4+Q92o9yWKuo7lHVD8WHELJggtGOUEtp81eTFFdM
DewPhWJgiXTmcA2AJHKoNNBneHAmx7nYJsOEqWFwN5EpuS2Y2Fyz+QWvJ9O5r6gsaczXxTmJSvV0
O7IOYQubeeYncXybTVamv1VZX11cxRqO9pmbqI8bRCl8bELJ27X0vHUtIqg2OeCLqPJ1/B+DAZjY
W082SGAmmogTl6lH0Bva1aEZqgX2U4RZ5dnncduUMN6vXlRZxymFpx0ZAKd1loDNwmFe2rByqNP/
OAZo4p872HIrGaxE4P5127SsJZP6b09VpANp6b043+lJQNVb6v62Giw+wW4sHpeXqpl+K+2EWpWO
4KpR1J9MAQAj+1m7RgyW4h6zxMOUMmT1g6N/skIZX4tWBYPGgu7iO5cnve4aKLfN11QGxTVGzUIN
hChyRmKzJyaYK5py3xTwZm6ZMHkzclzrc2VvWMD6l+NFG0fp6kb1rJDQs59n916mZffLOz2fjTuY
LNCohHDtuhRtry8+lnfR2IqPoJy2xlB1Z5qG+XVgHrsfqvB9IecGTmNcSsAretZXl2WYk9KxWyk2
8TJL3Mg0BB7+/fh9+cW4ZD0w+85ElR2/a70qttloJtuFg7sQcX0Na5+VhOtM97Or0YXhxiMEyV16
1SLL0jN5n4jsAR2vB6vunufuxxX/3vNytbyow1lTygFWnlmDZQUxovTkTWRz8kTWt6ip4kqYO0He
YQ2P9eiZBGGFqWdtNGnHb3AV330S1o6TUJAywdpxSJh5Z7KHDGPEcURljbNK98sNR/IfoV2lFwLd
VPISeJcxhN71+T4UXbK/pV8F6rM6CfvemjzlaaScy1GXrcCu51cx9UiKRIzewQiLN4+RyJYBQrtd
LiO13luZc3HK0fpRKx4BkHn8H5l/5FT8Y1m0cYAg4gY17XAmM0Df/mvDRfvX6Xyn9VEbpXaIOzE+
jjPOc+bVUYqzvMlsBmKiG0F//ho17BJlnG68OcUFJOCHH9cfA4rVH/MbvyDSrUogByw/1KxJiWpI
82CTwmaAsNcGTAt82kK9MZwVp0Qvk9anoYntO13DtlCwJ7gdXm1+PmjGVQSMj9ITxb7U1GnftAOR
jJmBbFDLXH9mU4Y6I9tsQLie82/BniJeqmhpkHeWbbJA2flbIDWWP+pISIzbUaV8mBzpvObKr2jG
j0y2vM9jzjzM7P2nKKixbMwI4lq+4UTrGcZBSK5AK2+13hRQzsvwPeYWLZgynKUJWAOfaXtth+hT
T+PhIBDLULKn2Hhxse7KGcuo9Xb96AxfUjPkIadH8TwoJ3wM2GpJx81VQVepVR5jjCFBqKnvWHma
vdp5a2d8iTSMRvw29u5IotjAnQLrztcegacNm1ZlPN3WgOhuiXaTzfiVBJ6JA5//5avK+B4MlO8U
H4+5XvqvVmE/LFMSetNqlPyKvAkCnDSTq0TaPLfEMQNQ2qxgBK8dzCt36+XpW17qDK9hZNZ/tLaW
YUmlBpMrcxPXhpDRvTLKj6W/2jl2vveCBn/kMGW72W2zNsuGrtWIzP6cFlV8Vssf6D7kYdmsIHW6
mQfXxycn4wpK9O/v+qlL1qNVatQDbIDL3M9SoZz+7zO4Zv+rxuPkqZHlbgnVASJHX/Bfz0MNDSIs
W0VHLTVvVQzWkUC2DBcpqYLmavgwURhS527acFsbPTKSJiSeSGS12MYpP6rOz7hXWtb9sHTis9mU
8dnCYoDi849lsR3a8cocoz+YNhht3arzhwab7trCLY3XdmhvGZjNvJ82zCLRmBepmwGUvhTMChYK
Mzgsz6r46BPLv2R5e3+DNXugxuy0r08S1bY7tjrJFB2pgBOwyYM1J07YYdXufZlOKz/IH/wYcE/u
x3+9yWtAHHVO6R9ETnSEnkn3vdPka1QQZWvhBgJXkstXM6V69H0wRqMemq8l5KCVMiK/w7nFmbzR
5JERbQPOWktfRs/+CTCIwKi6xMKPxXTn+1ZHkxcbvaHkZ/AHoWvP/Dh1bi40M2aO+rXZLb2GEjpy
ZeX5vknLXywUcO5TDuObwFJw4vfxCc4JR7k/X+DzhcydGgWv/D9+odHGO9J68PXrlgaZilHzcr7X
Fcfb9SPjiszGZ2BOavNWCvt16WV6wbgWIXNnv7fg+Rr9Suip9TPC7TBLT9WnJK0/CsUaAPJK/Z2z
7aaaMW5thoKrrzG35/TDDqj2zZPfpxwUA7AwVQQQm2kzbnAEh9P8XeMhhkI5X94GprWhb9KMNJLa
a39R33m/kvhFk+ShtQELctk0H5xDjNvAcmkue/PoMjMwEFijRpQUGMxVNQ7xQVPt6DGv8viR0hia
VRXdL19qpcM8X9bQnr1C+z/Czmu5caTLuk+ECHhzS+8pyks3iFKVCt57PP2sTNZ0fX//MTM3DIBi
d1Eigcxzzt5r/0gRHb72dvfbTrX0d2ovM8Bkv4cu+pzpVe/qsDcWEhEVCYpSAvGKsmHaM5ba5XlP
oxg9yYAAzkUDGJZ7SuqQ9SBm5yZ+P0AP2lY3CnrT4hQPRfV/bc7+vaBxAZN1QW48/TKqacv41z6/
Gq22VeBoHAkftbfFrDKknzDZrki/xeEwxbvc7qLQWsSgRx5Cy0EsKIyvObtX2BR4+2+eMX7HqKR3
lOTBzrYxbEeV8UwzauEji5yasVn2TjNu/vLzokqLV14SfdapMt5TT+QPHRAyF/EfhUL/3VQhNhAc
F+U+SZzsuSowVtigRI6tCA6mcAw2U9jM6zpTfxZ94OyDAN5DwjK4dnMHPBq5UOXaGD1k3mXhCD20
84B9r0TU8yCfsem5P2hT9ab7DGr+PhVHKmGt9rgMcjg8WTzZJemL4tqo9ZNRkrUw5PvcS4rV35JC
HuHe3piKUyTreAIyCvLiGoxpca2PAX5L1mhH/7rntVVW+JGVwEtDGtP3B9w9xWYe7QSDET3ITHzx
5QaWSRK/DUOLJzQYwZ7LjYW9KbFl1cx/WiskYqO2b3rUJe9h6n9Pda38mMZoMZgoDPKR7XXALUQc
TDwDkKy9ZJMzodrUUTow8MwaDB2pYIclBS0MvZ0J6VHt7vp3iJJC8kGHMiz+PmXN+S0ybOPWF7Bl
2RV2l1rXwkuOc34ph3/+xZyrx1zz4B4JRn9lRgxEgJfcCZwInf2d61TVQtd+BFbMJdHNSJjtTPUE
t6G+OV5VnzB9E1QVaDr46PhoTtxex7kfaHumCHuFgsJumXP8H6ub86/VjQ6lYdF60zXWRo96WNDg
/6NyKXP0Il6WhIQWVPQjfD24jrX3Ind7/5zdeW80oA56NKLtisEBOKm5rzwTAFTx0EcZcsTU7s/y
lVVG3dg2KuAyTxCIlV4HTTnZ59wqSDzNwHSBcHeTicqgccxLhEbjOR2znRHU03uM1mlxn3IbuSPQ
FRFwm8BWHuVRErAvkkeknN6CEhcxaIKto403O4l+RkI/EogHNS9XOclOjFLLcud51rR2yvzTC6b2
cl9C7PKzwZF2IVFcf6k4sxoaiTlJtCvFmbjm1MB7HUdCAMXNHfXpMTUtSoA8JRFAhqpyRamnUE1v
XdiXu2EgHAQTHA4w5BD6AhGueWlpOSHV1MJd6vjGJZ+5+xjxIMTUmJnW8v32LjqqKH4BGFkc/SQ3
lu3kjO8WG6DlYEX6Ua/welgN+PwNMCBlIR+acdZfVafZZF17rFUCxM00MynEs/Asb/3yAawW0Aq3
Mdf3BtZIO1MqI0V/Ii4DZLBJgnA5zbbIzRBbdk27N9glMM1XjXoxRulbMlXhSwpkd4tFo9oNThmu
72OG3MBPIjv4phnEB1ZxlkII9rs+MkXMX4TlqDfVCxzg+pnO1DYBcPLUUNNGSA6UixxrSvFLN/pH
s4Sqkneo3IhQPnD1e/v7kU+QEALyY+A088ag8bKVc2gdb4kf5/OLYaj5qVStHpAc8+kae68VCSF8
ivnpr67CKDzk5JJPeR8eN24+PIWpuqed0n26eYIAqYj6h6xTmLcXhb8jXfYBMWKxh47rU52m2UUZ
PG8TOMP2rnf5369InUXmXwWYzfhcNUxcAjoBTar5r3b43DiKaYQJJEy2jHvSS+JFTMLrxusD7ygf
3NHFy/X33ASqHzntD0AFX5VonymJm14yNhxRaDtXzTWJa3XNZGcF9leuTzB1FFCnFlTIpdmYdGJk
88qttONc9AmkjM46mqHbP3Vq9SS3kWx9uDHwqRVK5J+grGhXS8RNayJT0Yj8B0Z1zg0H850jSVHk
rwt0g1PGtsSxTHtD3BSymkB9ARL+ahplsZMMYVLumSaJ0/sOByTRym38qwCq7g0mHGuz8cKXQp0F
PNTixv+FtiZZqShqb7XmbOjW1D8QHjdLM/bSm2WzK7GwNNv5BDpLKO/kTdbUTZeLyeg38rkKThS2
GdPc1RT6JXFRj3IH8s+ZfDfizFYT7VGqSv/52Z83boAiYCC+GC16p4wermiIgGKJrh74lfZxHOBy
hBgxL2GPZnzW8d7pzAzo28ipbtt5SrufRV/OLHX7XZ/bQy+So4kbfbVFNlmnOxbyCPJFZWu46jKy
Guv+B//l+4BLdDHFKbEEOOGf2Gylp0AZf6NbxDA+BacRj/BSrkjyIVMLfTlrPU6GpurZbmbmyQ5C
Ys610KFdGVOI2viwQeU2N6fCKn8vIHWvY/ubMhOaKPQWlkEWaYa0DvibWLE6X1sHguwitWAO+yPS
Qbt15FjDWWolHCO+uHQzFwFdsj2truq5UzqqFLDa1tQUx9BoKW+q+t0cXOanSnajIhhOimte4rvE
2TY/iH3RHiZsuevOGJV9mGXRKwyiXddh3bz/h0E0qVtX3v3oI++ZVu88sfkNyq/7Nc8S1GKSbfvt
2DvTC/Kk57JVlM3Imrwi14UYHgJy+mOt0w/bBGUwcSWIj8jdIhpsEDwsigUKIuyIAvKV/27s1Ftl
ExCm++wUK72/RWmrLGRdpdtv93/YGnK8zcxOsbiWrFdynAWl8ZCOhLrXRbdqMBESQe8MhKDlv4Fv
YUiZMpfQD3m30sUoc5rS8SEplVcZvBa6Pu7CqI/gfTHxCIlMWhMvCeVWWPckCnjyu/imxBX0Pj4f
NSXuDUEK3V34QcjAg0vsJsQmt5X/iqW/2hPsm5zGKNjKN+g6Wr+szXHeyYHbbJj+HgdCqKv0a0XX
UDYM5QPL23Me0KvQQ4DXvatOR3XG9jp7YfSce9x0lUnrbvem5NB/UHVkN3K7qoMFSX8D1Q9trV+A
VywhfgTWmL0VnYPbwba8o9/oH5L8q4Qg6yxj0PFZBGzdtFhBETvRMkUCa15oGZgXq83/PJQ6qZNw
Hbu4OVLNtnf1kZxkuFZ/JNWeSWJfV0cShZjXt652ybMck2oLW28ResG3lEemkDpAZWb61qvIgQBZ
YK8tnwg6mbImH9R0/jV1FXazjiCF0Y/arW0OmMIYUZ+6rO+fqwD4WOar2VaeOqXl7PLCwZlklc6y
7sx8K7cs1ef9TwSv48Wt1OyUpPQD4Q0p68QqDCTyOdifGYdaqXR+u0eyUr/Ub4aQvGez8+R1Q7Au
g6F8o3FFis70rk1quJT3/5rtmLwcMKoxX45GKPbi6ihHNdze+8Gp5hgNmIc6XoNxgM7kdngpdIbt
AUFDfjKEz3VNHKBt2uFWrjPjrBmi/9KBoivcZUtTj7KkDs+l4xonm89SSDC6tjzefzHEINdGUN7T
CiG+peX3szBpV8zb5teiAzIYlObhXhcRhUXOgthjyQdXHCEEUbEpCsa0waRKbs3iJz8dgQ8ZCLJt
o/XWIbzy5gOxfbqq07A+FTFA1kj1RcoTih4pD08SG3mwoovmqraWe0AZHIrIjKKar73FV3KPEEa7
FF5ocp13w2vf+r8rknzOdzVNLyZZ4u9cRNHG0mfnOZiC5FjSHhgbXJgizBXJSq6+px4h5aKVZtft
ty2/v0nBV7wOuLmnICU+WUmfaouZZBCaVzv2+qMD6H5NFpIlmNP1kSnNncOulOqbWlT1q2VeQ6dt
AIgySgC4+arV1YsJn26Zi4CaJG/eCNFIbty4x1XEggk4hvN132URrk3V3ql2UWEK1pyXCHk2gnH1
OW5q60Ly3ptaNR+DkVuMAZh2wYn5iamq2Ie6uZX53U7pQFNVxnE/8BabjqFVq4b2ERfCZ99G7aN8
qLSZdLwCFNkHN+hFmmnFUpLJ9SoqnybrfqtS69pdlkXXYeFFqHJPkK4T69wgTt3LL6oivq3kUuHD
yG6t3mTnsGBr1Ij9TmVHNN25zGG91eggU4OxG3jz++zMS8joSG0NrQ/fA0O3MWf8owmQwgCvTb7M
Lm8OJH+GrJntCB2c7Ef5ANCyHJNwm0KZYrmjYCNdo7zGac7ol+2FjI7RI3de3b92vUhH7tzqHihs
QmzYF4z46ceKnU6klLtZSZqtZ7DT8RDxPKM+iC6gPkgboAVQ9FzkmWtOB4/lQIahAV8vT5kTYdJ0
gvJN9V0buiIEkthwTmzAvAc5YyyC1CRChmljMAwZeYvcYP0GPmpaUtcguLWe1JDOmqH033lSrxO8
+6+a2QyrNAPDAVRloN1beRv597ZjjOZOqNcbuaaWJU4mrUMwyoDwptZVsf57pNYEV92Xqpm+xcJJ
7OdY/Illorl8CLz6nfZyjR5mIko+zH+6AoPZ2d2PMo3peeN230ZxFh0cLuFLnEG48iNkMk1e0blj
hdZCf3iIZMZWN3kbBHsUeDJjKxAJ9N40PGgIm5/GCcaLM3FFDZr2ELajt1eF2lBefn5mbEH/w6xQ
jF4gi5D3svfBM0yFPeKM2FJkkbcY6j1OUVM5hDDdDkx62Ws1nXELwl9eUFfPdvchi0h5EtWf1qz+
KhiR4M1GNzF4nX2yNXdrp5V+vu/2Zu0313+5iJOKDWoIdRse2p87L3YNMPDAz9dye+W1SnUODe1n
hZn9ZzVfh6l1fiHop5E0ToQxSaEZUrTy6A2Qquk43ORIOgNwuHE0Y1zdJ9Rgl3f3O9VgAoDRMHFl
ToJ+uqKdMIAhyNxXoyq6S2Mh1IcabI5pdVLs2n60zIpxh+j9d4CG69AtT/ignUe63Pfnvdx1eM9I
S7VuwmzL369SquWg2/kLWQzWtarzr8mCAg2vpXnogv5TbWL71VW1YO03qoaJsksO4I7BXSgbx3ec
x7pgxgM5a/w50TRTuCE82xEOw8nCiYa3rVha2eR+Aita4CFYE/tePKtJpz4YRfJaO73xRloeGyzb
fPHZxW1qm92PtARGXtbtWnFKs77nfSvRjgx0hJ6UJ0qrP5aTvrL0MT3LcRSJxGJHS+qgPAVc1C39
dqrZoym7IQrit1CNSCTwDGc7poHxiq31MPYQktSRajy3mvpG3eSuCySs2HGE5KF2/CV2SjIlxqQ/
Yl2mM1IFDdA6pzvSvOI+0+qt+Ann5qSQqde9Ye4Zjtxh4BqI77b8+gc6htypHKzDKH4DFGjj0RAv
kT9FU9c9cBdlI12/MNVvHlrgKi/l+NaIPCui5dLLVCQZhJowu0aW9d1lTrq1BeLpHkzgBh9+mHsP
YeDZtyTLn6QGnTXo368yJ1AO8RzVp9G03TXlmXOd/zkqBvXPc3+PghC4G/e0P68rfKJcjJAPxTDy
LcwnCAQo6RBYUveUoPLfLK1/6+i0L1QWDQRcKHIUm9yGoG3yd6VH5bLNlfJGVw84UFa8qS5fxrGn
dhynnzzbnSs8Ppfamt7o1ds7UxpcUn4ZMZUIAHtyP49S9jhNbjdbeSrv6n1QM1oCAlF57tFNypr7
SvYsr4jKR/eEcQLrdVmaiMwIA87mYfoMLKjpSVmKS74K1iMIG7ZODEBjNUtvY5//OZLPheK5WTwn
jzBab4LQJ11LpCxbI1awYHSzgzxt9erQxwmwhhHpUOwRZB+KB5syaOOnYbMM4KEeNTM83EN7IM+t
3KmHDIH8YWNVHnIVYhFO93v0BIIGTlr/lGV2/2RU42et2tMJzA3mGkJbhYuLRr/44QQeaTUpk4En
Wdjdwiz+Zc/vjKj7r9KcnOVMAvSlbfruSDgYNNgCbHhaatq2M+dmZdRq85ClFTLPfDL5IsPaT/JE
2Zr+mF57JwnWFlyjZ5UAHJZtQNGqHt0Mh+SDkgCnFfDJ6EtJ383Uiz7s/DoIo0LbJdMmmHV+xcQy
n2AoeEc7xdBs9utBCafD34a1HvZQITut3s1WDYUciSnler2Mo8S4MZr5LcWUeDZIavdgEupmZZzm
PmDqSsIMo3+whRTkRFCDIa9Uc6s2PmVK3MTrFI3dSt7t5UNnldch9WklTe3mXrdivXP/FHBYxEny
daJPl8XukIo14r5QEAuzms2IMG2+h2HfcsdwZhEbIzT2sTiPQ3AMhYD6qWjGvvRo4t+3XHr3A5dM
klfgKqLqEJAginYkgOMXF/V7OLhgDC3XeQF4iIadBD1DG7Pj4E7h2wASxIys6sOiMNrNceSuFdx8
y7tGw2CGva+VhjFCaoEu5KGe/UdVYUJfaz+k0oNWBpZM4K872f+Xz6Uo+Ulc0POrgR4Q7wOIWW4v
MO/lcjXnBbiQAnwbdjTriHCnf4Ia+TSUTv+aBuOVq+pR5n9YWlFutbgZNlB+4jXJiemBkeXKArP1
7pH0vhly09lBlw9f8sy8+S2fzixTiIEiXIpYYRMltjbctUGaF83BB9J8ZWfO8qTwBa7ObMpKlkxk
IASyrVHvRF+zCTu+BVp0xiuBN8+tFSD4QBuSwGIvBghgoapZcuXKjB5Zul6coaw+6Hpo66aPsAqV
2PJkxAe6si1Q0fq5tJk3AjnF6jVkz3K/MMxOcRVnraUHh6bx1LU1IWKY6zb44UfNLXYH/XcH5Zbr
0EYLBn9O0Sf/l6eVH1hRug/+hP4iGuwCejVfQHEbSEOse71n1CindaYomtl/9TlqdcbF1GCZV34o
EeUm4/IQsjAkWwX6Jz2iaN8xG9hoPdVehuXhhgcq2M6pER8VhlDkN+LhTA1cMG7fOlsKn1NfYjxE
lG6u0qTRD5Exage+Z4ICwZINOiZ/B/XDRsXou7e+/xK+uH0yOOoJn2R60sEwLGQkTWVaZ61gA1Ib
kwldmgCjBqwQ+gjaZOS3G6cmGxlLN8BOvH1gtfr3/3sQhs7JB7W2UhRRTWpZe/Zyei/EoUQH8Puf
Nv8EsMquffRbv72Ueb43kFoyb2Q36Ed2cyjRa22QTTTvIOt3bC3Sn5nH/jlUuKkRXbomc6fbjmHX
nYEQdttZHIXiOXkknwsCZICqUnLRYs1Z+bW4U03OQUZTWda5Unx+xbJ9ADVQP+I/fQgbrT/HBZIK
udxohnpRvXg4TYY7P2TWmx0X/TrQA+vJrQjlsOZi+OwN++p6TPYXDJJSFzzmgsLzyegaf+WC6cTO
UmdkI/qobcRGX9gaLnROaSFYm7Hjxj51Wnqsa6NfTkKtqzOi4JbAfDHujUfPyKKTbDnwiXvrLrTc
5wHSzMLXo3IPAt1epm4z08gc/qMyagql2Nhm2TOkI7C77JqfJtEmMgLW6syPFijVa1g6352lTUs3
HwHQivYhjo/4ioBn64Iml6+O+vwL29X46s1tsua66c4mCpn7mHEC0ZJk5AdFgsEoL6PWxRFa2xr2
2bJ/tvCR4z5HPKNYTfZI8WsfMnfC3o1s7FO33gwRdKonH3h5kp0zobyVJTNPl16cfkB3T3YFFcgy
8v1obxPrRORhmurpyXDmAyyCHElr0cMK9CI6hZDiPKW8DGXSnRvCUoUj+XcfacMNQ7qOsoL+NDeb
jhiGhKasOJrlEZKO7b13IQYni7BrVSDjjfk7H9voWJD/9+j0trKXjVN/bsolS11+cICx7iy079sx
KLwNqO35Xnq6rV4CM+2iuzyEKa8LVED0RkLNNXYUC8hP6K7pLH0d+41Fo+OqcritPQnNt/xTFl7D
hZiU3xassZcGiQWCPoB/uhB8+fFn49YaGsMa6HXl4mwPx3MIi5L88rRcFtEQ7gP0REd5hNcXf7M1
r1sBLFDDHWAp/1lPKndakhxD9zSvk5BoFzn2NtK4PQQN7vZKn8hAVJtg04Am3GTq4DGNhxUwtKF7
zCJyZhO/TL8AY/vMaL/MOu9ZMo3h5EEAunoDMuz7D1SHL6RZwZbotFViYGBM1Lok1b71F7KsjXNm
esDrDzrTqTM7tvdgbPCAJ8Xvwi7/dTCm9S72FP9kdpm3aEUWqllXRBO7drLyVJXhZsaycu5re2vn
iDQgUeK3Q6SDPLy5agjVjnVsHQPTzYHJE90qa47ZCREN99a8kqep4ZLki1uxsdL6KCW+OYKrejHZ
KEgCPTfvn5QRmw3EHU6plbUDesloKZ+Lu9pcyA6WnoftkbQGyBA5W8KbOqlIcuJPWcVAgGNxcHsz
J8WYJd8AhxW72UMpJREOAqtVZvWPeETpS80og+WDLyywTdm5R4r+TaDG48rAaIucpP2zTen50hzu
l6qRtMYCmCUAXPwWf7sslo/RzDfhQjoxk1V7MBXaj/Q+6oigwMgGPXFvfrDdG0s8R8jaFN97UnMt
eMYJPS2Y59P3wz7+HOEE2s6ieyJ/ygA7uqaJcnIMt78GYXNrfWxJYHFJHLLn6GFMymilFgV21jx+
DYNCuURVMsFMSN+JTvOe5iqe95BRk01GHflpocSnZVluC8t0twFV/aGiD7v42xGqmHevBOdp4fqk
OebwON8MpzwCCS9etc7t42WlYQeJyuIob29uPh3Ag6ef9ERMlqpw2lMWXOU3pQR5vDb0dLpfw6bo
DDhBfKp6S4dG7Q5btsozwrlE29VyTlcqxkVX+Ed8gWeI9HET9WDZ5fULPkMVBDJn6YIfWo1tSy+F
IOMVt57ys9X9TaYH8HakfsNBe4v9qKfX4em0mxuSf97m4RyhU7zcN1RlqIFrEsZdfKPxWvU8nKB1
h+ctBAtEzeOCmViPHfZ/tinhq3he0Gj1QnHeysjN14iTuKHpyv1nHSPhJZtCsMfcLPjDZpiEk/Gc
2wSmZs1AKRiZD7aBxsgnVMUPdVidaYsjgrf8XDfw4e7vWnOM5cy46cq20nrSJp1OYoqCyyvR0cap
8hy5bCsKnW68Ak/3wxztTTRE5Qtpswg1mDks/QIcWRx4j0oAvje2zC+cT/8+qArkmBP4Edv5zi0L
LHjMkLpmW4bnS/+ljPlXMRTGu26BQZm1qX0ijKVao63tjrmPCCrLsi1KWPscpUq6zfmtAduYf44C
8Vwkfvrv12WDt2OxfInZeW182NnAFvxmlVZD+EK0FsyjsFE/kAt9hGpl/MocjZjXEY2hj9IP9ytx
CGZwijOl31g2G6nR0yn6KmpOJ6pbhEyWtQuZSz3AWeyWxGGYP3Jy1YIx7r7ZhX9W9URYUBmPW/bK
/nWoIZLI5qM+jPt56nLa7/Qi46pHwF5WuN+d8RGbP2JskKo/I7zkbVP634pSvosTw01LEBoeGief
sWhjQb3EuEVJXXTZzk4olcJQCD00/Yeu0AQRfu0yTG5RnFsfFZQH0q68+rFN7HKTUtWUwXOldS+d
284/ZttQyMHKw+vEgn5xvI5M4t6dfzT+dO07AuacLGOQR91/BXXaXHMlnVAbhT8V3yYkIctPdzlQ
VaQ0AdQuPFoGxOB+ctg6j0Atezf3L37jVrc/7Jwge1JFi5ipgHcuI+0ozyTVgG3gGWb+sStyEnhp
sL70vZuc7oK7jtIPr8JCRWuFczv87TMcvxoJDAV9qiETWWBk3Ub5wKpRrZnftEfDL55ljDbNe3Xh
QIH7wpTyonYp3KUurvY95PMVLZ1LNfQlxTvLex3l+tEVY1p5agAJdhqLuD+w/dde9ZurPIobnbIm
LzzgZNUmbxvxVxEvkT9I6EsyK03fpRJJaQZ719ho9aTdS20xekJdCI5avy/9wXu2BsoAAqCUkxye
G+I0mh/pVJTHWLS2+85APm0aEQhuTlO3a45QqeEm2vm5Zn8g2GHz0Z5QIAYdbRBjmIu1nVNPWekx
mgzIEEi3IMzDfd9bUweaP7KPWguWLs8ECo8r9CgfUqe270d8/AWQ5gxuue8b1WLuDe1Y9c1/H6pc
NgsbOcfY+/khy/T+7LCircPIV57R3vHuUr/4pYFA1bv+1+A45qvTBY+TExKVZifNEmcZDuZKHbGB
gTCa3axHLgKsQbqIMiPTjg5ZMwtpMepMF0hJ1fXETvH1oZO9bBPCk+U3J8xR/5Y+8zfF1pmmokuK
MhZIvTA4FWO+yAEjNOa4FgJaiuxj2ifSGHySzTt3nUSd8WkUj0PE3641lI/Ey/ayoywfIMDPy17P
ve29y2xlwbXu032dNmstyIvHMgjVxwZpofyXa3FWEsMoP01F9bMNKkRysZT+Jut0GJEAf4aBOZfN
jiNv4CTlxAah59Yxoo6Utbkdl+9KwPRaGSJjp6Ue/BU6wYYS9r/jadvKKOBOyx4j6Cof+sg0y4LS
u9d7dP9usZfue1P0r6CSX9tg3Ev5hnxQlQJcYhlE27Y2dn9mmDMyl55mIQr9QNxB8XIkPQDKKUv8
R8uGF291LXE3USUQ98F3qyGn6oBujfQI1lrdXbmRGfemsWWQH1LqhFKQ3DJteg2ag1xl/YlJb1gW
t5wP5TTFdAWkefqfUwoof5d2+rSsQQycwj4fVpU+KkAOh7M7oosew/hZWnHF2eC18bOb5vv72gYR
96OnU7kvInLGpIW5ntkDuZVNHDO9MMwUVLVYpbMj2WTfEJraRyuJ7XOfMXofkAIUrADrSMonnMLf
pAWFRmpM0Ua+Vj7wYcD0iEvIozQVc6QOdCKx/TfYPkyajQjbOEusfHpoGrteZaFdQX2rLtIVr2b2
dAmr4eFumR/yeFO42CFYT2HD/ANNImKKPO6gc1YAteW7lv/25MytKMTQjyT1cL7fU4MUpBByfMz/
oG6ouFgsAh3RGKpK/Dp5GT0FmqNlrG/eZ2+GmEYYv0l1j9dW3akaT6mDaEjc4CMhS42wlOiYSzBu
O5cEpU4ntrt9q2bH3gHykdTsDPXAyD8Y8NHEZLlCJLFDyVudIUa0Kz42IBxOPUBHRkUqxaNRCO9Z
HxIh3mWgIi8OWgs0LHWctvKUaSSxY0Ox0BIq+Zg9GZ1rT/To+GVS1mS8PySPdg1aOM9tto7nxGvd
Vco7OC0CvHcubO2ddjAJ5ncCxAxQR+7DGOERj4Ved5EXZv+gxMO4/ns0NfHwEOCbW0+EzXh+Seqh
6DYSmnJBnaQeY3LQ6ZaKTA26iKg2xUw6qquFbXbFA5V5f6ElByusqkJ74UQwsKqhnbe5QxB2krXa
qlK77DNoey5kemmKSeeWTBzncc588iVdNdth13zqI8U/uuw6l2Y/tbTGq1OaBezqAofmvau8p4Px
kxC4ULOyh79ooXTwcEcSmZpHg78bRB51rpNHPYkjxWRFAQlRruSp/IF8ydS37Z4dVHgk7uHPi+VP
RVvz/j+4v66DWAGpgj5B0Nx8TPcEc4bhvqCpB0eUjyIeeoo66tVuZ/kFM0B6Djv6kd5CGlEJGNio
0Rw8BmoxgFYUwAcYGlgTnQfgJt3lP5ZQnlLKR71O2u8oqNjHNMO72dvESjUekrAMnpuCxWgD9eZJ
3pDhQVo31ZiX/1DrogFKnOal8brvi2FnkC1xZ7Klvfrk0a6qF1lL72MImt+jVvjfZvdgpf38S/Pw
JLD3/9N7bafiLQFmRbwQ/bSe4ckbuLAfMIrN3/BIzSlwzr6GFiWBV7UeMrfbSscZLkvY5/Rrz5bw
o9EJoKzI5nUTO/PW7vCj1aJl12Nue9Hd7lXiycLZ/TkM9nTujeYkP1mGufWGxCnGyzqxpgv5pErC
oNZowzkR30+PfjSXfRad46k/en6UfQcklXKFZxAL2mPCh3bXo6FxXdVOaO65x5RvVV299kqXP4BS
i1+r7Cbf91iOr05fZwhFgkf5wblgEa7D7N+Y4upAdGv9EJckWMG59M7tRGcyjKxsbXmJ8661iJhE
nzjlUmOjlh2VOCyfFJz6ZC8yY88TwP4Kdum3nPycIBdorX4v/2U1pkXtMgdTvGh8NSZ2z0n8SJf1
Wx1UKDOiZ+ynFMjszeJz4OakgQ9Aa+ZSu3G5P4/lEB5mgcOTa3BZhdHBHdhkyBtLRAb00IOuvd/Z
NR1/Zp1C+beFj2cwnWob9/xWT37n6W9k7dpnF/EXAUy816xDzViH0Ro+EYgI1AxPhTX+lrtOscXM
Wmd8QUPTbycmNJD9iGuXK2+odPFxJih8wbhFW1nRmG8nV2VeYaZ7uYbJM5v1i2wM/QxzCcq7MwUr
y6LTmLjJl0p2wW83ZfKMtmyBveKhjn0alFXWoMjzIBZ6bBvdFoKTMTBvDkcgnTbk7Fpvvsjjae8v
GLMqonhn8Pz/v6A2BFcfAPm/XqQQhpim7f/8f/nvF8j30RgZxCQ3JKaKrdxApxgoaU10koncP9BC
IfdW5yezQ+0pno9Bi68zIzf2MXkob10CxVo878RMZ5oqLbYMhdvlWJD6MzmadxvndCu/kVE0N38W
voKBy4DsjdJR1IljQRBcUlcfM269pYtY4gShJ2QNsrWjCfhvGYBJOdGYlR+7YhF/K4mw8nRWmZhZ
BElBY8+uSYoArBbzjVGvL4CqjJe+MGl6A/KdtMC/b+4cV5u2eZn9Oc2wnQN3aX9MIobKDtQIjQog
aOiR/Yfqem9RF47fJtThyqdVusgY6iQVm6loGj+NTjGOjUM+wGSxSJJJBcnEjXyqYXShuZV5b71q
nYHW1L+0znlTUxD6Xqs1OMkYtOhcjNckYnKaWOhtxhSAYjXCba06N3+0PGsgQ9lJTiFCxWPoN82W
P4b10CXJqc7JFpRfZzDcTeXMn1rY73yvPf1HzefYXM9O3pxUSMJWabavRjeWByCmcFYGr7m0M0WW
HCkZFWGKVC/BEb1WspZmD5GDUQEtADBXrnscOOfO4H+UeB3lfoTnHKk9bP84DV/lEaV+8OeIivup
M4k9ranelRkZb4jE9w4mm4kHbHWz+aX3SHC9qshf5yFbAhz9VIeCJi6K6/6sHsdYKaDz0Hch/GZb
NcopBab+IB8az11J8KprDMU1I06HoGpCJEe6c3J9cZRBoSZyv4g0h3glf2pTLCgWOvx2PmNOBIEo
Z2G0URWAzm/R7BMXxNeEAgkmnJulV3PEE5fEXfkja8eV3ej2L58N38IxY/U5MBJI/uiIMjco1ne3
iznym6SAXQlFmdRNVoHmlmLh1vbUvTy1mAYulc6Yt9lYPrVg337itg8WKhuO1QQ0c9GDEAKoSoL8
fYdll9Fh7ow/p5ZDOIi0Z0aq8kOJk+SmWrxhZaqZXxVsnTty7rEQhDaC2OIsl465UPwDQS7dUt65
i4YZaWIRUiScaKH3X4Sdx3LcyNZ13+WfIwIuYQb/pLylJyVyghDVErz3+fTfQpbuVV8NuicVQBVN
sQikOWfvtc3vHu27q9p1BbV8L+UGHjNWjzwwrvY8F2ilWDtVOowcVKxk0xdSHCs2WcdY6s1On6jW
3t4Udq9DOlEZVT9az6PhHP/vKRGNmGHKdhtWUfxRhAgeNNyEv45K/8osNDyaJquHPAyGe+EnxmEU
VXHsCpNC7VIXs1EQJORIPaRmRcyeL7/60mSHuWwOSpFA4WQdMYd4BeDG/pvLzjT/dBLB0zBdF746
5HKM8bb4XydRChWc3ZahH5NpiE+EULdPk0y2DpBbOGlNtSutNiJxiQdkNph+nTJoaMMhlBh76qPS
yiE29Biw+YsoHjWJubdb4rE8QSc4c/LmvZyIW0Hv9unkMYxq3x0uQW+mD37dAejNQuerZ9yTez6d
R7kCBltgXwnQo65Mgs/O6oE3DqXBop+61E51Sl9Vb+f3wNzbRznl6cGoPdC9E0uRAHhL59iHiG4e
dTH/kiwYOzJBj7ij5IcVtOymG29+KA3b3WHDe+hkmqxHQxuibU++xk6d+xEseMYpsvjGAuduXJM1
16PJieg9a0vZat4puXabTOGqXXqs6pS0dlqxGiGLVeU7m6qx61OTVqSaBBNpyxGGgkZHwSopATo5
SWayC8SlCGRyDDpvCHZegJBZx3f8jdhlFrLcVEU494QDJCfw9wxiwyTkXikgcncqdwipppW9IO3U
c6TlQWIKWApIx5gfVJciwgC1socmOd7EU5HeXSGjP4I+ZkSphfE/r2JUxhHGnjXVGu+BOu18sjQ6
D21iVGcvBnx8NdnvbXM7Ko4SNQ8m4dZ/qjNiLKu6M99uf0gip49o6vIDeAwQ1KmRH8rUtreyaVkh
pCPkFNmcx86Fmrjs/dSDep5q3vn3UwGjfl3VWrPNPFLuiKrnfltExD4hTfOqK2Dhu/Yc7z3p/myq
LHiJjXneGR16eSJ0/bvBYrhX7TW7Y6Xl+4Ck3cTd5RxCuuHSNbX5Gemtd4xV600xDwB6/brYUb6t
dZzSTx4KU/jUmfsXEl48HNP3PiuJkZ1RQdOvI2E+S0N2VYjmbbSE15KFCNrdXH6oF1hMRSertqcH
KKHuxa/HGdLjEuuo2v9KEzB4c77KWx0QCeXApGcxZWu5jtWF0ymltxbbYt8kJMXfLoZcWKRTO6SB
gZejdjAFWNxtMYp7zQUOHL7okU53iEKPrMHWkDCJLKWdsdiwUvbD/tBUh6ky4mel7u08QYhwFXkH
dTHnyDM3UVydh3Rs98TtWQeAl/3z4FrMwgG+3NCjuENcVwBmei52VACCLxZc3l5CPI6Y7MKhuVbZ
pP3lU2RY7sShGSPIMZ181dNy3urVHO7K3P6q5FtNn2unwKw+1BljtHlI6hTppNVoJKV32Z4+ZPI2
azUeQo1Lt87lGT2iTyMIO4oAIvs4x2Kn6DqqHUwydHjV/R+VgaRbvVmrGb1jMPC7p8np3vuiRlKr
wSNssUm+mjpBG0rWo95CrDsV3jO9O5ppo63Jh8SHTzzgo3rBWlx3Sg2QtcwTxLtme1HNM86sYr5D
wtNt8hglod/7EyuUIXc2uttd4Vo1oP5DAgddmV1tAlFXQTzYtwiBrnmrufPenNFx7nrxoyrH60xm
/EU96P89ssZZv5DLQ72luaO70W2SMSRN1oVOtiEnFtwHwL4lXqfWPfPVZGp5Ws6UsFKdwTzfKKKi
4Ze6em1kLFjHcYQfRuubi3pA3EgYY+p33pnY19iBjOCgSDTiTBywj6RwX/Y0qMV59u0Peh+IM3Ea
PBuyLinRbco86V4kdsb1ZCEZK01of3I5mpbn1KthVf2k2zfeD7NZPzcAb29dbNwZzyawWxGOa00b
vAc1evU6uVTgMsq9U+E5rdVoH840lgYv453iDW72RhF/pdRF/vGoZ/0K7Wa9D5ZiUGW24szaDMxk
RH3FaJEsgCxSQ6d60EZCkzDXaFvkn/ERz/bT77FIn7P63M7u34anJ9spirt+ISNlftjuhWsQweo3
30z4QreP8fYJqg9zxvd8cflfSc0HwbZcWvVR3fktlJbzbXbtfGAVSheLKuV5jIPksRO69ayLdK+e
dtn1r9IkYB1phdqFegbAH6lP93iNKAo3hfXqZvoPExD+1a/kNcmS7GpU0YBmqiTMRcnU2FtmdmAu
sYX1ZUSr+MV1ibljdLRkS4JfQM5nG5PCCgJ//up0xLzkg11ffLiEzHAA43NA81t0jNnRxKl/bdn0
0W1dzKdO+dKMWbEbYQYTGtBMF+ru5tYjDugxcZH6sPMJHlo/1u5Gyoy7pdt4R0sIb16h36Ou4wbz
RHgOI/IcJkOMpAAT4iKXI1hE4+1IPRdO/a9Xp94NUbPq1ub3F6ujKc49grsG8KAW0RueHn3tpsw+
xLQldorTRcrSGjmEu7s54EnE0eicbtUQoAYDK58I+TOaddAfdLPWr2qEkS4Mkyh3KfuxYmXdDBmy
X0Kx/3vEFsgA+zsQ1VFP3ZbsHa+ex9t3G2ar7W5zZRbl9UE139uI8cpsSHYLBFFBQH/iQ53HP1Qb
mxp3+FhqfxXgnOjNYQPH/UvOmGwgnIz46WgnaftOCzdq7Pv9HkPm0LE26k3vDNqB5B3nHtjdkpni
y/dmmm6LpJoWs+9clUeorwrtHl/dfeAHzl44Gt6FhfhTlUO5TxKo2upUPdB8JFLRndsrlIpRWtnX
xAP7R99tIGQQAVYqJUCO/2oLOjx6R4cxUD0FTpim57JwKyVRiWED211nJ3qfalhBWpyO+InIQIBb
pUTBCnuSt4QspfFdP87VMxMOmGCA2yzDtJ29zLB6aj13tBfLLY39N1yn/YkNPXHU6uLLBXopoqNG
QvKWYUA95D6DsjlVlAqWkSEQZ88R42OWjXsA7fl3PmkLAgU2gKLSvqkPOKbGs3O11lsJcO134tO0
4QBVk4WupOI/NFW5ftaH+Zv679HS654aYkU2M3cs83rfXfWEUOLl7xzNzLy3ZYyWpqiN/e0dalac
XdVv8vIGBZuXnKKRvM8q1qeDnbjuJbdPmloGeW20d6yo2sQyHr4ySa+UhYKhwLqJjoogY4Zymveh
MbZ1ERRHnQzOnU0hEh0nwi6yLw7ZGBq3UmWwICHq1l2X3Yj/XRdfkzDJv+dl+41YWjb3pmXsMBRR
N2FyoVplPDectctZHEXGcwn3P8L2caSbZbDede3nOWmfgqgldHBhgYb47BmPwILRLXiylHed5p3Y
1VMsxg27uGfufFBCSfiCqJwYTwL4uJ609ni7Emvnmug+lpw5/sj9eV0yJ3ywPs3x+hvyrJGhTiYJ
MePV8oDCXKcEuJyGmf4FsB1JMRDIGP+W6IFwStlhVflMPHljvhdGfp8XtvWzzegUzpP1PaoShDdy
Lh8NPalh/8n16HWxt5edSy+9yOdtOhAq1hQEdHWazC6B0cgDBhx30wGuJ8WBJXpdeOOVDZ3jefY1
r93yzimzdWi63eW34Z0lFVCxgC1f8CuiIw+3Htm6sIkjaDda6JfoKexmO9xQjFr1ySJPXHybwUA1
+crGJXxSSwhJJqxBogc5T/ESicmGL7zaVnBN8yClEYyccyj0B4VvdM0hPOV2uKt7Vuax5SJkXaZy
VYZg5Xh344UnbNoWeSqWVCuARNopLgDYMVYJZCb8Cj0BN6ztGt1Fi23oX3INXj/iEgKalytEtJZ5
KGP50SPGWwdm4x8UO0EDvtTHvnyxuBrXYReTiDvl2d6zhHu1R5v40eVojHtCglWHZQrBa9mLlbpl
i3BtrPbNGo2sIZl4vtbRyqCvi00YrOZDT39r24+lfbYbqlW+1jzeXiU6pz95CDN6UOJSv/iLYzGh
gEchlTQvqgTzGSnAjOd5GPa80Qd19vv536ewkYBPSj3cdoZ0mlWjHtNABufQs/RzUwCJEPkGhS/a
3SDkS9SLovIJ5p7r4KxOSQvNkQcxrLezNd95hEszQN6ph9ZB5LUCq9Uh3jW7/e0cwfcxyCA7dmX9
XHeaOKsOW7cI1GHUPTvh7Jw1yDFgVA56XtnHuXRaLlk8jPTMd1UVtG/qeTtyscjV4qP2hHaaM21+
wUiL7Uc8gUNsj7+vY8VR79KJVRy1saLy0vs5pqQ+Q2A7lJ7MH72GEqDhjt23ZgQHqQj3sggfonmO
2y10jjSrHwIb6I0vxfQAZ1pf4RN3+kHuokXNWdGTvlNHihfmJLZcqVf7OsLYjEjS+VoaeEdMspuk
VY8oh0vveWaRqiAmLbxy3ZqBCxbBBfUJ213N4NKLUqf+LMlqfWhG/aDuyllV7PIwZ5lP0B7pyvzL
V3++lA9jtVFP6o1kuqz8HoaQW161FkuoElBWMzQqFmHBSTl7slQcbWYuyuYFY11r+GtlrRvU/Shr
2yLCcpLbCHgr2ecDgSWu3e1FD2jKzynvze4118Sj1iTVY8ymdmqK+jUexfPNoZZMFjFxUzMCmfSQ
Fv63j6qOfr+geqvqOYqsT30JvCiKffcKAeckHQ+9ajb0FGCW3yfs0r2anjtiX6+fwqTrNn/7L3mh
Dr2d+Kblf5YFw/wQsxm9WEl3j/xl7zhjfa/GjCCkGuTaPSv+yc/K9Ry5e8xt9T0TYLzWofwdmnk2
kNlim8Ayoz+VdWo8zSMwfMy/xmKj0Z9MuyaZjbgR9aKIc/+MjfK7aVNWBFPQHue5NF7GAiV1bJjA
0pZTz22SU6ej7lSnpu4m955h3tMgMFibUv3LR/aakxA/BxjFpwTE0aN6ALZtCf6waHnGG0V4jeOJ
/obnJGtDwx0NC0HfbW5RArfxvApeG1MT2U6NHIGj0ygi8h3bO7uhrAfySmpFfTtNK294LCcymJYX
g1C2D7f7Is8JDLRlSEyPXt+pmiNW6I+qdV5QAkZyXAW0at9a5N1xb+pfWxQIt+8cIszTquLpwVHA
miP7vfp+dcoivd8TEN2fyWYID6E9nCPgA1RT9e7Jwm93cab5rVr4ho7njzt05mQ//774jeitmTG3
RGQUbdR8UAtTXOOiudecwLrkcXN/u5Z/20aRj21xYnw1DGs4qO8xzFqeEaD91DVv3pvor9j9FDXe
Wii1CUokEeEj9eu3mhGh1D1r9Wvuy1znHDFw3IckyB8nXXvH94a6UT3XUAha96M0t+zvyUGLmuiY
XUgkax+bxbCO/q94zGgxcKyerdAbPc6nefmKwuq2gZXFlyD3XtXn5RiddyrbkRzv0NTe4il7oRLn
/OWTuJw0unwlyX4jKxZpg+4GB0vGCHZqC5m2OX+kehnuZF2EENOW0aXA5En0OFoHeykYqKM6IrsL
z8geG2F7Z5f5L/lYjEDds/vmNAwN/8BlpUCEu0e86GzfhqDIdxtEZItQxG37ve92zU7N9DWTf4W/
ctO30PspbDItD2acnJww/9IM7CW08Uslw/wSRgi01PcEzbCNg6I6DTLZ/DHEqsEWHXZ8KTDsGbAJ
tzjGStit7AJRfqFWlIR/TxAR8SoETvd46xcM2ZIcP/os9AeLgHu2KKsIYBJ7f2bhpTgPAi0lRUhQ
Py7aQTt53vQInCW63H4AJTbWtKH/Qs3YvlYdQcN2GhxCPqS96rFPWFWX5chE/fVAHxeLDUJNevHL
bvKAZRKzVTEetLJxfkQhopclkEU99EIyIatlilaI7qAuVLUSSu2A4NmUxFEzFdr+VkBmw12cAPIl
/0KlxIL8BySIajvlF9Ng2wYY3jL/qLaHvqi8eLSto6R99pk+DVr50c59dzfF3IcDLIydhTls5cBE
yUkEJTx4KLcAFVycLBtn2QMRi7WuzC6hIEU2Ztw0DKSFMx9Kn8s2dbP8qIfV1RzK4UE9RS2w2hm4
xtrZn0/amHkPw0DMupPM/qcFIUv9VOQVIdFL5U4TZX9yIxZelMvNV8cBjFro9nYydeytQQdEfqyb
lcE9sy3czsMlGyEBSF2YBzAG6fEfFIEDvyrswkrX17AI5AM+gG9D7RmPRmwlazFmgJSd6Jjoobss
qvOHsrAPet8nP5lUOHCmA1Vpb8s3dyd4YOhZC3ZrqrwUlfY7NKL6qPa3Vgmu0aMzAfs1fQacxgBt
RWQA62a4KqJ8fgma7sVb5JdaUFLasQuH2wyzv5mDl1PW/LSCkplV0gC7LMsvZVJi8sXDU4ZuezPO
2MVQPcxdvtaaWbsUOMGUcN/u06de8+d7fxl4cX25mPvTYYVa0DpRobSfuw7JTTnPP7w5/VBveNQq
2nR1PUJOcD/mIBbnrqcZhcj8ClI/3kNVRmxNeklclPMH6pkYbYe+bQj73ArlSXarjFVVurt1BzL9
mxZP+LyQXO7j0u63MoepqUwCOY0GsBLLlQQgznnyIpKuS6O8VlrzVZHO6rn12TDB+/QW8JkLxpyQ
HtSd6lVFP7Ph96Smhg0swXs7aAaRQMuQJkvK00GEu4eEzHenZ5ZghxlCUh19d1sOug2H3aLasY8S
84fytpcslWnyxfvSid4H0dhUlSl4NOTOQmoNviOduVjoGO6AQvLTMlEseW4gJEo4P8vbxA+iN8fa
yMYvNOu11YRD4KnrRhw6+CHWpcc/VqMJ/uSlHtympe2UgTLHv6+7J/JLSUxPrGxTkWP7kSXzLqcm
jMYXAW2FAa7caLq2DigU39+EwaOnU0udkt04hObOB4+3xlLHsGI4xgWlEdnDS+uixCYxsUYj9kye
nBQTp9LvEs60R99TH5yW/GPN0QtcEajiKaSbD56kGdliWiW0tPgIvZS80oQkJOoF8iE0/XVCW4JS
viVfVDyWYaGikLOsj7ZTcpfVc7BjMfNDTIIpnLDvtVEQF5bo6O18BBBaaRMB5vmrctQGsjrDNr27
dYOqxsMCMWM0Nd1Xv5ifgIDZd2k6poe+cY+uNrt32K7bXeoWBOMtW9bbMphKUNv8S46I9Sc4zaNP
QxPPAPVp6rZrLx3Kv7EMaYz2DjxDcSxc8Q79AookwPBnItFRrki5Eg51G1VgLKlMbci2Ng7sM0+G
Hjp35LkG2yqwErkHQGDu+PMleczuTzMpf2rm9KlWWcOceqflDNQyLAZEKpo3fWpmZB9sl0kJzL13
qdDnY7kt4ud/ZsMZ/v9y5vle3/AFg71lm8gsbj3Yv/2FnimTdDZM/3gb0oGGPXthUq6gP4/vfrtk
mWZzcOckxq//FfUGGnaGlsZ717pMulE9okSWVzDvF3SJ8b7tQhOA32iyPbZIgm1qZzW2mXzUauM5
jrv4i14s9VIsEBVGyT09MxLk5ZzF5xEJ9U6Q8ngfEo+1KpeXYWPhhAWGdlIsRzbG/cQgDwM1eZTR
TAMjaylvAdrYyWB4j/EHbxS2uxMWdYU0fu2R7s+oVlijsFS9NPO5Ec74omdfIGEa9x67MYoDaQ1+
o+43LiWTk6hNbdunVrVVnChMW0+hGGOWTK53SSbY4eoo+u8RZoJ0TerakyrQqWp+m4RMSFVSr2vD
vPEhR7dpD5An9ohp/mpMh5oHeSv4lmyJ+UGjYJMOjb1N/Z+gCdng+U1D3io2ybUaq0BhTTg9ggsO
endPrCvJtctEyIJYXnT/m09dXV+eAHJp7XRN3hPI7WzDqAluR1oAUm4qhLO1FoY5Hp8Tpl5nGy2o
ObtfrAWxt1OGPPULKbyHGyqfoMvGCWw8RTYzrxhA4i3mP1Jx/5N5fRsRRV5lJxRuxSnQWc5hv9pY
pK9dlPjTS8nP5M09oALJNjXSrmvAFWnAKMdhHvW+/5rQX19HTYEoxXS9T6NnLmCbER5j3wTcrAi6
arpI7Ny6Ivhu1ly+8fc5+U7WtL0aa/mT1qo4Tl3vIkv3wcgSlQdJec4eb28xFeC9b9WmOq2HnVpp
aCNNgAJk2ZjkpF6ZhN4V4BtmyvcHtB3zPeWj7e8SmACOMDKEn+GRqWeTwvwGaCI9K3gGUvlDZmUQ
k6Uk/RvvUCZFecemCz5nD5mXYs3vB1WoKU0EBlDhjRM2K6aWaSiXggjamn++3YW9oMXLbA7L4vjX
//9/y+1u4jZ2GMsM23KtP2O++iEI4YJk0UnM7uCvBdTcW51JR0m99bAjbsO5GB5aTzrrpG/Xasnt
WyTBozGp9jS0q53UXUl9hzXB7ZNEsZmuSVUiEz0nhG3R/RZndT5wM69lWmBQCWNj51rYeqg5UNoV
csLHAn+khty8lrlL4nBfoePKuif1IJzPCo/co2h7rFoJSYhYZSZWWSl6PPPSzVTiqFYh/StD7Yeo
r1pXWBdjyGwKREgcmwx+o1rbW25X0pHyvdd0cCnhRGlE2N5W6YzcyPru5nr76szmRwFv62TPBHKq
kM4qtpuDIHzLD/z1zA1+9VyH3TgqLOQ5cIvCspu+JcWwU9hsPxseCkcr3ANyGlq2SyamLeJ6hbo7
O0PzWOyKVXTuotQiVxTdhvoSaWjuyqzKflWPlfWazPkhYKu3doYE7H9rwmErsgOIgqOnB8MXPIs/
Sq7cr8FyL1VLwvnybXMHYtlJwX27/WTvjdSNt4rOai9Q1ip/m9nEPrDdhs2uO91OCpDog5OtFWnV
a9IWk+lwTRTMrzjpVEKB18XFKlxYZKNhv6s7hWlSrJ3ZOTJitAxFQ/tYN91rZfcTHptfT5vJIkRO
dYLtYT+Ghv0WLcwG3Z+nLdxCPNcMY+HyUNRi6QAsSwBblMHfytCWaPeareHdS+2IX2RZ+/Hz19RD
/2+u5me1lE8RnLcFUaZhWDoPSVmspyad7xI7TTcMocPKg8Z9F9Qtc9Y0yGhdD+Zy25MBR1eSLOEl
ZUjlDZXjZxk48IdE4p28LgPPNMyesbndkaTFMh8tW+nEn1d5Rkoc1DL7SqIEgo9Y39i1GGjv4CqR
LRqQoHzNu+xF7VO82qzusyJ5Ye0HJH/ZXQ0LGUmMC5O+dMe1kSTGsEHeNfS7JJMFAF3302qK6bWY
vXIHKSI+5YnR3xB5dd8mBP/U4kDIwKrwxHpK+/IJ07bGvkG3PolkWvvmrJ8SbSCLGODKeu616pjQ
Mt3e1DhCr6+0d/1Pw99J6J0nVR1cfp5thO1nGQ5HZEP29jY5w/JCg+dIpEI0rcE47vPIdjc+UXOk
wQv/0/Pz8tjTwXwmseC+j4x0TQTKUa3Q1Vo9pCzltYxq1I+aoxYPL6qhrd5MQRAZujxZ7+oiveul
8E9KeZMUhXbG3PgMJo0CW0bwrb3gm12tB13b+f3BlpVxLDUPxBtnv79MYyG2EmY5nDQnsR4GP7wI
8oxR4kc/yrZYoc1HHIcMZDW1fbpWs41fFt61Xkq6jts8YMTvLgWBEyalhQfVIkulBiGEPQTCqSn7
nLuT3eTOluslOfph75HXXLJosNv8iI4ExGORfK9oc7w01GBRxMxb1SJU3fg+ZLeGrhQgn8Q1HxKq
k2MjXt+gn0nSoAlh+EX+E3L/wgkD50aGyisamfmQGE69K5HiHsckADZrVrlCbe2rWUDNS0hwaTXe
tWt0843wQqIs2vplCzRUWXlQ7yOjJ0vTfMqxWgX13bLTUmoRJwe2RsqPsdatnEzyNnPfbt+bJAG2
yHHcK96iR1bCqe7r9xS43bXN1qkhwn1ksnk5FsubI+s8XuMI6UjfbT+JYzqGRd6/zSbl1dvT6gtG
i6qImzzdvnyc6ucKxoST5HdqeawesBPm6yaoARtY5d5rOnHgGiCTqA33bk+pjJDtv/qkc7ZZX65M
ruUnPXxX2xwlX2V8AulJv34zdGyHVDkSxQcMA7cs9r+os0sHZgTOeUoapAOQsKsnIhd34IcG9HKh
sVPGsZAC6x6r4c0TVEatg6DY7betdS+NpZeQiA8su8OLqYE/tB1IpZ4gR3NAiL6y7WjVDhADx3Rs
trcSAT7CtdbG8CJTebg5vedsvij7thFJsVUNxehtQoj5msQAkLMkP8eeHvH/ImSdAnjzUBczBupp
GvdF1EC+DOrqHa7cLeaC/fyqm4v5Auz2fANFIiif9rZRTITVmKwQC2uC6ka3SlQ9EFBhR2slslLC
q2zXQm7mTYK9FJ1dnrOofA6DaVdj+8BDuYAtHAiIejLYP3yMhVdjUVQP9y4asWOwrIAit53OxMO+
9Rjsb3BKF14aK4VwhugggYYuDw4hM5fbZ3CTuTroZVa+0DDQBHCxQptwqjQl6XXllqQmUJLpDTM9
KeqEIK2BwYnAFFTxeyWPUA+AoZfIcp5Tagm3j++yqsnP6nN18eHfcsyaMJiPo5sjt5z6GpY8HChn
1ppjw9aOvbA4pGxk3+0kOhhN0/xcDiyDtQs4NQsPVKbvrZJE5KFDoqrLyt30A8Zu7m0qH2XySrSL
RlGZGcTIq5KQB3nI/VR/8wNr78Wh81flVt9mqjvnKaKme68RlLgqdCffKKuIOirq8GuZ60+M6/Js
2wZ5LWCQP7RoXAvzpZL1HK4amMPZ5OwRCgwHr3S6kzHQ+LjZAOn+XLDH+ig5I9b+FlQiZ8FrOUNg
nDXDAJFGT77sXPFKu7O/AnawwcOiP78BAgeoE+e24Y3/S2yAafy51Wbv6ZhLOBQB4yQ0KjHw3zai
3G8kU1AcPmEyJx8jLoeKjqdO2mlnrpFat/e+Sqdwvfs+n4YVe8P4r0psw753/xoij2V9zU4zF810
VGVDgS3/IKbkUDbWVi1VfpXaLcrNjv5QZy2guPAlrAL3zsySEo9x41Ca4lq/WbcFEj7a0DJ4YNe6
DhdOZOWxghVKF645uI9+5ww1lr5YCGosI0FwsNMIFIE9VTBj1VfPVkyLvvarjVr5qHwT0yPtw4ty
0NWtKNoNA6+nX2+fdFcfmw60/c4JMCB3ZeJg/oaCoNjeInA7Mg6QohqD8XYrUVuSAngXMHVxhRFf
1UJyeXWxr9DKX3bQMGHOLDCA6S+fZdgIwMLSiXdEkrT36sH7uH30/EzJ9jzZiTmOv04lPe6009oD
NCrnVY7JnRwgGPvZtOsiMaxuUjb8bIjHbNdf9QpwTd4XaDh63VnvhL8WHUux5iYB7jsuble3D2mI
LESheNWDt3S3jcmikncTxQ4lNd2GCU4p1HqPQhslr5PVe8+dN7J/HtM6vNZB7W1uBJgMefZGqnap
bWZAIJdf4qRn9ZPd0XBLgKn7mqcfTK350RjCOCczYCvdYilJhbY4qmJgNunXG9JC962PKs0pdJJ7
dHfzBNupAyPXIkFE9iwn87nCg4bPiqafAmDENa2SbOmsqwcalYy8SxtdnWJ3qld5kwX71KIz1E5G
f1Rjk5qA1XOg4Ppj17kfHSjXozEZ9n3gGrguZvQHyxleEwEVjSNpCnrlApypOg0CUlhvEh0TQc76
t/pa1kO3B6ywvzE/uOEe+kQ4e3IIFsE4yiEk3ZTyb0l4FCe2TpVnG5lp+QMgnWHVuB0UtaW0nxBO
xBBZviQwW1OruCjBpxKBgr0yoMaPKACo/DCYmexniaJ70FDl3OUD3XgknRnYywEeTdtxT9k92hyS
GytNHv95w0uh7n82vOQoeoSTUtG2fEcXru7/kUZix2wMOtkkBxez2qajAHMhonNFtoFLBcFyr8by
oI7Uc5PtR2DqV+2yq9IC8T7k1gAFgbN2sN6ZDJJz5icHTGfOs0z4fLxmmPYKaF4j2Tz7JJGhGavR
RSv1Z+RRuZVQ96Colyh6Fv5eD0pnhf5/W7bhf44oDuO8HuJ9AUgNkU3/PrD+27oE0p/nlII2PgN4
TkJex4JV+kJUGBfogjoiRU6uUi9/LPSg3wKCEXuYluUXpM4sd/pgpoqNLrbO9JXTRTmGLVcQAtbs
Zc9Wk+Cs8K5gb3o13bzlH96x0rYYBEIvf9WHQXwuB2Pq+QfJNLyvq/G+lf3wROuuekgq+Z29jnah
Z5uwaAzYrULB3SmWi69/Lecxfk+oiBBC1e/aLB+3jOv2MwmqJaWZJQcFCAqrIo/ayyK181nftJpb
7McG7rQzVdaZ9fTrsGwvxGyJlTCc7qg2rhj7V3MZm18CiXtT4jaE7lKfophc+cyavH9pkok/ribm
KEQCFIMJ00CprPt/pKSHTc0OJDf7k7Wr3O450Qzwlq0nznT+S0J4BrbfjdgmftejeAYvu1bnDF7E
IVsOcn+Hr8O7vjWT0btP23TXGK13RlS7tEZBtwZB8RmVUflSTNOHIv0s3Nqp0qfvromuVdlDujnd
8g8gfVuvhucxJ7Y+TiQyQFx7c5R/IAIrsBYthTTdMp8nK32iHa69OkO70ST89IBbvt2MXkm8iQ5K
U5mnIMkuCjPNOAo+ubGx/INaQoPlQumfEdauTrMKtkT95Z9vVPXJ/S5MYfIxHc+wDcPwXZMP2Poj
UktIqyItbzBPnhpAU7jl69olKYZiyldV4mn9ZD0kJqEqKlwzrRYSKjsrj5wpFPf/ObIrge01/lIF
Oh9/nVnpxtOHjObhT29ospNYpr/e5sIh8UEDx2esMUt2ESJV/ddRxHOQKtJNpJcObOMJeXEkSkqQ
stQ/BJTdjnyh7yyDqQHVXn3fDZl7NuwG7gY9Dc0xdLwzpdyjL2WWFdbBiWzg9csDOfb2hUwkAMiW
H25o8+jkKyyJpk72kjvFdFFpjtY061cKxCylgdY1OurZPM4eao3MWoP9zXli4rzgFKlWko36upnd
9LECD3wwAXYdaDd3hzI3nNtgrkb0ash+CtvDF6q1wI4ZZpgY6UJPHRRh/vi3RivDS5QZbHCrrt/p
4UCySZdSpxKddnbT6k2fynGb+631lqdAi0VRP42aP8I6Sf0VCy823Ual32umweTf4C+l0uh/++cr
xXL+DJwWeMI8+te2YXsuYvo/mjJNrSNcxC++9yM3vJt0n75hHHpvquk8ZJXYEEbiEYJAhTq29qWO
M6bHapKtTZN9oO5N1VHt6LsMaGCorBXpqGuH1tU8Ury1reo0NDQ3jwV5npGPlVLNB3YUmPt5zEiB
8XoxrxbsHKsnM9bFwbQh2EGRS3cW6Wdcuz1Wh7CqD6ZeAWNekGdh21gQtpBYMhgzgvjLrm9BsFCA
MHdmWBlbUObldiADdqNWCiRn/loz/F5MtJ5Trwa70rejMwYbP2RUMLkJSKKFOXf522HeMwr1HrLy
BjYpE2GKf1Lf3mTd7gxwbbFaUgG5Yyovv04VGnUXJu/l/wg7s93GkSyIfhEBLsntVftuS1bZZb8Q
ru5q7vvOr5/DVE27pwaYAboJkpJdsiQmM++NOEHOc7xwcjpaMoMHEH/6iOURGfilQDNvEZkkB2zF
CEtzBP6PWx2kiBwHmIc+Lk7FWmq15aEScRhpNV1rxy93tHGzZ1JWrGXMZHEtsbWeWcSIDOZwLwJ1
gfsmyfTkWclN3nqT2hqfCje7kec4LgmvtBcjmuhjZelA5/PEffew78WVzvR6EO1ZK1Gv2PgqzyHN
x+cww2ku+Yzg6rjzRg1lg/94UMKWv36q9/29hUDnmgzVa5GZBLLlQUSwolrhU4oQ6VFKPv5zD4v8
hL/W+6XtS6hMrZow1OBYt+rJCTvqiRVr4/XDGqW1Cc+NOss8KWD1tnqZB3vR1P4Lc5VX9yGtBWUr
b6Jwiz/NkV5y2LniNCF3QMnrluBtZ1Ne3pKQOATjcJ40UFN56Axo/mcXc5D/2gPVsg/MbN8NBiYQ
PxrOve7VW2PeG+ZzNdzDEfXGRn4dMwebyTSUw7EeRr4yWnnxY1dd+YFR3PJyZA8SySN/oybRDIqG
PWJkQRB3ihyz34WI8YVv3kf63jdSSqKNMfTZ0Ud/cGEaUa28tLC3aTG521MQuz1yThCIxPLRov+3
LiayrQ+KEc3CckMCcjP3UufTqx4AMGL2OW1AIjylhd6CtzB3Uuid/8dRZJXtFQLUzoyGRcrk6xuJ
1fUx9Bz1kYVWw/RZKh+O4ma7VOZKEj4I+n4+Hkv9U+nTlFunt1FaegCqp2yCnrZvAv7gKCcfakbU
TUbs0z6mYr9+fGiV8Il0mD/4et6gSAKCVVFzlOdyRpwt7W1tkWIy60wRvQR5FMHJ/qvVwSPK4aQy
y3Hz0CKpQbdyK3wzEfXRDy8iJEUrURHHntjL843udAwaSr+RGi4szquUmPOLPKIoiefBzRo6k5W+
DRUnOiMPWdrm1OpPZt6ZZwKcfHcCzjV65B+kQzu3IhxqXbkY0B0Oy5ZZ7xJRZvyiT6wKfWdaYLND
tsw3aDiMTdjC8qbjLbVbKaz9EJnorpcTOXqFyLsV/0UdYm81pU60kW/c4Nr3h7IdC/eEno1iVKbW
tHAQp3pjnj3RWKHYV+I1lGAPuRnoOVP2TTe1ZY2nuotha8/fBtnjaUQ4XWKnffpSAJeq76y7Sqcv
6LXF1vb7mhY2kjcpPm6V9ok42frU9a6/FXN6jDt7sCIVRSgdBX8j0Tz+7Lfg3TqFFsrDnvGSubP5
IaetzHm5GfTee+sBc5hnrgFv+F5WF5GTwdPTckIJHUYcFcE6QPcO9yv49G9+OSgLQhzHU+q8fNUD
ZqTFKhSduaqjQqNlu5EvSb4GuYm15P/MaDUp6/qaeDkYzIXgP8QNQlVty/ktG87zRSUaAALbJA29
5agVny3kL6LNPXffUK1Z90QNfUzDy+TnYqM1UcK0AWaNjuRyW3S+9j4E6tKOU/cVMZM4TLjkwR60
2ns0ir/sMUx4/z2yZkazpYFWzlxI7zLEw+CudI8yfJxO+W4cvIsCmW6nWIZ31NNAOfYmtfHVOHMN
jTZeVLO8LrfL5Hl0lAf015pVqmFHsNUABHzbK9Vz2Kv2JRkdC3kiGGnAn+H2sYw3KI+trdif1nox
iB3KM0rX/s/MSbQ3p6jNA1FNQBSS+jEGamaubgFmOvBc0AeiHEJLOFBuDZHMlGWpPT9QPdTqV6iE
KmNVEDNziGvlLHu+0AFolcSAEFTHiRadinYDa+08awqTbTWY8avmZVdZd2Iema5bE11UTYT8k0mH
dl+bLZWrwQmvY5p+PErUelJltGvb7zK8M9fI9XUwd1Ah1uH7W2oJBKHlI0yCt5bbDxbV5luSWOJc
nQeKPVF/9tps3UQzsWre9OR0wM5PIHb+4g6RAEF+UEYtqmWJlWbxR9pF6VZOSVmit9cB9a+ckUZK
DWiCkjVl8wWSXftZipKwEFqYd7hWugC23/+e+rHa+o/VPEnyLoVDohfxYbiq/l9TP66KLG8q9Nyj
SCFARH276hDYoZ5XMd/FCW3puiKjEAaHQgLuHMrjr6UvX4r1SqH+lEfx7OLzKQNT8FaPspMoVGvv
5HF2rbhGDhHY5kVP5DkoJVjKbnwq9BJKmMg/C+VMWCbY7HY0Tigqis/eswws7HZ77wC3zlMo5USB
fok2xlgXJVXjxk02xmzUmly6vWC5BiIgW/vgG1qyhFijrEaN2q2Zm9TiZjSqMe/NgZhrFDMHCqfY
wxqUZWhUQ2VRNb22C4wyuziFupeBn0rvO5smKrgUK8A9E2lTqVEG1wwbNZBCokxN7GqqJMk+6pcB
MsoMk2FhtOIbeSqfBERaBE7r2x4/FlNKXdmUZlSKdWHpydEjiTQJTfcGna+jdxEmy6DtkznhT1nJ
0V8xmWjbsbjqXfHoXBuGvoVSIa5yEkfPkEGmgFbCXaZnKmGrZDe4UV6upQSSSXlIPpSkDI+R7ewk
8fiBGFao2cR2EM2kIcIH4uHS1dA4krpuFg/7XTYaW7+0WEhlJWitGTotzaaV0+4H6KVwTocYP5YG
Em9s9W3EIuVmVTZALpMfeKCvFD2LtgD+nK2TIfYqgZ09j7Yg2nCe2k2TizQOFASIT8Jbg2khnxA7
t0ijTb7oYm9YggUWK3xCt4RP6tFkkABeVinxAvNqsytQh60m29TOXtptbMEXzLSMvcjy+NOt63gZ
oOK7VVa2C4epWANGQVASmM1LAVls0YqZhz4nPM5BopWJUAXhOaqoLHBZxzvTXvMn5QIfA0dlFz6j
X4uxOYE/cMPxIpVJUqOUjaDOa8Q2Z5XhdQORp0VX+O89x6luLnifOgNo1tlqfYu5i+67thIbuFq4
+qt1O2bOVk9j4803fCI84pGAHq375uBDMI3kjoLyIG/Oc+doq/VZDHyU5Ks0Q7XrJbi/cFvpnVkQ
HJnRjWD1/y0zXUToVgR4MzBhXCT5WW46RbXWlVXpwGj/fU7uiaotj6KL9pqi5OfIIQCpyRKLtMB5
kvK/xx/D+e/hx1HJT2VuaXLrc38rUhSOVU9gbVzKKjWy0znHAqaMcTBStcMKPJgv8pzdaNDb9nXS
xo+rWV7SDSytXaxSW5QXd2Ga9wcZhGkpbTQ/0E4JTYTTYH5zCkd/nCka+3vr4RCV97qSzqg/Ndml
6RNlTeR6uXGIf9jjuWwWclyWI/VYEBU9YRPYdqlgMmvT2LH+z8TB/V0uzlDsmpoLgNGyqIQ5v63C
cbmYbWHY3hH43RXJEPgAp6B3CKviO+iAGUrSfPNSRTBaqupCnh/0AuwI0+x9mmf2Ets+6xcTwrya
mNOuxt2xkUiKAVRppYjiu10xjtl05nDOE1WFgXJgqmqHG61oBxLrg2gjz/mpFm6ofy4t266/ZQw7
Y52lL46Xurc5z7luC6gADt+LSdVJQcli4plkeTZO8+YoBSABTo1IbZQDZp3srON4Cgbnr0DvWcvM
QtoqIhMEZn+0zTLTJ6Haii50SJZECQXP8pTciCYv1rbZz3hJniY38ilJqO2jaMpP8pRaqNBbAHGA
NuqhOtrDRxzTxGqiJn5q80R9Ig6IiWPPqZmzgg/xFOdp9qbW5rhpfP+komL8h49AzHeMSE9hxQ1M
QqM22XP0ERvCVleh/bOrSWf1GMFA/sfq3K0wPCTblXJWyHr53xcKbqv/ulJMTdVMQ5vzhjXNmXVo
/+jmdeGAVXWMS2RQmVjKEKgo9f4yzdwh8gBwZwaGfZ251Ztdmu0pIgZhAYpIvCFKgrtEkdcP8/rF
0VWCmea9PomiZS7UVWx1Fboq79f5r2d87QHeLyzEy/Kyy8liPOUxMY9kNK7RbfXX6u89MYlf53yz
+CyQ6jJlhFQ5YSw+PG6TapO/TwhNtgltr1kBVmyjec8s77IXZyVX4uS8dz1pjs3M+4yS+sDKNv3A
HzOiXFMXuge0HzQApCwbXP5jkWfkIYSFOViBkCtETDP5qfO8ldm38VvajMXeszoGGTk9y0kzogxX
51ti7gw8ylO+zT1HZ/0Ww79SFQzt3o26m9oumnkZjnS1PFZUYvoiG3AyR8N7S9G4N/P8MqpjsBwL
pd6KlrW1vDdPZOtsE3qqy+YRIWyOwbqq4pdWnyvbY2ov6nh8U/pieCoxcV31sPwuY2AAXbZrv+sV
4i5ybfVQE/pTKnZpyjqSee9NqtgSX91gl6ayoyoKwu36oOEbuumT8K752CGQBYNoORPzp4Fs6pWT
6kyN5r6LqQftmiA4ZZOHuXHLdRX1rWc98wZUa6n7knt5rfGRAQuTKwUrQgPoszCmk6Of6MP2S52b
00p6yeQmHMxPvELTMbGadu0SZrzlFbMANWA/Mo8bL1LdXbX8yXWOrViWc5ogo4Xo6ctISbXTKH2S
Gk2DnVsr0U5QOGPkTcq1RNBP/PUrZxjMDfeN7BAMrbKUN8wZzUz+hNrv3SKxFzEgln0wQFEiLxxx
IimyV50rBHZX4Sxlx602az6qJoSpkmrvpAKrG1uP6NgRjnifum66svxYQcy0UT1GZMaiAGFWVZxV
JeFzL/2Iarb5mdTaN7lqtgC5LY2mBfRoK8V7qIpuI2lzShePL7/tZeR8kPWknnj/n2UfpuUDONR6
9inbCZGwlIWjhdna4VWcYwdZ9uTYYulpMwZJqatxN9n6q2F4t7jJzW+YRCoaXVBayoA3E3KElk3v
WQAlXTZCM9DD8AyUfDeBxTugith3Y1+fw87kztr8IYfEQrdfgZB1t1bGRmc9+AgLy85sBnOHDIVH
URKNgPHAD7Oz5vn1t9ZMv0lgglvhUiHuS758prD+Wb7ykrXeRh/RDBPVo53kJvp7z6LKElsK5vn5
r5pMqz/LDZEA09awi58WNclVxUpiOU66PyxUpcnPj11UBofM4hYQwMBaBVImlUB4dakodnED9hTv
xzcj1896HOylH9afbz1WhG4ekrvs0AQUWDCd8fKKVDxHaeHc/t/A/VvD1KG07gpGbttxVf43fr+v
G30Z+D1v65lcpY0oooj7elgcGrrwh27eyMOvjTznQFVhkOirpT+y/F1E5FQctGw2ULUGZvmvk6L1
88PEFhLovPv7Q/JkmZtPrdmPG/l75Cm5mWwjO0zRQNHo65Gpqv/9Lz5+WdZaEe8g2dF6USJRE7AY
500TBgCTGyNDlTofd/OxPCkPyUQydjZA6izBcByOU3ZI/t6jxlEu9bIpll/n5FN6EfGvfz37tx/+
7VA+T577+jW+1WKUZ7zvFas8KOX4azOYNQR0XXDZ12E2u4HTw9RV5EnL3bS0EG8nSglhXu7+4wlk
jpEr50Xb1kFCxlDFk0w1Vqd1PP9Zk/ZGpsU+Jb3PtUe4MYHzk69DgipamCu4D1jv9qJKnsyZ4ox0
5imZc9qboPg5OmJYFuZI8dZemeHddIpVnoVPqQ5epY6Q3Rt+eFLj7qeKajnMXEG0nHNKy3YtLO+I
CzzdjLlSIOoq60U1U06UmrZxjBWOGtJStUn4w7mxHuzsVPVi3ZUJqSzc7sqMfrStl4t4zImcmcJ3
mPCrODc3FUUkDHKv9HUMEGgNcbspjI+keUNyhSE5QOGml/rK8IPToJR0DPMu2ORVdKq18ZjYPwKf
rGVPT9cJKWdZk31w4yNVNQFO0JW7fnIPeuRca7e7Mu8iDn1Y6CoZFeXgf8C3D9c01XB+dfHC6zpt
wdLmnmba1bOOgqLOaqw87Cp7980yWZIFXnmu827vucYW8k8Vmq+MiD9pkB5C+2TbXBdho9/7Olp4
bXCvHL1ZjEGWrbo+etZy7UTaH/1gQz9G2pKIs58CKanBYmnVpcG3LLnq9HwCkpXMnqTwlxj71yFu
xEsdjBQ0fLVn3PppleMNnPtBa/1nEUdrWwWbbrNGBKW9LQHsL4XI142qL1yPNSBvq4K8jdSMZRRY
F8eu+32PwyTDhdISOLqoRXcTwVRCyZk+wiVNwPc2LE8ZpXC3im45C5hdZA+b1Ks+GlpnKzWdgAjk
p77SymUzeRTc8wBpAowwoTEWljDoOheIaOU+c12qfDNtqD5Zv1EpcazqvmNwbbStq0cX/dPOdNji
+XMLLT32B6hMSfJDeJG1MmeUHlqE3LKJ72pPVhs0y7hBnKL25R9YEVG+xTcvCl+cAJWS4V5hdgyr
obx7bv6noAgrgGXF7i6OySoqSI9piJu1jc8sK/ct3pRl4opsMenaq52r8Oy7epMaxavo8x/dhEFM
GAOWPfMlte5h32GbKttl1eUbouzCJdc1OKjaWAZGy9KiTodlFIf7sGvvtL5/pv3d5Gtte8M7XgV9
jbrvpTKHW5Rpn34JByZSnhXkG1mvvguPfD+DbgDyrnhcwT14Jcm2XKj1RP+bkCtyy5aoPrQVMTLv
eWZkS4Qtq9EN8N1ZBxA12aoswktQeCzpm/c8JOOxVftTxEusxnABRfFnplR/isFF7JqOkCpHt+h3
GRFPduHjsyTypECf5OUHx592yqCM275OIEwKpziMxcAM6uvY7ShsEqm4kWOT3MixUY5Pcu/rATle
ykMElkRwEWa3gNGQHeS46GsOQ6IcB+VJuZFjISoRJ3488x+7kY3RG5X8LrTcEQc7ryI7yA19Xouv
coJVGWMNxhgtzQ7afMuRe/I5vx/+/ZTHo/Oh3Esfv6EZWbQ22Ljly//6QzKyeLhLzuOy3DzuC18n
0zrwfj1e+gp/hXxfvp4qDxvRQYoYfEz9ocp7YMz/Oljk9HGvkHtf5+ShzUugs/v3c+TDj5/+enqb
mT+ElqAjqlu9PlrzbbqnvPxrV96EPZ3GyC4MM+Jghb4zqyZ/3C0DEE9egaMTEWSYgaQEI81Kep4P
BN2YNoyJ/Dp57DfxG0585GGuWS1ETQkMQKCAYVR0CzVtmM56YlxJtTr9aabJci1UWQoUSW1PHvp0
LuYmf+vbzcKF9XCIR5/hr2qKHbKpcMNMYNhMRT1Blhg75CKYnr2y127ueBOmAedpPoMR22A0SeKD
PGeVH6qTVxczdBd0j6ezXP3LOkBIbtEi8PJ2nRL+ATcuWRMxZ+9V2X53TMfaKkHkLWLsjjDx/Qnx
YpIcDIE9S65Kwqa0Fziuy72s56SdGUNc1F7gmNow2qESy24D5aCwGb4lZpN9I8sueIlQ1PNV/pb7
mnnxNB0Zl5N4R1RP3rHKu18bec7FLr8K57erNGoGnMnXHhVSc3bo+1YtTn7/BqXCgBaZ7crCT/cy
lxfNlndwWwN3bhFShXNIICqDyb4MmJLBE0d/CQVrXAR6/8rtwT3g5q3XvEvxJ3dHG/HuD8WO6pVD
rshJDd32qZjGhVWVIbDe2L2nba1eCuG+yCNVScEH4nqSR4+NZ62Yw7tX1e7dO57jzxx4+SlC7AjC
7J64DoiImg5bUyvmvfFJDZg8Ei66+VCj1r4jQsNcykPFyZi+t8QoC6FvKDOB8Z+M5krzeyO6Ju2W
ITUGV0TiJn+b5VTvmgc6RP5TU0BAbxCo8NGDqyJ0tBXFrK2QAotcCVnwmglo0LD78Ifa/Jx3psQ2
P4eh/iDzz/qc2Blo871nI/5ueFOLJAqtGWRGeoYNVieZ4UZCoAqQD9TzA2JWdOXKobHsdkE6lLWW
S07ZV5cygiDvjqOhNs959NxjjH0NiyB91iftVbIBuhFo/Kgq0Upk6aKdkOAPtmE82w4InzbGjgp7
QzzLc51e2Aes96/yqE2zlaL5+T0vu4tGlPmV6YZ9M4bmoACcuIUlrAFrEpe2C/RDN5C8YXvGRZ6y
M2fc9QEziIGQL5xew1vIbZ1VzdQ/4e0hGMAO8r3NHR7vHJkqSRxt+5YUDU8X04kMUG+dWJn7ks5f
VVGSdMDfdnfJ7URCEWgW4H8+NQztwcUySyhMQZgEvBLEy74jrMeh25nBpW+p2thddw68FkamRq7D
IxCTdtibqDES1p6rbPsG0ESepcRU4Lf9nIyQ+Wgu/Gtrm+qpnDSoXfMDhRYeMSW632yRZbsKuSIC
AW1FVrKJvaP1j2NkqAsFx/EdbTjf97Sn8V6b96yxtfu4kY/UqYvwYswhwDrDk8aU9NLEVnsvXL0h
O9iO99aUdnc3ar3NQMVxNcKD3qV6Rl4m8sYjOphfG891w71jcIOez2MXCZZ5Zl1R/lpnWupgOeca
EpZ+0J2DGlytqbLOlgH5erC59B6C28GpL48V/OTG8GE9BNvWMGxcMrRJdfXzs9zQ2Xmv7NLdwrz+
dUqer3E/zmmkZMLSWGkWeKTtNfM9kiVnemhndR/qBM7WylQFrp3SaOewf/Mj1E8CSXtdz4ReNwgg
w1rqucOSd6tN947ZwHpPSOla0dDwD2oQjG9tKBYMn/Z7o9bNlu9jxOSuueVkOyzMoSledEcBB5Fn
3R4vkjg8nC1+HSa7XOISUKB0q96OFiQID9tay8rz156htv88R94rfdSm1uBJIlOFtpf5x7TpgBG3
JDkBSjg3VoyhOiQ6T4onY4+6bQ4UeDHrzFe/9U++Oim5MBN8sUWEMwM3dRuoA7Q3NqNZNGfHmDbN
HALa+bG160PLYEaZ8s7pbXYPvbhbV40nzrGdjJDHfHU3OYZyoSlprrBooWcQ017n0rg7VYAEPo6V
jTzElRkj0HaQfrQa366YEvyjx+t6AMjk+4rR8b2lJn4F41Reys759X4HqRUsUxXRcGqE+kxFZO7K
54CiZvZpKktrCkzMRADN8pB+eVCP3otQUHGb6HqOhptV62lwjmOjOi95Gw7nuNVdBEVh+W75OkDC
NuxoEicAdMN0g6gm/I6Fs1xQXCwvVjf6rw1rHCSv4Xc6guURCXy/VNuivCnK9EncxU2T5CNPRws9
ld+nTkcR0LC0icFMi6hGwNK52R/CqvsHjJzxcDjLw9DMHwnt0n84ec6wgxKuWtuoJvuUF0o+g3VQ
cBuSSMaBMTb9yQytq3zIDRkaA9cZt3BtaqrvOhY/MqHynMTIPgbdkZYv0jTV/4wEqA3bS6C8z7Ey
mEtWeu+XdxE36FXj/OxYSLqM1BLlD8dpi70/thfLguvoDjqUYWf4Q2GlNQvdataB+Y8GfzpCggUr
7P4neUw4i2ngY4IeYu7kwj6OE19c/CrLpKeqfjCJFu+VqNiX6esvJWsf4Ki1sLUtEkrFS9jr6LTn
OK6QXL8nLcfmXnX3fiSj0AkVY61qybizpVTCxYgVFeXbMPSzvJQ1bkBWpRnHz05eFs+V8yxZKI+g
LqKlLAq9ptr+jL3Yu2O1RVuRtjSmOXv0W+NHW5NyLIu+ahkqqGFFfmjnUJlqCg52N23jYgwO/d8S
9wGi1RMUCjMdEvorpGcEut3dR2fSCcshETPAYXOHxOvsnAkhs3y0r2qx1kOfuROagiVkjfyzqaaV
mGXnlg/9KfMH9Q6mjrIfc6MDTB7gEySX4TJ1NtYcUdQlbbPi+5btxXyIOv3Ta9XhKY5b9RJY7nuk
BwdhBNXZt/yaiRDt9/kUdg24qK3p7x6CZUOBAwqkUTtNkpM9+ySCmvIOXcDPtGD075+tgLreZFnG
s5j39D57R3EDtuXv86Xhtis8ze6yVMJeefEy5M5z414het0nKPTdLoEJ0+IlcsRHxBF1HviLRPV+
jPlfzWTa35mWr2XHyxi4rhC6myt5iJ55r8PNP8gjuUnbySXPahzXY1+tHpJq6hn6Fna+w2KV7/XY
U/lJLYSM3K/zt5R77qhWyV33M1D6JYoVGDfjmnWBQTwMJgemCtXGtyluRDYZFzqiGlMvtBMQnexe
JF23bHMg7/Wc1VZppGsrBsAZa2iQyitgw4wQtXtuqTe1C/tDnqvEhg1Z8qpUyh6hNADPafJnExGc
irl9kOrGiX4JcSLSZAVb0F36MYl3g4aYmq7UyCQOHlMw703zua89v6+nj6/nUeKg/BjtfntCbvUo
MIfs4PYCTIFdEgGnptUqsjGZBPNG7o16BI1Z+SBvUj2GSM6XpWq4rM5nbSifMm9jkXc0/cdPghLD
s4wvhjXqr8tuUDfyEJ5iurAIZ9mbUS+e5Ibx5lMVhvqPUxqFuyenXMFNEE/2wP3W9wpnSzs0XXZa
nT7AUcj5m1tkHaxI8feBq7jL2jeqg11l5Q7no36xyL9ZW15hv5T0p4ky7633UhvulMnVv1z9W+vS
piys+NpFbvWcKxrhC4il/j6SalKsn/bGh5O80nW4vRK26Nn2gPYdOCYf5xzEqIVEkZgLuSqSK6Vi
0H89Q56Tz8hq1ucKnjLbyuK9XDPASjrprIGf5ZpBNyzi1wqoSfJBotNBSyj2tJOPJhWspNLH3MuS
tN6SzKu6FD8nouSssT/5FeSxsdGU17ogfLsQoljLwzSBD2sVdQLTs3HOZoHwow2DXZu52XvZFcGa
j6E95fBZz6qL+i3uXPdDVBCfrNBhKcTNWo3neIi+yW9umlJmVsgnYIKjvbQ9MZ4O/u4/3TrcERWR
b0yPqUAeoovgdRk3rjRlHRPyetZ7sgjHziN4gIrRhXP5ui0Efw90QohnmXK24/Kp8lvCpzUymLcu
VoFVGDgKhGsebZK/Slzq/AnjrxwA08OCmGR5vpmSsKTeN6cBZJNbbbg2WYQ0+BkZ/jdTV4zHGjb2
Y2MABMGdGhnDsSnNpxABx9F3A+c09f3JLgUwZHmY4aKfjHHVgYFY1syel7UbAPIUjW6fH7tKclEX
1aKtwuZUNWVAtEvIzVFumOzk53pK+hVqenUZQhAeA4H7ZAZCUtrS1uYUB2upfDAa2i5WxSSmmipx
7TJtK4M1/dQQ13Fu+mufApNIk8f2L9Nyp1mbprbbTacHN2UWnEsNiiqiWzoLzifKhhc4f6+9qlzl
41JnPPBsd352FNDI7FvzbinnWijqq1Cm6cLCFEIo3MeriZRzzSLnDQFxvpNEWpgDZr/SdFAvRFAz
29Sb7CkhLfWB9JovyHywzA22IRovhgKUGkmvq0BFaRPvz1S09rmykoK4tiFcDSzHKDiXxuujVx0q
/gZ/yVn2kkZUlywUo3ViK7vSc9WrpinJSxvFexM3wluYTc1hsJR3f9K/KRr1CohuBNLxBSQkaSPT
Y+UroMcP8aJokBJpxtHOm5+6SwQBupBqI/U9aTH+Ogyqj1gtsquaifHq1+Bt+QvkBqZcuazMuoyh
zKD8lCpjPx+MbeMkJXRMXDmyMQ4UXN0Hdf49N/2GfL2zyk1qwtC0yJNBuzuF3V8Vcownk0kgNosK
8RiniL/U7rWSZoSwQLLRy4RU8RwGSdXXlAfjYnZjoGMhqKW+iQLV5FiV6ck0R+dMnG8+p5mXn2WW
IUcmfcTxM3XR1ma+89NQJ/OQFbk5qpS85mjBYjYwWNX47LT9+YssKvdUwmjXmVNSly2bJ0aa+M//
2KEgkDzO9CmEOlw2Ozxb9IVLQ9nJt5PVlbLEvKzsoqQLT3lW/mXNF6zctKqrY+JvNqq8XuW5xnDG
S1HVkH1z5UmzRbQmq2R4tnpCdnzKHkfPrK+PU12c7TWmAfXm4XFOssf6tlt6iS6OAQ3477j/pWKj
CXDiseCnicr8c9MFSbkdwqBjARBmBIcVJADSU2pRFdzB/o+UxhST4G2yHPIhtJaPSGx4HuFGd3E5
g2cxTmad4Jm0RfhDpHDTnd5/h8/krx/fYFiFu8L0Wpr1BEWoceXs5WE5Zvml1lkZzNBopOTVGsqo
RVTMWF2/zjmaQXpafBVOfpTYIU0rXYfBBYWfHRHXlWPiMKnQSazRA0gq4c1qNMAU0fQ/QtmZjdth
3BeExN5cy7UutjJsrCmJyS7m1JSp3ECDIVoS8B4gS7RU0peIxBqK8YejmP3jKM6bfJMyy1tJ0bvI
HPWgF1OxQJAHcCyuuoNU4XosrI/BUNzGmZP0q8iJ+YJPM7KUY+mgE5xg/sqNMvOoqQ08gxqYjnXY
7R5WXxzCBMlnsNfLWmkfQZax778nxGI/Zak7vHaIH2kx70ZNAd82X5dBW/6ExZMd5VE3m6EUJdwo
t84hAL3SG32VjEF3FFUU3TrczQv5QF7HDe77jga0gB8p4E+sJS1McsP6LBjO8tCdDBaorMrBhiJG
ac1q11tq8Z7NQcetHfwYFRUzNtnPJ2jiyaXGI8mbQiPBolsiOvFr7+tcXyCsa0ZrVSV2cLMNa9pU
U+GfPLWJjyhK8y3sOeU5rTXAu2Y6HQq1UlbCVpb5vIjXibzHe0t7XSO75BqQskEsBcpyxKbPVj6R
zJbPUuiZ0ZDm+kuujtkC6XyykhU4S87T1NSlkWJmRP7AUhCqp32HMWczN07zM0sL9KeFAtEtFfEm
dUPonh2a98wMu58of7kTI3gzDUy2EyEOYUlwl9x8HWIc6w7cOcB/LYgD2qCnKz+1OPpD7jid/4+d
0k3uMdUiDUjnE3EpMs0X9TYiI5wa90fFx2jdAEcXOqG+i1XYCGa6/8U3CDP/QoGuXw8Vxj4SNYpL
Y/tnyUyhjXQQZVrhkqhY27JGW5lO/5ro1vArSLT33XWl6O3jJpDNh4FPEKSVnNG/Je+aUV1khOzY
+LsxnbwPx1ImuNCkeArVfvYVJK6xji9J9/PuqVWccBXWSciCPM7WvmIQcjWXUOWe4ovhnSVpBguQ
vQxe5WKuIS3jUAt3rYvXdUR/vJS8KqstYLtMfXmUSdfRFU9Mf3O70YJfrBqEQBRk1HS6dlKEGp8r
j+Wj6qa3ViNecwkuCKOaUSSPqPCgRnRhVtNLq1bYnj18hJrZ089GjbQm/lm5+vpSsmHidv5C6toT
WXLG/pEB8Lg8U1THAeD4B6/PUDRYDAlO5ylyUKoyZ1IbtzulUeL/i7DzanLb6LboL0IVGo34yhxm
OJw80gtKwULOGb/+LjRVlqzvlv3CQpOULJNEh3P2XrvDXsM4azWoNhpHqzHIf75cBs4LHEdiYRfz
t7LtFDsqaOWDlpbTlnRk55hoBCsurr6gwnYSzjOVyi6kNrYYkP1evs7V4O3SgUPTzxBb6e2Uors2
+3UWsRoZxkz8hLMAV1Pf4A41OTB77H7JbP5eQBd76IiaOmqD6A5EyEzXtuFWnWHBby2tG7dqFVR0
uBpjxL2wLMojS6pxZ5mrmX3NFwmGkKzINnjQU3M4kd36mV2UsW70ML0Mk+vv/r+rIjV+f7X4EpoA
r3yjTSfQH0N0CunJKhltgYC32Ixze29kqXNRh0J6mK86kSUPaVRzt8Jy3UaC3uXckW1CVEZ0pBDe
gG5OxbUIuq9ubWA2jBK0uDkxrctVbtULF3ee7+e+vVeq+8GJ+Piyab6p7lUBQD1naLSgom83JDm2
vHPkIeySWc/kEzfEAXh2s4dkOx9NI0iv1AE6XFbsStpZS7aV41NG0ta9DGHILQESYzp6Pwt4B7Xc
KRNTzUHw4LalxX6TdbA0Qbjd1HOpYfg4j6Mf/BfHvaKcuYYoD3opxXFAsvtgRjap6DUWKzdiwlyp
J3V0D5M/nDLo9IQt81+vgeBvEpKc2ANR4wIYjxWitekF8a9SD2Ha7pn9umMF2fGurVx7iTvPt/ya
qw/7PjWJ4cDn1gZRgk8jD++pdTQHKyiaVTqENM+GMttrUW0/V3pfrHrisg/ulNWHrtf9lZXCu2TX
27/11rDSO0pnfvbqFbNNBg9/2nVAIo2haT/ThtiQOfKiYDozhgkOgvlXS5jTOiMHag2nm4jlgnUy
L2T1rq4idhjvA6GFqFyksWapwS6yLLYef/bSJ8HGVfAh0TRkkSiZGb8m9zCnpIimi9XE5Ecd+574
NNhjvfOrot+JydiaFDXJ7W1De4uR/knmdDrGqgm3GvF6H9NyS2olabXgB13yKl/FDJ7ZJVvt2NkR
5tgl7LZDCvfNgQ5GaMNOLjwG+kUDOMG0/VBXg1HvEshOF7XVsRLYnS2VIsRnSXbXAuxbOfyV6LdS
9LZ2iRnUHMIzTsInvXO0XWSm3Vul2w+l9LSjNYdk5FliJFo3pFuznOHsZRhW8TGFcYGBVm/XVN/q
T113Vb2GesysnYbS/KCeFtb/+/TQXREE+rApipc+raOnRF+1yo+NfQ8FgY1P30acPEJjf/T6OKZ0
BvQcXbD2VoOy2ZKmhPFxGSJmBQLQVf3ZCvJDD6vjSgQ1GxM/s7+nKDASxGFfzNRy19Sik4ferUB0
N4PcxaB1Xn6918jEhsW6gJlq0GymVnuDd2L1bXbUlYxNzudBv5Gmj5eF1X5OS/AwEWscurR+3bcO
Jp1FFh5O8XiBkz0v/Q87jAiEvHVG5ik61nl/URvH0AS6nYsl6rDBnc7sV9XbMTPpo0jTOxPJOHFq
HByvxEy7YA+7DEPi4PbnYGLNrNDhkFnMQlzLuuHnh95iCXbUHc3+DNP0CQie90poLjLlenAOKWZy
+mm0P0dwBZsMz/B+mER3pbSBEYRN7G0ni/Xz2MUVxfblOcuyHGroCHXDcULhiIwr2xJnWyAbk8Gn
EOIABYnxuRxQBWEKwe2Dwf9TmmO77jjgnbywsD+cqxdb6SnvOALpmTE8WR6HKsCY/RpU71bg1QJm
QkPXNIg59ubZuWuWDm4fJwZamU6unSL+oT5b9aA+asvjrZMeXm5nCul6nytpaGwfjNOUEJbx26qV
xM0utqGEWwDGD/S++heKyy0W0wxpzzKMlu5wZLg/1AjH+LoezfHSZDLY1MJ2CINbkGOVrKqTkTWf
4zGbN1OGJqqCi36tbN+5+mu03ObVGmdUnMtDa1uvpWNH519PYfI9J1YG5kdPvtfM64W0v+czRqwm
tfttOwYcl0ik2niZVe5asdwJ4H7pEsmlr70cdTQ7M85d030CSEaRkaBmQlGosTWuD52bDORbnDDb
vZ+v/nqfekuTlsPtLeqFwPZgocrKubiSuozbd+ONa4dCPHnMEUKonUxRzvkuFI7IzjTQxn1svY9F
29JNB3kxT3H9I6qz61TS8o5LYkYLp9bf2xQx1yxG+3kaU2sT5mVzdfN4RkWaF/ekbpsHYFfZz2Vs
bPVkWywllk3pTPeNZfenEUjPSmLcvqMNKFDoGOlGqZUzbSp3lMWZN6zsufantdq9pNaYPxvJtNYa
i83lwO69zQHh16FD6gannVfqzBKcz4IaGmb/0ayS4CalNRzLPpGKHdz+Jkcbfg59obXPXZ2svb+f
Un+TesevPx+EOdOr54idlwPoosOPTVJWpI1lEAbVc4bddfvGSooVZLrwiT33a5WQwV7Rwt8OAFsP
WuqVHNFQbhFfYllt9wVYXr7ygWQB2MPe2ZoDaUW1I5/T0kDsYyf2t7Kvz40ZhB/jBCt6lHF6xvy3
72132NtGqV/nCSOrMdXZNxcLcZN62kcY0AeJ4CbswDtq7ZHlCd5s6+YXR6lC/M5dteCNimFsHht7
OKl/WdXEuCyaxD8VhmjfI43N9/Iv9tCA0KGM+0OqLcCgFCTJUlGITwi0+udA6pisW/PRb035jmAv
OYoBYXbIj2Fl2qgFbmUOYvwIv8JCqr7iYBkSNLqHccROcrH2tgVt6yT0TmqkHmTARgmbQvGzfCFt
CeM1FeW7Y00bk0bOJjVmFuiKSkAurb+UB1AmoaQP7f6lD+F0tuT0VZUy/9+ipnrFCp2LqB3CLKKl
2czdLZcHbPBs/Fpzr576NRdwuNnYnSgv6im9Jb2smsme8ofY3UeB0I8e4bOXip/2JpDN8BHFYMbG
H6YctDdZjf3JLIgwV8NKy8pdB9Jqp4Zs2Mo10g0AI67eIKUn/4X4jzul5gltMgcsERubLO+oHCbl
Sx/EIzYfo3kS+B3unXpftB4KIGAFJ5XbiznBOCSD1679KfTvAmd4U5L7xIwmPB6BfSDFlnkoWsaK
nai7wbTKpwmPSVrfHI2KnahsjZk//Pa8aWj30opCBF5INIq+wQXimm9qpBQadBVgUN0EHO2eKkJ/
r4Qd6pmocrFOOnROKq9fcpijBneVxInrwSa8sxv9BAFDXjW8nte2c/Id7qYfqTN260J0xSsS027t
sQjdrtRzLRlM6ENLxJEVdaERJcDM/9/JNimoB006bfF4ixfA2STEaaX7zYBdqzyZnSMfHKD8n1AJ
AilInGHrGrlcx6Y2XlB5oezLDIKySzja0WDVZ6EP1htJJitz5xkd2lIzAQ/mlDaxGWUdPktXh4Nt
WBsPEDF2VLaJzBXTpYv0kiTJiXy1qJhP6jn10Pik5/oRRgizhipDBTwVNutSwibv4rfxZgolWVAB
QQhuEI4nOZnfJph+zy02xBNdT7kNBOetocF41oerSAvB7S/B5Y0pmRGzmV6sGnftkO0CrZL7koPD
JUsan5lh4cUWwbxXw18vRBZFZ76Ib2EzT2ubYLer2oCqh7JDiWywI0vLADke2/1iIXvWY1eeSyHX
wQJUGGTQ3Q2NOKqR17IMpnEH1UYlwlX+0Yw82qnqd6hZGuXgqd3A94Zkoww3v46Y6srtcupeRmmu
1TBEaN5qmX+qEVf4s2juVGH5Vl0eOqyJWg/YGgXa2ksqMjhIUMqJk3ijpAfcIB5gpEDDW99oiG3Y
H2qEiKw9gmqf9NrqkLXgClTgnXposiTdhYG+oGeXeRBkxq4Jo/5poNGy+f+uigqHNcEo4ie+14s8
fd9W+SuFiqXOHYVoZ66B56Ll4SKWbR2vhH5txoDGb2A7x8nUYizGw3todEgtlpGToyqJoM+p0egY
f3ldP+2iqDLv3MTR1z7kkc+T43xunLp8knVg3tW0LdDzU2+5ndGrzPF3QqUqe6XmnGoBCWbZ2aZW
ePTadHxO0IrvZNE4B0ck7nvjNbeIqWx5XizPDyTQppZ5g5lAPGs2ZTdZG1XPD23STH52PipictTn
V5n+13rU7J+fs/p0296X21yvWyjr44/ANYyHIbbiI2Ao97aCS76u27CKCdrAuGLsif4BSDj56S1j
TA3TkUA1y5sgjcewxMyhp5BVs3HJEamlaGahgYIvaHrkTBW9ly99J79bLF1PViPlScv5cNQfsMRy
io9esybHqVsTz+tV1TGhZvhahuND3bvzF8dbwiZKL76UtF0fXHvWWP1pcUdOn13yIbkfMlt+Xy6A
ndwupuWZwYzuc700v09caIGFldhLPoWdIIg7iIOzpbQHJBmjFHUeZ7uDvTiR1rr03Cvfd+5yC6eh
XN5lZBmV0JJeh/pDUTi27G9BOPU87ju+1qOdmuGxdc3yHpduRWEQPpQNxG8zUN977XOOjkhg/M9F
YcCfGPUfLacTotc3qP40zCMOQi3Tm89xME7XTodnk2d9/zWp6wcvNtxXYlj9vVlV1j5F9W7pc/Nq
WfoDwIfi0ej17BVUC1OEAd6tjoKL7ZIrpYZ9fPl3R5O9AB5/55uYniOJ28OnzMadsBSD139zooJP
7Up2veOuac1pqxhhpYf0TyRdvu/a2toFGOnXSRo9T7NXXY2ist5sjqVoid7YkxmPY2mfyQ2z3ooh
M+66xuW4tAwNAxg3KlSx0djiFI3XvQ+DzqE5gBgRiIuEdfnJmeC7x6naEUXtntQTzCC+7x9/7b6q
OWjX5tepsuwHdvu3vNO/R2qj+/eIGsInhMXtNYsbcbCnGgfkQuiXBtNnIrIfgcyG85hBdi5aad8Z
cAGPIQrno03K3X3gEUToV458tEZ646UT2zQtCUM3Eps8mqw/CcQed//+FVh/Ujv4CkzXMkxyxegf
On+GTvhDTixmNk9Qhby/8OeE9+rBzeufV5Mhab64CMZtxzxQpQx8MSGb0funHuz7atBoyWXI8qiQ
CWYwF4FLa7f3eR/pdylpm5tA+BbIPVyDPX6llmPvVN+Nox2cB2wpiCObuySnmGkrL+miEln6upPs
nYvCEDiW86bavUnhpXcucvfVjGrCDCebqbgKaEo0K4wHG5XzWC1JkIbRk+8Sm/ouSMkTZWl6ay2r
e9Tw3z61dRWjocBc1SzZYP/+gRr6/4AIpEMmzyKHNxzBj/oP831Ns6NzoE6dyrKMN42cziqbQET4
6/uy1E/S7tiu5ulLMPq7TKP/opjItRT55jbTyzR17vsSCuTUguC0wZNji09f8Nbpi0KoiEGqqCss
qdR3/VTcAjtqsow2Rp0ihAxnF6Nk5N37yHlWiZ43zw460D3CQ/LZQ4vTUReCCC682cOSPO10yJSH
wozLrd6TUCrnQjKHzfP7rYxbEjdAw9yJ1iAk3CjpLijgzQu0C/N25WrpUy7qYW/6/bX1fPBAfNgq
7mwZtW6jP90U9IxM09q7sbVXgG4VlKO3qKLSnkIf3AK3MDlwLPRyRf1PwoQNEXL3RJOL9aIz7ugO
UbZ2NS3cqybhZA0fqKTNwxhdBJPnJ+zDa/rkhIplBiCqcCYlAcGSkRHsUJvld/UP6ynu3C8jQ4Tu
qleWbzsiEltLOB14Xo5uyw69q9P3KHVD1+eMtJyABQIYV7fig/pb1DAJp52c6mh+KyoYYYPINjqF
qPOAx7hc6bUBXiNMkuUxKrJDo4uLajHW1dTuiHUkDnbh/szScHc3CLDVzhhHDDLSm8SYOJOYaMlp
XcGqnT5bi2h15nR7Q7KP8Uzg4zSG72mQH3Xynr9GcdVz1BnSSxxV6O9j4exm4kivY0YiteryxYP/
0TSTBeY3A/kQB732PHsextBW7LQW9p2awKpWPEuC+3awdNDdE85H9M5oH7S6CNkIaWg7fOl+Kou1
Pjo4AH432tNBxUNlDuWVnz3wCTc7+UNwVpUM6enNRbOHtzwzP1J3SM5FTRxZ4ufuwcpAMWIbDo7K
M1xQ87CphYVZK6/qiNpmBHs4eAQU04vWwEYaMiLLt+wO2GPRDAEQuMmuy8L7mNhlPM16MtzJzjTx
MgbTZ93QPnI0HNdOfJmSznuImgx1lS3xZi1DlL0U31FGBpCaRbediGpQtVXwR99LO4z/g2Hi/jkZ
e9KxgJgYJht7phDxB8NE10hpk1rvnMTgc/cmbbZp0QluVOB3nAcE1MDak/UU3LX0OJjwaIcmYfAa
4Rp6tpbn67+fJ7SCrkocHUuCR25B6l6VG+ySiZZSSepk4xIHn4lhzenx2SyTLw0X63723F0xU0tn
2nCNO27qpZwLpSads6ceoBZyiyn+hL22XgXSr6Bet0c1aozk5/OpU7KQmf6ANT9/60fh0qOyhhDb
RP6We1q2h1F3+XVkrAp6pR7xO8vpRV6RaclrRe/sIroS6W5LY7ynJozyuI9IJSimzZQQ3azU61Sz
6IpxN8hLXa80r9pzGHa+DrlAV5zP310q5f+8mDusQ8tLggt6SyAr0dRuIKPVhzxoC3qPbU3DSf+v
KE/2NX/seSxdl47uOCwSSJeF+8eepytJb8qoGRBe8ZAT8YYRlnLlZBHskxsGxO+m0PZkbCIQ1ILm
qOgo0vM/he4oHwqaEm8ZPgQXxJZCIJjcQ0DGBtrierD327ShGWObx1/Ph622mzoYBrWtP/duSmCY
IRNO6/kCvBtTcGbPU2eXzx3bxBcJ7XgV5ThUlUg3GaZ5U2VZtbf5SFd2UOX3EYGdCxXFvxaQfAic
NaiZ94N/8KSJA8OMYahZZstaRlOKHOkWUUS9Y3dAhnZbl0clBu7hj4PONggM4L+KQD1Zx4VpHG9D
m66PoMA54gR4ckB8UMVMne+1eQwrqzgPHtR5f9k4oM+tbw/uMswo8wHjar1raPRo/AyvRvkx3nEY
ODXuEnHbmg6R0UMx4x3GghD6VnpQ6490keNV5WIJSvFXOm1ibfKUapEtFyfQaCTRnbTOudXUj0MW
hCttBMo+q+8sIVo1MnzqqP63fkEl9al39buxOWaN861atjTq9b9HcWq6W5tZc9+gun+Y7GBYdWU0
ffbrwVghDYoeQGPAgaw9QkE9hx+6i8N1aHJQehPAbS2MwPGU4pNtJf7OrPVmPyChgvcXbfou+ND6
qUSgNUxnO0DZdysN+hXlncYgUIY57gDRBmMxdWAZWdUnq08TiCDA2NV7IyJ5IuweT3VsHyElTCc/
m52NQp6OWXoeqzJ7da3sCQUgq4zMkk/N8KYmx8Ij8dIfCYXUmG+XpwEdRUdPl0DrXZxglUnoq6KS
iZ56rA69Gmi9xNfrEl5klP1/8KudP48Zlm4YTKaGMCAogE/4Y1rtylajR0audpbb7qauxVohZRtz
QpI3BP7BFvBNqhHBwnIj5bH18/k8CeJtWVj93rYNQVk1kLcEgoyzAGCc8B1A8WJUXl7tzKgGVtlQ
EbXnDzY2pCdS5+UWw/meWjzUDUkDHUfBWk7Rt2YxJWecR0ZfvyvMrvpcdUGzHit+FSmq6U1kgZhe
8njVDwjVxr38x2j0A9ADPnfeLp+W1dLPOe5oefGkrlj/oNKOkdjkg1Y8BctV1HZQEjwEvkpHMs/s
emJjso6qfxWhmiUdg6jpsZGHcCZRm5qJRyohtMalN6MesnrckCGoP9JJ7l/Mue5XDY7fc26QG/Hv
m2m+oD9nS8F3t5gzdVt3TbBF/zwh9hpdEKSp8R7WIbtl0Go9JQGk/DgQ9n6YDh+5aURr+mf+Q5HW
1ZmlZVeVlVZvQ29eLez7Z6iv3aroE++7VZ66ZXfCbQ3JhRD0h9i0vo3QZNeT5XtfSjRTius+ROMT
KbrFR9d4LRBVsr8jbAVBPH1VXyrY4fewNv2XzupxJbloESkLZy8hB22Syua1ZXlkxVWZ9wAhpt57
AaWVfmnta6qhnw00zInPcvec4EO86WV+z5keSiq3gQ0rGIWc7Ddi2aXEYfCA4ng7NW5+Py2feWYl
xop2Ju21ZRg2o7lNiYLYqiH2svY0U4haBTkkhBtsTQtJuxmGioUt+kupBZSCoALvmYaDywxE36Py
sKsSHCKokGRuszdgLq1aLdd2tuEnB5XlWncpGEqvdbZqyBRwJJ2gftZi70uup+OXvy8gL33VQKjv
dFIgqMwulcmaPscWPOxzYgDscpZw5TkbrszH1asAlXlIbbaZY9TOHxXzr8iCZEMXncxwXELbGU7v
yYx879Xw24OaiwYD+KBneU+caLw73wrscxkGGsq3onntB+jL0tDbvyJ+C0Evg299W4KqsurxsbSB
YHR1ER0b6uTbf//hOn8eAi1yCNAW6haSLctw5fK7/q2y0dZ1IzUdbNFIIulBMY2m1CHTTg+dnRo2
qUGDceH7eJXRsc7Dw2nZuD7U8IxOHa6sHcG632VdhTdKJjZt4xoJkon0gr55Qk9RWzpCU1aBx6Xh
jAgyv0e6gIVikfDNXg+dBJ2HM9vBvrPD+9CV1v1M6CzLXmM8BiOloni5AnTwaNd0t3Rdb77E41/d
MNmfbycLY87tF2fKVnXpjR+dWRentmvvArIiXsRoNhvMHKT6LKrlMB0vOnCne62Q2UpO/hcjqKeP
gRolTV+n3YdFFKyR9uQHpYYze0BruBH3pY7PBFLKTfekafq4U0Py86ozxllqX46Bkt2D9NFmj9Ek
6zv14IIK3hUlBhI1pFqv/cc3+T97cr5Jw4DxLhydj4eC1T+/yTocpe7bPkwvJZQCkj7fYnpAtmin
YtECFNws90FJAS9Ihva+wDXy86oY6PG8/nr915V6ZzBaT9JNDfbH8FC10P1Eq6Rel8jJwcGO/R2A
eFLjFutoiphRaE23sZDj3DVBdBZLRnVpMltrfj9eRNwDPy2cRQEYrfTe0p963UTgaYBWESURSiO8
eX5K2nBIMpltlCRUqUFF4Lr7W/PRkmgL2skZPzh/rTWRJm9t3xF724ovY26k27xiy5dC/z/qtK0O
OKHrKwhWH3aWPyBPqT4i/LbPSRLjFZqr9GBWOTOLDICphTOFDPVykWVHZFDBg8aplF1owWGyDIvV
bJXiMYVLdx7IAdw2VoSKh+18jV1PM/PplenrmOMU/fj3+9X6n3XGoQKmamAQJIVUERi/3a9Zlvq2
5unzvnA5DCR1Fq3CJbUjiLqnxnTqU96bdGXm0blv9dbdVW1MjvxozE+2h9rRZivowfw4klLKUcRe
BHrOEHB8AxizMQNnFRhu8IReGOkqnOFl2laTdT2mr05ZxJfbxB6c4r4fyO3UnYdQkkYd1s5TPtkv
OBqtUx704QEp1dJlZOQ6M0q/f1xpfaMfkRQvSfJ1uFZH46YS+oreFEybJLuohR6VdcRtk1dbaUFa
sIn6POiGb6+Kc4V/58G3+uY/sIPif+NtHQflqE7HzmUfxun2jxspFih+U2gLY0MMW7zKkBV8g5oz
3qvArZJSLpTWhIV7jlP3SBTsyzQvaNcCsuBApvOzFc3aGnwdcNyW3OO87sWDZB1bFaFkmpGVux2T
FuPBHLxlg6gOXWd9LSIBAFppytVzXuR+pXX44wbDu20V8okoXD8u0HZmeyWKUw+qRQbuf9UUwnnC
APlhjs5SO+5hU4Uth18V+hxaL1LTpoP630hbDc8RM+22yxFLihCYfmtkwFj9vsPorz+qkwzGowsL
a/YRiixET5t4G62Bmq4sV1lizlthpe2WbW355Dm7HCoiO8zmwevpckOHfPO0Mj3MWWOejE5ukkXI
p2L6prLLD7ccg84+sE7zURI79dV2MAkmUM1R5y4h0TnNVTelGhuygyP5hAfpxFj524X7SUgLJ9HO
HtEBljVwhb8fwqHa8tFG5E/ZqGTnSvtCtJWNpRMgGs0v7S4diU7J5XCPWY7JxPCJYmsssBjIyqz+
qYKXeM37r4HjwmFaeq+1z6m/bd1TX2jZJakabxeW9rSKALCdc87AgIDlO/Tv5gTQY6mMM6yZ9DZe
i0p08eM9Ni6SzHDB9Vtz/HpD3N8mnUYEb2yb670hKGiopqZ6UAh5OmTnoGmeDdsiD3oysqt6bVze
P0+BtxJUoO6ppv32IqTAMx3b+E691eo8d/3vk9H/oGxdB9SbDt7NMCnKQ7P9550CADWx5ai3R09D
+Gs7pOkMxeRhnCZ29dSIvL1Qp9mrYupI+faxTJO9Gdrz63yQ7RzuERzFLwEOEWw2qJr8iVDsJeW9
ozuzo3lkHjsYqgccHOmVTViw8YOq+TCrmjxjPM56/Nr580ME2U/dN6rAqq7sYd5OnkHhIDEo1wi8
yH7yWOXVf3wEzlIF+b0z5LqC7DbWXI+JhHrtQrj9bT4OZIz/mT7+sRTk0vWCBo8jxlNNPMkaIQdd
ILx1u6Cuw52zvJpCe91gae6P6lV9dCGm1TAWIiNELmSZ6dEiRdpZ5Ne2DA/UyL1PaEsB/HXdsBpn
4a0z0eRXzLn51a1ye52OGqL5ZZhW9s/7Ioi0cost4z2ZBYoc5AjLoOl7Ynm5kKXFZwwZP2u96iSl
mz0slJa1z4/3i2U1m1AgMwW2HO58F0SlJMW42NQGFfUuxgk5HKUQ4aNZFDEYvCl7JyGdpksyTeEe
swgwSbqE5JpX6TZchokX2XdQN741SJxeaHRO2GksbTmFtse58l8p0siLetAXQoi6stDI/scP9s8D
NjkJlkN4ubQBwEv47//8thxOwzTqk+CEZmaxjYT3na+Zn/UsCtedzLJnPSyDHbsz707yCcKQsPy9
nu/ZTPiPzNbzTjNFsVH7YvWQds1fma/tS63z26PogJkNujyNXtV+vinGtFg7A6l0v0ezQAILgsBF
SNv28abSMUWv6jZ9zyErHBCpDBsCleR/FGul+edvFMuRB2nZ1aVt65an9hS//Ua7quZ/bcxoQxfC
3A4DIDhzenWaMt71yvwn7B+pFU8blW1ppunFkF56DieZkx6G7iOiZaCUU+XcxI9FiEtoerKcJ0eE
HBfbDh9LM4ltn3vzi0jEPdDaH05TDfGaTq9YBfB7EEx5zbY2Gv/DM7c2fcc0DwsCyLt4N+BOOyV1
8pY3LurIAb+1K7E3If6ct96EaiEIjfHc06BXQbBk1FbrMKZ3N1dMhEnnfxu5gH7jqQvaAV0Z+p8E
m0GKQwaC+y4OwAOWS6V4cNCQJh1KMyIt1mRvNOc4NukCxfa4p8rGum4IQbpCU6zJNhXARAEKaB5n
ogY/DB8mye06rZcq8iAMi65/6cPqgnO0WU22qz00borFLegf7EV/loAOopWjP7RB3O3KcnDXRjzn
D40gB2IpEIxyzO/o0llrZTU1EH6shn7uzkp1Nvk54DzZtZy0PER3hREip3Ux94XYX58Ls2angcLC
rPejgLqKnqiYN6qxNPsO2JzEa3esZP6SvtPulGe9cAzSHSUepMAb2qOtJe4VyT1gnCx+jy3nDqpt
9q0iMq6YxGuRFAkYIgkCpSm9owlxZC/ROS0VKOkEd6Zd0NSLAFiwM9VPSdBRHEvm+upH6MYbrWne
Ddl8b2eTwwbajgM6w9qxybPgwqu18nlgeVkzcMvKeaeCQEbKb29JKV1gw6Q3eEvI1NBUX4d5wTQ2
fLU3bwzbbhWnVo2kJzde/eKE1ns5pvFz1A7OSkSTfhn8PrlSK8InPJlQZgtP7ix2sIcRjgX5Ighl
s6gLD84cJ+tJFmrBB7wcDPbRypGRYZy1d/GyfzAaADbFEG9uR08rqHo8oYjzFjUkxjDrzgUCLJya
8LClOZgF0ZoGPX4ZP/hriuqr2ikAAiNEjHrNxq4jbJCa7vBzbXZVRdiRqt+qhz7SQEdpc3qscrPm
DEyieER/hTRjNiW9j+ll0Efzpg/LCjN7AE9wUHwePaInF2to3JZ0jzmdTp7QrCdLT4MnTa8vnQDs
U9OAOVJ4aB4cUY5rkmdfqtDRKJ0WhDLorvN5zOeV1x+RdHRPah7Ie8ympErC6Dez7yLmyLkRlZNu
blsZVspwNVCE21keGabFojn3jSF7iFM27nli7iZc1GulzPYgoR1iyXbJKsLqbvCn6sBnX92FAlO8
E1k7tRgENoZLp8It3EofKhAEC+8wkNu8noDSNGhtV2Ca80zL0NLO01bZhirC77AsFdTVJzelghto
/RMdVnEAojytuOO/Kxcz9tSl0dhP9+pzCv/ypS0OuDktPg1+FkNLtFqFqXiNcAsA5DB+Tq1qPoWV
O+3swvdeZGj/iJADAyfisBKPU7DBbeodMt1tz3BTwnUYeMj+JttgMRn52sTMBsFrCCzNi7+UPkOz
I/t+GZVGwNFr6uU+wu5CWr3zPeySF7PptTeKAPBYOLBh2jZuX6sgZn4VT8K+14syeGELu6bXTd1f
ZMbOWcJwvb8f0nF8byppgoGHadSacX6v48rcGIGJ5mrmFzr3ODHUx9BPzdeqMcyHspHfs9Ftj2p/
RdIxvauazzi03G+uV/gHKgDJf6xalkrg+31nxYZKlyzXuu5YhvyfnVUrK5h7dTmfgij+jtkFUJA+
z2t1hJI1cUFpIj+oxPtb0dvGayETZ9W5Nb0Yltw7YC7MlkaEYrVMjeIC7rc896m4BwKRfKkzUkMD
olSERA6YmA+3dZCeORrcJoZc5JjBb6bstsvfpNAONzW75xFbrDKilB2f/SGACzllW4EzE8po3N0X
URS+TGF77ie2nlPd8U0I+gp5P4KGnj0iWMLm7Ma99TZPOe1osEZ+LYpDTOVpx7QM5hOV4d5uImrC
lBPZg5HNAenTWBmWUa2zbmypm2Dp77OekmlWD0evgR9Gd+hUCA08atEbT7+ugtQj9N6pTtYSIZws
mYAZbBdapMs4t7nfFqX+jHxgsRArHWZFlD3ldaBMaqhUmpgVEe2DdCqtSgNkYnhbHRzGvmG3uHIH
I/ocLAlnTXmJZ35d4xJoEbhRux21/yPsvLakRrYt+kUaQ968prflDfCiAdUg7yLkv/5ORXIO3fQd
nJdEmVVAVaYU2rH3WnPF0U42efFMUJH69zLf/oqhOTiq/zFE0nGCH/WmRCZkrZ36KDBObpAnG9df
5mDhFOz6PKyObaA7F3WPm9x53s9RGW/LTvjnkLX7p6rCyJGCq+K1IrFxpb67QsB3UImCSaaJfaRJ
Y1tGBPPNkhOiwhz7aZmJgNTPDwyCdeJXU22vlOU6H8EmXp7G0kXskVowAk3rVWRMpW29ZDIxN/Uj
vuYHRZOPxlLfWN5VJQGoqqVfMgHGxkwxwmv2tpid6k59YYwxf8GYVe0zGOhTS2SStGMyPfGP7hXk
j5fnybdWsq9bolRge9j1UD7mBRT+Qmj9R5Cv+sJduVrX3zcqtTTxKda99MlK7fqoIvGKSBNr5Pza
1pw6+y50pnd30MujypVUD9IZo5VKJIiSvrrF4zbeZO5aE+GUnj7pJU5rjxigJ5RN8lx57kcTd/LJ
Ehl+NeK5yFMa4SP0DdI91VPNcGbTXV0xnHfOoR2A0F6wAl4xBVgZtWF/45ihLnmgcSz3TbtVRms5
TeNJD5xxIzJ3lY69+5evTRVzfNd+xsIX0a3SyncGpwJ/RKWt9XZu90yVsjtto9pL+B6qvdY18Rry
PsyA2rTfGA8woR2+1WWYYSjsBvDFPo4PNI/zlo4WG9EpNo/qvqvpTne8lRfx8F3VRImNsSif8i9O
ED/GLbeUdGQrBbsds6tmvXmgOU9+5tovTqFd1AfaMPJB7BHvb//STQ5UszTfbLyqyFOFnzB1gqhI
Xj0sONMEphDG4yWdPCx7ydZi+TENsyKCQN1uZavThRkKgUqYrf/Yk/hm2VBTy2XpinqPey9+J7FU
002tOTv4qNNWTejmtHB33vKUBfgwRzK4TlUcn0NEgBsl2inN+E6TdFAqEw0KFXZNseXXn6tJr1dR
Fn7HwgsVQr0OlWGNLhWoUWe7Wy2crFUw5jTORbWumxZP8VIBTVLQJWr98JggMWfcGIou2XDrAvJC
rbTJI03/a24z4maUuAmuOvc4ghXUm8hE6TVZ9NuSeLe1I2v5WC9mVbNsF8NlO69IxPvyS4dFXPfO
1ZL6kdj6F8JtqnvVgyiz5EVr5s+IUeVOfbcq0coakZ7mLcmmbDkV5k2B3Yz4PpQWsX22yQyc5Iwd
ZWv5hO/SRCOGmUr48KzrYEfvytiyn2UT0VQT6YNWd68KzTRNFnEAH/pRLTtTk7Y7So4azi2QZCzg
gpmswaKbBFB+0fJgl1A/iWuTaFKPBGzibC1OPvDHu84BHOnSTLwaiC7X0usew7hJUO0y6kfEG1xp
eO0GPX3Byp5cVXloYlXfF3q6Viue+iG80kq3NsVJg67mEUXkAG4Vv1425T0k87KDrNPpu17UxSFB
d7Cx8n7YmqTWbAE4Dxdpdval5C67rUdaMlGmWzyYL5Xsgm8VPeAqY5iJlDg6zVEUHiuYFZGbjVfT
6nBK1SAjc6OPL3k6J2sQdNa7Mc7jdhxYM6Qxfr0hBkXOifOf8cltaBKm3aFomrti9usjCJRXkyrv
24ixxDJBsakgYwlpdRMYItqr6Exf3T97Nnnbm7UrCgiqtnRvc3Mn1i4dQlSsDdHIun5unOyH6vu7
iWA3V/vTQzZ8D+xa+2bGPounENZ92276xbmZCiwHc8Tojq7j+abaL9mkrXw0s+oGd9Mm8Xmz6Kih
DFHETLIEk+6UvOUQK/kVaZcqUAJoSEzeW+fMeHiLblG8NH7lHKCJNqsutN6k7f+w47G4B292yAzP
PKkixbsM+Fwu1BQj6DD9NJEqvQr8fMco37hOSeYiBdOqddwzGNNfiT6bP1n6BNPRGN41tpN73x0Z
cQ6j2E78QjClbXTZrbdpBtyFy97XjauKfDtYf3A8iQtyKpN0UsSCU9jwU3BVYZgJaET2iCHt5eLU
Z1yZcyzLU2vDtWdJTf/HuMtwfp9cBuRN2Q65UbbhGMtE5J+9nDg3Ku64Nt1Y+vMrf2KxS6K0+Cjc
/pm7sjx1pYWLr7bkXrMD5gZ21T83ol5MFseDO3dgNYgqPAfJG6dfSxBU+mzT2nAK/SmsDfMlD0dz
p2tjdwJol97Xob8N/Wr4iu6obLLhr7Qji3hECEf73tLWbDZf8t5JruoEkiEG5SzpvlVkwF10MEm7
3k7Jxl3svhXJKlsPCODZ9WlkML5psjFcuwGkRpITrY2W6rh0q0XIWprRTj11GqNcizl4UafWrUiD
TFKhDrs2SgSHVBYDaBlPa1WkeZ2Tr3Fsm+ubTHPMM4Nowzx4iWpzWlPu+LejeHlttsZpHXEt9WMU
okD1op0ar8lg+pHkrkuvbjFAUpW2a1QUcCsxN19JOKcv0AXuLnJUwq9Au4ka8PY/Amj6iRPBbr0h
RsLf9Hiy7Bg/ka0TzprKOV4tR0PSuJ+7zPSwJfv6ZVq4hurB0rp4YQaWRx/Mw76dHO+2N7ey5xtz
E1P0ucwKgtW7sn20QQRs85BEP83y+s04+vREYghme25zeCRZ43a1rIK1gw+PxYhySqmq/GiLOyV7
tbS2eEU44sebzvU5XO6fcbDWgNz3VZu+j2HL1jfXWXaX9sIcT6/W2MzrMGfyW0f1ndmG/mf638O6
dDz5qBmzYGuOzLqZ0+vMVWYoZ4wyxKiHyie+3a/ML+rcgDHRXaeeN1QsAaSdF96XE7g5DAbif6hW
nH83Bj3Poqcc+Gw+kEn+FttahBDWqxHjc+DHuEmzEdtmqX8sBxZwdnXgpKJ4t7v6q2932zI2+jvm
ofOxi3BK2UacX5ySmWrWoIBmGTymMfwUCwKyb7PrUh2wqUbp2rnB91sFxJq9VeFEgsS/6xQwE8+S
eo3qXTyrj0JDnwszXTwLj6piEUis2np6G8x0/Cb+c5Bp/Vvc6MY6TVsMVctVFS2dGdJEd7k3yIt6
ST2oxbrhdSzE8uKjHv4faxHS19+mAHT+XfwJNJY99qsc/3MtKucoXCBJ+TkVI23vsbpLI0lwMxIq
JYl1qK/og+bL0tw5dUWJPie70RLGxW5gcbXxq9rjTTF+ROI8XJQrJZBYT/pw2DRgGz4U2XmAfzB3
BmQLMqbVa+ohsgm9HqvqJNDlEuDtWmdGfM62KaqRtQ2iQDpy1rX1veqtelP6Mi/Pas1rWAY8pkeK
Pe+QUHIiwmRJus4ufmsll5TQyoorSG10AfN+vu0SIaHpj8WkI7QsPeexD4zukNR1swfVvc6qKT0X
UdHczSPxqSIKMoBuWOe59Dh3pr+hQd14gnwBT3yt9okZ0R1QG+LHftk10jFJNwSdktd6VCixJcgS
xUj2OvvBqWkz2Dpzo9+cY75ef5WOUT61LWbiSmuJQXLkfdlm2R2Cy3XraussRgmwAv2/bq2Uo8xk
KKeOlq9ahffNr2LxaXn59g3Lt9q2tDdpajX3yFp2aD27r8KDPlUySHhk8qPtvXY4MvLvHpperNU7
DEkCOzt77Ie4Ke7Svuj+Wg7mGMWpprsld8qKz5nArb1T19MnwsFxedXrMEx8VL6VRyLK1G3d8od5
0gTvTjo5wObt/pomANq6um8Pokao7GBkDpnRbcbMOjvzpjJ60IUxGStOBMMj7DZGap1tff4OKUpu
iir7MY6AOQbtozTR8eRRBODF+zJ3TbkFeeevXCPYErG+zevi65wQ6+LoG82sKWCE+QZJ/5hiiiYO
50Au4UUU2kdkGHJXDqh1IT7/1aXtqm4y4GD9BNy/kuTMEowDjnGHtn9vy5F/sQ6oUsxkL9DRQlSz
xdYmK2cNxm7bh93eswt3W7Vut9Z6/TQgeOOeVGQbL8JfviNHFmFUk78ObfCcMDg4ZNElS/q15sj0
TGBQvzT6ae969c5G3GM0+9br7+oo2k1FAqNl5v/LhteUKKNN1ony0knBeUDlnfom+0+GxTYrEFaV
6ZIHEc1+KaMn9tahty7YzczTaSrqp7Asot0wL77QugCwVJlHxzkavggunrCClV+lNreb4BT7/XiC
vDmeAAu+uIsCE7sLGTUD8rsE/nJEFC5hpeMG79/KKLhJd0N1rKX81FD7sbbOl7pJ1nVGS7Kx/5pt
mrqz/sU2HmIQpiss/WwQy0vhkasQTcN+seIgkORMT7v24IfBOhXmTNdgfs6hL3Nr0w5lb9jHKprM
Ffo7lPRV0r3MlXOayobKxDWvRqn9JQzjweXfmfrOv9fD7poX7tlLW8w9GeO8nuu5pczHWVXy/kXT
orc6B1pirg2RsmOyur1g178KhH/gvgsJdAyytQ+enggbfe038srA5NkZzO0cFI+y/KGjUQ2hpSS9
+XmeMhem2Kpv4vIlsEmAJCpUko6nFy9Wu/SDuvji66B3/kuLU0qhFpCRJcAg1p23U6IlSQwf/bGP
REzBQ+brxBX7M8Hcs94/p+VwGhL6IlaXtXBFuI/RlUvxf1Iyen37OhlB+0hcR/1I4s9bUA53uTFG
J6VhUA8z2sSznIkE0nEBxMsaP/guUHkkrhV2zZ5YhHYGLQ2hkjsuMrQvBbERJjnTJTtar36nWN2E
OddZa68h1q3g6a9H3q5iarjyO3q7HZ/BM1vYVTxQck7dU+UFd6GNH8J9I6QTIRQS0ihnW2HT4HlI
ki+1FRwMqzum7UV69Z7ULdu6DC7pguW97h6kf4jwxC121ULfjeOxr8m/ij7NnUvI/VULnm3w3smn
ofOxCrMjhNNiBtcg3/qZhG7EGNjjzDuhmizECcrBCln62tC1lTu/uQh78Gi/NyL+VrLw3PvZE6nY
07nrSmONUXegLNeeAh88ftjRyQv1h9R3orWWuvnZAPnsddbFyk9Mx8kArEY0uyP11GAX36POCTYB
kJp7MszZw3yxhrZ5qOVqSPNjSBb8Cq8YwqO4RHZIAMO7wBc5e2b4RC7mOvYLZx+ZQX/K+s++443b
zg9fkDsXW7o975OhryNZNTs4kogys+aaE021anzvzNVHSHasN3uxDDemueImoVsEagrnQOZHeu4M
Aw0rywjJuflxhLrYlk238eaRMx0VfBSL6upO9r2JggkpQk7uwUeFXkNrtgGqNc+eIKdDn1jlTGR2
Xf5Ah+MYZbN9zK3iaxa8t2GlwxJsP1AMV2Qvod1X/Zwm7vetz30Yef/QJZCATFkfSPUmObUZD0S8
xRc99D6pNhP9VFgiUAfWFiPUk+tAypqzgPKNDOltOpjlU1HVDjsNqdNSRG5AZECw8y0CrMkDs+4k
jaOdU3nWHdSQaSftHJf28pr6atQtg3ULYgnqn/QFyfJFwzl5DtyyufMUXQVhM8W2TOwVcs7hXerh
Qooz9ipu8vZXodV3hxt2MwJhzNVX3E0CrBa434PfVMV6Xvg1do0RlmlmeMC7C125xsHcpdPa1PV4
SxWlXyHEdsTHMF1rpTbtAkASuwTkFnmRjsX4JJL3U2dEa/ZbYPcaIe+1mZtbGKYZpOWQ+bw7Rs8x
0cLgOhIsN0l7Ve85w8OF+87TKgOnYY0E4aocR3sgV0NU0HnM0t3eehl/VjEYyuv6z9FIgBZZd53A
9R2Iir+JTkyqYCCYMj+3Dhs2Jefy/daFGd0P64qklPNtDqdqdzF1B8ly/yZa/XM95THv3USm66SN
1yEYNrnNMtjr7XM5w/h1HMILlZ6sU83HIU4/O9LZdGlfvo21cb1tV60K7NiTKl7iYWAuJkV1DkY9
ODcGZsCkGCDQaEQ6FGaa7evapMkvA7oZWXdiOkZFCekA47OtvbQjFxHyvq+xU9M0gKX7Qt7tvPO0
tMB30MF+j/x4XUs6Vmo/wak8geENPgYwFUtzan4edYOIMckdbig2ltNAZvOWmW7hZdDzAcjMFYYc
gEV50suHCQ8vlubiI2/IA856n/enLx+z0dMZCHcECC3l54BV8M6ar7IZ9z9p1GmMCXMmvK8s92YU
NFfVVhd585VoeaT5y8y45q6yC7xwZgATN2uAbu21i9pmNfa+fAybpDtPCRvh0vDjb5241l55CHKd
QiqllI2CL0zN44uyWPpdlN173as3WuStqLaolUftNSNx/X6cknO+hIeTABE+FU5/bPFrfUyNLFYz
FsynPK+2N3zkn08/tSv8x9ln22hnbAenim2Y/9rs5IVoJYCP4AQQz9/WMI6hO1XfBbFIZNlL78UA
bLArbS0721CErhXZzoAb/PETp+JdsHyv28orTVjnU1yTjkICWHzneUWP8r9a5EhkzTdW/GxZ5viQ
wutWTm+3t0ZYniLcRjobx2hhYnXqTamZVazsaOjNI3QHPCFZzpeha1Z+YzxgXl73dRGtfNEczc7L
j73WicuvB8MQ9qbX/XFte01+X4nC3MMbklAEjfw+YldhryLEe2db8teW16bSLwjR6SeEDJO4nzTj
u2qUTQZYn9nozK2xBBFDhtJWVSqCzVTnjOtbTkQ/7FbQ/xgc/eNvlk3BAN/RqYS8pNwXzZRtAtfK
rVVmbaoAhEsdg6jzeuMnes1sELMXRtZzw/0PUzgGIrkpHSveOe5g/w/tlOEt3YC/f+5gDwzWG8Pm
D4fp7O+62ABxPSI4bFYW1Ec9rZrFOVxj2moQLuglqgmUD/FF2a2TQWg7DdTYShmv84F9mMnqYdXD
Q5Tn706uWe+Wga9TulW6TaJc3nkWFkFviXICQxGwHiElzScZfsP9A9kKB1KlPwVLz26RGvh4hK+q
F6YedH0QO7tp3yJM6StvDIaPon5QqRYD5xENQhQcI6klR9MRwT07KF+k7IEtM7hXr0QBC3yxpIn1
tffQRPPdsIQAR8jHVwlJPvfe4glD8bYw5CG5UGuke6UmVZIQDVfgZelFYYnMP1XoIBdW6s+j2nfY
Orbzg0GzfIcSRJ6sbOGIOrjiw+Ce8Mjo3srAotpmeWzxJKbd/FoEbfvYBkXz6EfV2+SOTEOrxmAr
FkGBlV5QrIiSyvedQO3t6rl/xbk1bbH0Z/ObLER935dFeCmT9DYiyHzKRIsAkssUuZcFmfTMYNq+
9wqocFp41t3xdnML2iy4m/sJsCOOwCKmsqKlssnQWQA4kOd4sW3AWqnWaR3MmGO7bGfPzsXJehww
Zp5dtNiYgF4tz522ebnJL9DONXdaNRW70vSb+yl4mZrGPug0qbcKahYH8ltHU+nR1bXkIWq1ZGXC
cwSrnlAx9AYndtP2l9pkaZHsv/Z9bkdPlUPWaBt70VJii0MSdttsGRcOmvFDG1GzePrwEna0qcKu
Kg9urMv3MCt389DKr7bUhk0QOPMZ2Wb95Njjd1sLxVcb0Sta+Bzh9hx9JHNx1Re6rgLp5kYzUmtG
hxtlVwF389pesLvL93Ry7zmW/Eyg+4nWXfXqCQC1ScZJHNq9v7o1Uv+8KGPV+e3qDAArWhg/ABKY
Drv05et/E/k1AqE3Y8bmXMTGuJnNoT0TLm4WZ33wypXHRuwxCJNopVcC7QKMO8JoaEkaxqvLGzaI
Dxxd7Y9FJRCYxua2sNohiKxIuk+DgUxVCaxwVa86O9qMF0XE7ap+evVPqusRxbBObAYYMdMJGghm
dekwR1zYGcYItQN5p3dVsAq20hTVY6ITs/Gzgzv4IBIqbcyOalxuz2VzgSSwjSpskAiEAJ2iPn5H
hriySJX+bMqKm3CbvlmRGFcSLtF9K7tHt1py7OPBfpIyA6OWGofJ15uNqhoaMMdx3z3ltpTMas3m
kOdtuOVe2p+xcflXSGHDppd2s6rJcD2Y7hydzXGEvbTYWgCeX1O3Ko63znZSDj/hK80gSNMevimW
mgLhKREYaMYft5ktvVs1ks2MJL6qozAss8Mth9IaIPtZfgutEZHOl6RaFkCkv4ikf8S7kryVsxp0
KnUalvlHaaPsqej/XSKC/LZxA6tPHaXLURXWn8j6jI+pLo9KEqy0woHnoOmUxTINMNb1kBjbkftf
vLVN54ctsEPi8/NgsyL1hc80E1ykG+m29QY7u861AbzXTeU9szcJ/z1z1klkA/mMdb6ArXMFFdKG
6TRou3EKSVxZyhKgUM62sxLkChVRYOkymkEsz++JtPEml51D2Lj2wqEeDFIRNFICVzfmrT0aZEcO
YfXkRXwgWhqPl8bi55x0lyaYGRK0hHqnSDNAUHn8xQ+TcXcr0tLih4dmdH8bvQqySoF1kNExjIzS
vaImg9jvXhJrcRioAj+s3Wh1G+9Sq7kEmXBfaRLH2VZB7MLDz9uTZ/aHXx9wEjliS4BRv1YBhspE
M2p6w6dLsXrLNKQ7HiwlufrXFq/MumkCjIKiSfZGbbKYTqF97IdJJy7K/Hkkc01jQ2UhEO/FY83A
5jimegvFxEOEVsf3Gkj4o9pm9G43XkF9fg4nEpBjr3sQA9onf04/3d4H9XSMh8UecFRD/cQhDdWx
BpIAaWA9N/3w4vXiOWKAeoi1SbLslvpnCMmsoZm+zS0/ekZ1UD8JFMqh/6xKZpJqopXZpNWzlGQP
GyFa51A+9PpAOFuCPpStM2Miav+/fllm2GlqZDb06/KvbCzko92jEWl9Io5Ud7wxEn7EOHvzR/ON
btsu07z2tXvOOV2vY+SSvWANKHWWp07Rf/LzYSRAGkEO41T9WEdphTGNBWrEeCKWB3W6plVs7oNm
6TspnXLguGzUBkNuFfY8Y5O5S1J59kogrCtyQ2/U68E1kkuwvOPqAbfRseioCmC7GDiMY9znIg03
zlxYl47wz41L3aAWwLpqutNN4BEajL4Kx2UMtYzyUA67yFy1Ff0lIl3whZGDJpqDx+m+S6feR4tV
t6T8eDY1u6M9DR5BcjD4xYuWJg4+KjnsfJMQrpbZ1SZ2rXmv7s398rRtHIPpVUfES4amqCBQFhT0
OZgc5PtiMPaJ4k5MdYKuX0wXJfVxaucu1qCICwAEqFmnTF8Xlix2eUe2TsUCec3ihBTYJo4vbHbN
B9J8gfUuVtg+7C8aNbemjaRYF84XdaBV4ZdS761Ho6BkUppD16B/06TjaUA5wVuYI4ZHzoe4rXfN
V7w9+YWMR9pLPYSOHBXh61yBtYVpsDIqUmJp8lO2k266HPz3SwOWiVy+0IrvXhrSsraxhE4YQTh7
rwzUl/wqSADS/MR4Wtv7peVvlWqw7Ons1AGTAXQ/akpbjC10B7ET9kOr+ZiWEewq/wj3xXoz2GO6
UecKu9ti25BBH2pILZk7sf+U08VC/MXGLGYK1Tb3UDPj/aAE9YNxVwOMbr6lfunfKQ1pnQ7OQ17t
tKG0Vzq+/L3StaJNjDEV9axtzLfGPe/m023z3k3gCZTtrcv9AN4XqENlihsLsupdMpjIJgro9BsO
++T/6hUVCHq5nzq5SbBlH67TRdqrlln6RvKetM1664vxVZg0n8s0uFcPDMd8Bktm+rfXUk/m1xvt
A9rhG5fiTNfJSbb68kapdwsOO1X6r68oLQO7MvMcVcVV07R0X9KM/nmUAJZNI/dkOxoeTLeKADvS
bGM2JhnHPkdMhtc2Y5/TjZyDOeX2lKYfmFfSenbGWHT3Tf+mAOvhEmSijizUGSt3aBYKgnyN+95+
moHSPrGzy4wqLtezQwxGO46QNIaIxOkZFnao9f2d+t4sz4edcE12LATcKjqE68ePNfuhZ+nO/fnX
6zGamV+vNy3IC67OtcXk79lNGYOEWpPt1M8PYKTcBVOW7ZS/MdSNcdsOj8RF8jnD3PuSflf/lVlY
5d7InHFfFeXyal4bzKh6zbrkMB2pZgVzUHTrf64Zbzu2v+/oltwZ3cUTsnhiHMf/bWyZlpY92ZWT
Yy3rmlfdAWapG1n0po4qu9Fur6mjKNDXsx9/VVcuojrWTUFOlno6LE+L2baJxPEvNyUMNKQUZSiu
d64Xc68msckyoUW4mp0IBX1WIkS1FtmLHDGohnCfF2SpWP2M7NHneicNTWeRJXeUOfG4/SVmhpNg
+B369c4/xZyIu9mLxauY/I/IAytcocmJE+PzmExQjB0vxocWT09GLckY4nWE4OU27ZMOYWTgv9qM
HLIkAGkzjs89eOXHQcZPjYd9b0JReuwS45GOBxDCZVqX2MJaWZJIUrW0DHaUj4+3gtlK4EzUh2ge
tLPaFY7DwL2FzHWstOWd8AyIPYPWvZXiWTnRhW66l6Riasd9cXfz7t7G5IPviL2bGUw6m/ROYXJv
7cockaTRyGxTmMYaITS9NL0Ix52RhRdVeqoitC97FDw0yFaBrJtV2ATWe6UD95/Krt+J5VezI9IN
c1PflE0sgCbgLZDLQ+9P785sl+tb/Zfr3hfP6yrSgkamXQvwUpIbBrYrYR5WJs9a0j5YGsBOBiok
plgy/qaLZF9ZdF1rp2r2vXC/DKSB3wlUDQwFiA/Tu2uXYKAAeEcLTp96UCdW30IVo2Fthh71d1n7
97ZrG+tbS/jP5761NCt+O/U9TDW6wbRet2lp/HO75DMy13TcPmeS8caPue7XMnRR4hoc2fHA5+0O
JSR56w2bMLEdcW7t3XmQByESgoFU32kgB+JSY/pFfEQNWXJUy/bn0e215auleu2f3xclDDN7DSpo
UUq4JAXot7QmFiOT/f2ff1X7X+IEjy2haegB1wl2xd8t47HeY9GxSAHAyuEdC2+ikugYtBVSD2hc
Q8xNigygnj19KhaLEmyPFxowBMZUo4boEIuzGaQo2iCNQc4FN9Z486kbOgIdga6ol5KoeuC652Kk
T3yd0G3hmwGpYPRsr7VKMqPUrAew6MlWYru4IGEeLs2QkY4ohP7ehx5eRv9uQEL8ieUU83hW/pj8
lmCHMnn58xviLMqwf3z2GAroXzomnlXT9X5f9tCVFSEL33iuGScw1hJsK5ftROiNR9jO2rsI/C9y
HL6oqq710wMo5KeJzJXH1BHGyauDH2pDbRHJdBx7AjT+a2v+NRcsyhRhv9Em28n13Gbr9FZ0sCYP
y99AeOavJC7f7OH2zoG3Uq9NXTOfRak7R9hF5ivnJSxLdXiISkFVFFT0hxcBolpTo246JjKxzmpx
DWuQUHaUzCc2dMCu2UrCTX0GrJa+F9440GiTP/78dvr/z9uJTd50DSYRAOUUufNvnQcSAjUrxh1x
umWb2K0ebixSWrdlhttLW1YeVAifElSIDzNT4w3CWcvdI+7LoVsOJE6j58RnmtfPsWFo93FWodGb
6mem2fUzTHIWdPddc4P6UsMDq4SwfaBbqUY6QBds1I4iLOcTLi5o3FrXnaRntgzxWav5/nAe9fes
xFbRmeNJbaVET1xt8rnWtGyvaCFJLJ+gQoePaAj+6psq23E7cPZDOYaXtkNCqY7EcqRma07WRSuw
bRRQCzgV6S+fr+0ZhzJkfpvPhFeHRvAWIIS+dItJAz1ldOeNybnpw+g6jOSieJaBVCH1q3evbN2t
0ehiXyxPGcQxdjJkdA1zNgpe6IOcZWSlC9LsIvSmz8szlW3HRxLdyShg0GQhp1awwrIz/PNtcf3z
Bw1d4l8XjmuYuuEbdN5ROv0+dxonYFGa2cVnvqk6shDOTyTQUg1mBBhZWCp96CtLt0QEw6uOy/Ed
CM4Wus/0Lof2o66mC1uMkEAv5isyyoptkMNH0Hzu99NgzGsl4WpMHdLQUoneRLO2ERy1Gbqgogi6
jnHP+ly8sHWuzl6fPtV6+PwbCyEUuf8TUdq2JkNWRvw7k3CQ9S/xJAMEIlOWSpkNKxZTOs3rGzOJ
8TZ2T3ERBK7cOmcdRK1VO0vuo3O28+P6azTN+UlQXp/D2Q7PdkSoag6pvgF++bNHpJdD8qhmQpD6
Hyyi3vfl6HxrUelvE78NUawsASGJRdvVKHMo4874wLDqoXPt8TIm4V+5Xseox8Fy1900Pbaky5sh
ALrKcE+3W5Dpz/KkegyEE2vn2SKw2bHsYaP3uG0yzdC2ZX4iEUx7iiv4O2Dx7ogU7PFHBvEZ2AEb
vNoK32Fs3MjeAloQfc9ZrLEpoXH0MPKHQVWvbl6j5VwOy4SBnwPPuCmpHax6D0Znb7RgUIBPP2bJ
dKcib+cigOoWk5oam0n0bmh6uo+gEGzDtouf0qD+Ws3jLrat6UurSUGoKpT6ItTfWkKEkgHX5e0s
1oKQk2gpHUvhO0hFxvpzVNakAoT2u5oDzyng3j+f7P82TQc6vH4AKximDVR9vxUIZpH4kLLwrAjC
hl8SuEJJV0uyng1UAYVtfhlbfjOja7LnCsrCrkFHdUFuHtNp8r1tpjBSbS/7Hbkvn1UbztWOVu33
9+HCb1DdOZlhQzT1PGavWZ2qOhCXNl6It8Bazj+JaQOWjix60aDofKiDqn3p8VE9RZjdAZsb6YNl
xs7BzggDUUzTBWDapzGQt0WLjcTO+h87h3/xsIMA5IPFAMrz+NP9fcmnJvAwqeARrYzgUNbtJ/jE
Q7YeZz3eoRBmCqWel5KZntbpI5Fq/nBxu/atLeKOiAKG/2oBixK7Jf0XBYB6ivChuz01/L2hu8g7
Ep1ukhsED7pFh2TslvuHnepf4VnsACeLd8jQ2l5Lw2YfDUPyEymi+aW7GhHQL42AkP29Gz+jMOkf
7Id+O1hiC2A7/J6UOnkXRfmpqPJuk8ZoGvLRco6pwEPZWcZHb9r6o9YDcqmxfn3NzQbPwxB+z/iL
cR0G9FiMbFdqz8rG4IsaWZTf2oRrL9OtltNijguxD5Cw/vn05Bf8fS02PcuhpgtwqQc++I1/FrD4
QEfUDDmNDM9KToBAdnEz3UXJ8BhNafJBMA0KQG5mFo0kty3nB5dZzbGodWdnBh1IzEzbRyPTdRql
82d1VCX6dDuK//ua+urIwPlv3xdl5cfs4Iz3Alb00XQI5V0yabphiNfCKavroOk+n3IoVxSa2yIK
/4+wM1tuW9my7RchAn3zSoI9KVKNJdkvCHvbRt8m+q+vgYTr+Nxzq+592AiA0pZtEUSuXGvOMZUF
fDHeDAV0jLzswTmDMwxIHVm+2hmD5+Ox+0lGgbeVJGRuKDgUic7WJE6MRY7DZe/UB23+mdkM8vBE
t+wd6qQ44FImtWA5IMZIt7Qug81goC0fF5RdsODtJNSuFg761DRu9vILHnfxpmDeAeOJVnSCpvFo
kNP05ppDyF1QtuzruSxM86vWxOX4XNTiRaI8/0I9Jc+zYY+9q5V4UF6jcjzrouhuJHxIKfDQBsnO
I8dnK1W0wLH07VyR9pLkfXpa2yt6qNGnXqwLdUQNrjcTScM4kl/7ULTP7Iw3iUoBhDhueLVxsG5n
EeJaK3ImdoU73HLkFNt14625NJiK2swwWdvpJZoNeoIDbQrHy7pDX0T6TuQi2HV1hutlcVGtjwkv
+/Ma+QRgZo0QuxOWxRsEl38/tBFpy0FbnuXrScPDpRhd9RTNAtlqmLes9131wb7SwkkaVudhmKlp
2vhFzUkyirOtMuqIiqKguSiE67x7uBTCfMkwiu2Sep/g044MFYTTg7ojT9F45FhyL8ngvpEsa7a7
ZLmH2iG7q27sUgfVwldsI7h0fRdc5JmeR8pFnwnOArsTWqXJPLguIqgXVM1amYEKUy0KQ9ZbmYWr
FR65LDYtv3JmsqzrpbaTX507JEVMjk/rUk3omn7lFiYUeZvM8/g9ciokZKnbnrNRGC9O0PxO4eVd
seer/iiQedmD+CwZcfiwLJynXFX0k64MMCYm8Skyke3FcnOTx5aTzpdle0ek48GLMK2I0kWo1XrF
E7yv9IOUN9mQwNTIyAsu8XYqY+OWGensm0ZSf0XBd0Y+q+6LPDd96SyQSXLyTB7oPyGKs5NNEAv9
UrZDA3AooSE21F9HW4RkSDv5PhJCO6tKpfoZCEAHyvBHgzvlUA8YGRDFDp+miNdncNeps0+qK7Gp
Ld7U0UhRtUaBts8GPOKVPrPBn4Y8v+oR2g1MgjO/Cy3wx5q4GyMr3lMY3UxN/+X2KAM8u0LRXuNB
2D4gVu8o6Rt6Ob9OmYvNKeRm2K+DtSkhHQYLSXGKURWRzECraDnkRS4wSVJoyHZGMKaaLxox7ohz
i04ZgOzN3y8ADhl36ITMO4bLDY2s9O6quKJJfau+xhMSJKer3HNXNcOHBso8hXdIBgYxHgFOgmcz
RaW49LIni+YGZPBu06qA2YgVt3/uKqu3fvbMoXkMknHDmuA2OGeiQBUXPU9pj0zw5vugvjZDVG6L
cYAN5GbGN0guO2yW9k/EJ9clio4x/VHHUHuRkaorAiHraWmqQX1cB8pCs+eLawClX/s2pTLn9NQ7
JLuGrh9Doo4vQz3mR09BZtjrX9BzHKAFW8/S4xJM44LuQRZgzWcoOexQ1PmVlk7lGzUTZZAdNHrp
7D+yjikFW5x+p2uZ+lXwqDKIOPKtWsA4DFMW3aL1nF036RiWlpW3jfLqHtXcYBWPqSwc2jfUWRL5
1DapuaE6Um+esP9UTdGAUyeMmACYUX4hqGHayJ04vnT3YljsjnJmIShzGndTG+VtrSQgW1wCVX8X
gNX0JGcpQm+Q30nr3uToQ82srF7lzNpo+q0Ru+Ur9iTEOFaXbFd/RiTwF7O9+dYLnc+k2X4ONh+x
UnlVGkN5r/tqr+oDEzPkw68DnopOTcMPzyj6W915uHHVznu1B0xXixYjqMrxEjo6ny/HQZmxaDbK
QkQXQJngsxHEfiAk0EiBMVRwDCEfhElxt+gdDZ/Jk8lsDE6EE/RUPdN4xZLxVNpa9zPBSSBPSrvc
L4EFWapnD8n3j7Gmq0mTPYrFk9dKYEwXEFWAayL6YdjpAfKu/tGnFEtiNvOjUoTJwfHMcZvNduCn
tRfdppCJYgZKYIcYJt0j5yai1yZbainUad7wS8ismX4h38Zzs91knk6Bp2e3YZlJAmNrL7Ziwshb
SAHyQD6fc9Hcmb0wRm3wHEQ/VaJegZERKZo9bqNfZfOcVQ6fMUd5ZCGOdwtAweucg8PnZvvK9qXd
1kUQvyh1O2PiwlfnqVhNhulD12OPzDaspDWeBLKBzOoqL5cPO8YAsjZ7o7mbmlICyGmbr/JMy5w/
Z/K1QUd/mKjfWNP6537W2hvNI0BDy79bdSAahWO+qbOwOdlJ7d5jS2c4levV177l7s8NgKP6EI5E
cS2NzSJ3APxllJ2aTh506Dr3bigeVW788dXDBctvBrOstb9pxqWNabjodm0/aI8BPuCO3nGxKbC9
rwPhXg/0h4VDupkCRijhT6y3wBVUbdglpeLsxOyYryYA4sMqO60TBatGhwZrJQKwG4kPjuYCHimF
eCal5R/oqAs9BrWiAsfLF4sC1op0ca/zHg+X7Wgn4m2ZnId6q16qBhuBGtB5Wob2IV4l3dXPElBS
l0d6mt4/bkVNhjSr88lPVf0pcq0HEYNfGQdMn/OcoIgkGmuajfZYhRYRjMvfOc3K9kWE3KE0KJOg
mn03YCUimbW+jxbxV6uOcZzzb1HgvOt5XTzGTMnXg8A1wIPJY2kjayQxrmNJ/EwWOMVOgXXyoRTi
UXc5q46R01KJzacuM8wnLaRcMGFglY3tXb1h2PXxZPKRD6/STjzgwLXqvj6uAMZmybAonPlHMJmI
mqSy6V9yJ/maa4yHMfKK8u7V8z9BgJdcPmdtzxSAIKmY92VnPIbc2/2vP6OJtS05V9NTnYhmzV8M
exK2nPJFYkULkZAAkevfl5NQZQIwcmefZOaZKH0HVeqjBs+wU8JqPDGFIHdkTniwXLD6iudVgJ0S
a4s9g0fx1AzBV1xxj1FE7G1bbOtmEf1uJ/eHrpDFqjdNtfGW8lkNI2XvTiLcykvmNB7/TL4wmAg0
0qXgNvKmenICsvGy3LvJylIdG2XDwwd3vGl8l4Uh9tL8FLoAYuldVR8ABFEbQaM5mokFDtYKrCcU
KZ8iGOqHhtjurSMxY0wq44MwanV2wbN6qVFf8LCGJzua9z0Oz4sZd9NFnv090J7Q/aCL/j/9TiSu
/9fWa9FZGeoigjWWTdj/ufVqwYPQOcFEsJrhcFX0W7VMtH00xjR2cZtv11ZoOcTMYJf6vDKzM3VA
eEa/0/jGRJSZ2bTv9FTbSzEYl9WcTuF2VQqvwDng0BP3gD0t9XlU8lIwex9go6cTxrMcYrYSnLre
+6dbYBrMB6fHvByWSHKhZ4huTWKYhji+l0IZd0rfxNe60TEgJLbtR+qTPszZVgocCexB+YrV6tIL
12YXTBRNiWdgi7c3e/9z9muVPS37t9c0qL5ZkRjfGJ2pftDAhE5q6z3O0rUbmsD3O3Xlvpg19TbH
YBoXrX61XI1cSRJDmkHEUqPQuuiRdpFAB9RFlp+okLzY8Hr7pq3LU+Z4GsYN5SURTrhltEINv+x5
RFGNIKuDEr95qPvWRLGqEPYgDUDSD2TWQXxuevslSdP0ZOFnRhdgWHs3bOqdm6nq1hrYoBnaMF5p
zz3HLVndeBTm0xw5OFsjFOsYlDCKhNVAQKoBjKFoL6k7fqforX0SfEiYxGaBS7E5SzWOZ0/awVpA
2Z1roXFc5Couug42EFjT62TiMzfUdyeFxVHP83224XaE3fhNzyZ96+TqAijiKel8rXNRH/7fDQOG
mv/p9nU914DYqWKWt1Tb+U8MoOjLrh+LGCCDZBGk4KjZCczJc9vn7XkhFu1NARVqLJh1hXmekoTj
/MyXuZDKvm2vzqF+kJd5Bk3NbNNlZqtC6KOdJRmjxPzi0Jy7hiCU8UcOouYsb+BKc4ZDLhjDo4tl
y0ZNQoRJG13tufBt5vSIKOLn0e7zW+raxfO82OmXHrHZeST1ip0Io3lj53V/km1IGivNsy1e5IVG
r3qDmlY/CwM+vjCgykMdsPASlrqf0iQ7FqMZ+3God1e1zRPfUxuqk2hkyZLpkGXf21B3Ktj4okt9
JcDCXDhldIIqXW6HJcG+UvP6dUj9rM8af229JqUWr+2B1NDtHfRBcycGL3/ThWdfoizMN44b6ftS
y83t2g6MhfndVc1PHWzSkbwl5mN4PUmJn156chc0Y55PujZUx6YrwgXBlPgqcubPaJjfEYXYL4ES
ff5NEvnbg1D0QOzWZja1h7lrEbttXYW0UcRgtuPztKAKbqeTFG7MBFZuvDDGCtXglKzM4Dd1YfEo
EGJhLgV5PS2Lqx1X9Mk0ViT06uWtd4b6xLPlNhOzcUPg1eAurZVwp9fYt4u5twe/iev+quufC7UV
Lm6L/L3uVGL/evxTO9mHMaMuYDuVYoVg9fh7IIO32QIrrbHCYqhLOs3bZIZWCL81weko8/yUDe5N
sykAZ2s2XnQmTlJFLnTiaa32PrQtZv6iIztrUXhLZXdRJ/ndNc6TbUJwkBtS8hnqbTYZL8DAs2cj
m7VXM2kPulTso4TeV7Pu+Lrbw8eW2vXUMRl5V+yBFCYeOJ6Ldq9o1uJh0UyxA+gJmacoNfWucHdA
A3b61zYj6EQMzXzS2g2ZqOa+MeLotcCX9iiQmhWFecXMWTzyCjyqNf7TQY+BO9WxvLk8NA6qqNon
vai/yV5YYc7rlWyFya9l5hfNuBaK99YrbBTtRAdBUrifYObYOjhqhEA8155iDYHNMgkrFhemE0D4
VpruSW6ZJgbGe8hKBuMlRksBxcd6yWN6GQVbL4qr3HSndL7wtohjVqtkYgKYoEhCA4rZcdmiBlb3
y8mQbiVon/bAkhV8jQAdvR6zWNEpsW8uW1pqST4jrbqrMhEe5DDVNvegpdG/TtNwlAuZPLRG0xzS
JTlPLmndSFDAWoMlkZ6twjKpLpNykNzNBc8RfBaLTST4CA3NuEQOkE/TmogZaJVshSnXJU2asb9L
nnLWu4GvWhq+zzSrd3mFLSdHqHp3YLdPXfIIi6n5oTG8LoB1/BKFeKu1zP0Isv4xlYiXKqfJz21v
lzC2Is2HE0ra3bJYq/YkHuuOvMGqGfKp0Kz2aynlYIJ5UhaOh2we6xsqQLbcy5m3vIbF39mawVz5
Ks5OerNOffv7zQrDq4On/dv3//0Gyy5/2JJ3N3a+kjvoqiuvvrd56jwLz30vl+Zs06Yju/bIOfYd
6MEWB+kZNsRBZnybCUhFz13iYg2rP7cJyRRtVCtXnY7IZhymaouIYqKPCPAfCxKEkYV4n8XFUZ/Z
zKZV3hzLVnwyVAt+TWTvdU2b/cP30McLAIfTFOgP8uEDN+bnVDIAZ1HEJdX+0tUfQJzTn0GEkygz
IvFK3FK0rcfg2axF8jUXHwTWT9+Mhqy3JiwJw5iis9VX3X4Nu8fsd8jVmqjo5fffJkj0+iAbj5Wp
/+M0VMd/F6g60YiEybF6o9e962mZnGgfimOiYhTyYv5dkP5Ymwwz8o3FC8xm+tn2jOkkypz2R211
01UzlE2Q19aN9Wgj5abwP2jX2GRFNsbTjMqRj5FpkTpVggOxk70cOktNr+XUyi1t6dUcGm/rVOaH
/AEIVAaL4ZfQT7lu0zxNd+sb6k7wYpOAaNRM6S9e27EV07Eoboq4ZxYd29U5Qv7qy5SiIMMnh2Zb
v6aaBmo6SjZZZySvhem9hKoR+LFWqM/yrCC2+XmqUgKXOv3ckFBG+6IKp4vaV9Nlvc5RMOwcq2rW
n/57xOD5GUCl2a4a32iJqQ3oma8z3773rmlrajdJEVYFowkCKH+GGToa26unV+6d5peHDAJDc9Y8
rcvVENrY+Ye4POULx0CO09OhXhYP83nt9s25cmyKedxQFqivbYXWaQQ7ydZmim4kP+BH1stvbp3F
z6EV3XrbLF8sqKov2YwqIrKHL0rRmWI/xH3PM5LM5EWS4PBekoyUexvdrs2PdjL8xnaaCzIAfscF
2pFTNTQ/GtWMrmaIv570Zhdqnwk+Bz8uVLasOup9LHZzpja+Y2TpeVzKtxqh60yfixyIvHobsvyD
3kj7QxnKD7TAOE6MI2KJ3yl36+tUNwSwRm13oM/7ZW7S+KmuJ8K/qzQ/KSG9X00FFaC1ZvyJ0wol
STG8hbMy3b04+i1fngpN2RP3MO6N5bu02TmRNcKmfiblx5z1TTQC8+0791BZcf8ZeSbxO6XenSNR
wbCbk99WjkLaSXlQoQG9k+7V3I0xR9Oqu93DjZvxWFdpcHSxVF/WdyQzHD8XrrnzSC7dGE6TUrRr
hbHPaOduc9WO/FFNaETaLSqOuX8zq278sNXg3JIVJjcATZ1T4bgkucgt3Qo98+jQbsks853J1r7k
ncNgPMuNTRUZNLltVBISNGNOhb6ht9rvQ2Thc+j9zqkwQRXE5VGBiXCKTa+7u1mc+MyxHN9zSCoM
DXJG8a8ltwb/5/vIb3lclNUMyOyDMTZYzUTbP9A+DEcaOMERIYlzt8fR25oEKG3jUs+pgdh66aX6
WWtNe7TVumOfQk5GqAFvN9RuOuBUDgCLs+GRl4nXsM4sly6W6niu9kKL7H0268ZHYxICGOamcutM
tgOM585DafyjTpP7XCU6Uc6kra1JXwQtPGCT0oEx0gYuXt8hCJXaBTXgOUBy6vgljvGYL3OUNoum
g9IEM7ApPCFOEuZsXpr2ZVITZTO6RPOohiJe5GviuBA1X+QLkJ7toxOPLpAMG8kuzUo/0VM6vsvB
RYGzK1pC2uKiszY1k/orrODmnLSAKVsDsHuT1tVL3KvrldJ3pJYtAgsihveynieIqN/nVq0QlrR4
ROIhObfTuJ+aEhS3Rv9BhXN0dkrb21uuTr+/5J/nZtDIxtjOvvMUhg0xkiQbj8q9apjKe3Xgvek0
dlHQDMW1gE53ngFpkNySH8IQpK48i1Lx5yzRQPM3BQK4qoy+ZpUyPcm2cJvlX8PeQKA+GkfmoQin
GU2+jvgRt6U7exgleC0crXq3eneQurPRxwtJd68rwy3m1eaZQ78Zq2T6TGIAC6MgMId2Yfy0iLkN
xf6mNIiCZ7MqT4mj5l9QoN3FEvptLwHfJOiNu6gfa5b6pcCM80b1RRfru3KZkpJksR0Hc35rWLVe
ukI9yeGpjX7yyjhO3/RtLPa60FhdU9AuPP2zx4SX9MJMcKA+cYeveDF2UubyH99hYpveFYR5qn3+
Lc6cTT3F2g96kdYWxaxzk4c2QHIgv2Bb1mawvRzKfabuGrvUzl1XDc9G6dIRLrtrL2tZs3SbXRzM
8ELJ/7vF9nhh+RQvcLzCW8s8hiEuH73YiuyDvMvk/cY/o9yFyACHBGIFhmhxGtSxuk/xlPmBNQWf
mWjuXZ18H0dzfEVV2PFzKu2t6rppp81zcRM8BM9d1oyHIXjPlKfVLdHiCK0190523a3Oo1s2Kemb
til5apI8EQNRXVp/l8gbav6e9KNqL1NuZuFsa+mS0D2ShdZa1FAQr6jWGO08RnArMTlThvfccaZH
z1sNj9rWAXgtE9HGMh6FEO0uXs7C5TV5Jl8Lm3m4h2PqTzk4DmkWkL0fb2Y8LF+ThU0ET39n6EFx
JJeXhbue+ofX1yTxKAKQudKqMKSgF2lt8rOroEdgFdyEVqtDuMPM0irMLFN2Q3GjZb7AR3ceTfeF
Dtf8Tl1d7NvJUc8GdpG7NTJC4enk/FO80ewCe+MG80nSf9scyGqgOri/FkpwmJCl5QVfHNgXiZrO
cJ5KZEfaHIBQiDEZRqqztzFYkX0Gg+2q3dvRbK7YWYdrsBwcwmJRiLekOEZJAPgjjc8gNYMX9r3u
c5N7T3LoqSQzTxxVy7ZOPYqdPXTaVy9VX1Lds1/CIbdv5sADvepD7atSsB3rna656R6xMEGq9b6c
39zksdG08mFk2tuwDG/E0JnnKZu6bZU5yPw8hiJuFh0SNp2/tQA3VlNav2dOmCmYv5cvpW5ob1tv
Hq5JzJoZ2RQIdUDLvlawGSNLj36QnP6cK6/G4OCpCjr3Ba7nJWWK/Vk2WXZq1JlOV6HE4FbI/I6d
ZZJhDmT1qDrq0Ai1yNwV5ZunIY6L8tK4KAFuEx2B/05VHvh44quraMZzEw5fZvgUbLq0PWnh5Y2s
xvImz/4ems4tTllv3sw4/2PPil01f7d05+4oofJLmAD/5qj5jr1EYOm9O06Q7vQyj68U7+UtSmPH
V01Ne1RlddZM9hBgEcdNPFQ9YIYgOlYjHQUHKPy3JHG2ZaUhPPHakZikoXhJzMg8EjJlH+bc6Z+U
ik0TfrJP6DgZYyS6o1AebRqBMz5hJ9v8TdcwWsVBKtEwt+IOfFJQF/0HHtAdE56aQU0AuOhe8pmx
YK7Zy3B2pOmSpfVXGAUaNyu6t2GgYqOyUXYKygiM1e67uSSKimVnBBnMOdJctl7jvD9ipD3EaSre
SYQ3Yeh0tKAWXWM9hP/2OhajX0Nmv6l2bg1M3BdQmk6EdpZUgEfqX6j9qkOOSu3Q6c7nX2WwG6sb
q/TqD9pbvp5p6Qcje5IAqD12UBGGrUMbBVXkv9yYrdH/wgdOxoGjXULFfI+X1GGlmP4cxoo+MOxv
Grzm+nI4WPWGuW8LvaXtThLaD5KS+MU8KHczkrZy2yZ+U47TCx2i6DWxAqBfyxeVtuj8EAT51lyp
dejHD/XY8QYvnTrIs9otsI/tMt1jCUpv+JEI/OHKyWhKV9H8Lnu09tKoJfgvuqUOuFkumuW9li/b
Kuh1Zp4HaK34xPMpT68FfqgD9JDHGBnpnoSlHAO9Y25aK6l3crBvx8RibIAhsV/UYawgvqyWgzyT
BwMr7EUD+Bi8yvH5VFSYPs3MQ27YGIe0jvI/9msqJn1n0YjcKqoIvkF6O+hIF37FXv2Ulm5/CDLq
NKnUCx1iW9i9zftVxRe1dztzleOoaOXRGrX8BOBtuA9gZvy6nILnSPWw3CGUlwfMqOXedIwO7el/
K+gbu2ova807T8rPKKrfGawaPEzd+aihkdvJy5ZA361O+EoxRsp1XADimejm42qfZZfKnxpqpOvk
3o+xMNaT/r9Pli9FFvuQzMJ/8T9+XxRXxKS0ja+qyZNkbM+N9TyKqvsw6w6Ta5GKq5IRhyM6oD2l
jVZO67KnIeJDZY5xepezTytJynOumv1nlmGr5lOneal7zHNU3QrjBrMrPxA7VX4r7PbUdlX1MaQ5
+mvPomemNru2gVE1mEz2EEXEQ2xdzR5rr7xMKOuYIamU1sgjexiBF1t7zZcLmQYWmSB9hyIEWhly
c76UnY/tFae7q+ubYkEjy0PHdPcctBhipNNlmjv3As6SEMEYTZkXjtNrj0poVSUgLu3RMrumcB9y
DF/0PSxYPXxQeE1+z47vEigifGrnuKNAw3KuxEv4LjqOrVME73U4NhepTB+rgY3wMtZw0t746vX6
QjQEn9BDeQBZWly9jklHm7p07OCq0Q2Djt0aTJPifrgClFZ8MwrfJH+8cdzfRkqsH0qTAlRiQP7q
JHq/7TvCD6xSBTgQMaLDKXQaVS9/QVtUUtnd6U54u/84i9owWF9L5BktT7/SZnHkw3aR95/ZC4XJ
/kxpstydWpgc26n4Ztdod/kjDtHS7RG2eY/t1GFts48Fo9Ut7MnwmKQD73LTwdUfXO8243f7MDDY
dDSy34rutZRu3sUHOI8ZYiy1hYvhvjAkC3xGLjemNWiI8oycAmtwgwsBHhC1IvOMTUc5SydjaoYH
tY2qq3Q4GmU7+XnhJYQLNOWp9HAEMq/kDfl7nViE+piEeCMifG37uH7I9yjS1Oqwbm0FuNwlQiG0
reHXciJia5QnxFZjsAK+vtFdD1lwXrBmLWfyMM8e7YAqhInI6ymTCmYJ4ibXsjSwbPy5huvjq25f
8inOdgEaEb9XyJk0EtH9CkS64YkksLQvyaNq5Tz3U0hAlsXCYFRNcB8KYWxxtoaHodfUPRPs37Oq
Gt/E6PweUBWsJ3FhcCc2j3Aucx/Fd0vcA81fu/g1WG3w3qNau7Yh+Af5sicQ3jaF83N0M5z4iwuv
RXNhEO/EqUuOsKfuq6CmDCWJ+IpQJb2CWOGJHRH45idKFYKEFWzrgx7k47LNzf51GUxZ/zx1wWoW
Bes0X4qZ0aKMOcw7o2DcPDcnxSu20h5JFqB4lVeRqn9JC689rdY6uD7Fa1ChfpwLbXyolVGfKrr7
O8wFC84xuHjLQZ61Zs9dk6BSO2Wyy+Z6/e/W6Z5n142vqyxIP6RGiLIUAFQM/ntrpnH4cIrxso5z
4wTF7NBDiWgdo9j3sh+kIIpEKhRop2pSpu2ke+4Nae78hDOa3uiScKrnpH3kFdjisDwvxtuLkkWF
X9LR3eoKgkT5F5Rf8CCH1gGF2kKKXTWiVa1tbQzEuwhAm3pIEGuJJpq6XzBkSz9U+idH1Z2DmZra
5e9htlpy5OsKEqDXz+5Wxnqw3foT8CEvNd1MjoGXPTXamCIlL/qdtAqt7qFFVq+33ZeiYue5/srg
SfWbuADfQA8eiDVD1Zv0V3hGX0HmVcPuhGjpFZGRtcsbgU5foJXAgQIuoJ2/s+lKGLBoxlOgA/1Q
bGRgcd8C7+zrBRWX/rCVLnmZCVa8lrM9bXuXURSzO1wLywqJJuPimpAvpuVKmpNbI3TOeWQ/Qwqo
EZUsIotaD2fa2Il9sRzT2mkJPiGa3Jj6q8/1xtEyxWSnj6UxIY5y19RQ4eBaiGf5mtA0oCMqFAw5
jGjoMbRKY57aMe0vnd72F7Ec5Jl8bYQCcRGxS+85zI+10967JjDP/zaB9yLSXxVdHOXggt8g1aJJ
WEs388ukqul8+SdriGRuLDgHWaOraV9tzDmY1gr+b90ua3nP8dJLPqIXhENg0Ma8rYsMxMGDSope
FBX/qFXwc05chyea9rE+xtq5tX8Y6ITD2UAkMAAiwCBkvNF9mHZtOmdHKBcnbw7YwXR2ucM6tZsi
s3kLbDs7amQ1gkm0rTerMT7lJ4WR73dTTGQwQaq8dvVSTSmqsY2niv5HoybHhsbYPYoH85BoxGth
2nj1mPd8CbqqOwCJ0I5xRhdYg7+8CfQu/cbmYT/B4ZE/v80xRAqrHh+VSrfOC2DQKpURf12+Q53m
n4WTZi/8msjA0abuTHaw+GIQEWJEqUHGpyC9VkpPC01EgOCH16oMyaAmmuXTZlX1onz+VqouUVhG
eOrUQdtP7LJfDCeGFpVYw/1PU5sx9aYu26P8W0VpDq11bKdro9cwrpbm+ACVXSm96hRbGWDg5tg2
EbCfEA1CzXTibNe0yRNmyVjv07FWfsz18KsXWfQ+xV6zE41J6uDsGnTR2/gk9+bJCNGkndRpm2WT
u1vRJWYKPAEKYH2o6wDnzpIVp8OqvdR5Xe0NQvPW8AQkxTAPOouNazr1xI/6I+026TuKloRjuOne
1g2td/gq426kuHtjaf0uFK99zjr1U3JNhJX9UKJeHDXD9bZpRf+jyr3v5KbYP5O4PQAjGD8GFyba
AmbDiDWe5soxNrOX2UeDEnet0KUIF/7m3tKD4JQNYXQwk2Y49FOQbaTMtK6BnGrW8Cz/WOlXRtnI
B0NT00NtDs1b3NlPvanfO8cLt5GSGdQcxDxXpXZgt5o9ZRmxEZUFEEIsdCpsW+lNXk51Hl+6OiaX
2qjDnRWoZJKMOrb1xTEU6WVyaEND94c8CQh4UtB7ZNc/RXiUNjdLK717jdniXsS4lo0iIOfQHBDD
Q93jDwsC7iL0RJBcDCC5gqZBMRtE6iHCY6kVz0ZDY9IprFcvIfti/ckjdEV/wfolsat/X05E164n
6mAlnxgZzjaGR30REc9dnr8sV5LUmZBpBkMwegQs3QASEGhL3bIsZ+VrTYckFbz0Tr7RQ1sGD2JE
t+6kBId1j0BL3HnC7mXPk/OkLc9TuQkJNNEc0xHoBNxK7Z4N7dz9Mr2at6tfkj5LBEO7nKBpfIjF
cziH5SmOPSBjZkmuNLv09UwrzZQwQlfbtotwsAk147i6161uD+6Gh7xGNmljCFAtC6ZOvgYKrt3Y
aaefQnOKH/RdXvB+29tVpEiI7LTPgY2iMh13aWp298GDktISVr6eNctZGuAMt9vefB+b8SlnYv2F
R1t3nKopIZQFANr6+2eI992BSIlVtPqwrcohr7yoGGliSsjHSTnQaal3uqljFJ2UcKtaADuYb2yk
80AHTf6QZ8mMg66YmQ8tjgRjNsujM+Z6/UOdaronzCjYk77IIT95SxdR98VOVdBfSp+XzCwE+6Lc
Gg3Fi0x8oeb0thkFyMFBsPfSZrCcS9PCkYStjv+Gf1YcQKNZ+4ZKDzFpN2KsWqCkGYsH/393CZOU
ICdmSXuvJf8skqCXj/U9MCDSHf52HXhSO/40teXWU98SeAmAGQpaXprSU3WQ7IkwgGnR0oxM0lLf
RRmuRXlWAuF8kP92JA5r3khBAmON6WBUZrZdzbwQ4AgbWfiXqLvpjpFXpk6Q7Ja2gOwNtE6MRsHS
TmnvzQeBqG/TLPeMCc/sjJf3H2fxKrvKRjRW85PyXtlUIAZJpIVBHlaK+WpoDIcAK6MUtMgCnywj
gLADzxQ+Ys1wpZgPupq7V6WfHXdTdooCVdab2HthmDOm9iAfI6Qs+eudsWpk0SU2G4NhybrZDHKj
wt85x3SjURMXUY0AFw3xKkAdFKY4gZWON5lnY5jucPzzMdf4MWRl/xdzZ9YUN7Ol67+y47vXdzQP
Hb33hWqioBgMGIxvFNgGzVJqTunXn0fCvW3XMdDtiI44EQ6iisKlKXPlyrXeoTp3vdpBl5gqYGrb
G8+Nge/YBUqBcNPqJp5WBtmKs24KpdhbcXXvpYO6soNIbpZOcIPfAQ5BKJf/KJk0jhYe4C9RJyVr
rrPGRbtuLjZ5kYssbmTtFy+jro3rvVTKjZfrnyqKfVcCeuF1COG2VBsw6q2JdNOCa2Fq+QW7R+wX
pHlhwydAo4yFNkyKcScy9HUXwTHdolcEmgn+BADPTZlI43J5NSjZuNdVRMAKr3peUK7qmOrn7I6e
aZbGELVDkCxNdUvRqT9J6Ll8GAPFmbt21reN27TPL/dNLR/Qy7S/gVpmO6AOlDEoyXjgVDe26eE/
NHee2I3kJ9LpyUrnt0oab19a6GpHABOIwC6P1iLJhZCpNwCA2/nVjMsZsE1befqsdwBpZqU203Na
qeLctIv6MLD3X5WdGD8Tde496TjrFNH0NW4iMerRqnPKPW2hCFbysszwMq5a/eKlY2gX5gYau3qI
ICrQbwfIX/aKPEvEF8io10Vg9Nj6svtVwrJ7oMgx1zypXr2Aw1ur8k7NKKZvGqCUeQpmZAcMF6mQ
nHn50l6Sgb5KGnDV0iibw/IqFGNziObfQepqDri1/NenqYfI6dJx0SbU1pZr8lJtW/YJrVLI+D7q
zuKkgwlyMdCy3GSiclinzHAVNIr9kBny1iykCjrzthXYN2WE+lWr0Dzt9OzeyEPiz/JMo1AegJCz
Seww1Fk1qc2+IXCNC1cdg10EWtw328K8sErArNQsV51nAy6psoaQsuwdToskag6LpZP49yvMCtV9
F0CRFtdipkRNkS1vQ+16kcZoZLu8WT5x+0FH9bSsoC8U+c40eLsA0hcP06gMYcUsTWXLHNIP0G6K
XTRWcmNWageJQ0EaSYPElnRRfxerVb+KHEywl09bTxa+CKfmfCqK7i4x2wuZRe5V0NYWUEIccy06
/qtEIV1QMld+aIP0GftD6+4FWY3s5VZrdfZ6eDtsVKDed6LqbotstA8qa/kWVp6LQQw6dxlGXb0C
ocjawKDyaBK2KLaTYl0POmVap60ul3fNoA4nZejudJl/+QEkUQIaFzEC69ksqIZyCAgUVUdGYYzv
keRu7rH7Nde2ZsUXdSBAqGagkqc6eNSTvrnGMhl0HQDnLyJGjH2mtEapBxsI6MIM/UNYdtYEy6uD
YfTZ1gjNb2VglRv0Fntk+Gcjw5Tdl2JUxkYkGFubIv+2/M8Flj/qzeMLfiUeSzB5qHBrWyXr43Vo
k/4pE/q9yw+3jSCcVEmGzHaA+2Md61c6Kk+UoWjIufl0aQ+ReaFU9kfyBQwGJOJu+DpC4QkulngZ
55W9tqC9rYw80M+6nHu7yBEuIoRZQ1F7oiLWpbMtrpTK2hvgp4VQAZAETcdTh7ahj84UHuXNGkns
9MoO+mnl6na7TesUfn6lAf8xcwfdS5twoQfggZcB/zKwtU2qTtrFSJBH50c10nM3zYXfFq08bx2w
q7GexB/NbsIPGHDTNxASvluE4WFQKmftCBxHeyjIMFBZb5pUuaritv/gtQN+6y2kMJYLcYYIcrte
RPyq0bnM8zq9XX6fzb/PlbHfF+GsuenFE5l/H+0trTVvDVHeLFI9kI9M+DvOWYsqx9IJjYOSHmqp
vfRFcxjML8yFl01QycQ5aNgHoLJa3C3S/T9+ZH07nv14u7wacV+FrgNOsgigXLZxmn9F1qacVXNG
MYGKfEHE2QPUzx7Lni22ACRrhRevYtCRrIwlhVCdIT1H+JcwL61VPwAWXYLrEmaHG8eaepbCCLaB
2UTbH2SUGTp5AsCs8BEccE+yJGhoH6CcohUxGi+23p8vwePH2+VTcKrfP9VHFPn1PqK/q7VUOVAs
6AJk52thJr4W9OF9jCg8PgnYyyyf9lkhNgqutAuaWinx5WmrbgHbhubOMUZOxQuZuq11sEqruUQS
8HkyAMx0iWJuKWBDXp4z8h9lDovFwjcafThxIXFsKQJ5K2AnKupS86ac8tryDgnqE30uki3vKOed
eDQutKQ7LAKAnE+0hweFVEw6Gme6B2V+WRBMi/pqqMib5fe02rK1KFXnTLfAn6thUX1g93+JFaa4
jxs5ng7RCEx+fotrmLpJnGZttjZYp0LH+QceKufOCU9G0F4wg+h3hB0WlloQ7jLPe5EKBOmLNXRL
JKmqsr5yTYh/MjMxyauV2m43w5gNRAVSqtRIlW1VdXCsAOYMa6tjARHFDT6j/R47MrzWZ+2ofOyK
fUkxlWke3MYwKA/Et+hGSyx1ZRrFtQltCL/EqD5dXoWBDxJ/vASIQqN5BhIqGYTggAh4oWEZeNmK
tvMzLuwW+9+zYp6GsnUfmjJLroSeu6CoIBEzPs9ElLdYqzn1wdBy21+0W+JKutu4JGlbuhxK2eew
mXu6mHqBHAx+PTs3Mrg64Aa+RmvaX/ZqQI97umgVLW6TlWUpVXa45O7Z3QY8EDwE7LnqvbxdfgSe
7Tt3KbVxyzpP/z1LrAEOMbrqeKZ09mMpFJWcXZinXsnCorQSa4XFdCFI3eyicK3qLC0qHFJwh5E5
ybHlxedq3OIDYX7N56XEaPrYr2OEIbGi+NTgJviVjf6jpVCjexnq31OYmoJhMHuxL9B/pNNRcE1x
GUw76+vb3IXfMBc808IJWtc9iDfWsRYHCCuFuh21laa4iZW43P1oEcfNvAw5ydVSWjcVmIE4HEaY
CdUUYdjQLn2DpYNw1Esw8AnfJg6ykbTcMSmMzYD2GsJvJ1ldPguoihcL2mz5/QvuTCaHmubNqZhK
5vmEQHAjSeT6mU42pH5m5eltWTO6cieTp5ERg3wbSzTyHYJzl/f9rYixybESj33h/GmLd4kirdNF
0rXSJ3nKNgsdeKaDi2wlbdcimkAjxhj9SVCHq2UNaEzaBqLvVnQY8ATyCO61HpPhGqX8iKcMJHIX
oV4pmUWAfS9ehESwHAOHj1zsSWWVNqxI6kn2LAvthP3wDtvEVI/JJrNBhW5qiBihS2CZ+hFHSq1L
mF22UZ8q1Eh24A0hRwSJeYaWzHQeD5VGKXSaMCzqY0xKZvLe5H3Xt3RzKnT1WKBQZp8iMfuhmj34
zD7OLlLRfVne9YWZXiju8KVIglsQjuVDo+6nPiZW8yKt6vFr2Tn3TTKIqxDUxllMVkeT38Ru1tDi
rY3eaJTpmA8B9TmdKvmIAg0ckTZUT6vIQNJJUt9WMD7uB3eLMOksYYJh7qw3NAaIAqjGsFsicqM5
bFWbxjpRXU1cjvkE8Bx8TOPq1n4BvbVtjUiKJ6pVIAznVFoWBY4pmAEDJSTMobhNeiVe6Ta+lKae
FLdIQaarXjfaD71ih5u6Fz3ZKqjlFDrEueU5rQ/gqrnIW1e9xQVzbZmPgWGr17RhDHSXYNhgOnw9
o45onIL7IdbVH1jbvhouwr/gpbGlw/n2Bu6Yvq0x4j0TkNnxxDS1Q28F9iks4RttZlk2o2GcT3gA
uzNcCuEesLFmUSro89AIW5a12klwnIlQy0wm2kEDklmJbtd4coVzobRRsM809FWsWfnVgu7KJZTs
1ETtG8pRvAIoMm9YovKc/IEw5nnjp9xKkROGeXOeWWFNJzTVt50yKR8glm+xCZB7HTDxJu4dqPqL
2kP3b/GHwcbjuZjvAtzH/LzQB3X38kqdgYOFDl7dS8r0xKu8epebXuEPbTqe17n72Sua+lydskb6
NjjY85f3Xluc5XqGwQy/Wn7oL38CvkHU5sGau5h1DPuzwuorycfnuaF15kyl+sGW6cnyWIqys7al
jTIuMjVI2keGflOqbJKla315qfTksccWuumglMgelW+8XbLOVJ4CkdxFbmU+TGmKhHAaRnub5gVO
f+2dA8T3G3IZWwBPaezrpS86BIn9Zog2mW73T4HOou+OFeCeBmKAl/T3taJUqwLVhZO0cj+PaRKf
WUkT02/hlR4XNDkCjDhnVQYDla0DygtwgUsnhAzRAOeshNfvIBk+WLE9nUTYrRnrqLPMHTkodseF
BQimNyus5UqZb+hvxfCHNUuyGW/R7Cc4nsAnG9ZLJrq8NXu7X/cYPlzElvlgQkO/KTt3RMNl9Paq
mg8bExDtRpaoTMZdcr5UzJYfehFoG6HGHu3v/OOiMj62p6KW2RdnIi8ykjP22tGNGFsAb143+M0S
KvVG/exktrGeAtU6U2fFYVHkD5ahtnQ3qHGPdWuutR7nSsuowXYhqTN3UhuHkquN6YGqVOUVGmar
USoeMcbKDy3uJEC3wT71TvUxsAOU9hM0EXFhr1A0HDQmKh0ZGl3nUs3FTmJaDdwKwRulDpvThYGU
N92+DMLkZqhJuXSvjrq9q5d7YLEJSNv6dhHy1ezLPgKsu2jDLz9yJXqoY3SCh7S/IgEBddy2gP3n
V2EXFn6ntM5FZLfXpm0Ml4vteOD210Op4s/rAafPYdMhoZTiWIcI0oESrLvhyNGtcGb3OBNw20u5
TUGP9tBQDS9wE/oS10Q8yssWCjugJnD/udZsqgXBGLT7JeVuB6b/8nYYEn39sjdHP034y/bvhV+e
TXQTqLThvwWTaaDkeGJKkR3cbtgX+G4C0mMQikKZDheoK6gH/EvC1cuuQg+zab10F+yS5EVrx+rF
xwKTeQhtZgbELy9gXwrWnyh8WmTy1KZBG3rJjdA+n29lBpE08dBNYtB2WeldIJNANyIePwnEvHYS
SjCyILDA3Wb4bLqrpi7KbwIlwFUuO5C/qIKdJMSel/zIQKHmgaQkWo0zQoPHAnVsBlAtP0ANUpfB
jgJ81jD4XZmpl23Sppe0+CB7LF2rEXCs0RdX0Rw5BX250zCsHtCJaPeR4n4BfIcl+Pxjyfo7D19G
uuLNFgJ9uLbCwtslOa1XxYzhqyHEjF0VSOAlNfs/X+V/hE9IumYk8EXzr//k/ddSjHUcRu3R23/d
ljn//nP+P//+m1//x7/O46912ZTP7Zt/tXsqLx7zp+b4j375Zo7+/ezWj+3jL29An0PR+UBPfLx+
ooTcLmfBdcx/+d/98B9Py7fcjuLpn3+RJBTt/G1hXBZ/ff9o/+2ff9E0/ymHnb//+4fzBfzzr9PH
/DH++vj//I+nx6b951+KY/8NmE/liaiu5RkO/l3D08sn7t8GsnOo59m2pRpo0P31jwLX74hDun9b
s2Ipn5m6CpmXM2hKWLJ85PztqEjUwbe2PJpeqvHXf136L4/wxyP9R9HlV2VctA3/+1ejH3xE4P1Z
qLvNNGELyYU5t/tJ0NOppwb78ybZpn1+ORn427kXlKUf8NBl9Y9QP96PRXsNxvY6YBn3bRUPiCo3
r51kuNB7oaxGEWXvKJ7ps6nZD9XW5aw01fFUR/dQjrCOBc+ULm9slPUS9PX6GzM9SaTn5zqWXg7y
Q0JeG2b4aHfJc2LHEOoAsWV4Uo+Po9TudDncBTE6GC3Fl8oKn/UwfTQDNIsoN7fIVOmo84BbLwC1
t9E7xkme7fzmzOeehMfm1tbp7vx6P9MRFeKyMJJt6NrTxnSrz5mNs0MGezx3B2/TlcMp/lJfAQfR
LMM5d5VZAuqZvar7WdHtYHjyPBLJOsWHtW/Y0jviksrBp0EzrqJ5DSnKtWidwxinZ85gbPVIuVc0
cegEQPHcigBYFmwEk3gEX1rcmWZwB3VTrgn+KGeQDDRTeDs55m4Qw7YdQnftWbq3GYzu2ivbLS37
Z5xuW9RsAchlJm6VivkhC06DLjtXWndlwruuEqhoIrrRu0dob9sxrnetPQfTtZ0lcKH2WOew9Ve/
9OEMJp5QmXTDT+psI5AU3QXZLYUG7DM6VKFac0/9auvY+l5L1m1IBkmngePakbkyqNgqEb7pFUMv
j9zQt3Tyxhp0wjqcxo9WJsBFZFT5lr8wZfZcAa8s6UDHSdgRcJvzwi1u8QjPNooR4k6vICwzj+2y
yz9Ls9rnwUg5C0gkFcLLJFLPTBF/slTM2XPtTjTqXelg/e4B7OkN85SIfG0O9BjH6US1xS0V9zSy
vwntbNBzZdV1MNAN+6qtWBvUyUaKCFIymJAcOxOUaagsfsMr8LEzq62bsDLjzgnuJOYy1nqtTL5X
99B52vrEhQ3oj1is+HlCFpLX00fUBdGsGdrHhqjv23YP1Ma716bo4Fjt5wj2+4lnkHfRI4ljLgDH
wn1Qap/FUDyCHx1XkYG+JD6Za6E47apOOLNZ5XfV5/KsH9SPhQSfVcTYqaaGtrKcr46nQIaav4ub
jSkDHKq2aSY/dAZBSXt8MMHsphkema2K4V/b5k9eOFzqtnfltOpK9IVLqKYd5Xh3s1NXmIKpd+u+
Whth/MQLb6NnT5S/YMHRi/QHHdEyL2WXPtdVgeAyPQJNsgGbVjVeU77mMg7cEgIjvbZnqFpnMsKv
V0XjxOsiQVrJlcrAh9wUbmIgRPDndh7qpw4CaiQ8477USe7dBBFYJTJM/GoIfXUgbwtZ+qEXiNkT
mJQgME7mZg3dLESMgmgs2ZKH11HkIcXGXEWAFS/7jFHoop7qjANeCb2TbrriLMQwcCPBbc+aH0Lr
UEiJALY7GKBMtfowWRW66bTM6NSY2TqSfIieNmBWSvKhU/mzuvq2b+WAD3e77UsqL9Iu7BX9UasT
l+j6nJTjdFdmDGQ3xPm0xkk0fxjwntsG9Gv9KGkuowyBn6nu8HWt3JWLJviq6LgSaeN0gt6IW+CQ
NeXJasLMAg9S0AfUHy8GtUvhXPPf7AETdiO9T7Phohc1aEaXUVCRZycdWf78F0oKLnS8y0GJ+KMJ
vCClX029T7+K3PgcJPclk/ZaccY7NUH2r2+c81ptR18a86M1zultdr5hFI+RwsANIzYtYPOZOGe1
BsqoUPINxIe7aYBurGcIGRXyLkkvQxSo151OhMoN+zypNIxy9Z6MPo4RXczx3kNlbBtYCqh66xLu
12MYed/CaNabZUrhyVifFBpeogwQ6SKDhnc2cmVMBceN14j9eQ4sRLLfgXaNG/uJhwwLJ5TVKFml
Hsa+UBXZWUTp84TWTRSzdVEGA1iXF9xh240C7oC1b8mCw24ZspxXfQLb52OZ+IwE5V2Rsv0Ao3/t
aRPCcHhmt2gc0m3I2DYPd1FxYjQ82hSpOJQuULHIOYlUep8A4rAqhFx4ZTW3aFZdKfgfbLAaedJq
8ZhNTKB2rFGPrNXzqIuvhMnT1Ph6CMXddeTxACWUMUGZan6cObLVZ1YJxVCn9lEFirpa4qoCw8Cg
mRpEz25OnOgqLleq5Ps9R0gz3tVJfJtmowPrAA0Nvb2kzG+vKC1txnmNBTpRUXXErLpMs5fbLug/
WzqBIjSGay3vr9lsns07lDLvT8v0YpqNC8y0RN1DL+m85e35lFVX09hez+t8KZtrdOmfdQV1YBl+
0bLxzs3sC3NS7zwDrdzYhFjMmSUDgwvksdcoJqIgmJOL9h4Pvj3gCSSitOkuyBswr71+2lrjgRJH
wBMaJj+yUU5T+QbEa/td2fUX5VMovHMJ+sHX06A4TZozNQU2jcTvRy2yqCnluCxD+Ahi9EkjNGyY
0jzfrPpqAbAIjfRRk7guUNt+JNdrV2Uq77QqfKSYNpf793U+sm7xBOsgXGeAgpHUzdatPt6qM3ha
IsK2T2t4E17jUt7ntogQNxc1bnydVHCFEpAET6nt5rY7unNXtuREAtttV0NpniYGWgXJxOMfu5SY
DSBsGR6T0Zdr+N6YqimFPxVevon3enFZmDpldwNlqTIC7dQUp5M9iDXiKOEsUrnOHCVDz4+8IpRY
djTqeZsw75wSlRf4t89z3aYOxZMyR0tM/Ey/4wtbwSBcBgRd7EXG9dAm9UalZOCbjt0S1CoBzd1Y
B6IRW6QPFF+VbGASOhjbQXQIonDcMosf+1FcczBU5nkkuKjSuQkbb5NYwOwnVbleDqyC1YTN/KiV
C7Aheqbz8Wg0xkUeB5+HdljrlY1mpTUwl+JxB5vI7/UQlGKJgj9ZSu4rORZPkDEAUQaXFOs9Vtln
7GMYXPMzkEkFDg0d/jkladM8WBXZUyMErE/vyeHvIcIxlh0vAHJANQqMEXqgEGZUTCWM+DGOGOTz
ixK1uzUC90RlBlIKRsSfWqnv5i1iRwrXa1XlJ6K7yxuONNqVO4Ow11VjfAPQFq6aBJJ4L1H4NBRj
D+HQhdMdJWuzooKSjM7pKMMLCWeKjXpNJbR+CFwb5+Y6RlOxwHV+kI1Fl9c6AzKxDxUWIC3WfS3B
RwnDpBItQzh4XRadyCnNfa2U9LszXM/07kLRzHJtA9VZ4UnynJDcZAJ0BSk+Tza7CaeOhuB8faM3
fYjAmtFUQVHHjUu/70UAQCFM/dSwrtXeerb77nOhtO1JzbY5zczrlBmyC2zlMCYNxSfj2ksQ2feQ
1af83yRkLnW4VWEaQeShtsSeZR7zztBr2yENC/izMLcdZzevPTpiViuRmoOfN7XYTszkLXjvhnQM
VcrHqq9pCE20brVswCwugVZAzRXB0vtY0Nplr47FbhdkqzyryrUqnW/m1y5soGgROQzJKqEnPDG2
EzytNG5LJGy2Zeqm/iC1xkfEfKWxAQlCznCZjMOYPw7j3Jppn41OG3xPR6XJrAmPOMC2SFF52fBs
uMKniuRtLJngFi4MX0ndW4eaiZvSfZgHtdmyaKmG87UthxV1asQWVbQA2nabY326qYyaOCrdexqo
K/Sg6Dzb15QFKz92+MQk+K5SDEZFn50VDZpJQ0/UtlwDF94JUR/rKhqiwgc7Y7N+uF9ZMhWU7TgT
wirajHq6WnJU4F8UGaePEpFHEPpE0GLKDmkenhkl6/rkfpBWth+xAoD5i2ZsRQkdsa2t2IGI+lwX
yXM6T+Wgpl0GuW6Vx1y10ZClOg1lTTq1IDyMvYzFjetp/UZxQ9VvlPTcMsqaDR53Jia0g9KXGy/s
1bU13OvzCpp1mthk8Z2U1bgypquGumE61nKNw89aizt3PYUB+6dO95FARSZkjIk6BQPbxXNxg4fZ
im52gYJ9CuwMhzC2SPAVeeKSiD3r5sN1Z/a10f3ybaoyoHvrpNRXWQO9pIVcouL4mFkYAeuoQgkw
Pt18qg3dZ2qznx2lClDiIGiLiCTKzSw6NbF7hgOdWOGheJ8nl0si7CZusHL7rwOsVuwb2SwYFqG3
xWLXcqmih8/0JMo1CrtXHognht7krkUS3kahcmv3GAwULMa2aTKbPEYrMgTUWTugn+mIzrZ+HubJ
p7BVtS0U6Gs7LNapGj+GPTsawwSi1pln5sgbm0hBVgN7KumANLMxa4b40WSBA6J6yloIjU8Q/d00
expNQL4h6jCKwi7AU7NDNMCrCFIGguKQ3DRZsiGeZuZ4xp0jEUA8uVkpwzyM5h+TBAkblbdmxTKy
/KbvoL4qtjOtwQhL7PDWeTurh41sfIN7uCtEwK5kZ2gkSM6PyWwkrqJ4ie1IrT/1KNwjIeuB3UNc
ai0NsCA5Jm0Z+bCqstlFa1tuEMeIT0onTVY5wO2TmGQhh4x22SoeHfwMMINJwpiVpFogmTPAXGvH
k9s0s5O11tHwB3ocrRpkdE5bJdrkjlqcelm9F0m67eICVCal9i315jNqP+4hysw1K+SVHOhWOZ5u
QfmcbkMvRCsaqpplsiZS1721YsRDvay1fI1aJtyg0mFMIqZK7126RbxDiaGGRtqydRLyk6ehuDpa
fbZJ9NFgy8+60hR0KOPwLK+UgfxYf8dEQftdzQaDcMNE4xI1JffIlDZTnEx4epps887wVU3cjwEi
YYbF9SeMnTJU7hsXp80obGcRiGwnpvQxT/PGl7rM2M57ftkzIP5XipavlSN/qXO+Wtn8/7FoqRlv
FS33xbf415Ll/PcvJUvP+dtUNVSDaOmaSNTZ9HNfSpa2+zf1RlDxrqliC6POTlvfK5aG9Te9eizm
HErjdPDnj75XLO2/qSLwS9fRHVPD3UD/n1Qsfx1mCsT3GTPLoX4trPUi1rS61IaTJlKLnR5F4kzN
GgdzktR8r6P9Sw3vxyGORnAInwAYtYMpWYecTDRS5jGDMF//dKO/l2B/Lrm+dgFz5fCnSistriju
tHQ4afWi/WB0ufWQmPAc3S6Q75QhXzvEXOz96RDoI1H1spOB/FUbL9IJa4HdmNoWhUiUeT69fR2/
WkH9uEvzwX86yEjyxLYs4yAR0NutGWPYuwpNVbx3Fa8dYP79TwcQdeE6qm2MJ0NboNJR9riCIe2U
hu9UmV/7fgb+z9/v6chpNRkioa0VgQibpnG8j3RbXrx9f36tBP+4P0cV9cRhUR1k4Wxq1nlEYDOQ
8Hgs183nvoaMT+NrmL1dtdaJXmLdL/2Z/87IOqo5e/mUuh3yfJu87rXkUs9UMp7ImI9rZJZT79++
sNfu2+w999NzaWyVoRUW9iYaBSaGIp5Qv4omvfz89ve/cuOOpXYB5qr0R0d7Q+Jmntue4rjXbFG1
8YA5HPJ5ijOBAMhHdIfePuArF6QezXfhqqLHP5pdVIYWzynb3qBbmU0XxZu3D/Brk+XfQ0E9mvJu
PA1q2xkWIrRI038M4shoe19FjNJiZaxcDCtN2Fjy5u3Dab+6AP443tH8R16ySa1mxIs7DPsKYKu7
M3JZr/qRvO6hAyyQrEdzkLrfjQ6Cf6nqGnh0hK6eH94+hd9GIEL9UXCA8Yq/j8wRINPT6Tatx+iy
Em191WDQ/I7X4WuHOAoPQypdbaA3ttMVGW9MDRuHM29ADPeaeh3yxm9fyGuP7uhCsnAE2GcNALbB
9mC9WT5H/bivVPCVgwzP3z7IawPw6FIokQH8G1trQ9vY+RTWtbMZDTV7ZzV47RKO4lzmolnTGLW1
SY04flLp2R6ahuaKaiAiOQP3x+3bl/HquDsKeWhkWqKKyO2UMIj8QNp3gGKoa6MZtZo8ECIdsASS
ZaoCej58pLa5fvvIr93Ao8hX4zsrhF5ZG2CD07QB4ZaEa0EbNvzDAxzFPPoRmjtmib2xVZxfweOw
sV1Ji2LSnxyACXOU1ujJqMxAGwUZ/9GhcYT6mHLjKKYavjOQfxtVOcBRkGtcFaqNtIgEDrXKIY5m
UcQeIA+NpapmvyWjmf9qvHO43z4RDncU8oCimqhMwg4pcfrLt0OtiX6DVDqSoG8/8tem/1GMYz8a
uAMNrF3bQtfGQ6gsVLROtUxuRNwOf5SEcB1Hk4dWI96ojnB3NRvUvYKE5qUXavV7ne7XbtPxjAni
USVC2rvOqQDbqIk0H6C5iM2f3aSjedH1Tok4uG3v+owwLNOh2bCyUnaINUoLbx/jtUs4mhowzLF0
HxMX57k+janUuBJGnzrGk//2AV550sfWramngOaS8yOAge5tq6hL1E0MtLs9TZUMJuefHeZogjhs
kBtNkSgrgudER2yqLprRM87H3sr+JCVEKf9oUuQeynpJFzJmcanpwOtQWP9QN7WSnhnV5KlzqcBz
kECFgv0nyRqHPJomzsgtA/nhYCDCY9pF1qi16wLGjvHO6vJKXHHnp/ZTNjiGSUgNicdvIfbjbNUO
8Ck+LHo/U6CdWLtIrd4BSqi1mnx4+0nNMfEHOuR7esM1zSPxp0NmMgyccsI5nC1mpF2UoTk1Xxt9
iuBmTHVpf0gTPQtJPbKoPaiJLvRPiFMb1oe3D//KgHePQsJIRdpxU+jWlN+7dWRmCK/aeK29/e2/
X0S5uqOQYNHzjSu98naGysVsJngo7cYNEVffhfDPw3uIsUN+YiKkal1gUqAXyHW7bvLJTXWwLG+f
xW9zBk7iKHAg9WFro0wQHzFidKlHZAgpoBfXiltOO5kH3Tu5/mv38ih4QC8sEkVxvJ2VDWqCxzb8
L8B09dj82fB0jtbVJq5GS5e1CxN4CPS96aBGe1cJYBAnBeaeua9Ptgi/inxq3quEvRKvnKNAYgyU
yVO9tne2GyCzOzmeJlCjC6unfmTCv/OEXjvKUSyZTPTtOptMMQoz1FbRD1tDBMd5ShN/uIY7R7HD
Djy1SCo5U7dDxPJj8LqZsJzt20PslUc/A+J+nsW2pkaKJOztkL3NV3oL6geigr75s2+fj/pTjCCl
hn8YM1j1Bjq3Gmn3RWjWf7bkOUcRQLNFAcQonHaxo0wfhr7QjXUfKhBr/+zkj0IAbpD0V+px2ilB
7u0hGFZbkkPzD2/N0dw2RG8JwO8Tlo46rid57/qjSof87XN/LX45R1PaLfTJBQs97TRYYMbQnRiK
PM/z8JPppTfSxbc1tbd4KK703HlnkXtlDZoLlT8/7ERVanUIGh62SB5UJZ79hyRAepMuVzCF1cpr
s3cO9cq0s48mN/og0YTAxbAbFOuJvU7abzFFEcWuHRz7nVv4ysxYsIU/jV2jd/oiSeFFG0zwaw+9
ow191vSdffN8pr9ZPe2jWd0WBL+Blv5OM6tqwwT8rKTpYZgpj4YZfIIDh3Ar7qVvD4fXHs18H3+6
FliA8GYBC+0aGBN+SR+ACr9+AqknXwcl4hNCZu9c2Gu37WjKs2gGaYq50q4qUc9f1ZberJxI0rV7
+1Jee/RHs94KQqi6gN43cMLFKUBHYGOYCJ956Gu9s1q9dglHE59ypAKjH6ps3SGFfBPQMg4PogNZ
8PYlzBPid8/+aOqnWox4cK/LTWgXaweRjFXt1OvRq1alpDOsIrIw0lbFR+2Piqw2fYFfn78Fbd50
0dTbYItHGbKhy1p5XvfOTHklTbGOJr4hElMPErffQBJ4CCHOAZX1LkWDwriwkj+LxtbRlE/FBHmm
sb9fgqlXum9h/vTOJbzyyI8dmmjcIhYc0dD2Bo+u4fztzZ/foKPJnqJeFWQN315hHuxbYrwKhX3R
uXiW2rae/OE1HE3yCIhOqeoqG3xTfyoN+ryBqUx/ePuPpjVijZkbh3y527j5hrYrwKPBjk7fnhGv
xKdjV3PZUg7JxpRTx3Ta9Oob2c7daxOPOYw6Ggdpiz87kP7rRMgjyMEl/gAb6vG7oVEvkrS6AtXx
JTKMEzvO3yklvrb8WkdTvJnqFo37oduEOPsYgTy4qXeiZHgwpngW4PMW9eaHPLbWVWD+4aUdzXE1
QDFuBlRvZDeSTyQ7NzHp60sgAal2M7fF376Fr0yVYzZA1XgyIWnvNontRb6N2L7f1brzzlW8Et7N
o2nuGIkSxgikIY+q2NtQQT6vmBrnkliYvTPYXruAo5xddv+XszNrbpTntvAvogqQBOjWxsbOPHQ6
6dxQPaSRADEIxPTrz/J7btJ8wVT5LuVKSSBpS0Jaez3ULajPoQXGFSa8lyaV5dsJ0l8/PN9CC6OZ
zsLdrcGHN1XSRQwJek9cM29fwcj9NJ6dja05u1VjoKLzlS29zSzqHRm78JIG4DsBhwCX+zD8ajIQ
786XvtQdp1o/bRxgswhx9MhOlBTyDp7h9dAoIHACa6WplsqfreYDqLZqHK02ksK6w6z7g8TJI5hG
j+cff2FlorNw51Iq3yl8OFBhC7QRPVZVWFg8dUFyxTPIgc/XsvQSs2CHU7OleWBMpCW7rfUps8Pt
7ltveL2s/Flk4+a/rxrs2QELk7uiiZ/l6Ly6TP1/RtniheXSZEVm63cgYU2BLcIYgYFlg8iCC9Es
hlPcBGD7LilT+KTFmgDG0pbgSE7wqzVarbTdQg+RWbx3CTMiQ8lRju3i3TjmRah67h6sMfD3VZCb
lS+GpXpmQW/q3LWBWzEgN6X3mcq6DVK94KPmehuYKv8931FLlZx+/xQtcSDBTJDawCi4qiD2nmAY
U53c26uHHPnW5ytZCHhyGoWfKuGFh3QdS7VR4KQfHmhgV5hw/IfzhS8MZTKLd7d1W+S7SMwmXX/n
NMk9mbrrygxPlxU/C3d49/E0FpmJbAjtIM4qd3FfviMr4sLHn8U77SlA7tDpR4HVP8BCaI9c+Stk
FK6sHEv9Owt0sIniBIa4LZY+67Gz62FjggFfniWyvm0YxJ1vpIXlg8zC3XGqyp8s18JusbtuFVAi
XfkS+06Y1PWdceuVPcpCV899IiyBTxB4RZgoM9jQxdPOJc0+hgH++bdYGKb/oXw/DVMQSEcy4Ch/
V07dQffuNdwGz5e89OCzUK5G1nplhY9Z4iDPuSkPCtuFiZqV6XDpwWdBLPN2EMbgwd3y2a5wv8g/
zj/3UsGn9/nUIjlPNUR26FenDH66MWgH3L/si9Wdha2pYZMxwmo4GpvU+QZBkAvbCtKE5x98YUC6
s6gNIExL7Zy3kRPfZ4JGEBpdB24V+bb96AKseFkts9gF5jyxKmpbO8zHjxOwNpbt/aybCbYNNpI5
rPzCgTkLYoz6us5hOxCxCQl4uNOqt7Au71dmZ2epsWbRGzSd31LWWbthH0TDUbyBBYQv4uRdt5vx
vttBEG+F+aN+iQENX1ncFiJirsaDQ1dNawGjTaRO3ba2fIfDDKRaVvzrfNcslT9bpHvclo3IJYIs
X1QHiVsJpKGmT1Ig2eqyCmYhrY2xcYmICqC6fgiq4hfu9G8hb71sWfgv7fpT5EEgOdp1wBuk+JKH
wc1+5YDpNj5bKX4hsP/T4n4q3uklnGkHp404EjvvPDiOQfI3eCvRt7DoOLPYFg3tcuzArR2ZTLtR
xiDtD06yhfXiSNJc2AGzEIc9B4znOCYQ37V78MEzCGFCFugJRmU1mKEXVuP+OwVWvaIx7rPaKKHV
T6vvXntWvsENdWW7vzROZ6EN9petPYKmKijYjXBZLIBgwXacmKld6Y2lKmbhrUXn4zZgwBeFK270
5MNdur+Ni+DlfCAsDKW56i6FQp36gjTRWCMnM7XkTtJARucLX3j2ucLOJBp6YNPhY4uN8DfXx8AL
dnk/rajNlp59HsQMWKSEqCZyXejZXU3e+eDUl42ckzvD58VzFKAHBKptIjp2QHwT4M0BIujUSggv
BJl9arJPIQynohQKawv04z5+EoF3laf2N+RY1fDGBmL2fPsvVTKLZEBcC95RVFJzCZsWYEuCIPnh
leqPVWT783WcBONfHS7DkOKfNzGV22TC6XXkOWWEZDW+YQ7YZlSxP6R3bmpY74cFfIxwWZNtewi3
Q2lXz7BvqyNwJdc+UpaG2izQe4tgxqUG3SXc+6YFz5r63xpOvp9/y6XiZ4EOX5tGAGbWRLFFgEtg
t0NVHW21dny3sIbbsyDv4iDz0pzqCDbFO98dyLaLm0ck7Rm4OMvbhumV2eTrkIH7yL+dJUFPafSQ
wTIOLJMMmGcVXLZLhmnJv0UjOcnNIQXRkVAdO+UJeeltDfLPBk5AOCC8pB+Cub6MZcVQZCVDQ43t
g4VJNhf01aqyb+eLX2qeUyB9isoBKsncw9kDZhQk2qvRBlSNK7LS+F8PIvCC/i09cQXDXsbVUU6d
1z5NwbWnO2pVK2N06eFPv396eDHUVaZt0UTMlUCAAnmNrOMEV8rZyvOfWuF/r5GCuSgOaKokMEGu
o2mwHqVyv+V19TAUZTQUZne+A5aaaBbGOSB9OBFAFbBsva2D5LY0w6EFe/yy4mdhnAdjrOpu1JFG
4qSN5OmtFbgtfCJ6ubImLb3ALJJdv7PhG40BagAPgRU2IH51BYvQlF/2CnNZnBpiqx0agVegsCAj
nnsfC/teaP7noiaa53G1mhoDzJqOMKFed6N7nYkiQgbjZWNoroXjfZKbtE50VGTyO6TIT7Wunr0u
ua/qtXuJhWE6177h0l/b2HPryMZdIMtyfLbXN0OgbnodXDZM5+o3HLu2sQdX56jxglcv8W5GSAEA
w3u7rA9mkRwPVGVJlWJJRVsBe5zAl4AFsLamzWXz6FzM1pK0tlLAFKKMDy/DMD1qN3s0Fn85/wKn
B/1ippiL2UCyEWPBwLMJYNMg4UkC5JU1lOr5fPHOaTr4qvxZHKcpR0JTOuLx6+pl8tWDDupbaTW/
CLIbd3bpvUjfhYtBTRjS9n2zwYkNqN91euH7zaK8S5kXq4DU0cSRTO009K7rkzXh60LjzbVrBgmz
JRuApUnYJFoBl426rD5AN8tWzrOWKpit1DAAgcMiiDDw627aKnLgNAB4bkzrtUucpQpmG3OkxppA
K7jpMJbYSZgNfgUcAvd7vbI5XwjxuUTNUQBS9NyqojTu/+Dk8mbw2mZbO+mdre1qf36ULUzlc6Wa
7w9DYHfABZJMvzA5MiSoN3oLatJlH8GBf2q/Tyt2m0Nt2ZACB1vgWH90E4y4ncmFsc44wNnnsreY
bc8HqT3dD2iqUsDG9eTpXWXu05A7F8lvkOT57zvkbtkryzdVhLy96gBbhWbf56VYWe2WRtIs0DvS
kbHK+1NHs+nVhl3mgfrgzK80zlLxszgmmGWZO6KLeRHDlMA3AUyhWFx6a1+RCwN1LlHD7WhWFlVX
RYEPMEyDI02tg5eyKH6yhF64r5yL0/wMcCKv1RhGtH2GKcqjaIE4gS/0+RG00EhzXVoSjz3cu5I6
8gv+XpQ9MGmUrl1lLhV+arhPIVCr0Q/g91dBG2/pd8tz3KPJgGW+7NFPof2p9KptReoTVoJjzrY4
0bVDnQPVc1nhp1f6VLge4dRW5Sg8KNt2kxTsCJrLWlSdPsi+WOG8WdjWcoBcM3DLKIUxhfWS+JNT
q01a6pg8ebYh+toSsWfD79kPxofGj/3qWHPXq7YONSw4mtrNwASEK1U/RshmIT0cLMZU/xwCT6Vh
gfNuLJRZW6RH1ceJhnsfsqcia0oFe4D/Bm5eOYGp8LvdZpl85nHJ2oPHGh9eYLVnj/t+4I7ceYw0
xY/Bh8/gQ0s9K/1lw+Hf/IGrgsBJXtbW6s7DEQEQUDL1x+uWtEW/62HaO4aVdjh74kBrjZAAx7Xe
OwUB1wvHsFNy6HkHkyLlV5597Is45cfSJzx+MsMgnGsbBLEYhwyGBMWF3TmbyNRADZ6clJGFu+9N
2Rc4jhzLy/Zbc19IKCxHbA/zKoJRxHs3FPfcAaLYl5dtGOdyuw5XSHBew7MDc41ZJr/ySx5NAQ/P
j/SFlXCut2MdhD6OSivYh/BhE1scZlVD+geLwcpwX6pgtiPRdkK8DPeQOFpJU7hhg03QW+9wbv92
2QvMNiQp8ny7AsLHKLUB7LZw9A/vywFOH6RVl001bDaRCU/apnC9JgK3pD+CS+bg60/Tp/Mv8PUB
EXwyZnONSjo4J3WYawadwoRzSq+x5Z129aBduOvI+sY49kX3tAGbzWt1IVvk2XA0FnKTNyyrv+ui
djZjbFZeZqm3Z3ObLcG5o0FVRjBNY0nIR1YeXYiFf+B8ZDXNf6mSWTgD/uJMFsGY9RIFuqCwZPVR
GTH88S280kpgnJrki1l6rroD66SPLdGiW2j+F1rqK2bBeeV8ly9sHdhsb1KZHk6Zo1/iS7n0vhWV
Mm/ZZJV/FB37H6DwlH/P17MwtObyuo7VsIQDMj3Ka9g1bWDNCS4ZdHDuDYxSSb3ppMVg24h4+Xm+
woVGmyvu+qrIHXtIsF0JyndTmj6SUl644tNZpFc+oIlTgkUZGEC95cbxsO4DC3DZo8+CHJ6nY8Mk
TrwKMOKuRFBk120Gk9jLSp8FeZOCbB+XJWbxwvhXoiD2Oz5yx5WwXmr20++ftiv+oOpJNdiKAkiT
H00RpLhPBwn5/LMvjFY6i2mX5IbL0wIXqOAKxvV32MS9Ezl+N61au8xbeoN5SINqbQZ8HEcWPI4/
BBIMPiZlVLsScEvFz741mEtAqwNRJ4JRdmcdM144Wzvue7ai81iQvcFE598eQMpvHMN8uoig2Gqz
B1mMABbGQCzBXawprW9JowA68Tt377VYT67g16fHK/ijsnJlDCxMiieXns9joPfhfV4ojScYy+km
gclzOLU8/UYD4e7PD4SlKmYv2aRghtDCURHcre/8brqOPTeCH+nK+epCJ81FRMmAWx5PlwW4HhY9
kFjIQ14BSnHRw881RH3myaDLCEiDZSOjkU76W5nS7iB8U6zZtSy8wVz8qH3gW0yKnT1sAGGhZqkU
57gKONd8pQeWKphtpjzYJeODEAtHTHSqbrKhCXBQNdTt2pX0UgWzOXayDZxiO7eICPg62Ar2aU9x
zEY7vrmoG8hpkvk0VXnNhDHqooImkW9Nmx3EZF6RJPP7fPFLzz+bZ/NWjS03UxHBa6jZDgn5O7Xw
oL6s8FOln549qSdYtGW+ijqb7nOwhl23WdklL8yxZDbHKqCxkh5eONHUQ1wMt4OoEO6jJ5JbK3Ff
Lnv82RzbihxoZ6Q2RnDmJ7BXge8prvGLlSl2YXJwZyOH8gEp7oWtsEkuUkihgkMM/FA9Tpc9vTsb
OLoCbTHmEk9PRX8TtNwG4LVzH863zdLTn37/1LW8B3S9d7D6w1sXScVgYbHpKNqUjmGfW6X/93w1
C8Nzrq2DLRCcWkmCCcKzLPCrCx7028yyeRmer2DpPf5nHEkwq7lUAPuYp7x0QtPaT4kT784X75xW
ky92xe5sDMEECLQqjRdgeRMGFj8AhvdQU7WzAbmsy2FfMgqCdPzXLusN8otX6l16rdniVoBObmXQ
Uu6aiTgHkrXJvhut6rkQrNiff7WlKmaLWy6BrbHdJo8kgJF7B2ijqFKERa1kwWWdM5fWVZN18rMv
8qib8t9lnV+7FtS+YzytHP4vvIIzWx3MCOMfM+LBsekPxBaZ6dW79Jm+n3JediuT4FIlsziHb04c
w/cpjybt/2J5dgTb/rlKx5Wd1EKEzOV1tLNxlY4UUyRKl4DAakCcvvmmXVMynJ7yi/E7l9dJFyhU
EZ+6gKQxcg+q+moU7VvaE8CUM8vbxIWiKyPqNDN9VdfpFT/NKaWbmmHSeBVHO7epBO3PnDgPkNCA
mZRBKnp+4C612CzkuTf5I2uw5Xf61hlDaaB93QSeWzcXKUKD/27qPr0HQM1xhe0z3kN4YwiCBL1v
KldvJxgTXNjrs/gePYmbhr62wsRJhvIqBWrlznUrtpax8d8u+Ku+mEW3B3bd4HkGwwpZDgr5pLXN
YPQBr0wkqjis24uhKpsQ9+/wtoUJcIC8qjQQ5avDkP1W5UkFwge1nvxkCHDVNUIZ2O58wa38rSpd
p9+DuSLqrWHp8JsoSq+7Km2vRik6ZOwBV8YnLgCWsJWk0zfhIFXpUcdiGu+FDUHsXVoJawoJ8F/N
LSmJ5lvixmX3+/wIWQjZuRCQTV4NwBoTuyTGNVrHM37Te6k69NROXy+rYjb1CCsl3dR1WdSm7HsT
2yHG3yO49ZcNwbndHj5mYVLs9VlEgBPY5C491lP7xuu1j6eFaWGuCITDjQIufMhwXFHkLvKHwI3b
8RFajBCAF2u6gj93GhzBngf67HyLLcwOc5WgU58IUR3LcCZteTua9QAd1WoPopTctEiRWlkTlqqZ
TUICR3sO0SSL6iqRcMS0TqCd8aoqir3XN2uXtksjbDYHOYCnm0ybLPJyI5+hWaf3ARDzP4fUsVYO
YZeqmO087Jj7iVvV2a4ZSOaFYw6879+GVlN7kD0SF1dmoqX2ms1E0EokpvPyBMm2uB3ZGzY4ULkh
YUCqKYDvd7d6gbV0ZjBXBiYC5zaxzrPIVn/j4A0y6V07kb9VSsJBV8fMCXbQAN21eu0A7euLJ3+u
EAT+w8GRRJFFU2EdhCNCePNsbOB8prrdDICKu3m9H4LLBoU/Vw36BLTiKfc50CZAN8D8vgE6M+CQ
InhJl9srA/zrceH/j2wQZXsSri3hAG/1m6EEL6QGke8hxw57JVS/XmF9fhornxZAeIbVUo64QvOB
Y9p70kmAOwcS8PxEsFT66cU+ld5JHJgCFyAibyTBHgwHuU3z5O9lhc/CHyArJ8/9PAYDU17ZMfgo
pbfS8EvPPYv5k51lg+wdEHAnipQp7MidOjr/1Et9Oov1EX55soGXKkAe7rUW7YHXDzq9aDWEVdO/
7Q0dpe1jyMSw0Qc0GPmJ6X6Q1lOSp/vLnn6214iZD0NRYvFwMLDUDYqqAfrJZrvcEh/na1iYOvy5
UhA+szpmsMWJikJ/uLJ+Q37iHSwVHvVA9rHl3YM8222QxfOhqrVx+vXMCP+xf9st8fzE6uCfHeWj
mwNfFQ9XTo3ZsSGJA1g6C1Ym+oVZai4jtID6Y1RpCRtIcq0JvY07AFdIv2MEbNGgusG4mzaFWfOD
XRjHc03hkNq1aUjJQ5yFwD+/OGWuwFExmMLznbVU/iy+BaS6dU4Ljotw7ybp2H5k9Y/Lij5V+Wnq
GMUwJCrBxi5vDTLpTYGpPGdP5wtf6odZfHfIkJjKpIxDVfnf497fWt1b0LwrnFWQwn3qRrOVgN+d
r2ypkWYRD5YRIHptJXFymthhC6zW31gXfE13tzChzM3vOOTe1M8YDwNaTu6mdUS9t0rnr+niybrw
FWZhb7wiLnxQKJBzPm2G7NEp13ReC5pIfy4bpN7kwLgtEZEzWqS7VlmqyE/fGyASgX5CX4mRQdVr
wbAbPrDTYPPHvtVlvfORmNv+BHte06jFBl2v3DUs9NbcD2+wagfuMO3pc023yTHrCiX3KSgR1mVr
on/ap38a2IWUrRc4wg8Nnyx2FWTFCLJEAEe5lRn06w0/5vt/KwA6zUxdXBlQO+ExmcXdg4wVUMH6
A4DIvanXUjgXJs250BBbRkYqolBPlQL8hYv8LAXGuTHWQVF/5eJkqZLZNFD5HW0ACAS+z4AgZCnn
zp3kcZycV9BCVlbNpTpmswEVBu4sBskAqTvtiwLQnaR7A7v7A4cpvy6aA+ZyQ6CVAtsmMaCHrlCb
wLLgaDNQe39Z6bNlPwnGzKYWgRkMEnSBr9MJmLOk/X6+9IUJZm6RR3HURhyvbnet3RQb6cXQpLXc
2YqArqVBLQTdXG8ode+UuJtudzFcD14AsYejl2dP/sqe67SM/+8JiT9XGk5M9HVrOtgJ6xNnHACx
0Wa3rgwORUUPRRK8Cn8teXDpVWbhjfRvMpGANTvJHbVndlFscb675le4ENtzOzzSu2TKs7bZ1WWy
Yw67owRSa97Uf42DfLV0/HO+z5fqmS3spq9hIOePDWiL+ZP0kgfli+u8qu/BsH0+JQStLCxL9czC
m2XGs4DLbXa949xrXCHjCvYp7y3Awoo4HOWaOGipV2Yhbk2VquOcwGcKuUwhRz7fFpP8mufaQoR4
8xUeqSex7IBj8yv3l8zpI6wu/pZVsrJrXHr4WXgLJVRZgou5Y1z4G8ul0O5Pcbk739ULs99chJc7
GTSXJT7PytgYsRu1GeHLapRU+xH0Wr2nunLXfNAXNl5zSV7ckZg6KV4l7/VOluwa9u63ODN8w6q/
D8r4b9AFx2pYS3hYqm62r69E7Leth+paqa/Gur3hxL4uxg/G3gPI9LaZCA4BpHUXteTcHC9LMdEE
wNfsALPSm/84k5auu03Qug+NileuUxcG21yxx+H90CrG9K7LTLcHXtrdSFCsbpIRWL7zL7IQlXPZ
3ghGrTdp9JCDs4ENEhZ+TzS9UYm4773ul1OXa255SxXNwn8Sik4lTr52/ISozazqSmV2iqyh5N5v
879F3a180C8M8rlxXuGPfusHcbWTWSc2FWVgUk+AeWuv0xs92CuxtBCpbDYRxJTm2kk9VNPWAtjR
zMG9CKhz57vlPyuDL9axuW7POOMUG53gJAUaYz/D7edI9lkCkiIMhG/6HlnkmTW8Mjockd58xyWA
3TBI1RunZvuWDfaF42P2ORATVGWgIt+Juv3rEaB+vbR6TmrntoJlIJifL+dfeKE55xo/XGHgomDk
fE8ttuGd9bvMi2/ni17YEszVfJnjOnFGan9fe0ZtQR8tNrxn8SFulLnupsR8h4LcjUBKFZdt0uYS
PyeH9nGCq91+ioecbRvHactrz8mLYGViWGqt09j/9GFRNYHBt0vF94EIdmUDQrZ94QaTnuaiT0XD
2q5uRxdFd64bTbINud+E5zti6alPv38qGiQRGQu/RrOcLMCCBKlKqjaX2ST6c30f7HiQVDKWFPzj
NGRFdlPo6sH2/JWIXHr4WbzbDKIlohQN4dexH5h7Twv5eL5d/rvZ/iLY6WzVZ3DREpoUFEbpwYcL
YOwfDbrnlYlj/lQ23Rvp0x+m0neensZoEJ051EWbPWUwT9oZJezNMJblxslNt80JfSTcc4EFz9b8
FBdm1LkqsKicOs1N6eOqpUjf8jrHPeHkTFAsO/UVhcHI8/l2WKhnrjuTVlbRoI+9vaqs5oA037H4
cA0yeQ6Jmnpx22IntHYY8Z9g7os2n7vseSDCq7Jo8l27Tw6YWg987363d663pTs3cjZyQzdYFaMs
7LbxtXsdHDC37ujvamtvFNSQK8NqYYknp+XyU0ywnHQDgHX5Lk7e7ECDSn7d4YbrfIM6nn0aQl+9
5mymQLapGHt02U4PXsXHrScs7LvCrDHMGzd9SylCUdTIV9wK7XKfbmoDRAreteCDAHF9qjG+yrzy
hNpXDijlMKGt48Y5NLn06ndCeuhRcbKRnjjeOuk16OtSEucaQDET36og1ZZ/HGB2UUOIx/oqf6HI
qCq/lU6hB7CtwROCSZMNM1aSKruutp3T1kO1H6fK8ZNwrLseNDrKS3xdgWRubQY/SK9IRsBxL0T1
wnwgo3Igkn/ocqJ/wWxAWrs/1ZZ/DZtyBdw8vu+nDS8Gp7yCB5u4qnrPvh0L3iL/dpQDvnQVV1YT
FSym8r0PnMq6KoqUJgbwcC2voLn0or6geWRsoe/dZsQVaiaRcDAFAgzZRhHY9Jb+qPY40jbJNh36
ZM+siW4klcdc8Omt6Iokxvu7nGxz2Q9DGMdEbb3UDjaBsbe5R3fE5fIId68uCorG3UN7G2YV+1Pp
8UYgDWrr+MMt6es9K5FXEXd9pHBcnlXtvtNcbFv/WCYc0+othJT3mk6/PPOncdI/gEr8ItYvpJrd
usOgdqah30gK3xMXSdvS27LWZNcnTf22hZojDVobCDjY0ymg2svDAKTudrC65s5pW7oNSFzeCTeJ
I8izSY7TWg7bQhx1TDaGkY0U5yTFJhVnlLodOR65qcJxqvldO+bg/mIR3JgSt7dlSX+T0T02xfCc
psbb6J5dKZ3fxCPd+im56wS4ymNw68bdD90lL6noPojHcjhqVyESCjOk6/bI2bXEqzsm30zbPLAJ
nVPXABXjDm1X5OJXObGfTmG9Uk5/NRO/zYH7Lcf+2thDKCz3pScerKHVuLVtYe/8WrwF8NNBxnSY
ue1dLjN/26jut9WnzQbUrh2VdRibZxUk2E7ukwq2UB1DK47kAOr994w7z0QSYM61vxnL6olM8Lnl
A9DZr47n74F+2A0puylcH/dMlL90fX4L8vBTMqXvYzrc5H6wY1UHKEcdWirDfcSReHxvOc5dLkD7
bnhz18CdSDQ6TIR9LO30AL+LHWDRh94ZIpiZXCeAYtepc10n7T3yiJKwlOXOiOQImuBWZvIHBuZm
yuP7JBlfY7sJwWDbTs4PPvKHrBtO/OIN5HbbEct/MWwFFHEF/k45v6tQdNX3mBvuaVke2gkDJat2
kDg/mMbaG6+6S0a5kVWxA2Zn14Nr4TQ8DbXJ7xOpDyb/8L3fLsm+I4sqKmSA3B1sIjN25cbN1tP0
1ZUCH7xiQ9Sx4vLZDdyjXYEvk+ArCwyFyKU6DZHIeOMSe5+B4LOpJfo00H1+0/RMbIwb/BqddB90
5QMxSEisOvILTto4gwt+uVV1N53QG0N3lTjFzcjlXoNnsFF20Z9i7RtoVA9FPx2S2H1WmP9w+YQc
RaSuYnfv8mRHbf8BixMsY3qAvUvCqr1n7PjgC+A0uYdUjqpRYBfkEwaFCTt8WoeD18lN0sJ+zliU
/jgR3p+BG+MAqLfDFO+McYtvALu7+QZKG/+hdQP6nA4DDzZ+X5jnwpFjCJYpuj/T+baVyCEf4z9s
1HoLqnvrbfG/pnzu1Gg9UMfAVlnWJSSmqeUgO0bZDZLnRZD5kaREvFIF+sjWZbwE40DkPrjSDI3z
nfcAfm6QswCbcZlSH+EfV3G7CUhrvtGuK74rnsAC16GYjMIJbmuIe1GpXQND5BAssmlHdF77zxr3
FA8x3HPJbowhObpipZf/DHBv/hb4OIgrtSZ3lLYWpqOSbuM+x66qq4ek2DeD0dZOORw7HDY5WaQs
1v4kFsTK/kjlDzj9ugnWsKR8KwthTsYAdCu6qbiJexlsR6WKo3BRYghis10cSV4bFqoYJqhHLx07
flOp2Mk+PIs15slJFX0eEg6piptbJ7h9ZVU/m0EMP+PYLb5XmBqOWB6s1zhVoNL1aARIsrFIfox5
1Tlh3VT8Fnlvb5ni1nXrgyK3a5uaIc46i4O+3QTIMYVei1xRp2T7uDWF3qd5y/ctIHTfpRukP6ZY
lNbeQ2Zp/DhoIUJMQ3iUpimPre/IZz0x+3eSwK4CyCUxkJtO8fpvohpi78BkMj+QNzZ8SJXqMO6T
LAQSnhy15dG7TA7uH+J2tEK3kvKQOPZ4J9Gp7xlETjCZa/VdB7bm79jGRuBhKnIeNZlrPyjq1U9w
+CieR1XXB2q4RkhSLyi2benhRDAetH2IyyE4TiJxNh1VwatEUQhaX2PBpc300kClkV4Frucf67SW
Iag679qhTbHLBiK9p5Jr+eOEHXM3Nk5Rf7eWa/aN4Y17bBvQIO4NfImHMO9SualHWiLcKC9qxBXN
772hbHaWYyWPomf9mwqc4YU2tv+tbB11hfsCtpdF0UdVK+Qeft3ugTN/vMP82f30Oks3AFn0aZi1
bXCgCZ5pHKF2O+GmtyAUWo9sRPrD6KWQ//poRUwnljVusex1L3pwijQsU9DLcXHkc3IziU6xrT/R
7G9vO+qBpc0IJ/VOXBd977/5JFFbSwhnC1Em2fbMKVBLjQUN34ciAHhS+1LkH57ATY7Ywrzch28H
q3tm062TNDghNUMX2GSD7VXwpjmnr7mMbXFbA9WbIO3YeOxXAb9qGQIB6PjbwE6c7pgN0mW7oWjs
FDuPCQCSw4CM7XE3IXvL2kzdUD0w6IKbDZ2A+xu3RKUe3cM+HbewIrOTZONXoo//5iYvegtU+imv
E/hR+qYzu1FVOKo8okSctu64VXq/Vd5j64qWs+lTqzwIBjIv43sP/jxbXcZdjb1b1vY22SK5WlVb
SpnrYk9UkCeZpu57TpJnBvegbZvUVowPzzp+Bv+q6zaMxN4dsuMNf28YlFPDBjZxSX1MYih3J08w
NBvYVgVUkEnihDZ2ofk1KYiuQoPp76nQSSxv+jRjWz5Mg96rcajGLQC7tvXTwwuNt7ZKuBvxgPlu
ui09K26CTZvZQ/e7zyzkI8EvE24u1RBM3TG3oUCDh2IfqNLbdq7i8lrmJvMfSwpmbbmpytY0N33n
jreYWYJx78rUyXe9VBa/qk3PrBBwRWI/5QApdaE9tIZfw0o5D3Z9O9pvgAmk3TbJSI8T/1ylP5Ph
9DnX+27AI6rqotxI+GhNG7twi1c7w34iHEQMqrLKh4mFDWXVu7Kxz4Vks5D8jsPHbgyLuGLTbarB
5HpIGphO75jqLbEPMOQGtPeQDLtMBaMfip7o7FDE8P0Nx7KQH0jLMumhUk5av6JfRvjJ4DPBbIkU
ttnGCOtua9c9zNUSu8GuyoFq8v84+7LmRpFFzb9yot/zDJAbRNxzHkCStVqWtyrXC1EuV7FkAgkJ
JPDr55O7595u31tdMxPdobDKtiyx5PKt0NaiclGB9xxFuoEFWNoEduaGHljQh3pbw4g1rEq05LFb
tBrKV21rDDFmLvNmXRtBqng0MNZvHEZeDo2LUv3XNrCe8eLMUT9CoQ4X+lvRtUg7QsNKNdcPcGk3
8wk+MhsmbdAQhgK+3I92Bdzb3aNaUCyfXPNI69fBr9tu50VLjsPTVDcqY6l69MLC5PeRgZHlznP1
gvK3dJh4z1aW2NHfZ21X0jcFQVJ+KEVL5xsjqpFsPTq5+alklAUvkC2z6M13Kr31m5HsoYtavkXa
RzyCg50481gKoRfqqd0ebXnjskXOKP2sAeKBdkcdmLjUctLLbVaYdtgWKdROd4HnLdFzmc3W59eW
TBkkjfTVJOLSi6yKo0rYce+j2bDBWG0E9llgwFh0WzdFObcJMbMXrvIWlxTWtOip3ywSuQfHspmX
4CGfvM6iqj5ky7rGbBmSxMNfHQ+FslG6wpyY5gkcMQj5Lkll/L13zQrYmrI083OeR6VJshqZDGWs
5s7IG10aZnZWV7ZfjYMIsSrUIZX5giIZtCN/S8dqeJRQqoskT3s0PGUSuRFJQFsxHaDClcgv7PVC
1nNRsccMYfwU1xqLlhtdKyqxH8w8lLrjMA/PyAXlmJMAzugCGiW1gDV2iJFxjzO6srsU+5JeTnXs
L8YBJnEiLRYVl6m+3kZuGCnHTD+hDP3aAqzUfekN1kclrOmHbj2QtveGDY+CtP/qkT4op7h3rFUH
N9ks1/GERtloi6gHIHATIhSyW45RU99H2eDEyTE62YvVuLp3Y7+46GaoEEK8al2QzkeKas075I9m
9rExJgUcPoNupcgCwWT7LS9YJQ7L2ITeLfbNXbqpGQnafZsNTIfYQenelbGbaIhrvMgKffYp3N27
CVLC7tQ40RfwRqNgEovYaI5b10X+zqeR7c/ctqT+GhRTqI9CU4uteZ1XOn8zruua4wCuX0PTPWfL
c0r8sr9oVfH8Fma3ku4QGSP0aegCVOeu1eBpAQcCoen3Be0uE7Ya3Ti8juj0BYpQhj4r93nZz9eL
paJBFkNmPnpraxDvEY/9XAcPNYnCPQ0q2u5AbY7ByTMFGnmTzicKMy1E7m7VVhLxVejFcN+xW6ww
LqLwsTdxBXczxcBaBPqbCqrGXZgJUYGZhYX2HzhAdO8Hbpw82HHCsDXrO4wPr1kIHW4ZS9Wo4nWE
uJhgeqOtmlxiW8m6nU9Gb3lFYnHe71KT98G5Xpz1b9DxOt3Jpq93Flj4eAQoIPIvdGxE+snrOO0/
edMM3S2qpcmAg+5otgAQMItByGicC3/pvLita1KdQ9kv0xtBjyGFksKvYXNdpVFdcJ1Ilw3iUKR1
ML+qTpps39MQtgLAcMhLRZBLXqlNrYss/I7Ne+o/YmOTTpsRS57xzvNJSB49G4Tpvq102Z2igqtl
Jcfcqy8aDnos7SFEQ+NHbAWMAuGpXAbpuRhhnnpZNc5bJp6ENoKTYPJT4u361HqVBoXmhSjmDvnc
j9jkogoOaz8KXIdtM+5EvZ0gi2UrkedErWovNOmrFsZh+0knr2qxfWzzIIpRADEZSPxELxQ0TKXx
D9wv2Hj2aw+J4IvJw+hxMgFiskJf5f0joU2Iy056BCq6QuQlImk5XYD6KGmXg9FNQ6a4crzTIHwy
VeIHOLPdCVQg3stVtqiyU4u2WfOIZUOQmZiV0kZ7JKSVPXj1+joSZB3AHJGgMlHQdeelgUnQUjGo
T6UCq18d6yHt5ij2Qlx4zwY3Gn3uym6mZpV7mBloIjVtvE/Ifpo1XWW95AEWj2LU8E14nomwox+7
arxRE+6GFw6EZdwEUmk/wVxrpz1psr5cc/ARx6hPietj6tfVuA+1C4smqUQF5s9BP9WvaOj7w5bY
eeEHkISSP3k0MoMXDzr1x3sE2pZ9lTiLTJEjI+21Qa+yRsyflMM6yCVVqktwiXRGF/YN5m9MO3UP
quLcBiKlp5xmkbvzUf1dQmLCba4h0aAYUG081kZlm6jMMcbDGZT1X9JK277c8KouyjpOEbmD/WfY
VDVvYp2Xc40KbytUGIueudZLmBXE+nG1ANjFdl0NvvyULhUN95jjK+8WjTq231QNHxTOSQB12IOk
ngxeBzJMrorZ3Hn1WzTmYVknZYltbBrzarqunGuE4PKvHSQlzMUpJfSKT/GGqTyG1W7QO7l4efGG
1tWrZSDvEWJSx9piNWDilpb1ssn9hfsbFMoW5cWRMNJRrEUXeQm149w/Y+e7DLfw3lB/5UcTj3Y+
jMXTjwImr+oclFEjkKmiLJs+14akptvg3tXLARNX02NRGPLuh0jhlkSYXY/7dJvX0vmnpiSh9zw1
JJLPiqtox5qhRiVd5eRLjk34+FV1dSFX5dRw2G6mbrmuUGUKfDEdRoVetm6YgDXgCv4kHHKLn0OH
W/VzaCB21SsCmLRHL0ekR3eBClU1z8uIENm4h0GjSqKU6uB2BgTqNVjrIQh7E5ZTkd1nFVDIQz9J
gV1w5eUtQE5RYdfCggpuXuGy2bA4UnPKeDxZrV2EhYlR6U0XUBPCDVTawU+W0eAUrOB9nMjB1Lxs
k3k018mhEh1Xe6u7AnOenuc0e9OWNONmKisldijtK8KVCaMKO60WoHCVxQUWR80DoLCofbRTSdqz
WILFbIo2S0WC0aBMv9WVyvP10s7pFMa17Gr9zCPYl8BXBNjTwEGUyqQLZhCp2NMAir0ssFWl2crR
fsxXRCAgdd+aCR3KQC4CUMf90Dt7CSheID/MJqIFKilxutK9DaOulAnqiKTdoINjyl8L/EWvSeYa
iVNnxtFwkfRlRsimt/D+bJmGt2hDGXxTGJJCzz7LpQhwU6ZIqK534wRT4sYLgKCioDf3i9vCdi2C
t72yyU+d9NPgDFuZD2+s12B4Q3vTUsLjEashZxld40LlwW5KA0985l6JMtUMWVjDrafYRD43fj+2
RTJJIJg/nG/0jE6eUbP8RrqR558nN7bLUeWN6lf+ZKAWwUkqhsImWaEc23fV1XEDEMdEaI2SE6bQ
JvWLVYuuEfZlCppqSFzTobECwy8M/nGO4Tp/HJc2HJ5TpNyE35s+dwovi3WB90qoqZs5iRrpMFl2
DvXVt5O5qsyjcurICQYiC6TXdI2pPodLQ/NzCtVA9CTrZkoL9DlwoPGryfUYKbeINBqqm0bnqJqa
Tba4S0m9ILrAVrM0W5BHUr6EeZRVxZqIVqUHtxDR5GtUS7pqXBNk4otj7+D3CDcYVualSzyuq25X
lvDVxTMqER/mkKOUIa6dGOQTKUfrNlmKi+viwqFWLwEiuqIkxXZenVu02IZPACUzXELcLSFWnSn2
UtNFlD3pHoyltP7Ba4vOk8nPtJfAhlDZMsYCKa3fFgjlxLFeZBn86PQywKjsof7mmalpaI5z4Cr/
aRyF8vaL6ad+axroPXFFG9aaAzaXSBmn2huy52BJa7uuUw9toAOAjOCOjSVrZAzUhMoDrLyz2TiK
7MtN3qDaqo3JGNb1DmSHwKqAj2BoZMx0qopdaXsxfxvHqBA2bqSd/Edis2bY5sxJSCCwjxfLBn2X
WboFwyZLzGIEyXBPiHaJagDZnKl9k9NpBKqEu+opCj0NKICgoDOrd5V1VQqQeo76fVpQSWO6cFgU
8xTY8oV7jcE6vg2rlA4xwANZoH+YqbIO1hZaVMtv9eC5yJ3mKMvttLE50g3ZhstCT59INcPoGOd+
T5thg3XUiKm3WYSvvuS51SV4+jGj6lRiHMrOc+VbNwO5RhbGGNM8ExXwG6s8U26ibsl0gdLKQcHG
B3S2MUDRc1PCC49V0xCedRSVTu7AYBkABAstZWdX2RiBWosB14VDuXaSDeEjRoGqwoTasUE9GwJq
5A7LgK69lF2Zht/9XkTjA1cF5U+5z2vv0cyD8u9Drw/IhMBMBIC8IhEynSZwwBWmMpSY4i6jK4+L
Pjw4M04Z7mcViqPPlqK9eGZAXo/GQOXWWlvdYrPoeamXqNoM9jAX4VyeZAA8+5Jy46ZP82DyEriS
ZQDJhirsMCD1cENV3JPj46IhRk2uAhF+zHO2eG+hf9XHbXNokyUgwnTugBJrAuYoDAazbWnB2SZA
EZh7jaxj5aavo5Qd2lSNhU4MtdyNO2DfWVRske41LCC2SV3MJumMzaak0zOcGrguQE7tAeCy4TQj
37/OzjVUbeqIJPohfG47H8lgbKrmZt0Ofe/WiEOq63WtZu8IMNW7LzFM6DjqQCKtCp9MXyrSY5c6
OewZsQUWwfeULNkDBVyHLoK5AuYeFfckY9WIfUMQuGTStU/jAAxeDfqMjzuGWWlGPNXA1I3DJd6C
R4FWeo/1G9WHOQiV3WP8pRgWRRr0KzE7UHxTYAi2cTrjHLQslnR3XYDh5jbCZjW6AxKkRzAQqHjS
0Xnh2CdXRwSoiBktBcabFy9Bl4EgT4HLplejcYlhS92DtLtl8+zaZJlVUKzAtbg0JrIwqKG4XqI6
GZHof+SR15Ir80IwPhtpCwEYhfafJ2iZ7uZRDCxevD69wOIZHcH6DqhstMqcAd2IN4B+3F4IhBDh
jUEeV5bwCdPBJQPW1Ww4GA63Aipct8nUYTqMkVgfBMihTANAy3EDz4IBXsALH6t2PTn5JeK5Wp4A
i2AzY2dIUXnhCXJAHd4YJRI1ewetaBoeDcQvKME0dZGrOABmV156DYwgQYaa6xN4nYG+5bVP5riX
Y0eqZOKI2IqjEik5Gn9S0mfBQvCTGXb/x7JWuj5yXuICGXv8xQTrhdYdbcUXuW2wX7nOsgNug84W
jXlTSD/G/mdCiMC2aQsFp0fbkvkEDMvoG9lnXNyRCQuLhLfSXYFCbDTNquFIhU4g6KtgY02pjwFY
cfHAjPRegBpWJdZxRqSxdlgUrwYCiWE8KuVheh2XqExgkZ8fWNi0TbJIuqgktUEmYtAFPtlRn9Vf
AbwjXCJnBCt1LLJ9suFKYAmGtVP9tbbVhEVo5mH7DWl3WJdVXHV5pA8lN5B4ILrTRdWtKQaG/lfO
hdp1AEjtTSlJC1KmbpcFmjNyVbvpfGxXHPYtbztXBbo0CgbIKyamwMUNlVpbbGyKXQYW6LO3fGbp
wLFHVKgAPKWNbcyazG31IubeqnXKcetor6rZEXy/B2ZVEgLqM7fDknhYJ0ZrTBqTXCG+d8Dyue3Z
KcO4nicV5uU3pn0kBoOKzMBdC66CBKl0c433aFMIvSqs35MgkF25nyM+yB9upvbOICuUPQEmH7IL
eluXPplnLp/HKPPqGNHg9YR8JVGKmE9SftItVu7gjQt2YMicB06mmmU4IZMafSED9UQDxD1QbZjo
eqkc3jS2nzvpazHFEktx+4ipJyhXeSc0O5sOXEaiI2hxoSTBL3iA4i19dBTm8MTL1ERueEO811A3
9gWzAfU3DEe8ShBLOKg17TNzGKbBDqumJ5NOgDtEZ3ByFYmdv5TfByObKla5AaG7gB19Q+GIq1ZS
WASGJT1vQMR7FRYTN3kkkW/ajNYDK0dk693TCqYoCDl4Cxrf7zzUgWmHjInjEIjZg/YJo+AadMGo
V7Tvfbbq2q7/0uepKjeUYnC8kYIEb/mEihiwzM6K8mbosY9MECmAS61DnrSCMd1rUEZUj65ZVyEm
ROT1zt0Bft6x2fkZmV+7PuUiIdwv5ySH7Yxsi5k2UOQEws/3jZ9jinN+UMkVoaCQYhFOuseVI+vp
TFyB1LKKKHBv6DUbT1GHwaladXnZLV9yqaCQQlLBd5FNIPjihS9s6+q2TfO488ceozZAv/CaaoOS
ENJx062sK3FhIoA86x5HFXlin6qlAe6z4JQx0IazD8g8Gz7PDQLgbiKk8AUFAEeZO//MJ6NND1Zc
4bRIFeIWQdEWC4HZhl3qHSZjW/M8tZCqhyizClkP+Nd5/dcuFEtBcA1qgbqpAqpfLEUAHduqjsfO
H6AQd97QtNG6npjIXywfZihAG7/xixZUCMboZdVlINNSlM7IkfhYzzQ1MJ5fyIt+oon72LvZINE1
SgspNz4uzbUAbYhamKYAU4dCqzgnwn4CY+nvQr+FDDzHhWVq6MsdYkqaWIJj3vYKilYkmv1a8nQV
pv5PgqcPIkNkg6I1b4baM3JdYDe6D1l+12BkbW9cgHVv7KJ24VvEASI/bewzOSRARPMoAYbU/Ko7
/WdKNvpXVVc2LT3MuJ3cNBjE9KrIxXSSKRh86jdsC35QhLu/Pwc/0499kCV2rZ0to1RsliwH947o
lLJa+RVQzq0qms79wpv1szP9QaEIjK6NKhfwjQizYNUjY2rdFqb4//wQH0TGpuOjRQoJ34yyAuDp
P4dthlvFzL8w+v3kIH2M5OtbRFKYLIVnFaVCcd7NuzQqbxEy9KuMgJ8cno+pfD0EvqCyBN+ErF1D
5wuGHNL5X6j4fvbiHySC6TQWCH8roDcCzhiH3ZjGGP/GXwgQf/bqHwSCgTKUzwTHJlgqLCb6CMWt
S/MLRedPRP/BBzGx6PzKweKByyaXUfBm6+I6PYoZsTt+GEDQZAYYA7aw/XFz+/c3xM8+z/Xf/ySo
DPkEflVWEMH7EyRIw8wOgxzo/d+/+k+6xOTH4k9ZzlSMc8Y2Q5m2cm29NmoSZJ9z9SaqGrNS2oZZ
H6vI2OBM8mIpX3y7eOlKBCXNDjkrTfbIWNsVK5Y3jmS/n8b/9ZfKavvv/8Dzb42ZuyLL+w9P//3Y
VPj/P66/858/89ff+PfN9+b2a/Xdfvyhv/wOXvePv7v62n/9y5N13Rf9fBm+d/P9dzvo/v31s+/N
9Sf/b7/5j+/vr/I4m+//+u0bMM3++moZqOTf/vjW7u1fv8Hj9Kdzc339P755/QD/+u0JYc/f3/5x
KOrsran+2y9+/2r7f/3m/1Oi0ZJGEaRTCBuBKOO3f7jv1++Q8J+CAh33oL+7IvtgH3/7R910ff6v
34T3z5CFUno+uypq+dXsZZvh+i0W/TPyAykiLNNFICK4TP7PEbj7fRb6/aTgiPzx/B/1UN1BddVb
vJ2/3h9I4eOBAEwf+nhvIQs+GrO8EYIYAa1FApn1D57TEUEm/YVRtUYufcp7eQweTLpkp/eHySvB
pnW8uq2DHoaQMXd7gyXtMymLV5ouw82fDuj/8PaCd6PRf02m1/cnQtCzEZXSDyilOBB/vqmUEqGu
sXJPcjP2OwEdVFJR79ah5PNuNgI4NLUp5Al4+v7QBBRdNjX53MI9EhdFR+46H5xyawqO9sy6ioOu
pk8BuwoUemOwCV7MqvTUAmO+uqCzAMqvsTvivFWP2DsaLAKjeteP8pzx6VvmLLSPwvJ9KTxvl1fo
DoCw4ArUEFVsWu5uBl4UrzYt/QRa2gYLaPbacCgiQ5lAlkFuA0QYoJN+cque1fkuYwTlF0tfPQcR
uRMdKnx1b30B2dkMaGUQk407o+adqdShWRzZhWrATjPPgfMVdInD0f+iSlG8lgboft1KeoB4zyRR
xp99lhXQjAKJ9xkYdYEQBd0sCnq6Ccqz3MmVARuwoS3wVCChBZSMUfXo5oInHNsL/4/P1gkIcriD
LBBq/C8Ufap3QnyeiyLbo30eOgRAj5dozGDQHqMNwl7IK2FBzNtu+M6E/8Nj/fAEcXO6RjrnLpcU
yqjQv8tkBPJetTV4clo9VtiBPM7raEyzJAdBBO0NyVejaAoIbbpqk7nsvmlrh5OQ3edRP2/9PMi3
IPMeNaQMl5bVWVIDzjwGjak3aCkIkfcPNzQguZsh96a7viLT3UREvfLa5oxwQppEpvAfKen0XgMN
id+fKsSin2PSR+dgFKAbyjY9i478/mzwCETRXrWXc7YvZ0iRkrmJXJJNA7lpV7X0Oc4slBwHFdS7
RamVCJflqbRLd8NY3YLlPETI9blVS2bP7w/1MrrEkeIEXh8aCYORZG/6xmyrAbprMWBZO2s3f9ZL
H6xQ6FcknGsdS18+omLdQvozT3eqBOYAiiNulik8sVTb82wd5M6QRO9IZr73PgREcQ9BVQIRM1ww
Ni3efFPtQAiFnyGir9Yd1KoI65EPaGl/UCVTZ7PH7qc7oj/SHnF6lj1xdEtIXFco1IvxhaslvigU
wi2gPhp9mEJWY8ChSUzp4xCWyxaC5DrYuBbSElbO32Z8QUq3vBCoVNlYZCAIe+++YxhKCnQ1g5+f
K6jDp0YhEQGNOZMq5MWMayFUeylYLy8o6dAnw+sTxFr9XZAu6oTephxqQKFXfhbc82mxh/dzp7Py
TRRPi1elR+96Mmv8Awwq9S4a7G2IcneItcTJ9sw7DtcHiPVJPMAwuqJ+RQ5pDh6jqIH0A8I3a+gy
9NdyNLiTu/bRm8pDGWYtBN2e9zT10wzTfVl+bZr2LtNV/vr3g+G7g/wvYyE6vGnAMU6zCPWUH02Z
ZcjGvmJOJ1yPFRyFRfgZitHigryXF/CyX6jz3NYB2r+HJqq5LwEemWbq77qxbO4bFgD5qgq7pcBT
BTbtx9B64oZLOcbpWKh73AkCyODI1mnkke2c6yZ5PybwWSDTz09fSVj5x0H2zV6zGeBNVD5MbfqV
jxCjQEV6D42oPco6v7EhhVMFsoV9jtqH+znyHm2mE4GywiCy8kWE6JxJB9udqxGKhp6Z+wkyoxtk
hLUJSFB8OkgqV5ny+ENP6xT62tasVNkjArBfxLeOeur4/iA1kPXJIm3O+gHZ2oXzwxxN5qWY6s+k
RIB+XVVwttDCT2YdescFUovN35+Y99zRjycmpB46PQQHZv3RkVlMOZrYhamA/6XhOlxC9qRotkML
/LexW4oYS4DuKczpN+mmLw5M8EYjA2tl5Eg/pZCvkTRfNQZ2UdSxjQ9z2dItB2hyExT9L1LZ3t2b
H94qC9EUJCIIu7j8GA+aihaOVOXrxM+7Ox9tVMn7fJgtvtm/P2Uh2i3cAOeLLQr/yGT0xi3rN95o
5sP7Q59TBDHW8onyiOyROdMe4BrwbwS39ry0GUhWTpoEO9/yzo2Q2k/MS2pZkxOMLfJmWdSP92ch
8aMYAHe/AUxkz4Gz0a2k2r+4zN+5pSGYelE3n7szB9d9Fk0z7LGfBYoKqdAJQs4iUSCsku56GBEi
iSZ34OIYb/DUCfZUcOGdvLDvd4QE678/5e9pyR+OI/fhMPOj0Md/0Yd1CSToeeUgcklaaGzzlevJ
AXTvGpsKzNIYUcFqQD+cyEbtoOwna7W4+QsOTKKrS17oYt0hJxkT+wKN3uTxF940B3Ar6PmW8Me/
j1053wyZfvjjZue3HUuXT3ZhL//vH4WFIaeBL0OPBR8/SoDeAxoQpnF/MB+rD0SRrYCUrnAv5aeh
CaotycSYjB3sCsCWzX0pU6iaPQgxSA392ADdLBBSd5JRu7UVQz0Ai7JTyQ/sfZxaQkgKAsnuS5dK
MJrXm5hkkt3VTasSsLD0FxEG76Ewfz45EEsHUeQzyRhYVv9j0lYx+YEnSeTioJ3rOwTU7IBUuFOn
++JOyyegE9NpUbrDHAGguFafEX9XHcI5FKcaDB8o4mjrmjC90MWlFxNKsZ0HQeP3fxuIRvtgdwtZ
MQx82MH+/lXDJratim7nQjVDokch4ObFMB80GmmAXhfNagD7jcMb0E/MYdEXkPHu90lZp25lGIO9
LTCvYwNXENZ+GiazZkhyeMpPALUkyKZSnsBTy3099Dfvz97/PRVivAGygzmYt+EaHrVyV8CN8Qlq
NUD/ozkwC4U7tM1jun1fJFf9bcisPPtwW0B8X6t1g/Zj1NhHHiLxUxELDSMNZJtrS3n/EojWwDuV
zo+gIgHBVHSNxmfvpoeb6hfX4ruj88+nDkOSH/m4GFnAMZAGHwAZjhUuiCZSwoAUDptoZuoo1IiH
Z1x++hPwdSDQ7ZZASHxTTdFXogt2C4ubWLnUTqiGjrqLk+UD8PW4GMvwAnuFvjPwNCDAhNeH4gpn
jNhi3puaZTep5nOS1n59l2oUPvgYxhMP7eaXWSLjU9H6JMotbasa5vdU3Exl5K/Gfix2eE82sXSo
HinI5LuJBRuveqazrY7j3HY30+Kdg64Vp6C8NmIHY7aNqj49knKxJ+nPMGnNEgDrLA6QMWCrMYwr
CLJvsVWfjjVky+u6XBakU+XTqW6royt8elvVAk2kWboZLeGPUHXwR4D5MCKV2IB1V/cRFJ9Cz0nW
5dfqtTBfVSXe2Yw9xj3P0ZA6hYFe6bm4Za2XwyTm9E2FONM1DutSeuMDwtzA+mrYLxHPALbHyWUL
DN+ey+tDHaQQ8k7sBB6c42rtsMasKNnUyJqGliwfz1gz3nRvIzSIRwnBQYLdiLwUYws+lqiTTVWw
Nq5uHivXLDGaL8grtBXr0iF2aenbI0lHaOPy+o8HoyuyJXN1xBqtAdXFujtjHGqkWNEcytTzYPCb
zXmZKWw3qYl2MORsWQuXRlFmz31UD0c4bLmrElur8vOsmmBVcNBFubpaApty1cKz9gLhpN4GM5xx
PBrqlxbNVEW4nAu9FCvCojZRXfgd1xJ22VdOuRvNhvldu12GGYKzZYN+cnvmTRk9LNeVBwqBxTP0
cNBwmLm5dZv3bQeixcWNDtEGkQd+sAVNYV7ylvFtyEqIXIccmpBmBepWrQ2WZFtfaP6JjP2zhw1A
DGVtu35fjIUckfohFBHQ55MM7tqF09uMlVBtdkgsjCh4jKLee9e1DkCJVd2KW48Se//+AGulK8ez
y0J2zyMx3vaGgUMrps+67PURVrEB2nL/sdFhsyJl2K2jfGi39SQs+O9x/gLZAi6vcKG7TBXQ83RZ
v2O8f1Wjbc5NlWPDAZHpChZ7tX2/QIbapYmGOsAf6k3BvPyBZIW7gDsBHu4udWONWveseZ3qVCML
cS4fyWAzrOXJFzDW+QNq59pTpuw9x9GA2iKUdF2EBSrovLG7wCvS7jH5/3h/FkofOmwPItLGR700
R9b+YYkguUOYLttD/k0e4IndFlE0f25EsfrF6PVX0P0KViDbFJgOxQBG5X8bvCAkmMUMNUvS++l4
BPfUHLMcakdC5YlNZyWL8pwGAX/KxnvSUfLchuaTKVBn61+GZYnOLRb+54xh5mJVDecjyKJ4Jgi7
x8X5gN5B/hTqFASLVDtIzHIENDnA+/pXJULvLQQfRmFPYPKEJpt6IJU+jMJ5t4BdgbYhQXzRC5hd
s9bjGB4ykU63Hq8keMgs+4ammXF0wapVoosz9EkdiJGQnipM8246IOqSP9cZ/d+Endly28i2bb8I
EWgTwCsB9o1EqvcLwnZZ6JtED3z9GaD3vedYFbH9UAhSsissCshcudacY9a+PZX2Q1CJztcVQu8V
LJMIPQsKHi35S4Gr3aEaf/zbLQdHlUlnzdFsk2fpz47RHJNUSBgVFhDsgNu8Sw6joUw7DgBFvULf
vpVsMqfaSrRHg6zizWBL4nF7NTzPonQvYdTR2BJ98hJWMEfQ+OjrqAkeU2MKz3VuNF7A+HGtuUhb
hzZL9klLVEeNVt5rUq3zh5iD0P0VCKJVkbh+S3b0ts11HSGNqfnEV2sburnEqwfTN6QEKALV+Knp
qpkpmfMto7tj11p9vV9URbhHQy4S7iaPz2bfuddBmX6SgqC/k7XtqWryUUSx9qHB5vCNqlL2aAeT
9zH+XncxfgWZDA89Ff/KZV19JVNM8QytZRnKCua/9GjwsM7d61Dh7sA0Kk+qnf24r3Y2aSRUTkQs
mNprbetHRrHWWzY0s69SLJ0x4RBYomCkoknj6YtYks3Oi4a2TP0yiA4Icu1dz7CTFpbT2isiidD+
mEM7r3pEU+cg3cxJEuzmNhvwotN1cRz2jwo8OcAO/USMwUQN0OXoJIfYFzFiDAY1gBLUbjpYjqOt
VLuw14WSkUAcIaTTjrLo9B9gBDoP9QBci7LT15OGPhEmYv44LK8UGkj0E8PsLM1+9kMcXbsyYQ2X
A3LRSBt5/ISSPkZdbh/swrE3YV1UF7XReIVe25DuDiskE0c1aJC6VfRxsgdVSetX9El7YPzKzbCR
yg54WbHEEoigMEt/JhrFgSQQckh3pPZcZQHkBwVHFh7aoxJQEbO4V0yEu9afk7+FZtxZHn8+GHRR
DUtVTY3Vyfn6UHdSKIicRlanqtlGgQVOYVKc01z39b6L54GhuVmfzCpz/Lp09ipSUN90mn5nN1hw
kgJ7H02e9D0yrA/OwRxrg/pDxKn5lsREiXfh+EKU5/ggGrS5U4c8TT/YujV+0wsMBsLF69hje7X6
tN4OlRAbpSm9BJkIfiieHmdq8z1tzauuh+RvGXrhu734YNl4QAgYQdEL47+Amu6ojT8+EprrhstK
TVMFsc5XgvioCmmMcskmyNpdqTfRRwHlYKoG+gRzYGzjVlfZSsL4mmipnw2ZcYQM4PqdxF4/4cY8
qZ2UG0O1dnasO/sB18kxBa2xV+ngX5UBZoWwhuInXTccHGWFEVPKU5apk58wjx1Hqz7HKeOioG/E
hs4BSiz6Gie9oAWItewYukq3t8MaxamGyjGtFONAAJrzl+kq53+WxS8fBUodVk7dNIXQnC9LPsJK
jBRJgdyfgEOjPUpS5J9lztJPS7nfDGVqXbq6/HDS1kFK1HDDO0a3rd3pcYyH0L+3EQrCRHf3tw5H
r2NsKJj7MIauHDrS+0qW7Y2K4axTHXhjqymvIljEE6VSYrribVBRWpn6q5gs8zSAD/CKucKcEtD5
WkV2QuJPnDtI0OtoI9Hs/f/BBG2C73mrcr/ZwcaWJpp8RAG3MFXMC0cY48Wky5zX7YYxTfURaNMv
0g/7yDNtrJW1Ya+qpa4ZuzA6TcjWgLoH5sVRkDLQR21r5R+jC6bdfUWWE7LJcYDim/bBL1lJBViL
YCKtCCM43i+FMs6bnkbzagazvHEQ9W2QNpdvqbPWg+gJ4aX5SQuLGIxG+6eqxJVp/TopkuxjNEe5
KrtJw9s7lquRGMV91yPw6fHYHHM101aF4ea33MSb7AzubdYOcawmtwqV47odetsfl2ofsgWMaUXi
V9Si+NjjzPJoXUd+05sKVlnOR5SHnEeHITJfs4keRobz74oVS9+YuY0ZkhPyJraNxwRS6fNkN/0z
yItVjNjzQe27Xdgk2Y6UdmNtw+3Y1oFZ+zH73QMkBRUhSoImd3mrjfM6rVTtQS0nZdtCr9CMQZ5c
Me1tGxv12H6WSoKjXJ9Djt4RXsXf/0YbKAfN8L56LB3sZlNnqR9TFOV+OOjJUc01NCvl8M+92UCN
BOP6vtwKevBmeL5fkqr6GUQtYhrDbffOyAFLo0Kj/e+0B60IbMrbwn3su+DdSKdXFc38qwqBLq+S
8MNKlUtv9SelrR5q2ZbPMfGWxyGFBMR58ifRg8N7HCJsDTPx1BXNN3i7xdqK8sBv7zfX/X3fOA+s
xS32w+XnY0qsrLXlJtQq85ZX6OeJ7LOvYDD9NJgDvFdc7q/YC3svnwFAEJthbxzHlnsXLog2dQMy
8qZ8s8aUcrcOp7PVl+EmG2XvVXWsr0MK352SudWHUuWrNkQ3LmVav1kch1Ql/JXM9kGXwdWdKvVB
Uez0oSaEBbM3du37h9hxH+8nAGarPkRBW2KyWCss9Zcuioe1yJYm+WQV3E7l3CAdAzFhtoTRxWmp
YA8gbxtOVZ6a6aZ0S/Xx928mjWWNmT9Ijzhv8VBVtXJw2tD1FG0wPAyG1WOkK+pujuPXyZY3pWQa
Ejrq8Fo0MuNZSlxx0OgQHGtI0VdMuc66mAK00stbIR1xBVeI4TTOc0/XlNjXMLgciKHQTk1iuGtR
wOfAjsxya6XjWWtHlmflRfsIehT8q6KQ8epvuM5/b7uC+lmzqEUZ11rq1/Yakt+e/6IKO4o23hRW
TySvzgUDJsJCSq2ElvJeaKX7EMRd5etMz9aaAd3CZi6yTsmCudXSLG9mUK/wv9j/WJSdKOTySznm
8kwnxrNpvd4CQ6UNvxwrLVXs40btrpjVdvdWYiyDYtcqrYQAJL5lVhztEZSbxsqGqNXPjVhlByQT
9RX7Tb1SFse4hU7/3LgTfSe4FX+TfPzrpMSHolG703IUtm2LL1qJJpUttAGqxqaaR1SidnOcl0s8
u+ZhCh7vHYsxiPq95pb4A/Ui9ZrFS6kJK7pmmNZk0ppPtYq7KMviqyn6AyJ14+X+fT7D3ZC3B6ou
Z3tvH03sxrbVPA6pDM9xTkSgtsUD3G9pg2U03mg5XTqgDHggmsCIHmuU6eeK1oRscagmYZL/jAMB
X2Fp8mj0VRLDuCCorY6C3I+jXkXzFi1j+hdZ0h089mVXtqlNLFOnSNFpi/15mNGAA+nG8jlFtq7+
QMuJGaTDzcFgML5lag+7Borg4I7mJZ+0ir23Y1g4ZONjFVewEQqxghBcHg3+Py+xqMUK/6KzlzqK
w6V90/fa5+gkYpex0KyBDbkbNuJwYxZVcsyUTtAoojbrTB7V0MmjHernwcibl9kNjRdcBw4lwhof
xbzh4NQ/ZSnOJ2KLR+A5f5M43RUuXz8MB50EqHlGGP+6aXocXKlmM3C1emFsynYsT0FLJ01k2ul+
MUzLnzupvPVO9Y/qBEwhDYcOrOba199TJSAGgZOsLCcUa7cbAVtgQvNzYbXn0IjP0VAF+0HkzalX
xr9Ggv5LayFcTePfYJkmBj+UDX/+MgdliJSKHpg3jPP3CQwNmIpBrnt103LMA0JPpNYYR7C30iC4
FgVnNixLxc6MMzoEcRNwfLXjXdqr7cZuo+g8NXjRlokXjo0FOzKoB8T86uH+Si/MCZ1tNgb7+yh3
nPrpwRXZDbpyfAWy8KoMdoGwPBJvTohst6ofo8atXqcActnvLj1gVnWWqbXqh8mibZJ/6uSPPhTj
+4RqZM1N2xxto22O2CSZuLbp30Zr9zjTP3/nrmZoBve+RkNYfF09e3OIEW2lNMNzGabMfwj7M0z1
DbxUs1MRSvtlnQfX+6vQNaxNkuvBRsumdWAP1qvBFnSxQRMgkxg+aQB9QD4KLjnnsguOd32NebXy
szaznjJF3ZhNI54F0bA+m0S7wbjTrEh/2mhzB82swVhaGREmkkjwILkdEzSR1+eqLHAxJZ1LFKGR
/q0yRyD0pTBnguGqpmC86Arr68RuCCs7tEgGo+otNLjrupf0SgMvSWpegp9iPRdGuhk7y4BqlJhn
DcwtNBF2ZJd29WmKk/f7EbWPbPPcliwB2OC6LXHyFyuoE+DI/+/CkCI5KlPw+t/bYpr17xtfZRyz
nDxRLem2/XUVI2+MtWfpdNTqvE7GJD7eL3Jo/vPqf79m9SSqMpFCth+5nOohyvpJ1zH+Ksz62mgI
4FDZ50jwMVdEMVukwHx/0VnNDn1SPI7aaD0Zxj9CyPp2f9M7yPnNIGjwuvE9MYn6YNT4F5EIlfvf
8zv6eThp6hE0a6Y9YHwu/VqvnIeZo9KpisaL7TThKW9jJVh00BApnA/cafHuXhzjcg1Ij4gzP0Ky
chsR5ItDmkCuqezuNVOGKlyNK7WJ6GtiC3hpjNR+72wxe4YeT1dDKd3NQCDruqrxL2Ax5Rg+ht4Q
6sahn7T3ecactnJGfdcrXX1qxwfZhdMRQ7azVVzz+73iD4NCucb7+2HAkDbQPkPp1trgNDdzyH9M
kohJMehrkmHSFRac6Xi/hJy55CrQx6scVfWUc1tvSuoSRj8MNzQ9vAwjgz49Nt0dxmiL3w2+Ugxx
5YoCU1tFeMoviaLAYmgZWStKi2NzEW84EYAsHcGLOqupus0jSt1iZsplIWN5yYc63odq58KxQ5bR
j6AzELy73r1eEWrZbAXGTB30yUYxVeVacjdgb5TNuxTTNwO10k7vsgWyGMXTATpMfb5fhqGFkprH
9JJlCS5tikSE44ciQus4kmIb+2mUw5x7dJ56D65Ix8IZwlDKasPv+0hwF+V7TlzjPremLPJNuxpP
uSWxOZvqkfOufY4NGW3COev9Oungd0LbQj5lOH7uSLn6T6OdnIFh7B7yEqfMf3+g7ur2PxdFsej/
2Ehs4peMr9XTzF0JNoEi9774VxXTWLNTfEu60ZNVZVzcaz06a1Nh/rzuUUMdMYmUF46q6WEeGdPf
Kxpz2UbR3Sh+bcrQ72Wl+rJ1igvV7HHutBdnnJ1bL8UrLqjpW1WqjheNTXmC+butqiS7lWqw0dt4
/XtyrGF+zzRN34B5i49ab/0t01RfFoovP7jNDrosIZBV6KH8uYMGSpGmzVDk3m8pSAOgjkLmrhcJ
f7lDUTy71TQ84JE5qiWky0LFfK0F9GRyUb5N2KyOIe6JHpv5oyxU/daFFpp1JnFurBNuv9S8Ueza
507on//9l6ap4k8RuMUKbgpzWcuh2SxL4ZdlkER50SidSdfBDcmV1XNPRlNybZaLY7rTflDHbJXo
eXI1gBde6ylOT3RPHu5/4v4lXJVUY5yDoANkCF9gB3jFmHRwO5lhMv6AVjHYP+/vJi04Tahfti6B
vMguYN9J86mb92E7GY9G/X4fZ9fg9K6TWzoH64Gk22ouzvd94L4tfNkgEKzEXq2a5sZUnfo55sOz
i3of6so2Vrr+CM2KqiIlfCSPtZ7e3jjvjDFlXtUq9ivthn+Swa4/gYK1caCsssTtPHu0rU2TpeI1
MWMmuWxo/Jlmp4vCwI3kCD/rHuuB0r8y5u/IRYxH2sDGY86wHAsPywb2sBZxVyuZBrKZ36e+If1a
U0+4HxbjILMadw83eAbK3sGvnG35qMS9c03gsoDazJ8Lxk1HvklLJggR5JC1sK+zeJ/ro/GWpvK5
0JNP7OiPIQXjT9y4jwUP/u+7cAFP5k0a3Ay1NMgGV9dK1kSb+/E7wANmR0V3jDSSa50BRuo8R+0a
1zE4LWA4q8Ttpx9V0nklp8d3+oeWX/SqRxpk+KzXTNjJ2I3X+PXMPf3JdI3LOvWNzu459bkflpMO
j8PUYj3CoFW39UmB2/aA8jHnVsS0qMLxIcjmKVLtX2pvXikFods48S0Vgqhml5iHkUd9F012tcdL
m+6lYqGnlcHGxX2/nsXsvg32su31TEIhZdA4aZP8ISEF2CN5L7+hhmVcX47VAbZDeVaSxloVit29
6PjMV03mJF4roisP5rgfIJ/TFlfTF+Em4UnH1bvqlrdO8KvVNWsPMh13oBiD4dAK7T8XQ+3UfVUm
MD+L4rGhAEblg6fl/nZavhboSbmec93wJQQY1Hn1A11MbWv3GbxbhW5iXw3miUauuiCYXGqJS+i2
9QU+VPP7VaG6eAOitF/fv2svf6QWQAcIdZl9qYpzCnr/PSl7iBeqkQIcJUpbcaf42GNt2wCqMa/x
wpUK9Ch9q3PUS3pSWa9kTz06Chq5wtLVLebzgES2fVymABgSkCtGV/0Qdh96Mna7h75LxAk9We63
+Vj+QJm40mwGamHWlj421fnIVkx3M3KU16IKOLHX/wQqbF2Rhs+hEqW3xnSO+jDUxzykwgAaEV+Q
Dd+Iat6KOnM24H/dlVZCzaSXdWr72n6uZZA8i8qJblpq1beMz3o31py07m8Dl+mrlrg4cntbwlJF
uhbOt85Jtaf7JamzV0Sr1fn+zkWMu9EUYfmxlE9dMGcHNcxHL1Y1ucayNlySSEHpsFwmifxtrvTu
sNBkdlHczFskC/K5H+UhppYoqjws4GNU3en3y05nWGJTSNlRVe1LqewTw8E9rvUvam2pe9nXOg/C
wEC4HP1UqdSjuYyB23xWj5j4J4lI0+IaJC7N9tlmYDUHG4z0yiVC3LcpZY5OIo2d8/3CxHNMZLZj
l/nuIn+RXSI/KfYf1UKGH0GuME6jkxvE406ht07Y26BdZo6kl24e54tY5YOabLRW79c99s5nU4ry
VOtdtIguwdLRZO3bCnvtIjgXA5PUqjOrYwmT7eRGjMTrjDlMbRKqF1fh9GIURMDAI6TIofJ6mbvZ
WiemSkxyZX/K2f5uyoYbpUsTIK9DvZrHkHkZj+Ri7T6kSvQyTY/S0JRHjeQ2bQ73dDiSD8ihLmAy
iKXpAy6W7jCmOLXVzF2XBCt3MSSaQoe0bOLZ9PUqxmNYjuYqlMECfmCyisHbN6DurGJ+c64T3Op0
jwrgle3M9pvOOCShGLALWjYrXb0jv/QJw+9P1U12Ses0O9eACm6UFf5dp41XCkAP1ADf5zBdy9qe
MYAKAF7lsHbnPbS978YcDxslCdFBGxDyWA6T6lxkBtgRa/xuTRr5MshG9oi8MTLMgQlkuza8WJ8n
r6x9B17DWpFMo8e+/IX4AZRYlRYek7k3N9FR8jURqOHxu5pRSippeOxxkeCQ1j4zrAS8UBhlZC9G
aGdbkF7Xgv/XMYaDS6Oe21+W/7TjqB5Uy+xWgOOa9dQhMGmNfuWaEnarRLeK1zveumdjVjPfSY14
jYY7BS2CCZukWU4HNzT5bJGLn1ijFl0DZ9K8qjSqS8Yav+pdVSXCynxRXebSrmrNm4G+m6836xRc
yw47NCOINqMkH4+j2X/PJTNaYVtvYpI6bVfzmkTtL57BH1a/68wHqNTX3pg2DCHS1YB1YaUqNfm9
ge6xXTAm4/jmmkXm40NK12PKFLtSigULFRwgFJ26UCZnfJ7whCf7NVYo9gvkNjUbot9Y/bnLsVty
AOtP6HcyNMD9wjFugYRoUXasak4LDbDNlTlYiqeMFhlaxbEVwRMWfGffz+yP0y/RjMe07jeB5cTb
Nqo/tRCJCaKrE17gwA/Q8q3w2K+rgF7i7OK8iAi+7FvjdWjz0FfN7soHz9amtSqOfHaVYDhiJVi5
eOZXmj7iy9SYo9j8Rn3JrDQe4bWbRG75IAxDxj7Jt7YJ1/ivZnQAAQwR4DBxkByn4mXQo+mQCb09
dtaC8zRnfjaBNVyrW6/DXeGFgfvNbT8RFeYehugbNPPYyxLxve2c5fAQ6R7LvVElhz7eCQHGBHFF
vLBVcXZejfJXjIR3rcyM62XM7cDMkOXH0WKvqFt6nk1EBaEqv8akei5D3Pej6sML+axdYwZF8+h0
aI5alNhZqJfQ7O09p613I+xNLxH64ttf1gt8CyXY1lYYtPxvCRz1lVl1/PF2WE19jxQccsfMs9hZ
HchZy9omku751NbhJuT4Dma4zxENMsPCVc+RoTH6fVm8O87E4MxmxSysaXhKx3QV5YT5gWbw+ZUK
P0CPSFc4n4DEbIy+fQAb9TkAdEB41TL8GOO9mLBANJQOnt0x4JqQ25eZvqMC4i7rpmGt60uQJ+5k
MRlnx8aNbarzAcgRU9TGHrzaMB6dWoOPr3rst2sxFuq6tZ33iA6Kl+j2AeLTgw4eFDJQBRVqId4j
2Nvkwg28uQkASaUSAq2GEyBQD6asvs1gxXOhrzVdstzrT6mLJqkzu102V++VulR6SOSpedVjyICE
RbMG9Uh2bircce02wYuez77LVuXHBufJbDjIKZOHvurT9dQmjCfKVRfkmwh7BAekLbL4VZra1NZd
eQlpEeP6AakSUu/a6meibDhrV6uST5NwArEzuswfR2T7ZLO/AdBPPWzfG3MJENMlcVJB+t6YNI3S
mfU6aI4mhN9taVfWOh3m0APeKHa9QQO+ri9N1WCRN4LJQyNXH4dJP0Cie8pqu0V1Q/twTJj/lyla
AwywPX5D4a6aSn4GtoRDyREJsLvzzyiH/qxJsYdIvJkS7SkMQC4taKI0TE5AVbaxSDyVsIZ9Vzl+
NwS70HReh6ZkH4rw3KQReIhgblu0rdkTWDLha4hf1rkuvwPKgBsYwyExIfeUjqTN23BkrjITqqil
Sq9zKdr05hUKiHizeriowwQOdErDbTZmS2OhvAI2gvPhbMNcSOqw+Nc8glQaaw34aU6sAoG3Dzh7
P9syeUiaZkDTiC4gSTeZq78WnTMTRQ9/pCipKRQmqymAEV/Cm9wA+VogP6nnDu6B2m3cJmX4I56y
M9KeaxRMj6ljPlJDPIP1QLMyWC8Wa2DXLtkNTXgAEDuyoIQYCNzv2pyBUzPeSclYg6be9U7wVuEQ
9YbYfgHv97M02HiQQrg8kv280izx0yocsUvs6J+Y1EVLpt1eZ67UyibbO/DFCmE9RSENYGe0M68L
dZZZlsE4P/ArvYnSeGLCpp6iIDkhS2Km1+kk4BRajc+dBW1q2mtnt9tk+Gzi6iCIVDmz3ls30dI5
gnq/GnQkJEJa3R6YPWCw+E0FPj2FCd6capv3UbGym+Rcx9CyUDZp7ZZSTRfJIk7HyyuzCQcUbIo8
174Bd1RAg69jVe29tg8JEQEp7eVD065MKV0vhgDdqcCE6Zis6bc96BTCpLqkx9b8tG2q065rJNwZ
POYTGo46r7nZrOmHzmysS7txJ0jw9CaCW1mPe2ND8MDy7Ulmm1nPph0L1lbO0ZvE/AF2EExRAna9
DFJgalCndkgvVk2R21u2ayoudh595PBZ+VLor3WTfdij24BULRQvATpqJM1H7lBwWF1b+VrKPuoY
XmgMyDOHjuViNlZpEbFR57VvBMauGl2otKD8l4L/wzZh/9L2RAw+0RvINXTSWoAqE+0ELCMvQPtY
dXmw1kkNXsUlEq+yDD/7Nr1BHQbLO3s9Mtg1a7SB/oWRhZoV0wYcxIVq1DiFZnji6OnLoiGGDHQP
opjMGwYOHoIlrSssnGEB25dh6Tup0RSDCM4BiO7i/XOJOtZZOEXNka7xJynJ33hkozUEJQjDNWQr
zIuQMpemp2FvacbZG3MHgBNzkM6KT5rt5BXGUYt/GdaxiW3pCac+uAtcKAxmMLZCrLsKCThN0egw
GPLNomW2SgR/OdL7Ap+Gi3pkoo3isOeo5c9oJhLG5hi2svsnwukTKF/WUVf7X3Xf+Y4eOusJbSt8
y3UohemZ0np3Z8oaWx3f5kAxiEy0432VJl5W5yr8V4TijobAKXBgsBMHERvEh0QSDi1kZmON+88z
U87o4VB1fm6DyLATOlP8FcPV9XW3VvENNLFW0gHo682cz/YGQthjiNQQ0WLTMPiq9rB1QCAq5c8A
gQdk7c7TssWek8ztCrX+bm6gmfCYhH6Utp+dohUrQewNTlhtZTrPbQW+iiXYXgnxbbELGuj0CC5F
Mi3TrH1q1VpFN9EL4JK8LZdLIFnCin0JB/yaW0J/hqfKIHAQf4kYs/9MDqJfBlgVQA6tfsckn/lr
t0+pezcjIDTmiV40K33leCmwXthWQ3G4T4izvk5vXb7GbxStK2igJ5Bs0w4pDD8dzf06FvHh7k1R
bOErLsG+NOk2rIHlE/BQFA8KptRgdMmFjKzmUBv84KRtGLi1eCuDcZXYIUCaAQZVlmrHWBmfK/iL
l2hG31LCHF391q10JLzB5rM1no1VWckZ87DuZ4ZzB8vju1Sr9BAt8ufJ6a7lXCOmy9Rkr1StIPxE
8Z0ur7YRk/5VNubN9YIDVl2Pi+1zqs2P+q4ORc5SbWtwi/sRlOPWTGt9V1nKB9rq8dJ1i6Dcsk7S
HN7tqi/PzDL+c7GL6Ry3hviL0cb6E3WA4NmmF4vDxrBRjLmm+WWMX7g6E2ZN5anrCaPpFLJM+lnE
p3Jof4VRjKwytXQ00LwKQw6ItQQmOAh0mUo7ux8LcJJBtkEzLqtXcHvy7QzqluhUOrmdhfa7VLWj
GXf7RV5B+GQfnrkntkgNaWYvnWpdOtKHF1v5pjbpTC/mamUpUwSyaimgjfrD6IAJ6zzdPkJdcZnz
qfXpnYR7WuZPfdha70SfOuAWm73tOuWrqXk03KZvZk0IiCU4Ki/+rkrNxg1JHBxbevoP91fZ8oqA
8L+pyL/e9suH6loWs2JsZZr9rzaxkPgf1RKL3szE3b+LheDkWcfAXib/wvwhbdU9RYtnuqiVNyga
9q5RgqkE0TEaB5KKMnSax1IVDnKg0TibHafIaSKY5j4KJ/GS5agK9b88sHdzzh/tedsmo+Lu18e7
Awruz/Z8pXC+MYAQY37TO/oYannpg60hC3RDi+e7Y7eoIvJ9MDKxjSy9drjGv/v3RdP2u8a1PgK7
MfYs2wn3QQOZUc0U+CMRk738bzp37d/4g7vlTbNtNDqOMNUvN3DdQmhOGmx8hFqbL65O+wWNjX69
v9IpeOhkz5dW1upbHAwqLcZ4PpIWRxiSvVCbkjQ+NqhqL3K5TEaLGLoFkA/K3epfUY7SHlVBldXp
JQEkDnuE2neqJS0YNUOcpVeHEIw5CPtyRe1kHck/Yp/S0+LRGvOCpGK+Nrc00zXDcXxz6p1VHLWT
N7TpM/+E+tRILLbbu26qwhAwDjRShbzQHHOuyxnNCcf5RvTKQYEh/DZBpPJL1ykOVdf3YP6z/oLA
BG1MjqNjeXf/em8byTaza8zoGdh5VUudw/2htPsBBZnk7BQz3kEnHMs3mq3ekLgNO66MsEhRPlUW
oaBKUgIeCK0Suig8QbDWif9bVwDi10CqSAQrEQsmImQfWhrUu1E8jDTnD+hW2KZspfrICBsDpZY8
op2ynhr6j347FvH2bvHVL3KxHaawPdcUbi5Ct/u6wIc9HKB7khh0f4IsQXfkPiUOcxebuMDdugHd
qO7UPhFeslgz7SJ771RyCuoyQfWWSw6gcVj0D5aQforw8aYSb3DLkulvGuSvj7vAmk18mMbYxLVN
TDd/PjQFotsxH0ZmWln3oPSD/EAt1hGbEgcXW3+ttHA81Fpj72BhsBiG1qNe9SZHZXCnGb7KFzsM
XqekcfZC56gYLCo9FVrZ0QwOICU394EqIO30trzLLAehfFF9zJLQZdiE5zRVCt+0SBwwyExZo8X6
W+A6wi5+hv+7MPAzGvoytzN1YQr7qyETR8EU8ORk3lhWNNoM1Y9Cix6u1eb8WH3+g6cTFP19k1O6
Yj1M+WFe+vqEmTqLoCgKqfyifJtZlGm/t2R16CO08lRqXSCNNyavaG7VWxXY3bbQHPtmIkVUCgDh
y1g0lyNj0YbyGqhbvXUhglndQriIMnpwNYXdEap1cJxNC1JyqxG8VHHs0YbgVGuV+uwaaP7NqeMJ
ozgzJSlcq946grnGKA/U4q5CHYljWSG/b3ddPOaPWtJFRAtCdlhVPEX6PHfnvNM5WWap/LBMjB5O
VQJM7MvvaGYLhK38MXjg6UW0ZJKMAwxmIeqL1ST/tE33MHHwuaUAS9bogKyDICP5oQW+Tqfu6ijz
U24m6X5YusyMap1tkQFInnHkjVi5n6xljGFENHU0p3i2u1g+RC4qCBjp+TUwXYDkOieVlRHPcsNm
DUlK2ukmjqzkvaJNnJS18z3TVH1DalHruT6phsGvvlSQNNTFN2eSL4H5cpea4KJj2h7xIy+z/biz
I+RgpusNAuGGtTzXeSdvTB7Xg5Oh7J4i4JH/fdzqLI/N11tOoO3HTWpz22lfhq1hSZ1V2ojEBzej
lig/ZBCM+wZ64YPBqcBzQALwCULARRD/WYzjQTXy9ugC+KRcSC2Pdm/zUAIRPeBgcTZ2kzbPVh6e
B2OZJWrVW0nsmrekOlyVRaWQRaBuJUY8v7ft72LMOQwlarHVzBg9YTpwqzWW/UzmFkebmqxkyeR8
V5pazgmpPgZjOB1/a5n/h7DzWo5bybbtFyEC3ryWt2TRS3pBiKI2TMJmwn/9HUDpHvXZ56EfuqJA
arNpgMxca805JlEYK1kE46lloRe5kb/GaI1ejIKGEd2798HASihNOtE1moosK7X3CU3NETNPgxMd
Hb09YHA2MdUQMdOfyUqJn3uSGld+Zkw/c73lnuvFmwRyupr8dBY5QSQ7zk2SK5ubd0QAUIHZxgGd
aiJ8grKrb3WiAKGQik0C7uatTLlBAjnUEI/xPPKiTsgQeYEdvWryrnvNUi2+DTd9Cp2zxOW4zmKA
hqRLz3o1e/wvUsn/ow1gjUEn6ZJDBMzI+j9kg0D2UeQwSlynmmyutZko8jH1dCuGxn6iuv9qSETY
WoUIFtOs8nLYpfbErTqVtJoAqeuYltr8GFl8h64wf+RTRsamPcnLRGZJXtXejdOwWBthWPwX0JHx
b22Ax6LJSQ57juuboJ3+dbuOUSOZ6+n2qkKJWIUW+tYATj6niFXfOFBuHUiUypIPmqllm57Vc1Z7
oeaYagdlsZbRzHSh+gf/RX5m/Ft+BtMCjgOVLxGsSBb/zbYQnKODjLuOIUbSHlowBQUz5w/Hk1hh
9bE8RUOIdtrN2xM43v2dVpCqEJEmEPiVsN3qvxyQl0f3Px9tviUfFSjzDDQwUKH+tWOy2rtejLaZ
cxLGUhZlIqEgfAEax6PjTf2r3qtfuuGdsPjfBramq6UnJE0SZ/FfvhXb1P93tjcKHBu9GymeLvN0
l4Vm/vx/UN+6MIyjcSD6U6BHE7ocHjr+Dn1b7ppmhsrIqTvJKHqIOh3ItRT2OQLPuguy2H7yM3g9
Om2BDCPoJk/0kDzNQJGuxoF+XqnM3FVH0zZ+OM2cLDh68dYpHfV4X8ZsNNEUCBCoyclNULCpsLPe
PHDv98tMg2fo9fksf4p21Nd4MKZZ3BtW/q6z3I8/oiDKJcdFImnNZpe6Ax+oFSX2XWSkK19ESBN8
DB5zyvWVdDdtqzyADvO/pSPf09Ys/K3qu2orNSxedg7bmBX/M2hBtSrEwvspC/Jd6WjFNnXamdaS
j9uqtuNNPTJYvuOzkOb511G0waM+v+StgFSbY3Fw6icn157MlOSddRPye70f6iLTf3FpYM00L8wZ
KQqCbSkrkPyLgSExBapUBOjn0c/ig66Sq9dPKCLwcTiT1WDEN4xX322fbSq9h3EsjVeaiPA8RkgQ
IXRspLAhASu+viOclzzIkL097J1xq+lNCU4fYMICXpoI81rVg3Re4Isfmkzaj4B1izaSb+BQMdi0
IrikIjUOlS5DZg8Nu6+jXX0Vx48SPcTu3t6YfCve9Znm3eIg2PhuYp1lbFv7jn5f4TW/M5nax9A0
/BuguQSmMLF8grbVWgQjYCfVMM6FcqGuUwSnq4mKi/Kr4mJJMiqXd/Gl0eILiRNMH6Ywxz+OefoS
utV0JdMQZ4+VoABqnSOPD3aDyCied8srQJDyORBwpPoUzTKBwD2xo0O+r4Lmx4jQ/NHuRm3Txo59
wpVMhEUR1/hLrKMNmNudhiu2bufQxYSeNIijGI8kJjR6DqpLVIkfFP7RGn3MHopYGG3syf5MnGib
mj7GIt0332QzRUhf6nwP6UfMx6c+bZ/niJNnTkESDRCmvARezf2hm99p9vg01jphsfNzaGgNPQev
fx+C9NtELgjpuATFMkoor42sy2vQYDFA/0vxnKAscmq9gDoUUlVoaAvXSTwhOR+d5lbPL33un+6Y
tjBMUL/0or8Ofk5cVea8JzXg/DGiiVujMAggnyPJt8aHaSTrzs3ZQUQVnDHkGM8QUIznUbOtTenW
ApuorWMR4YUIyjVlwXhbrnSHPmo41yQxGLBZvIygKnxY3rFzuMcy1F985QLJCYNXwd68GZw2PkyO
+91cpP/yZVR00nHPeltdz7WLLmrr3BduRuq3Fl41S9lr0yuNT9SVI9HjY78uS0vcctyoz8oqNHrN
9vToq7ZddQSnHMMrm6064zwiT7aZ80u6PCv4FebJEQHMvp6VkqbvYvbNR4bZJZOjjV03nDbSNCKB
0jAV5xNnuDlmp4PAY79D5xo9ht0PErfGU0Ju5onRHL3T5RotH6lpY/u1aP3zoKJStoRzlaWF7tDu
HKAmFm67jFmK60l3q2z9hqh3PC38vU7b3QsMpyaFpaM8fB4dJiYyeyos++3+OaAGP6IFdZEP08Yl
q2WT0bReccc6u95m5D7/d3Kw86dhvGUz58ZjXrNLXAdxwHwpxoK0FENkGylGg1BDvZlDD37ayjNe
O+lkL3Xxe3RyFqZZMNQMX5IIzJhDiNq1Smm/woJx0tgFjxX4nAdky/UuHGCPpbNOTSYD4W2V/dvw
W8QjPPJaeKA4ZALaj/Kp9LLqUSPJcByf/35U8834WrEU158M4uyVW+DBS5VxLBalsVDZJrTjag8O
Pj9Y5RCsYa18D/jLf0NRv/IG3fnB+TPGWP8inJxA1bQanvVxSLaJ0bS7UB/TrRRTxWbWQYlSTbk1
i1zbFzbhMtlEUTG1g4+vp+vDnRsG7f25I8uVTacamOLPT2DZ4WBEskDM2FKmN/TXT7TqLjl5Lg81
4RswXsqC3jNFv92PHDF8DdFJkQ9X/NlDuTccfpHD2P4oUPPecTYL08abwTbLu4CURFYZGPJFVJjX
NAuiPaJFUlKYkGElaSQ4jCER5mWsXojijQ6Dlt5ynu9LOb8IE+Go6Ve7VDYoOdjJX6tAAw8IHQGy
ImIm7KluikIPpc0/KKfXQ+f7t1Fz/yFaq7uEUdlfaNsApbaAsC+XyycA0b76IMwOGUE72ONjQ1x8
3LgyHrUrvVK5jnOOOM7CuWPQEu81yCPZCNOF2LL2TYW+WleGpR7v+x/mD/3wnz9ULQjc6AoQnS4H
6OvAojOulrdm+85oYptNqXXRMyd6T8rgCzC2dbwX2iTosR7jk4vayvic3+jCyh7D0Ck3BZFbMnLb
t0a21KJOtW+1kQEbvb2e0d60stATrLXe5WRWRBMcgBwOnF6VBKQn9Ct1nSl2msrqsfxH2l9xT/uj
STrjkEoeHsIHmGzRK99iq7t2RTC9enZsM41NK7Gzybq+4o0yt3pjRlvV1ljHdMkAcF7w45YI3yFV
jKA9cUjaMPswQ3Q2YnT8c263Pv2B8S006w3M9eLk8pTTXP37dgyYLde69+3OtIhmvEWf284p4vTP
Sk3sy4F6i9VM6UGMKMAPtgRBSLJ7TX+11P8LREFp1vhoVz/rNDfeUT5Nx7FhRx/OKtLUzTHwpWKI
T7eZYzMyMkqzZ+nW7WlTNNEKGg8K0OxhHtm78U7ZiFyM+Xy0OGsFtLxdB4Zlm7lj26x0WoarOoZo
pFUyfsEGTFhUbAUXdzmKc5A3zjneBbcKwjPtr5VfRf0pmw2ncT+YrIk1p0kk1Xfz7F8bbeN9D/2P
sRM+/Scf5YDOUr5cZm5DmStsHHFTZmgrge9k74YIkWg+kBuWOQV55+L3YjWgkf/HdFCa3nDWkwxh
uWkQvsAUxw4wZ8+HOTVa4tnlSgXD4zjC5fDcDneCasNjpRBjLZeJ9IanwJi6QwVhzsiy/Ftt6P8k
w0yrXm4PJsDMuZxscJDQITU0/Af8by8IjrzwXItyWE0c1I1EOidyQ5Ei+aQ+JVpKK7EcfzSZxoYb
GBxve3+3uDDLTEGFzGNxv+ztXh4S02YEOEXVy1h2n8Eg/Q8DWELOOe60vIj53Zh0H62MrSuwg/QW
hNFvgrbHbxEbKHdxa+6JwRi/eQlGCj0xkebyr3DHfpbmNU7L5FobYns3I3RwjH5QNTC4DNm4GEDZ
xBP2zk6ns/wWjc1bPCHCgC2HGteN6se07o8lWEK0W7l4p+hd2yYIkQZD32Eyu2lflXHyGsJWYDFw
L7LJ7YfICGKIO/FTnWXVUY5yS2PJuFZuY1wzXFrX5TIt+Fv0Wf2Txl/xSFpMAY+24rRsIQBZLpdP
aOqpXjzyo98dRiJQ11Y05r+mdq2M3PychuG3xFKwIExoJxMg14KuzAdCG4OOkJsqSeGAzjM4EBr1
tlauhSunlIfKtctVM7o6YAVl8Z2P07YWvYWEGBIFVLbCLXac4lD4SRCmBRHz4MXNEw/qvX7iVKC2
uj0a61AT5QOdGHsfeqQnhKrsjlFf0qCOov5atlWzLyO9v3KuavaxNng7YQy/CJEh4VJo01o0pvxZ
BvGjwRP1RpqQgTaIBGxC4InctNPXuNLyTQ5kGBrVDCMgUnHTFjqX8+Fs+azTqOngylzbtcwstjA1
u/lkDxTVCY13LXG/CuSpD0YozXdEZxs7l8OLJPThIKGFrWav7dmfKxz6U4BZFeHH89XycW8QVo3z
mn/i/H3ro4SONsu/avSfkRvoJ3JR/A1DsZHsZy86Ly/e/K5MYY+RM8nbRHf+/fWXr1EH6rfW93Au
5sHcMqKrBIGzQ2kX7IKYasgn3INz/tNpHREKKNd3H3NP+DcDqMIigW0m9DVaQ9p34sknMh4k9d9Q
rCm9Vnle1s9pnCJnUfFnWJKemLXWdsS8s9Nn+3CUV39elkuOjj258SZZ7l5oPUgze2pyXTtCd5Hr
lPCMM87QaOsYdbdnd7beAIRFVLDlFnpgfuVYVj6kttuvU5AL22KqU+xOrbNlhhxtIxJZfgjPPfLs
jG9OXh0AQJKMwiaMcAbCfCxC98tvkMB7TfPhYOuO8rE+DLavryl3nRdHz98EGPczKpEnJHrxZfG4
8RTs0btx7xvG+CDTaCJJWY4Pdt6g/6mD2/y/InNvrrCGUxmF2ntrqHc7CbRHH+vWVUb5zxAbAkJR
98u203+kEPGbQH+7a2rXOFndLvC84c3rbradVB8FfJGHuEte+dVudbq+vytFuTC71SbffCTaRt+F
FSNTz6nbNWYuBd6kD16dNuu3eSbQHs9dNcsIssNoDGS8eAOCFCriuK4omCLUC6LKAQ3NEsHerL7Z
AKf3zWwwyxQhup6I/e0yX5rwO51HskZnaRtsvZx4sagYAW7kjDCTwcl/NUQMpViw3xrN+VXF8oPE
O4oiUIE7P+gjOlB5/RJBr3lmQ6D3Xff6npll8gPM0+JjWj7sTxYepgCze+h0b5aIvvVDrz0i0rDf
7v41gz7TEaGYffTL5JmsPNyzGhnjTCIZEW0MwvhuHi6LE9N7wFIR7mfUBuGzGwflO637jr3WpqZK
ivg7jwUZWJNXsp43wcot0QfJfhA4qaoCXYJQP+OxP/jElL7rDa0Ck+PHOqqqfyJH0x/hgaCqnN8B
NIl2E+S7R4ptPlbpVOECjg4efVZWLLI/lRZsqAO8LyROuEeC2kTtIZpDWmpXwyrjRysdUJp7HYXA
qNZEw3HAhPt2Ei1fzM8jDcVmHR2ceTiUNvAtJCtyFlnxngFPf2iJxtkLicbXmbGtDYFRnZ1emizL
iC6qfnKvwj4z4o5WQ7ZLh+Y043HfBcGaq2aYujPLc/xuemhGEguQzfLZqtE/+9IpLhHKKH8+rofz
SzQYFQobVHKCTOBdEA/NXvCl6SokxnZx7mjjM2K55GVksr9J3TI/MiWa7WoFQ899bFXd3u8Fv2Ry
ZrcjCe97ghTbQ4FP7W2gW2dQ8n3CNWLUSdbao66P1wFj0w7XzHQsy949RRWHttI3d8XIaMmc7Opa
eYO9HdgKX8Ig9ldoML6lxB49+PP9kM33gzbfD8zxQComYFPzZhv4NpXgzK82hafdGjCPY9Kk1HDk
BXLYlGzA+eHv6W454hVmde4WqLYSWGXqdGD+20dJsTZbkTDwNNNz0nX2sxlqTB9K8er5hJqVSSD3
INg5nWZFaeK7dcpDPRDsowL5GgRtdrBZ0/ZU+YcYndljG+Sch4yi+h3zJ0tJX9BEtzLzMNrblSp2
QxmjJ9LS7Ct3Nn6OSy2x858KB8MmCIL8MmFafRDAWggwE/nHnw1b96+YiLRHdywo7kmtwmYn3Jdi
ssKXKDBec7braxtp3bUsbW3l+xdc7cOHVsxJc8QarutQ6u9GBnTUaN8XBjrhXv3GLVDpWbnxMsbN
c6sc/9VLu0uSe9k7SXGsAMp4juv2yZknfxnhY+vQGrc11M/XjtQdP+jKc0d9iw9N4jcjzAruSmFm
58ims685qXM13LghDlJvnquZWqRrwYFMm32POqqmVUSfC4JX4yQjnM6i2i2X1sLy6np781m61XAN
TBGRq2C5+I5KkrqganGvTsEWu3t9Heqm3bC2YsOdZ2D8Tfq9Jolsngo6YQ4JArtF+kEQ2y8P6paT
witKiSA8OMCxyI/lFwaB8o56zzPrK/e7jubZpF8qwlaPUyJfh5YsXBwrTNofaOKqYzTo9YmLePko
kcKRqNw3GgLE4VVeBcXPjq+wzav3ieVXy1g33KpNtqKakw9H5XwYAW5zu/a7TeQPTFjS6VJ3ub5p
TWFsMlsEuwL9sIMOryNsYIbdMlYDzFp42i51JSLTjp/W6DGepWbyhZEAm5C4Ri1Nr+WFp0DfsHKW
u7Adu+fgASdIyCzV3S5bQudWxZOSOgEFtrZJbHbyccDNjNWar97X6pccsVMr6TYH1DUD07LuqPBq
/9QTZEedBfOckyF6NU5HywtqPNLAAfxul0twrKdB4Z9urR4w6kJFHczolmfmroXO/GI4f4aYSkef
uszbycglnZKOdQFmeJL4lsY6DjYLvTVxc+fULPB9p+/EFQ8uOaec0I8EZqbPUV9kp/u3hRLc5hEv
8SH7MlkTaikvxFbhDZEV/OWFo0fFJmhtzk92PuaETkLP08nHnSaI2xxNe6bjrbje39qaENfMgMoQ
9iy3dYIQNUpy8z5bZ6ltN9VY+fbxyaCvF6+tSdJPMaW2bWaOLpqo9gpc4NjOuQnLS5Aa2tbhm1//
/ViDUfuaVfFO6rRQaa4zBOgAKG2cZLA3Zj7KncO+umFBbzjYpPU5H0y5oVP+WTVWTDwoIRWdraoT
UwcyO2aRXGG0PaTZuN6XPiL2uVqyUgvtcZLWG8uKi4sk6JS2I5X+YEk8+nb8D3OQkFNFCJFwMsJX
W83UYzGS5rFoCSbTxzkVR+VmuWyMSRyIawhXbhzKndX2HeTV1ngVspInNNes62NXPFV9Gp7K1Byh
MkbdJ1X1dhKm+w2hAcHL8xisiB02w7m47Wdb/d8XZXa33EAvOyn9V9bY4W89/dUnw7Nihzq1Umwq
FuVzYnCCAYdE7LINFt9ARrCbhpH9eSiTg65DvFFJe6dU+BhBXxqFWoJg3gkMMQJ5oenIpF2U8DRT
lxf4Yk+6moH/2fgmFN/yvb3pCju5LYfM1vnmZF52axzZPPaIKtn9orM/H/A9t08BXczXf95WENEE
TLZr5JdXNY36Q1sa7UqMJNknhPWuEmRLiDsikEvMrOkuQud4LGq1N+BNnJSi6ltK3HrUcUz0mrgw
7HohDivgwb6g0FOP4NRJUZk6+x/GD3hMija+DG2dXIQMP/1CUpG2atxKz7BX4kBuhfm7DvwXT9On
t8au9qXe/l7+fIrj0bOP68idO67zff0UVKyy8cYaUhwSleaevUA1nwZEwpWK0uwDgpDJjeKJU0+e
xyb1GL3MUwdBIMUNOdi5UybFAY6SNW5diBt+0+HO8VEr5tRVyi+hfNP7JUODQYzGT0sAY3hRBVIa
R0Tx9wmhxTqvLfscQgx7aQLqSzdST3oVxpe8iz4Mfo53jusMddFyLFf6tB6GMn/PQr2FTQH1yM9+
xX6QfoUZgMBRaB+JlU5bG/ktnjGnfoB56boqeV3QfX1tfybeMMKuxDEgygodWQ2lyDea8KEI/W5r
j073XGSVA5OSdOdUp6PZFAXTjMzKtvhd6rPnAaSfz4HLfiadt7ox+jdD139peTCfGhKK2e6K1IyM
lfELVerA0l6bL3gj6cTXfbEnvXcvG0AkdtYwB/OCOYRkgAXSTT1SoPmDy6cjw/EvJa2PlT01aAX/
B+23vCvRunt+C8KjdrTsC21nrlXaqTfZsKko5lcEE/Rc5o+6xBnuJtW+CzOsr4WtI1IY2FRcqZCN
z5fLJ0bdrIeVcuv6qmonOJV+tl0++/efiJ5hrhy0tx5+yG0EN3XUCuxWBX6C2/Ix3xraK3/GPTEI
xPfosJpTPar2XjW1l362rS7v8uY705+GuJCAQUHp++1FZUhptLFCDYLcGhME7qaIYfxbBlfyqGLa
8CTBfzFfwQeTVB6kNxHhmnLjsxaY+eXvC4IhuedffC0NxyjXZzwcvMq6P4+lZZ57j3REZ3Rb8WHG
VvvYc2zYND6kxGU1cUpFmEaJe1Qf2mOnyFzPIm6SOE6/FnFJoVLrSAp7tAHEAYAKrRipu+xDbeuI
S5+ZONbaK5CBbOtabfxCj+xYgL68LIipeGwG1BVmj7WIVSFAbq8+mnjwD515auzcXDss6t8Hzb6V
QzHxQ3ywppwiDx8tyZvxSxKwUPcjvfVBb39GBKgeRBmaR6/tjj1R3GtJ5XBSAtpJHDCi0McmW1uq
kd/9KAOhrbubya1IMNGm6slvIcXPCinUVRAKehiG3pBeeyOQP1GR8yzURnRN2XtvjsbvPOut8GgR
5LRdZOQT1c/Kcplg/On9UsNvW4s5Hy4Ij87RMOErqNU5DZDMtGEPwVMBEKus/tEYMaEGHkybZe9c
GuBm7+Nbt8pfWqcF58r1zy2wmxUdVOfMdPkzU/XIxISril0S27VdQ+3/GSZyuI0iCNYoXE763DaV
Y1htwSUwNmwZChB3Xn5qJT8i0ey/6W7/0wLyfmNtTHe1gyiI9n971extHRWrxMTXeefyTi5NXtQA
nH7mfXRsYubB8a9qfBwCebyTNZVeApoC+2Fl/UM/dzIWgFKPtaG1lPc9cop20+GjvkiN4sMYbfKI
y+RtGPp2fx92t1mXnEvr1ObSfSf9GhMQuGayucwzYnHniDeLGTjdsTMrG931HNSfMqGEzv9vxFnK
05jTwBYzuGn5WOr8Yp8c0HHn8YNCl7Luxw7SThnPOOp6K/myuyh1nNe523xERA/GfL5MxlBcnZQz
n6V2xAJTWvVM/inZcADR8bSfexOw/fxZ38uis6U4ozB7N15KKO0BqYXfAlAUx3TAJ8IIwjwlCM02
Dpk8wvXEW9D3+d4mBfLIcNJ9IoNpWhUhkk03sg+kbhjrrOv9bSJ9jYRdHzZ7pznbvrU+tFmPGMwv
y7vOt1Lsg6a4MMR7R7oxPSnPFbfasSIkhGH0XSticsYz5xLSOLoWRgjMDmDad1LO0d7pmnluuiB5
0+HsImEyTovM4a5P1D1zPLCtWRzd0vHWxdqNaY/2bsrx+5CL8E2GKeOIqF2ZLryKwOXhISPiT6GX
BHBB/h6ol54jyenDHmf5m/LHOZpJaf2xcIenMXnwpZ6sGPf2UKsiDhTz8G9517n1j9ZncLW06ybP
iB5cUmpd7WHhGjJZWaVTPK04FjiXSgxHXNJy086BazHC6NgziqfG0I1jM8+e6Q8DL5yKt9bFP45M
4EdfE2QmQ2Pa/03PSIwJPHxRIJQddBgidjoY5CcQ1wGo+9YSF89DwHoZaXWJHSma6ktS6Ge/JmV6
5cAGOsg0YF2upLgQOnguq8Y8uF0enhSFeA0bAHABn8uRLBEfrh6qUFot9VA4sSLoKKQQtZx8BeK1
8dt4n2k2EOu+eCXOHsDpgiBKfGtae/dZmYfEvPTyaKv53bc0NlgR/U9tzJ5x7cORtJwj4V4wWRRg
29yMfltI7HfII4aVU43jg143yBFSQf45ikP7aNWEuY3YZTotj09BIU4GqN9xJTXDPAo9/lOdev7U
7++3yh3OCtc2obdAuTNmg9pZkxVtmrTy1jazIcakJk9oy+Ac5/duMdREgGCe5ysLWu3t/nO19C+e
3Eh/UgN8WCeG9rXUSTThh/2C3u3diFgyU4838TyVt+jrXUJLehubzIZ1GHI+YSCfXBBIEq0zz03C
6lUrx+JDBEohckhytofK2sZTpB3DNn3Nem5rR/W7qDGs8zJUJzZzzhtJpmNVidcikz9G8hEejSyl
BVLp5U1jXEjpqNQBi29+disXe6i0nrTCjL8pUtt9SbUwZQwVZ0fuIsMKZZCsq6bBPh7Xn5VJ+9Sm
EnxlfvSSGXF5DDhT7a08RBVFc3S/ULH0jCDBRTDcHKp5oF9N5IjwfWxsbo5vfdI/3z89EUaSaT5A
hcrTVtbkqSPJIveQxsbT3jG+hvsY66CNg8JVpvuVvVkodY5REGb72phDHGbgBhzJGgi8mraa1wTv
/QDzmTg0vzGxnhrqVuoXexbwEJs8L6QEGd1ZZMgSgns97vZOvK/5TWwmmDWbVOjRwSjEexYn2gPt
HmetlVO41Wycff2cttyn8/wAU2xnIsPyETs90Md41zOV3ypfu/lFP55o6iAW6av6uwmAcrW8xGXr
bZuFrAvSZKQtdhc9oMkCOM7ZZ0X4d7caa8c4LkTUPmBCFDKbhB0e0r+QfmlcbW3PDlA+KNc8OjQA
j0uqBrNf6UTlXgtbG2aDflqmD45OwgTjVRGhnV3GGl3eDUCE/HEvEGZsk6auNxJbNUZqFEFWEm/7
KATkzUD93oqpkRAdY+k9NIh/voXemOGA6Tb3h4hQmDS1Y0gelfURl3RkK813d3imxhfIn3tbTtC+
M7z4yyhCx5qblBHmpp7mpZY7H72Wp19xhhKlI8jPq5gTLoTTELnpruGexz8JnRH+kTorp3I2Uc0p
wlFuc1leYl3/YTIS4UiO4JXFVTTHxEJ6l4SYIsuebImOIf6YE6O4yCf11CVwPJUsfQYFSj1bfJyx
2jF9y3jacvsxCHScOtJ9Wh6tUNnsjEX/qMKN5xA547XhXJnNN+Rvv037r6iAa+kYWk9MjD9hSMYc
dr/HIl1LV7mF2Zbd01q3c0siMvPsoDK8kzXL9arB0neerMo6JBIDClxN/HHUZEfYYepJi1GvLJdG
BYpiAavHUWxckgbFO9SwlZK9+4424Egzni5wPW4WNbOiDtlqjAef6F+Z0Iv43VSSn0nk7Z5fjZLB
o2fkDNEXVWLmds9tHQT/cckfQLubVPq8zGgScdbtMyIjys5Nz5Os/1nu0BLpFVONntZYkUIIllEP
59lHhV0+1dJnpt9bTXhMSWLKZq3OIkam59WSNPXMBkCyIeswE2uLRp+PSN83ISkHQxzcII3+oimz
7yN0LV4Qe+e0aj9NN5yTyTk19RH7V5ZBACXnsLykXRY9M1zdabX11Ti4wVPb+v/CNSHsS5sw0Cwk
QdxY4UaX7xqKY1JbGJfSBKW5neekQ0ojXXVd9loVNGQJHHCOg1t0uzwkjqob8i0jR/EaqyJ7AVGG
TQz1Q0yb7y6dSkUbne9PBmLr6bXtIZhZPtDx2Gs8eudzcMRU0m+oM806Wj3pp8bMtZMGuTMRcc/0
6rOXPmziTy2anZSdNdv//e6UWA6Iocl89ySHsyIIyAH1rIGoOo67f18WOcNyWfT2mzYHiBhRDUFo
tkMQUhC9tsBT90ndsePbrbuLTbZZLwXmtZDJJrNcKUWOxYIoA+YQbKXPigEIn/iKrDAfRgmeqEeD
2NBhOKRtmew6k7SBeUkK4txZF0kab2PCDnAUywowIYA0dJ9VvSH+YqI0mIfKrBXnSoTlXhGR9F3U
rzIsy11ZDhnDluTF8ErttwUsTFFpr4zCRliB0Ipe/tyk0kIr1ZhApogIbDzLWhf5AF0snppZhhBD
EvQrg22jgnQVkcp3IFu42JuZrb11XfCUNraBdqIoKfDjAEe5ikgA9Ap7TxnxCKwe2Xdnk24HqHyC
h96V+8CN7dc6/F6pTv9NONTXwB/9QUM6zMlV1esCk9zb8o4gYUk3A8H10THrfhXNI5TWZQ2S9viU
5W734jUsEU4mbtyqGoJIhrTR4H6TVWAeFgdYbOZPiBzG411HVqOy4ImPziDwHOKJzPHHJJCY6oMG
nb5uvYfWLRy6gGuTcCH2g1g/wqrTNqJMv8cErlTr0K+/+Z70Lx64AOmOkG7citwqziO7pelke5N3
6HWQrG7EA2kT7LVDwF7dIDOjt6Zu8OBSrePKyPD0odKKoMhHXdpsF82WRlzRbnkXWV626xmerqN6
+tG57XCt/SzZh7GATpbGjEQ7+RJW6M1Ghb2Hboh3gr1v7sfMAu1aMKggjct4KvPUeBImOD4WOyts
zL0CF7NW7BbHJCBaeFmAksH72UpXbpmGuM95YF+9qfylE1nymAJkR/AreFwKRN/C9sJD09ovzZRq
5yzuclhJfEE9C8pvOJF/lTbjboik61h48XMCcGDPgP5soio8wC6vqfCSm5k5HUG+2ZecY6s61/6J
/dI5DJSxiABJe9E4F0MHFPkv0fkHHOziWxi2SG4GWZ4qAptXynEipj80Bhpn+tnqYYLmDrOoGAbS
LOvYXpkCu/vdluKDSy9SecOBd+3sznzLNJFulKV5R4bnOTjQ3F4PINtI72krRuEIQDaTFTgHt5Xj
Cx3onRCoqkwsIpfeyZpbUuEh0wFUb1GmWG9aQupzHn/DNk8OcF89LLU9CzxFVP+iFb/7WU2UG/O3
5uX0aVuPlrKl7bEgv0SZEq9ZpvNgzmb0+9Lntubb0hKvsxRWfIiiYmmJk3W8hn+1N/S6PbZJ8/8Y
O7PexpFtS/+Vg3rnaZJBMsjGrfMgUZMlz1PaL4Qr7QzO8/zr+yNdfevUuUCjgYQg2U7bkqmI2Huv
9S33xUmmHQrx6d1RSCwRt2knrRMEE+QuE2DdunOUW/smqS5nDlHhk8ULQazOna7M5DVLo5cyi8e3
ua1jeGfx/Gi5abPrp2gf9N2V7G2LwFbxbqNMoQndhjesmOFNFxgtBaxTHHK9IOANLAYq7qx/ChME
DgAif4wdoi+dzc7XvfmGfeKhGitaCVCB7jPlog6Wsj90wo4eUxhcVA7XJhjc7eQBVFW59rbK6r/7
BFNZ6sA7eqTBXZbt3Wm8oaGY7VGAkzrcudgJ4gY48DxW29Fr5Z1jjeE2neBAVhm4kgz1/7XQaus+
refP9W9R/PfHB0Z1wCUiJgCK6OyViYoe8RzFA65WY7gIJ/iwWtzLaeCKG93Eoa8bTUVVhogxd3o6
fFwdPqdOdK1wXnvau+hViOkUzAojNLo/YkKyt3EGbwA8aLAbyR/cWaH5qoUGI5yodsILbDp3nH7Y
BCn0fTEc+7aND6VpgqlGd3bT0QmKy+ymGqN2N1iEHE7LZiEyWqXosiEHR6Z5GnvzI0yJXTUr3p4o
A/MfRBXORPC+GnZrkcZHhNRgt/mL8mZQOLSvcO7kxYOBfHmTpOZ41RfY+kSZN5c4yO7joKnvpqaq
LrLLGl9DiOtrVeruEm+0rwSF93aMAgK+aJ4famnJXek16Bsc59Wo3PpCs6S5jGaZ7pnOkzjtfa3O
FbHYVzIMiRsun+AMAiYAl3EgPyXdFbbAFx2LFzSw5b2ekhZhmt5PWxAqEyh0h2sf5K+2SG9q+1LX
LrNd0p8cxSE1KoN+JA0jrce6C/hnmWOkKNWlKl89eCAxjS44/eKZqhVHrWtRrUG+3GZFNh/XlryK
Ed3GeLcV5UC0nBbTorZOUzAOW7dwxn0x9yyjFfB8M3S6rekWuHai9E4LZfgG2tMaEgDLWvPnnSTf
YZ9WL7HWdrchPA3oGh3VH6I3IrA3Bg2k+3hq3zx3aW95SDZVELuX71M5atcFBC+LTVRZAvSqPewd
xhj7MSzSx4ZTqifUTVkW9gsRR+WlnmdOqstDAzr+cWa67csTwNAqh2ywBFWNgYkgknS57jCzpj4x
x2f4mVnFl9AeJjb77bcf53stsiLWuVgE+qVPs8wvyYh8EkHxJBNGDUhL3qUbcqhL6NJUFaKJPikf
15cGCdwOQd6JtbO57+nJXYSVvjC9E8+zWKBHfccFp0WLjqbtDixWaJ5h3z81/HV2UnPcPQHOkHKI
Ab5ELm0FD93NapmgJAmOyQxYJxER2uI47xEc5faj1tqntOnHW9JkwHw7UjJ/1hFJN+AJW8wLd0Vu
obGhO6wzzz9NWTTdcazHUt7bHlalFnoj+91BSpdJvwMZqx666f57dBZAuPFVQXJsm9L8QvVQHzh7
OHvO3dNuNVkAXvzzYdfO3fN8t8ZnGCnKuXhm/hAuZOFYEbfKfAyvUIYOAg8bfQ2XNx14ggzPNrYq
VSrqSD6xzVZdL9KmautGEYfRpdOL2EpsIox251iAliJm8DuBsqEdeDOs7ifdHHjeASlJgSlR46QM
wBolSSW24nfhhtd2P4lPNt1rsgV8SxbislJHgoqkp3p2b0SN5zDPJ/Bj+FMnyfCekDL3QdMp30qb
1bFTp+y7qlYoj1wc7vzA4soawvhex3+DwF7vd3lmIXxi+PTyfS9GvrQu74ZZJ5tSFYgn09p5SDjw
+2u5vf4eKRHQPj2umdAjVC/GYJ+ZrdWnVlVPRaHvBrSqoNSd2We1iz7LuYfXU/XDlSRzkaanx4LR
Fz9MSAe7rGWwu3apOUH6369P51qgypedx4gVsiF2k6vRCPa1UTUvM0LQk1uPDcdw29xGA3jh2Kx2
jq2Cr7oyH0pdPqlyqp4sL/0EZp58YIn6HMYKvJcxvGlOdsXuZr3GE9lgjBqZyY9hvA1l7MMwS+97
EdLEnjxMOu2oH/LCseGoEu+xOGmDZExve9SAcGsgvRnsWXty138NS9acF9bW0Ws8KJhxdmeOM0J+
Kuzvrpmu8o6LPbLgvwX9q6IaRx758I2Ocbu7UrjpJnTm9IVymlcuz+vbDuvx0YwXWmFX+xoH78fK
C+orRerkplokfOvHVP8lC0jaGJhf9Cq19kz6XhSWMxx5lXj1TB0KqKnFF2NFsldJhgw0ggIYIdvz
7WUohMN/On6vLYQGxtdrBq9L/X0AAHNWhTtuls365zC8BZ3iYDfNJEtuqVBmIGIl2pfM7OnUGon5
OEq690k6SBJbaMJHoHaJbsVjoC8JuFQ2CBeX1xJo762LVuXcl02404vBfO9juem6tDhQDaO0X+J1
pQOJcQxEfxTrNoGdTBRKPExZoW9F0CcnhfnaAwoUqMhmitVbPhYkeahVTFUfTcnFcnmuRi67e6se
mCFZ5fWc5poflAPuJcNNp6vvuwHD4h3tOpz/YMDrqP5EjQYItMoPLWAC6E3Mapc1UzenDtvIjexK
/aZilH8YCDe/fL+Ag0TUL2OElwU64W9nkF01l9oR1q5cbuolq3WABKmLo0cn5vQfAvzE1PPdt85x
DqebTEuQzXsEAf81S2qZeICgZ5KzWJ6ybiS7jUMqYn8Gd13zkImYyql0u01K2sT5+zcDk7AJFgnS
6rZpwhm0RKj3vrs2r1MdBiYpEcchTOVGgaa5WFaqjgmzzO97ayGE26XhRFw296EbGmeTwyWkHJAY
69rm5Ui0wnBa2pbl1ZpaHOiAXpWCRxsbGWqLqqeV68C9ncNAAW6Zsw0Vk/1HgJDPYzd97svhB2Bq
WES5kru/1p0+MBu/GuUfs41VpLc7+0EUabp1k4K9zhI3UazrW91hglQITAsGMqEGFwY4hLl8EJkA
UmQskLdg0tQ298SnDqX3KlNJ68dZEx1SUTf0D5PmkhLBRp0NOCAyjWDLN9duGqzBnK2p8mkunLXC
yb6WOznB1V9T0p7Zk/L1I3//lAbref2a9YtpfzH2JVWyMBxekDl37lSY0tFkKr5DxtmwPACPEoU2
XvC2IM2iCfXGJYXtF5zxrefG8paeWMlMQ2pvZDBwGPsLJbXekwteKpY7t7h1NfIDYtqMt/YCdkCp
31wEhIln1IAh4Ux9eI1XKji3efEeUC+f15s4MomlQQ9EuJR16sMS81YVWCecMPQiW07uNZKF50QC
Y20d1not9NLr9SHw0B/BCJl+Vzsc34gwy9+sOECfhXxy0rXglC6yERya3WaKQSRbwyAupYnYI66t
4ZB2QCW9RfHfZP1L2mXeQz1EtZ/pjXuUffcaz+V4lRhuTLtE1x9gzpBqQNPcHHdOTUYWHdj0igsy
gX5cE2dso7+gUbvrWkKY126ylITGdnjGuR7Bi0OQESTOCC7gckuwDMN4s7cy+tHB+yR6chrQLItt
RXPj0NflLw+H3PukDVi2yX37tpl2jqEY9tJQQ60mfTCo1Ru6q19Byu8ypMODXsMrCQdMHtgw4Rlh
H6ui7HlcHmg9H16/QA12/H3vry/Vy268FU0++titqlfMxP6KxPFa09ml9ZhC30xr2neDrwz6uDgF
BliGpLHABaMH7kDQy/KeFfp/PO6scvfYZKb53CW3Wud1vhStuKvlBLMgnH8Wk856UWr6nUyK5kqD
bboHkwobm8HwcdSHdNM1S1BI3RlbjBpR0JXXqR7OS1qZ2hUdh1yw/vGrXslqYzb9dB1VWfwaRiTT
CUZBrtlWaGOLq8pTyWtJRAroYFCM61cFVf5HF7j5oRxgnloewTPGsoGsN22gnkqunLNK+j8/VIr2
oQ0Z6afeTJUZWuoeJ0ZyWb8+kbgevr1hbcjlSOpE90jSGjjHlnByc0bcnww3jmP3CHVgL2UuU0nO
PYlvLR/jQPg+1ClQwHoE3Y21l/k4bbuEpg8jTnSHQ1UP297BdQRTtH8sGjQ8pt3wVhnr/Sr9WG/a
mKByV+AYjLNk2ufdx/fEcQh7wqTL1v2E6WrRSf6qYnRevFTDU4UGdzPoZnTURvQl3nKjDYI0LVvR
jsE5leQcGcrJuI0yIU8mPUmiptByDF0v35O5OQojzF5qcxxp6PbGLsONfaVXMLKQri0aORlLdH+O
cya2j65RO3jb9SHWvaZm6zcBknr1vojT+TymNAVRHxcMMZwGTFY382eIfc7A94UbD3denDPljujE
AHMlp5GVqDZzTJmV+jblN5YZ7uJQjRerNYfLei9cHzpsDWaf3dM9tx8MQsYtlR5a76GpdEERw00v
yvnsVFcuw55tJQpqm5UBh2P6PsHveqhDNSD9Koy3qb8zZ8d9j+2ZyYtz34IGvZZM9zHQYPzZDHUS
7tcPamEdHiYNUW9SVmRMIjqv6nje6F6a702RjpuhbYqrzJqwJKce1b51HZW94aPfZ6pjiQXRuTjF
hpFRUbMxEYG9JZorjwWJotuodJJDkHbWvOux8lcWS2abZc5DQVTjPqwrcdUEwXTtmDVuwVjML3B6
P0xL074ai7+RpPELZeinSRd0KnKsxTjuX70C4MSQebdj5ywZzsswW3mwP0Z5arHrboyF7zNKYzqV
1jTexa3NtJVJylSXVMuM+W804bCv9LCsTEm6jxji5mqS4OppFU1bp2/Tq6iRUIiGdJfQqHgUVpMf
VAlah2rtDyNK8CN0NNjabBJXc2k1d9+dodJ0Nv2SmZ7BpMT+tqSuLw8JWfN8mRbi0CqyL02zr864
m3n1WjTwWEj1I6h/fd8UBpGnEb3qwLHyO0INIgiScFGtpK8/otw+2QN+v44J1qEgpfswDWo8oc1y
7vSpiba94VSfJHzbdY6yzEu9CxRVAEtjVJzw7rkHPZ/ss9E+LAb5j3rSA39GM3AedcRUkzmfGsh/
Zz1hPFfHd1FXYraQY/toKnUrcjG+sUtNtYuueSmaERbWV3gJ8dK7ipx4YfLEl3uttH5mPain2bks
RsAXGE7nsAtdIrNN+5kWlSpwLOEkq+nJBeY2JUrqPu/6fK8MJ7pODHM6mXA5Nthhp4PR9cVmHUWj
jxKXASHNN8RJUUsOoypux21aROHDGjnFnIzTd9D7mh1VmA569bTe6AhmcV4+rg8kTjg8PIa1V9Uy
XcwgMcuiN/YqMaeNtRqaaX0zUkBFuvt3t61JvdZRVIPZE29OHYnXujSKo8Zcm52Yh4Im/DaxPf0c
V8EFLpZEWYt0lr0R+lN1UtpEW8b6Y92USdLQL5U+5ZtJm7pvgWHXL5ZC7MobZ/HErlbYaaqCc84S
oC+YPAISXpLKs27Hfq6OvWzJQVUy2K7Tey2R9lnGKFLWl8x0oAFaTeh71giHbFaLS7261NPtGsqF
f0dcF2N1Xh9RGBF1sIJNv8+1UtTWuVj+10SSI4a+pNivxnWnR5Q7ONZbppnv61QyXLSjqYb5gvwD
jJKlsA5d3tGNXXblFFuhk2aPNQzgZtbLt4hAk32QeTfdZHmXqY/j4+S6zSk3tMqvzJ5RNV2kqirV
a+8A3IwsgN8y19wHgp52q+MpEmrf9W153aTRnTaP8hhrOtDXoGl9aw22DQ2HTcApfn0/hPGyDNzB
p+WFdwMyHXlrJ5Blhp19+D7SFEb/uDa6IY67WwCC/Xejm3grnsgc0WWnqzMIkk6ZBB2IB7ov8clQ
F/MkaRMSV5hfYhReFw2+Lv3b5a5L//cSLDdM1t2DSJuX3guYXMgY57BnKXjFRKQ2xkDdmSe3rdlQ
a6S1OtNmw48lZs2HzrBNXUs7jUuZkaWWCfkjE3ST6Gm75Jbc1nZcHadW6w6NLMiUSPK7qLXyTSkn
64hx6Nlxl8G01obwvgAhGgiRa8xoecR4durS0tqIFqIE6oBlQt3NgQ/JqKyZemWN+/otBpuiMN2F
1ehs1KBO6wzAaFEV4txCQGTMhbH7Dr4frOulBNAKvfwZudqDctrgwwheKGSukfXEn7bZfuAPjp9T
GakDg6XI/97SvJk4nr7hmNVQqP7kTXUX4tJ84ftetfNQbPtK1s/pNMBp0Gvny8IxKfHTzcw3/Zy9
EA9XO9Xn9aYf5J/3ZGA+0mKcDwV1gn3thlFz8QqbxrkXLYTBxQFSDv1LxwVyXMtdOyktIrIJSuBl
+YXnwLizii7G++XK8+SI19hU9sUyQQ5Ys0ni+jwE92t0FZCxX7nkCPr9sqByoJ1vkKa73iD0CQ6Y
BYdNNgZ/fmz9xCRTTLMIM7ZdOLyz8qBfl1V+TvJR3azFbiFRsBo2Jtsh8tfZ0Wgm9n2UYjhexOFV
Orw0oWGho/ZoK3qOOK/39M5+muCw1DtIb+45KSK5xVdrvJpp+NUCY/+iet3iKPFzex5xL2JNim0U
jSj3B6IRFqtzENnJdv2ZooNC2KRggPjpu65nfJLnkURbQP7Hd2unm6D4hWn2XiyuWGoB7DV5Y56r
bIRtEWaARubsjL+I+Mr1LisZky/9imQIcd3DiqEX01xWeVjl5hN1kTXusoVb7cnEAUYeTkv6hMTc
1Yy7kVLGgq48kI+y3DRmeG7w8p8ZMIagSNs232MDoj/YCY2/VEoqKJbHKZP7Qdf7Gxl27RWJLvTV
q/5mWj4ULlFAilXTb2dByl8NSESrL1XUT5dmuem7dLmxibGGarsb7almt2PAkFv2h2VoxabQ2W1V
BAldBy15LpqZTUfjTbUmv0U6gl/Kujszs/ozIzhmvUtDJ0q6YKvXaLMS2hmPMHM20bKKYAhTF2QS
Hwqo33599NfHNWMEWGzIDRId3HClu5RbkyCSokxc9L4MHTT65j9HQuaSspY/e+6EMR/BUW6zlWUw
w+9aM8seNKnuV2FQHfTNgdjldo82IQP1V//QkR7RNv45AirZunTJb/R8BmrDu130VmFukPiVu9FT
yHCWv1obw9IF10fEd5HZt+S1MDRdRqImKslt05OouPKntTixGaJtCcqAHJkPVJSVCB9DKSYUG8Zr
gUZoUzolJl/8XyT2VESpGMgLVEfB4cx0YyrmdefBowz0jNwfM1FcrzmTscFgk+v/RNt2iW4xGP8v
YY+Fx1oXRCUqs44FD+KLdpPL/poxQvAyUvvu9SwYkexH+1Uj7k71g0ppsqwCQ2fITzkBTKU3/oBm
HviGXXwqV6uuktV0USW09KYceJXrknxkaNm1o2mXkgHFYyXDj8ow3O9Hho4gw8WaTpOMTyZhNF4j
7XpZH603PRI5ex6s2/WRzAyiN3LiZOwIrlaajvflWP0yaF3HMVFxtEEg6tJo1AmGynvpXYcagrCK
E/875+FtuQStZdrADQhG5AiasakCtOhbkoA738zpW1pJwOCXqDnLmLurSNrd3oR2Zs4HTmUp17Vt
nSv5NgjMMH68JFC19uDQl1z4azHzBxYsJntZjqJLt+/n2dVPluW9Yi1NsceRp8XRc7hu3ewHunX3
Cv9Vtl9iRzfj2KuDs+QRE+Jc383tWN91vf4nFfp//Rz/t/oq7r7BfM2//ovHP4tyqpmJtf/x8F9P
Rca//1r+z39/zd//x7+uo5910RS/2v/nVx2+ipuP7Kv5zy/623fmp//52/kf7cffHuyQ4LbTPf7V
6eGr6dJ2/S14HstX/v9+8h9f63d5msqv33/7WXSwBflueDjz3/781Onz998Mof8bsnT5/n9+cnkC
v/8G609Nc9N+/M//9PXRtL//5ur/NF2TtjjeCNN0bAck5PC1fMbx/mlCYyC5SsBfWjj5v/0DV3Ub
/v6bJfiU49rSsKQJj9AjircpkKz8/pvw/mlIzyZC2bIEg03H+e3/Pvm//RH/+qP+I++yuwJxT7M8
G+fvyErN5EdYLr8aT/PfiYcdXZeGCRuqSmnbO30Ci59OjCE2hjMm8Bi9MnuCCVnRyVHlE3sLKKY2
DUgXHMWti8j8g5D34cmaVIXNSAxym1T44WOjzy4AAiQZJVS/VwEgCxIXPK0+FnDJfhluED2kgKqZ
Cg8l9jMSZPETzqnzCfK3JAw1I3wqQ3hG7t7kGNNGpd3kAY5QzpJ5PM9UaAahMEoBht1RHUdPCK7J
efCqbNtSwjzj0koPcxMzo8r0+J1juLvnTNJ+UiIWdCmz7N5CcYhBnpQ3VKGW+5yXqdilIWp3KNkF
YyhZocowEJ0cu0xOL2qu52MmVXvbCRp3W7PwvB8FPZpDUBV26JtePZUIe7wI8N3cO9dOaJfvTkwU
xz6vSUXYp0XTZ+fSKxsPAEZuer5jWOGPghS7P2gkkfCeVp1GSk1OaHGpJ6RctgB6vRvMOgL6YWa8
aa1n9QBtOTNDLgGat5kzw3ynCVZ+LoTlOyeqxmnbGbr3U5/Tck+mSn4qidymX1l02UcGdhrHIfIL
DeHgNNJqMWgTbHDhz5J+Qm98OPGSGebiQTjVRg5dsLHa7nGyrOkhRhL/yDWZ+YB+s+qwWM/Fruei
QJwdhP2N6YK73cyJxcafRxn2/NLm5G0OeXtC0R5fmYFR/YzwntEndDGVuXMc3LZO0VyXXa3rvusJ
+cfAdGze02swXDxkUxD5IfFbCP4T2GpksiT9i1RZGW9dzWo+rFwjC820wuqYglekK+IKlGh0ypOf
g1YDUeps1/qpOO576G4iS2EIqJdU5sxJ0mMOJ6neRDRWOVpaXvOEzqVIUYa0aI6NoeTsGwjrkyDk
4irq6/Fc5oZ3zAPd3lu5ha5Pozsbw5UjxwYqdj1zUkE4g7nIcqyIYaY9Hxlmx0+EvwVPtE45YjbS
Gvf93MM765kwLJcr8j6Z5j1oFKPB+yta8nN2WclEfkNRY7dbJ0+ZP1ZtNcPJjjmO7ydL6rVf6EOo
IxwbgsHHCYYpBWoSvyr7ooc/Ldcb8H/VYjXLW+OhdCOv3A32wB8IbLH90I+dRQ1TlfWeEFf7Pc88
cTcHfXxrotgjNd4D4Xoa4XFGWw0Xjb0LptLzKTGbZ7zIaA5SIg3osmv9g7Isx8+nROT7pGrJAiM7
F6HNHJIhnBbue2lGxZtrJUptqp4kB+YvdvCAoa954C3IcL0MG+PiaKn6A2x2n2+lsh3n0NViJuWR
IqXftelsv9VcXtUu7gt1YxqTOqGsgmZpCpvIongy0iNqG/wzs6Z+4tcdYaPoOYFzBWyZMG1OhUaD
jkCliNQyOTAcy0cxX6lsjM5tlDavEvgNUqOZqYcahkZuB5OzXhhFNTZFTib7uebohEeanjCp9LWi
8LJSTql0k/e1p+fPrektyPKhJyfM0alw9qYbEzGWVSjtTgTMEeQ3tUl0caOsqzehZUb1ruCKrvxU
GR6aTqUIa8yiiFAUa9SRHDmC8hfyoeHZw5uehPWnk/VBsc37WJDQ4EZ4bQrTOdV1r58hkOrH3iHW
asYCghmKmLWs6oxraM7ex1jo8jmOHVyLjo4TyGdRqfO9baT1i5Ho5UdUd/GPGMtqfoM5Kzybcxzt
zDTxbgiojZ7g0wQJbQ1ag1BbJ9bcHNhAdxyCYH4u7E5P0bbGvHsqmgJAxe1yYDwty880R06Uolj5
iKUMezxQmnYlWW19xysUYxTUeIcGH8KdQQXiu6aHXJTuWog4LfVeFDnPe5YgXDXkcfHGS8ox2Bm1
KV4xfjC4ntoMD6znEYA7xo76NdUa7cLARuDPQCUxLo3SrZ0x5dMd+piUwIrYK89p3bg30VAZ95o+
6N0+b6b84EwlEUueZjgfGOl6GFcc2fFWIzRiSs/SitJcjqHcGxHbWltwce7NvKPmqWeydDed6Ya5
3+YG1rYKssC9jp7huheswX5ptsOHYVQKTLXZThRWxBMaXKRvml1Wd56byXbTtkStLxj6DHKvXf8q
ux7yhqsbmX6KYzvGSsd8+MuDmpfsQ+UGYsMba0kZBor4ILpeqCfLpeDkBeRS3gyD7iRkNIcW+y3b
8H6ch46mZxN6wcZLZnE/VnVJWZZDeNrYsKBvtBx/DJbCyCEMbvbKad9RErasL5w6fWdI0CRhhWtQ
r7kZatWIcDvUJQ6A1KiG07u1a9ndBJ2uur2oTC7TEdPCAp8pJvyToweBA9omMro04mnGQPZJOZVJ
fa3HxGVe2YYuGc3h8iu2E0u1nw95zVXTVl11b9YNQ3ZUil5M49Am9dMZEfZv4hwyEtWn6wyb1tQA
elh52LE8l126Ae9WfcxVyfbtuZh4Xd3JacQyV1R+gAiNYK1gyu50SJTVxjNb9yDFMB6YABnAn3TD
rt+4otRrSUpW9lKGOeADo8S1N0s1fqLcHo5ly1UE0gKm946AymKns5edU3aTvVEWqr5umsbzp7LC
ZpRkcHqk7YpDZQ/w7UeIDPawc1Lr7BaMBuKY2e2sw10jTWiHQDzadaGR3Tatxpg1ZOp52w5qOOq1
JDwi6dVlCLLsXJMJVe1001p+g4QqHHPZWcQxgIEZ6oxZC/MiCRu8NqsW/mbRYwLhWxKbR/Cg7xbi
Ne0d4zgYgrdNFCjfzd0Gr3HzENYUNXI0jLc8IGFPn6rkYYg98UxsUQXiryz3+ErYZTun4PAwh1c1
0ijEeoOKzwMKbRwnJUUiISEKn05kKPcA4UzLN1VDSMoSPiQ4Q80ofgJX9m9G5JTTIeqYvviIYqaz
MRsGcJMwoSTfcSAl6sOyNaYJIpx3xBuFXxVkjmcOwiapEGl8MkA57xMXtx6UinreskQLcqeIJAHd
NWhzttdrAAQovIuPoY8iOItaXsU+R3Mt39M/jE49pqFfJUG4FyAXzHM6GeyyPB8+GFx0E4Pqbv5a
05ECi0AnvFGlWJpyTEvk5FTTPbBVJ9zIXKj7Jh3neJt3qTiS5yfN3VjYjI5SOpwTAQTLwbBw9JBc
zWZqxiNN2Ro4wxzyvchapYk+SpJp3kzbEdF9o9PqhjYca3dFGYaEVtXNCDqUEh9wV9alb1XZNfm2
FvT+nheu+iPQIMxV9OMUuZcz2E30c3UXHEwl5yuMgKRVTple+drExu5Xc67FaHYB9dLeNDiN9kNy
kzjMssp0bNud8hrU3aNVP3hmbdgkpLVx7Ef2EEIPHpwa23zMaxWD7wuxKojtkPSSDFSmiWobVlH1
KDNvoLrGUW/sUBOOtz1upmeLJppkYumMaEM8TUtQFE90ljuN9BGyuawIglQvpzMAZzJ9stE+MC+0
coxrbpFxdiLYI+ZPynTYKbRHuyrIZE01lmUmKOgLwiXdvCpz77EgZmqnePY/DalX75VmzjfBUJTv
di5TjCkR1tGNEhheNhqt6BlgBBnVmTM6f7Ad0tw3x6l8i7M6OnDVMnYWse1mm5BJxrO00bWw8Mzy
YejTAhyQMsMnQt0QgeZ1Uv3QJX9fouerOoWY5Nr1iYpEOlcLoXpGjRhYLI1jMxN564TFISt1WhVi
bgeWiB5hxkZzQ+xUUapiZh9aXTxQAFk64JmKYiO11OKFbLSP0AnVMQwr+yNyC9VT0xTJu2QPZ3G3
QW8dXTubf5lF2t5aXZIC3EciSiMiGkuOznaMma52khAJYIyXxZ4DmTG8IsbRVJrxpQqjuGSBhUFA
U+lFmnnbbkgSik9BOM22j+RRvpCd1z41rM+nwkjKT2BX2CwdkuaGs+VGHLRcL4n8ADGRXyAcYeeo
ta0MnfESNqq+klHmfI4j/n+tQX4ZOILJWy+CZ60QUIYzu8mWSSPXdqEmj3DKJpG30+yh7wVgo/8K
LUt2G2zw9h1E0ewYTLlJIZmSVZY0br03e5IliOCYQVBr2JlsRpc/UJHPqDoycR1ZcbPLCqFt8QCZ
0SGvWBI2U5rhcJBEphzSlJNzCXE3o53TjE+EItY3XYXwZDbSCC0dv7ZvgiL4DLI0xEVUWvoxoMm8
RT3JKNiu+h/Mc9Ul6dsHsP/iyjQRlpmtX4C8mox2eLTBJF/ZeSvf5sSGsR0xHtMpCyq56GvjZ1pj
8jloe+PNDGxwqSwFR2fWQiI6CUHz28Sy9sKJww0+5O7kJl1+Yiqn7cx+MF6cMF6Ql7h0kKXHj3FF
LEmRD85miFQbbszWkW9mVxvyJkghC0ZhJ5dQEUK1Uq3sCYNShbjz7IljoT43znUrCFjl5Ww+HHOs
iHTO0+GNfvb8AxBO+TIYi4J7xsbS+oEoGdfZRPcYGqf0gmiEm3yOF4KA0b2Vtpl9jvrcKR+1DyVg
zyiPH8J7NNl4Y+XA+1fJMeTtdQwtp7qzJre9VNI2jn1RwmrrHTZNwIp0DyqJQrOLEuSbzfgD8Vjn
By6sKA4pzjZkJK4ObVSMvkWQ5Ofc1ESZ1laH99CNix2QtPgnB9DsD1I3xSuWlo8e4+CtgWOPBby0
iT+m7ppD6CVDfQiox0yMSCz0pRHxZTApfzaRiR2gJ7nSzGPjCmBiu4NGSH0ez/V17AwOxzREqntN
h4U6e0lClm6V48NLknTLhJ/SJbI8FkYjfE7trP9Bo4XC2+6TY2exGW1K5mezz5QqHXeQSeKrwUZs
riIUYRGtZU7k4Fc81LCh5ovWLemKo8qhf2iVt0nkqk9U6gOqYKdBiDwz/qTqx+nYCHFo0gz8RZcp
/Raif/J/qDuz5bqRLMv+Sn1AIssBOKbXOw+8AymKlPQCkygJM+CYh6+vhausbpGKDnaa1UulpYWF
hSIkEIP78XP2XhtAVkCOUtjDJPSJCyTjE4jQItR9chc75lXrwDUpxxIVqoCYTwIp0yDtvijgGvEm
q9P0p48i+cF3J29bBAnRmyo0yGyL0UaKmOjj0TIGcjXL7IOlBcYq6WW8D9hJPxvRlDGHjNTaHeta
W0Qjg7U2yStUn1hMu9EPj/PxvF4USDcPlkl+zFgDxSrMIKXd7CUbg/CIbUfIaLfyaJZukKOnV4c0
oQ9VbgSf+0JaK2Ye475ymyFZDjVa8nRERWPSmloiSYmirdax5yzsLo++NJ4L/pBJoZgP6zkNtCiZ
Ggm3HFlBzQHx0yT5jDoarp+k0hExCga5D5Y90r/Gn/YoTUecEygZX+PIzZoFcb1Q/Jwicc7e2PXf
WJ+mi82YOMeD7TR3aCH0r83kqK2vYoG0pex2sF8glBrEai2jYKLSoR++xKEvOZek6Re0EHjdrFI8
xUNtLI1GRPf25PS0idC59p1hMXGNivsxbZg7SO5C7SXkspHtEK9Cp7BfmGGY5NV25cn2dQhFgZ3i
YKann59xe1OuO7CJkaPX26mItINI1AQ+Cio0yQj1Q5CJcOdFWL1l7Nn3fppTSgS2/mJmAQ40phdE
yVdeB/PRy/2Ij2kSV98vuh84SsLTjEbcOR598dQZ65ihdg1atBBRc544TXP4jlVOVZ9N0wNhn/XS
mEaDiB0VvRiDRkY2bQn/a0K2bnMy0Y+kQAwZu0Kkaeh+egbjkKrYWKRFLydOcY9a3fAhyDDeN6Fn
fjJ1uzhnjV46i8qmY0VDLwXFVzYLej/Wwkpb7Q4Nf/HFM1R3p1WZx85AM0os8WQ797mLYjyiHFwm
NhoDowlqfMKaWnsKrV/gBx0K+jhZG3pXf1a6VW/II4z3o6Q5YANBeqS3jC9OtAa4SEVFSzNouGvB
Px4ibUzWrtk6COib8FPYaDURwXmxTcvQdUiIm/KvlGLW5xEvf7YUAUd5C37as9E09jenw7px1HvN
HQ/wA0Nj1U9Z4XKW0obhMikRHOogIgW7SOrwqzUYGawIuht3fszRGJZnidxuRIll4m2/tsp2tqXN
BD93RP5gOnr1OQCN92Q0SfkxYu75XcAJbxZ0wuKDUhYB7k00Hegc23tdegYBM0GB+bsKv2DIlifD
Lv1PSQVldTGoUu4UIm4uoEB9U2mxv/GiWfgWccggkSy2Qf0r/4OmZ+xcvlHwYOgsTmKposnbRP7I
YCogOKVsjBDnLbaGwzCJfEcLOPwRIPs762aF/65IO0qjOPfCLdGlDRmowRwkGJTmLnAKcaKs6O5q
9qgvCnTli9HCvlpwlEHE59j5sCTQIwS66k4+QgDDfprLzatCyXMIDcgeySi6Q9bp9GU8t2KWA9ov
Ion2AelciRorUPwOVnu1+jY/a+6g7wrd8ramrvcQjeOAdDDzQN2ePJWl3e8AbiI/KRJGp5AX/Du/
BsnlOHmxJvKmXluBG1YrOvkoHhE4EXthRefJjJJ1nEXeKkhH51jHPtxdO61e8oE6KRTwnyp78lZe
bnb7NHGR6+dD7J2clt0/68Rwx81tjlpmx2IxdB70b7dLyCPOk61RR9ap5AuDWGRO9VlVUfwwsGA8
wHI1Oc9abnUux17bT2ZXf8tx/S3TpGi+2l4U3clKwxipev9E2o37I01dtdNkwGy3gAhh1h0lEwsq
KQ+i+47OSEJ2dZLPRlyWByeIIB8bQ3fvZqCXcKsNKzzY9KaVSyRbCOToSZghIl/ifYlKMr1QS7dR
Rd9hljX1n7OMBsOCrHKYlJHDYuc6+bqruuzT4GjuDyUr77HNu/ZhGPv8Q4vfDaqPxf7Wdm25lnZq
LPOiyAjhKP2OdclSyyaewF+6lfxgx+PgI7r3bGbHTtnBmLDyrXQ66msg1QUupjK6GIT7arRshumn
M+XjGu2r7i1ZwLQHPaFDyfNzGp4+c/8m09wLp8h6O7iRdscpmsfkOdI5+obWbCTC6m5ZDGN3TKmF
0If6MVKxqQGcFPTtMk8M7RM6MGNWouF9tR1CqI3UtvZxh/CcobrzU5qevMMcAQKu5YyAioOIlh3a
6/oTHQnonfQgly7etmvRpt63MhjFsgrsOKPTkzdiFythF8sJWt+uJjMREV87VF86yxZ7JtsmLYw6
fAK8hSgi9+OV33rNTg4l3YpGaCUhuKYR4xf1m4PyI+MQmwZVa25Z33G8uNckz4JxkQtTPPDHDS8U
ZAVMYNQ5BNmkT5o9IsKpGED9I4bSH1vW4HFk4XZKzwaI4FYT3cewG45xI/SNzZN8LqjevuLJKFFy
yoGsyDpAH2rpHyNfEEgfuYa7SQlXuEsccPMwICZYQFZI1NTKN6T9CTSzYdwBoerPVma4p3Qqi+s/
rEobo7wHxZwPnvoyVp51ZPMc7slwiDjt2u0FV4o8dHqKinWcTQDclGNHiianucEtvuR4RstFIEsi
Oay4YRnP83Udx+aDkVFsLQlC5USidWH+bGr4U6G+lx0KGzjragEhyliYXu9R/41DOH6KCsLPs9Fr
dwYQ25euz5qPTKz4gYauCb9Hjf+UC6+PCXKuyjUVWvTTry0xrQZJFiInC+sZSmKx9Q1CVx02IIS4
A5kuCnnK4h8cdusahVi0q8eih+oTtffMF8sloGjE8Yx5km/GYNQPdTfNoLHYk/wZRXVNgE89pL1w
pkVvl2m0hKsTecvbbPZ/eoj9v2o8TUjrf/73BPiP8fSHeWj8H8ei+vH19VCb/+rXfJr59j8xdjm2
jmzChF7Nr/yaT+uG/KctLFLbBfKsuX79P/Np0/2nzS+briGYXUoyBf/vfJrRteCr8xzLlEyqmWr/
99X9f8ynzde5fI5LfA6FnYMFxPRsSNxvptRWotvBpGnBdZA27KsqjtfkPk30zmowx6S5BkwPjdwQ
a8ZqBLQySRN2sDTSeVemR0ikMZ2fwWrOCYpmJjGKQODmMvag5Bew4Jm6Ey1PohrGLH69GYKfmqI7
OlsPzGp4IHLD3iF8Sdaho0iN4DOjw+eqLjmI7up7TrhtSJHYaWjwTqF5/u1h/et2vBrP/8WP79Kr
ZZZnCZthyJs8yUqFiAOaKrgKxIl7MGbjAvMN88AWPNF4onvrrvUJKk6YRDqoMqAb+VCvxrGZI9NB
GcXGcTAAzvfwpYSys62hRcPinat8HdI6PyQCFgyeEP/ndXkrJWigEjTSSdMrKjmqcxb3jfSQ81R6
Hx/yMvpoFSy5KW7E1dxJFCRBb5Ju/DmJUFsz0mf3xycScvxadKUdvxPNLF8rHObL48Wh/8s9nP9m
fsN/VzogD6rLwKiL66B74xl0BcEQQ/9NF7a+qlHy3bnoxFYAau8Kbs7Fbrqjh5/poKacmLwKYnBb
Bicrs43zaJDqkAJ7iYv6blIKc8nQQOjMf8h67Ah3Gn6i2R1WvNIxiCzC9bzOPTBpKuG14FBrvkmo
v6dbDjyYZPVQWSjyGYDoS9cVBItbznBfIW1Ca+iUWyE7bcnuUJJ5AjyyT4J87THH2AWm+/Odh4ja
RP1S/cwyl9td8oiXoQi1pWdRb7++S5lv1mOLzf7KmEU/U8V+dVCbsRXWya4zx3KZGHmwjKo021kq
NlcRc6QnJlDNxkwwP6BgW/dtMwd+J/65B6O6jJmD7AiaeggGtMp/f7lvcmJ/Xa5Ll9yWrFuO9ObA
098CO2uBmhxTLikO6Nb2fDmrHnR+04ZE0o3AfTKfeYpIFVtdbaKFXrSeD6ne/wmHvti17kcAcu7z
0KQwb1hdUGCvOWxF22G+x3bnPUtTj99JM5Ysi6/vsSkcyVzbcRzbMMXtTf3toie4ucpqioh2Q/6s
ZTQbI8w+97Upf1SEGD9mmkaAl4bcdJ3rDwKL22OjqkezSvNzZ3qfLY2u1u0/cflHlPeF2pU+4QoF
/pKlzKuncMqmrz3HV3N0HlOlom0/yjuyGFd6YIXHbH62JmG5AWm5pxhvtj/Vzl3DBIvZ5TitrNhf
5SYxF5WKs0cwmmj96jtR2uM9GuIt+W90tqCaZ3Sm9+4QT1iZkuqd+3Rb1l69i6YubdQjwrBd17Hd
N1+spcVAx9vGvZRw+/aQQfVz00G/xvZBqHjA4FXveMRIZfZZbCA6VfbzTTpqlNyHv3/T9NfRubxp
JtdhuCbnLJfe8tstKDMyrR4ZI2Po70id6/HPzVESrajFPurXBPv4BzVf5xgb+r7XSF6ziYFw9Y5x
mea8/PuXM98VNkSDHZZ9+fWL39B4bFPN6i+jkfMResRd4UpiIUsFCy4AFlsRAhbp9Hk6Gi3rHArm
UstwjXn83Ra1+3t3yJgfx+vHZbLGSulaujNXBPNr/9tr7VOlBppyh4vRjw9qhskhTj84CwPbKPkV
4N9dorUXLtYGs+ocROQNc5P5zY8BEdMeYJ+dSGccLQBLc8oHJ9qlZm2aLlqlypGoliFSNxqmH+xp
1nvb17yyvbl8Qn8tj41LzM/6TfYv8ZyBYg8TF2deAKSrrTWtXTj4dHbkN2TrmGx50qKH9ASs1NyY
7toQTb32o+7x75+t8cdOZaILskyXXcp1dePte69bbeAWspEX2h7xnSW7gUabIXtKmZhcDqY1UU0l
roxgOmYQuWXYEcmrfFr+trUsmGVfkjaE4NmfUS12Oy0uuHnkKuxD0pAiFQ4zX3ImdqkVUZjmzoxi
eU1pe/z9D6L/udDxapq2id4QJQlj2ddvRClqLwQgLi9OY8db7ALpemqS75M2sH55Q4ZrqNuR1lt9
MM1HOhkVnkvIhxbBBdOYZx9zsgEWxGPTXVO+vkdP0a/+/hKNP4oW05xvM30ognZNatzXlyjsNOHQ
E8kLV7GqfBQoWcMJtCutM70yiajqG+nkxR7FZrSdQrXgNJWfgjG9VGr6XFVwzAYYYZxyzHVV99m6
w/m4LadC3aHIiBYZguvbxyZJo5s7w/P5HzsjKLZ3fpS/+Pxe/ST665+kRffbJX0oLzgFPwVhdNC9
+J3qwPzLu8VSSCWqs+u+fTNZzOLKDYiRMrw+vRZhYK9lz8kyjWVG2CDJC530s8UUlt8w439K3PjH
7Z96WsmcNI9pdIZ0Brq+ZYvV+nonCKuKfAA0ZE57Gx0mE42GFeoS5oce6nJgIcVeOerr/OHuugh8
gowhq8RVtaFo2iGX/tSY5lUXoGVKx8/5PRCRZZr5zkep/9Xt5VsUbEls28J+szxATWeWaMfmRRpm
85HR8gc90umlVRERulNEPSsasakcUywZV34LSJQ4N4QvrAsmKAvDoRM45ZW8/P37a/7FWoE4xDM4
iNmUbW9rCc1qBiN3O3nJHfeuRHfwsSmYV9uxAWXcvR+VbRxnLu0CEwN46QQ8GGctRru5uZWaMheq
ldrhltWCSONW+5jJ9O0XfRe39ipRYMdcPU/XbqfTzOQz6CN2FaH71pH5B+7xuShFrQPjlXSCneuO
1B12TtKHE3hPMd27ssmu7/zcf/E4OKtK3fR0+y9qg8lCA2cZtX4xUoY3EcEnG1SQd00poq3ZRQ1j
Kh09/MTIXRIg4ATYauTYYVgqrHOkASRvEVczALactUnyleeraUle47jou3DdGrpx1OXkkfjl5zu6
T4vaSKdf++kc2Hgj5pOw9HK7YzGk88zRcuAA8b1toTiSoe2+Uw791bbA2deVHH9tjyzINx84SfC6
4yf8yJl6irtyROUmWnA+oXb2ISstIlhxG/SA5kYrBlxQ7sukiRYWEAdiGTLCjp2XCFae4+EqDdL+
I+nmLrGsZcHDpJDqRL8AZKWjAi+/osvZwNBzj+88t3k9fbPL2pKJoxAWWD1dn1eY34oEwKeT1Erd
uNzeGp6WXIylhpMWfRAqjFEsbvWcXjHnYkJQ7SvxAIK92FsPGkKmK1xBdyHAfu8cxoj7vIZkpWGH
2WA6fejaFvFsW8dr1I5EkbjlV5tQexwxGkuU0ewQ1MIUnj2TzLCdRc6p/u9/vr9aJmzXRJhv2g7O
jJvO/refz6O/EGhDrF8C+1OocIUKI1KIiMDbTpV7H84FGeurfhRt/0yv/InWs3ff1iQqEI10H5bv
FzZ/HOnMefulg8PIzuHOv1m5rAFPQkmC68WDvoOgoZ8bj/1Ky4wXvXPdpWs7q0iN2a+Px4KeIJr0
yzjxGQ9dVxOlMSzovD+PDSKNgXEIKUSec4/uwnrn7bg9/ddvh2vR5qCCpIa06Ci9fjvAnEkPZYF1
IdqA1cXCYiwTgkXgtBKcQEZaNNk4Tzr/aKnsciu3RSBPmRXNcOQWWi7p1WcZJXtCxpN3PkDzz3KG
oyaUHEpE6SGffXMj21YV9oRz9XorBkhpN1c3yr6W8sd7o84syRHJ0nYKONIoi8s83N0qcEjRT0go
+1M7m7MUvizDd/0DDOLCxyboSUaHNfqBpSClFGHDQmvoQPBHoZbiHFpzKq0Ta7zXkCUvCmubzfc/
8ZoXryZgEwqvseTurNGTwSls3b0TkWHxzov9Z3k8d/+QEEgXAb582z5JrV5qg2ria9271lFAzyVu
3scgYshViIFpG4r2o1sF4dGdwME48y6Q4um6BvE7ex4JNH8sIlyDbVMdzyd/Nr7Xrwmxi72csCpe
pcPRNiizdq9I+IzJZUMEQG3eDrsKyXCYTM6lzglBRgETYv+KToMCFGTEsNBsnZ6FIPE3iglxaT77
c0YhYg8FcGZbWwNudfGUKhullZvHm9tfGFeprd5kQH1rI14PDVmSiJdWzFCnO+Tv7nKMHMyeYZyv
C1zrC5DA9TZR5qNJlXmu55nzZI8cFOtp1WIlWEh/YNjGPB92gTkIfeUMqj1pCQ27RqwMa3rKQvPL
bU3M7eRrGuXRKqr0U8pCfSaZdGWWrYbKoEbj0QIcSdojI5CvbdfoZ4wkJcKOkcaIBBYWl588m+zJ
LhqYaFT6sEjCzL4feucpt10GG/ElaIbsey7TixYkayckFLMt8ruEA9N9kLubYRT6OW50jm0Swtvs
sodKqC+Q0AVkIrgPQdfZS/T6xhpGCgYK2fJkkOOvWpyph6mUPy1R0bfym2DlMWVg5H/377+ntNU8
G82szeMTc+Hw2wKczY0ICdHsSuoqyAaM8hkmjGUaGt9dMUtfkzEBDTeOey8udez2HNnRSFf7ztbe
WTD+4vxDApBFT9TG84W5681mF3jpZCIsjq5DgDZTz0d73c4Hb9WLA+0sEkfmS7htbz+MwRfbto1L
YEn6HhHD45AKgkXrZgNFDmyCnkzbf/tesUuZ7A1Czkf3t80+0vemMIY/f/l1rxqZXo0kjUAb1emx
Jch2VQDZWaSZ92HUTGTsIojOabjD2GW/t/TPi+frpZ9rcSVRNsImGu/t+kIie5tWJA9w/NZ4PoQX
DcJKmfRae2gHJ2cgIfW2ewaS5OXEqJCkYHBZjzUDJxRnHtHJA9OrKfe3MWIBfM2otjEi/PsX6oLv
JK3Rnk+0rIWvXzDUqWbeVxbFdFPQnzVmgaXxucJltWhViX2CgIRw4GiQ0VrcmVO6m0InWCoZUWCi
RWMSbX4Lm5bvvlD6ssVLygBYbN55trdy8PUN9eZC0eBYy7HFdN/sVmPnk4zZB+k1tLU7r8yKO23+
i6OPV2TDd7c1ihk9F8vA/RiSAVkiPlgasoOZOkeuJIRS+oMORi5tYKK1dAF/NeLmVeDWJNGoOxdA
66yFKFyiA2p946St8exguj2ZQ+PfzyykxJtNDspeB/aIF2Zkiunl0VPmMUh06uo7CoMfmD30rYDC
tlZXqOCm0SB2n/EZqW08DiZW4J7O0kpqtXoUXZIxoeeLGo1RS9GQY3mIqGX3SA7RBqBe2rNKMnNU
e7ttnm5nAiWRE2hlAH6xo0dSopYsSKtK/M5fdXmlTpXFDJ4J6Z7+mL6EXNTtbNVYOyjV/tG1xQ8z
L8NthSWGeIjJOlahXZ3Csj8DxOQmDE3xgA1jyQQipnWqmv1QWtnacgfzhH8Ihiwd/2sbQOJMyQnb
TOxrqyJShyFFfaSulbCHg0u00wq5311fBNEyjYtkP3nkVLf9OJEYnRwrYGoo7rp4A8+/gUTp6M+3
Zi6TKHlS1hWvtraJnLre69b4BX5kux1IBuRdrOGaZYnaZkgOlvoQmge38u5HkR/GuE3WY1reV/NB
bujNz8IAA52kweM4PU8wuRdD4h3J1C7hMXnQFTvSNoS1LXOXMLnWD1elB5XTKPp1YE3jHFclUPYG
6pyEPuEbgf3diB6CZnpv5GTMG/3bd9ydpxUu/S9p35q2vy32xLrLVMq0AIqnEVRpJvIIa9FfdPJu
sIP40KB4XrijPDZ6YFwwwyMEKkjPaUEqbaLCBiRUJcaWWPk8zLQP3uQvA2bPW0BFRCnAUnZ651/T
Z9zQ/w+z7Z9Hds6swrUs/MB8n9Zcaf120XaTllOqxeV1qNqGEA+FU9/2jqM+NqtIZ3hntWCLyzzq
9gzfF1KJ421rz1oGUlb10bBInYcn8vHvVwzzj3OClJiQOU3PYx/KqzcLRkjOT5qhGAVX6eJFcmcu
FRAvu0YikRnJufLaK6S9xe176pLqPEwGp875RHNbmJ1U7WypnlPWkY0QnCZzAxJQJYKaVEz+rcLo
sx3H8XAz5USwE+Xlr1u0hWww0JoCubl1F0CFViRKVg82zIwl6TzGwk/LTZM5yQV/ZUUvpdLPSDUo
sqFgLcgof7cX/OcjYmiNoUfOxyZPf7txOy1kd3Mwpoup1d0iTs1kW/rK21asPej0o3Kjk9tFQ2f+
MSLJXAJowPlWrOsay2HEg1sGU2RsjZ6A9r9/UO5cNrx+67k6SUnB8IlKfHaM//4COb2uGhIaxCVL
/Xad9aWGSkuoz10XQDfEWbKiT1VuLA9RM8bkF/JfnWXTM+bJ8JUhOvaPQ2D4m6Zt1KaAOr7m3m56
E8xD1w/myuoAWca+ZBqZoCWh3LsVfmBFohmZLMwBZpUGrq2yQvRYfb8LrM7ewP+j51O76vPt74j7
ptOHTWxvxmW1DpLKod/7EjLN3IRZXhwZ1+yAMthQE6qTbufsjLf5SWhctb4AUM7/4LjbGuZwpv4y
aU8lc5pNYx3GyX+M6ke/1bsdynCx0RgqBDpF+61ShjGcXCPYxcj02JJUpj67Uxre4cV8LHSoPZ0C
/YQUblpCZmK2GqT1QiMbdqcRaz1qhEdhQ4IdVOhf9QgyE841yAuavbk9YjeE90iiAj5CH6t7BHK8
tqrgncds/KoP3zxoHjKtBJ2iyLTfTtTxAuMyaPt/NUsmNYTnkvyF+dBjlV+Q46DGdpTaOzmmeNWM
5qrS0EEC7v7kks9ix6lCFkWWbBw458C0PkmfPtmtBL19n6mLTcg0SQwxh6FeAzs1AX2ofDH0EmzT
aIfr8XBjFUHIRNOtwssUeT+MmRRJS7ddsCdi+MdJvuxbvdjXWOs02RTYQHgTjJOiPXhtNevSVlju
M4xpwNKG7hg06S5ISignU3evRcHa6TGn654LQcPrkInjQd/6WtZvNK9m7oHVYoV0rT0lY0n0Xpwi
S5pflRQLF8xDX1tlAxQALCoNr0MS3+FVXidVQe5Rp0b6oOU3kh5w19WDWlVOSsoSe6ITkKQ55amx
xZMETxREEAYs/8etM2WIsX+RYRDw71tiE2GBImnmm+Xl11QjMAfG/opdkRCdzD7njNUqS0Qnujg6
OQVBVp5Ngw8psJKtVrsB4Mb8GlhFTaijGf4qo1L0n0xl4A9Y40+FD22H+Pqlybv+NFjuD83VNqOf
5x/TRhwam9+5jglCvM250xQHGRL9xXwMWmIzDJfB0J9wtPGpGul3OM7WVZbBsyPg+pk0Na63caDh
IXNshdddDU5miz4Uj1l3vgUWGH771Le4kDC6/nA9ury5nBimjy9o/oK93cvvreOBMEGfsR65t/um
xMRkS3/cBhEy5ngOJp5ERVKsgMo41Hu8LizkybQg4NM6ukmsn/WaGSXnkHhpZ9RQ/PScDMELtFOl
rla2QuPWfOwJetveltZu4hTr4gMJxuzFKTi6Fh0CtLzjidEXuX3raMumbY1f2rCIBe2lC+bZ5sGk
OFVugxfqs5rfOK1gvUULm5nEuUznkIV8+Gq7XX7MA4VenlWua4ZoS1PjfqyGYdthuSe1B2Yewudi
CVDZWkNUT6ve2Tmtw30NsC5KIIoT/XFV37cM8kWaM6bUxenWohlKtKoNiVLkKUZyHSIqzQfdOpok
xihIjoK3MCRc0BAgH1TDTLQVmPcrPXsCGTABJfWLvTmR7gugfk2mfLWemO2eHeGRHTRgvbFINdX9
MFsyVyOeO9bEtvFKNNV0ds3JJ6k57WBsNPrwbF4xrIZoJBoyApLwm4lqHQh0He41qMjrrLY2WSst
OmvixMGHubHgyFUg6t6Eydwm0VWwXhBO4iyzWVHgCcb+jtXsKvYRIhIa6whOa89bqi8pWrGw4CTD
aCaesUBUtDNm4NA8lFbIGzc+OaSGz6UkecIu783xln4GoLeJH8xwOJvMXLeTrXs4wujUEkDv73Bi
lDuaP+NZ9ekdIh393IFPZBF5NHTwDLWboBqcHkvc32tv300koGge7/j8Y4XYWxdNQLUxlAMl6tkC
zPucMFNcmrNcAB15cEianRmqaDNHEDlVPC7xBpobPqmLH2jkeNHxlPxxqJxNaIaTd8zpjeyCiZDK
+Vwf69LfFrU4QqlutjGtTppLVCcmpgGAQV+K9pPHUT4gynZ3GxwYohKbpAn3xfziE4PEceYmPXF0
c1jhTfnpQjkgJi+6K4v4UMfgFm+t0duB/XaEy4g23dZKHzirG08hS5OrtU8h370mBVNWQrkGyyhW
Kese07fW38Qy2YqGVbcvPFxk1Py3ii7D/KQICzpgVDtXWX7qK+djUpbqNCDF5CQIKBFTSocW6D7B
OZumBu/K+OuZ3j7FaVLnzIy0bemYzn0ppLyv2/z59ms0DTvWX6gwMYSzFZasH6WB2S4mJWxQ4ttg
ERKiiuhD53EP8iSpPsAdSZddb8qLiTp3dbvSvNXMde4y+4CcgV+7njBxshPMVvMOBAmMRH4eP8nv
bocTx7fIJBhbHpuhngUC4Psk8b6XgDIuSVz8QN2yYexPiGseiWWH/+5hCq317RGQ5PMts9HOKi9T
Z4/2zELOOoDbyZdKtVq7QcgXwLkSZwavjr4zeJM2WWL/UKWVn0RhpNgI1VrMBettxQpD/RQU2CTy
FjiYK7P17Xq9kKi7hrbVssr0p9vr2hf1VdFS0IumJE3GqU+QVRnXE0q2z8bxI5B0eGEZBm6Li3Aj
aX/A12ofOgp8l0bNcxqKpywe1XHqDGMhpNZs/QHeTGuAnUYIwZFZXAuHjJBQ03UiUMOGLyPVhyVY
mvEgWZGIqxx3cTO8FEXLSC/Opk0YZd+QE/D1z901WTYgTVPpb26v4pR8vaXF5KEkhq15oAc/Hioy
I6IuiZDm1xWOYxdF5qQRJd6ScMWXOi7sNq82Qy5Q2CXaB2LaglUga7q0WX+aZO3ea9pAwnEDY6GS
bJ4DqksL1ucS6OuzXSDgX4Tcyisu1RMUo591ZumHW5Hk952DkRl0npEW+WXQniSg79vSzMcNOMOq
q3uH34Jlg6ioJrhP0tAGuC7lyfepqTIipQ8GwT6HrhvXgbTKDW4SlKSaVuxqGiRrRbreuq09hNb8
1jEUoE3Va8lGdXhymnEghMoMHpKKlN7axfpjokfPy4c0CMxdVPJaEhWbsXsgNKlA2lfeSebOXWRx
SO+siYo9ajfg/tkQRR3vjZ+8Uw525MFfzs2DDlM8bZZhWycuDi4mSDtYrSTpTsXKtHL167k4cdFu
guKD6WX1umF8zY62L6GmcKRT/jKmF22bGk4VMsWuUVz1L2DstrghkzuITvdTkYVLlCjjIS34nFrd
X2nE3cn2pHvwUsIMmyMI5GrB6P3KcGZZpn66+LU4Ge19rgjMHQoYLvOQCxFxGy8nr4W+lEVfb9u8
KNUZ8po8u80LawEB5KgK72/fNaeffWCD272pYG6fHilq7lWbzoEcNx256reUFe/XMsSmN6PU2jlu
3S/FybIKzJ11QaUuov4Cz4gw3H74cTto3D69yQlxu9SqWkfQUHeGMNtV33+xZ8rlDXXpAvlb6ArD
pJ6tpkhEu9tqGUYd5OxK3HslhywTF6quEiD4XXpyg3oBkMelIV+Mh56Sm70atbEsMbjT9t1NbkIa
eql/J21NX2k9oaE5DzNq7ZFXqWIlNyt/bXuNtaFkWXXq60gcztENi2pN7f/RzxGrtl6+uW1cZScD
KCEcBRQet6wJ4lWZUhVyAkSwvOg6RFg3MadomgM4pWI5iEFHP93Hx1Ga2zaaRVnz55zGswqalsPA
dc1JghB8OeC7SmLdYFnVJYSKoFMlzHRZ7hqZfWzQ0sKACNTWDoZwXaggO2Z1Z666bGrZc/TkjsD5
daD3wykKPlsmMeT26PUrlie5EFb7mXryRQ7sdv6sS/Mjfzf6GW037eLX4WPi1jjBkVYDX0yv2GjJ
gFVKOwXpQWUV5oUk+DFZg9rX+BxASdq4RG0+CuIKmmWS1TA9vHFEGNnmh9sLNYWsQunUJQSGlw0S
6V3Tk00fNOqI6BH2js1InUC8h55G0G7qcQCWRfPguXDaF+BukucIttnKLRWBzrJHbinVA0OH7JRL
P9rkPmwDf0q+ldrzpGfdwkfeee41PopIczmAurtwtsomXhAegl7eC9OeUdUddzGggL4VSEhqtE1t
O5tpljxSixhr3JSc6ufqCZJKw5LNYd50dfLwNBxpbUmODwEyGwOWPuSS+675UHZCW/VZ/8PnHdqG
ZUntbrG7e/9F3Znsxo1tXfpVCv+cF+wOG6D+QQWjD0khKSTL9oRwy7497J++PlJApTPSslCJmtTE
uOnMGxFsz9l7r/WtzP1eoFAMGa0d1L6Vr6UbwjsrQVTWICQFxkKOTif0Czsq4p0K19qzM293i/Sl
17gNpYadDpLpqkOTtClzABJsOaBxq1mBP7XHxdyI4STcBD5wT7hijM4iStTmcbJb7EAmNKesLYdZ
HR3ukhpGTTljsGPHfV6mq7DdGvC8WX9ceg/WFG2krM17Ne3xlIFmwSnXrWRFG503xmVKp89ZE7EB
FwUuX2nd9LdLxTFFjxHJtLskDGJ+nb4LgiQ4EIv+QxnDH+mYuXOsFbUEDDo1cNBSEri46yAvATbX
X2VfTuzWq46idG5iVOsi644BEUwSVQJn+RPBMZc4MF9oe3V3oJp+2Kb9FCHHOzZsY7Yyh97mpuUq
NlQCMzLrpRoyZ8fAA527YZac6MLYVKSlQXCCHtuG0V1UJA2enR+qWcLNUUsVvGzxQRMfa3eL99/a
K3WgeJGhP8Kn77ZkOZeEFz6HsMOdLHoJCYBY9z7BrA2KtckV1eOya5So0Va96d5o83aATKHco4WX
wVug3hPzhDJJnDWu2OS1YscxdU/KnHmnhg/EwscAxHptU5oJAZtywrwYtWLdpOFX14FzkCeI5Ove
RSAZaDpxLVW5rfBVblLQsofl3rH91IKaR7y3qHVzC5OBXoxfBTtQ/d98JYUkj8cMgkPyMEF9JyCZ
J6HJ9Y/sW6G5zlrRYU6BHEMIOcP0OCEfs02tuI+4P2qzw540F4aWSL4QxAu1XkmSw9J8sHt6raDU
eOQL7oQssyNvNPP8xgid9I6T5mGVvFPKIXlgdEM+nnrPCz3A/aFs2W8ZFHTS3CDqZtcQwiFiPkSf
K2wqr684Zw14/6OelV8xX7vnQvjfE5P2/1L59pl6KWLmwKIygztKc2MVOy1aj/LYDAOZILkm9xB6
7Z0fR5dSCb4IIca7lrpqhaE+5wQgvFguYNuLzxob14fgsR8df6soDRIJegZ3yyUMpPAa0FY3dneP
gNZHWWCLrdYmnzpHSJgN2MZ600T9QwAwTtW5EVeC/DOZ1VJmFnsS2hiB5wjsiIs6R8ldpTjfSa5M
LnqbfxKq63vmSAo6er/baoy0OzVyv2CQWbWOVnwOBbMuK/iCjCd5cnq3WwFkF1bUUAuAo+EE3imN
9VpthCDs4hZqf1iP2iWuBxTAqXtsYB3TKNE+FKb8WsCPfdBpZeDF8O/gHIwbU/S8i1JJwwNm35fE
9I8kkgDdS7ryQTK0tjrV+tqbsAYCnZUDGsYzM06uV9dPDw6D77EBmOeKMLqtiH06VCmE9SSoxgOH
fQn0ptooZA5f3AwB0rYnhJyms70SSYdfb5LfIwLt5sBrYadfLNYL00zSz6r6UU7driwM63szWV9q
33UeCubJwPiqvRor0TbjodrAN+hofKUfaX26B6CPPm+U9CMmpmTPu77dtlDkNhGEcnNITn2WZtsm
btp1pmTGJtHMFLJW1p8MTI3L4wT6oNsOMjjNUpptOBJZgDw/OyYQHlYFfNtEhN8LbTAwfm6lFiaH
hjHKOcags8rU3jiowACQcGQM1dT8O27V/cQb8aYhKjnPOKMg3UhCBSe5mpyIxOqp+TFGAcfljyrd
qeZLNdsuGkcyp+oqQjxwGFR9g1g6dO1jArmo74b0btKNn1ivyz2jOVhmKeF7YRqc7T7Gfk+A1w1z
O6YAoyVXsh2H72qpsGWyrZXe1e6+BzDhs5FPERCjSMp07pKfgC3vx1g8z0oXM8wTz88afPu4HiqD
YZsVZZtKV75yYlglaGmsypzd8vjVJrlHYZegBMV+NBxjY0X+UfH92diZx4wCgXz15mODZPjcxO02
TPuPbQGyG/1ljy+p+ZQ3cb6Cf6PesjxNnj5uRRFpK9Jtaw/+Ap3KeNqwCAcb4iYwsMYUz9kQ345a
/WhKcMVd5VL5FOmxFvqHOHO9iLDdtZ/1Z+hADAXr6LnSs+ea+BDW5mRcGz6zZppRrUG1ktLsI4qj
UxN2ERYBCG1tR1ujdo7SMdsNHiuEyP26p5/sxUA+ViSqg0UHHV0krqQZaL6MIs3WpNiG6xqpqMDV
4Cm0gtdjSt1kKqEXp7rjpcNnOfFo903ZcWKjWxLYf7oF8jtrrUJxQ7ribjtCtiDioYrJx+kJa+v9
nFZdg+7zdI2whyrItlkNsrpjAVsrE+KCGp3RIVMR0nKnuZ24DHSLPWXQCQUCIZHkjD4zuq1RMGrH
TndfUt3dORnYIaTEKvMmSleiTLdOrGpUGY6KY0CFkUH5agC177tuQw7VejAIrfZTZAKOO2ytkDWr
1DXk72zKYkc7zgLVlKJrHidR2CQG5MnwBV8WKDXmJgqvHretoVnoRb5W7f7gK8I94Or6WYVT6pXd
nJRBTnA54p5H2XJJyp4mnp3nXmqjqFMhV/sFHSl8MtmuE0TpDNk5cA51GGL8sVduk9Trhrk5gJ1p
k/dYYAeyrAzfgb/WP2WO+5MuIS0r+RGsCNcjKWCpOOIgB8Ikq97wvTSLT8Ucy+NCEoRk479weWBT
duMTUKcvkz0ARnK5xq3SnYHXrqhWtzm3DlRDOD2VC9hEVeWa9fIipfkzsesvYaBdgk56YUPSVahG
H2PiJVaxe6/zXwITDfRNZGhPHSaxlbRysc4IE3F78dFqxByHqhs4DGtn74RJsgphp5P6xxl8DOzQ
Zskh99OPolVMKkOfAOiFz+evx4/sJLptqdnpTg75LGa7BJMarUacyjNaYV3m7MqI2gNWRGxdeBex
MWW4Du8UuNtzMag5bZ44YlIkf6SxPDQzwVCVzU+r6/L9AJ5ccX3gY1BRB6t4Vue0ySnjoGzSySB6
Jttm1GAGJGfbgBo+DAW0xxwoIvv5AcDlyjGTgx8R/K5MGLBZvXa+yQ/UaBAfC8X6poVxd+RW+GK2
1a2owQFp8c5mULRr+3wn3E71iq44qo0OtJdQn6CVa55/fY0Ts91hR09UgODDQaeA3QS61azhVrTe
ZAmAy05gn2KOqizvmkQnQJ7VcY9ic0WPbWspKoh3laSEaDAdQFjhp4FHa+2b1knJlczL/Dbfx+5F
GYjVSWXqeBVoNdx07BXkQdGjc6dSsHMyvQbmIsoQgPMBcu4U2p7F1Hl0D5MdfyUQ4JubagzmUCpJ
aX0LYO3lTGssha58FrhPFYTXlS5S13OtQMAujNKHtHKOo9Z9SgxGyH0BeRjfoHaEk4hGh8QXzWxd
AiuLIwCpi9vq9S4i8eIeCEJ/rzBzKejsySLS941sh7tJ8W/B4ofgtgpeWCV3Meei33ZZk678ao4R
Mw3ENkGqsXgb38Oh8w+VS8LkUMY31FnyKHVwcH2jPsGZAh/D1Pt26oKjZVQOmIkIa8aYOjd+3n8d
lCK709RPUN6/NUqV3MoR1meqH22tIwl5Tjl16WeBHEbAXFL5J7Z/mQo1PYytGaIhBKtNXjfGYchv
DmFCO7sDvW8HZFDEmbDv50TEVUlq6GTVnzSD7DOUKUgpMSGr+Pgc52H5oxyKYA1XUN26ZMi8/p2W
mz8s6F/H5a9qP0c70E3jOtBLcbP8YVOz3zRAEzzH8YlrcMFjYNn/vCSr0I4dIdqrMDwBuni5aZIM
IRqFKq5CZWvPBKdxjGl5A5CFYMJgbkhXvV3gPJ1bBdHk0+CmTmay0X0NzbZ7Ytrm9gmo/0I5LZaz
RBv7zQDUJGjGC4alw2y/XXUBaIKccWCvZD8DS9JACninueP9ki7gFMOXusbmUQYlU0kKstEAxavo
F00L8x1aOxLw5s7/InuRauPuDUoWwg43STul1FHRS82m2oCSUxnOPo8gcFQJSn9HNiRQVcBii3Ln
1CVo1tgebqFNregxa7RPZQyua5O5effBGXFKkr9V9GP9gBzj9RtoNV5caFZrYj4x8liCrCDJbSwB
7BYx3MXCwUnZsLOdc4D1Wn5tRd0dO2g4EHOwVgrjrs17snZprZiieFoED6Xv7lE5MGWej2LolR+2
o9QbtXPDVeLz9gh952kRUGC5MG5VNcJTR4/i5OrYzmvrS6YABQYfefRV/R5B6XhqepimS8c5b8OC
zBYMubOrzWCU0sAkv5DpxfuRaN/Xfl8QodYYkwHIBFkwLq2fY542hK7JAuSECzvMT53uxnL5WEJN
Jk9Soa6TcRr2ArwTpHB5iSFzH/gfhCtqhrKl4GIsz4CsneyTaBlW0fRr0TE2RerhhcKKahrVsXd7
JvnFdFCZ2RnzZNsqy02V1y9I1ugHaCCF7HbyrAprhuU03DfL6K8RJSgwzboRjnvXu5hwCBeuqU0L
9ulWm6wRq+crA9SNV3FPYHhDra0U5gO76nS7TGtKJ/kocdSsYPOLyxKNm0hYhD77TuKljnnODt4q
HUHwCnPyPsTGno3b3rcKmKv90WoCB65KRNbVvJMBer70PIMBKZ2fJsChMgfVTAVBG/G3v+3b0jPI
5DpgRWYeY/WXzOnYcclOwZoyNypnPVVACa/Lkw/e+2Qbt1AxtoZmV0cN9cyaMpgIuj4jmt2unlBY
0bgljleD4a70NsHwxnjmjAK9tN3M08JJ9wYj+WGGTb1t4Ly86skDG/4SKBaxG+bYw9ezFybOOc/k
vTpRii0xZfDs9gRA5zQtzTuCj5g9sNCI6ibK7fITs/fwpFTmoRdteRoSuhmN2fe7zJTm3odOuzIh
WNp5Nmwi36J+Tl87umWFMFz1l8SdHhQ6szzq4fneyevibJTDj7EDLqRXWD1j//PytpngAJ2isULn
CTW08uOCxoIN76LV8HD7HZ1amW3dgSBW8ppv1bpkdxU0D3B5cJg14dkZUkKW0domwzonWcUNs+mz
U4zPccJly5VgOJYjAtelVaCzH39oNH/D3nd+4QUTEqSCVtbdaFLQ8ujRBI+KPvbalGwdNDgYn1T7
wZ8xBp1FY0Uq61S9GWnnbJdR2GgXxkmL05dhBgcsMjvJKVqREFl6jpoxj5x9bpA4MSQRsLs8q1pc
idMkaripiFUqqW8BhzsHWM0eeQwsaFhfLiEhfVAak1sMZoFnhFCjYaaiIMh8FmaMMRvZ2A4P8wRf
Z76WtBKyOaVptQylqkp9YWQht4sdpmdvAC0819bLM0azx4HH47c7ZWp05m9DvIvU4VusFB+szPho
acQPVo1F/WSXR50276A5w+sk1C4Khg8+EtlVG2mbIOXgKbJX3K0b9hDTF4DXKanPEglDZe10e6x3
y1HHc7Du8vUpfN29HfifFQVF73yDtJpZgcJ1yxsKx2yzhLXYKeqPAIBgy5blMgrMTmP7aFBtQlXt
c28gFWoDCeBrw1k8lfrEZRtUadGg7ronjdpsMbPYkVavW7U+F7kfbpYZCPephbjLoP6PmdFAYUUi
VMxbXeve7urvSwVuTtkIvK0YAPMUUN1KFUyVo7bekp8LqZ/RJPhQqq17mz6W5wdTuNWbgLnA/Bob
CU+gjfqUg5pc6zXelxUEToY9Vb1dHBShQYiqyLJgy6lkqM3tgU4mkJjxhuFUWAnxUp1eYpVKsclo
DHs1etF0C8lSVTqiwDick5DaHj9NzyQho1sk1DWvVIcNn+bSyF1zPOSmFuCeev1JycobX6A8nH96
ENEeLrpw3AEWKDZdFqETqGEH6IJMeLt6Zv3SLiJgYh6K4CBolLKFGgFmKf2mnOeywQRSo9O1fazD
GCcxZxkkIEf4ZtUDr1Eaq8tQJyLBQqG9sM4t+Ho8dukh0pQBWFHONi9yXpd714lfpkpng0zbGJ1W
3h3hN9zoKBU83MyYZxCGbWlqg4RiLH7IaTRifF+1eXlJAidlUosg0XSr5tmXyVnSNTq50on3tlLc
tyExAahJ7x3SG0gKeAG99FMzJP2NzOq/ddClmlYkN4yISAhmHDLBnNs7SfVtsBJY5owh7mO8b2Rv
MaKFDRiRQc+LKzm4VvQlrNB9KGUOwwN28c5PEB+/TrjKmPdXcIvWa2WU4DLJpfO9ym7HI0kB1jmS
ERuv+WbpdFN9kDweYFKqp7rFicPkIiXmbArkGTVbtK3xXTS8iX27UG9Slk3f9avVhEFmV4vW2rZJ
g+S1ZAphKVJ6rQ7HWbAqQnSI+29cIyozmHX7NFARAFefrUQiQCVUDyjIvhiM6OTImtHiZN/pPrnn
RdiS8zeaWzLb0l2R9s4WxSTMR82UK79n8kng6TfUo5JU6Sk4pMz9vCiR9j4Lacc54884cIGt1/Rf
BXFjQxbB5S/1r70DM1eXCEvyyldv4Gez01ikLLDVHhGqFchyCGpl2TOm/eT26p02/2FANFyFj4FK
K95JwlMfs2AEAfLkdjatDn5Vfhonxgd6PTlPE5WthuL1hSEGkc8D4hCN+36DHKm6hPVQe5BCD77k
6Y3Dj3qftmtwZ9TLCyIEZrNHMEm6thVOUJNJxD3VSLQojteiIpS7bIlzYYt7wLe7sUl9PSAb2Q8N
35Wh21l0EbH8lvVtsa9apiQpI4uDnR4rNGN7EcRiPThS29gGOpmggCaaArRdByws68x385UTmmKn
T0xcREGdWqJV9gf2oigBT45OIGNIjhr8NMNTwd/txgmfmmLWd0onPyxLke53qTcFKejFeNznoOFv
k3JjuwPzEvVDZJaMOXx56Ev8OsG8p9UacVsQBbQqui72wqIrsTjpX3KL7S32peLY1iO64O5kFqn5
+o5DGMaQ04i+K1HnPFh5Cys3VAjS9p0vos/PHZp4hrjRyxgawz0q1NNomKe48O850ARFlO+VrcQm
w322stnyMWnHgU2xu4kpw0ubWTE0z9qbEo2tkrAOuYLOIcka/VWcLLkH79yqRLNfSfKxgpnnDTKm
Lcj7i0QBKyNPDoz7kE0p9jM3a7JjIAlomMRDdnJsIUE/MCXO5LBWiVRkM2pcYPSpB701Zvr6XZYr
ys5qaJB0iVbtENx8Ix8WBy1Z1RlRFFFRfVhmsKFhhl5pmzH8e/grcS4JpoxYCitEm0eL7a5H15S6
cpFXQNc6kcMD3i28mADF4bXsclm41LDT0dHcF0Pt1NOygHU54Rd1UR+s0Xn9qmUz7RbxDaKhaldm
IeE5s0p5vrLM7FHWKA152y1DEv2QE4p0wm+Ewids7+zPSwFXlGslzcwdY7t4Ll54gUGDn7f9XqBM
Pha6mrKZt7zZ6R+6AtYPxmuKMT/CemePGWkkRCGDoZyLk4dqtm1agfKZmG0wjlrePQtQfKuqNf19
1WtUG6VqeW3GwxIJgjaWA8iKGAC477xqg32MGLvBxqaSot7aA8I1dr0wbbASKOYLJd1aWVqD6E0a
nkgq0lSAlrTmBEmuHhxyi+dhVnvF0GoPOASmWSWlbAO1e5Fz9bVskit7UveGuDXwfiPWanSEHEYH
Oog0BYJH2VmSMGLbpAyJSnpxUB5AkBtsT7rHugJPGLc9epaOeWNBx6z/gPnA2ksnHDc2r7++aJqb
vqWSS6tmWpWhn237Kg1uuYXMhn4sMv0bf/APTMj6m2lAqkSq/PKClgEkaBJ73LW0Qy9VXAiqrg4C
hl2lqQ0QZH2E0r1KWPUEsPwhUg2A/EGz4/LuoIgdRVQFpzCOvyexHFaEOg1nJCpBwkiosMJvAfGH
64Ky+RgOxBUkhnqMK0mTt6xvg0G/UbpxPg3+J1/T6IwM4wI//mKFw/dJ7zJW1v4ITJRHzKdHL+Sd
b6v1SqqV3I1V8Mmyp+RGWsk6cO1sn03c2YRE7E0etVciUYDMmvqMfnWFdLBSerRTgYPSAyGpinUF
XsEdjU1UEeZ9DqP2canjXIlh32KGa4pZYhOWH4I0tE+L8RG+PEM2GNOwjzyj6wXKt5B4P6Id2Mgr
+T7Sma+gTrlZFBD+oGSbZbHVEJPt3d6vMWiIkV8VE4+eoPA05hzz3KCXk2A2str2wpqDRBn2FI2J
1NyTOBETyGcM/ufcaHFr6pQrehkUSOUnb6o3fVDw3ExDs7X0NN7WenmmdnXpdmg4E4twN6BXgyv0
2a9C/x0b728gAjjAbZIEHM0QsPSueCcVYWXFWDTaeVEcJnHgn1Uthkxy7FLEpk1H4eaoNCQq7MyA
sANcUKgOSEm0d05K45l4EQ1N9ErkkrhkrqFpB+ULPriXtguVx0aNNHAMWMUMJmYxm/TEeMeB97tj
gDKk2oaYLT/2tccefiidnjKZzirBCojb7XxrRUV5G8BinqaGcAsQZSTBshsiI+sWRmYLwjUsKFYG
c2/4gU4cEqHc0uhXh71DignFrP+zteOzD9rui6JY5UooQ/gydoXq6XH8jrRf+6dvCZwhkEWdTL/f
eAij2u271ofdumyHc8Mv1uDiqU01nGIxqaFUyBjg8SxMaASgmvl1Y64Ss3wX2vRPrJXtOpqlu6oB
LkK3rxA9nSSWrMwC5bxUhwppzB9yBkOjkeMHzPMKCceYe+rQlCslYReQaQMdFcrVk2MPTC0GBKfa
vIQGSLXr+nMa0R1LrGFWBjVeN0u+wHg5q8o293jG5OXPXhjjt79fmOrMktB0Q7+y+1Kr0+dpJuVc
GuVm5P159svKWDn6IPbLhoPezjpEPkwXgpcnuF9ls1T5GkyVFY3wowJLNijVzQC0/UWt2cLo69DN
y5ccN+42t1/cuqu3Y4/VCEd0BP58StZ+yVsqj0nNyzQt3/Qodw9BERMDxlR9XccNVUvuvMOB/Cft
zsDIqVLGOZYDHsq4co75qcit3q7MMxMgaj5Uxnd9PB0ndyg/LXu95SL6gCppHGiHpAL+7EblsEUt
tCjtcubHm7aH1V2E8Sl3MV0kKEf7PPxhie9LPaI2TnF45yL9hh3Ar1ZtzcCwTy731UuHTqaeNo5u
nGvAW5sqwjBfQKJCZ3oxmN2s/AY1tTDcXaBX7TbOiNroFSZmaYR0bLQ+LMKPkf/0kOvMKYWZhCsT
o9Uh2C3FHAne/U7O2hLhq96rZ2QpK6WWcdUinemP5t+w4RGnZRsm7FrZUHO+i5P67ZFCQFNdQC2u
e41lK0xG72HGAEXykocgjZhqLKfvsKlBwXWTQWUEaSXu/Y3j1kdVMfttoA3pWgpCa0Cdhzt16Gmz
8NJDF2tX3rIJWsSsdHnNtZsg2kqZU7bMQN65Sv98KTmwCCGOYWixOIKruwu8Z2nlCogiMEg3ahHR
ZKyj1EtHyIJtOrdq2j67SQxK0SZqik0QA9s3JYU6lVUQkKURq3W0RTojSHJPPSdjX0vsho8yMaV2
SY3HKTM/lWX1E2mVYFaHTTuH7rCFm2WslruvMvGLFThvZO8el03onw9S+4fJkUdI6FjMhYohH3TX
371zMzSvD5RIR/7d0G2ZqvaTlibBBgdVw9DX9E8mQZLBEb6Dcx/MDKvQ9grGd7tiIuo3a5MaUKwQ
616NnoN4TNZ5hsI5b3Env/NTf3c9LDG/1Hh4SH+4emoUtdOYhOD+igiH2yYtpwwzXIe2wsHhGpfl
UTFZ7XTCmXjfMQx3RZ6ug14tvHd+yT/tkKSgYVh1gX5Bd3XmX/qLY7XXK31SuhQfmoZ4Lhyin40r
jVtjW0pDXYuUjM7WniRZSTSxZzxIwoJcZYfl9W9JRyGboy72f/5V+j9f/Y6KOZO7VVdd17Suzg+O
LBweWEzPBErBZZtlxgiVtSGa9kjvCYSfHzUtt9do9k12nj1ZyYXJ0yWY+Y6kJxYtFkf8fcm6UFpo
ZpW9A4483Oo1islCdX5CgcIuwj7knR2M9psTCtVEcFVn0p+lXq1abPIKofbSOs96f2S7x05Ffu+W
+NyWp8kh7GNVATFi7uz+KJgGa2VE6OBsMklleymCPiFy/V1owG9uOV7TNg6seWNiXC8w4JEUMxsS
cV4eRt0usbPY2s9hwvZtNPg2zJkUWCoVo/FZrrv0+LSc4v+da/ub9yjruVDZqKquwTP79ztOqUmv
nUcv53SKx52hsOLGxiFmU8bIHcIcFdq4LRlfD1NSHJYtasFuzmVy7qGUszdOpvus17BUwkDpdrEv
dLhW5e3SqRBVzyJS2LemhMzwzk//3bUFEmoLS8PdrVlX15aMBpW9iGWdLbPST3bVvxDF4TorX60x
AbHHgHnKKCrMvuWDGp58B3OO7HV6CHBMFTQND3kfargw+MeJ8B2g0mm/QzRp7pP2Y6YXJqYsv9/I
SruArFG2Styqx9nb9s6B/OYazC9L2PN0v3CrXx1IaRqZEhi2cw5VV4FvpHRPrbQel90TdvmX3gnP
hP+YZ3PUd4wf7G2iztyb26LHULJU0q/o0aLbE1pjEhWJM2+460825pZ+SPzHP/9izb52RpvU+jbs
aV6b7DT+AQayaUqWoh1bwlnoUi+/tBzFnpePN4i+2zjV6G6VpvjYNjS4PdZo5yYoKcoXZ0+e0SaW
dvRA5ApRoA2wDDciuyNMX3cNE/u9Y+gG52U9Vs2Phdk0++VRCX2aSloFvsGPpbnuc+L+AlsMxwbi
0xrBYHZLuKCvnBbzSSfI0IhtUsOEQ8bBkIcDroE5c5NJ0bHxs1sQgruW+v4CtgjhdgyBcmxSespN
bp9T7hgzb/aM3q27rreCdT4F33p9HC6jbn9YLKKj+rnvmhsGl65HBjMNubT4pBvmN0MgTAZdWKxJ
l97oBcGci0o1tgmptowBdVkHlyhrRc4urVi7Ng2e0HCe6oD5qsGs0xudkcYqkZUy7z23PJLwQ3hP
oT4ve8zMrfIt74nnmJ5k0rnaIYrMimEdGuOlqrFMhQQHKW6XW3wcasYFbX1js6VIypHeSGg/0NFI
9xxAtK3aiMqyulVtZC6yHo1NkUY/FPspMIyjpOuNKdywH5bWViEzGiHmhvzPiKaenaxFlYRbAhNv
aVBKqJ7kjerGgA0lLD1iM42zJN0hiC0mekmXbJ3ZjLp8SqWXDT2vujovBzX6EJKCvFeQTxUYT+kU
d41eXSJYNXNfS2OIBntpKlFoDV8QYhIp2ND614kBWgGD9tAIRYelB2w6BKAignTUu0JWIELo9SEo
oPM+jOkNMVDuXo3Cy2CH2gG6Na5c/V7XWnNn181j29b75aEKhfWkQxZ/6qIftJfVrZNZ5gE9O9K/
HAxD0N4oZgEzb8jPOZhn3JjpTY4w95Tr761m88v4V5s6m0bTJnTYhOCjaf/Y3gu3z8dYq9Wz3/bh
XtpgT6eE0asUIcFZAgOEEcq7WoNRqOptv3dSab5uXv9fRzrcRtDhZPGz+Z/zJ38rypFEvbBZogn+
+qf/n4IfWMHfzn34X3XwI2+i/MvfUh/4v7yGPijC+A/7YFujnISnxnuTV/xr6oNiG/8RFupYor1t
VricxzP87/9Cy/Ef+gUOm1HHAkriziUq4QjLv7OM/xjEQLCpBiPCFAye9/9F5sPfX+V8kYlNwiVX
4u8rP8rtrKBRmG5KOsKTTUM0mKrj7Bkl3v29NW5ewv66c//Pl1yXaa4EAObEDBI1WvZ5mZBlS2P3
l1N9//op/yNvs/siIkv2v//rjQP4B3epBRSb9fSkGySNrdr+dFSMz4CcW0gMf/6Kt37+VdNGh8Y/
IcBJN76aSFybrbkekWGu//zpf9/I/HVyrkqk3DDcvDBDABm6dRza/qjNY2Mn2v67j5+/9pdiQonj
eQjC+UlEwKQr/JalLHGdM33+8+f/vdL76+fPJ+2Xz2fDVfVWCq8WA4DNHCJ6MIS2RdFyb8niEddg
vMaHPK58R3mnP/PW5ZgLlV++Me70RGa+SDZpP1dCTMu+RS5z0HduqLeuB4/crx9PuFfXGnhAN460
btEyjSuROaiqh/ydL/g7gu2vMzZXBb/8fiBRjE4SAJJsK0/YI4nMhCOCOFyrEPFoH4Wkkz8iMPjz
BXrr666ecEIU1X4wBU17lB+ZqX2Azj3OsxmmT4Z8JsV2dndI9Z2ve+N5tK9oOZrWFmYpMQ6jNiEQ
UlpW6G6JCQMilrLb++EktVu/UwS89V1XCCV260ymffDeKorLOla+kp0xHibmK56u5uk7fbU37vDr
nm1T08FoFTgiA14bYxtAIsoZaowuCpzIInJAHkT93pe9cXMvW+5fbo5W6Fk2jVwtF/YAXgZ4owwV
3zlfb3341btAdF3bkSWBcVTt79Kk/1FNivXOXf3WZ89//8sPrzNnaoh1DjcQ4CF20Gzau8B2f/75
Jn7jobSvnvlUaHWeOtxV6BZvLU09p3F2yQf/ndSa+U3+mwXKvnrmSy0AHgsqi7OO5gkrZbOpUcdY
dnQb6xiKw9Ya3rkGb92zV09/wQ44S8wk3hiwhk6V2/4g8P5jl8/qc4nz+s/n662rcfXQS4qBUbUo
eywng0pitEgr3fH5zx/+xiFcA7HkYA8xPUQOwVa1APUKbo/jFCqus6HzaD2yGy6yd67MGxf+mpKW
6okZYFeN4UBoN+yPbh3laVTeuxhvffrVyk7DLxpcg083muGYFPKZpPOvdTo8/bsTNZ/AX54JJmeG
gsM5Wj6+VUNra9fBT2RGo+eEQvy7O+p6Puc3Iq2kVJ0NMqKNY4DxZ0VG99+Fn0uYJP/uUK4eb1zF
DeCCxMYzh3khCUHxlnmMgabKsn3VvXtF3rhxrasHPXST3o3F6GxCaNQ+ntr1qBK/8+eDeOMxt64e
86Y17Lm7Y2+V8eKQB56TxeGgI9dibyQ16t99ydUDXpFcPyRmBPretU4hLnE1k6cijxk4uCPZ0WXb
v3Ph3zqcq4dcHcdM6FVqbYk2btBP1yaFPgSNlpDAzTSN1T7FB/BOH/iNCyOu1vUwdoSvycnBjCiP
aiqtlZ1a7y1MbzyH4moh71poaXXnWsBuiq8gMz/bUfDcOu7Lny/JW799PoG/PIddo7W0hGxnY+Ff
GG3lJlXl13/30VePeB84EQNuaW2DMQCfNwz3Zj49//mz33jPivls/fKztdFFdmPFUM/MR4VQVi1c
4aZY66P6TkvhrfMy//0vXyBSExZpOYktaKDWeojAB3WbvMsTUIJ/PoQ3vuF6FCkNczSdFhjBmNt3
oqbtwqzo4c+f/cbtvwA2f/n1eoUCDBGhvbFEh4e9XisIoazwjCuoem/68cbvX5ISf/kOJRtC3Kb8
/pAuVmv1NOPeKwPeuOcX/P0vH500BOTFZorBudPbxxHmz851GvAzY97u/nyG3vqKq5tzkLaoLRE6
sD9hxTbVZfKzC2PO6t9dXXH1spaWk6ABYOUxg8jaGd3/pu68euNmsgT6h5aDYiZf2UkttZUtWXoh
HJmLOf76PfTMDmSOqcYK+7JPA3g+NFVk5XvvOUBha4dapg/99Utwa55npRopmrWHgWYZlzg+6pm9
QTpWl9kU+H3kKWIZbItySXxG5zQ5mu43DN7JRZLkACfryDCbDz0D2cKf4ywOKiNWMK6xiaFknDKF
gQEmU/vMz68MBHOxDpi1ElCIMVh7tRYDWSG+vY1raIcWBXKP0CLbg6+3zeP772vlNGQs1gFApkVa
6yxvaVmdqqbbWBXiOr+svgmpPlC7foD9d0ky//795600zlgsDVPUQe6Y8JJlY+aDYul6I/jU+DLK
f6a5rXV7pY4V93Ps+mRdv//ItWGzmHcltog+C3uKy0iIHqLs1jGCqygBVPH+76/M6/pi2p0As8/x
WoZN3V/31vhit3pG4r/iBf25Nqjzx//PIw1k/j/7nAY0XdVsGsEt9HVITMyzKCK3qRm97KX5Atr4
M2Ckk91Tm62M527jVl7dbxfjm0mNsjtfJcRGmhhJCqIEZ6QNV10/fvrQmzMWE1pS6BQGtfx8FXXK
FjLuzLuxzS0F1/X1FEJJeP85a51u0QNIh2NzS/oWlxi3kgpxX+T3uv2cZ+qDPulnhu3au1p0gyLv
KGdRWFuqNruoqDRxOue2aeJzs/NvLPd/dgHq+/7sAiF4OdWuZxKQWSMyGdurSgefEKU3jog3PteN
RCF34J8ooM1/QX2nKrmAVBl3Z/aMay3U/vwDzECvZDDnC1eQRzqUXAD5Nk7af2wc/Ubyv+lsFhkt
RSNon8M1jFU/aULzkuwzsLePPeB3NtybBySCaBhgG2dXI1KPhs9UFlM70nnYCs88YaWjLTMACl9v
UMAqNMGGFaeGFwaye8/qARBoISTRJE4e3u/SazuZxRqUaiBLyXxkt6Qo0PQlYFflzBXwymfWF1NN
VJRaVDjE+lRqOesGGL35qxTT7kN/+FJShLuVWlSAgbsp6IITle4B2Nfo3HXlymtZaijdWgU45vNa
3MF2Nr2dvShF9sEOqs1f/U3/UVN9Ap/I/muI2itd0TeGNR6qvPwMYs8+04NW1mNtOSUKLlQ7i2cE
PUHwxp0VF9Np0OK7uJOsLsZcMtKdlNr9+rHvMfeCN43icAlvohmcHazhqyylRNJKz1hlVhbGZQrE
XIwfFCMdSWiN3BcxhQtlMc71rUl5P0C4OtOlFsrbf1/Bq4up14o0DRbYaO9qn2qZJNXj/WTor2lV
oywGZbwTtf7S21QcOaPiemMW95vMAWltuoP6sen/d77Vm/dYqmrqyI7G2gHAQWrvkpjakHM3W4vc
53838Xdy65ufhwFd9DZO5J3hP4M8bOH96g+pWn3JVWr1+3vclSBRp0+OuE3PGdRXJoLf/og3zwzs
ptfHxrF3PXHL4xilEu5FjWI00cozwZ+1RW2ZUd8lEG8tjep1LcUPawTcDPo+zJ6W85/9EnE5NQUO
lRmD2BYwEUM4LtuGCx4hxjMjbmXK+J3z+KaVlQxJ49ZY1YaAqn9fOUaZ8rH9jbrY7OqVQdJ3yk8H
lV5sqaT4RvqksUGgm29IsFfOdL2VVee3SOlNC/DCCBgXdPMwbKtdMwT6LqK+4uAmIHEs6vAh/lCo
/f58sfawxQTV6nleTyUPq0VELs0AmC/bWFGxyTGZECo606a1r7KYloLcqut2Pqk7DOLbKrTbI+kX
2uH9Rqz9uv7npDcGiR5qJJvvqnKot2plHbBFOGfe0CK7/t9j9fc09eZ7VEUUlkgM7R1chIfpe/Q1
faRc1Rt3pFzfqyeKVi7cz2DXt5zp9sEm9lAGbPqtfZBP/V7swTBu5QY1wgcbu9gqmAmnn3juHvA4
e3KgXNMLjdHZvv8qV04m5Of9+S67SHOZ+/j5SL2bsf09Jj6HcrkmFddJeWNSbTk+N+f2oCtrilic
V81cM5xsYkjpnfs5Gzvt0FX+l0EFdCrQJJz5hCur8NJV2FRx31SSp2iizNj/ZJ8wih4LnQ/oijup
mtsuqeeFZJIf6+9iHm5v+oxhEH/MJp2TFqnUX6spG17Ia07SMz+/9toWozbLkZmSnx3vuihgAh2V
ehtOJIR09vBo6N2ZvcTaa1sMWijQZRxGTbxLav3k58HOmqjqdyg1JRVN61wqhQxqF/fv97yVmWiZ
Bsy2hYJsXFS7uk6ATZfmvTGMX+t2urDd+NkJEU28/6CV2UIsZguTAHRTqjzIR+0TG31BNqp97siw
tgIK7c8vr8nALSDFMTzHcjPm+2w6GtFVD3nPSY8V8YxOfgH/o5ER0bjCs7VzObdr728xL/jYYFRl
bpZs9fvB0G7CdLgWPaXQHSgaJ4/OzBAr24hlJn4qQCvJrOX0rQX61h0rKjQSBGHQUovd+1/o748g
n/3Pd9i3agm5gfFqpum2KVzAwdExDH5+7NcXy7g9hjZGlyHZKQbWlqnPBpIZm6+YNs5Ziudf+s+j
vXAXo98sKSgFaQVM1A4vSRBL9oNhPIhm+uyOxZeE4uvUlXfvt+bvUwGJ4H++q6irk5rs7QSVPemZ
SoOwSgS7wYA0pbTOmSGz1qD5Q72Zzpp+isNQcMobgLfvxgzy9EQFMLXoFRm1wCY++W6Tbuw4/dj1
MpUGfz5RWIo5lZJhJG2cHBDG3FHHfXiu+HClQc5ilDadgEGL+5t4WYkzlWpwapqn6ULVv+cJZS/a
GU3r36dQ4c5z0NsXJ8xJT+eenDRgs+/NjPzwr0T/txqlGCmsfTf5ULSIOoE/nxRT3QkgmSdZSUB6
oG0lz0ob4g/6WDdbvLBWq3owpmzgOsOCYvPFAZ5cK43n9MOZQb+y8xDuYgKLKkFlps6oUeWnzH2M
JBd7BdsAc9+oyS5GyFGcyNE/87i/rwJimVrp1opsbJbknV7HswBSUhxBsvfH4keU5vz5OUB7mD6q
DWp+ZRU9pk2BGbhFoneDajf40IGc8pA/n5HFLkJax4pnrPBd6scP1RjWuymh+HwMKcl8/8uvDZXF
ZGbpEyUP814jTOpn3VJvtdDHc1WbxmVTqNFdkCZPcAPODJiVz/Jb9/ZmwFhAKdqpseMdOeza13Is
YO+BwT1zPl2ZLJ3FPCZ1B6KOJJwUgG8ikLSl6uQHQeL71C/PbGPWGrAY8dwVxL3Z6zSgqfPX+YKE
G7EglLfvf42VCWVZCzQS24GHy8RVGs1T6+S4rMiEMixrA2+m9SrNP81aylp1zzxwfjV/WcuWGYNT
lQB5Msivm1LzGrfqVvW1YAuG3zgzs6y8MHvRi7t4gvI9zCgs0BMyOvVVfGZKXPvTFz03dbQG9DDk
PsQJt0jpqPAo4+tCkfWZOWTtAYu1F5xgXFA4Fu6kbC8zkscOVaa91KF27vpw7d3MD34zGrioSbug
ZRWMRQRjGF/KIIqL93vSyliwFx3VMqOi9ltu2VosYU6Rf62wV+jGdG2D2jjzbf++JwVS8OffH4Za
lkYU2e2UbDy5/rexQKLnDhuf6SSFKPR+S1Zu08QyQXAKArWTc6GbSxVR0zivceRelo51YkK/mFrE
msV0Gycc81S5bfPh+f3nrn2dxYJVlI4OeBXgBuY/jeCM2MfF2cqztVe3OIfn9WhhCuIc7nTB0R6c
Yz9mT4ZNgkmqHjBMbj/UhmW2IBDooLKUkvzjEOBuJ+0ZnVQbZzanK29omR/oQnx3LTE3gsKpS31I
s1PW6B9Lo2T7+WfvSl2r6mJXzrnTkwNvcjg0Adf4H3sxi7HNWBvAUDMtKcNIMXRUPTh99fn9316Z
N5Y5gZaugruweS2DLYudATzCK7PB3Ce9n3zwz1+MbjsEZ9zVKdO2Kh9jLdyPilWdGdUrM8cyC3CS
Uy2bmYja6YlFQR2H2tEI830D3dtzY+1M11wZAct8QMS7Yc9+g5O0MRImUbRT3WpfDac8Nnn8aNnN
hwJkwloMYxn2EBRBzu5qJbqpdRzJmbY343MlHmtjYDGQ00jD0GLn4Q7fj/QiaO1eXp7LXVn5FMu8
v043s1LGTEEW2Ih2M1gD0OkQbYDvxRhAqe5wmvCcaXqlJcs8wNbtB8TgjDc/nurnqLSUT3XWiuZj
3cpcDOeMjSQZMnSr2tb7T2WkXmVJ1u5BHj9D2D/TqVb2T0uZcR6MJrB7zjEReZ9xqF20svwStdET
lOkDmeb7tuQgOEbH90f67+DKX7ZPyyzB1lA6Wxe+u4NgU5sz5RQ7VBdfuuZP4E5ebz7mAoyw/xxh
Yhcq2dMQmrucuoWfo1HtDDWQXjN7aLovaY8pqjzT6Vfuqahs/nPyTFBeFHrL2lg306dKIEa02wtf
CXH+HDH+cHN0003q3je+xU1/raTjc64r9++/lZX5b5mZpvtCJiF8vV1RmU9a0sKrrK5Ua/ry/s+v
TBzL1LQxl0WLecQ9UEx6jIL+LplSZx+6YAQghVzaFiDW95+01pDF1MHQm1Came6hoSZX3nfcVZ57
R2vH4WXeWBlmYOhcODC9/CWRH9b6d5M70e5OT39h0IiImI3lx+pDxDJvbKRKgDsRYybHhnAfzeA6
h5L8/kta+RzLHLEy62ZPKg2ZRXywnrZtFmyy6kXD2ExY92MPWUweaTxaVHZj/4TfhqCtuk5HFygr
kSDV3oa19bED5DLFKRrxEFU1jxmLahOWR2UYNmZxS0Hy+81Y6VDG/O9vN/xDQ4I6OYKHStc8Tbkv
axOE75mj3Mr8PRe4vv3xVihR6VRk7+dhMsLobSRk2G4885nXduHLhCbS6o1SHYIeYVh5hzji0NVb
5haIY1SY30K53Khyz2WpR3romWeuvS7tzxbJsLGjdG6RhYDXy2oupVyjgwntkHLx/hdZWTCWaUxS
i+yuoyb/YigcjtXxlnup2nF3NrQbox0+uTRPRVPx/tPM3wf5vywYy7xpHQpXG9RjcVTa1hQ3ylRP
uC7DRIQwT+BsyAdzpFj3pXdzdC4wamZ3vcZ3vM0Hsxu2aM0s6xuJmQ4w9kAZBKSAatCBzVOML+Vh
VKpE3+tpYnTg52sc37N+IsKVNYQFCuYByqtxgEU+iAvTkeGt0AoIcA18dSqPK7uqHu3CGYnZYz0p
q0cDtVN+0QM0KDyNtcQm5JEWwrmcKJR+HQMoR/eq1ij5wS+0oLzkZlKGxwpQQH3vc7HcPxq1ouUH
leiYsncxjUfTZiwoqL6Bmxs6s1EuxmLRkRw8XqV+15Sh1xlsDuVuIK/Avq1U+N4bhPCgn2Ex5/IO
+s3QnwhNGF+gdbRsHo24VLamPWurXTPPIWvqIlP2WqUayaZwkctuRjswYMJrdT8Kz/RR7oFg6AJD
6LuJ/Y6dX0gIKpGyTVAAjv7GrsbOuLIHM2l+6LFlFnDW1T4pVC8HOlhzBxeHU/ejbRDtIZqr2sK2
b2feZWtv0YDqbrOnOKjmKw3SREsRGltMLP0+gqXqolLS1LC5rnIrSG+y0BleYAq4AI5cG6hmU/uX
hDRN6zqzTfgwAMxFJqdTqGmZlNtAT8fxE8R9y722qWDuLxLdMMnym6JRf8lQrTZud8ReIuFKSF1r
enQrduTcBXWtOFcJ8u2eFOiAxBpYQsZkQkjV2rhth83YhXkTXutpMPg+KOIorTVo9AZM3XvRDHqV
XKoxTRh3oi3ctNz4yErlcBhwwmBlxfHsu8E+tv3ObK6kPoZyFlHXhXs0pDqE3c4u9E7/ZqQpIW6v
NcMCqqEOjMQxPXVQIC8dtKqohuyYTaHtyz0pp5Wbo5RoBUvjgH3WuLdHx0jH7QSlNR+uoiFVhvzR
aesUFYLs20kxNqFMA/enKLQkh+OfNz4ii8kpE/WBakZVarsUFxqTux/A/UUwL4VTZYjT6oDdaKSm
M+A4Qq1AEmARueY36EgiVLZqqPWzuyGJY1U5lSCjp745oIOxDeV6RHXdoGAO46Q30MQWegPtSA0N
IndsgfRRpcw8q+MZxRWmaaJeWPhZjJjw1BBm1kOrNQ2mCbCIheoexkTRxZcwNgLlqy9DUQ2XGnkQ
FWreIjPdcD9VVZLIH46J/K7bmX6fqd94TWplbCHrQIDxXJiesGFdEXRs6q1YBhjpGZNhCzNVIQfq
eQRLAMpWgn00w6uOymGFLADIV99KMfhcdsSBGU3Jw9TVnXEbVbrj7p0UEvtdF8RFPW5KRBfpvaL6
tfkD6Cu/6QWmrkaGp+mxMiGbcn3N3HL8GqkPsVE1VHzoVOt6mO1B0gfTVT4Rf0auGYi8OTrUAqZy
X1Vxps44/ciG/SLpyCI4lhnCg2vRMntSDqy4ge3uG3x3xPwVVG4DFslQ4WttiVU5gXEYAeLW/iaz
Kfa4lrDxnVOq1Y6Eta1M2c+xjEUefE3tvi/8y5F87AkOrMRP3Nw50uliyNWWoop2h0QxGCqyjay8
nDaxCYPxsyNH6PLbSa+68Zc2jQm2KWFMmnhIShKGIF4LTvvanR6AMGPD35cKhBDIXZGdxQ+o5kSK
msHQNYverQcDteGnVsrEaj1NmFnBJBIkbjd4Ik4qlNqgzsYKarrSZW18UOuyjF74eHU57Jx8ctHl
DWkTzwqOwdEVUkZgYKS/Skd1xnKfj6kdPRZkIndoVibbyLt9qplSv9FUYSrOdgiDSTeRabmhJTay
4H0bkVdnutIitspFaWWf8Vqj790mCvrH0lN70v9zjjSaWT+OWQM9W8npOt1GInOYA/tCT1r8sKbe
+dt2mlwrBD02ReFxXhAqazZ2mBWs436Oc1yJKUmC2LNjN2uyuUAzcsn6dVUiYV7eSaNVNzLL5Cti
gb44kDqdOOS41/ksAwbllSZfFVeP3cLrhqrD95NI1nVC/2WrDYzFtKnSH7ZfuMG3RJA/xhIgQsf6
adZjWbReI63JB99sicAuPaupx+HV9EuguduWzhT/wMpk6b/CTuj5FxzBzH072CB68Yz1KmQJ7n0W
UNKB7KGBz1YoiUYm8UACBW0azLRqPxeoT+hgE6gPirNZsRFnCU2t2h+mnwn8VmlMhCzyTNWXNoaX
0OrVq7LxE7xrJsbMCumx1JhGyCiVhfYcu2oCwFstBsyyiW+3bPdwmqnJzzCZhi8ROSm2usXsWNg/
WcRNteN1+mH2IiKzqZqNCyc5xiKApVCGiI/duMVLa0d9/jjFdghYe4xL8W3E+1l/MypflMjnzDCg
lqGJe7f8Svl6jAdociivlDBc/cod4J8qsPXI+WM7QbmZ1jiQvwu1HaxfKqt68YMkN0E6S2yYiZ0A
GwTd7nhpjo37Ri1iM31WhkI3e09GTk86IdifUrAPKoWffR3GsnUQyRokyb/0faPnd8NUxaVG4a1u
OrY3cb9pHDtOIxWpH8FU4B0ZWAFVa5cqhj0cA6wveeuhrWrNV58CjfA7HviyeHLNcd6La2FfUvWv
DUyEOtI/WN4vU6f6PcJ0vcxQK+mVnQXXGYbI6QIoXxJRrDS6GRNwBN/qC9ueVo32oxa3xaVTMXte
ahFprM2BXZZe8xcOnbUvihoZhJRG+lNQaPkzbDLqlK1Yy8L7mYeP0Q9RfX5n0u5XpVOndA9tXPnR
mkXZXPpYg9Rj7EeqvKKzaGh1QsGcWRf1V1VLh+SWzUZF8Qx1YYOXobDPTrnTAghJ/NoNL+tmYLJ3
poJpn/aw59r7QamgHIIs3LIXZWa78Us4zZgwHTc7iVi1KsyPYPQrz0yTyH+MKiXEou5WrAXHxnUM
dasBm3e3rPm1u0XgA4fYoB/JTTjQtbaq6Mb6ugh6tncw3lFPBroAu2WU6RB+rgpLy47cARo1NzSK
H++LfgRkLmElKAzVIGquG9Mp1YOmgqDeR+7UvEKpnSZMIk5R7gWr0gsyDIUzpyyjhiHYKQ+y7qwf
IkwyxYPmYwJ5HhxF3diltKC8QF1Vvbi2saHoYYZoGF2yne6rMa/NI3t5tT/oJt3mgaVQCTD25Yl5
AQ44tDZdESkBKTGIDL2OvXF7hQuxGDbVMOJIGXJtFr51vp91m3ZirN/3PcZKLyRJ90GvC4UN4djn
wP7GqehvBxn3/VVKGK5GfZbrfuVVFtu2Lc5OVHdKXrTdRhkZENu4pC5CbnPA1OmebXQkT8m8Ou4m
pMrRQQsQZm0dq9WZ5xGXYxtSa1jpuHKm/rPKxW60pQzRLLC8k+59CaeD/8vrI3WEEYvSUmErGbn1
ha0HYXxZwp42GYqWr952gY8ys6DACBpvPwz+tVI3rUTi5nbpdlKAXXl5W3T257zGyQdlDrDjSYkm
Wd6jbu1/6UIBtNJUEXsEtw/a4ltYivpnG8JsQpg7us4hbwHdwfjPlfFLZjSt+yVXxFBRQdewv08Y
wdrRLHIglkFWmI99ZpXYNKvQQq039GQij4UFiMuz3TawH4g0ghULIuGEmynFpoueUhfVLXJGqIoi
r32xy+PKbdHShVVzU7Wh5m+w3MXmZS6z8jUpfG68mxLo2sYQ4OMuBvCf/WFkiU03VZZF84fKnGJr
JGrnXkcz5Jcde6Fs2kLI/DS12Eh+NhkC+2tWOawFAczJwmPzQhCX9Zdc6hTl4UCh8REMJlxhsI6Y
y39oRRuiDxR8e1QvI/kZD35VdOptKXossP9VKJmrJ6bSXaRhre8ocIzj70GpZkXipdzYJ88OZQIc
I+NJ7X4w21Vcw71/hl1JGFhW5eLC6FjAA+WQ17pnw5BXe2Qv/UU2Qsh3nhs7PHP6/13C8rez8uLS
p5RZEpam5R+0+EJauFcQINoFRnt9E1QbWzSXemB5UsXYq3+ywVXXRU463EtXAIsMtyVG09KwPSH2
Mj2oYXsIxU2Z1ZzLoNZdWPrXtLwL7WvbbzzTOROUXrkNW2bhjxoODI5J5OkU1s+2Cw6pfjNF7c/x
DrfH+x8AnQf3H397MfO/v7lG6jpbcoeu+oeMqoiwPc6quITAQ+Jf12OAznRWrmGsCWwvUZDwciBW
uu+peyFbDfN7gyvk1WHo2GQOcgSkGx3sKGSJ6/cqyR9qeCijaS/bC7JZPPx0G6W2t5b5kJDqFkQP
lui52b4ah0NOfjy7YjA5V0PtXylad+wDcXT9ySNfce9ovzrrJdX0o25HiefDRm+ZjXqLWb7pDmMn
Nx2O7PDBBusb+/CW0ZhE340IA/R06wq8xjyqDdJNg0y31q8M/RRyijcVsWfD7clY23BiIEXNvxJ1
uhvj+yi6KZwHp/sFXYRkd32DoafFkyOMnVpeDCVOwgBfzLQbsvyqSvny+MEkQt2wDXZ4yb1yAghp
1veUiG6c+i4oyYFlrtPibdp+K+wSkynlGzVC2Vt29BuGOQKc75nVbZrwq48JtEBvUJX2pelMh0k5
pgCEuoAwtblNOPmloE6YQFF+DADBicS7sNZDeZlEN8xOnup+dxNWq47/2qAisMweLfTozmVhZSjP
su0M0KgA5wMw3uY6i3J1tIkhAPr3CutqGi9t/Z6N78YfkbenD052a4afNLD/UDs3WvSsANZ8vxuu
3Jzpi7vMjspfwYUpo1OIbd2eyGCYaD5OzW1ZPwjrRArCmR6/NuUsbjaZypyyUiP/gKu59gqoLpjf
KHWPuZpvlR5zbE1ksozOlT2vXc4v61xEjUVJqQDzQegj6cM2tug2dkKlmCyZ+66+YbP2qIXIC2rs
bmeauTKsl7Utml9NvUQHtjPLDNe1oZymHK142wmSwBvjY+GTZZlLV06BO0iyKSwuujBwBSGbo/rV
TexTBYl0b/fpmdtufaVByxJOLDMFyFPIxbBeFf1WKF0Vx1uJlBMj8VQU7MWkynFyIM8w0NCGV6kB
4gFuAkFob3C7qblhI9mxzUhiwtLZvnRyLoYu2sAfhuoqTcPM0D65WMpT4Tl4jy7iZlL6ie2+yjkC
CZCtDtZRG4Kckh5zFENSemx6LO1FjbOx0mEqu0iIDM8VRNIlNPQyLg+1JXOgsZ1ectJ1SOvLhxMq
Mwy9fox7V5QsKoZdC24em2nIXSw4KbcwZwbWyltb1lwmnKh9dazCY9qZ0xV7asWiwwWFXxy7zDhX
mrHgc/9P3YtYVr86YUngesyTI5e7WYU0d6rcH1k+sHaFHP9zBN+DWWIvy9u6fuItCX3yrA4f7SxT
6x314E/YhXxVC2oWZu4pg/2kchfHREb17Jn1dG0o6osYnF1zDxtoZnjk8ujW4T5L9VuPW19c3I84
UQ6jezlQvh1zvn1/XltZwZcFtf5o5U0eGcFRS2RUelzAalu7b5IdssniyU6V9jQK41zq9UrQZlkN
1uaxn/ks6Ls0yr7ifDxkZ4NNK7PmEv8v1GF0uJ6bY+GYq0Mnty4hRl9lfYMmrxrdTZ9Fd1Aqtu+/
t7UvtazmTdrSzZEohkfLjXIPXNG2JzDeOyV38gW+pt4/Rbl/YUMzz5vpzFNXQkTLKl8RKC6OPQbL
WKiW1yl6R3RoBEoQOWfzz1a+0bLKF7gQ13Pc2xxj1zh1bX5jS2vjtznuM05kRYll0HioekjOTfei
9hUpGn1/LfnfQIxn1oa1di5X20RtuFGp0l1nB7UXSEPZJKOrbbok/VhppVgWANsDXFJm13SX6803
aTaoa41z4e6VQbWst1W4GMxtbuh3Zpx1XirCU98JLrYUOkjPUehjtFixLLzV2Brl3ALShryyOI+Y
ak8BcxqeScle+Qq/59I3G28ulvymmJMqMw2bWQcRPLyj/+3eH0Frvz73vze/bqgz7bpmLvAr2xuM
V5nf2tr+/d9e+QC/80Te/HbJZWs34E2G4dj9wqC6IW/lojfHLfLaTeNmF+8/ZmWoqIuILTFAvRIO
MR27qm+miiOAOFfKurIs/o5Lv2lB6JddG+lUQCg9vmQl4OAgop9bLZdnNkZr8+Uik6s3VKP1G4r6
8siu77nSUjY5/Wev5njKIF24m7RzmxNlWNOZxW3lbS3LI502zZmk2YqFlPRjP9TaCyfqzy0tK91p
WclVjqMRCa2kPjtl+4A/1iVdFyuU/aGsEsdd1nGlTqT2bUYSooDSv3OC5ol9s3OmJ/31r+fH56/0
9nPLpgI6BBeb0JhffoGVNhLoUYuxr57qfGRTfma9X/sIiwepQSDroiUPcSQYeTBQXm9rw7fPfOK/
NsMVy0pRx0n8KJqDnGVQXxWtc1GVRse1xBTs3h9xK8cwMQ+XN+/Jd906qgdqt3SjVQ62YQU7K7Be
FCX5PqnFKzng9tVkKOyZqYc7sxitvbK5sW+eCbU4qPWCfptQYH70x6bahXltnJmq1n59/vc3v173
OcJXn0k26aKLVqRIeLrL91/Wyiy4rA1V8zbqbcnX6NSTKYWni6ex300apsrB/GB/WkyB3Mi7ulNE
wa71neZbOQBmTYjMfbAFi+2w1gozHoWjbO1Yqfe2ku4ciJeHjGsXLsFrfQ+u5cxX/mvXZQTOL/HN
d6immtgmgi8KAltIy138RPD+UYvS7+9/jLXfX/Tc0SijMCiZPipC/R4Kws9hjN+X8sO79x/w145E
AxbdFGPJZE1t5m8jZsAXVSfg7GlNHJ55P39P/uT3Fx1Vb3oiIqnwLzSLiJ1dk4FNccil0hG+aMeN
XQ/7ltul2H511WoT6d8zUV0kU/VcORABqUg33BRzNFdrg/HJjPQXK7hyE/Ofw+j/Whfx/0kEMd85
r5sgTl/z+g8JxPyf/9MCQS3KPyw0VAaOH+Oftod/OiAwVP1DOKTiA002VGoW6Iz/8kBo2j9MIchs
oFBZJR4+f+Z/aSBU/R/QEgxi0DbyIOxczv/GAsF97tzllxe6xCp/H6neDLWEsCoZREj+yklioHTz
4dEKoIN6Tq6Wr0GjpdcoWOLvCfkn11GvtJ90MkfSLZciZXecGqi3G3LFiHu3HFZeo1wMkVdoMv8Z
xzmOd+Hkib4ppRZy4TGZWyUOjWPUGlPtGU1mPhZjqn62oigfPThVOcripNTIIcxIxthUQZ5eD2yt
n0VR9ZciQQ+ru2l3zVUJrl9j6p8siqBD9DguNqHIMpsHp3KCR7dLrFNFGs2utDQu2UkOSr77pQz2
oh2L9CJQe+0Xdg5L30h7FJ/aKlCuUyVz7qfBhJCfd435ZE0kKG8JJ9dPxhiSv2C2nLb00NbVQ57Y
xK6LyOkeipRLmVhr7NoTiaxPsVPqd7rvovh2YmjDVja4J5h1zjNxtMHlOGxBX0eZrtxiom4fUr2O
nkqc6a9GnxCMc8v6qhtL+wpscU043jb7B6lj8tm0UdkxbLMeNtGE3wajT27teB8adiMupz4RRM2/
UTqh+bveqpqD0Qs33cQZnFqzHI1dnnQjmmM1u7f9iSxmUxR7DQ3FNVl56q6Fhj55k2bBPPVloX6J
hkq7z53KeNJlRQTJhYbvjUNXgBBUhp9gk/Kr0BCUaxRaTPaRWlxmPRQtJUnIXSHIRWKm2bs3JgG/
YFO2QXGfFtI4GSbw6CoLq01KaP6TzIt4b8RNc0daV751Zhm2XtjTlR4F8hRlVLdulQz6xCZqpXtf
1Vp+3RjhuMmsocNAlAns3UpPFyOZUFWxgXTDoe5bR+5VoWeXRer62ySgRCjEqbYvUyPFeqxrt8FQ
14UXk7VBHoNFpljbk6Fo+YPxhPYuuM1bLXrVW6O5Lks6XWeWfu3BnQxxfir+zpVxOXnO0KhPWpMl
P/g4mvSsMTYIBwyonY3S8i98lWvVVjoFikwMFvFe1wfr1sij/srMXHuD6j78noYxiTt9HvknmyzN
i9CmFmseAq+RMemnyEqzLQzraGPWWnBdaGqEhwAXYkB8LcRoGSokqVatv59K7quaaFB+UY6iAvof
p2MI5qL1yGYj9SJLjWsrSieqd6xm7xoRleK9FcX/Td557FaubGf4VQyPTYA5DDww085JWZoQisy5
GJ/en44v4HPPhW0YHhroQaNbEkXuYtVa60+HAmvKvbPY5U5vyoWo+NioYx+xGI4zDgBmpBmNT7T9
9EbsUvxSNsoYYEPifKFQlu61MmofSCbOjm03yo+zYoxPkySl+3wq1u8kRQm4hdE+kRIwDdB1euEu
qqQdMlvB43hp5HebkHvhxbLc+0XX5mHBp0ayvZVtc5IPL2smV+DHfXEWIsH1ohgna2NmhEu5a28n
j/2alNuFge5WGOo8uKMx9a3HE0wWkI0lsV38ryY/FZMFJtFPp0VWNU9T++xiLUa2sxwBKDV2i+mm
k9O810aJC5iR2+KazaoaCujro2/Gdr9dkrS/Tkmev/Pf7fOQLdHGQnSOywzVaGcJ2SuLFkw6mtMi
kDvGlYvMBwZqal5UrdKDJrazl7wuk1c1t7Ntn/0KNrqyKI5jMxhBtii9j8++clgUIYdlbuc+v9m4
NQ2rv9gMmc6KOjSeMU3xQZ2gkQDltOZxVbPpe5kZ693DzbB2WqmtD32dl9c11QDWxjU+rcTjNX4y
zaTIs4nCBGmGt7k3tbPVmC0KJXhEV8eWzIOqm7mnyLgJoKtbruDAbHiR1oG1Tn2SrL6RKP1GKKWS
YgmuViFGkuQok8Xt7OTV7u7gxJJtJkMC45LFsSF987lS+3Hfw1fd1GOafsN5Ga99s2SPeZNhQ5mJ
KIV/NK7S3Uji79tKJBCGUUZXRZgiDaaMs3mN+7hjmHDvF2etme21ypsDizH3BGEOO5ON7iLKlRXf
VG3zXaK9CvNZH866vQixSafWPGTkKB9x+1Q1mFJZdyPat9t11qzcN2sMp1UR2VkylukCsVh/jma7
Axib9eqB7g8kbYjKebt0kM5hQBZejUUdzOF4bj6mMV6PVVU4t1H6pUFbvCV9Hb+oZlTfW8UAJWvW
s4tkdeVWjQr7bc7GLHaLSolP3VoZn6K21aCFjumqutSelLgzIo/cY33TgGB8Nk0y7SoJnlqNN6k7
0wCFlVTYLmz7aZsshfOoKJHYKcj05ADmqP1gpIp91xZOvh0YYoQS2XxHSLBy2IlcPjeYOmxoTqYZ
rmpbY6Rp1c6hTmZrk1pT4scEV3+1cBBDp7PTZ4Uoq2Bsu/bexlvpu1ZXu3Fj3PQeyyjLAyjN3XuR
mHOoNHnvG6hijyuUy1Mdp0ZI/CL55zhq2zBEbPMUj4vG9kvU1WbiKH9NtN+spXVJVBdtm/zRQl8k
S7rK0gJ5jbFcqlJVz4TFU9n2eZ2fl1rXQxTeylaLmbmao+bnlhXjLmZgJbTG+Xaam+SqCKn4FrUD
vy5O15Xl2mpkuTAUBMI3fslJIoIik8bL8uCoDdMKGManpDfHndm3yU1JCGlHo6nuSiCra6e26r2p
19wLF/IatU9+s0P0esPRnR1xmojvhZYom0ZO1tTTV2l9Vg1lfO55ie+0yWLVLtkAoYn8BOUW64kB
dJvayVOG2nevaHX3nvKObDoQJSg9OkkeCnBn41skxdde1nUakHAbUe8nUntOqjHaZVIyHPM8ag+K
LVWXdjSd3HfkWTvbTqx5jSHAk5wctc8vjnXUVTJUjExe32stXXfFoPacgLX2pmnEtsdmPr20WWpc
S+CUXRlHy35uJmDWei4awVeOiuKpnTSQObDLgbuL9auYMz8+rK5ogJ3bxdKDdOTchR+ievB+Y7B9
XXqC+W19Jq2SQ6wmkPRsRFl1tKRFQQ1rEZhd5aDVw9DODbzVqYfkaMN21iNzmxQS/MYo7iEFxAws
IWLUkV/bpnyIxFDCuVWlbSxl2hFPOOOzH0BsXINj9drOXXmw7VI+cLJlr6lQlwcBc25y+7G19yj3
4lNRWOADBUCbNJO5OyljvO/iKtI4tuARuc7sMMwgdjowdQV/SrVe7PNaZflRRpwKBTyPH9SlHHdC
ToaXMVqW3US58MxZVu2M1Rhi0jlyCcAzkqLZay2QELuVyDqe+1lMnmVH+lZjqT9SMWVPpVPk0L4U
h70hNqdrJ6rO7ySC6SfVliDs4SGpuWnZkFnf6KL1f4PW3KTrCurn/i2BWecXWSwfjZxe0a3LIfLj
ZI4uplknz31ZL8+thqWXvI7aA7mD6Q7NVOS45F6ZycYptPfIHvPtrPfPLR3j2kQQNfnA/AbBguYJ
tVYebDlnu8XrDLpG+Z4mPcixblNfiNhIQlzRmuMq2Yvmq6s2bvuCH5GYrKSJsAfbE2NVfcJ0G29I
0ItHjZy1za9n20lGZ6JDFc7xm4hl+6LJJMV3YzR/FLOUPqVZCqcZChUs11xfpJssGdlJCMMhYq43
5qOeGdQ07WpBYhql9Fcj1A7WRrdyar1qJDo7jRWZ2DJ5CVIzT1BBGlZyqs0FoQv66WMzwgtF8iX7
RVKrQaTZAm5GNUGc6JJx3seKqZ7BQtRw0WckIFiyGdhgQSSfJtwyymnoLW+SNP4KD/y2KAYlWjJR
iEGmz3ZNTA721MTtNbLi4oBmZbxmmaycax5eTSgJ1zQd2OBeqWnL0whbFaEBiPwi8ZZVA+ozMyuI
0u6y+qBlcREQR6neSmi676o8VveEOevQtRUxh8Twkuwn7J4c9iRXlJtezxy4izC9qi7V7ZBp0RO0
0A6+5VBIj6bIp501KMppdpb1hfCG8n3tJY75ejUyr1kj4lCloW7dNBtZTM5gvK+OmLaQvKSbUKT5
y7Ds7MKhNnzZkz0GXZzhnUweycaWRLw3OwjjHrgj4EtkjG9TDbRMvyIeRsWB2q0W3ZXWyzpLYOLE
Mkf6GpTU2hujiwU0HmuutvVoGHR51vw59ZHxQzhwQpSsUj/goT19DQo0JM2R4mMj2dAik1p5N/Fb
3hrl4jwvTA9P/W83heajjrxMlyyUqOV6kYcYfpAkingiWCIur+o692FFstXjGNfxjTx3Z7PaQ31W
sjh/16Fn7ku91y+jaCq/mNXct2trvbWK3X4Osa4/QSxM3gZCxL6MputHguapDGvFpq3FX8CNyT4N
nHwZ2U/ZzH9ZvpM7q5Tek/JLgNVQJ4XmMmunZZHkBNJOqx8IbRXX1mhYwDwb/bxizPauyWimYtuO
P5sklidvJAiXWZYtnagfx3MiGSgEFJjYJFmo/L88lI5vyLlOQa2qn+0gLFi/CrR7NF/y3qxiJRCW
JG2cxRwf2J00moek91JGZke9zLrWQ6xt/+gwBL/WeF1NX2aVQ9A1a9uX5a54ssymPi/CqS5RrVo+
6jZB9lFBxTSbq/mdR7Pw7BV2q79EfLvGbHSGCq8WhJvOSxogc4oOkaUsBFHHtXxUVwi7hcOB1HQc
Z0Wawpey51I8TRr13NjyS55ouXqce9GIbacmqdB3a9kFI++O0HED6L4oBzJTO1kiNda2OzzURHqD
xi8JT83plmtZsn4WfaAyySs0L7QI+0VN6h12dLZvl7XCWyapH6LTxEuTRlHQ5oZ5F9lD5lszm6Zv
rH29B5IdLyIt261DDut+nVP9BK4D2TVdVk139UXRu1Dkcz3jPVBTg82yEiKl0D6mHGgSsr3pVO7S
SYznRFnuDWMcfhI9FtZ5bCOpc1Wr3HIRV2pVe1urCgT+XSkP3KJl9vnbkmtrSVu0xmGH3/GDlBjF
6pL5sl4Q+LT5Tp57+4RSYMqprqRSc9tCU+9WMncPbFkFXli2CgWNNbCbBbRiKM396Fz0WR5Ch8zF
J1Va9OdpkdZ72WgSGjjLfJTzdtpPaOk6SjqdghlUPn5rVzn7kWkaPlJ9EJwkdGw06LBH+6JJdmkr
yS8E3JR3ab8snWdHjfY0ahkgWD63Ob096R+usUrKvVRZPf8glmRys6JZc5LbtdH2THRyP0RH8eCw
TGmeR03pvzOp0r+SPCtL11aN/GuI6+XSNKsIJaft7gGbl8rNKlRNrl6OzYEgaetzWfAdMCyywGBW
m2xHCwGpnxG76SERGF00nZieE4hRoWjNYpMhWzuNHKPfpZNGg6dNclIjrDHiykvLSVM9a2jmmL48
w0Y+qlB4kLwora8m3CEqxDx+TfJa7OdWjL4xWNVdMdJPE3hGh0NycnI01V+bta5J0g97XXrP6RNx
VCvVfpYUpflCmawx+DDL4X6qSJcyJsZo3li27YD6JIrS0Ii6EdsVq10/IFC20P+Xanwc2tRQGdIw
KQ4iy1CeEA4WU6DOWvs1JCW7wRBPyPRQlTGfsEZDQ//VIbWrLUoQ6Hyysy3pdF4yWZrvSlOuK3QU
TMWQaTbyTUL7BIAiqJqyPkaSgAu1/dKiozg4UT0ve+Fok9c1cul4sCZKvOMB8QxvSnX5qFWzWfLO
lMpPg/njs066YLtJ4xxHuC6N+m/TmvF5ZvG0p2ku7Ks29OmvaIGWD5XNulxrPZraUFJyk1MbwnkG
wztv3qKekYqXtql8WE3V3pj1IJO7mY6t6sfWGiGriuu3bI7VbV+N5mMckdylWJJ1MJScGRIB46FI
ZQdRUmuu50Wa8qOp9fqbXXQMTlcSFp87lSx6T9N/vbUR1hGPLtG30lZFQdVGhoJ0ScseirmKIKgk
sS7t1Rjakq+jnz3qiu1s81GdvcGc+q9InaRNO6eNDi88Vjdm2hkBVHP1sVZWCf4sJXq0Nvn7GCX2
Fs2VcjRL5VeSJMbhYdJ6c6OOXXJGm9FeKdGLHh6XNntkka23RtHHWyHVapgmv5YhtjogoC7NJfHL
Xkh3RlGv+xkhnCesug3MGSdv0gnyKNTz0fIhqdbJvsotx037tXnoJaPGnBimKuUqRB+kfu2oBbZY
oUwLtXxgImqTf97aP0UlST+GlaI/nh3C3GXcXxGEyeKLdER5S8Of+mhHojcp17WNYy7i0MSSubFn
Yzl20aTtODA57myQ/ncbYfG1FGbkquUgfU1NSrctD9jVCq2ZAe8k414ZNO1lTaX2m/z15FVj6oLa
ItsskZp+mk657HTdWl/ariLxtcHmnQNCj02vz/PlhHQhurNq03zDhBvnNWsotf3YGeNHVcrkEVXK
6CNsajyaD+QKNvI/yVUZBJBKnFU/OSEG237S0Dols/qWazYu8tlotw+pw5uOBNWKYQBH8h2TtNKX
owmYKG0GhqVTXuTHEjKcFxsWKc3YWgRr3Rfo6puPWtK3CcJHt7DLPbI52p5pKyXrVsVqgw0DZd8G
pW51b/7erTbFDhzVtBFII1O+D1hoKjmHBCeCi3SNrgQnV/tFmYX0ra+r9F4nIyl8KiezYHOqWW1Q
4Uut1OmS0zo99u1iJp7SzeZrN3INIDqMT/oknwYPdaZ9Uqyo/0BHxPStAhpEBCyandZ083FQbBhT
maTmGyeJ8ddPqtwIymFNaMkLI8KTR0Cqk2QGvrCo03ar2Lq116YVoi0TNvtA6hEk6AgyedjoavGS
WWZ3jeVfAU6ZRMVpQa7OurKVIy4W0q6es1/1lV1thkytUDU6s/gycjX1ii5WUbKzGXauiekxeumi
TkNNd+x9FC/SHb9Ds43oI/foWqpHND8yAwMhgl/B+QZaFInTqiSuedRIVGVxta26ilmhEUvM+JLp
xsY6BQx7CrjpukaYsKIFA8SIfW/L2qlQ1OxZ7ftqoA4loQ5HltrTeuGgl1SrR2ulu4wXZjIc1eN7
M9WYplBIbLMSG3V3GCj9bCZrW11zonCEWPuyGGsWgNb0cG0q4lAMs0iPTrwMgdbnkasPWct0dcx2
uZJLnmHp/X3ZZMPZpIrzKFJZd3pRnmz0XFun6J2gtohCRQIOIxMJ3fOYRuhfMw3/bDHm5SbCJXrf
Tqp5KWrB2ysJiYymFCyoRHPsIW1XXM2cu4dWrzSWhmHHlNulkeyLzBpDxD/1wWkJKKiVgeCqVZLH
ybedvnrnnIetZel2afhR7PRfZaznJp3PkB56B53f3KLvNpfc0nfZAoCFCbKRth5to4UpZpxf6tpS
tvFkSAeiiNPJz7tJam4TK/NOH1K0Bt2k18Ump9PMNtEiaR8Yt5qXdm2yl7I3tNld58i80rrUWOVH
lrk18g4eKrqi4SldpOGptRfzYaHKqd2x6vW7SNPbOeQgzCPfTmfxYpEyiebL6Ds5wMYqe9SmzN4z
yhE4iORWulv6uog5iWXccWZG0J9Ud+vq6YqIJExcq+V3g5Wid2M2+QhaQcUczOPEKa8uxni3OqN1
Sxx05KhhMpxVtG7IkWulRBfNeqGKrZ40cxrESRHjvZ8wrPRFtIwyHQcBGMeY2fHsR3OfCg+RUcGM
QG6WzzmR9cVTW1TkGMHULSqgNBqpunt8czFkGKJNXeROfFiwVDdeHJHIP3Kz2s79pM626fPJZY99
v6TIIBJpram51WKi72QgnX7WxiSww2WpSkGV2eV3OiFlPivxihwB5k0xfVZVXFkbxcCgidlnNn8T
W9AV/uAwDQ4KPsgOZQb1oY/ag8nrKjpsvGj0rM9ZlqYyNG1byoJ2HthCWntAXmcodQfrXMrp9slj
zfysxH+DItrSsSppslQNa9Vu9rWQaC/iVbX2rT5JV23FkLzoEzNl27eF8hHVoryTcyvZqhzG9wqe
3KexEKMTNGPPEcvXLnt8Boy3rimyr7WDq1lka3e114gqMF63kVMTxGfFdkvXNHIE6pEmdhx3wyk1
ZJWC1Rwy4fYcSJjgllLy0kuZ842rrP496aOdBYOQ2FcLRmG6i5C2/Y6neMw26LLQ4zpq27k2Ezp3
LBlVL7JRvGfruAADAhSch8ixD3VhYzzXVsWPZeviUq9qc6L9XVEpdeau6niHQj1SLRe1ev7CjemB
BqPOn1ZVv8RISw+WnA3Pq1i6MFNXfLqY0kn7cihzgNqZb57r4R3WaN8jxlGzTUVL887UlXIbxKP4
GeSyfK3taLkMtpIGlaL1nwtaRuSpeH6QfjQlOEd1kY8U2bwNxjCGndRTyglU5yCgeqmSLlZrd6Wq
DfdiNrVNT97kPmnMznT12k5f0LfVYA4WUyVl6S+/uW4Hoq941acctAtkEwGoZQdIZxv2RGV+XASY
8WIt3X6YhLnrE4RmRZV2YboMutdZC7LiaaiXs5qJwZ9o3xZ3sLPFTxqHZHWei3aX81bfj5aCc66t
Fp7WZQ3Nr0ZcbjtfY6tpt2leTU90hzYTftFrKDmlOMjUQX2j+HeuTZmoG+wz4q0T9ZPpATwqwutT
bQQfR5HIyYYHEXproZmP0WostZ/LojxzLFsXEx+Bzo36TFwFbrHjERgZ69aEXQbdVaT6ZU1tRO1h
ojaY9JPaKJLfAJDkrmbM+mtd/s4NrXkwPh0YPZcy4hOnAe/tvdImMY1dOaB2KMu5avjkZt0IVKVS
2H3iYpSCP5gT/5/JIwaUqf+aPHJ6/3yv/+n+3+7+jkHy+z1/Y5DA+TBlTcOJXVNgm/5SOP5GIeF/
DI00TDgksuLgcvFnCokKTcSCQ6IpSNp1OGF/o5DALlFkk7xjjGRN03Qc9X9FIdH+jkDyxwUMU8H4
gd1VVu2/yg/Zj1FDO+14sEbC5ZxzXmuPDK8mBNTudI1YKlP0zIs8HQTKYUd7/dOzuv4HU+WfGCRf
6xTQ71//+Q/RyH8SWP52fe6Rp6A7umnxDP7MGZMTvRdqX49wJ8J12BfKvTzV5yp+VOiPZPqyC+YD
71HRgOKafm/NW6veS3Iw6Het2BZ8gVwwTVi/ZQyfhqIKcNT3avMyFUARur21nHpj568csJRWBwgs
MCE+/vt7+EMA9Zd7MG1FcyD06I6m/vUe1MUq1imxh4NykffR3nxad+0mueQn82hfjH1xlo/mVn22
z9rD//HKf6EOZkSW63LuDIfqSGFz7q7zff2W3Mcb4Ohzdy5fl/sq6E72uf4f2Km/9KY/EY/++Nz+
7p5/19WfCEizqZSJsLmydF9co327V7bJRTsbJ21fnedzta9OyrX8n66q/MEH/4dnDQCqakzTeW3+
QqEbC8Ig4CkQ0HZpW0+krobOk7HwM2rq/bwz98XDXLtIoMunZa/s2i3Z2mG+NUJ934XDnn8LUe/v
+n11dD61cDx2V3FpwvRQXVN4GgVlwzaJTsJx6SklxO8ApX6ruPoUqrkXq0FMqcakiGIMwp7w2jJI
VD+JXDZrhGUU+B8kdk23dMbDxkUq3i7+kHlZoARo5yxsq7zjuQ5vVr+Z83BYdsTWGi/NUd3EstvO
RzHe5I4szrARGxwGlH4fn53pEPVHBK2W5hbMt34WmDXc9hOubcvPXDLGcDMSQ3+QtVNYlZvyJp+o
PIFS7Pf2rj07h4d+o5XIRl0DBLD28pPY9tS/ILQvXewu10VyoxDXA3y/Bi654wIXAE+E90HWerbf
GBs985Hf0UuWhW8JFHWodTdtuR/abydCz9X8OC95/1k0r4JRY/WDrLezthAl5k/1hOL79bd3wZlD
J/moNPdNDFXX7b7lj+yk7dIfzDTgp3Wf8cf6OlnumPmz5JYf81W+Qevx4vow528j3Ujpd5onUR2W
PgYkHWm2xVY2f//SiIAF0f/ArSSW6QxQtI237ZPW3hw9GIJZ8/iQnG1/WA5UlNOzeSffyTfowg/a
yxDQw4eMR07Fqd4OXscLJfyvzlN9M8Q+4OJcefrKtK+T0IHx0npkUBSqj90CbbrYaX4R5ptqa5y6
gKmtt4bqbVrcybMDqtkgP9etJ3vNcQzn0LnIP8n1EPuZC8vT54NyJy6fedaueEH8dBmezILF5yp+
hqlIMJ3iwN6h8gjBVvbcYrODj+YtPYvfl78zGG3PywXLn7c+3wjnFmtA1U8970H8UBHVVBdAb2AL
1Yf87Rzau+YVs8Xaa/kD+J9tutXv+q3teHrA8jTwnHINL/5BBV8F6SNglySF9rijFxcPIDpeclHa
xa0fDcvlW/kBZuVBnFHu5OXeLkLtJl/tybWrO8MOtTt5J9269+xs3NoX5bZc7KMUZGEZaEcoE17u
Lb5wM391H0wv3tZ30osVGsffhyl5iRft38TO4auzsPUqvwqTMD9ZXuO+/oZrDQ9mKDbwjbdt+Dp7
n1gbhcsx/8p6N30V7+m1OEf34LqdB/fAQN1zzfdke/z+NN1V9uve8ihWPeYS+nuubRhiZdiPtD7T
vH4KlA9FuJUvB8QP6aAVDBFx7w9wlJZb+AGexXBtuWPdzctdQjlM8hvLy3XCKhwPvG36V9a5NY5z
mEQdbNLIOeawPKRlL1wz7O+bkxn547LJeWV93BGOvInrBkfsJGjw6M2PRiCd41sqPdVvViiOv85w
g1eW/vQztR68t4WFr57Q4sPilmf4wuHshCrFce/lb3oQb/W9FmJQ6Jk75Vl51rZ6IHY6A69N0e8g
3J3X3XBuz+a+fJIO63W6jZ+q4c7dtk+8rvV5I3uk5qzkFjcAN/ukKi5vqukyoqDcr+Am2VDZdqns
ITpORz91jnZ+GFrqbb+fb4a27frDKq7wdVbZayErCAPSEcjyNVrO8xKs2MAF07xvnqv7/BAfxLHP
AWKeVOW1sT6c/M2Unq2XeM1fe9natvh1pTIK+trtH+LlB/JclQXZY3ErZvHQV8WHVdH0xx6Wx6r8
u1NO2+w0Z2764TArI9B7of/CTaBwky/pZXwYr87zWJAoQWv3Vqv9EX8wE2weM6aSm+GDp3v/Lr/t
V+tOvcrX5VKugD9MUWhmPsV7/Cruxlv80k7XYhIb2RyZxrfeDFNLcRdjCKrpPk69lgy4xIvj9+6e
GGRSOJmwY9tRsP2eu7tKij1xb3+LL4JUHDyXOi8fj8O53lecSnK51584YkIjGPw0LlxjzzhwxxON
jiJYgzFIveiIdYrb44t9FsGsnpQn+8JL+4XHkPrEvDP7itIN0FJ1p7IXfMG8GKutmbnNvf0kjx95
/7UoO+mlfBIv+k1mKY6G28JrXIq9aXvOhzr4GigND453vy69JvGa8WkdQtz2mGjRY7gdQ64CMvJv
o8Mq3cu7OX/J7Nd+ONnDdhp2eDDMzFuhJlaePTwQw7hkPptERHP4rPvWyZj8dXFTdnb2YcNr043p
3JVKWEUHDexUCRvtglyFyq875DNEItc86tv80t5H4S9F4QlrBUIlMRgsB69avGYhdx5WS6ASuTK5
TebNph/HgT4e5DysymDSmck8riWLMPXkVw5AbpJH6Tu36DP+SsCvOn5sU12X8hUQCL+HsFgY0+xG
PYQ3DcOO4e4Ub2S8XpiXsYdobvnNKD/pN4bClOeGo6HVe9zllLnZz28reFWP4rawPJtt0r1rGv6V
x1L/wBQoosA1drRs1K5K95h2ldeUAt+bbS68YsYHzs9wH6x9Q4E+cJiLDwwUXVPlBIfhgLw0yZ/K
uXfN+Qu3JU5WixoH3OyyPLF93oAx8SNgqqYNZ2M45zd4PndQIS/Ni1a/FS84n9XP6X190WhPY1cR
T+Ao9a735zvl7cq2FQiveUx9YIWGnHAjwUZk5k3cVnnAHMuICaIkhtLXna09YSTC+oS3uSjwLKtD
rCiuPJLgt1s4GDdrkF87puDLdvmI65t6bzhBOeZegoJ8qh6G+4SfxhDlWTnJD+2VYW+zeiuIDNO2
xMsWd75Nn9rCTsLU3W3hUxc7GFudxyAi8fLPOjCO2eDpz9aDHfbXwvCyDZyjKPJw7cjvxZsduakc
Sip+0AdLf+iaQwpc07lWyUuW99tsW/rth47D2qPFAX4Y7qtb8S3V3nxirYNj1ZRqiVt/pD/ZcQYO
dCtGOo/JMX+OzqBqEvxEw1MYBmTu+tU+40hXxHiY/tY+qrqFd46+DvonE/wulO/4mEncUGXvX9LF
brM6ysdDGmUQstmv5EHbmnZ2k15MT3+EEMshkX8zCnMGaJ7nrD9JBAlH+1/xKqp7dfYNCqFwkkYv
GatAYlwlT5sGYFeXXpX2fSjwqBjKE5wpJv84lL5MXRfM9c9/35lof5gO/EOhDjHBMDRbk/W/5t7h
qDSWWZyMhzwlpOQ7Mz6K9I1Buv4706pejTlsm89K+bHm8/ipQBSL/XW6yny8znx2luvk4NhTnKVX
du/l+gv81ut2VY+KejwJad+W91b+iOGh25WhCrwTuVPsVT1RZ3tidn4gGflZ6ia7ettvq1P1xs1m
rh7KPsTWzbKNAsNnyPNbFvqrz4o+ri6oQkClxYEpeZmfB9VFcj8sF9piQIGbHGEJLp6Ajx89G/Bh
kNqqxQMGl+rRetK+eee45npfA8SaBy0O1J/lfTnJj0b0qG6Kx+iOwnrbnzAWLfOD3oSz5FMwNNcs
RIOwYr/GL9G+O12AbJF6YmW/D4W2BdViF8G3SNlauTvDwnx3Vj/e1POuGg5tEw6PUPkggDzhm5lN
IbTj5t+ZO6/dyJE2Td/KYs/ZCJqgAWbmIJNppEx5ldMJIZWh955Xvw/Vvf9fonKU070nCzS6u1BV
CjIY5jOvKd3R5KcyXzM4B0T7j+ml4ai6r3bpYy+bvbMX4gJDXC/3ViBk9GP7Nai/l9m9/tW+s8Zb
33Yr7xOEBewKefe2funqfX+d3jnOFk+splJdtTbXhbeNqkujPPbpNf5DJbI0416Xe7XYm8FeNfbg
lsr2xvapRO1Ed6F3P8wcszMFjRJ0ImgubmOKwJIAqieQjtYcAeke6R20vtz2U63vZHwfTFfyKiGD
Q3p2k4CBua978oFVseFKafCaujLB6TSja1Q3zox43SLIV6PeE5JQgXn65gCmyA/3Ml11z84dIlnf
Wx1NQo5wcP82l0mkrFRuB6LmZK3eD0SFgBCLcm1+z70b+8UIkm/ZroYhU5sofO/7h/DroDXb0lG/
9Ow74V/XKIDXj2Dg1iCgVnFfup7BWcQKU65CxOyAaMScP+GzOVfm1tUukS6TRVvGQnx1FZncPrgf
73XrgKiI/nniX5gmEye7wNTC8XM7kurG16ZJH/5z3W3LrbalbXqhb5LL5JOz1y7l1tnKrdgANPPW
wtjFL1n4p8r53yruXYXfq7zOfzX/Mf+173kBdhox+P/6jze/un7uwuxXvvwzb/5K/V+vv+3/zN3n
5vnNLzY0jJvxrv0JtPZn3SZ//vi//uT/9Df/18/Xn/I4Fj//839/z1sIwPw0H8Hnt6U6SggflPdy
AARJ+Pzur/zf6p7zh4MvoEohT6NWp0EZ/LO6Z1t/WCbsL2rx/2KB/UUQk5TwDCp45mtlT7Ut/tJf
1T1D/QMQvMmRiW6zalpwKF9nllf/q5rGrDHT//7179U141XC/d+n8J9aLWAYrQU1vcpaKoehl16N
ugSytHecxFANEroQxMMNzIDQ9u+rXOLY6ZcyIbyPx0ZPXaCXoTKu0cRDkI64BjbAtMsgQI2rqMn9
7mcL4gcFYgfUAQ18mStmRnYw5QlORII6NGLWtm743RrBNznE625SS43UoESQyVhF9FNAvnnhNOMn
BPST5xidmPI+6gaN/MbOemleeIYDjnWdOWCLfjTo107BGrnbXjFWTasCkVlpbTqybcagdaCfxGOU
AzmbygZc3q5PAp90ZBrElFAtsOxYd3Wzagsy4KrVM26j0UNDu4oQid0jXlgJ3UXN1Y+1NSwUnf3b
KNinqMhI5p2+nfxEUmoKo6BHVXHIRoVAvdBhhZWrWghRXtkd6oefYoTMyyd0DYsidj0NRfXPhm+M
xpOPsKN6S6NMZjf2qOVO4paa0CiwWp6U6p1a5APct8xJgttwlHK8ps01ltkmRoSaeNauA+V7TE/p
B1CDEUJeFoEPVAUo3bvWiodx14LCzo9oAyfhtgTkGx/0GKlSldOtm4CIFfYU3NntVBFu+3ZvRFeY
bYgEYlGWZ56bouKLVLCAL0EhF7OT5CUMoQdgx1HF4cbp0tmiy685IKs6y9RHGIGwANdaYpWA62jC
+htcsQno2o5r/1bxmwhhpbgrqmOXpDK1uPHjCg22Aqy0hhtdK2nfrr0ua8vG9ZCwVMFBKXDckSQX
gZdRM2uVkQhTVZy8q1e5kcTDC3Q+ZBkRiol99OLqKowVSghqIfVtQY9FfRLgxgNSuJF3WBe9PoIf
NQH3AeQzvOmaH+JMBER9noVXcD6LWrtGY9sg9qzBVvRwQnr2zcZMy956QI16EuhE4rkmjm3YCOU7
pIXa424tdSWFt6FFiCojHj36dKlySSPqS1GHdhnseegufIysrqXZGMKZQSuv7pQO+VIdpUYqatao
AyS0ozx2xNofbJUskY5k5UEPqRCjeoFIM2af65aSg+RKpbX6K0AfuEGIMnM8enmJOsYXdWqqykMF
MoOajx2kA07kUVg9CbO0J2yY6tagjFaj6el/juxYNsdJp1dXur3w6vDRSAUiq2puFD3FSunQiAMi
MOTFBT8rVLd01QP13kBd2buwBXqiFzGdWqigjp201aEG/RgSjRRx9bntEekiMwSCPAJTq/BtnLer
rsQv8PNM1PaZL6tAHj3K09L1UcPXAaeY5AlgkMzIekB/3im3MXX2+NqvhV8cgZa12bdAa8Ff0YfV
4p+JiAv7G5z2oqDWCS9yfMoqI0RYsorFKA5oMPf1FuHLob/mT9WmiSoYR14LoBCOzAqQbosWiMIJ
A1o9TkJrDXwd0HgeAMN/tBrU76l4ooF8p4jJCF5oeVr2AV6E7lwNlpzKTWRUqXHIIzQUKbtWztxI
VZQggS7TAvY8DF0aKC8D+jU1KC/I94fSSoNgjzKlD4jHQ61zp6iR3oW7qAd92V9odTa0u9oCAPwJ
LJqswAhSt7uGYRn0T3rfhf2Vqo+oPcOwqSv9gNFqU69No7WheSFOVl0Hoe9rLNm+HZNVjlKZLVfo
qFU0FsF4Ky1y4HEQX3cA5Mdru4gt1N5DrQXiAIZGFQOcNdXInsdA76tjCSwvJ0oXGQIq6yg2A3nF
iRWJvdLIhPqHFaLpiZCXrfcFTVLTCI+N3/VyPQxaaD4YaR9zHntKN7bbIcsnk3y8r1WQBboQeXAd
WMNEaGQUmEussN1sxlujr4Li2utMMd31teL01N1lb/afNXaj47ZFGpeuno1GRo+2cvptErW9Tbnc
mpBZmRwvI7qvPX3YOBF4/7tSL9uuc20jBrnao7yagskKMK/8JbCWR3wwSxNAV0kMj4Ek0mBxtDTO
O+DqAjyiuC7B9VPHtkfb/qnPhISBatOgkkdMVFmnyhLhYxVI078tgSb512ow9upl4EE/PuoCleMD
RrKdPbOSBnFZx6Iov3AsSqoAadWXm1BBbXOXF5lq/AIJAHCGG3aUw13ttMZ4VcKJ/eVXWez9AoOY
NVeF2Y/1ATZfJB5Gv6LZvQoK1BbWgWMVkPkSq83VXZaoLdq+XRL6t+bE5QiiwzGCr5E5lMiwWUVO
JjzZ2rcwFb8AHiQvCYRBo9govapmt1GjaeWm7GBorOPU94VHLiHnkpRSWNFlkFtNt5WdgWZ+oU9C
Qzy59s3iJQ3rrL7xEuBFdDmUvgoPgdeY0+MUOvA+60QG6S0euHpwFLUpRi4So46sL/moj8mhVyLZ
7oG4tIpralGnH1pPi5WvUWS0SbTuizJwvs4AgHgvCACiTRiKRm9cnEjL5ksXJVa9MaougwUa+Cn9
ehjcambtu0pDQBimhp7f6yyv/FKMWebdcGnX1j36DINPVcUMUvFgmZMGsgZLs2gnp5zSbpkJfbzy
phoo3YrIr4MkOSUF6tIQBGJ03hIb1gwdi77qpierkKbxrQYfIJ8SHEvUgwEkL9gOsW+l4Spryeof
8wKDkwPMOFs8BlqslRdAnQvFwRMjTJJvEH9acuXcs7RL2mta9x1Uc+FcAchQ+LJp15O6C37UzN1S
sxs9R0kPpp1fmuq3GpBl9Q13UE8fkW/mSdFjHUxgiCttbIKs3oIMUwpjq0dDO93WSBTVyAHUQk2O
Cf8x5RoGXNGFm9gatekQalIvP2eN4TV3QwMvE9JD21GAdIwyBSPMxeCZcNWGVxcSPQJEKaE5C80T
5KhOmr1gAVFn3jYvNY1IpBeQ0NoXgrFAR5sgxpaHaosXV16ymzhB4EXlgGr7rRdm0Rhv0xqokroZ
VTPLuotaS0Nb3aRTrDiNmzcWIvrrBnyFkOskasAbukxhH3JCtXTa1YPAkkD+iggh8sZVckSN716z
gL+VCj3mKf8sc5w3edDuZ379nP6sl3/o/8dEyCQN+SARek5+hN3Pt0IZ81/5MxGydNIdMAmc+RJ1
i3+lQZb2h+lgQmMhl65ZujFLa/yVBlkzkEEi1CQsS3c0KEb/SoMU8Qe6GhIBDalJQ6qmSf1okfh8
lAi96mH8Ow+yDMY3GJ5H0Wwax686Gr+1qzm0S3QiQoFC+gQt6i6rW4xfH6LZTtprN7QUCCz2XG7b
3+boBL5h2Sd/HRgmj2qj5ATG4fXBfhsYtPVQZl0j3Nb4Ct95I0R6lIFcsboplUd0W8HysPkaO1wH
NY0VwNjohoBSEK6kZBM7Z3SATk4FBTn4CEIyxUt/5UwgglnVJcbNxBOT1pBnmVA96dsTEtm94mqp
XNdDcJmesRl7FcFdfgTd0AxVJcO11KUsIljmuoAZgBs9N1WsXbaptQe8vNHG/Bm36k+e8stWJexp
44qcaZPBOzbNZN8WoMk1/6vFtThSgheF2wwuuHv342/1VhDrzzViACrg0LBN3bRnyMNvn0rRnY6o
i1gQeO5qeNDF4KahdiVmJfkRgAUEzokq8ceDnvwcyMXgyC1Z5GLp2DmHYvAYGBU7LiTig03TdZt8
vE2Mr3nFSe5021ruHG84h6WYSwDLr/HbwOaiRGA6CFN0ohNu0VGTJytZmUlzk1hfZxnmJGy5d4dr
dEsfByfYfPzSC/CIYYGWYZJVk3qJRpVkIRSlIRrQ4Y5EhZNSAlrT6yZv1t4EYi5XzmzAc0Nxxvz+
Uc2m1OyoYaiK3iN89o0Wj65XKdtIPWdqzRn3dkJ5K/aMZhq2bc4b/+1QXSGoOYSBcAfUTGN4uLDA
3ERPzkhJLvz0WKdvx1lavttdqzuh9IWLFDPcByJ0meyBNx+Q+Vj5GnFqQgsMwfuWjpphOA8ff7x3
22QeXtOpNVkSQaKlHLQ0CNutKmObqDvbkfD3Kc2P/s43Bzeju84hSs3C2H886hL48+db/zbsYnYD
pC4dNco5PACJkcJZk4vfkyDNgcLRCLqiaPlT41pjmLRuz22WeZm82SzzS+uEeSbnA94wy80S6Uov
db6tRz86gNCm6ftmHK57Tdn4KrwB89JTsmc7fYp++mazH+tpZ+s1AiXdFjTrXlHbA0TaM3Ny8lMA
dnZMaaFF4CyfiuVYhA0roaY+j9QPuqUbC5ZJXdIfjafLcrhQhdfSkArX0xTvHcO4bCGfTUm+Qyrl
trPlFQjk2VlX//RPno0bXOcCN3XU5d/uBicYfVzEuHHnL4XJXP4l61OX2sxOa+U6LIAiFTvPMtaK
3SFd3qyRiVmPOfr2TFlIqQ//vc30o9K0M4ePNoPilt9SoyrLQ2mEH8srGdWswbJ1rqHRsNHi6KCt
jrtu+uzD08f25pBrzpGmFqoh/n0+++atAgSCMhicTkSXIJX7UYP4ZdmftAO0rZtpSo7p372LWG+6
0FTqyjOscLne7NJD2X1KhUstaGPV1Djtbts4c50NuBazBLXrSjfOLagZPbecGoNgDOyp/RqAvf1o
JtUKHzMfASzauUDh4CZJvQeKYpu2jtZVjhOa0yFEF1y2FgiScrrueh7D8T5H59b2qaVtWtTUhTQd
CTR08SS99CRFtAmAVUUXqd7NBWuqsgfygO9h+AwvRmHcM4v23Z3ItJuoLarIQRCQLpuWKRZkFHTQ
mqYUBdd+pRfeo8OpmnIzen4P6i5YqUq3Derm5szQp1alJSyCANwgHZCkb1+4A4qtRiqdPWMKvnbt
cKhHfLWCDV5Qm8JyLjoKEGZ9YVIXnp/AGL0z++LkCWuplm3amjZHy4urEnNC27MCSI52BhwYrgF0
252ihfeGCVAIQYbhUCGaPo8e34yO8vXMDJxafJbGcSZUi0B5Ce1MwgAsjs34ePPtm4vxs1YlewRg
VtQjN1ZKV9gebmZYwQD1qsspDyrAK7Pq3Jc4tQgsOav3OSpn13LpGUHZqVEWCdfw/J3eBpdUpvfW
pBxtFdJ07h1ryNZOkB6Hyj83Bws49ustx+Gjsud1DSjx4kQvLNHLtuCWUxDbKKkJ4WSqG51LjfIQ
g2lxvOpCWu1Gs7zNoB40s7iIhr8w/P9t2+jU3rMcHEC5V+hELZeiDVsflxI+BISODZrvm8LWLgEf
0UYZd2geY4eCadbgfvz930qs/hnWkArSRWO7ww6cw6vfwm+RyaF3FCK1MqPzQEyqCQUoYrKfc5Ee
OaiPh3uV3l6edTZbnbRQJRtZutcHEd6ciaLPbfZmHdZUpNK91RxoiGxxOHzsAqSo5S5TcURFtEs6
R813HpU4v9WLc48yg9zfPQp+cwYfnkNvmZ1melDL3FEn6F80+x18DNPbutBg9Pn3aVHfiH64buPH
uM2OoxddnJmIU2uOHqSjceHw76UgsJpMCgxKc3LTwXYDytK6aVzY6fcpT+9KbfgOhe/oVSMoxemI
kOzzGHUv2CmceYoTu46tb5Pp6zbZkD0/5W+fP7KjdqCtNLhAViIzdaWDakGZujE2hbUG5JhQU+Ag
lIn0XAp2Ikd4M/Ti6K3iZqxHVAndRuk2c0gb5ahImy2agrdGql8hY3HZZf5VqIaX1fBSNO1j44y7
ItSvqsh5MNSzVYMTO5Cp0AQhtmoBdp8vi98mA6vKDEmQ+K8EaYgua4TAqgrRRT4TdfcH+j5XpuNf
WqDDurC+mKx4XxvK1htjqontzpiiu0zl2Tpy+/5sMH7qY9n0ftk7PKZpLp4vUqJuSi2ery777dxr
wPTSZSFRkg1+zYLS3W2oUctrz14SJ0e2GRL2i0AHcnFA+qOO/HaVsVir4N6MQyhV3lZV6kM84lbh
gNQBlP9rqOrvH6/PU1GjwY3AZzEsQE0zI+f3T6IFoRkar0pTKdkdPGS6DNseC08fiZ0hMveKjO4k
97csozVF8bXf3dRoRftGtA/FnMT/KsoeX6iGyqhyr++mlp46acHHz3nqFpfU4djMOsU1/u/tc9I5
IeNtvZEJWulVNa0ycMtiVtsT8bd4sqB1Wgyujo99na0Nq11rw7n1e2L5SqFbM53I1uar9O0zTDU6
Hwliym5jMB8i3Q9xeNdlqGqOCNaPKVg87TKzw3Ph6/wNFueonPcMry0M6PKLjawmNIsKk6ARoeid
Fphb8VyrxmXiUFA3jXWjjzvKlOsJBKODY/eQnY3iTpyllNTm8BEBI66WxZvrdY1AErLwlBj8bdli
p53Gd06pHJM+2Y/9QQMVxOJaVaa+z8gzxiG8V/z2zJH+6o7xbiKQU6QSi5inbcwn3m/nh5ZPauDY
kgulRBO0BCiqwghSgWl3gRzQ8Bk/WaVYdVAX4sh/rvFTTyxrpRbdwVajJ6QMcAxu6bOUbgHrWzg/
lKwRK00DBDlCbx7Lc8HnfLu/f2KQMo5FsRTy29snlhRn0XURLBd0+EqnP9ZSbmSDJkrRmz9MVB2U
6VMEh2s1BKGDI/QOB+J1bKSHSEcC2Fyf2UYn7gSpqia0PepUJCGL54lkHPYqflKumnXrvhrh96Y3
SYygRqfiJtEo5bPfwvjK9KvUmTBeG7KnYBxdMyF7TYyrJvOpA9X/ZIWzuhDdZIqIlRYfto8wzJa+
T2gWejpik0gbhEa8x3Z1OypELCW7vuEhJ7+4y4ANY7G690X668zsnPpaM2NxJmFRuV/WgOJc9GM5
ssyDMt1jC3W09eLWypxHE2/Y5CGaAM9OCtq7aLJGsf0Q1dPRiXUMqvyvA+Stjx/nRHFGahT2yR1A
NRnL2yhBF0BzYm4fK6wQZ+7oE9k/AmyQNR9eNsdNmYsz18GpIXVy5LmYTbV4OWRT21Yf4+Lt9gbF
cku4c9UWhWc22Q6YyponOvfpTwSJEiVyyjzIOHHGzL//256uCqfQoXsjdahaX4MAndBB7v0m2NUF
ebpf4cCr3PkqEJ+e2a/tc34Rr1twuUVR0UCmwYauSjvj7QOUiLeoTcUD1MgiA57wvwwlyPA5W46V
oyXjvWGizGVAXzcUaoLtrgWvjaDx3fDt4w9+6n6hLWQLKLWCNsZic+Y0PrtxULBXS9ZF4bil6A6Z
ldxNNsjh/SBsl6LS9uMxT5VdJQVPcBAkZvNXf/v6Wqgh5WdxsaLM+uBM9Y3aGBfKGivF0vplS4y4
iYNmLanEG3Znxj51GpnCek3HHNN8l5o7wCUBMgFpBt3r/+ql/ZA33aGmndxZco9W3N6iU0LHhEgM
Ye+mvAkaY48t7mrQ7QM6J2ce6NRiNKW0EBuxEPx8F4Y5ZpX1jkopvYsuRRfcT1p9YyCvMiTVjRnV
NzSu4WCkF5kW79Vw+hOI+jcyVNJEOklz0xD6tL0IxqKoF0PhMx95CSOQdTAll6BrHrw++PYcC/D9
xf7MG7+PLRgSijTnrmM77944MfFDGyMNthq4HhjLoEX8CyczD9Wok6hdysKHewVswtIPVIWPoXY2
9j31CAa7j0tS0+mYLg5/ZHWH1ksSgM4II84nrz586dPGnctkSD/tbOZ9MOLtRIHakJ+jPnHPTML7
8GbOSUxDs2mhcgktNt7k4/5tF9QhqMbt5mAXn7uLP+u6MVRruTaKdD9dZsWPEqvw1NRXAZoXHz/E
+zoBeFs6zLSNMFFQlzU6jCjB5Tn5AL8n3cfQIXI/vgsdCC4FlAaO4Y+He7/1NEFQyC1HmZ1wej6L
fjt227hXa0JteBW8rj2A3ayHXdkDx6c88f80lLEIHnHtBKFUMJQW8QERWomK2yaDnST7c4fZqQ/p
GFQ98MqeORqLoXLdQA1MYyjMEVm21Z09WtuuAkSYldwelETEWqC8qoCmWUU4Wbu5fIoq81rxvaeP
3/r9Yc4ES2aY4odE5XRxrlJNSCnEWTSPwvyYOfVFNdmPga1dBfdF92TB2RLx2Rrfia1E8CSo8pLM
UfOcf/+3r1rnKAmAkRncOuy3QIz3MRhWvZ5FixHIR5Efj/Z9p3wpWL6iyGCUeZ8+fu33EQRHCc0R
WPTzObq08srJ0lWcNAa3Ragt30XEjEH8tde+NFxf9nj2jU98cY1bm3iN2ioIiDmk++2NjbqsQozu
EQ7CFDizgksr9x6MiErbz4CWhoLQ1Whl29ixHyvTBqkHXRBNmo9f+sS35q3JR3hhWmnL1otVd6be
50rvWqWyEbqPdmJ/MJLIVYtgVSNZJMfwG721q4+HPXFkcGCq9tyJInhaxgsZWqmDHpW9KymH6PQJ
SxTAKx2CZg0DBK3dj4c79ZbURbgjmHF0LRaLq8sxo6qdAf6bnbghCacVBJvWxKEZaYAsPeT0bNUy
PndDvb+TtTkCVrmXdYdS4mJPT1lBiSJKe7ejZ9QOj+YQrREj2xGsZdZKIEbri/sspJBf/4NDUiPv
xTSCsoNjLutVjpUaTZ0bvWuGRNtacuwh0LRtsDaC+Ez7+9TkSo7hGTtAfrbsK2JF4BgjEjdQtaEL
6YmrsHOECC/qadhCntsEvblvg+FMxPFaN3kb/WqAFQRkCtXhLZe1hQrYnooYfe86xk+vA1VXx9uy
LDdBkD+FNANy61mHA51Y/i5I0dRSwbOo9uPHK+vUoQFiYj6zaEy8C0Kmsg59I9ewt0mCXZBjni31
qxBRIhRD15OjbBokrz4e8uR8G0Aa5h0779m354YWGeWQpbx3T+iLy/W2mOnl7V1k+K60aE6iLp60
Z27CE8G2pnHB6wYVeqRel5d8bwJEphHfu6qTunaHv4Sv1nsPKnKs7OK5No8puu87x6QjAgi1+uLj
tz410SYRJjEfS0ybUWu/n5ZthzlXrDHRo9ft0W3gWgKSvc0a3zUPQ6+f2bunDijqig6RFdiKd+fi
pMu6qeyWA6oMNmXQ4l6tXVniU4Bp4dxw+fjl3mOOqCibkrk1ufpo+i8CSVMGtmilYLtCHrGxbC5/
qpP5TA23HYftGBPkOHe9qZ256d9NKhJIkquepesILLWWkxoiKu3lII4qfAgwX19nkFxHozmY/gwB
6jf0vf7um74OiU+Xxtyi4Lp4U4mOUauXo3CBRRTojVY7JR8ODv5UKT2GwjaPXjlVLj5OCOcO56Ay
r2bMbw4Nhuc0JG+fQTvcPW+XkUC3Fi00ygOKKNe9Fn1Di8VpsJDgMl4XZvprHOoXx7ZvbXsXp8oX
T8Q/jBLxQX0WjxnlIUyGLxrc1o+n5TU9e/dchB7IGiO9BGbp7XPVClYRnCNgeDTnBxYND0q7G9tm
L1EJXhtKZa/hN44uVutoEtiQYCBLatFNZpn26kuQYDXwOemSo90Hd5ojvlvCS9el2lxFeMSGtPA8
wU03OUio1jEiFBEadZ51maX+hvvyXP/m3eZhkjHK5CNTh1FVZ3FCtX5k9EkDaAFHnjWODpspndys
7reDSFxZ9OfOptPjzaLq5hxOLdOwxqjMEbl04UaNcVVW/TbEjyN4mLvlc5M0U2FldkggJY9JGG0A
Q6MS0LsVIucJPC/TtD8npnomwnnfzZwnAZQp0c0MVFp6wPvhWFvtwCTEcOZXgYCVHKUIWmgHZOIS
rd81frs1cv3S9PSrrN8MZbvB5SZbf7yy3l+T83PoNPBJzoE0Lg9utCOw6/FonhehelRhFRV1euUh
K8thuvEQQ5rM7uDIEGkI+1NXg7RJoGSnZ47vmXb5tpw8P4bBdU2ZADTHct/rTdv1qESxwPXkgEg7
YjfRUY7wxHzIwar/CYX/e6h/l41fbMDg3xUm9zaFeHQ20Q2lT0MCAgXShaJ535H1D8K87/3xClVG
71OFFPKqs89ENtqcPS925Yx94I5l+t6jT+SQFgVMEyButnLwWUMrGcpPgRF+qeqaUmucrX1Lp+FH
kxaNdUB/OFevpFFfBMT0jQIsYLCPepE+SX6zytuXpB1CN1EsHDM9NEsS5dbpuDypqp/57POBsXh0
6hJUJtgUQDuXhQFfLwobeh3oFTtdpyWKKVjDqMWVbGA2N/G3PNMukMJdO6hVwd54rIyz2J33j2AJ
4LszdIDyBAnG2zNtLGNHWrk91+eUT4g0XowpHKQWI5y+f6kxW2rjY68fhyw80PqIm+BMoPT+VuUk
neHqHKcqVehlhGh2GrLoOhoA4Wg82KDtpuwovf467r9AtsRQilh1QC7J/PHx5L+/VhmXzU+Aps6L
fXHHNYFVG6LjxQPNuKobOpGBcozNFwSNSSRTF4rNmZV6+lUBZVGC1c33MJUG3lqXGRENvkD73mjD
0S7FneFlt8GYf4M4nE/9TS+N/WiqwZml9v70tdB+o7dJxV+jfjFvot/z2EFmHVTTwS3J37wpRLN7
2qmRvCw6rBqApX08ue/7qfNX5TVZ3dwx6H++Hc/zC1yBLDoumu/9QCj8wcAfMS/jcp2YgMTASbe4
KUVBfKf3XNpN84Pc+/nMQ8xr9+32mh+CZ7AsDJkJod4+RBnFkN1SZ3QLBA1Mz9qUXnLEqONeXnkB
no1xc5EfZBHffzzuvHKWw3KngsVRLSBhy6bcqKiK1D1UUtuKQ5suZqPhZG89gzzYfjzSyRUF9AW8
I6kV4y1iwxEjzQQvDBoqHthVqwZuYjnFS2bcYPEzCy6FaCdhVfeNr//t47FPrCio+AT6xIisrGVh
3/fiBoYT+9aXiYt48cZHdSNUfwkgcGpp7j8ezTk1p5D7OatULurlKaFIzYF9yo1iAKaa2Q8lFfK0
bg/O4B3nziGR5FV7DtN26ozgeKSFwBJ+nzhCux4mdeKMiLycVq/6Hdn/Zxs2lyk/F57q1sU26uuv
MIz3Jrok/uBtGrSN9KEjnrvT1BrDHDGtW8TMPp6OU5PvkMzT2dJpuL6ui9+2c6ygo27EPXAF+hl9
39z0vYas57UkXG/bc1WwU5MPiIO71aRWQVD+dh/BBBzDIaNtZ+X9BUAjsoKrwiu2uaPswUatYhFc
oFNwLjibz4jFPqKHTAKizYh5Oghvhx1YzUIorDDTiC6nEN3oWcsIz0ekrmauif0F+8e9ETZUpqby
VjQx7YPwzGY+tcUAzBCdERPNO23x8iktwdJrBB2MKniQqf+z8p/gMkLgR4EGBTlc0nDqRUnF1L5/
/JHVE/NO0VFyetE40N+VW8eIulAdIbpshPEaD5KtPgw79AnhYV77jr5PzOEFcfMvM7TeS5Mn3C1+
DqLBSAfJdWU6BnV04ffyaA63MxvozNO9K5zNmANqSaAlVEcnN337eXJgTlPmsAbBm+1xq+u7+Cdu
YohrAhAZLOxxQ/whTAQZZTYCpnFC9+MnOLEJAIvo5OT09oBALm5wUWn1iLMJndVUXMM3/9HHtPOn
Ldf6Jp6UMwvhxKlOoEBdBZSpAKC/WI0lpmyGzgnr+ob5ScrmAm2FayVSn7RIPVc1O7XyNZAmYj5e
Z4Xft1OLN2QF8ZuxGvW2gP074zqxb7gsUvo2CFdxJrl6Yq2D6hMoTzs+F5SdWnjQ7xzOdbiGYNXe
jh8VYZ7WkKsBqmG+QVV9qIzdlLDKxhKpr+G6ybc6bY2Pv+eJUTUQ9FQKKV6BZ13stMG2Q/TJ4Y8N
aX0jVbeXD3jJbx2/PwzaNw8x4mFy/kFM9kqto4nCP+8WkeLXwBjLdnCDyL9qccTzA+VR6fqrKr1s
1AtPvTcToJVZmK3+wdvCFqDSzfnt2Iv828z6Dssaekn6MCJF+3UoLqcMcx/f2BeYzwaQJv5ZCEq1
GzYOPA7C/WXA4BmtPik6XxZOshKjUlUHj13bbXDpuogvKkSrJwXBpebi45c9cZFq1JEAmbGguUQW
W7VXK0xqspyjvIcPr+uXOsV0XBQe1KnFqRNjJ0Oemd9TB7dmALiwZy4NBY5F60Y1kS+ohm50Yy26
xEFlx3iPYYYRMtDDqoG4F8HrDn/Arb77B2/728iLtx10kSoFwgMQxWs3mr7YdOgQsoXPvxtGscq9
cyCTEych1V5WERxROrzL82KALe+ZPS1u2fVUUdpLmddbOWFYYHJT6Gfi6hMnITV9GxABoAogk4t9
iqWHGgprRrRIuUaEZ1uC6RyUW69udx9P5OtyXIQAlAFtmIG2zYdc9oTCIZAZ7qMchCLciWCc1nDd
JtR3o91Q4XMiqvHSg88PfW44SmtYm4p2WeIhtwqqbq+2xa+hmFayyO0Nimm2i/LKmSjl5NTTVABR
g8oR5eG3R2WHYVYmRyYjQk6PgHgH+nznUS6BG4z/2rm+wslVPSOJaMuBIraWh2QXTYgezHAiP/K3
oUyPk8ieoj57UqsjWp11GGzr6fM0kFR9/C1ObWG6zVwGpFIaQNm3L6rZaWnhqEDIac1Co+Z64NjA
Ydi1zFmWo9/W8Kw+HvLUhSAJ+oFiGpRHnMVC6ybb6D1cI12961faCCSm2FkZfdjxaUDELi2nfQpZ
8+NBT72nCe0cqqZKqXdZF/DLoBwloBVXR7hJtZM9Oh83iS7cTPMQYR2uLT7wx0Oe/KgzUIkqkGm8
L2FVJQpG6ImxzNF3GtC3s6izKC3FmOELjhSrIYJqZ+E5Wdhnhj41xYCzwP1SZyfRWXzVKWsj38AR
nGMq3pkNOFX8mTugtgGa/130dUKx05NnOhqnDhB6KPDlkBWg2Lg8H4u6s6KQQbsivJwLv4Q7CNpg
nvv3W6wsH1IHqKevpMVl3WOY2qhNdIbqc7DNIKoyOa18ai1a7Z059U9OJQOR8UORBHH4doMkVd9H
2HkC7qKsKOCNFm1/mFPDUTRrJp+v538d9XNx6alSi0YW+K9xtbfj+kWKZJtClqBHxyT/piACOwob
S9Wb0WDbpEBLs8P/4ey8lhs31rV9RahCDqcgSIpUGoVJOkHZHhs5Z1z9flpe/79EEFvY9sGoZkpV
00CjwxfegDmvmz0K/uHnS3d1t2hUz2XgVdfsszbWZHRZKFBXfXbnxMMeR6+7BBvcsHtWZxoLdFo/
H3F9swD+EEyzFVhC3yf+3Hfcrv0EqxMRn6OUBGhS1I/pEJxCSzvB0N83fv6mlf8qXKR4DV5A5AGc
SpeTPSeNKllYm3vhAIc6PhSheSzz+ZicMjvddSV2nXiyDRu51jWNQixjujUAh+E5XRWKNSntuzAH
QVZqKv5zZKPTbM3YNSN4Wd1LvkRnvVPvjUz9w6BbEYTdaUwzT3Qupi6v3Wbyjwjh4CIZoh/dxCg4
jfWutHTE8BWMDrstJu7auoCXRGGVZQHnZTFPYVVNagrxyLOs+VgGMvJAyCTOwxGJ5i+G5anqFhFz
dUS6hgJXbYk2+OWXCUCzO06njp6Mx4Iy40IJm74lEsB5WWdwHKY2ykNrVz8Vc4cPQ7OdC+NyxEYb
Gz80G85OmJd6LT8oTeZZk/UaRsqNv7kIVl8QQRYZ1BcowmWPyNa1eRj0gVp4ZJy7tjs5dY5QYPVo
HA30pAOz2ojzVt+PHcZYtMbg71y+X93OjhWlvF/t3Ne+s1PRCBfiDPn8mM5bIMm105OAEn0ToXpz
BdGnkBtDBWLBhCH8RaU91Zxjsflb06hAcR7lDH8DZeviXRtULE7R6KaBtLwd0KvFN76r+YIGtHQ1
eA5rrCES2VV8eV/k6PjWKop2W6Do1WEp3/EV/5YzvZxYA9PApgkZNsP9OaqSJwnIC6bpR8GSz5P0
DWKJmfkbR/XqRQGUTVRR2SdXSdg8xYGR4GPpRZ26K5t9HPyezi+KCmMQljrkRboefYqcu1nv2vFf
hFUOAZWuUzwhv19sz7zKkzjHjtIr/xhm4zDoAUeBQ9EY7GQy7PJxi5W/NskOoBBa9bR2r/rNZZbq
KjpcvC2g21oi1ohvKO7cV7J2zqSvY2IhN/6vwnNqQzJZEevKXEaPwDfgQQfAMpWpPWEXh10BpLsC
CmiYItLZneI0fVPsPzNUVjfuxSuoooiUPwwttvPHmrAws516ZniGD5RMbsNWnaZjyEmbWglf28SX
cd8SB2kBgpQYsUG923gGEeMs8zUaEaC9aPsYV4JRttGrchBqvL48M4x2NvzsRLptvSWCYUFkW39t
5+CLtMm+Xg0LqIgL+pGQqloGlZNet9DEQIYWFnZcHeom47e6k79XdXUCkHFGxHfnFCifc3x+33ht
cdJfvTaYerqJ2hoyqFQIDOYA6Mfkv+QTpkiwi0TohxTgV6X8Tj/3ETMLX/s1IrnP9vw1RQ18hHpj
DaxcEZzUAnv1XkNbRidTExqJ345AoQ3aAg2dkiy/ywP/pnLSXUSPvqy2MFgrsTxDEhKJZhfUSfFI
H1adjAVjBXaFAJt4Y0z8O6dDCfghzpubjUkW181ikqlGQiERLSD5SmghRWbQyWoqdbIFVdRPSf6x
DGok/KEQoJfKIy4inom4QYpz1MbYK3uLscGJiEYQRbvFVR85EuSsUuEtdX9XZcYZ6Jk7tuehlP8c
R/vVmX4VUXBK7fAZtNRT25cH3/7984dYnWmKIAIVJTROFvvbMWNlpsoF+FoJfyCo42C51CcPuqT9
9flAq6tINE3R1dC5GxfpWZvZijSanGG4i/cuPoye3OO7gnCu16D/bhIAu5oJgPDzYd/1qz5+YBAI
pDGiJApUlGtqMcl5g6GrNJW4Gk31HRqET5Mv3dZDnlD9Se39XM5fbLWyD1Ut/6YHzqMW7xINTbgU
R7BivHG08lkLbeyOaIXvqwm3WKvCR4Y9j1Kdeqyb4lt97oedFXvp4Gochp+/wOW8EQKigiLCJRVU
AVXd5VbAwXaaqhb3s6jpdi+R9IJrBD4vys5Aqc6OLe/z4YzLRXk9nrgBP2w9mMEGUrB+5A1Z49Kp
/CqwS0NQ1oj3zq5Ko25GklKeKV3jRY/5dtE/m2W1V3y8RgDfYoAbPKMo9qRVWrkbm2McfEUJF7sQ
ULG2vxd6Al04uCY47II2HNIq1tyTdEB3LY2zBZAhm9UbCM0vwfh9surv5hj+jB9a8FSdRKgfpD8H
vQUz2Coe1AHMZ+T+tWcLuUrE8mny+rcuMm66Go1xvM2yqLrtG5627+Jvn8+VfvVtBH5dtDDpZiiU
ohdrem6bANEcWlBO7hxQRj1YVA/bNOW2wNDgkYnaj3PvVVN9W4bKXajpD69tR/46lI+DbFVgwbuv
hozNRpY9jUGPJTcHQWxhdg6hVDFfymB6jLntoxq7DERld50icqtsN41/wfs1Muk2lPL7sK1vFT+/
1xAighJ824a1p6Aq2JTWsSpOvVUczDC+GSblMKk3ozZtnGTiPf+7x1gzVFw4wGiXg9JFnGtxiOgj
4rCOxJoJZtxzArzZpqdM/mV3vz6f8EXG+vdAYEDEpYDoAFSUy8Wp2T0C4WrEZm7CvX9GE38XDqAT
kFQt5ejZme4m1X4U/M8aL2VTSt7wyKjeRvtBAg6epbsh0s6VbyNwqqEnPihosyVb4Yo4UZazQboh
g+XlSuFRLx+ySlpEesYkxtW2P8hx+91sqpcsnfG9ahGBQ8ulwFJO7x5oanagI/Pk4MvoLUvVRir5
bhh69SQ0SBBHQWPrCt9QF2qGUnwewxL16eAP91lev8xS/b2Kh/uB+FHtrPMYOGfJLr/0Q/VsKOqj
hh3dpL2EeCSpg3qQ/ZwqRHkf6+qdSl9QUaIt0OgiyvrPZxWtDZqTwK6XSaiJ6YGV6AU+L9N9pJ8V
+/e6PlfWqTP+7LLc9UOkUF43ltIlKvF6THEOfjjntDKQxk6MKaNWXUUlCt9IO/6RFsVBlvp7x63M
8lyq+W3KkR6llYDQPYTz86zcjyjsqci7Nb6Ca4p8VKJ7Mh00P/4yEhXlv/GL2Rw/f9z3tHjxKS2U
KQ2NZqaAJS7SZq1BaqNAWNursEGW9OrQKKhclC+DXv6ZycZt6egPeh6crBm7s0l7l2kBsHXUBvuU
ddp9176l87diqA9Taz1gLf99qnbdpO4UGju93v7wC/WWHHpX18i/6d3OChJMgN7kwviJQ/QXOSF7
xAJdG51dMgdHO5huVJq1epS6c88MSl5h/6wx1pPQJEeFz+j0c5mUZ2NCL4Z/h5m6VzC3s6X9HCp7
dYg9C+xBjWdOJUxZWqpQgFyaBM/N+rnqqqceM8V5sH6qc/8lgEwaTOkLcuouVIQ3p9/KY6/uPYCK
lHNB7amoKdIXulwPiJOjq2OyHqphxnT9zpGQ6cMMsttr1V1EXa6Yv8R0yv1XuTh1wD8//8DLxFLA
NUUZhp+CE7aEtmGfrWLmjTuHFMlH0YXxTfC5ab/XrWRXKvFxQmBSphT0+bBX6fvf41qgBy3kJ4mU
Ll+bpdPZeiyjatXici90fSL88bDr0SsA2yYygNWrdGygH0aIuYSNsfHeV0x28QA2LSCqB4jdXcVn
tTyg39BrvWdm0M6KhyIQngARFsGI7savmKlXCfEOSPKEzBOnbDt9MgkSPp+Hy5ucmqJ4Cp6A+4uP
f9USrCNZlewIca/KHPYSbKaUVLaWm1PTDCelMg4VHaLPh1ycev8ZEwIvsQMMMXsZ/g9a3DhFbfde
nERnwa2ZMCpLglsAKLtUxq31K9+FvfRPC0Xv74oTOlc1gkZwTi8/OXEw6CaVGR8R3NLmcD+3VLY1
BQsU/0GIDtuIZVLT3TjCLoOE/7wuDHEWuUmz7x2X9OHAHfwK3wyYJZ5aG2chu9whU982v4edugW/
EG/w38Py76FomKBAwUjXrSA1jgqtSifU6TCPdBScHrryiDzUq5DGKNRfxSDjAYW6JC5V2tDcJdVm
j3mZV4pJfhcoUljbZDyLSZbapK61aRi8/FeQDDdi4BrXC5jKr2r3opamMFK518JvG4vq8hj7z6vT
SuVs16g9GsvgI8/0KK9hLwVJ4MZJhsNmBcInvZPbn3OMu5jKFkdo2gB4Z9b9npbujjrmxq5eO82o
YP//p1gEhIlq92GsNsO7+M8767Kaj0UynAoO2AAspxAXFhD/jbdfnXXaKJSsqAleBeQJ2jSlNtaD
J07PBMKM0DetRx18cHsosHoDi+OG0niU03xj0a28MoYZgsUFWuK6hyOXUjMkBuQSQx7dukXBO9ph
D6PdOOarwU1GgWWjZyUmcbHKGZGwW+PSAmy/uLFmq0moXIWDl06Av2f9HqtXDID2s+XsrWjruFod
DSVEk5AWvOwyRusoUkl+SX4jxJvHASFWHW2x/K6Sv5XOlsjG6mTCWkF3lYMRovDlEdVFahkGAUdj
p3YnUWqtWswErWgHehGZcmTZ/eqHTb79+fq5jAnfNw9lJwqM+E2QuC2rfUphgzWqSBUEkyhR8AAt
FD5ct7E71k5+gJ8kB0ItGFFH8RwfjsJYUlprls3ewxHl8E4fRemvsqJzElNAN4CU40ReSxKvLG3c
Oqszi5ykDthwhQ/tT/FclFg1vh/+fvcmhCzTIruDW5/xsokN3zHaEv5euV1BWnDLI0BGn3GJD5Oc
QOohKQyeUOdBPwXf7FfL7E7wrwXHx/lXUYWQbqUfgaowHOxFophRdSv8OiEb1/q9UeC+DY68ioov
Mbbu+pFs/CjEx/G32FlJR4CFWDYGqpW1QURZffMPz7G4BkY7jBJ6ln+zO/P8hzZ+C5XgELffxtwb
4k142srxjxSSuPMMJKmu+pUxBkylYrJLjXi8Ff3KHoCjoJwlO0kxvhQSVh1hdowxSxHymX6dfk1M
dWt9r9y/FAHAxwk5pmuEe18OgQGntffaODrmBtUd29iFublXC0yXDTK6WNpHVAExWBBO0pj/fL6R
11Y5dFqbri3YT8rWlxuMkBZ+L7UCUox4F0gDQmE0CZqdrHyPkLZPqTVipPcvBhWUP5Iz0fhbnh52
GehVPne9pyntThSuQyqb9pFkrFcySE73yTBvxFRXUDbCDEq3GlhukeETSV6+6KxWjRz33DrAqL5M
BTXj+qaK8fyK8HPuX8f6BdjBLkWzN7VOqAW7sjke0a7ah5btBvW9jWk8ZOqNVX9FGX9/LMpiRNPQ
dajUXD6WnWXwNyKj9zCVc0P7VKmPXXyr971blkhskNHIb0J5gVrOxtpb23Daf0de6rbIRaykZkRw
K9BdQoynCv70o99D9S2gESnVm/nLSsjBBwCi55AzGle3cJgrEfJ0I/lLpN9ow63QR+0G0qdh77Th
sz99R5PO7TAA/3yJr93H9MR0IetoClbz5RTraRANdYatVtjBNEP6U4BRI0Kq2m+flcQ//IvhTB0l
SXa0yJMuh/O7eFSHscU9kq2sSd2uQB7WUZ+MHNvcbqtvv/pySJMY8FCIo5dZaRLUmdohOe5lcXiU
WnRTDfWMTiasI4IPxXn+/OXWjguxVuH6iB/L48KaqkKdMhZN3oOSozAtMBdT+xNioyvB7wwMVJDL
LZzA6i6BpCiOKQ5Jzo3LOY27ppaMQenBpB8C7dVHoC385YQGaa6051ZCCfiIeezYOBtrZzUAMcAZ
QQpG/uUKF9H5To1SLvtzkMEH4A0c++jWUm2YY/9Oexub2tNbfVfZW2JHK9uTsJy+HhUWzDnkReRD
fKNreYNicaBizWtIewkB+0auAGIqbtvo5wGm4ucfd2Ut8U1p1pMSoOtgiSvzQ7BlV21Egwc5EEOh
4gXDWa3jfdjeJZKJMfDW3beylGBPcfOCg4dcszyQ80AfmzY3Oi+XAAuFENhEeBGbOwU9T+0IqIca
frrxiquDor9HwoX+G0H65StaXZJNDqh0796y2r0aUSxBgTEgla8xP4+l6vDr8zldW0BAd94xFwCH
qCRcjlhb/TwS2fRgn0+9+bvgCoVcJVpYIBr6GsuvnTUcQaX/m2EBpQP3gKB4ddj6gd5rY8COkXtO
INB6AnzpD+ndGH+X0ltANbhoD7eW+Y8xCNxo6FJTQ1ds0YtbthEdLCal1uZEUtTZE/4ete+pQ099
FTxtfGc7jev8bPvqiPPoxtddOyfIO4Q9D7e8fHX24nBhz7nM5xUKeyKY7RODtOS7I2V7Wp90ikYy
zdcYtgMq6v/84NcppNC2tVSY8EtGidRqo1rrCUdxnewVLT9zw95i+tCrQHmTLTHB1YVFl9iGjykU
HZbXmp0ETjzSOKHrn3pl4Hh2ANUL5rYyP8bJLxihSjQd52FTh0Ws2EU2LZCFlrhxDKGLcrmijakf
ArRIaBMV0t4J6ABT5U6A2gPBdMEWCt8RIVgsDikLtdl/sbLhCoHXBiTO+y/uAmoWoynVNStbM3bi
xosGkOkE8Eb4HSws0sA4esbBHlGHjTLClUyEWNofhxZn9ocDUs1psJZQZzwhaB5S/nfsnwPOokaD
/UNbnUf5ZMIGsItDR4Sjdbc62gIbry+ilavZRyuaO4lzBfr85TNMTldVup6xypDNNJEyKqT82EcH
HbMPPYrAH3thdhZIWDM2z2Zlf8XF8WRj2/v5g6ydpMLwA3UySvFUKi+fQ4E33pd60Xlp3D8VVn+w
yRvH6cZ25p2wmYgqzLGkcuv1V4JI+HhUApABomq3TJBHTUvS3Gk7JIvVs7yL5A59kr+KBo9iB1M4
tr0ctqc52TrGRdS2mHaWOsV/QwgsUfq4fF0g2Al4+q7z4s64wXP8pkboojJfgsC8iSK3Zc3/RqOd
Nn56k8lbFeG1zX4x/GLlaW2hVLGJ/d+UGGe5hMQF/9SBKiDXB2d4FN3RoGvcCnT95595revAyALx
InJlJGsuXzwpHascGgpmEQDJMkeUgotyhmRa7YV4a5SgJy9JB8D1+6h8HV4y6Umat9RrxGJazr7o
9VAMh+3Kqr98iBQz6rmO/c4b499s+68wNXdZRkFi83QR83g1kErfUCgX0JRezLMdDXLi0O70JD6z
MLHx/ejcICSpWqErNpXBNtuY4bWlpcCyVuFYsZuW7DEpr2Uikrj3nDLcG6PhCgk8lGpu+sl+HX6M
O6sO3Vx3hzi+IX572Rh+ZUeB99HIw8lZnCsDQTvBgyBN2ciYZO/xpQkm57koGpRYKkQ08bGwa/4i
AYUYzM3BV04RgLhEC6COSMuX+USNAGya9Axe9eGPsOkPnRT/HKP8yaqcZ8FyapN838++K0v5F99p
b7PMuVNqcB+zQrnawHurvQ0dvd5p3TPiwlvHzXVITA0OMiykSZHRXa2HKtCHvvYbz+Qz2PrOQlc9
acKjj69TF9J11Y2Xvs3ffB9Srmm/YLnI7/4o0/mhDaRv4vilxbKRlFwvUsJmIQpJiwgNguUVICNJ
k42a2nh18bPjEBjC4YByYpC9qVZyjrNk6wxYHRCOC3haUZRcUjmHiTXqKGMjZJoi5af10jeGKxgY
Rv7UqzshpUvw4c0unEDk+VGTomwkQsw4uukA6+jcjxurVr/aqCJ1+O8jLa8fYHeRPwyNVzY6aiKm
q6sduS8ySZXh2vhwZk11IvV/Bgzgmj/iEOUywJepmd1sPMn1/oHcJIrh3AG07K6ID8mslCCsakS7
DDfGZqMpu12c8xQN2nAR0oMY0zd+tOcQPWyMfR2KibE1uDgimeHP5bnY5rOJqbpae2n+aMhfuv4O
5STFPuC0TGyACGx4l0d/Ss6WnM31tjWQY+AGBs6uE4otZj+Apaanc1t7jhO7FrLpdUF1rOb9+8dK
OBsGpHLD08bbXi9DRqVdx3VE2+HKAxasuqk0elZ7dvS3B2ybwciBvjZoh0S7MfzZtXQ8A1kF/48c
OSA8pTnNzu45zisIk0G419qt62kFG0B5QMjtADCHHbLEnOiyBK/eD2oPT3DwqRSTwe212DuOfXAW
iY/JsS7GtYrk5r1LY/3cmJzrDUECA+obORiOqau+/NRKxqRGDuogwM+jFj7oOUZOrXgTj5Ihz9Ur
CdJ4hgs05j1OEhB0Kd/UcxUZ9OUNakDHwSaXg4ng3FgESk5St0NTabUXy7RVm9c6/Q1jDhqsldsK
85LAbTmyXuJkrzs/WT2fT8P1ec3onIhC0ooDYonAVuUu9cvErr3QBABPYRPV87F+sLTcjYBKfD7Y
SmzEaNiVcIEBPQcWfbn9UqA+5RRFDUu/fueNFjqdKFD2YH6O4vM7ylm6rwPKGpjR6+mNYqV3+L1s
HYbX4ZGBiIIAKVCUo8e5eA7bmPSimNBJeAuT+YuEHkiB9FNtQcAC4CccEQWKwIHHLUIYC6+J3pf2
fUozq/P+2pgUEYstFgBPQf2IfgbFnWWkbOdGlvhJUHkaFW0oU27zoEBnydJvdvCnVSZuUWFDT7ZY
noIOs5/OVd1405zsOqhiSj48hThLPqRqQy9x/07kH013N6UJTKK3fnpmZb7USP/nT7UNJUUyPEmP
vaxvNpbhyvkooJ4AOLCFQzlLbNYPo0+5r8y9YpVIwdQ7UfLRQxxEaaNlkbFT8Z4g4Dv46tfPp351
VJ0mnok8JhU1MScfRs2mIM6L1ii9MDqmI4qAfHwhViqcB2uEGCSk9Wtzo5u/khRTbqGwxYCij7Ws
99hlL4FP4OyzrR/VTfB7lHhReHYARUZ1iUDqr6m8SebnBHPUTrE2JnptC4IGoxTBfYRiyjI94f4x
AkkruX1tEGDkJeOrob+JK0Dkg1ND967Eji19G2jETyay9MJxhaTt86lfnQXWOsg4TuHrG2CA3BZp
cVq/A2lEE6/tdzm3MPzYnXA5ECAxcUGKRp6NQVyJlndcbxXKFzhW0ZcHWiz0kmhci5r1YgnETpqb
zhjVXqHoWI0Cy2x3EK7yL2X8aKECZPo31vBHkUiuwbfIq29J0uyy6aF9M6XdoFngO1/LdAT4svWl
Vi5vQmnhQwY7iUNqkUeOepZKNlIvnkNjopnf1ONsA24s3ghba5RaN77HykUgAkQhXECcwlV0uRdo
oUtDqRSVN/TVY+LMtCdkKFBpbf2uTvofArAYqH/f0SJGyLiJGjUn3Rj3UmLdZcVEUOVTNQH5vPFo
KwHjuwgLc0hqQVZx+Wi53ZZyNqqVV2vzcRhwvWaPisK3FFEwhSigt5CFe3cwtzRvrvRWWR6iCQom
HBoPRkCLj6B0lTWP6lxR2W/d+TUuEBoouQmo0k7IzorEc9SF/G28c6hoiMUaN+gAh8EpL5//+TyI
Mq2IEwA7kP9ezsPoTCAtwQ57UzDuh/RlbkY3VdSzrU8PXUBtD/RRVOV3prElbLFAx79vE9FxwEdC
qDtd0aPrYsK6suV8Vq3UQzcF5epzimNjiFEXUANh7i6D08UKzRPgHQrdO6sAVzM+a2ayNwkyLTw1
ut+lwPSytL+tq8GlerR1qKzc65wogr9NSCn8Wy5niPC2USH0l54DKZcel6s1gxsGIALsL20n7Scd
hz6p8OTooTfrE2jmM1nRXniZx3SMJl3bqoCuRJkXTySuoA9XjBmN+JdMNlcMyiMOtR+s1ez0nDtv
JtlPC91bHHhirtjWk/nWEHwqxb9Zx5CVwQuC5yLtXq7jWo4zzY+43dv6x1w+Sa2X9G9Cq7fhJBn7
didWsvhqAopbSSkWfsRBIWUM5bCxite+EVUppNhYx0CVFltKHvwsieWw8lo94dZ1vtYEvXGaPxTd
I155J3mMvosnmXpj10VvAkdj+/m75ZLQhgg26+Ni2yziL6Q9uIs5aIlOl4ZXkxEN4Vwk7HGMDNpo
l9mwbVPVpw9yRMAWexJk/82/etOJ3BIHvY0sbeWcp0ROdsbRSxqyrGZ1hN/KkLKrhdNBr+u0hA23
gpKKJP9eTzQv3ORzr12+XCzI6FIW1hFqEDnJh1XZ6KYpzZpWepHOwWX9ZgXNTkB2BwwtS9hNdpmi
BXU3hMXBVqoTswl4f0NUZQVgglYOJQCQwo59fbb22Vyjle4UXikjzhMfww6EvDvNPBHwu8Z8rWEC
0xTYJSZhmd7tBYBYaFH5MebY0a8y606K327dNis7lscSzFjc1649ARp6mwhkBOzYvD211leqjWeM
gPBj4zZ0qO5RpWjLyBu7r72uvtOz6ee424fu2lcSuBsWpUAQXCn71CjajVJSlx5m7TutbXeSlR2b
41QnN4Xe7svuuQRqk+M+mmB9GdFrd7YSpZW9wSPQnmSxQIvSFgtFnYuRYD8tPV3t3TrPbkSkNvuA
eytELOHCm5FEXiodorp7yEG6lRAuPz8wVs4LypyoRRCni36C+P2HteoUlDvLPCo9uRBIlA6mAJeO
1OzUaQvjtrIVL4ZaBBpa0Vu+lTKU032vg+BeAG6ETYMzBPs84ECcv//Td8Nris4n2wBIITWxy3dL
IElNSEwUniiDCbkKVZEOuJ1gAryx265nUYwkzn9CXgG0uRwp6nU56y2jeLfTApwp+n+o0uykeGsD
rY707g5DMgflZLlkpDJJirYrvJxDJFTV8zSD+6c6rw9bxYuVLg9vJSpI9LcQ91yaiad6qadNPhXe
gAY48VgzQh8y0nMJHM3n0hANXXr5bmFJ7udfbnPoxbI0xwhpvG4ovKap35VG5oLiew0+Tv7NGHW3
0VK3UJxdwJGxMbRYhpcXFm8No0X4p+IS+s6z/bAjqtKIlb4qC48t2BzaiXIVhM9sBM58a8XOXrEf
hvaY1P2D0XNekT7YUXaTZVQbcbzeuL5WSnn0MwVsmzsMiPrScUqWwDcNGMl7gDXaEf+LNruTomOH
e4rIKPVS8lID+TcBr6pyd9uMVxRrltNBMVkg1aATsJ0ul3ZSpK3tdz6baHxxKF5XEzuWGyROXqGQ
AYWlOYSMQslpNXRbKnNrqx2fTnGVimW4BOUYoV6UGd4ZXp2wg3VCYvJUqomuzAbb+O5i5yxfFNQ6
gZMAy9POX7xoEjqDChoT3w3SZVa91JwFn6lRbyeqMiKQ9HGmqBVOK3unkBGN8QaY4Op1YbxTKgVE
QbWK9HRxjExcAZCqgOIkfbAPmWRROKCFr5AAfP62V1UxMRJCRdCgUfPRliU6M4WTrMVm7jUGNMg2
+6IHeBCqWxCFqxIQwwhVN1AhVAKuurXySLNuzBhmHOlVhvkpMu1disJmLzt3AhRToXGqxVuYx+vE
UoxLHQg1ck2Vr+72oQnKsGqs3Msk/Wzui7KhQ9ztIhM6I6G3RNldxXmwSuMdcpHnIexuieD3odrd
IjN9/Hyur+498TCo+yAbDv4SHcHLhSWF0MhMSUKJIPjiwBLLOayDHLcTF/L4/yHEWvu2H8dbXHt9
RqISOD4v3zyj1O3abE8QE17lT0c54a3ZqlbTwl3fv+e1ojEWRnsn2WvFxjK7DrJ4d8rfoCPgD7AK
Fnd+pRUFwvCc40asu8I0Ls8ZXWvjJ2WaC3xW0xtrSm/mFGpI2Stfpj68TWV8fYp4SyR9bXMZnOkU
Yln3rIzLz1DHdU45ipszJmNt8mjP4ET/xq4v9I3X3hhqWfYH+zLpqP0XLG3cxJp419GAErXueDMe
UNbHogWFswGFlGWCU+WIUMZNXVA7QMc2w7SOhdXm+W/yhHCTnr9ESfXMweJJmfYttVp75/9IpulH
Brp/DqWdZYYbYe3VBSq+Oe7xVAoEOsle3Bih4jvGnHNlyZKxE9Ckrot/Tp31a4ZrLawoP99e62uM
roeodAo9tMV4XdjkcdfHXBIq27yL9mWLkwNOsmgv7SsujqGgys3ac5yXvAv2vYkO4hZ89Pqi5q1N
GRAU2RZQsGXlN4KAY/omYYMkvQmmlV8fmnF2xSluI4hoovroQ4kPjDtjRBhCedmYhasyHnKzNF+h
JuFNcO213iRRYWCnXYBB7k4limljY/nuXMSA8PwH3X/saILVvuYF4fzt87Gvy7zgKpHaQ1OTwWmH
ijX6IWRSaaNIRe9nXlP/gbvdO4ddoCWmYDioUn+IBVdI7g4pJCXBkKIYA/R+L6iMed+BBqMbxEak
+nXTV29ZYLrF8Ofnz3iNxXx/RgPfD8HZvbKvTChQjznGRZ4ocQrLE9mBaQieRCLhmSR9J0znBW9X
NxKs+baOhLX1gdAMVqUC/ir2x+UcpXNR2U3LHI3RVywsXVHkFBa18dwdEtgNKiLBuKQcAz88yvaT
VGeHz2dAbIOL+IYJoAlEFEmmwiGoXT5AGyZTUhoWD6BVO3qSTzoWzxo2k58Ps/qiH8cRFYCPi2GK
ArkV41BjKGeUdQSpZqC9MPgUDZNd48QCouakHPKi3KBs3bern1qUPmiBmsjNLEmIGoiHMCx1+iy0
96p9ke477dCiR9zahHMUk8Ps12DOrpmZ//zgp9MFRRoiKdO8BCJUraH3Bt6/5LXKQR7CmzQxvJY4
JK+TjdrnSlRBfx0fCKH0TVdhsedwyZhMjiTO9Uh+FCX7gMoJGRrbneueckaUb4z4flkvV5BNNUlA
39AqVBdfdvbnyQorZIDUqthhgEDVNdlZvXYWGtAx0FeV0qroM+vKzC3rUziJzgJSDupZQCEjHUMU
fSNfWwkxmYf/PtTi9J/1sCABYrn5VJGasduhS/Rew8C/7h12is2OU20Mep2fspk+jrqYfS0pM2MW
U1HIuWvYAI5Ix+fvSvYj8ScXDqwbz6VrtxueCOvjEkmiJUjF6Ardk+SJ0gUjkgOV/JYrxo1JCiro
AvqAeT2NCV//1tshnJctTMnqGQ/fBWloiv8gOhbzbNZ6ZwYSI8/00BGncfPsMcW4ySeWdhRYxRzi
LUpS1oSqoEwyUSu7Nj6ZUKre0yZ4wH2o3xhAH5qoRyieqjiNi88PH1UcYldL9MNTLr6LqrdxomuS
MGf+ja5eId+oo0qVAN3XCBwETSTfUL32pE6FmyUyPc9vu2AMkUP0974lCfDqKP1VZLdizQqe8hxv
REdrARuHk5AqoUZMj1hs7A/nYzlBe+yMKPdKYTfLZM6gZW0EoEzMykU6HYFUQSvME0Ah4UknEEzT
yM7S2Hk0iPJI2sg7/5dpExLc1BjoFy+mLdMzHHjtJPfsr2kXHXWTtgXQy4GIEiSVeECxtWWtP2A6
KvuVl8L/m2WuazM8Ulh0BUcvqMxdbTxURvKztSlWDrK/V9uNnSee5PIDW5hUsvpRrBJlgcUZJJda
ZSWmFhFq3FFe9nS9OOjaL93ZouZcn68MhBkHdCeFCVnKylRSPo641UeelcrYB3SejDNwGKPfXdM0
mHeDb20s3pWVISx0aB9RauHtluRLIzbtjk4JZoNmdh8B24tU0+vD6hhUU+T6lv8tLvUHO+pekjp/
ciiHtPlwI1fhTnqdcgV/wi0638qRLwp/WPFRFEFlZkkiUfMmHMMk45EsmnmTvE/K8DjN5TcEvZ7S
Ubox5eQmDZGVRDpMUd1GqX/zw+AFebU/AtX1J0p09lasvfJpKCegzsG1B85o2amtkNwpBm2I4OtG
boitcSdnO2V8bqvWM7K9Lm0NuPplBMaVJJbPA/b8cs92vTV2cR9HHocLjL/ZzWycwKn7YU1qxqCJ
Yp8SR3jswTm1lrHXRXnUNPpfIMgpfATaQQnuraHfirWuYzoUkg2caoQoATLzi0O5I5WQVEMKkc0o
z3Kjf48V+Y+++t4G+b6I29eoqg5yVpxxaA+m4U/wuD8dFBwxZ/oDS4PPz961SRIm08JsWiAqlqh4
kEANyuSkk/LMygzrh0xqjizo1s12+hyWO720uReTZGcq379WcXGa1Vh2m5huA0KNRxLHLWDoysEG
9UkVsgkmktzUghYfjg7LgM8BMudFf0pltPCFynClfq8ThFzaJGBvZzWg0VZ1w+lO7+cfuoNtXqHk
eynuTkPtPzb6qdHsbybpdC0DppY08mrYD9Q8ExW08xYAf2V5g++G2qOSywJaXHzUvpdHuQ9snrnU
7jpnIieav06Kfx5UAOmR9gdilmcl0/5y9PAprdIb7QmJ8du2zmnGT7/apk53xYS6Xu0bG6WslcIa
7E8UKCgb0n6gnHI5n1HXtlmCOILX+8pdEan3z5WsPiTB+BWSynfNgfqEGhSesJ464hEVRz8z/TTI
1Z9YPGyVxq8q09T3hCQRwv+0zkC3XT5Lilx3JDXI286p8zVqwmdU0L4JI9emebRq7U6OU8x+EB2W
/WcBtdpY7uK/X9xE7+sKTB0Q16sAXDVSR87LGMcmOfMQJUISiQ6zij0XzcMk+stCOScKuTWV+DBV
AXlPclfb7e+dEW6x9q9zf2aCKqJlkHeQgCwqfhRXYZC0AfL6qCbgN3HX2+2pMcPneM6/yDolACd8
sEMqb/kkfduYB/GfX82DQ49IYFwJIERI9iGeCYBSyXQoUBlGHsoaKDyAOG1UXKyS7kAkFmIaNtWv
kXHM/4ez89qNG+na9RURYA6nbHZSlmzJ4YQYWxZzzrz6/yltYI+b3WhiPgxmAMPAVLNYXLXCGzRt
5SVc+FRAfevgC4X73Nl0H2vw2JQyq4cPTFUXpHdzMbhOjuFbPG0HiIgNmMOV57107AAICZUkerr6
so9Il7uUCxxuvJGmgdBFSXI8q0fksYLJrRx4rNZOdDM4lYdMWnngC9U1/QMASiIVt7ABFDvy1253
emb+P9d5Byc41/bLGpaD1bt9h+lAhzRg2plYAuChpcjVP3ImxCJy5v/TSiQ4L7tEH0OhjUogIGtZ
BNa+iUfJyMzBs/3iCajL8xC2HpKT28Cub1S6b8A8Afwb9cotc46V4qtncME4QUBcKHFPN4AOjlbL
kj18Ap2ELq2aFNsyu0/o6gZYiYFo+WjC6IvakZWazks7o7puMLwJ2z95qW6kIN3kjRrxKfT42Mdv
Vdr/MrTxQYhqXT8ql06ngzqhkMMWckGLQK5IVTfbkjN4Sk1NRHQYovimR1AixRAe/XEjXpMwPW+9
sjl/rbjIU4CjaDWwC2S0dAC+dN46Vg3M3zagcJGO/+fn4+4EyEE7DZLxsu1ntqY0RhmC0DGuzIWq
3xQ6Pt+ZC8d7j6rznU4svr7ipeP/iSxnok2xAqTn9O23cTYPSou+eND80hBD6hOFqz2C3tnfZD+V
gLQrVR+tsrjt9eKFudnH9R8gNnAR7IBxMxpGtQU3KFm8gL8+P1uCz63mKH/PRXRDbnYbGIB3rPKQ
ItV7fakLp4ciEeQUjC8wxctJf1blzZxOOJhYBcrW4Ofwttx2puQldfWEQ1IdraGGL9T4EGhxdSV3
o0tIrnv6dLI6zmE/srsOjKWUkZBVHfPEzjd9gKYj7jFKYByK4leQJC0phvQ2Is22wWHO5YS7I93e
ucRpLDI1Wqud62e6sa2LoHUD+89/3xwEe0hEREv1bMAX5lNXouwyeBYWXByUg9Jr9xWth6BJbix6
7Znzn02zxfSO9J/CDEUB9WxAHPROJkkmkafU5z0l813VopQ6Jm7ip7tQX3OsuJRr0U4HTkjhxZJL
Znkot2Mr5z0JhvaWx9YuV9vjoLY7DWWoYuofoqMxvJrZpsjlTTojHC3J7hRReMNAX4m6F1qq1iex
ms65EP1c+sy1pS3jy5GOWEjE+GUUD6n21gTp82gfsc4CnapuK93aO1L7CwO8/17zk92QbZqfzc4l
kQBjTCMoLDKMQolvhCzHLKn3eNLrzRpR4sxjV7zjT98McFlk39ZiSFiOfVQ0wjLBSvInpxpva1NH
krp+Fc0Oye53qhO/xEp00MbwqBb9fdkGjwY3rJ7sirT4ajX+QwMBrY3fSzldQRldiO5//zh7cecC
7Qzz3B+Q/B+ibWh3Oz+KQNVKIOZxGsrjlbRSXE/LWGcLp2PsFUiwl7zOsijoU1VozWRS/IkX9S19
A+l8pfl0KaTS7gBzgYgslKFFSI/rtKyaEclAum6TpTOLaZmXAsFgPHs9aKyttHi5yDeEWdySLQqu
qGCBOWa3VQ0sOIyVrbsUu/96puUAOAmoCYaSlfoCPjqKYoOCKK/WA+agswYnf0K59frDXRiDAiQX
jSpRfsO7WwRvPSuZTCZotwn8iujgFWq8MZRuF6vOvoJDYH+M06e+ZD4BouFurtZkXi6eGPojQoqX
9uZSF2mIyNmcGDkmEYEDIOmj0m3XXS8vfQeQBf7/MosT03VF3mYaInGi79yFf7rkDTwUPdRdtDpM
upDnCm0RqKWokwKoXnxzdRaEfWuhlyNmHAKMbzE0SitpJ2n3LarwQmHK+R/0UIlDJI0IfCjwac+4
U06HxsDYo1oTZf2tjsm92M1u6m61KP8pRa3nBPlG6vUbtbe/rhykC9sLdJz4B1CCf5ZZABR4v/Yj
k0cWohJwCRhSCoprn2Lr3b2ik/QSlx91kj43zvAts/QOmo47ROMfSZpu6Ui9hXryPVTtldrnwqsg
zaS7JKBw2AqJz/uv3Auda6vKRwrulAFb7kzPtnSXIrtQxcbXZPhmxb7bVP3K3XN+pAV4mpRaQW6C
+nqR8CV+RxcmRoRKdfqdbr2pxPop/+9zQ4ZJsNWoC2GsoWNy+mhGLI++pOsdcMeXbnhxWmQH5W+J
vjLBO3+zLAMSlvMk6tdlm3+SNNC+qtJ5IBLcRqrdsvjNKLYc76ty7ZEujKpEG5CYY4oyFVDb6TMV
tlIO9lyhkj3FD3KKDUnQ3Y2Oj6jhe2fROCsct43eVIAb1w/weZhnYTr3iAPQqkWx7HThXLOq0e8R
BOpK3zUlYFaz4+rpLl1tL15Ii5B/Ex+pkLYSCJzTpfQU0KCEvpSncvhkho9jKQPa/kgH+vUlEhVp
T6s4Qt3Jwgd0LS86v2XE6qISEfH2bNqsNmkTU2Cyehm7ZvqWK6+h8w0ATJs+xNrazPPC4aHsQRIV
Sh+0giWAoZdzNehVlFcK5RiPPujH703xzBSwztZ8JS48GF1t2noIdjHjXAKP6yIHCD87NBQSB2rT
u5ZNzBYl1+4OUVbhZbomK3NpQZMC1kBTQ+hXLUIL0wS1mRMWHJOfdvA4mj+C0IOVKUwH47frx/PS
h6GixMxjfXLN5EUPVXNmHTdOu0WQ+fvP2n92uvesvUmSXYWlPfpz3Y/rC57HTb4+WjRcXzBg0Bw9
PaShlFLXgPzy9Oo9Gl86dLlkDJz8g59Dgg8/Gn8lo7twUgSrQnz1mqgixQ/6K1DHRt+mmRmgSxU3
wBBQcR8FMMvfa/MR6u31p7uQ9yA0gQkBLWlqFDpjp6tVk+SUZY3OmWJPbu4k+9yM0I2vD2ZGBRvv
/JHxgmFsZ8O+zaLuYbzv9af/5TfALieFFdDdZWBtM9nO1ADNnDB6Gdq7fvT3YSbvrcjfG2rmzk6y
k0trJ0/Jbe0ysFLX0CAXYh78UoaioiWH7MLiAOsSTdc6jjuvznO3Sn+15VtYvcwMcK8/6aVXKw4T
lyKlIIPB083O9VpTKn9GZqu2N0GTHWvtVTGTXZYXu6L5cn2xC9UYOE1eKjAemq1nmDp/zKPRyDTk
eGpro8KLDJTn0R/duXk2q6dsxq/I/1HYdGCCH9Cs8znbDvmwVe3fKm9gOAzOD12NVq6Xi0Ff5YpB
H0kQ6pcpYTIYeZfgwOuNxrtSDC9wTHZZ8G4n1q3vjIiqNljJoL1hv020Ha9vyYVAxfv9d+3F/g/B
1JTKRBBOczF7bfdW3zCMf1XacjdCawnStbB/eUUEVulFMQ1fktl8ay6rzmf+ja29WzMao1nhRgUi
uf2d0fRuW8grG3x5RSDDaJgg9LWsIrRat3sHFqynh8OeFzx3r+E073vUoDM0RPzxz/U9vRAf2dN/
11sEkCmO68as0VKbUyJFr21w+AWPOCM6HW+L95Axxpj/c33NS5cAvXNcz9EwUsjHFjGyJcOf4f0S
7lVMXrVfWakdZT/ZGPVvSdN2g4lA5AxSRj2sLHwhoaWbhCKkQPJooCgWX3Dd21au5p3Xl48OWiAD
xX2j/Ay1bVocs3Hv56QsZrhR++81Xfy9ljxM2nHlR1zach4fXXkEOUkQF1s+JFosw+zoPGt8qlVl
EzWRO4fw3d4S1ceETffk8sU0Ebvu3dSXxQ+CgaMgO1a65sHuajeAIZdNKyfhUhRFeoyRBr+Nyeti
b1J80wO/5GaOlK+iskjijlm1Al51TXL8YhCB+o54MKk4mf+irlRCKch7Rpg40f+OPgRMH6ntOIGZ
STedgR22Spn8Mg4rxd2FFi85I9ckeF36mOgXn75+J1KbaAy4KHD16wp8uPmeYBAd1OGYmzfdj+63
AX6t2EvyT1qMRbTj6na+Okzw5ZvQ9NZquk9PtdMmE7+HPF2I9JCfLGcIdZQYZq5HVD7xTd4rrhI8
QbHDSOjr4L816h0gRzfVcEA59O0rtlaBhO0Unlf3GIl38nPZPb/1ReaO487M9nLZulr0oE+rfcFL
MYlQD2KLxJcUWD/dNgnSkITOaOep2e0YeMhLd8WM+0B4l+byIbKeVKhRjfPLdOZdD8s5tW8bpNl8
rIwRJS139iraQqx4tnH0KBUorFTEy3S8pb7SERfixhez5UG7M8fqbiSC4T7buHmcHWX5IVBea3Ay
sZG5sZTdpDhQmrOzciddzMA4wqJuRfIE/eTTzWlC1UzJ4tmcAMXJoPHkYGAO95KEGS6TjRvos2dI
ycbm9uiU2tVuymDlyz3LS+hSomfM9SQEb6k6T39CaOQMhrKp9WxdB/fAujkRQ082MhOClSr6/HnF
Yog50YsgWOB2crrYFGAfWaE35uWhJ9FEU745zZ/Kv3EmV0m3Ddg0nA0HN9EZhckrm/15+52898Xi
2uniajSGASYkPKly00XPX/HRFATv2hvCL7N1P4cbWrabmt2WdigQRPL9YG/L1NXSZ9nezIdJxTmv
+9HGOJ8GrqVSc/jo1hab/JeahJvIjmE4KgfIHTs1fCrnx6r9mjjPnZy6He5yRaW6ffFV1jIXp45N
xjWZh+lGm8sN3pFKtg2sbWr/0DvZrcg+DTQQB80NsMTFTqDCPHQH4Tvo3zGyco3EQvkJNR63i5kd
HtrssQEddP2uObtq2C9irCCcw0Q6a0PgKpBJUd62WFq8CiaUUAnOJw8sAaNytCGIc5m5vb7m+ZgS
sjENAQb1pBUwDhYnJJWkLo4l5ABFh1Kg/YXoEggNtwS/Sb+sSH7GiJlMwY/QWKlFLjwvsymemNk4
GprOYuk8S5zJKexPcURFCwTTX3c+JE13rQ0ziy5ZgyuJm2pxIE8WXBxIOa+pZSOn8QoyiQgGudli
hwZFOOfPgYSjBZ+FjrYNHKiVbT6LgWKb0QgV/R6yCHlxiTppkHOP8qylEblWcJsVposw7UYAsoW2
nKx+pGy+YaaeMqDCJ4SnxmFbreUzF/f8r9+xyMpreSydQuN3+DOwXszGNaTeyqHfTjLiQtKIPebs
lSsh7xO7ttx4QCAiJ3e4PJcxb2o0ucojs/X66kfbfKmdQ5t89dPNpH+R7L3d/elpQlGQxG3kGfvG
d33MfsddUu2BaQuCmLXWtzm/zXkh9BkEMJc2CjflIjg55eygtkEfZdwp9cGyDs50a9bIXHwvD9LM
Je8mgQsVko551nqa/VDLXhG59rdCuzP21oA41aZ6N4aN479o6fH6efmszM527N+f95mU/9WYKGo8
DPqITkgcetW8NbIdPmv1U5xu6sd6QpdjN1bb2Oa7vMvuZDA0jc4XezsXhzk/3uWNm2hIKHqtvA0V
EACbAwAAZ3hWrJX48QmrPfuhxCp0A4FVwZ883ccsjlN/VthHZdK3NrsWIhYFY+YNL8X3OIBzb4/Z
0ZGxALQUj/nkdhzUY+pgNDwM9Xfk7lzsTdzO/6jjZD+X39DV2lY9mb4hPSbmhyFDVLAOKWNU876M
Kmb4XiTbB3soDkaKKj2KeVQCWB6ozi738wMAoqNlPJMDbCT1Z9vPzEK+o6XYlK9JpT9FsrwD7pZg
wR516aGVlH8wZxfa9qpwKXyLE7yUzduwe43zr6Z5jEPSOONez/Zot7uJdBdK1bYD9+7LT4H80WlP
EQcZfEdi/tOk4kGqm4LCpLDm17BIdqlWH7UUIA/Cy1xI14+JeSmsKJ9JMtALivxFCDUcPxjHQuXK
EL9y1/wT3FbPxrAr0YbidryNu8MM1hcqnXpQTGBtTGa2w7jRAyReNjAyKvVGaTZO93TE/USOEzdU
0LfK3zngW8PYRSTd9ZGvT3tW7tuf2W5qiU1bh+v5w7zz7yTpAQ5PPG5qHR0Uj/6HauzL+LZsH317
hzJa+qI8VDvnKSxBGXdvcNX7eL+yCWcZr/iUAXyT2Qp84/Jb0StpCLRKb72pK7b59y5/stFK/BU8
Sj8avpLOwvr9H59my8ihes7sW6U+KvpWTw8VWJDuwWqPhvkWFt9TjJyjFm7bpmk8fSzdkuF1tZfy
7RSomzqnsm+BcByd8FGFqj0rHvnMrO9gTGOQ8BYaO6vRXARzgy9gS4xHK34fhtu8ewicTfaalT9U
Z9gkSrWrggfDx64qIQQyCgKx8qj5+xHVPzUIvKJ7B8B4FwVr44ZLGwU6AyAqUsQ0hRatt0lWC99W
B7JByFg0qfgkg60wIXDz5icY4pVL79JyjMHItZlHUTQtKpEk05RYsnK6ueG45XIvOvMgLA4S60OL
mYsla+B348L9zowBWhvjL4aSi+ze6ZNQGuQUm1/IfFP5U8i1CKXb6+dtbZVFxBvx76iYPDLLCIk+
unM3jz8npV5LVs4qfE41mRE8VcYl542HDI2+oEwFVLF7LWH/O3B/ZsLoSLdWScbbbP7qBI+9IKBz
jSsTpKVxeADksdVrCrl2bWJ+KVOkxUmGiMgFrJalorcDRTY2csSzqcIJLoNq30iooOb2rzT+Hvaq
R1EZ+IpXOcrGb5+vb/p5FwrtB64ZevWCdUKsO71nfJJm/OU1eg5D5YrcTaAUBTFf9T98QBJpiKwa
cIKi/nJ95QsZE/0foOQYbyLQszxU3eBkfRzTu7Qj0mBEBlX0ZRIt35iQU4t3xzO6tUnuxYdl7sKX
w1um97Y4YsnUZeRRcQN1CDvX8FWwwoRfiMhVhdahaHfxCWC/1q4c7ktvmc4BfWwCqmww6j3d58gu
ZhmHAB43+VYa76nkTs2r2Gcr/iq3j3YIq0sCQ4mzmpSs9VMv1MafIF2AISgEnDngmJNhjvSsESF2
fDfpH1PRZUIh0Oh/Gla19qgXygFot3SYcMj8FH8+fdQS5Wc7iSEAxEDvrTo7qNXOUGZsoR8Fwa5p
UFG0YKeiv3r9SF16v8Lkh9QT1wJ84hdZeJpYztA5Vu2hNLUx+59CFd4SGPDwjWDyqZSj/BRCOSvr
inRgkaydrLtIF/AiVjsYk1TgSM0P9Xur3ynD3jF+Yr3q+jOeuex7lG0Ejy/AKuL68hcCp5C2YiRD
PGPevqiB2kGph4KOKGNZ89hO+qEcfvhjtPaQ4oQuHxItJIppXfCMlkSwPIlyokhLpNDfpu7FoCOa
UMGGce71erfD+2dnIp+sto9CWzwPgl072q4pv1x/2gu9F4AYfEOMM6k66ZyeHq9UgpiiTOj5mbQV
YuR5dNQljfpbQbZuN8+i6dYbbu2gdW5ThxmSN6xJx57HLn4CLhGC80FmtJxOG35RWKmtl55gUmmI
JgoSQJVBhozI+9C86MroZk5XqL/nX/Hpqos0A8fgOomEPGlaZgcMDJArQFddP4AOuKvK/Glln88/
Y8HyBoxCG5zL4bN//VeppNhJloUJTE8fW3lMid26VjZ9A8MvtfFR2NQNLlK4I4ekVytLa2dHjWxT
4FSgOTOqWKogGd3YEK2YoM3OjYmqVgzwCt2ETs3u8hK1ZGF+Da5M5wjGIDKFjrg5r7kmn6dZJz9i
+VklZVSGsRHWniwHWFGihBsZBxk6j4rvuj+D/1rzMjzH+8KjQJoG+wREU+hjii/9ry2v+qrNNWWq
vEoptkkAaNCUvVhrj1YlbYX4VSmEeSVsLgzdLVTJ64b8qU3TQ4iBpLbGU75QywvmJyqvnHQx+VuE
NfKeIanDsfJ6I2QeUbhtH3u/UtC9OVpnQQPIkPI4QEbb6HfC+Unco0Iv2MTKDucfL8seB2BFHbrB
9oj2g6kBtHwsOmzeShckq0ef6PrR+RRzP41S/FSw0kjto+pIv+90C7PBtidlalE/HeMtHD0UNiCs
03gQAvSODTlTD9waSRrV7rbB3Lmp/CT8IqJj3v2jzw8dV4bdfh17LBS7mzhACQRqg+je1GF4Yya4
AqrVUbLrtfAqwtbZD2cYJwAE1BFL1fIKR0m1t1BJzZOfPtm8icbdgBA0Eq1CuMJs9jPKnQO/K+3W
cuILnzq9c1um2hNSWct7EzX8zpS0inNHHBNJoBBmTGZjU5Z7NUPZQcOWMO92ZrMS0i4F85OVF0cM
L8KOCWddedGEhQ6aAkIQRQjHiNUt/cbOeHqyUP4UYcajQuG33q8fmfNBnJieCMAswP4LakWdqdVS
W/elpw1Qx0Q5AMgzd4Zd0SUHmWaiTi+9TaZ9gnqF8XVl9fO9Z3X8w0COCKj1kuTRJ0VeWLFKVJfM
XTMfjCdpFn6a8SZO7jv/gK3evin73fVlz4Pb6arisv8r0qQNxExzUkpmCLzl7r75wyeiGM0xLRKv
s1Zg6xey39PlFoENWPColRoPOauhC4LEnULEUfCERw+3R5KXcyb0P4OE1+y/CijP9ce9/I4/0xZ4
7CZgodPnreJ8xkRbRuqV2rWJv6rBTk4yL03tDXzu0Eg/7Wl7xb+T6RqvLC428/TT5un/WnxRY7XR
FMNOnDlgTFsUAAboK2TaveMz284kuiREc/Ga8Q24SRv9EGZojmPJmVdr4fFChsxPASEFxwFUjbZs
z1oBjsd9Owm57GQDOrybX4u5RxovPwyRsFr/GmYNoXANNXRedYNwUNF5hzPFjHdpHsusBZzfjCLY
HFT7ev4zh45bAcqEJ7TS4r1wsintRDmNpqHIV0/fdGgViKPGLVpg2A2pUb2ZKh2bcqZe5Z7G5k0y
/1p5veeRmwsSmSHmwiQryJCdrmiWVlBhUVBAKhh3BnkIBM392D+M+OGaU+0aI30wBunhrujt1+uL
X3haga2l50Q6fC5Zn9W+kgFayD3Mfg5l2t2HvovCUohv9VBEH2P95/p6F44yIyVeJON6mFDL2VKm
q2mgZXbuyWS/8oS0UVCvXOGfb2jxuYCgg4ODjC6AujNoCFdCbOfo2Un6uJs01KBj4z7MjXtIfbsp
/YYKygFJb+it9qsQZzUz+0s0NvQmi1+O3r9XSTAzejJ1z09ML3BwB7MfAjv5kRgIEXTzbgqdr/7Q
/+owhtk0VXwwjL52bSQZPdC0uyiWAoQ31Oc+/H19987NQTSk80GxwdOmb3cmQRZKcd5ZQ5ZjSGIi
GtRvVeeuLGnjc6vTNxX5U6O3m1aO6Lun7mg8AX5zB/Wfld9x4XOEOkwPjIQTQcoliVHDMBsqG1Jx
EhDluc0OoR98qavoxhz62zp9nIbetRXUi8fsTjBxRHCGLrNvzPa2pM6x1GblrV/cGkEhJT6gMUtr
8/QritEEBzOHet4U8NnQQk9HMv4pd7WBbACVNshn6EowTYtzqAaFK4Qbs0ndB/KqvdyFO5nB7b+/
ZVFi+nqohgrsJ7REyLdHEsci/NGgrmCG6Z3pt7cB0TnCod4OVmFBl74wwZwhkvBfMHen+0D6jORB
GhVei0zZlAU7PR92A4ZApXQQk2vh6KT/KAKDbFv7vCrysdzNcrD2QkTqtfwMGSxyTBV6XqaxuLOL
ES7xPE05CC3IlMYto1Za+AkKW8anmltp9u5syvQ1sDJBPGkcDyun9NIvIKbqqCoKTMcS1xvMqTKP
TYFgn/xo0VNQ0J4SIv4TmrjIjGx87B6MMdimVrBXDwa+E9d/wKWvxKE1S5dBITVbKg0pmR4ZWmIQ
FUKG2Brcfjw4Y2qWNi7/81K0cICv6Og8f9IsT9/6UEtli6pS7vmqfLTscO8gxq41AbfYyns9710g
iEvnRGhWQCtd9kDnUo6tNoY/4+uym072A5Sye8d6T/3bBnVKWYufhj7774AZVuX6NxRsfNAeXNyR
XNeM21oFrTobbrE+7uewumWIlEk3XRbdOHm9yZ1+H+fZ1m+je00yjlE3rDz6uT6NeIug0oUUDHSu
ZX1dJIGV9zNUSWlUvC5/jxvjSDmE97m0y42aSSJf2fRiK+lRm5Mtck+SIu87e0YIbD4UUfbt+gG7
kI7BX+Zkw9VjgAR+4PS152h+S7mMeojTdDckGR6aOHAS9c+OdFPjmIRYmmWgEDbJ++trnx9ulhYW
jUI4hBtgEeOiqS6sclaBSXDhDApZivNkVSFSbdHT9ZUunTiuO/idqO/ggSY+879qjabUApwuGY1F
YXNED+Fbbk0fWCZ7XdNLbmvZ0XaYi7UZ7uW9/WtZ7XRZJnWhnAgNSPAwFV2K8iZTk4fBrhPgB7XX
O82dLwe3g61z3Mbd9Wc+l83iqDFOIQMVsPWzcj421Fg1avTayvZYteUxm4pfYNl3kp//DvvpYHDI
4/tEDX8oOLLR2Luti/puNhV3ctPyZ1dkL9d/0XmmKKjytrjyEcrhbjvdjjhtamWKiKDhWN8o063T
IQ+U4oZCa7qXC0K7sRLTLr73v1YUf//Xey+GxjCrEiCOWj2gDvtVstI3qf49+BCl0vg+qMk4rP/p
i/p30WXXrptAexUzj9mYXgQdPsqm/ZQw/J2CvWSVmz6Kdm0c3ttOsPK4l185B527imEp18bp8/ZJ
Ylh+H4L/Sce9WcBEaNq7KgNlEtn4/Jg3SZbvUrXeNGWBKantWtbkaeUbmI133OsfqFq+aIWxEno/
NTlP73GhjMxnznCRELz80G1jTHzJh2M3GtJdEPWhm4BO9c2noHTKTZk3+X6OgIoUqNuTdkWVc6z8
uxr6k6MG3lwH36LAxN7cL1rK1+K1mTsTN6f0iNrX+xxLm0ltHmHVXD+uF/LBT0FnRnUCH48Lw+lu
2lWiYyTPrN4BIj3ar2XntvY+AHdrZQx3hl/l2D5YCpqNtwnmljED2jR0fq38ivPa7vRXLO6tMGkL
qKjUV5CZtrwv93vz7BtglROYRmjLWtG8jfX0QQ7itQhyKUCLTgU8XCYa6DmfbkBijXZaFVgBVG5T
1Ps0MD46eWJAGRSPQZceB83ZDbK9lYOGpsX4zZedXagcpOZV0WB15Svx42I8FVcnxtNC0nvZDR6V
vAGkj5JtnQK3Y7E0AeasZuG+CoheTvk1rZ2nobNDhi7hfyWUidYYKgRIodhYuS5rwkmPHDPsSMUC
edrXtiy5etnczEa7c5LmQbOLcCVXuBQu0SJQaCML28ylbJwqD5ZW2xqzrVF7xKhrV5jdF98w7vEM
PEjT9NIE+fH6YROZ/fJD/XvJxY0MXkSzJrr86Kvy7cXhrlOyTZBbW5RMdqgerWzphaacaDfCpxYG
vQ6lxukBY/A9lo2j0IUPjCOi3u6MgK/cK7chCTXosdpLmsLFHeajxuI4mVJAaOGwVu7r58UWku1M
GGCUctLP5oqtNg2ZinOJZ6B5mWrd3pLi+74ARD2Y0SHVKL66jLwsfeva6BCX4Y9J677RTsU/kulf
KCm/K5lmecQ4zK/1ykuqFPi7Pb9ZabWztNbGVyD6HhvfRxUkUdnt+mn4nmsjfOTMBguqT3elBRDN
asKvaRproJRyJj5jfRfH+j7Nho1WpgejNJ5QNR7d6y/9XM0KBo5o+HMzc2ucicj5uAEOw5iKlkD4
8z6arTc7zvZm4yCBLtuda/nA2+zpR9y3t0owHJJO3fZqcGzCdAb3rTeb+KVsM0RgyKp8pdocsiE4
yOOwki+KcHNyOkEvIAJCPALBICAUp6elR9G4iirEcDX1TZ8D3MRaVyqa7fXtOI8yYhk64Qg7CUuq
z7//K2lojEExcIhKvMlqbpK2BfAHMgY6h5b2LzkWXLEKc2VO7htF+bKy9lnEZW0GRzwgHzyVyiJF
qsNWrrIJpGKoYZAbT7exmtyMqfU9ypVHw8jubRgOJM23U2FvJAEp1pL7auwfKWYOoeUzCAu7lW0/
vwf5UbJgIvF98HEsswo/mktVSpTYm7Rp38gNYl7Jyxxqj2leQ4SWm+/5L0mptmGWfART9cvUgn8m
HK7maM1T5Swkil+CIAW3MaUKtcPpCYjSrtXtkl9iDY5X1d2x1dRH5Khduas21ZzcNL6/kryI/+Xy
0AmeKdkUxSOpwOmSqu+HfZ9bsedDuaEM84t6l/XtLrHjg+msHfFLDwgwSNBaUZOE43C6Wqzacx71
cuwlys+MufNYtQx735z2sf9naP/8L6eNeR9tVEwyyM5OV1P7LKilJky8NE5vouZhAkwh96iRdvY2
9uFjzd0x96u7SXdcRxrc1KETOo1PqTxDLplKkGvWimjN+ZhEfAEg/NhrijXu29PfZDVZGpqShAO1
3Gxjs76T1HFva0wFQvNphoxp+fKGOh7d/vkWBaq1ztt5kKGvjOIZYgo0tLkMT9fPS8WgVCxjb2TA
XMzlVvKfjEFeCTLn3zmcAUFMJ5lBNUFbrDJOjlGqI7NsuXzrypfSpgqd7zHE2a284rOrjbYGOAai
MKAZoDmLgCLXkh6iShhhdVi4NVPmTHqrB9+1sSKBBd5urafWD1dWPT/FLCrEkQ3udOFkdbqHhdLH
RiFbkZebgMSbRqhgurKUHVAGu810y5X9lVzp/CtlRZg1IEPhnZ91tadci+QiiAgM1XwUw1tJLZ9V
f95lZnSf9f7KlXnhjgDsRN5BQUOgPiOFN2gZFkbqx8DeRUmC0rwp3+KR9lQN1nbiE2qdauvodQBG
wnhbeafiEzgNSYLfACScT0TIfy6qvBn1yS6pzRj9Qd/LAK3rvvwoJ0yvq/kutFUgzM1O1+bbSE3c
uepAUnbJynd6VllzrgQBH34PZ+tMdESO+jzIZX5DOFVuTeSd7O6LnZoPVmRvcfv5lTjjc1KvJIyX
VoU8RyUi8LMsfnqw0pq/kGuCMdQj+DazW43qN8zgvrSh7ZWh/JRl81vvf1zf8IurGiRIuNna5yad
RadqITEj9pr8w/DrbZSPb4o6PseZjd/v+IId8kO4Sr+48JLBxBIaSETOKWMhGFTD9tngrrZ3Sup4
Yz+/2RSimcSL1btXK/51/THPkRBkHkLFFtCVCZdneR2ETkLaXQHioXd7k3TOPbrOsUgoEDvQj1rb
f53kZj9A8QmSj17mMlTC4Tmv/4c7AD11hYc3GdPyixZlAVKWWdjGcAQzNJ10eXyuZ/PdLJJ7SRue
w17Gylh/4LC/jkr8z+ismXRduINY3xRIetq09EYX0Vm1Gy7ogTRjTsqNYcwbozigBrPr3cr392WJ
4yTywibuYCBd10KLeLjF102SK/xCGUSdD+gyx4lr6LOkAKSfQzI+l8mdgwlkZKb3SqA9KpG9y9TQ
aztry3d5L/uNizTFTgpXRSZEnD77KZTaHHtK3zO7IEMySissJhI/eTqgOZiX4YG204OK2HCtNcek
k4Hl2dswr+6CwnmbAROXVIvXz+U5XZxzaQG25CtAZ5t77PSrb0LU44NQ6H3P9VZLpyds8rwSTUTh
1ZtE06HJ5i+Jb/7QKhtUcV/tavO2tDdaFXh6gc2G/NtI5Z+6mqPUb2ibhP9FN88rsenizwRNjlQa
laRIl09/piqFaT1iJ+I10XAjlf4HAsHA07LvfWbWW2OYfnba7KqjeVPb2a71x00bmtsMTfqg7Q7i
Xy3BaD6tVFNAr5jKMtEqcAiSvOsb+gkHWL5X8lnY0sJUgnv69JdOVZShMueHnlk5j1VkPEfZ8NSo
5kMfjA8h+MpkUANw96Fn5IqMpagRuDojG7dw6t92I4OfKW6pX3AkLZvHXiofhqh8ibP8PneaHf4/
22nkXD46rf8iKcUfvfMtd5qyW8VEP8UGo5uF+leT7GArdclDrla01Biy2ZGzZv53IRVhkovyPsMN
gOfLR1XoAJdmi2mCQKwWAwDooOJdwMGsER2I3BZ49PXdvZCKkBDAjkG3zoEjs8i4ArwN8tymd9AV
f6YieTaJoVUdv1DQPg2ztdKxOR8oiY8DAjguTNB80Rs7fZepPiQJ5N7/Y+5LmtvG1bX/yqneM5cD
OH11+yxIUbIkz3biOBuWkzicAIIAAXD49d8j95CEsaxzenWretGOZYokpnd4BliEFN6Nof1TGI8r
Nesz7hlYCoArV2uyUSCTFDDb41N7PyoXPAvhgEsNEdcGa0jC1ePtl/DKkYn6Pu7mwNdBjLR4CRXP
eR2FMC5pHAvz51PDup3FZKYFpLuMzHLQHOUpuph3WGHLeY1iKUo4WIS/6jgMrepLFA6rlZku7XC4
jtATjutcpvnk2HuPfkIF830kVH+hRA4WpYzfTyEEMaUP9o2OQVMtLOjINt0qjO/HWZdZqa0cwJYK
n7HBPOIheOKVB56VBZ35NjoIXcKDock9tovnGvRINX8N2bSeWveMi4e3X+prczkGreAgNwyg/ZJp
LKpGOtBGxszCs5U4GlZ+Mz8Qxj40mu/B9MZhOQTrt7/0tVAXvcHv37pISWHfLryej9UK1HaYa11D
eH4HpF4+dukQQ5cDzo5hd2Ivfe0M/PE7F1tpbc01BJkgGjHZ9KJqLJQSihMB7GFd/DJXfOTzhzAW
Ec/iUIGefC+iAo/lQGOlcJ1PXLE0ytvbXMk/DrD/+TL+v+KZX/9x1f7f/4ufv/BuklVRqsWP/76o
vkje82/qfw9/9vfHfv6jf2+e+eUTe+7f/NA9Z/hv+ZGfLotv//PuVk/q6acfslZVarrRz3K6fe41
VS+3gOc4fPI//eW/nl+ucj91z7//9oXrVh2uVlS8/e3PX22//v4bWrs/zLXD9f/85eEZf//t8rl7
or98/vmpV7//FkXv0Kg9VIbh+oM08pC3Ds8vv7HfYatDFQj0KZAvME6//avlUpW//+bZ7w5iNqgM
4QMIYQ+g/Z7rw6/c4J2HLOVFEA4dKOyZv/313D+N3/fx/Fer2TWHKEP/+2+gePw0eywgp17gi/5i
t4V+CYQ3hhqscurLm54JfVWWOYNFSwfja7AwwROOlWFOMoTG+TBqG77RruwtmN4iR02EzUWWS5af
VeVUZcIB4lZ0SpwzVgWrxp+az4OnDSC3IfbnAuy0Z1pWfmYrBj+VQburQUAaPQey4EsrYvtM5HV/
WXKUQVqm3AdCGL+AnCtPXT2MFxEDqGqm7QycuWM/N5C7BHdmkvBrQL545vGquYltoB+kHzWX9cB7
tKk7EUO2RPr0+lC1/9L6GgwAQPw+z/5YPwIdLf0s4F6wGhQYt5bjwD8HEgBQmIxQYNj5rUd2rRt3
gKoLd98iV3kYSoe+F+Cozoka4qZIQVRrQ/AJbZlDKS40t+48EppqXVqPLpN8BMUDCzSB81d1NoON
gbiuapxLjT+7jWbPHxPm+sV7zUIKWSAua6hplN78yXCl9oxZEF6nlFUfc+DZxww172jjir66rUzI
HrzRlQ4MAovpHDAU/bWZlX3uBAxs+sKCK2tVFFNGjWtd68Y4WwFI3gMnjvg0jR2EC6u4JiJBr4j6
0DYeIQvVeZWOk5GE49o4k/tIQrh1Q52nh0KK5vanIo7GOnF5GaVx1XS3phyDa0NtI1eTGmHgA1HL
ZsoCRsMwGRs1gpQnnNhN3MIBktCXzHkSkWsoVAFihajSOGU6uAN9IAPVt8CmSfQE/T5KZiCoITjT
eCqTVVytKjqIBh5DQKnV0sjzjlhFCFAdKBypmWO0NUKO+qlb5tMujHmxoZDJ4Bn1PO4AlKwP0WlV
yj6xpKGwekdqiJAhjj8iggzggi7CZ1EwDv15PnGROoGZC+B6AogU9BGH+IyZR/sbWikG5Qm0gTY5
tIavagVltTFqQXScqA8cMIuRWIXalvsAgAmgsrsh/Cw6Tj5W+KuLuoz7z82Qg9gRV6iCh7lqwlQN
bo+4EhipvUegQIRGhUFvu3b7aa+Kyso6VKmcpNc+QAasG7stcN/hVnYSfCE6tZByQw1nP8LgPU+d
tqZzWg0e1HPgUjqA3i/MQ1OUFl8LTxU1qKmwHADeLCi+VhAgXFMEZZmjppJD3ToUfWpJiBlDYMgm
D6Gc0alFwyaI06aogS/X0ivhMCt1061RKIoQAhn9GGEkzloLlk+7Gf97w0kNjFspZLcHC1c4N1bc
osBUjeJKDr5/T2terWJLRNVeSRZfjjkhXdYQOeisH0GQW4dR4eQb2g7qWyjdNpOy1CE47LE1J3RA
hrWxdOwCcQ/AC4crmGvgg2hBjC2zo5Z/HWZl2jUZK2fNVTjex6YMvsb97PpbXhWwLq3aIH6gVSTQ
G5ERmOWV8eObYK7lsNbYmuu0m1xrzEZTOENaUR7DnZFDeYdA1Q7yFkAlXHm+xqIMSlbNaW1Xg0rM
WOpnoWljJ3PjeU8VhP7ft42WjzxgbGvFfnsp0JMFAG50g1ufd/UdYxqwpHb0y/sOSmzPkLcx6xnZ
CD/vGbIsNDIkEA6le9jOfN5c2YIAhlFYvLqyJhBEs1nOVbmV2GsLuNiUBMI0E27JB5kRZGefy3sH
klrPla3kR4Vu0U3hFd6+bovoC6EIu5TP2i/InLlJ8lYHc1rA9RG1R2bmvQDMgR98+9xxDWMQECpg
ujKeI9e22g0hA4oqHJ0VBxCRoHRSDUNGgqlrhjmZi3n+4jBjLMByQ/IQkdrZGyY6eNmgHneFk8O+
sKTXfJS9JyDch7A2aUvTUtx6h50i8DuAbKC/U26n0BqfCkYg0GvlnePCah4UnNShlRpWcK+FkjRc
fop9DoRSkdY8MpAfbMw8b/jcmz0M56AjVRXEgbxmkU9AOFshhEvmohY1iKS5v224gCZFMNb1bRXR
9rFRrBJn+Rhb5z5KJHRlWoNKXWCLEDtD2OU0KwjmElTLnWrTwUfR2njQ+AdQpmQaWA5Pt9DWi2oC
4e8RcEWknbMvPmq/5598r2szEzr9amZS7krbah4E1VaCw8DNlCrDz3Y7QyxjjL3HgAd8E5QeoGVV
OXABApmKnmgcmzvHkSQEDQJnxKoO+w56XVAsIuuqmQMJzH7vP7aEt58rpbFXDKy3ugRpc/65nlri
XoqoplMy23L8ajTFCoIWQQTimTs/Ox3J21RwNq4Z64N10wXs2xRY9kUEC/p74Y1eZtsoWlCLAWNt
SXrQpc2j+BPg/dOFzFv+5PcEjIg+qOTdrLDLAJtXktWMV7ICtcJrstpCSyoZuyD44sQyjBK0tZFd
6hpyJNwGd3xNZ81vRWHChyLWwVba6EE7BaB9RRFM7+dadJ9FO0OqjpG+3tRQQUYqPjWQilM2Cmq1
brsOPG0kSwgFytZNpyiPMhE6YwZbuhn2G2EdJlYzhsisAwHTQVJeWeMU3JW+Fa8DMdnrduYOg/pP
wJ7qUOTbcJjHvVR1tOdeUWWRmp270UVubuHRs1np6px0jX3BVGlduQOsspPS6BqmL1b3dSIS2WQb
O2gqSBdKTrIuLvwAbNeBFs1lGFb2bViDvpYOkG3eQgTJq8EE7PIq9WTvymSaPdgwi3lYC/hafywC
QbdO5XWbPurcrTKwjfOr0d5VKIxuyhjiwam0c3vMrJCPF4oW8G3KXYmkusC5Nq7HodVfSsj8XXqh
0antV+yKzLp9T8rWwPGqc+S3wZ1ROjFt5KSs6ueNB1JpDmWowvpkO1b4oGsxZKMgdMdaV9ZwK4u9
LROx2eOACc5824JqXV+MBI3uoRwv/LKtWijPEudcYzKvSwvd2AnWtmtXR9WnqVTW89xGUDrx7NHa
lM1Qn7kNVArLMa+81RTkZeY39Xzpd+W8VpBpbpMWBoKPI3PGG+5omhHQHi65H+RXsgj9S95PdANA
pk4bdxqzkHTzmmqnuXAci2+8eOjP8U7s84bZ0bbq4QJJ4EMJpb8xHABq5T5q12RaoxLVrTXkLD6F
k47PI9rhnjSMbjsk13badb00e8fHfAP1sZUU0Z3xxa3xKu9RlnV4GZhcbwlCONRiwXrl6JNOqae1
f80xjwtEOCV4GCou5QUpI3o1OJzsnSGWj3Gcy2nX9L4Ny2+LVdCE47y9qaVttw8oqpQfqpmivsrt
jn0rrM7bOHXuntl8guECMPhNDm0YBza9sxOXNHGINB9cX5Msj1FWSFmjZogrD7pTqe+CLjGE3TTv
va7BoeIGooL/NlMdtj6E+Siq5cHUZmRGNWogIBMbFU/gdwZgFFiRZZ8Z2+n3E1XRfVCa5hZ4Vajs
UPAgECQXW9E140XMR4AlHYW0PAG40XzocmG2I4XzUVH5kbXyVVXe9I0RIom5glppHFjQWWKKXudD
6V1PqsLGCJv5vIDZ5IBDAb4JPk+iYQg6iACZeEs9dFeFVwYDikRSOGkQQW9pXfahXmnFitvahvE0
Dl9XnOFkChEk2jBhorJVnyUitOqrT/LQzTC4PfC9caGg22vsWCFHmgxB1Xbw0fjs/Qec6gN0isNp
2GmicUDmvdoa2+rPdSBzJIvwNzJy8lLdOgIAoUD2z1wycg6OjoLccMmAIgzIe0Z0cxuaFn1NaCF0
VVLElHyMin7YlpMNc4EQFoBhEVlXA2bovs+1974uTLF2Klk4sFgW4aNnAsiUce1YNCHVnJ8RE7T2
tdNavX0rJNG3cc0xDUNlNrnS0S4GuQpyQMQI8NDRm0GBd85REuHFXTMGXX7t0Da4n70SilF9KUAa
mUBXFwhs03YKNE0M6DiJkeAxW9VoQcoQWLL3Lo4xlvRjRz+iFkRuJ8WtB5kDDl5BYTLtih7cZuL3
WOV1rFfMC6YHyVp2PpAYIouWlTd7HgrAjqlnpwZL43zqZ3R5NYTZH+0yih/mps03jtcfjmS4kN4W
3IVWUlwGU5fMIas2k1/Bx69B02UCt3pGDTMm9b3TYBtHGAHXJ9/Jtz1TtUgs+NKi7wouI5JReNsD
WnPV5h4gAzUAXFND85veHfr7qSzyVUMVwyE3BTzz8qD5OHYzFH89zI20dkCS6hqXwsWr5V6DVsJs
Q0pB9/qiIt1wUTh2cSFmXnSorYExnHglMfv5sKvBmLgjF9jic0TLpV/f95q4COenKrxAyR41uhpe
oOcekq99O42APXd6zuLy0NuxQ3lXlFPzLRoUBMbgNfI5R9V6FZbA1VhIip58bmB0gmwFftiAMEeQ
5u3Ce8OBh4BLWYAtheJ4eApQ3sVjkTnPOOtxftqDiu3UA+C3WrugtT5MkYyhV4Gs8mKSxjz5jePe
1NA6ExBojMgazjzDxzriYZh6OCXgY9jIqzLnObsCgEy7qbGMZQGINE4QVIOun2vBVDPsLRjP1GO7
A1wWcnLV3EMGIp4h6xvO1wA69Odk9IqtLbFrAaGN5PmlbvNfFbher0r9VOs6Vt36v1i6OoDT/+ev
EtEvpavrJ/n05Zn+a9vTp/Zr/1MR6/CXfxSxoA7y7uASA3tKEH4Pmvh/FbHAlHyHeB4k2AOpCPYg
6MD8WcRywnfIoaHqimWCBg0oiH8XsRz/HcqwNlQZ0CsATxyKfH/d4X9QxFrAuv6sYUUwuPi5Y2Dh
NOdNbvqdL+vLukH5JCBfAkRlEIFCrG8ZMP7CrYt8FQK2coMd66mcims+jGOC4/Hshxf35239WEsL
DvXj74XY77exqPGOvoKBdjj1u7qzd5GFXl15cOxUMWv3UakRLSB7Q6ksA+1JnUc+JBEFQe+Jzfqr
qN0PlFSXOQDrqWOcJxLibHWsKFyFPZJb9LfY2mnp/aDJmNbl9IGqiafjDGp/wOtbFwjmW4fAsSRn
9g4SrI+9mD94Y7WdWX1JrXJbUkbQq5PDWUv74oxJC+YNEVcZImf4PZH5Gd35LSof4GsW12Lq1x62
tNKm94JBd44BjYEdfwQIdLSSwbcfBUCiAIlAub47H/NGZS4HaoTad5OPqgY/aFZMA8RZ3367L0Ci
197uomrvqC6wFICBu7iG0JMRUaodPPxUubd5JHEbSIq62IOCS7nSFRKkvDufuvqRt+GWFw1JCOBu
pu83Jhye3M74UPTV2w5MkURLRGMHAt7IUaekxTpqB1RACyAmGwJSadefx0hkMwnqYDLM8Cho4DWS
zmKiCSXBfei0SIZDcyPEqW7Yi9f4a4+7gMQEMCk0jRWb3ZQP15SW+9oHTlb4zSXKGXZiiKFp6efh
Q+6h+ziFwyOpaJ2hWKUSX4mzIajXVVfc1QPdQDD+i45Uvpl7dEHDgn70uIvWP2n8XVH+sRg00Acn
hmoBw/17ISylZhoem6m2bLGTIFDHlbPz6uEKyJ+NTfLbCoQRHY0fwpg+msD+EMD0MmYl/DdhARn2
NKUNZrEjBFSfMHcTALXPYw+6jyG/hdRsglLEicbJouP4/T6xm/1IpinR/YdYcil3WmtQ5YLUifp1
rstbUjrIgMfii/QxeSJ+T736bpaQQcrLwj4EUank3TnnYExbAT/hP/8zYO/77SxAGqpzhlEFTMLM
Fo5gVZP4SMeQeL29gI6OyqLS35YoZRU2agxk6s4FFef9gegtAohe+8aNUwP5w7S0gyaRxNmgmYBz
vaxAfXfZXcF6ZEB2eZUXaq/7Hk4BtNmAkoCGLK0ebdrcOW5/xuvw+e27PQzBK9M/OryjHyDL0wAz
urnicuc7z2MLdefi+SB92iC49P0iRUXtxGtZdAW/v/VF28zHbljBwEbsYDqydQO4JQiGV1RsjBsl
Uvv7wXYzjXw1hift2w93dCgWB1beFn0LeLrYDfF8R6ZoXzcotoBcR5N+CL5BFSxfyWm03jdQd0aE
fVYH/lrawa1uAoSnEhBuXQG9MBqw72lhf6yFrhNknJ9Bca3gjTXJFHgOdup+j81M9+fRCPzJCvIp
6nZqMI9dNaGMX8UdNhCNUr5fPJlKnnHF7xks4xGBjmlE2IME3zuJCh+V6b7IEMdB+dWBwXScrwbi
p00Z7Iex+iKwgQ9Th3raoS7UOVbWM/sE5HmhYPR9cBeHxhxBka8kntiFnVgXPr9sQAXpWygYecG9
LIuruZnB894JV2/yoIKMOXolRu00yggaor4yEmcQ0IUsr3i0UNbqLJaJbshQcT0DjOtJcyRwsjqf
/PrOK1Dxe3uCvIBZX5v+i92/hWzhxPJYoCLtZS3zwAbXbnQ+qw60VaiNXMbDHGTFBJH5ctRTYgYo
wAYFf1Y5qphUD2qDGmiQMApMmyWCJAp7DZFoksTM7RI/VwiFcuZlXk83tKEMHLr8vTXUH7zceT9x
71PsAGUJlOsGWkJPdu/AAziWt21pP6GkxFdOOO0jhtx5aM37TvETD+4cVsArD750is1Fo9Bkcbqd
W5dp0Fb7IMh3LIifje+cccjTNvIjxnPvz96aSLW322DdwrVn9faLPxbDLTlRbaSkdjFnd1CoOvj/
TizFbgz1LaeHbD+Cjpg0OKcgzL+S3L5tPPKlswSEF3WIDlfsyQ2wHIkdTQWER32saf11ZEiGRt8B
166v0Shkji7STmKcIAMGLuusbsKpLdaVq/awwQR7Ue4ZNXsCpl5C2nKAIULkQ8dYQDRau+dRNzSw
BC7OaO4+za4VIYwz0PdmTY6Ace5XKI67idd7ADnKHo5kwr7lKDCuTSk/+XntIYoAAnwqSeJx69K0
6n1DwwfwMx5p1Z5HET8jlJ+zwjsDPwUS2FAaFyV5fPsNL3TW/16S4eKUC+1+iALj6p09IgCG5cN9
b0Aw6gzKOtqzUa4pD27M0uOY88pDi6d1swBbJuCDZbOOEKhAOIo8xSVKUBW4yGvobEA8TqmdxPmZ
yBGB89v3Sn6GVny/18WRidZrIQy61zvbG84Vu4UADcr118Sje870VTOBzw5Av8uEvSJWmbl+s9HI
UKNIrMCjS2N3C/Tp5Qi9EV7O3+TkfwlndVuX3Z63/ZkQ6FRFdtqH5EzO3oYSaJLl+a6G6XvEmk3D
P02Q9RaosKVTKG+bINyj9X6dszaz3BsanGtEr7ig330a3XBdBNi9Spq9/fRHR2pxBufzRNFlMDiD
rZhsPNEFd6LGjFCOrLZQ5gzTPAILl9vjnPIgAv8VG7g1xxvt+PNTZcniDApNQGaxFv4d6JasAGdk
mQOWRuKRkpz10zifutkjydcSYWtNkLcscMbsatb4bor+XLGtgnq66BsefoCB17DihzVnezpEex1Z
VhHzc2Byitu+rVgPHGVZXUdVre8GFlnpPBN5ERv0CdBEhC374DGYzQGzEPTPb7/fF4z3a3vdIgqY
xoJXlh/zHSq5ajUTXSWNaoKzpkev0kD0P/PKDl1vRM+rifBhZVgL8U/tNwkrxHk9V7doQlz58/zU
jYjWOh+hNOSXobusA5IaO/eTCsyU1IM/c0ZpSCEo6NqJ60LCrwshMSJAiIVNVfWo4+JacVZA09sl
aN82zZnngiMnLOOmtMQvhMNgQW9PsDFSCrqVU33r54gDD4Fk3lMINTWo0Uz0MZLldTU4mw4NxQuo
vmD6FpcRdMmDceYWWuZ2m8IRqN+i99Zk0hzifLsdN70JHlSjEGKHHPrQEUbIpXTIwiHy1m+/8aMz
ehHHOKIJNDLabpdbCq+qQ3rR9wMKrAMDeBV1xSItCvhFFi2fM2V1c+qMfZfFrR4yjlZHJrjz0Ezy
Q0X8D9ClhUELaqCmaIIt6QEuBWvDOXESvdBzXpsdi9CFD11LwrqjsLCMHuCW/Am+9SzxbfsDkf4T
h4sMtIIfXDd8AHb6ChZFakO5xJYIZjVU8QEXEW513QNnMdXV7dsv8FjGtCRqeNhbyzFsUeIQTnXl
TLV9iJdcdZd77VlpBcMHyHKIldtNPswcCHrBdTucwdh5Jwkvww32FP9Qj/WdiyKfq43U+SnPomMv
LDggOH9IGVwzhapXdoeUFsBG2xNx4kPtZePRwEcr0B23ACwloRVcKRA94B4J2XEIldhZyJDtjXQk
VyWgLWsLoCTUFmDD02ESnjhKFkj8v4+SpSqJAxZc1GnH7FrSbEWDlmwXpgMvVn2vP0rDAb4fIJ9C
1h60cJhT3pwYscOx+so0ChbHLXOZ7bgUvYi8cjYKrR+bHWpiVbQv8+igV7PpYzAP/XDVjGj61/n7
vs83Lmrlidf6UTLG4372cKSV6gQk8kUV57VbWpyqGHx/EI4z7kJj3ns1RIc8ZSa494zXeQ0GcYMO
HVyM2me0ZPctdgp03e4IagFpTWY/85RVZ5NTfOEAYiEZqp+CyDqhlLAQePg+TL+eeXanrVHvdAkU
FGo6xaccwfI3Z3LiHYapP3ML4UBmz1tXldmDX36tUGhrkBpLiGmmxvHQ8opMt56MrgCoVcONKoJq
BRTOrW+8bA7qxzBEftfaU9YKdUJ29NjW9uK+8cPsz6kFk2EV6Z0jzHtfxREUGYE2gGx40kn26DTq
01DgfCAT2RGinkD7YThLCERodXnJAuuih4lDQnTorYsZ8x4vwU3bEcWlKgpOHHkLC9Lvr3dx5AWd
NcP2wNc71xkY3CDrC0eMDfyN2q+e0AUC0uIK9ucwEQA1iPBzh+OwAzAaN8Zwd8Lz7+cIx5XIAUhC
MKaHldW5avOyWP6r6v9/Bm99vUfwf7H8fxBteav831S9evoZ7Hr4kz/q/mH4DnwZqNuhZQNLwReI
6h/g1cB+B2IP9DSAWw0ODQEcU3+BV8N3sNIArhRKik4EyCsqK3+BV713+PxBlhf8/BhKZOS/qfsf
1uQv+wgIPYvKjVPPZRPMbZCZCh48MbIqsOlBbg/U9od3cf3HpX6s6B8u9NoXLGdrQDV0XvAFjsU+
6Ibv+ExO1PqOXXoRiSjuEcj5Mz+jFQRy7UIemotz8MdERg/qdVjvsTeziB2a3KkGrnmQRcF41ZF4
X3niMnLnE5d/NS3Ci19UJ6YpCqLSFDBTlWewnkdDTq9yMZ1XIjwRqR15gKWPaznUfZNrdCikDUmz
rsvo2Dz1gz5x+SNv/9DG+jFUKIglyDzCoA6EDqA/B8g0DT495dt17OYXR65negtICEwbACRoWoR8
K1zzPuIo3b09Lw8XemVeLhn8XueHk+G5n7V5sG8a8dBUzb4VeBzlnQP8+t/ZI/+5Wx/UEn5+TYE7
OpD2wiiMBCIm1EpZO3w0s9pENsBulgu5HkNPLIhjz7RYzKErtUCLgiC7jB24UkGUZyyRTUOAxIZc
9haoZjWdeH+vB2N4sMXC7osyMNGo/ayXgFRRcUZHSBe7a8UhknLZ8wtdR+tmXIeWe2LJHJtxi/XO
B5RiWIdvLAaDwqkcLxgRJ7ap10vYeJzFcqeStnR2D+mJSzeKWNsx7jaktQGPaM5G1t6JXEGPVW6l
PKW4cOx5FltAXusxlznH8ziQ/EMOWDFx/fbsPnLppZduQy0oLB62RuWBD8QIJL/yE6HnkZX5i04j
6YLetWs/mwhiNYDcpg3ioGE7O0Vx4iuO3f1i8ZeQPayhCednoPdvSxWCohecmLbHLr2Im1GQiOfB
LlEKDNVFR81DV/wZ+Rw9MI5derHSjSmFXwB0m8XMHrYxQ2M1mqHT/89G9PCtP8SmwVSLnNr5mKHo
A2RmtNbePzxHX+rIP1x6HtCJ5odto57EOsJybezhVD//9V3WWSxZJ9eVjeqqn+nBARolqk1ShFb/
revQIgNTwTvRpDj27herF2KHxu5qfE9fT4+sjYGoJtnbL/7IQf2yYfzwdtyA6SkHNDcThQb3Abqk
2A0SG64yIT0lzHHk9pfq52AWtP6oQS8RdexucqCHV50LIN/bT3Ds6ouTuo0AxS1MD4xuPt46Nckk
kx/fvvTLQL5yjC4Fmy10GIU3jQQlJhxv1oPF6yz3bjxLXLf+B9lHq1Gsm7Zfhba1j0T1z46CpWw+
JY1X6EqPWSX8PaH+pWnMiY72kf1tKW/H5kBbCCinrAEeD9BKoEEU0B9D/PXtV3ZsNA7//sN8mjwW
G24PJGvBGEwiYza+p5/+2bUXZ7ILyzQRVOOB2hQBw1bPkBRlp1r9h+ny2lAv1nIP/kPHUWSAKKo4
m9DGcSuwTrg+E8DTYvbeICRYvf0cR9acvVjOjIzOHNcYA+mwSwCE0XIEBnkMboXQJ07IY8O8OHyd
2iNd3Mgxm90pyOA5MabgctAHOtLoH0XIoGP/PNKBnCy36boxG7zoC/XJHVq7J07I1yO9X+jkkvsC
sHx4e7rBBCDP6KxrzFbQIm7CsV4P0r5/eyBen6yQiP/5EUBQAanJ8DHL9bBxehd1/vHEGB/ewq/T
CXXWny/d5GMEzlEHfhvoUfCxSUaI5gB4nThQ0T403lht1uGpHfb1pigI+IvTGZyUWcgCBCPXte41
tHbDfuOComRgDQYorOfMl0pOSQCuEfHPRxmAUXBKuvzYWzz8+w9Lvi5kDvKNnLKuaj62Ad07rDpx
Oh279GLFF5CLpdFhjjUHl76YiDENAK85cXK8vg5/cVUAHz/vc8zjDHpVOgFwF+w6YK4PCn8goX56
e44dm8uLxe61LosagTk2NxawzLB09T9ajG2swk3Q7jixGF/fvX7RZiqsxhDLwYrpnemM63BXVy7Y
ndUnK2eQ21AH/GxzYm85MihL7FYNaXZheWrMaKc+MvCOAT6vTlRXj117cZhTMZcgKR32rQl8FzuP
t3PVnHLYOjLe0WK5w9QTqt8Cx6oxIZge/h7iuinwMllwSurspfrwyrKPFssec8jkpWzxFeidjX0J
rUL3zG+VSYAyfzL1bewB0waakP/RrspkwqbQlii5FnLHkZGxQaREeymz4YyZ8z04vi+fEYN/qbFp
WKW/i8Ar9NxqNapb9E+Tmp4SnDr27hd7iPAgxRKB1JWVeXvv4ziaS3oivD+Sf4bR4Tt/2CPGGnqS
YcEQ0bjW+9D+5vvnEXycG/+DC6EM+Epjf8fG9PaSO7L3Rotdg6AkrfqeYjOMijQPoNHJPxtAdzgo
mvlUJjPAMqe33mOzahE4lB4EnbTbjNlkPcS2tVXSpHIG9wquIofxtYRMhvoiGna2olngitVYzui1
bkW7dkF4f/uZjw3eYpuBhVNnORVeMAN0IAvBy6SUsxO7y7GLL6IJhNfQbIpB1tYy/FaPykkoIKb/
7OJLPM+gwF8rvGrMPNcARVO0T6Kdbv7RW1lidUpXlIOwMTYjMfduGG6GwLp9+9IL98C/Sl8off88
pWNte7QEA+Fl3IFcUPlnHLrtVL2M/GGMMcf47KUKPbJp+jCi8MzUjeXcvX0DR2Z5uNhqQDPrw5L0
IO0TQOo0EEie166deLjxrWY9ABbuKpMFznRiVR2Z5+FiewDHv1M+crksaqdbkATvJUxzITSz/f+c
vddu5LoWLfpDmwAlkZT0WiVVuRzbdsf1QnRaVM75689Q33sAN5dZwhH6zUCzqElOhskR/IVuPFEZ
5pmO0GgyIM9iC3tlJBr/lKomuh2XcWv5N7WuLQsuGM2JJ5EiXUR9VNlwDZ1JsWW7YGpdWwbcNCFQ
0KyXEPTF6tsY14C/+3l8s2+wtfROxGTlXsunkHcz7HfiAFI5x7H5Shweerw+YuZtrmimgdayvXOs
PpkU5yEI1Kcxao+0ml4ozhaNQ7bqq4Zo6S/xbZPVtFkQLQcGM7FTPPR5/PF6qExNa0cIYidY62k9
h1bcvtBu/JFb4646jKu/lFfe1HZWB+DHGEVni6tTA7GLfb3Wsllwidcpgl4ruwItsuo/jTsrYK7Q
MldNtoJ8cjmHbl/BxSgFS2Dg5Pf1jhtOnvqrckqbWaRls+ACK4MEDqBcfF6vGuuNredNWCUbR0PD
tBRa+ko3i+zBdrBPjNkvMatHwB2hYzCel7reWOJMU0fLYQhegh40LSgw5OW3JVluLAjGXA+TqWkt
geclmai/SGyhSfcBXlpfomXr/vU+WgJPsFrCZrSJwQfGwiaIdaucHyUksUXjQtr4oS1xbswfnPFh
HM8CoMnkdRRyvQO6y3DTlb9wAptB+Ln+keuEeuf0y7WSgLNAqDCBWE+4xPOrwtM9MLEBWPjh9eYN
MdSFwt2o9gYXTkFhASYxK8Rry6rT9aZNMdTlL1leCQ9Lkg0dVwkjBQbTQHKYAMtlcgyXNrttujWE
NPuMozvAgccch8kZf0/86AGE6TWkbFmO17tj+lJtNRg68Fn5gNWgru3bwZEvyhfBvqa1xSBa8HoG
7bc55MvwBdeVW9GxjV4bMpSvX/PmkA84tDf6FKDESjnfW8wskpAf0WiFjKVbeqWmKaatAiJGOdaN
BTZCwFsXKW6LETi2OGKf9oVHWwKAa2FpSis75NV0N3n0GXpB+3YP3e53hs1eTBmmr6tw7MfRg4Sz
C1/xfR3XFoGkVDWrJnsO5zJ+gJnHDVHdxlHXEHOmpbXovLikOZq2CvtrzKbXNho+Drm/sWoYJjtb
d5Y30yaOAJiHaZMdTnacHyFc+eh6/ZfrUTF1XTukD7QFkHSGiEMZzz8hwPCthK+AO7S/rjdvmPF/
UOFvuu77Im4n+OCEjeyf4VmXHQQeBCwr+uaJLrz+G6bwrJ/25jcyarHClqUdAm0bdKK9zROyseqt
UXhnvWbrT75pWngp5FDEMoc0yZwf8SCPRWNBMAA8BSwKnHlbWWUaBi1r7WbOSFui4k2G/DPLRDDb
INWUW7V703doSSs7O6ULKt0hRcWi6rzXcXkZczhg0Ys3++d946Dt4GAlTLMLa8YQSogv6QRyfOl/
3de0lrvweRpAjUax2IHRZeZbH0D82mjacEt0tNxNWDy3bYxe45Rw4HP2neQFzmXtWdJ7YXU3rF5u
qry8XP8QQz7oyvtN57awVkiWME6qKYBe0HSBXEl8mq3aufAxKTZywvRVWlqDLTZ4mdtgKYXw3pH0
cBtzGKDmwIa2D5XXdkfBR/842eM/VlZvOayZvm79+5t0mWaoRrkKN+5CWD+9AWQraIN1tnMG2/P7
vgBqyc5yPlbdeg3goI3Fnn+C1GqYy/pnb8uf13/CkIs6Jm5ivjsJH0/tnoIpGUe96JDgHb9ApeL6
D6zr9juriqMlewvwLS2x3kLsCMpszsmjOVzOzrJd6YAg7yZb7jWmL9HS3gEhTUCGG092mbyfB+i4
+F4bdJjc+z5Ey/gxE5C48SOc2bPXfv46QX1jIjBT53gsmKxPdbXxO4YVXgfL4cjRStdRS1ikrvVB
RWz5RDPo+Vz/CkPrOlDOZmNBHTAyQyjktGWgomx64jWOORu9X3PuneHWkXJzBfp85+H9HWIpH7Ix
v4VAyn1ni8vcD6d+jjcWMsNg/+Fvvkm+jkIosh7x6mDT7pxY3mk9EufxllW7qXktt4uIUwsqK3MI
PDRQxEkGr8IECgcttBv33S51rBy0HUQGpi7q62X62rDuBSKCW04upkHWdnLXTScLGlzYYGUu7/wR
Eqt5UW08YZka1xK6p5KpKsPDQBZBhyhSYDh1s3XYNz21JIaWZ0ukj8sUjar6AAmzT+vF8XrbpmcH
HfYGQ3NnzmbMTeaWjw10fuzuc17eJnCBpM3TUsM3vv++WTgzzSFtG58ISEEzVOBCJ51+N9Z4om75
bRT5FtjSkGk67A3Wphlk3/E1rQfHSJn+2+ZfFB7Evaz5hceE6zEzbHI6AK7r+xIasfBXBFv0M/XV
bZL6x6aix7qFOsj13zBMqD/8nDe5HBG/G6IUE8qu4xHPkz5U4qyo2Nm6lsrJKrAycCyn3Kvv4OX2
nDpbB01TcNaRf9vxymlwkEVpP2nLW2kXMFYlj5Hi5xqq6NdjY5hE/zF+aFFghCQXYBXwn/CSJhAl
vJ8gSrKveS2XR5rUc+5ijtq0OtZ+DwHcAUyoeWOzMQVIy2YBAWGQXnAAXEgXQZZxfuBx0x5LpYKO
bTmVm35E25e71BknBwiLsOkByoUQpxrzz+A1H+H3FF4Pk2mGaqmssohnRYFRqEXyY33LgeT7LgSW
q6PhAC/1Yr9G74sWIKNyuJkw0JlHNo7ghp5DL+mvKWqlxVyW7og3lJ5+ix1yA5zOzp6v69Kb2S/E
MLlJYeH8y5aTXySnistjn/inXTHXUW+lbOPem6Hb7a7226j03A1uttF1U1S0xCVNCcRwzLG9g1Dd
DtErRMI/Xe+2YVWm60++iYrMWws+ZJgiENPPj5CwfoAIEuqBE1Q8q3mObhSxNmbl2tt3jlpUS95y
Jm5XwbIhzDk524kLNZrhpiZqZ/Na8kKhb/KbCEv/yKbqsebxcGljdhMP8bixNBsyV0e+RYuTWAzA
8DBJoVXM6KcKpWpIUj2j9vrl+nCYRlrLXNxtSB1BNDlcR4I2xR3MCzfi837TTMeP2HJwoLYFNCgQ
aUdfVg803+I2mJpeA/ZmEkH4vrFKB+DVZaFQ04+VfVpk6wZ7YoK3+r9b71hbumUGCHS2OCNcTZt7
a97yjDT1fP37m56XC6U5TXxI6XbtR6xtT6VL4o3pYmpbm+85mFtN3QPf75UpOadT1B1EZyXH61Ex
oHuZbl60xB1McgbGwzSHO9GNDwlN9dgPrqoP0cxrqIMvTfGFMOiyBhA+Bx1x7JYxD3oBWXL8JzxX
n8YK+rg7h0nb1+qBxZCedVk4TSBNuxWq0PHSkw1Q5fuLB/O0xIA/whzBGQA+BnWTdyFN5fwaj/Z0
b7eYeRtr+PsJznQwR9cD4l2WsKnKvddiLYXSKGh9+tEhn68P2vuVHzAH/55uM/jk6RgtLKwYJKQz
oOE/8+ysqh80+sVddczIltCLYfLp+I66mCBhWRQsVEr+qEYQZBuv2Bjp90skTMdu9IWbSSdC2/Hy
fSxf4CEGsdk2aAFrBgc8gMLTRgYZBl0HbcA5POPJhAyKSPEP0F0HXleXRm2BG00xWv/+Jvkdn0K5
nNhg8ndpf/AzOHcN/ZYcmalxLfsT+E1OaVuA4VdCHnWNUQQqx0ZgTI3bf/d8XqDlDIo5WCEu+YEt
vAsslbGb65PU1LiWyD0eYnKHzwz2BKIIMiWbL21ViF1nGaYrLAxz71r9hMlDKyt6tGh+8sXy/+ZG
9H9RTbBA+jsuUQXCdJ6WmDByvKtdiNd56vl6VAyTXtc36KeFylhUDPIu0yFizbkuBFSiHkehoDfk
HiBFuVFpef9IxnSchtdBnh/mzIgQ1uiHpIlh+tAP0xFccWAoBZS7qn4uPlz/LMOSp5uR9dwS/hKB
c5V46XQsCuvbWJMLjoTxMR/ZBvjBMKN0CAcfKQVJugIZ2HGB9hkVNiFgRK9/gWGR0CEcMMCT7lKA
2uVU/mdCm6BQy0Pk8103EqYDN/IpdgfmEoY3uBGSz8MTU/VGWEw917J4EEstYf4BDJQVn2g+QZmc
vZCk/Xk9MKaoa3ncVCVU9QSGtskgqUrGXEEjtbSDfa1rG7I3w5ZCSbAYk95vUWNuAqtetqzMDCmg
QzE4XIqtSNSYMGNfVtDUkVzeNnQqIaxUQcjyTrIkrW5yYUHzdM/3gLn/99IxRYDB1o2Dur8zQQsR
TuV+xzbqCu+PBGxw/27bSxwBbBHubxWQ0F3c3sEpfWP2v68K48K9723b9v+qdG6hE7dCCtwnSMJC
FYmH/4PqXw0LCCDuZN+9qKWdGGR6JRz0eA1PqAP8ZAjk2ZiNVbJXbX3oPZX0J9WQPjvXwIg18BhJ
1WOD21O+a7YL3b6tqvAESRgCPETkA7PlXUZvSD9stG4olv7HNhLXG9GABTWEKvu3Ed8hNXkXW/w8
D/5hBoYHwFUUTCtv2bUsQLrxbdit/81RVVSZkw/h4v+oavHcLenHfRNRS9vRAkIVVfwqHOvufhzY
yS22SrCmeajlbAZx5D61JiCsi/S+qh3ARMTGyfb9tUzotAoywGVIToCH0Ih89ojzC8VRyH254+uu
qKyS3W/PapHbUVK2MHeXbguWgfTg6xCPW3oShsDod2OowClIcyEwNc1z3F1VQL10HzUeNnd/dz23
i8qGC9QSTtjJx8ELMr7FhzT0WydOAR5e1R3FwgKN6ubnqAYoC5fMm/9/uXgjbdowqjqkWblsGiCz
ykEImR97G/XQHn5VsbdvUHXX+RpClxD/guSRIgTaoznEb2sQSjaWxvePNkJns9iZpJbMkUgQN5Uv
fjl88QA/TqEjmGeNv3FYM4yAXpxoXVmX4BFW4TJ2MQ3hGGi/ZpDoI+fr894wAjr1RM5+XLR2XYUW
Lf7NxnI+qVlMq1bvzo1P55uUftJCJ7uBJ1mdwmB2JkdYIn683ntTdPRVEmpolp2i94PDTjCJ+Vwk
9T/XmzaNrrZMLnBBiaca4nWLD5Hyip7T5NdU/a6admuFX1fF/9YrwYPR8paoGIJ6/hB6AJvasx1M
5BeYP6n3ukJU/TgB8oCfvZIcwYzCfnuSkQ8TEwfei45/CyjJYSqLlwaPB8rtL/DAE6q5dN1DHFmf
fPwvH2pVmdWcBu589HsWVLwNi/IWyMNaWr86CRnbGK5DfrO++3lFAbLUcgeqRBj5H67H0DA8er1D
NpyUCCFI54XLghHQIABD7S01QtOWrFc76liJLhdgU1NZn10QCCFh4LdnaJEkHlQgp1MNyQGHtMfr
X2NIFb3kgTMPpK6BQQnh8nUPBut3CDRdBlb+e715w4TTqx6zqrhXeGsFCnK9BziVP/IC7NjcK0/Z
xDdmtWlE1m97U5JgNK3nrkHVAK7IsLqOl4eGb8GbTPHRktHNYfYDSysOFlsaCjcNyCpBzMfT9fiY
mtcSsozl4iY9dBH9aPgw9N0RAmZ3dr8F1DBFRstGq3VRu5aQfIr8HmKmyv8toWsYXu+7oXG9bpBA
6QV6r+g77dVF+NWNcPjGwdQwbfS6QSOtNnVSiCW1TvKjXj5NVgQTqCQ/wjHIC65336D3A4d4bdpk
ddfnQwXF7CFtD0v8KcY+bY8u1pfhUy+nR5jn/YBFTebK49TLr9d/1jDieu0gXewJgPYEKlzceoLR
G9zYoo9j4W9UikyRW3/2TS4MtZ1UY4VatZ3ZD3kaHWjcBgz3E7KFmzf9wjod3vxCHIuBOjHmVNWJ
1yyO/4W9buAgbHj6rTZOIe/XjeBz/PdvsMUVdt5C/QRoBAhnr/aLiRf2cfHo4VzvFNVDz7utRwHT
PNZSnEPSRgnp4scUfWzldE7inen9R1D8TaxGLOYcl0dMMR5bdzBzhdnxIssT9ev61/X5ZBoOLcUx
3nRgsLALJzl8Jgu9CAkfcTt7rOlWoht+Qi8sRAOfbS5Q8nVd+a1f7MAtG7xVzIdm8Z+vf4UhK3Se
B3QqqmkGShiq5WlQZTAFmeu7rHb3LVU61WOcvSRpk1GEqKNCRrhJn7vM3gdnQnXo78mq0inrhxLh
EVH7YDXNAB+BLcqpKS5aOkeUg9Tco+Mw/gxkCU3t1BVPMVSUNzLNMPl1AocbQxd+gS1eOE/9EWXS
R56X+w5Kq/nT24Wi67nIFWxzQzKW93IhYepuSQ6bwqKlbERSifp3x0OZEH5oIUl3mPvoXlH4KF2f
kIYVSGdudCrLYEaKuLS3GQ0Aa5UJ/2BDR7/MX+wm3zntteQVqEnPzBk5gAQyO9gPHTlOA5Snr3+D
IUo6iQM+03Y6DoiSN1fsGdBf+GfO8Xw7RHm1bzfTiRxybL0Ilo0ol0Iq+UDgC6WUcx7q7uO+T9D2
aM8ixTClUMiDF/QDz9LbdHEDH3NpX/Na6lLo2JR5Pogw78vzZDM4AXo3dEk3NmPTEYOtI/Nm/Scx
RKLAoEV2pdXFb0hzsGeJVxAR/85n65/FHR8zJEVKrWB9U4DwUxlt/PYaoXcuYjrRQ6mo75I1RWbW
nfhEM/Buk299IX44Qj4W6bTlh7DWet/7IS3NJ2K5LUxEV+7wZ5he46JilRIid1+m5RvegK2uiDbm
s+mTtKy3wLWOu6xB5YP1+XGBQv+xibsqhB9DemygX3zEU/RW2c+w6THtZM69jo7+OvN6Mi4fR9kU
T3BGrkLY1H6nVO3jcEEZ6O8Zgl11opxApTHPyUvmumFK8o3Xf8PSrvNArAlIdiSoCGES/QTdmaPs
qpvreWNqel0138zrtqYlTua9CBlOmYOtQvCGgn1NaxlPgSeMvQWD3OdLebPAOxDuBWRrChlG1dES
vpzszm6XCOK9S3Rc71vRlL+UsXdO52wjNqaf0HKez94shyYW4R9ErTucB5Qo4g5Uhbopt8yXDEu7
zuiwVn0hWeC8JJT6NAH+c/RAMG7m2NpXF9AZHUPpTsSuMAyFgKkdvI4JnjuS+eccE//n9ZE2fYOW
zlEJMb2IkXXzq4ZgmUn+wLpWHluGatD1nzDNUy2Jq9KaoB2FsbCSmZ8kiptPUGzmP/a1ruWu7Ac2
9nhyC+HHXRxpfp/zct4Xf53CIecpmlrIzYdpKX8yd3ma4ug2H/exjYXO4KjsooA3PW6hMKecDiNN
C+gd8mEjBQxh14kbEyMubSKsnZHDYitI4H5bHYErVKfrgTfMHF3quK5Yje5DxcmHvkulkmCC/JmV
s/P15k3d1zJYwCwU2wxij70GztfAzhxHMW+Z0pg6v/7qm7XTtksQFyvMSbhmiGORsD6omxpWabPc
klY1/YS2JVcFfqGzYHAB54r7yJufaklvc2Aw98VHS9w0V+7c8HXeO1H95LcZ/dQBofW6r3UtZxPo
d/hZiqkJ4OJPgAAvXubs2xH/2CS8CX1CMpyICkiUw8+rPGYxQCkcD/6HXR3XuRruVLmKwUs85NA+
xWYLeNQolm/XGzecsnSOBvBQQzeVGFInhr1iNXe3eM37OAvvsuDiw8X8Eo/0JSkKuTHIhjmkEzZI
U9gujIhwxYJHSpnkt57bn4nTB9e/x5Bjf7xk3gxFNsZk/OPBAvW6GJtXR09uP/QbnTe1vn7Um9bH
STWtX6GqLQQ4lWyxwd5Tcuc4awnMskWmhVprtoqpoE7Vb+6TfZNfVy5OJhEtYkItQc7DnQWReDkX
GxcC04BqWRsR3v9/M6j38xOR7ovX2+fckfuusn+uQG9Cnk2+ItJGz5uhe7BIxSCeW/+Gt729M+za
blsrB/a8GcSPeLdc/Bimw9bmM8X7lpCQU1nT7k3vOZnzHMxS3DOd6aGZx9eSkYPs6Xmo6mdcOg5+
7T3L+bnHnFqTLraG5WCVcHwFHRE3rIdxoL/TqkaNg14qO/+ARDx3DRavkiFd5RQfcOx0DzzrqqBL
GMyw2q2bimGy6/SPya6V8IBbCVtWwCo9dbtbv+mafXu5rofs+ZMAJBb4mLSXUK2tLxM+//oaYJiR
OvsjqlMUyhY0jRPfWUKZXsTlOcmHDSqgKS7aImC5oCXFLuLCW/owiOyLK6utHdbUtrYGUFalBTz9
sBzPSXqPk7E8wptoSwPVcIXQSR8RtDbhy4vAoBp6ab0CxDz/BlP/dxK7W3YRpuBrywGwfzmHDgSi
U8KwM+IsDSYf7yAgNKqN8TUFSdvJJwplOmfEAFRS/VLp2ITxGKU756W2HIws8sq4Q+OR1wVx59x5
abmxCL8fGq6j2qq4Vwo2NQxvKLEDV1jhZTCBpRk8GmwZ4b13z/TnOsANNq21tFv8DCwtFAhWJRiq
VjIerRak3us/8X7FhP+Nc7P+V5YJ3A1tTNMub34JMj6xGo6kCcuyAxXjb2XzD9d/yBQy7V6tfBbX
WYvFmcqheJmjn24igqoRbGf76+++WZ8zt8Irh8SHWH0WqlpcRFVfML++Xe/++zP1jynR2+YZkyRX
A+qw45COB2ceH+Hp9/1626bQOH93vVGWnDtLYZUT6cMS2UHdD+fI8XbtuzBt/7v5xOF5NYGdEvq1
feLtwmACHUWQIPU2cJimOaRlcV2CfTYXqIQTUmTHRognPrcXd4iDbmh4YGX+rvWar0ZTbwchsequ
G0uM8VI4d6UkH0Tmb2H/DR+hI+2ozQaCLZ1hFxvvR9+9MIueBqr+7PW5v6VlbBhrHXC3ZO1CO4pP
qOL6LhX5bQ8Ei1e4W5x/U/vr571JA4CHvZax9UllmB6mxH2Nffd5mmHzfX2uGvJAR39NpGkgW4cw
DeP8Cq+YACXEf683bRoBLYM5I1UNfVyUibOzqGPgcqx7MAFK2FnH46/rv2Hq/vr3N+GxLDYpiMDA
u6GwV0rjciLwPthYrk2Na3nsMLgNDy54TtxPiuNse6GL4uHOwGtZbEX15MkCE6eR0TOP5YM7TF+u
B8UUeC1/UQtgJW/WFz7FjgBaXlruDYHy409gat0UabSB2TDNTS190zQHxgSgHhTM7S9+ESRWd8qb
ZWO7N3yFjroC4TYamgYeKLS0UI+MovwCX6vlViYQVndQxILgfbt1cjT9mPf3POrqeqhkh6Hu4P8Z
tEq4x4L27amb/foAiRgBbgkvg+vjY5hXOgKLCFqkdI1bntYvbaoeiLdVpjd9h7Yrk6Id61Qi5+BI
e1wUDWZQ0Q8ZoBS5bd/027L6pm/QkttXOMnHK0Oyj6oHiAw9wgH3n+vhMX3D+pNvcppMANynPgZe
1OmXVZ42r6rXOhvul4Lh0YxszC/TF2jZXbABdNxmPauOJACY/w6uvbuqTtzVcluQEldXF2cjSaHz
mneNOJC535K+MMVHS+8skdAbcNDxid+QhVxU/ZUpeie73+6uYzzXyWcpWEdLst4vaZlfHLg9HIYk
XjYWvvevOlwHkVHPIa6FKk0InahgaOsA7M6GdE+L3MAaG5YlHUqGFZsK13XAHvXFDz4vZwuPrr27
pQFtan4dljfTc7AyNjawXgkhcOIfbFAzsHqnx6GNN46mph/QcjjznN5RJYPhmXJf8KR3cqw8XDK1
kV6m+GuZ2w+DiMrWxrrqkzTIKxn2lC8HCGHceL3YlwE62yzyhwGWsQiS4hA2Kbqnohf78lZHinV2
3Ch7BqmTUgCxl35+aqduo2JmWBP+WLS/GVsaRY0Dg1Ewm4vk7MfguM/O5gueIW91aBjz+rTo4nVd
S+vmGV7Hw6voLe/RhuLP2YMH1VE27T7SHNflgsmQWoBGr9TX3DlGKr8pgGnM/a0njXVf/C8EgOsA
sWZQfW4ByYITUVK+UMgI3YIFKy9ZVMlgHiZ5lLyRT3bfbp5UDdAKriPGWh+O3BmjLAQ4uqHzIXMK
MDFXcjhTv+YE+vvpdxxuDpU9bBwADamig8iABl1Sz2lwSezoqx3lj94Y39dL+oS1fSNRfEMgtWRf
uN9MtYNxynl906j21mmj73Nhh14f/yxy3CMoDDGDtNupt8C5lv9DbVGfTvioXriPcOu4S8ppY98w
zHAdWsYzadOmB5J96NKBHtoCsj1d3YE3F0l+HpPeChDO+sf1c4IhWXW0GV5AFBcSiMF04L9hwDMF
LtxBN3YpU+PaFr4IwOTzCJjXSXph7ahHOe7zKuQ60KyZFClYjZf8qh7sW9FLerRYvvWMbOq4dijv
iEi7sWpAS4fEF9yEGYd0st9FUbgr6jrELILvVEpVC+54OXqHlTw+ELfcSDhD53VwGY3mBVdnAFho
VrOHksCkCZSzfdpDnGk7d+nNUN7sEZpigMrZgHc1FPmhlHo9MIbFQpcJbi2RxHGLJ+qMNT8c2B4c
aOpdijK9SYpo30sU1+FlFI/UuZ/h2D23IhgBuzpEVtxszHnDWqQDyHisGi+i4LmUrX8G3f3B8pYW
vk9gDiG7TiRv4tuKRNUPxtQW+8w04topPG/bIa9tsPgZoPgcKFo2beWZ4RzFtBSuBog/QKcWiBk4
BDWR9VnFeXmQ87KxdJu6rp3DIQ2jrNzG668Tw6fDa0rr2NNiZ/HhPzCxiU7D6ELOR0DwRMA/EJYP
Gwdkw0z9D0ysRiU9TS2gROsu6Hx1z9s8IFV8qGH2ujGXTL+hXajzekxTNQLqkye4QbPYh0tt/jlN
7Qcy0C0+qmGEHS2hZyVqf/KgpcNo9zTk/bkv+FnlcuumZRhhHTtWZKk7K4uKEAlcPLJC9WEDdtrG
gmFqXduILbvtHT5ZaN3uGrA2hseybl6uL0amtte/vznILsWUVLBvEisjdbqFDk11kDbbOt0b9nkd
KlbzyEkcmMKFovkJUcQTlffMdwLc4KKd7+Lc0bK3nuBdWNfAwXvZ8N3tOaoyU9SerofHNHG01MX9
Oa+XMoNKCTp8M/PZ/eLGUMwiYvI/7fsJbR/2K5KnDR7cwlHCG8xxygd3tG+juNp3VdHhYpVI/LyQ
0H7IE/eGA4zZbzKx/0Ay3jnd61gxWXlFhhdJvFMNxf0AtV8b+jM54nUg/vAlr5yTzP2Tm4pDVrDv
CS0+sQkuuRE5u0NyFo0XNjndR67mOrSsw3kmtXqckKUzTAcZZ/Tk4HYceIMa92Xif9BlQ6s62aQs
7Hs/DhNRJwDz7MQVc10SOK2ntPE9tF7kbeBTdm5g/DOVZShZ97xrstlauttdVM74BwL6YnV/zh3Q
I3qJ/a2SimE5sbVduiz71BfIQTDA6F00O1/8aotuaWpay3Nr9Cafr5VXS8oPa9OutyUhampay3Jf
+QXtamwP3eQHXpU8KFbtu+nouDJcPQXho4ciULnctBlIImP1FcoZc/NVVXW/MS8N66yOLyvbvK+X
ukMVZZ7vCvnQTxcfDOSoj8Nx/nx96hiCpMPMlGohLJVAay2PXPEP5736RjMxbzFSTM3rW3QpKSFT
AlQxde7ynmaHuMg2um44r+qIMkLHvErzaE3b/smfU+vYSlClq8o5LK13mcbsN414eQaUbkvTzTQi
2p5d5DV3gFuBhGM8sm+ZpWh+nKqynqGLZrv3fpJ30aFO8/bD9dExbFS6UHCXyyGpB4UyjqeeMr9h
hzYqPw6AE11v31DH0dFnjXCGIYqxk4PgTj9OXTTSoKlcWLT4DTQVwnqcODkUzdKWx7QoyD53bK7r
qVIc1ngbEycUCTAWk9P/hPnJkefWM4IZXv8209TTVpZyzv02hsZKyEXRHHrM7INyvX0WS1xHv9EY
FHr4v2JJtMWXsunSo2XJLcatqeva4cHpoUXlK+mEdTMkhwKiHbjsFVsy+IZB16FvwFWQGJq1SHnq
3MPP5snyiwvJcEsaBcgLTh0Co7IFCTLMYB2rBquoSfrd+ilzc4lYBdvb+RhL62bXIOtgtQkSeQWx
oKnaZZD0h6bd9ILnYLUBUDCsMDpeTfjc86uk9aB2pbA7detAFPFSc8D6snE8uCIh9SH2CaQFIY0j
Pkx97jUbz6uGSUC1tYa25SQzD/UtqF5wuLEy4t9Lq2j3USW4jjlb/LajrsxcKMLl9see8+ppgrrd
PpI1p1r64VKsUhJj4F0RHVvlLYe2srzDvmHXtna76uxRKeQ2RiEJ5si5rVS0JZVnCryWfUIQP/Nm
NG75SX2iJP/eLfNWBcdgQsd0rBnufKQZCFpvsFfJbjmqZXnCxeMZErvPbotn7Vj9JrK+rbPsuQOJ
34nx9lYRiKk0HT2s+qcNHKTTiPzsi+rb9Xi+vyQwHZkG+mZdRYALhGXfnP4wj5vuksiansZ8brHF
DRcLnMWNtHo/wPCi+ft22o5QM4lVBlE8OsyAzHv/rIyy619ianstSLy5+U6lNWcp9cExKiXcoRXs
HuPAYpW1Eam1nf/ejZiuJdWmVZRSgkhR1fwzSPkQCTtoK+/JKqyXfZ+wftqbT6AtKHHzgPV5mmR8
JFMdQ2ur2Kqxmj5AO8sLmvvl1GLF7EkSeIn1wVqG16lKu6Cx82TnKGjJD7kIxWyCO08yvDqOfbZl
ulG8crDUGoZAS37lewtVA2rzhHlTCjFdVmUH4ggLQDtK79IGgi3dCIlLEqniMgM2CuUjNl+Sqa5O
dl/PN7B19W4zMi+fYuamN2qhLRRq3OUDiN5RECvXDpUYxKeyar/NEIg+t20XPy3z1N2p0QH/PB6G
u87xxFNm++VzmkALPlGedWAksZ54GwHu5DM637qplz3wocq/siZPzpYXqaeyH7B/dLF97Lx8OuOd
rnwgMltugVauAjEl7XMzpahLFwmczvB4ercMC/S5UNRPxvsevYbSEdgsXgYtzFKkxRerXYpHBfOy
Q9r6uKUPLmh1B4UDcHT0lE0OTkqjr0W5siodkacwrQcJ+cBcuBTAKF1+l3Ff3qV8dI6u25KnjMUE
IvrdcDPKzgk84Te3PGnTQ2w3/1oUWNJ+Tn/KAk+LYzKRYGoJDYFmSs9VYvFjReqfgizL1wVKXGFV
tc3Rj5bm4vBmOfjWQvwgqqvsaNXjU2dV+YX4hXWfWNZ8ajo4SdYkjT9YNvQyfQBlAnsEz7dx3AS3
W36BD9zTZMPaEmyz5FgOY3KYVHnr88I6z55YThRPT/+wserPTi3Kw5BVybErgOptREoPdBH0aQKa
ARV0epeAqh3Yc+kGqNx+sBPyyicGsfpB/Yjc6keTJuX9xNPhaBfDcnb9uQjF5KkbPE7Owf/h6MqW
JVW14BcZgaCCr2rNVXueX4weToOogANOX3+z7ltHd+zdVQpryJUrs1tL2mRzO7aHwKPDLEls4EbP
y2PXhRPGuvVQ0GHSO7FYmcXT6kzRbX2zb/T6L1y39Im2aE6hk7QB0Ujpce2Yu0IEqn5sIWiI+9nG
p553NCcxwccHQpWNwwoWY4qFIBY2QaGU6A808a6ILGSZ6xg73swNGLl7pYpl0x9bBMP4n66a7KMx
iyvUzJ7DeB3BZ4P2cpGEW5qzZjm4bfNL1tOxu2zelCuAFptkyk4SUpm1LwhEpvdutb3KQlTvezcJ
tjO8qrFVNdlRZCqo0AWBdlF/oBLa5HWLk1Fc6sAo+VSvdT8XzBI8NrFWCc34XI/bWXOTToUQ1Tq+
11szLthMZFU6FFtLCLm6OKzw/kHAPhBFKSnqbmxKPGO4TuW145QVzVybdt+EIwYUUlbdHzHILls8
g4gnnbv2ExCAXvYNLvabDEc976eo0f2uXmfTnud6237wDMXNbF60UCJbqczgdU5vg2oifZn6kITZ
REX3tLKm/HRQinnE9fJ9FimY7mXDCnmIWM76HcawW1pExHOdrTQJw904tP13OKf6E57k5mh0H7J8
Cn0vss15yPuWM6WnulErcNq6X9Z9GoWeHGXpKIJSajXGO5C6imWWhNEkdpMsZ/WEFa2eZ7LvBcvX
BYK1WHNV7D6tof3BMWqivKTJkO5WYFiP8M6bnzDvDYes9cmi9hz+fe6hQnlZH7ydmz6XcTmFWQAa
RQvXITg2FinrWP266FTXRa1nW+995KW7NZFL2b4qhxrN2uaasIB9Xf9O9UjbfbLF4Vz0uEnDCY2R
FFm7WDF86L5Zt72cTZw+RDYt7We8DbzagSDQDGBxwLdDZ3UPb+zzIsLVnLBrT39sGYv5DULDFM8a
DFtXvjVt0tc3peoBX5/Vw2wzuBgNf0tAJPOb1FvHr5IFYIM26STeseha8luXlpXMI9t1HDIz8Wwe
We0qis6WTfJhAAhPs2jDVOvixzm5ajHVpYdxK7PTLTFOuE9YJw9jBv2RdWsyjbXxNMjGxJvlc+VE
mFO6wtgbN7Cbt8WB7RXa8Up8sk7AOjpRl/pYY+XNHUdkgOApDWebzFmycSsfB4JEbzL82WHkP3aG
2Z9unjCHy3jPwgmhqF7XvoBGXBO+NaVitJAVWtldsLVhffcwJjE09hhnOI+N5EVV2uiz47R7SBSt
IYaH8cUfug6MHbdSxf2zltFIdkMp+y2PukAjwyweO3Pz2LjbyEWYFmtYNbIY4L7TZAPIj0AtQ0Ie
GY8QlRTv3Jz1g/F9IaqEqaIZIQp2YMMCoR2QI8yS1T5sh10YTqPJCLUO5kNTg1+2tKXlELAccOjA
gpz52bqtr269m9nX3CdrjDcdU2j+I2iUx1Y6FR7uXh+60F4t/R9dDc4fnd42k00VPs41UZMlvxZL
XJ+bkqoAA2Ngz0+4rHV16rGgMD4beM4OeT+udVxgB0bwLIgT/6XqpCcPoxm4PIiIph+DJkTgBi8s
yOpliV9Vt07sqGfKYannV3JZueSuWBife4xDzYpygqSK51FA+ZrHnI7ytDWNZy/bOLZLJltfucz6
0s+nRG4jPTJUcng0lq3DrXSLwRbzJq09JEp6lcnENTyrA0hlXromXcOddLYNX4gbF9CzpB7iPezK
7d0CYRHN0xoZV+9cUmt+iheOJN516ww+ge6kOzko/ZVvZZoSDycIFvkX7rCckyGWp5D+sb5r3tIt
aUi+APATkIxbJkhH9/Q+bgS45mcE60i0uEMK06m4VDBjVz50ceZhRdc8zjIW99puGt0zC+Plt42R
Xwq4E/m4IL7fXiJM4QPk09TV3z4dMXYnQHxYURk130o1qihPxbg0wDMpW3NGZgfP1QlbkfvFpOkK
k466hN5Hmgb/ohL6H1CciXHosn7FvXiCxBOxOGO8DYYHBlnj9hkKk344dmRIv6qEhPRTiwCiKHnd
sX7+EZ6lKWzVQC0tL2Lb2rbawYqx9zetXdzuJz1gVJYiZtNjX8OiGGKMKpyfzd2X/pHF2rK8llIu
kCRbO72vsRvK1wLZJHRzcccLIHrYzRU4HWtX9l3BQuSDvJmHOf6LNNeVe677QJ5RhadtVkJxIQSr
yLb6O45sf5tLsyp8vLYVv5t07t0hwQ6DfQHvSW37chk7etxEUvZZYgTpn9ewx44hm7ESvANsh7VE
sTDi8zhwg8CiPFYgXmbZ8RDtygCRM6eisi16KQy4o8JH3b1KRDVRObH+12L6v11Yy0HsYKSHNEms
dBWdWTWFzuf90q8jrj5BNHlcsP+dXNO6kc9JS5u4cNgb9NkGj6sWMGwyu8KLnlW3QKfc5wHFD9wI
h8PWcYtH7FVGowur18TO4XtfoUI61DCfDg+pY1370BpouWZtH0mZw3UyHOACNsUzNO2GlvfZGq4+
OLB+GWGewjRdM6HnMslHcKVAuCUi3UAtvav93VDrDNN327hhuGLToStPmnZMfXErEgaqWDnC6iWC
azckZoKlOSD8u0BmZuuFw7aCT8Y9morR/OeicRV56ldAZHarA5f5cAzJeS0VQR6a1s7+RBK5Zt94
WJfjvx+auRjKWTRF10kKb70NZhQ6I+kSDUdawulvD1/EimQlzg5/X1OFEUUSGFt+sQqJ8ARka9W5
LucVBiIbdnxyCffHJJ9wK8erSHjEMr7JathPPgqmM0oF1HW+dok5lfC/7va0ZEFzDJVb+3zGLCR9
Q5mxyd8RGzRicxyOOP+mdaqDEtgsVN60c81R1bBJrwfuh6A6TfNE1S2ew/Iu84T69rmqRrkeSlTb
85H2LnGPkIWr2VXctxiP6EOkOaa8J1BmjVtf/3W8seSTjqKv3jW2YNPbZjymbDn2h9vpJ+pdo49b
hYkpbKICth5sTVr7Z9SsaffVaL19mVoooO0rVMMsD9akHy7d4oxGOJADQ/XKhwS+J0qCk75PJQ9i
8B1hU38bCFJjHrK11odJwJXq1PKk7S64zfXyuqrak7wkmLHgWBgMm3nctXEepkPvi15AenZfsVKD
o5yi49un4Qop09kNM7lL+2l1sj7kaSanqic7ycHdeyy3fotk1sQ1KlU3T8vw5WPhygxlQlu9bMOU
pi+Wbz7duUVGIXrJfony3kbDe1JT4f9unahCsIi6EoWYsd4fWVwJX0BHYhjOQSLX7Sk26zTk0g6L
f20lxNEuFhKTPg8ns1zJoMZ+n/C0e5KbNUEmJpLOn5ZWKjmOW+wg8u4UG/+DyaEPYcuFlHFLa0Cd
OR24eFZVPJrjokCwLcpFxX+jNS3pmMO/igLuBHkqqm9B6m1wCkLvVI6YalXRRrE0YBWOOrkxsLZS
lPfVMO9SBMfpycf4zqcYW+PRPoYabPO73GZEx4IJE60ZM5sMclYGpCqgLGYYOo56FC4bOrssH47X
eHdl1dJ4j2VJ3R4AAqzxBSnOh5/QuIIy6V83clYxzG9nibo3FBrEdbsFbfuzBUOa7lt4kNp8qO/a
LREDeJ/u6EYgdv/pFY0jMOixK7ZcaNrX9DiDFT3oX7Wf+sZj+W2iWN+GJDlJin4y64x+d/N1ThLI
xOVgGUm749VE6bURA4nSDIWQcWs+4DeLneynaWszOAA7RvA6mjX6QqUmO5RtXV2pvy12aYJiTt2w
7Cd44MqjMXQ4TbpWCby8kDm+43Tp0+9U9XR48aoy/MVYji66JSMarNSFU8GJJgeOoqPJYakT2xzN
uTjiLfDH3nflBLob3Z7StrXzCQ0YCS8RvFHLWxqM3YtADa9yx9ttw0LqyrBtP7GpewwGFkLUedr8
jlIQevMIGikwe7bd/JqExtNdMpi0KewwThmnhvGbKlVTFhFvR4O/7ii/haYKkkw2tP7ERWvqbGyU
eVpjZO9dvPQN1Jo7M1xXxUHecUmgfkNqGzcxAt4Ggd8EQ4QcoojT90qD4Qt5HlmvQQB+5L4HjQ8E
mplks4VS17jq3u4Ttsi6SHgXqDydWzCFkXXW/iH0bBoOE/xbu6w1M6dt5smctBCh5rJnr90Etags
qHsl83Fhd6F4Ad0r/af3PUXnLpHv88CU4bMWpQNrJ6b/KjrA3MbTGVgUjTv61EeOLzu/YNKZuYm0
FFKFXR3j65u4B12yQcuh+gEpQVuJfop20NPdJVHFKlSfgJueW2g+wolC8rynUVCg9lVXFRD6GNfJ
lMElI/oMqrHXWbJEHbrJdY6QFnyldxVut8wIbCSAi8RN/MginbR5PBioEgStG1EbuFWga489OSMu
bO9wMorzDQ1FU6xzUB/RTDdy36EJuSLfD4dUlct/4zD+AmpWHaPJ6l3HidsJMr6nXfw4Dk2515CE
O5sKZrW60SFqXtgMZqWsejzGZOUZUZB8L1AO80dmxg3wGFgd5oTmtIcuuWLJ8LhNFCO6QNQQuVc1
07mbS6APS/eFduBpMUSc7gfwTW7L+hpuzatK1hGtdqSeEgUorKZDK78XnLozcCAv8qFvqkJE1fDC
qrh9x6y4pTsgn36As0cc/Cb91OZe1Q8lQe/dNpwcwsFtedth9zjIulGG+Zqu9AShF9lkHMjBy7KG
1mYEUgCF1SH/BeGaucA2VPyCV9M/BLZcsJNr2as3k/qLeaPLegNz4ARUxAwtoXsNvakYjH3FN9zM
SVa3UwvuGlUZH5GSQzV1CBCthiCq8qKAYTL6rFTZh4aV6GoW/yGX1hVpHZV53UNz/WzHdfysLPYt
iwomGGV+bzTzeat5sYwR4PwOuFfahbfEz7tSNq8B8sVxgotONsLDAVJfFsvoy/SPibIDmjqdlYif
F4v5llEEzZId3lpjL6RpLyTZviTrmtxRBoPHoTonQJu2gP63SN/lOJiHnsvXMV1eCFePfbmcoxjN
ki6h4h5O9lV3zQ013ntUro/SqO9yBHmCoRao/l91evQfzTy++iX+df/hQFuRryZ9QTXTPCPenXmM
JmCj81cTQ78U+c4WydpD2q3pDzP0fHMLP5BuQKcXjLpgbXvfS1TJGbjQeqkE4adFRyn0Z+L4mwk4
eGV9PC5FULpDbcMLRBQ/mJKvVWhoJkzwoUl6skP81woXgkkwWVjdbWtOHOKEmUJYGWBAvozyWrFG
YsSFelLY+ViPuGnO82u1bje0h8+odACllCqPFDulc1kkTYDqBT4vrKx2Yxj+5Wv1ge7wTwWLrHka
fEadugEP/SpFcN5CvF7sJf4bLUapih0DRvKkan6AI14Awn6QkF2CFVMjM7wpiVku8h4k+atnQEdI
icmxrMk/p1wO1f0y7/vgiQyrygGhP0iSHpdhe0XLcAM48VUm6W9fjT+MtO86Ju+AP6D2LT7HCvht
MLJjHd/JS/rJTu4tHZYpZ0mDKX7Je5g6hNj9iNqdEcAdFlXlVWMP8xj8QHKZZal24T6JqDwuwZRF
rLpELaZfukcRBat3aGzc9VYTlVUq2Jd91GabJu+WrtBf6bDE5U4WutBYeE+eNjHubB3tEf/fbJNe
fKt2rcWgNNXBCXAt8oo+tqo8OA8XFOAGHkE3KDMr+hxcL5YtkQ33C5SCzLwNiB79d6vwRJqkO+tZ
Hcuhe4239hgD4EWCSZNsWe2QD3w4b7Hcr97upnD85SBbTPiM8AG7CdghkWWOswk2N1ETvYYorxFF
bhLusA74VundJ/D+H86s2rGR/KqiewZi4VGa7gM9UpJ1q99b/C6CCU0oOGRQt0PrfHF/7pCNvBhM
a4I5yqSb3+DxfFnAm9aYDugN5kUCXkyz4IehrPQxVs1rP9RvC+D7HLR9k9Gm+RXCh9snYKcnLjks
QffAaYUN0bU8VzJ8Hgb/LQT7BLfmbET1zlKMVu4uwMHCDxHqfTWXV9lVdaZEe6llW0jeHuws97Oq
/kCkapewEP6m6SVNR40JQ4XQx1wel+bYlssLnCJEDrisUFYU1KHJi9E+z1X4U5Guy0yboAcAsyqz
KL4yKPRo4DyzLYgb3kOja4TrRhX9Fn8hCbzEbNoDVW0zCW7aaVm3Rynjv4BvDlDZP6lFPKSr/5fq
8LuvqvNSDQ/Rsjxyu20ZV+hgWrPv4T8hyPQ6xQZ/p47BvDxoSa6e27/LoAoIORQSSQoY4fRZRxKS
5O0eo+dHuEe/Bok5VI35cFty1nqDfyh82nv+glY1yLRCIo775IPY8Rgk6RW6EG8pDCD1JK7YqbyE
sIUmDKpCxCT/ulAfqyA40kYeAYhebaDeWurP6aqLhNrXjSX7BmNfDO12y8CfXbX+4emIm4ext8WI
PVsIewqRG7NVqb1sJpGPQffPptupc9tzoyaaI6+91L59CGT3QNb+yO+a7n6rQe8PTrRHT4tg9pJE
yx6YzK1KhM7miHzX4fyErvKrnORrtJU7dGrHSrdfttsK+MCi1kVmWFz0BljlhjJqzLSe/utx3sUc
5FW0vC7KfZpVnhtp957Xp0bznRTuTFFr1nQ8zYKcupTdPEX0UDQtgbO2e0qrIqb2sNUwGgrmJ5Cw
P3Q9AJQnVxo60OINWnUr2B5JqMmxTAfDZDc+z0FZARMBSgrabZQzRN/7WwNr+QTJ9B06tFvXAo7U
sf8ayfLcS/ZrdrXL1mUGvkXOBE5YS9UcQmD0bVyDutK8QArgyyJALul4moK+iPoS99888REHlZv1
havpEtfYMCCb0oi+4tgs5QUbUQWg8KOR/HWV/MCH8qfz82NA2ykb+u4adNNN9s2ZROFjuqQPWGh6
2Nb+1/3EDobmtJ/UzmzNIRgBsnT0LEb2bvQIlCUIT43Vr6AI3dZZNVlsqM2w3gU3M8z8upCeTGo+
2MK+RxHMWU3iJ2UV0m/1kXL5gdL/IUVWWhZWaDo9lFS+dWC9GqAqsRt2YpqONQqx+x6XKCoUIrAd
Mo+xHP9WYvzBG3lFoQOh03EP46a/swVAMbfToyP+WLLmeW7Tw+aj4wbVMeh+5qs1V/iz/Fk6kS88
gvYNLkZqowtd5ZDPHiT4JC3f4rkkhRTkcRr5r5bJU6/Kegem3RFLUkdVim+b4NWLIMo4MKedxYAR
bR7elul/r1R93392bbFVP60XyqN/UJOGHTgeJSwGnlYaHlvdPllujlAzeRmAjKhx++hscPPuLvNA
2hOsQjNoY7Js7StXxAT8H7++Ua7/g50ZNBCTK5cAzWjkPjhc9qBInmRpADc4CdOIZQpucTq9B8n6
PnDzD+pKD50IvqMU8x0kiLbRv2Njjr1YHureXeTWnRPa72MjX6bG/rey+WVQ7W9llzfeQvcmrj7/
f9Dbyh22MjlPYfIwTvyxnnHYwkg+zQlNDhAtVjlttw/MpwE/WHnogHwVwMKR/PBWsdl6GRzJcV4P
6VA/dFSe4rgss47QH6w57GdSJtlm0lvST31mgcXFKXD6WslC1fYTAeAWxPT3bPhlDMLfZmhO9wjm
F/2TlmmcAZR5JF58tAbKAyVm0QmeWwpv+mEUV7bFmWlsHnv1ohRK7PQe431d4z8adypJC4dMnfDw
UBk00iHNyFrbDMf6I1XLmoFMdBzX6R0CMTiFdfhH1A0FSImRP5CBrLNwo6g7TEF00D9XC/qmGYY5
6M5eIHt6WbsuydvE7fAwCMJi+hMMGpGjCR9CJJbRE15gvP0UGH7WcoXJrcM/Ay2ZEFXji0JJPCbJ
n3qMr4GOx1OLrhJr2mdMHXdDb0m2RVSAxxOmN9Fvb5gT//ORudwflxniA6nqX8FMU/i8dZdhnMV+
Cctf8wi7yXAmvzwwjzozPmo/VSfb395u7xLICF5Gh8KQo4gNfgE4Zb9Qji9ggxFg+Oi8K4wF66ra
TzYczlaU7aF2YGkCdD23E95amPK3OlDrkc1hIvJqGszvoHKTyqYZz2NMY4xend2bMVKZGdofGcc8
DwJ3TWCztOKZlIKm0MdrxWFl2/c9ACXt+l/HA2QMp7/Hdj0zDTh9dMmrUcl7L4FH0AXFBUYAKfJp
+jWCUzA5YFAab10xc1v1cosMIhbyReUw4+cqbHZLHZ3YXNX3ZrTNNOlyrBwE+zXm858NzDeRT0FK
/oOGXrJniTFAH6G+G02mzPiK2wdpzAC72gE/orrHcQDlOMOAk+4AhgePWk3+ZxZzmWP4gGli1QB3
cQmolZFG95pR79cvybkuJsPFfqTA1sI4bW/EAm3eVhuGGWiAaxGkIHFI8HPgzujEq/P1Dvu7WJ7q
fGWv02J0mvW4iMUEseb3ZVk5K9a2SooY0qZb1qQVWu1AtCLN5k3Lh3q2Fh0N0YfIrMHnUNl5P6JG
PrGGg1AAJAstUMTlvoaoPxRiRLdLN+xo6XWDMVbD9I/ApPYN9TZskLoothiUKcx1wNiN2hnCOx2Z
8wpaM3EeL6QHtSKKOvse6NVvmHUswmSVHMULuBvQ8ocrhCmonbYzPpcDX6RdWd71S3Jdy45hFm3Z
DNYG5CHivIsk/YGCs3ZZsyTlT4MTd0VPNVzKVsSnARrSGG8k24dMwuncDBgIpVpj8kDH20p68qym
WtKbno2E3CL8XWTm4qH/VjqS5qrbbgh27TjKc4Uh9i6WKBimbkIAiUz5EKqq91k7Cbev0q4UX2ZY
WFJwsFyqosF+rXiI6qndac2iJ9RFrMmbck1ONd7zY5RG/W4eCO0gmWX9S70ydva+S94gw6JvC0bC
tzI2qBPmNDjHXa32OPl10aVEHBjsbzKucSM0xfoJq+MEw/KW7+is6Bn4sMqrdJ1ymQj8grGu910H
Nkl2n7/vgR6ve9jyBN92osn3OBDzHDehPgOo6dc9POYt2p1letTci0Mn49FnbgOquzZMfm4+4DwL
S58extHB1XWIPNAM8ITmdhFAMvV4Glmr56IDwATZDg68skVTBTWqN98Ma94CLlTXbVpjmE4tzT5d
0bpubEmyCDc+S7wWeVDjnmLJsz5XVLg8AV/lKGxSAFTUgBe6I+n9Lu7m0xyZHBb2AHJIjzFz3Nmi
rmNMRVr6gWahy/GhZFaL8FL54AgT+R1b+HOUbiGOhfiExcw7J/Vnaz0KNADVPWZa0AV5QnH5AL2l
OmsGeMoxD2BHCKgkuQ5/1fM/oeN/12iYcqC9bT4340tQzx9Dm4a5EYHOF/BlAkFumEodXJtefVLp
XFXLo58xkCd6+cf4dmvjvspIRw54vw9BSNytL6urRgxd6vI2WFQTa1Dn8AmihU8931O3nhLDvhtN
oeYpD6Mj+zVhVwodZ8xvHpLI/K4Ce4IN+7605tH0YDnJhj8HarkmYx9n0CXXxzJqclEDdOBbeJiZ
ZJlqmn4PCwBQYigGaN7WHN2CQ6N3Z3KFsUcxMZgdGC91gdk9qsuuMMzYjNdIDUayD1tu/92/9TST
g+vn3wQqXs4jK+OcFqmYcYZgqzWawzb4YzCEu5muBxVGZ+hpI1aOLUYaoM1tHYZZ7favIeRNI0IX
DYE2wNa1GIcQpKflzxyILlsH/1HjyGAv0j6NIKjZthvzATIlS4LJUXg3M/ESCXredtuIQLoaaTMq
g9s0xQ/Juux5QA9NDWOnUCBE8kc3rih+4jdwm3+ISn5WBn9AywkQFYCMHdvfP3saLAfTJXjtFTs1
lD0EHF3CqgAGLVa7HEq0V4ZDNoDPJGJ9c3jah0Bws6eCnLElCrC1HV6mdHvcpLoO4NaWGh2zjcIk
m2ktbnjNbxXkOHqo62V+GPB6IMu0TSWs+Mb0acZPxk36usn4TTL2wAV5KY2+dmosogpjRXDVwEBY
DsD8ngI8dSZNFgRYZR/EBZpG+5GoX7QNnlRVwtFvOd+/0cShydWmX3XkH4cu/GY02HuSvoNnB+hY
gXbTTEWiQnTCJG98rQsOtCUq+wOU7TOzLJ9AuSRGzeASuuiAIvfx/kTp6J5EUh9d2T1EVf0XWv4g
OG1F2A/PY7KRzIM1APHxv5DYLfq0+sR442B1dSQRiGaTl3tD9LlWS47++ejL5yWSn/ZOfSAB+cND
8RLNUUH6PjOV+7i/KgzDfAFOThEJV4TtH1YFD1SaS0jpU8RLgg4p/BNhRHH/BwNcdUkBtgrMAQJ3
BMsSIyGHgotvGZLDFfTrYiyXIyZgSM68W/MSjJ2WIEewIXflDz7icwvZpjD4CLg6eQLqxAIAGW5u
7PcMCI4ZlktEABLgmJvp+f45TNLfwJrZOdE8olN66gjOHeSl6hQekgPc1zPM+n+v0HsYhS4oprrQ
6Mq19xcJOkKdBrkchteAixJl07AdFgM1YEqWM447RiPTPhz9I5J53k9o7lMAq4DeUKAHh9T+hk80
fj9QzKzVLO9T8+Cq9h9b6EvY+DxKl0Jp8+tuNRisBmEXGKeaTh0t/9gRU+GlOxv6Mwb6Ker9sSbk
WG+/Ij6frOV4jtiGBFO4j78C2KTwMdyTUBzLBB2b6NxrKtojxMzgDwY/bRk3+f0p3M9HNS/Fphjc
wuvwpzfbwc13obMS+cq2fyffvAdd++jLuwtnaI9oWf/7/1eAFtuewRExIR7dnjz3c32oVvGN4HXB
ytJvIT0ah8DjoDXaZ6NuMiHqv+DYuEscLvqw6eS4RP4LZC1/rYZg/RtQJaczUJn/cXZezXEj2Z7/
Kjf6eTEX3mzcuQ9A+Sp6iqL4gqAoCt57fPr9gTu7y8YQVRuKnoieFkUkkOZk5jl/kxR2XgcgXFxV
iVl1VbJpdGk4iL3bPCcpPRoHhBjJAk9BsZxSR0tJsEwETmgUf9U6HI8cfqwbsS2SJ7P39L2ZD8G7
CyRypVWtdCu3hBHREGqWeet31JWaDfANiwg9WLeqIqbksIF7SrruY5Ip9d9Fj3tS5EU3TVwPnAcp
eUYdFZqwQCZo4Lpv+1bkjkgliHSKzFFU1Uv9aqR4egXab9yklansq9JPnbxXTFuqKurxVK62nZzC
v/B9DZRRqB4KLn0/BkkvHWkc2/3QuOHaMoNqbwZ+0XEdal41at07USyDcZclrnfvu+1jSi1y1XiR
0diaIpCxm6yGqBm3a78CCDzE6qFWMn0fjtH3TJJdaLRj9uSTVcU2jv04dL+bZf5NzGAupm20kbGR
tAdVuvXDJrLNOCzswuoih2K+Cpogk2y0v0WbkrtnG0Ghc5NL0l1Miye8Pm/qzhfXda0UW6sfFUdW
wOh6mvxe4O5uKy2JDwK5tk9HRWD69dGtlY4iiVVkrrymT67q1HwMFenUaKA/TUToyQhsOrmUbIU3
tPswO1aK8F5rY0cuMRF2fSZkbLJR+tAWlb9pWg7eQGUr/afO6W9lxvWdrpT1j7IJLQfI4IQHpTYc
V9VvMskvrpheN3UypZJayxEH9bthiC9W3lJm0Rsy2HlebhHy4NYlF88d9UAAxeYj89M49kkdHNRA
u+2HbielCb3QAcTotqbR7jVBfDINr7FTAJXHSiVzbVRN6gArOVah9uDpSbwbGo6umaXnBK02XlGN
RMC+4K+KSfErFiuDjWust0WqufeeoT1TvWtWXRVP5TxB2SdRNm59QpCt6+OrIrXkeYE7dMwvQIlc
k4Nj0rHHpTJ07V73Dn2JJ2HeSOyeI8mdgty0M/Zi6shxz0dzefMGdbTbXsngfQziN1WPb7g840Mr
eq/I5cZOQ0VmXeLtaoP8oogeVXdV34eb2uvBtlWZBU3V5J411Pe5ocVs4ENiG4Z6Ggf5gdJZYaPb
8+LJcMYnJVPuOtom0JSD4Ac/QPjeyYn+06/THHS75GjIVZA74s45DiM5fGxTh7T4GfjyW2k0D2lc
C5TYuJKwZPSVauVomXXms68U11EwxE6tWgxACjxrSDvphKaD4IjYT+PFQXLZoNymF0njmKRcJqvJ
oWS7AbMVnQyX87gftc8SFzJjmvUUx69bt73l4PoYUu4F3Fg9JxDRASuMtyibX1ul9wNZ4Qj0pPks
TZSkkbODHA4HKRuvgNi2dhCVj2A3I5Jdk0GrSCXaSz0f1m1vPANCSQ/hQBoiMXXykfEhHoKjmLab
wS/2EDfuo2K804QU2mlXqqCxUv1UWdI7knGl7VaKhfYS0OeYBOHKmM5LteKS9ex3pT/I616liOa7
FuPWkJpFDpRhzcU+AVFiBKNpd3GSy3ZXjv09mWj/WTIH/yr3ouuOIJkpkWebVlNzec0c4ucxkv3r
jNIwPCZdAyjuXWlj/d2Ix30VUwTOk/hNU8JtatGTYUQY0TvxWR2GFri4SX3NGL+7Xt+sMtXQNiL3
S3sSg+/MULFJ3e5lCQ6HKhx0VTHJ/uU7uQbZ1A+nqgx3uWqeZD/ajiL43rHyTrHm3aeS/lNqi21s
NmjzGX3J5DII4sITEf0qNc2txemmspJ9VQkwXdU7v+r6DZZmLbOGpEFbAi4s3HhXGxT4vAbgaOVb
K9kzbuH9fKNLX+SAgJ/n4ypJ8ju3aNa5BuDHkoBKdAqdNVUkm/bQC7oBbqhx15PasOcOT2NKmasH
4EUIkxs7C7R7zzRE7rAKPI0gJYXU9u/AeX7i8Xk9UnxMfC8g/nL+rkhumjJ5iDQkbeHp/S9Drw4D
hIEwlY6o+D4A5d6g/ulEuredxILr0do1sfJTd0XQnx3H2S7mUNr9yPrsu5Vl12Yjcj4Q46coH1+s
mpIFNY3KNtCZyfv6VutjpheMsywVOQYbDnadZOXuy8LYFdQt0+G1ZWMn4rCBqKcQswAVHRlruEsK
EUz5KanAvTPSabDpk/c6Uq9rA9cqHp+RZOlGxqbfBDnH1IYTyGCdOMJ5+Hej+uQA2F1Nf3sSttD0
ENNt1wmQu0ZKWAXjy7/isCX3UngO1qSruCX32gIyJ9iUVrnx9PDkJd1GaMDmDN3Kx9G+bcKdhIub
CKFGkaU7USUTaT56w7UbhQR5XlMW+uP08iyVlSuU62p4xn47lntKvUznVruPMXwY5ZT0D8LY9M2o
pJsRYeBYe4rUbo9hHdAC71dVfueTTU7/UpRuuskrCi2orq5+en28KhPzuolM5nrp8BZi6jrmpBES
lAcXOQFVU7lVD3d9w3Xff+H/ySpnd6miwkGtRTE4vFzrWCVbWbQ2wuBKIZcuxdFPitNkgaT+IeIQ
1jggLs2bFHzFY17pusy1iBo8JcYfdaPdN/AhQnqmrMm/UxKSdNduJX8HQYU4h6kfpZaAorH8M4h/
k116nryYo47ckwVRu6aOXJFV6WsF7GhJlTJJqaeOmzLdSGl0rY0DoFwOv2PiwryOX3ox+aU18klk
l+SBQF3XJXN1In1X2nMiPo2lyz5XOm7ub7ouOZJetqdVAEHjnp18q1fUunyxtsvGyokeiV1rtWOO
3V3riZuoFwCRVGTj8x1zQ1STHWDLVaYBJqb6GKfhTRWFV62q34s0RFqmj6Utdd8TZLGVZYi3cirs
vLDdhlG8GQ0quFi4CUp0q8rhvdF35CShLLPjs0+Nq8xsSOYB39u4QpyvQkFYpWpzq6vxd6Die60s
T3QEeOnJVJoTVQE7wBjwZmL3qFaRuDUbSJzDs4QsiJ0AxhC5sJFPAjCuD0cGfNDTey/u1l1nrUYp
v9XibWNVL9MkEqRgHZEv9hRytOVzMHkA+bLdN+37pPchpgiyjSKlvfqRYQxBuLjiSYyklYF2YW+U
d/jITZq3efJBAPRIt1iUhEmuEdqru6B6EhXztq3Ka71NoT2oJ1GXjx3YYGDR2cfSk1TzpyXVj9MM
iHtkl/S+hdORv+SEIBm9+0myKpaF+7RiyQ33deRuDaQ3VAIz3OxdnSNX3xbDqxq2N5HW7OLhe2xx
AOkQZ2eiBZwWKVSkw1XCckta9knJqhGh8XeIPeoCSP9svFE5YchlvYr4ei4xTkx6sc+qtVr49ohk
mSSrGzOoQfxnIO2HfZ8nuwx5yEKDi5c7PrfJxL1Ku+sRIIw/Udm4Bk4TCVbefaQEex566ITkJoqM
b1417Dh12GLt2hW0RkA7h0wXj22v3hi60DuqWT1O2T8Ezhn6UNZuI99dCW1jR0O1SxqOCNgPI5RE
Ouq1bsdTwuuS4OdI6+4rVPRUf1yn1QScGh7d6Wpdi9Ljx4KbFDxLLXo2WPKJeif2WNJ7ycYkSOG2
9rE1maRhBYomLUjxBDiRBW4cJjHBqwn634CCSDqBj4sszuyew3F5V5DKG4rN9EthHYGNtY7ZoKyj
Xr7iE3LOXQxcUw7bjnGaSktAOW6lmiVn/XKtlttBBaq920+HjSAkEyqRAsGTY0AoQhvaDfo5Dky0
Z7fLN4WcHGoh2k4BXfRfCk+FM/BrGici49U0JniXOgapcb0PuAsrK2buFD6mIdayfheMrxKZ9ald
Q+dGMv2KigtBr7nryu83FntKX2ymiEIPpwDNIijTGfZnaRKdgqJe5wO2bumTT5jt0MubwnaQBNdh
7X/jc41KpCKMEmspO30Q3HiNtCFGJElli1AoNTYI0HgUQrVn03LBdyXcWzKgMJ1TmdbeswzHKozN
iE+O3JubsDRWgJ64kSkrYEB7vqYBF+ZM22U4ht+0zoBjkBACEIq29Uy5ikmPc5va9Yb+MMXXHMHJ
Jix+FaN0LA3gVJQi3XsRmDYxJGRiEUNJVmzLAU5m9RSl7k0U4iTc9Kup4zPqQFaSracXiNR8xZSX
G8khMmr8ayyf9XS8V/JgH1JR5U+n4WbzBcy5mlZOCTJximMjGkWD35GKUWxoM0f+JgB20jWZg3L2
VWbI9yqXxDpsSWilp5GeG5nkfvwGApDyQmxzRoizA1z6Da/QxOWKFCJXRsDSA/QLhaOidYsfG2iP
giHTbyxwnE6euocut3rO3ijKJpQNbSgnCgnfkgRQGr8GcfeKbcE3s7J+E/sgjwlq5IRjfROia+rA
+MLDUmcxqy5CTo1O8UlyTbKB2jZrQx8JlYqc3TR/IuO1kd1nWdQfixrix9SBVG5WsduKu5RCWjw9
0Pe54nLNeiwnPVZAxHeqMl7LMemVkVucpsa1MxYDi2xC300RePo5dprfxDZ9L90ufRNj8dbIeio8
6gsMBu4J5UMrRavRaO+zbrhBouQ2U+U3vZUOulAxKxRsW4S0OcZNB62m/zVNE+q3vyNtfEVdlb71
zZ9tKt61qUruTiO3bWQPCERmG2lM8a1RuDGFlnA3zUYKuXdA/U9tkv6IwvFHoJacDPIbZMrXJBU2
dOLeE7q1llgAg6UfeiFfw9I4lVb4IGrRlaHXjwKlb5W6CAAy4THKWvjDeXAnudZwzLHB28D/PNR5
8eyFylMXyS+eqtxrMQeBQLO2ooyUZ6JK/kpWO0KOVdy5bXGbdOr1qFcng6MB9wlEkQuZRtoPHd/Q
qNdRAn3ITCpO+PHAtVVOfqWN+wKY7sR1JbQhMBgIjmkTYpRqbRRzMZrWfZ3pva3E+U2vt9vRqG5y
EgM4+sh3gPMAoFnvZD7wZyGhjSZJ4pQwU2zoSa+SGFR2mQ3kdfL6GjCWYntq9kJof5TR7V8zHM+V
MRTUGOTnSla+cYC/1TXtvjOzn142IDQTp5tkNNZ88lokKSvrxmPoKzd6Zm4qM1i3JsfbTn4pRI0I
QzRjByWXm8e/SjDKgH8qZSXJ2GN1NWkgVPXHPv7digA1isq1jsioTC8YQ4HSIeOmQT3CC6VUo1Vm
t5a4NPR1uBaMojrFffqa0xlRVd9nsL/qDuQfOM3baQUbOmWbri2cuFC+d5wY8ohrzRSIpgBM0c52
E1ZOp3WZo6jCm5JPrCvKjlERv+YACsqufgm0PnOCpHrpteAnmZ2UnVujANGsqkp7S1NAKbUJyahU
pW2lu99ghTxR+d9kKpVtkaiq9elz1hVoYVSCLQ3ZISutO0I8pKWKeCtY9/UYXnE4e9Jz99XzTBgv
wngwzRYgsvZAbuXYx/FzBSoojdOdUhtHNCV4dV7FJW8uDsHBFH801K38p8i3Nq4Yfcti8FxARUMH
4RC4e/E+EEdYUSMHjFz27yWFIIUa1gNWXwDHa/AHakhgG9toDRXoua5laoXhwxCP72bQbvRwHHaC
33Yb6FKAdUAXFvZo5gXWbOzwoc9VV6hMd1+jls36agy4+96NLmbidoQTvakr+EquhKev1nqBA4w5
ocDf3KMcF92SyAAVDQMLhYG021lkeHZwY4N7Iw6AghXvUJv5HIScvvPLV4Wme7+U0kgOFfAHytjj
uOkLoGh6Lt7oCCSfIncAOD4o4MY8rbXlLm3s2OSSa4VSBO8ZVqOURcFWDPX3Xqk3rVb8LHLzXgr6
fRFq967faNuQpO4aEHsS2HJI9PV0HZnPPtYR/kYjzixMcZPUnuBoWhv8hkZpAQ5206v/oesN7F9X
paRnyZnj5du3fOzIFeml7RXCaUz8O4jB2z6O9nlBLTC5ltXy/c+UNWbKLlox1lWuBYh3BIl5oDrD
NUW2uguiFwvKGnPLoVisE50R5+kodk8iKiKbp9JyWO/E6Of5L/hagEyd+w15AT5DbQg2dAQwKOmU
22X9Omc9T7owkybMRzP/+db/T+89u/3fgibVf/8X//2W5cCZPL+e/ed/P2YJ//uv6Xf+79/5+2/8
9/Y9u35N3qv5X/rb7/Dcf7W7eq1f//Yfa4Tva7wU38vh/r0ii/7xfN5w+pv/vz/8j/ePpzwO+fs/
/3rLmrSenuYFWfrXv360//XPv2QRuZD//Pz8f/1w+oB//kX5jfpBHqTv1b/91vtrVf/zL0nW/6GL
sgLx3xR1nYrYX//RvX/8RNL/YclYb5gWJRfNmBSVUqS//KnVf1gK24qpq5KF+4TBj6qsmX6k/kOX
NMOChYteiKXzy3/9n7f72/j8v/H6j7QBoBakdfXPv74S8NFNJi1aKZ80YwBYu3mjJeMJZ7C92vVv
phHWFK/0ADKwuteG2Ny4o/gHs3BqbXqLT62ZXYjWAjv/CZyxb9d1e8JeACC14N2RNvqe+/oFtZcP
obu53M7U0kwqiPgNE1wq+pOXqRgyo7miAn8O5KtINMdvluWjmuuG5nEIQuk5Q0b2tySpw6npSKCC
gkvFe5MDDGlLiWS8/Wlm/KvvP/e1xld+9U7T+v/09V6KXVxAPvXUSaAIoMLXa+q10U43wmp1vomv
lvn02VPTn5roYekC4peVvVpT2DeVZ7UeYwRhNDBqGfuwxF59vqWvgtbU0kxsiGo0iAOzaE9Ql8K3
2MyAH7QQvow4969V370UHD+kMb/qNVbA50+CllaaRpB3J5nC8nNbWNpqjDKYakmKpWNWtRutV6N1
YCbZBuMw8XXM8PkGA6XWKwWZhOsuzseJza5ztfO5D5hNFj/JWlaDiTNcmLU9C3CrciN7/KOumYsU
VlXYcdxztSM5bI3JxJHXNUnFRUV6NVbi7z9rZdYvAl6BHMWnVlwrX3ll82a0+b2cIpNX594FteCF
+TQXY6vG1kLRg0ayjNyaAKgG4vVJ6iRgchrnzTy4NJ+mefPFME/R9vMwS0EacRSmpZpyrz14JqJE
oKfO99XSw2f7NzG09sn56kfMIJUDWXSOvQKJvvNPl6bHfPHusvz3d8/UREkUn2gmw/f44apeDBDa
E0FPIcdlI4AGstY0gY/WJTwqm8tq58AokC7MhI92vmp/1neuVI6uJmQtRaoc1JN/WyjVWyYOuzoB
xRMXjkq2V+1zp+5hMFjoDxqi3QOWaKgpdDlZYMnccmJHilJ24kq9G71kTYV5BfrwQrhYin2zEahJ
xAWJRxdxnyj6wyBel5cMuRYePVe7ldvW7YRh6n3pgCh9yxQybs+P7MK8mYvculGFZ0VEkMuSBz9+
9rTX889dCJ7SbHey0iZKoCu2pwoGaWjc6CZ3PoEawHjJH2GphenPP20EnutDw0l5cwXu+PirCgKn
r94C8ZLp+1LPzDYaA0kWk/2VDXx4yHKR7IdyYTUtvfnU4qc312K0WhC0Mo6KPtzGrfzgBqS9IOp8
E2AWXJiOS43MgmdvdZ7e9D4IK0Els+XXG8jFe5bEDz30L9kALARPaRYWWgV8OHU8Ghl1bmjPTZJA
7AnWUvmulYlzfiotHODmerJjKJmCEcsoZqXmxissxwOCHjavqtts4YBRx30439DSiM9WsK6g7yVo
SHMZOeIWI15UtpmjsfRHT59ry9Y4QpJ64+l4V/jbwIfvBCH+7fzDFyLEXEs2bBQIQ+iSHLWmPAxq
8aRQH1Cj9MJhc+nxs9XcdrEkoVhqHFWjQNiPkoFq3Ql5dsEvZOnxs6VsWQpon4HHp5nq78CYR1yY
uxzGiadfkIxdamL6809rrlZjgEIhm28MrMGjkEIV3c6hkp7v/4/J+G8b1HRn+fvzUVHoUIlg/+Vw
QirZTljdCG7rz0nx2Evb9qnbBxdMiL9c2TQ1u2KkieB1iWdxYpGHdCt4EmpaGmh8SwYtX5rmnyw7
mpmNeSgW5D/GVD/6KfqRspE8UzO68V0XDo78gNINynZmeWEb+nJ4aGw2A6op7xE2mn5Us+4aAMK2
RXIGaNUl2eilPpsNvxW7pSLmgXH06rdUBwIFRGX0yVd2m/MT4MvYwQfMYjoqIkrLnDWOljtuKSXd
x2LuX5hcS52j/H1uhWWUWQj4AalCNzGDtrPzMnktAerdnn/5pQZmYRxulF9mlWccufLcdYHyrRBI
oMZVcuGMvdQ5s9ObIUvhIGeuDugVNCLaTUA3vPCCZO7Sy8+i9pCFndeQXjgGNcqKTBq1WqntJa/d
Lzcfw5pnrnwBZdFkFKCy+XCdmxZR23LbD+6q1drrHDyoOrz/0SDM81dCnUNdSQ39OIraEwJZz32j
vY4VsfD88xeWgDlbzz6501zTdP0YG78w5LpBxmWdoIrJBfFCxFgYiblj9th0aNVgMnqcgFSgIFJ3
lbU9Cikco/6wianpT2E8imBciC2DbUjlq4yI0w8pK4JH4Lb5hRam7vgikJuzhaxaANbGkBbi8H4w
EX+MSdJDRVew2JXDS0bHS4MxW9JtqOSS3sGQLKsOxlj+NPY1OhrlhKURLp04lj5ltqw7vEYzRHb0
o4AsFnqgJQytMDx04LJ8E4yDK/zJ5soima3vEhGQQdXz/BQIkCNLHT0shYLE1tKjan9+9n4cKb8a
l9ky95S6FlB7j08o6BQOwJNsA0ggyddkSfwf2eh26BFXxVVMBQwuGDwZADni0OR2ZwbmjWX1yoVX
+foyalj/5r/tiqaEVmEGlEWBymF4GnnsrIpGaORy6tsaHjCgxQyKqOABS3jaHQYRkM1VCqutoN4W
EKhsl9zSxo1gGBqjb3krwWiKW1EB4YNjCnK8SNmtoTyDi5eQ7TrlAHgvufosBDVjfoKw2h7fHbM8
1fAOPSfXfeSWzLIRnjVZoZDbp8BybbOjKgNyO9GzC/vMR27yi0GcWyQag5F6npUMx3pFsmgNZmid
rNt9dd3exKtx90apdiMlq/q1tLnKv6dbaD8Olep17CgXwqC0EKXmToqJEbaZLKTDEanpDdvoKljf
35q2aVd71xbteHtJ5n+xpVnElYIM0AgH22Oxju6h2a6Ri7ehwtiKg/LaGj8Rx1yfXx4LS31usZhK
cmlqCNIf5V64rnPjdggjkCb1s27meLTq1YXe+zpXydyffVPEjoGyURqfyrLYhJpyo/QgdQq0F5Vu
ZVSyzRZ61TKdqZkeBOWq9iCuyDL87nFbdm+1NWzx1bADXbjvU4y/Tc0PLrzbwsAaU6z9tDcEoQWu
HwbryWshVtZqoe17RQV/mcCkOd/NH+4vX0xgY7b/cGGPRBQO45MIF7W+7txQ8NBxMUQocBokpNRC
6MBWO6W+hrHS7IAFNsDO6KCnqPXGKyOWZKBTbfP7/AstnKzU2fs01SAYOsAorjX5g+a1j/1QfTv/
6IXunHteRj4AexT5+mM5HDvKtrn53HuXcqEL+5862/9yEaURJHUBlerPOcq+dbPGP+gQoD99/u2X
Oma29w1DhJBjz9sXaL8+VEVb7UsDVOf5py/0jTE7JCC7gBxalkcnDZE9J6ByiP4AqIYGBfsLH/BR
Zvhqqs26KKlzoVUUKz35pRe94LCYG7ZlNdk7tK/4hR/B84WrQIGAQnvrluIGCmkKnLBUnlyNDCRQ
m+pdh8qfQh2DbAkwrAE76uGz8b1G0SG2/TzSjpgGKHcZ4M9naGDqwc9b8LS+VQ8XDgdLIePjzz+t
S1/1yl7OVCbSql1JJ++YbgBZOFCNV/U6OHnbfI2Gu107/hpBhUs+CwtDNM+ZKsgMN3pHq76krDxq
cW7eOkiWXAg2Hw54XwzPPHEaTkoiY6T1x/bNe2JkbJSybGXVXAc7d/uC9Y3trVu7dZoVvNqDNtja
oTuBjr+qLsWiaSp/9QazUDyaeiOjGtcfc7wUC1Sha2HcuUOyz2EcJvHW0yuEYshEI5avpeGD4j6d
n/1LByBpFmn1NNLaSqVvIV846T7fm1tv12zjFdzoNWILTrXqVv1aWjd79F3W+ba7kChSpxPlV988
jfanuQR+ZiCfScudM26aNZizk2ZjEsA/w3pwOmfgn3BfrzJGxLCrtbZqbMXObICydsxWnznIjR+a
N+slvNbf4HtMI8PMcy9cH74uyxrWx59/esM+ROg38Kd5hwTrDVBjRMy/67cAZVu7O1U3lNd/Shey
Jh9V5a+6YxYjzNJII9dkEkKiXrlbeR3tfM4Z3rreuSf3ZDjFqlxbV+ImZBjAPq3ctblW9vWmcZAj
vPDJC6F2ngTGV1sdSpGXCEtE67Zyd+HrFvYIYxbCUdAuxVghyMbljQJpR2h/+9mt1V1KCS68tzG7
tTSmWE1eZdEJg2LV0SG+XZXCkF/I0i09fX5fkZBabsIsOrUQCZzMiNe50ugXos+UVfxi3PVZtlHD
MyKvpTQ7kffYKIloBzGnSwPqgHKjmchRgaJFDub8cl+IpPrstqB6qLpDlM1OHvw7OS7WqWACIZYv
PH7h6KrPwhiJU2OA1s9tqtz54qkGi68iQJTYxfjr/Acsndr0WbxKu6Cva/rrlKijhmC0ViB0mksH
WNQC0nFy8QzRzj1JgyQ4nanGZDdN5VhLA3+vdDPo9WXycv5dFia1Pgtg6dD7eoFUx0msi12jxrdJ
Fr5qqXVrdtqlg7C8ECX1aU5+ikHg6zAibtBK65x+FW+KLQfTjbo2NtIKc5xV77h2t8fPbltekUBe
eavz36ZMc/uraTkLR1RpXRVKUHaqV8Na2/yU7GaLljVB9721v59O14rz+u2hs/21yIYv2w+/fl0y
BF2apLNgURZZrWALkp3kTjnBa+cC2UR3Etzz89+2sJz1WbBw+9xVRJicJy/N81cZEcwN8tvqhWCx
NCtmwQIAIirS6I6ecv2bKx8ATjk+qh4NupDnX3+he7RZwIjJfkteQwOIYaVOrEKg8lKJNKycXYpJ
C9+gzcKEj8dIppQ00WnDqoV5qPTJui5vu+bP9gNtFihak+RlZcbRqfLgjlfID4NklSUYx/KFCbz0
CdOff1o3GK5EGVrPHOvFkDyEZEuTBBKJXxew6vmBWJhH2mz9l5ouVnrYoPdmZnejIe2EOLnw9gub
gjY1+entK268oQSJ5tTWxT5XjW0SQ5RHxU3qKcGLmZPl8rpT0EE8/ylfg0JgIs+Wu5cgvhxJcXji
ynFSKxmKhIzIvrmSmnAbkXOYRFAE1dv6WnjhG5fm8WyZ127TptEwJW/S4TrRxDW2srs0E7YXPmma
rF9EMG22zKUyRGjA4/nmlXHjXfcrFO6Rh4TObb+F1zhibaBVYnGx9nf9hR1h6cSozRb/0OAmEwW0
mSAo+hz/iA4jOhq3xrp6U36jXoWMiRSuvJ8XPvHrIK3NQwG4zSAytdI4QMGuJlI/IqUwbu0hcQQd
xSHW1YUJ8vVc1+YRQYdvOuqpoR0C0iYo+nYImaT9hWvl0sNn0SDpB73wxi48+thdvdWuh4o8l9b6
jyYadZG/L6YCeURETOrh6KXvWfsSxbCgg9/nh+DrSazNY4AOeUwoFJSXc7jhsFVyaxOHSu1AUL3k
wbvUxNRrn2JBaKA6VlpiCg/9Tkx/xvm1PDydf/uljp+t+gDXT0gw3XAUpZsUvajx7fxzp57996Wn
abOl3RQo0hepbxzyTApru8jz9MrqCstOvTz/Hg1y5ZxvaKlvZmscwd04kHvuzbHBrbXzHlGxq+zA
EC/MzKXnz9bzmBdxJ+NudVDx3rgNsLYh3yn4roM7nXZhCi101jyRXpHQGfAXIzOn6feWV9/hPHaP
Ns4k1/YnmA9Dm+fJhbgl8T9q4bFxv5fkt6p7yd//0Qios7U7wvXKkjzFbAQsLeRFc59YSH4ql+Aq
CzuTNk+HN2bfVNjVZMdS/u1m8Q7Xj0MBTyjIFIQtEJ4PoJ/qRu2k2vfznzS9+hezd56I9RAgShoF
/RVBlpEJlzKkkGXOV01gbtLkiJHi9nxDSyM/W9kk+qTOUkrpiE/ETo2yO6k1ZPjvsABdIducb2Rh
jc/TswXag+5YyP1RyIo9PvW7SIHffv7ZSx8wW+fjECErVQbZMU2DJ3xcdw1GhyDV74Xsko33UhOz
FV6DJQlhUhNKWnyW+iztnFAcucclmnWPguGlKu7CSldnKz2TyriNNeS+IX3akvHCFRPR2AvxcOHh
yuzIbqALZTW+kR7RAbHr7MVHkKn8wy1ImR3W8TMOVb+dCIr6W4PoiKv+MjH3Oz/CC7NHmS1vVcGj
wPA7/SBF3jVifd/99CKKYWGdKdOQf97Y4ihpBBn94qT/FsqUKttfMRoEcfAgoq92/v2Xen76809t
JPALsdiR0mOsPintbTY8hOW3P3v0bPUGBRoYGI+mR9O6trRvrvdaXULcLr31bF8WxrbXxApx3Qpl
CXzy7AzptCZ9Pv/iC0tKma3aMpfqCN4nWk0QgFZYYuuOobneiupCujLyaHO+mYUyv6bMli7WGBI1
cDM74oN0lUTivglrTAeKfdOEx1G3BhxjsCoYMHsNcnNXFRYmIIJyofmlPpwtaMFtxKqjQH0MkU+J
YsMZKedLiXHh5PH17UKbU5HgfpdqjFTScQD9QeZZ2Cme/x0HroNkZWvLx/QEXdv1+a5c+JY5EylH
2rpxO4Vau4ZphITQt/67AczyZ0+frfEOh+SiKSqJcWpeo9TfpqaMm08q/9k291F2+bQGIynQGuSc
0SiUHgMR/1mzd/TqsUKX9/wHLI3F1G2fGiDd1mdZHWXHpsBMNpLQKM8zDQ1bpFyrHboCtdOEgnKX
WG5yAam2sIbmifJuaDMY1T6XS0PFHrnC7CYtm4xrMoYl4XDpyxbC7xwvXcteXqLFqR4g395OiiIr
nEIuFW4XHj4nRUlRj5hUi9a6EXQwLyZ9JyQw78+PydLDZyHM9QFcSXGVHfUBdSdX6b7nkXdhOSxs
HB+1rE/jHQ0Bfsi6Zh5Mw8JZa2zjHZLXwiGNJGnVB2O+j1H6uxBHlhqbRTEEyPEiM6Lx6OJRcBup
db6v5FTb1BqWXL3cW7sqRezsfK8tNTYLWoDjB3HIEJC0sIC2BYoxv1j7ePpKSvAUuGl7hVC+f2Ef
WIgq87KqJ46qYsVMLi94LqvfkrLJvPzCklxaH9NS/TREaOFpMsyiDBuLZwWEyTAxoyGvue/nO2rp
3acO/PT8XI/xWqsU7TD+L87ObMlRndnCT0SEJMR0a/Bcdk2u8Yao7q4GgRAgRunpz/I+N739t6si
9l1HRTQY0JDKzLW+uoln+oQWKNgKiW8W92tXPz/VH1fHCuJDm1i3iNeCGwAZ1m3d9CCNzb++/vVX
Jsc/XUZ/Xt+F/2oKAPY+hdfuwNsjQLnfHPWuXfr89z8u3QxAejMPiRoLMp5UO43Z9/WPvvZJL2b0
DJumwskxXHKVJ9ywm1wdIcPaDanYfH2Ha6/9YvRHXh3CUB13kEiV5embyGENzl/+08UvNRs5vPJK
GBKmO4OhYmb0b8FE+ts4+coWdCnaCC3wcLBMS3cpqedFeEZDpcXjVPXrwRQrDQuNwoXk8789ysXg
p73rDBaIyZ3K9X0+u08DbNwg6lt/ffkrH/os/f5zCHURIiZxTnpQCupl2SadgZfq2berPH19hysf
mpz//scgrcF8B9oAqqkgh+umhet+UBW7MEMfzH+7wcUsmIXX5k0W8b3XlTGttuCdQljxzd5/fs1/
yQ+cBfB//nqhu6yLBpgWseYZzlpez+Av+iAIFOH/8dhyqWQlxUSnLq3JvnEhkPJd8pnVMLwA5OCb
F3TtG1/sal02cSGalO9dvQNjBIyQtvyhpx9fv/5rV7+YyG4Ktl9WEfCS+K+aP7pDBNXabwD0vvn1
fx8//FKhQ6xiJgWrZV9C1AfndwE+exEOMPnk33SnuNducbGBQf/pNl7dVnvUSurbgPMc/kOAOAGC
CtAFcyJY0RRimzpue4oAJ0xMJ2F32vR9uq7KEIx6b5AJmLQSzSqgasC1JUOpXWv312RAA7QBiA+S
5+RRhRTOgHnV//Cp08ChjRH9NKooe+AyoK+iAPcWzC3+0kUNTPVkSmHBCcwOLNfQsBjlkpygH8cU
nRWc4L95w38f4zy6mKFET3CgY9rbR3SGryx8p9FFPDKQJIMzg+Pj63Fy7SVfTNPGwH0VvCLoPbxK
bcFZgrGlO+VAegBz9/Ut2HlW/u9sha3Pv2drNczDMDUNWta0o7djN8Lit/A4rLjCPFsXMFd4aoJg
NA+WMftQFvmZGu/PM09KJOe6BTiKqIJBcQHPKwkl9qQAmdATD2uclemw9fs8WgOfqt8rGA8ATIbe
7rciCOHiC8+9tP7mOf4+pfilhMvAoa7sae3u/e5BsI1/BqK26Lt9+vo1XfsSF2u+LGAWB/QGFGJh
CpzrrxQ+SL16+Pri58/5t0/A/v0J8rnw4EF+HkzZhw12JThuX1/42q++WMVgKomE2jRxCDxuQHda
kMndOER/s87/fU+HWuTfP3sCvFXB5ZsDlwnqMAByFG0dUfcyzd4GqR6a/v76Ka68nktdkjCBH1Rj
xveVC5u9un93xuibN3/lBV0KkcKxLi1sB3Hpod8EBTB/czQenBLcma9/+7UbXIQi6azROFkihV2E
T2UIWJl6zuCR8vXFr5RT+aUKCQwynvIcdlcZoLE2+BHSj2ZEaiJ9tP0RrgEkvFPihbS3c4PWQOfF
n9Lvbn1lAQzPD/xHiCLVXLIUaPo9H3VCCkz5vnou7RjXpP7V9uXKim4vUZWvVfdzhkUryOXhCdyp
bR2AttCV69K6z6HzXVPMlcF4qWVSAEAVasq8PSbSvYLjb+sCh1ZERyLobV6ZWwDjT1+/9mvj8WLF
HMks5qFU3j6NxF5lahtS/s2lrw0X9u+3Cg+vYgbil+/FiHaCAj224UfpsG+0ide+2cVywPsBZGLe
IpGVa6ze+avwxBZmy2swFtcodX5zxLqyFIcX64LOUjXVIF3sJylBEBgCeJXnEAzYUIOMWVbt5uvv
cOVlXWqTFFUjALGQWqYCvWVhfhwtBM8pLNK/vv6V73wpHYLdRinkPPn7cjxD3+GmaH59feUrb+hS
WRJ6ADS5FFc2Ml8P7qE0xyJ4bPvv9MxXPvSlPKT3usjXzDR7OAG6h2kYHbOA37R8tZlw7yTXEhwV
FFzirx/nyu0uew5LYoUVI1bRhsGtoH51uh+WwxsQJCNDvhPu/r3lh192E+aNhGd31rh7EGVSWCIq
EHbnqo6WDcARax64KHmOgE9GLVzV4UQPKvjXT3dFncAvK4RZCYGFkZWGuWAMr/Ij2/EYvrfA4Cyc
mC+0QQ84wEZLskoXu8csSY/Vi7/8bmG7Mlb4xZKQ6uJcmk7JnhuIAXPQd0Gq7RcuDCXnTn8Tzl8Z
6v/0oP+xmgNbNAQ+idr9CKT4omDYvafs7uv3d+3aF8tBFY0V/DkySMPmgcFVPf3Fcry6ry9+Zehd
ipRqHGMDbdJ+LyogIcEwRtn7kflmW003M2BiX9/l2kpzfrQ/Xg/TfAo8qM72ICODf0LiyIULfvvy
9dXplRo+xurF9XlEg8DB5tX2NEsy9AjfpT2QOn4YhFsRcvMLdDfyBlZVKVHrwgyAgbGX3ikK9g1k
lu6R5dZfmxE5rZlZFnMd2QzQCzOvGzvahNMC+BVdMbspRIYEDwG5bSVgfb/GiOI740T5AaQw8L5c
ruBcU2UfshdmSSPVrUVpYVE+1aH/4EVMrcZI+QsQ7NrHGYW4lebevLIGXXhiRDvXhPLzsg9VvwLo
etiOszDbDsH5Qud6SHSYzvsa7gFH2mm1ZQVcqKoitDvdgnMBVQ7d4HuyBS+Bu5ZVb26JLpxPoCye
vXqc3uamB9kAHaqx8Wq2Sie/2nHjw9S6aNvmxjEaECVvHM+4EXcZZhTzMpiHY9APLbhhRRkce+A+
H9HHh4AVKtuVhk3osvdqbLpqBAb9PbIEPrgiBYXF89bARMCht5X2zEX205uQZr/hypwduUUbM7hw
U5fMg3WXvd92Mb4tsNb5wB9VOdT3eQmqNdCX/VDGLpv8jw5Q9qVTjOLUlnDpXbjaF2aRenpGgiqH
9c5IGphUg76cQMroxGPPyYJHZXUX5rLwk5QDcgH9bFSa/za2Lxuop5QbGBb3bA+GA7DUhrYw1NNm
O7Ye+yYguDJ9/IvhXXCogcNqdPdFahal+CwHQHSmb04H1y5+sT7CyJGXMoTpuOSBfKQiKg41Trl7
WITZ74Tyf78Hu8xHVxJWYLb29b4S5LORfRGHlTmS/rv+h78vkeyf+P6P9cXqubeG5t0+8EoF73Mb
7VOPfdeC9Pc1kv0jFfjj6opaqgnKTfvAJbuu9B98mv90O/91mrJb/P2bdf5KSzy7rPlpNo86qizb
zwQ+HguUBDhAU5bCPza0mxZz5DgbNd4C8wewV9v+tFBgg6vekXtHWJ7AQpF9dnMDW+Wu9h51XhSw
rgnGU0McMH2gbDhoMmGKqpJ8Rgx93WANwrqOFCidayBmHRPYGK5zsAXsma2rRWe8cYUDXvnNSv33
70QvOzIoKKx+iQPGvs/Mp+btb+D+Vl9vAn8Pb+g/ebY/PlKYgYkKTkSzR90fAA6RH/3O3YFueQsp
zaaySGKNGhxUeMV/fcNrz3Kxp1HwRWiko2jHuS0fYKjUrAqS6uTrq1+bMRdHja5ust7vCdu3bXRr
SQS7TviI5Pyby//9x7N/NtI/3lbt1fjMBWWoA4JC5wcWuo+aRN98i7+HXOyyFDLNpIUNXQqiTgqn
oSU8ppJmfssBXfz65Vy7/kXuNAxnloVoIN+3E6SqKs8++yJ/bTrvFxntf4ro4F3/75BCNDBBp/nQ
7ZHR+zmy7uCl4TfnrivryWV1gimWZbY30556MBmPMjPdeq2okWWdf6K/FGeABh2V3xzCrgykS/vN
ovK8unFdEBCa6Cg04q529J5R5f1uHlz7GBebk6w7ZJFHHLlnwW+1CXESKz8riihIGf/t6w9+7SEu
9qgQZN2uqHHwxhsTaO+BVneBBh94x7tD8fT1Pa59lYsZB3MLGKSfxw8DEW/vFzrcIepCvrXw2aKr
uAHatybf7Oh/z7YwchHTF1Qww7TAlmK1v4IfL+ItKHmScTJ0CVnJcAqzkSytS+w3sqG/v0J6WdLA
lHFqmF1SJGBtks/BdvRBUKXBN2P67w8E5M6/p4sKG1l4euB7uIHfcQjoloUekxI75gKOhT9bKmDT
5X2zel1Z6y9z1Ti5FtC5u3YPJDBZjOjaReO3vqm87FBS8obCCSS9pLgfauTavx4dV17fpYqyM9lQ
Oh5en/UeKm9aeO2zRTnm64v/fTWml6pJ11UO8I5zi3wfy2In6O7bNvgmqvj79IRt9r8/TOAIblDX
QQ9wL8d9YPRQojLheUtaK7OLMHu/S5a7/3/e+t9EPOih/74ZHJ08t7GN3YOVmC+lodlz61u+VR4D
HWcszLIEGmrvl1P21gtUHhsTVG9wMYqWkE1BiOdr+P87vPFOChmRrQs7LbhE2gFMxawrtmVd6ltY
v6FOQoWmt5715xs74XCQwaFoHwSVOUijo00we9VqJGV6ckGtX7MZlNAKOIdkzOouxvEsPPlRna0K
9PHcpB5xdiE914VYDjtYKsOjgr3y1gSkzmMyDc0zhcUnjYusKw8SzNFEzRUk4qUxd43pwSFt/KhH
dgEkl13O9bQbe0QhY9il1aJqmT1yE47HFGzKzzDK6LMZwno7SkEfBjq1YdxOmfQXFiosaGuAsmol
De6qvB8AlJDFErb+9BUMwmbNKpjVChiNJbbuogdvppWIU99Xc+yQ0MmW8Autl6ExYoGGgBKU4xxT
3p9alJj6CmffvNn2OBUnU8TMU6qC8SnHq16XaS8ehK5qtMkC05A03EW7OJdeXE1BIlX9iCn8KdFz
s1ZEP9OCiaP05J5pLWOCUGsxG9i2SqdrjpNF7SrtVCxSZKszkIVzB+SRcdyqQTRPnNVmmYOtDSKG
C+KU3wEVI0u7Clrnh1M6zjKydbscvPrkOtimIu0+2ChY+gMWYhhJ9iucCj+Buf+tZW0fSQT4HW5p
dxkhYOWSsFyHBTs4MzCvqQzjoRkfmQ1xaOZPJCqBHDb+DXqupoX00YQ9FvBZEO6qcOU6CLt7HLdh
o2SyfiEjsFHKSr43s+ZxqpE2y8g8xBZ+rOsyghNRcCZkNaTbBBQlYjqX4Q1g3YCxw6KbvRg1e7sR
EXvcSQZSGQHkQgKmxugsQHwtgxOtjbOuZXQ7F8R7d4OmWSkr+yQtI7lvmwh0O3TUn9/TmW4sK1DQ
In8N1vkU54Hbq2Rq8jPIcO4HHKId6buJcFq454IwswpNne8mGKqh39IHdCLXIwqfZFzqsJg3JLPA
8+Xaj7u0lVsyle0mA91rR2DGv3WxcC/hnx7cF+3oP9OejgZ0Ceasu04DaFi7bJOmIl1o3dQKLedt
94AtJgTNsYoguJOwDtBMHkqQPe5CFcGpvO5jdBpDYQgcpYFvIC1KN1FTcaJtuXRouatzCpK5rOOp
LH/XFcrObkvDhU+Aih5d/7ep1c7p0vdQwQdL53Bm9MdQHjIx70o3W2UIAyGdJ7fMqhONAsBICwDf
aqNAnCP4jUG6LFownBv1xrU6dKObmDxdy7w9KmP2eeXvUPU88AI4YDf6mH3x2JPorswNYIOT2TQ5
r1aNmUGKcVFu111+dLLhYFI4rZPmg1TzclbdIzJRN5Zlr8gar4UNEjd3cuAb1a4hBFbeHWTrgODN
c33Dhdw3XbWFycpWN4os3CBLwCh7ybI5WoCgEKdZgTJG7jxIkN9nw7ZAFD9Qt78Nev8ZBIXVUHhI
8gDDmJuVCorf0+jcC3feOMK95YHzWLt8BqA0PYxdcOfYdJXS7G6gokwmUFTODviHKnR3IP5s6qxe
pXN25iGvtTUdjo5AucHDE4U9v9lD1PyrUOV7Rssn0YdACso7jO+lnfBfarYFNvwkGpBZizODxPcc
EJMJBneVrmCydhwk++UFHdKMATB7U74ypARJl2ggy4IuBd7F7xdhb7KkL6MEgMMfDZlvHD4faqV3
ruhkjFcPeiY7sTA7dJYCMquCuxlBRWWrF7QyIuAs9YtvnKfKc15p0xzOjcBO6a7ywHtPG3UsPAq8
Sh9+Vgx9+jM9NUy6C84xboM+XDa1vgOF7CXzzMqJANgEzXzZZfQNmBpw2Iwj49bxVnkYJSIym9AB
LifrEj2qhxAApcJzYOPh+BvigGCm4K1FxB2zzYsXWQQoZPrpR46KR789OqLf58S81FUoAEGd7+TU
3QHOdl/OHyiQw8+gDe8mRYGUajZAgN1Y5R3LKrvxoznOcjyFqQiY0pn/VPH24MnwKc/cQzjN/cJi
meoUYDCm5C8R/MDB/w1/Ba4LM2F2VBRnyDr0Hkk7/J5n/5Rh5RCVX8Z1mL5FHCTUEEVOn0+3NQ8f
kLjZB0o9gm4zL4oOxJqp3Qs63JZu9ZQ79C5qw5UFCHYI01fkHwCeKW/R2QHyD1GvqUWewbd3/qQO
rlXbFjvwIp/VsuXNiuCXAVgAw6Fe36Zs3MwZ2efQ4ESeecFhnsXw6Fo3EXKZVSt+DmMLtJo6Vuko
QaxVWCbqAS1kxguOnhv0O9/L2xXP3RFYa9uu/Cwl8aDlYze2z70op8U82yPN2YjVq9kzgZuBNIl8
PbDcIuqTM3/Zw/QxXamW6kcz+u59KChGf1mwzQSOxKpTXgS6XHCsfIi9Ux/IYiOLZ2rH4aYve8AN
y6laFz2EAJVvCuwCQROPbgAONE4wYJ6ZA3qJHj2Dw4SryKdfYeSRDILXoRJy4QXslrj9Y9NlG+qg
8cht1UnLwiy6Se88hgEdFUnvFTH6/l7gSrFLOaoNtvHIImi0iN3AW+teq5hqvGhHFuu8sPfA2NpY
kP7ZErWLJnmrq+zkuO6LMcVpwDHUABEGb5NVD8Khdas3iJ6QFZqqV2Dk7yz8BNGhJJCbbg61DZqk
7vMsgYEaNNu0OHhZuyzOTTuuP6xnLralRY69hN3+1KlN5IWfQeslWNfZymUcMLWm3I8eyffifABu
7LYNxFGUdFn2/rRmBUFxoJxvc4UVKES1m6dqP1OLl+m5Dxycd+04nwj2QOQ07VNTileoZE6Zy5zb
gXgBhhcKV07l3fGg2mRuexO1WHFbjdAvLNDF0XYgREZi2iHuwsZePJWTudPoGqlktZ1m8dSJEKDZ
jILc6dxnM12JCciKpmnfa6ufAgMSGpWbsXXegP8EHdpBHIjD4zJEwn1Hg3bjtt06b6b9nMmNzPyD
mwVAdEV6N7Fpz2h0KofxHigyhBwkl0u4o4hzhTRYDLm7Sjtk94l8grh8V6jebPO8Sd/l5Ey/NEwM
3hqdrYYBIHDTItvMIudYFtFaef4qrbJ92k4vc52i1tCWaWwDTE6tIguacbAB5Uuc8o5U27DJz/Zg
U7qijXKXxguxYkSFd5xJXy88FJ/BeGtYUqAvfeGEEZTePNyVHX10Zo9uWwVvF98E7C7LOn0HWq+N
U8B191WBMT+CFZeIjsyxzDMSp1MLF1/LflISDptZwuJIui1ZeugjjuEC+5ySNoB1evfG0JcroorB
yULLpJCTQKu908esxlyXRaoSqntEMA6GFy8sttBGHgkH9tUFxyGv/QguxKCaAAAMaGFz7nSp3+A0
qJeo1n+kWfhJRjbjlZlqGSrHArjDYOWYTlj80dbXBJDxtMF8r3MsdTwfXjy3fIZM8yYYMZmisw/4
4OZ3yMlNIM75OSb2GNw0xGJkNf6bE1UnZdB1gNNBBHqjf+dS4aLBm7qvOO6gf4Q25ZqOPj7dYHae
VE95XQCAyxmerM3ehqZbls24LWQXt229pIHd2SFfNjTc+KG9iaoIBGp86yKFLsCRS9vIxO9gHjp0
q3LCXENSZ1FJihCyS9zMjWEfulB+9XsCyhAsv2HnjSCaGvPsTXYdsekFkDOgSB3zVIz+TTS4q6H2
j05EDwP8SbH0r6OcHoJQPAVV6iWI90Cb1KhDeXgaI+s1Uy3KVQMWubCCN1abS4B8fPLSpyBge+cA
puwl+Fro9XIlwEGdBqMmt7eThcavxPeJ20xmCzqNLzCM/xG58oNNUECnEzC/U0Nh1eoDa9kKoKun
wl/NyLIm1B/9bVqO/HPuALG28Iw7I876jUlpvQ66ud8aJwsS3YXdPmIu9l6vLdUdASLmcyYcPhOA
NepVWBF/xUOSPQm/81AucgacDOHhv3HCvr1JAxSsx9KBw2gNNJHxgfcdCKQSCOHZrjJ4aPD7urMH
0LRoJ6AOETd7j0UAJjhzo2HdeUxugsoB1I5kWGRHGAK3JgNTue3NGsJcHxxSUfsJXDD1yQ4y2wIP
Gj6Ws6kes76c435Kp0Q6g5OEnayTsGbkybM8f0z51C39VNWvaWuDvT9Jz8Y5lOTvAZ3SOO+ZWYGC
GKwIiOyw/ht7Bqxsqk8BCfsbt2DkEASUJI0CwpfVPYzO0EB3gNK9T2AIMh2QMgdOlpbuqUV4f0Sk
A/6s0fYNpyv/FrtODs51O5IDHYXdgePcxh0bzGKE4g/oOhyIendwbhDPqsTTEzoVwWSIfcqZXjhD
5C3R/ooMVBlAnYD3xeds3g0K3zVzSv1o+FCxOEBvGSqMXd/fgEVa3gpZ002hYNvTh73CGSns6Ypi
EN0hrMjyxUBDE1OW51s0X/Z3qAi525yKKYLhFRMnJ8e8Fzgt7XE2wwGv6YKDIXk3AnkOJd8SNRWc
rMbUXQpfVLti9NIEJKVyXTUMCyhrpp2cfJlkwOXGGpChmHaBXPsO81dh44QbizPSik+mg45G6GUZ
teMp4urDq+HqGU7CeexQKI0d2OnejUFgbhBRW5BCfH/RweM58cKZP5hA5E9e5sqFE5Q9jFGCFFD3
elyCTZkdA+ZPSzCHga0ZwwaGPFX4MGo2PKKpjyF+giUWyj1qP2Wz+CEH14mNbJo1rVRZJzVFBfQ8
6/w7QNSYBQhxQlASZA0ulwOXCwKIiAfF/AUP8Bpmb0zP6yoEuQu0KTpxJT134eYzfZxk770idKs4
5sCAsCBv6lfP7apDjnWis4Zh+qa3kZfezkH2o+XOs0ARaRmx8j2vFNChNVA8ZGqOsqie3ClYsxHc
ETHH+CqbSQGzPvfdiE2zUrdONwHZM9NzBoNPiVdgsLlesFHe/EExrAAQDg6B07drHwab27rRB1jB
LZ028JJe63CfOdJDqOJOH75GZyvyFDquar8+KgdqeJZZm7CuwI5IoMFp9BDrmpxqEX3YSuvY5162
HHyU32eu9aKcgi5GTmXGPlm8RqPUoDNBoxKaD11iZppoabqpTvIAKRc0L95Fap42vOt+Dh30XLWe
/dVoLOQnUh5zMr8LhtMcjoZx2lWYJ0Mv4mLMsJgqYWMTOm/VaKYFfIjHWATjkZGsT0Sq71Hw2pAK
ejRBIW3mVXqb8TzpRbjtscoiJ39CeLdPgUEFAt0Baz57UmefHTW7dtGJ9L1zxUrV1cqTcmnG6QWW
zicylG+mszgpNR4SbwI8MajPyKuf1UnX+vvWEjCb52CheHrr+7ZfBC6CG9vbG/hPQYhlPsrAbFor
9nNb3vvBdC8NTuuNcw7G2/SFaxj6+nN456XaLkIyjKcBGupbjXMJaOdK93sYtailG7YciR91cLLw
gCRluJJ+oY40YL9wCnF+9Gk3JaqAwZPU3KKdxKgVetbJPfa/dodELfomRz+4bWQ9bESdY2rjWYEC
ZuirF+l470vhJ1j2f450XsPoaptzhCej2dg5j7saLohO9TkBDOwTf+0Rv1yowSLW9gsY/4Gz3Ijo
1HT5CxnlEbmInbF6M7stygXjUC09Qj8nItd8FivTlHeQH9slKZiJpciOlOdVgvDtoIDmjkfabgnq
lInLKyQbxwK+0rqPFmHppYt0SDmOCjVd06zDB6E9HK0K4G8Vdmhb4OBMW+mvWl2SWLThlCAfBIcH
gRCGWYfaVeQ29ZNJK34I6ixY5qp9BngXDqRhcNBB+J4JzHcXCAF4ySsAHSYviHkpvAUdqLfomo4k
XjS9a6BMFzUqBsg9ofWt2JKiOXV+8wGswUflRz/IjMxhrUFCgwPLs1O1P/mYp4d+Ap2Ue3zjjVUX
h024qmt+7yjnEW6Yw2LiKM+WwBJH8FnofIjzJ6/FZxg2TGOFyGUnlk0rtsTw10EGGznBGCgeRuP+
KkIzbRn3feQFReAvmpaHQNGXWNu91oWZ+sz7bjGOvL5xcJTbodGmR0edr549At2Ozqp0L6CFTFI5
9y9KoP0tRWCD/EvvHGrYnx2x/alNkFKyhDNHOSCNMjoDVq2wGGMLvDRdTAPhXpyWCGSKMEeMVTSY
FgOM5CrN+DNFf4BdVjiCI1UV5jWKrdY7DVyk6K3vWHr0mtLyOMq4+VlUcnir6ir4PThe8UGiQekY
XSr5vpVdc0rLVG38sUkT5Ur/tmtlu47SkZ88VLQPyHbJw+gWThIEfrpxxxbjFV6SJFucj6xAmLTE
nqxphjZhIwNzSTjCgMgNW6TVDJPqBEE7f5qZhySm8MxvINlkwt1gfi2HVj66o6rSGKEku7VZByBw
JpzypnaG9gnxBnIODUsxPnJSfRC3phy5q6r8aQVACwaZ96076xbZELe9BdxRb0g3OZ8Kx/1YA5XN
FnVAsi2bHL2mOpzf8xorFGkqd6lQeXiUhdNtHe2G8Plhio/JmGYcWXUP6NBNGcihgBTG8cyxc9Ji
mZIeMcYsC/3o+HBNRBD2jLRLK5Kya6u18URxUizsyKIOcb5jHZRESa2ln2A35Cs8I0l8qp0bnnds
ih0RlTomiL/wkyCZfQ5QSlhRpf1j7jRtv+htzhSoDHy+n3VpUORi6WdXBu1HpZscKW7EQYlH0SrK
wUJaIzKFSsfXKTDzqin2VQ1+tOoqHEfgOwmNDWIXka1cOUjQMOF+v6iIa3cD9Gb7sqbeZqJpGsPo
nx7CQcMDEFvUj3q2857lNb/t5mKGObZSB9PnduMAqoZP24drLfshUc2AMlCpTVJiq1u2Mwwr4I/m
x1zUdE8C0YJ964dr1nXRgYMi9wE0J443ZaEAKAZ/Xq+cStT3bYiiPjr6Rj8Gz6u8nyKNHdaA0rxv
O8Xu2rZCDxeWu4VsFasXfupD1zQEGqoP1WzNoJ1HBHp2nSsEnFOl7BNi/PAVBizOg4Gp2jqIigyG
FH0VJm3uZOtU5WTXA7m1bqU3nzB4o9euI/mDLZoGFsL4BauSzRmcCsFbkPBAKwaQRagDSJ0OXkfr
zongzYSCE7TVWEcZwBaO9vK7BkX3X6ydBF5g3oA/7kY4/M1BnHcC0Z3o7LYMivkoqQb9YJii8DVo
Ahfd+cbsaNa2L6JT+mfTELGp0Sm4DtJqWpMGDTcKGYXVVPt2K3GO/UECo3iMnrVwC/PLfONN2XiT
55RvBNRmMREEQSMOzuvcneebOYDyC5hEwZ4oGaYPuJWpjxQBDP6l0f5T+N34OOBm67E0wQoU3zN3
HAYzLzzX+boLKbIDREUbOIbZFynycue0IH+W6M2A1abuerT/lAGd022HkOyhdlHfSrqqEGrBWRe1
sNCFN/SCzan3jNTW9F4F5im0rvmo69J9aWby2aJSlvS5Ewbn3rzokRRhhCxXiyPCVDhTuJo87kAW
xQFP96oOcO6py35NTiHeCIQdty0t+5Npe5Rv86n/waqsXYV1USwhqpToP2QtyBZFmPQjPYeMUfAu
DZi5AJo3Riw7hSag29AXY//IkMHM33LtABye9wqJ3bkaH6NWNEgrnXMiskTCbo4kRDazdmJQ5FEM
AFJ8OTfOkCd1pOgW/pBQWkq8CGSp0lTuufw/zs5jOXLkWsMvdBEBmwC2AMqz6MlpcoPoJpuwCW8S
ePr7lVYjatiMmJWkkVTFAtKc87tzKQ1hpgJIKQ0LuKHCUZ/cY98S8hpac9WyFEufPiq3buKGEyNk
gLCdbPRZrVwYpXsZfD9l6hfH4HL26CvRfo7YTEQXyc7qNoTbzwFZZtoSOYXbe2GdWJkV8U8Cnmtx
O069/JFbs32tl4OG72C2LhvNvNHikhpl6NVtKiXS1Gl1pLiQ3pCQmpbc90UyhfrQkeIoq0fFZbx3
YvNdISNePfmjRVaE3BvAz2/aOuxKY1cM9a0imDGerL3jTleJtYJkE3LRZ/PLpLRdIamxYrnnZMZe
6FmPq6pJuhPFteY147lo0nVXAKOEIBp3WuvLqJjcHxBtmz7TTjq/IljtMYvSeaxCv6xfbdX/tm0q
6ClOi6As/DVaxvhj9EUJIuRuvapxN2h1afJtvP1S6BTbpS/p9MnCk01RRZVeJWAL5Z5P7wPTTK/0
rj2ZFxrdctZuk4v5NlYp3n19QtdqmKgrHBrVZvK2iyUOaeGCKCaVSdS9/RoXTkXsIAFNXu+eDNBc
mjwNYE7p76WY6AxSEC65+q8JHSCNR8xRml1MkpBkUVJrcbgkxl+NLJegnpjnbqUpRXH7PHn2cU01
K0xghSL25i/YOOL1fagO6e0nMycMyuNmSJoqC9Z1JGMuxTsu9TkN9Lp7U1yoCHdiLeg4ZADBCBod
OnKVnSKe9os2Pvlune50OymA5uyDTIp7FMRnOzHPVpv86rCaBeRliC09f4i39WTbk54GYu27bZno
xp63m9yuzAG6tZLcORj9uOxF18JoLBROrVXd9UnqMxKaUVBmqhU7NwWhtQ37NsvdqDdKPSS7v4tM
aZJoAMrF4NeEHEQ+wRb+m64MN1R0mNGqm9vRX7vAXvVjemGBuV03/eLXIXS0gLvs+0hqMLN4Nt/p
02ntp1WHQpsJ9JHA4iTieMFAElivO4yndsU7o4tu4sEbT0Ll/mMS92SX620VkKbx7LYKggRtQV5m
b4uviW1uQILXfWaQdDpKKHWCy8pFy8NGg12tZO3dMCca56U/HUmq9aegTtrf/F+LwG/sPPDpzQN+
0LjpFc+wtUcSYIsu48hcmXCcGe62NxwtbNLFCa1hzpk7pB1L1Yv9suoPo1e4m9zJ/TPJ0eCyTnGT
jOKpWvJhr9eMHqoq9VfcatOF3R0jqBAnykwHM3INHpuZxPOYrc4ElQ70LvMbuTFU82gWmQ5KQKoH
k06NTZqZfVSldbXpzbZClV6Sru90Z9ec/G1BT0tUBqNtucAiO5N+WNRCO9RmitpbKjiPxlMBLPJV
vtYQ1jqr0hzNOGQmcX+QnVaeBqseg9RAl5Dbq7sXaf7apMyThOnYNVZdPbWNm+6FTEzo0sSJmm42
SVZjpw2+8sM5bXaxHRM6XVcvbbIwy8pal2D1G/jKhWCjsRuBibBIU52Ub3rWJrCV/Z2XZgSqalb1
wACL7ij67hevSAt61zNAbvQXZfcXEMu1wtqq30Rs2FGbayro+/LeLManZajtIIM1C5fUrSPRKLj8
FGNFGY9g6Qr3RuIU4QhOubEdi+exuhC71CZP9EXFydbi+o1G9cpZqx/rbF86UGIFiOX2bpscdnoo
No3lafvYsYdN7jeAPz18P9z6Gk0SbsAslL/B0ffiNbq8WplWfEjMZPjFUCcuHtfLQ47C/KjHNi2/
XoqQRV2Fvaf+ohavw8kcEkpmZ47qvL8x6pg096q+afM1BWZiX8VrCndvNM7OtIdzrBtZZOm1wXai
4JWN4bJ19Z9UQ/V50YrxNqO5CHsD5QvA07PU2OC26IdT7M3vDfq067rKl12pA4PVo09Gfbryv3Q/
JpXYN1NCmWSZuUW/SXxhucBWtZ2lw/jwqpu+oVkYpiFyhroLlQ4E4tBncu5cTgiR0KzV+rRbEL0w
HKv6JeNMMBnLfTV9d7gafDldlwCjmSxklGvjh2s2rBTBwqoYttqa/aHpmLPHRuPqaIdNyYECdWVW
z1UNySxtg0SjIXlKJ/s8mksdov4Hmrbt37OoTqvNnzer6tEaxq1XMtO7QjCmx9z4gClPMkVMvqyF
xuxt541H8UuU7GjC9uDTMvnW4JuKE/If7OJ3XglgwVZ7blbipmc5wekp8903lk02NPPGmlS6K+zm
2pkw7M/6uNVG505PsN7PUoZl2WRbTOFmxHwt7TJfHNLFYJPbxvKxWMNHqtarlhCQyK68AaVAYyFN
bIfM+A0BP9CpM2QoDcy6M1EOxvhbtNkxNnyCeVM7vdgu1UCLL2Pa+ZWSXMPestNFQvakkebcqxYh
Q8xU8Tq1BMSw5FlEJJFxRYVZn7JxTLYCzvoxreV6lSVMt+87AgtcXU82vW/nB6NI+5+uaU5X+jp7
x8wph4eF+L1jW1OFUT/FVhIU7eweu2z0mrBvvfJVWaP9Wxu7YYhEjV5AM8iShNjq89AR4GA96ag1
FyHeXH0e3itcHHM4uXbyyt7otstcyvghB9EH58qzcj8oZ30dqou1fHL68eAbZltGMu/Gnd+YOPgw
wWxR0bzlqeOeZtORUUNuGIOWpH4lZG++e3lb3YF69RtP5AiAOkv+guGd9+NSq01XeO1GDIuxN0B5
sN5c3BhUhRFYmb8d7DrmDTPKEJVV7P5ItFYxYqUtwnWqk51dD8PWXYZ1N+eN9a66aT1mXZ7erFo/
7oApiHYZMuuFIVDiLfOW9GPsLLiWYW42atbM/ai8ep9plf2gUs523ZXgeBX6lgDH3oQGbFSUd0af
hLJ3CQrxxKpBzsXtvkLbD+mBJoD8CJm16CFc/m1Mgtm2vABt/CZtS16EPI9e0i1Brmom2deNlzCX
3E+j2M36rdH35ktbNfEUJb1vhX7Xzjv6r/UezrjMg8thCcKG62VnaV03kiW8gk+pybaCtq/lxtYX
hHKyG60l0I3GYxFkFSVPuSRHqzKcVy12lyzUHW05o23BxTP46QPpVG1Q9PaHT4LFB6t0CcCSGVWQ
gI3ELe4ePzNBdcu5Dqs0hrrLxaUUmfSt5cnxh5BxGpZWP28HILdHv0iqrZtbKPjSLD/7k1c8KKrs
s4dx7wc9uL3Puz4LpeNWu3L2tKtFTvkOOQLx12kdWVyYVmP3adQ4C6EcaL5uQKI0qG9H2Ptprs1n
0QoYyb6DbDojL/Av+LmSHDsAG/IC6rRLwA7DE1v18WHyXSCHfi03Tq6mXWJRKBlAFtFsFmydoUjd
Q8IQwIMt++ZN6+x+s+QjB0Wpt8+mOzV3g5maBzw74zNTZdVt4QKou0xm2o5xB7BZAKyFy9jYOyeV
NXX+lG4EYx+A32rkQ/MopoPOxY6lxMrfx6VA827pxhVhZ/2j9OY0UqzRTb7U5r5WVRf142QE/jrs
+6luolnkMnQKhJIapvYNQqPlgSoRWSLOwmHf5Rm48pK4oQAcuG4KLpigda30I5Yy3a9InVSQuIgW
HUvnV2XSvBUMgQKFSJKtb+TalbfgVQgSbcgfhSPG45Rm3c6j4D+oaZjDLEFwlFntfC3wGO3IvjJ3
2Tg4D6aMmau0FN1GOENFmd90rwiHDa4FX147S2pu6E7K7QgsHHjWlHPzjGjskAwFraHFESrqFYKv
Lfd+ttZbG1XFz4yT8mwu9NxsdeZTAWtsbb7zFplXzzHsEZA+c82Ntdk1kTH4IvLcjHFS01qiR0nV
K6F7begr7LcNmG6UenYTWp0G+JQ4ZAEUiT05TIScKZ9XW+dYo8/46bW5vEp9QJ1mSckKGegc0fUt
WmgkGmerZ3bjRvmpt21K1YSVzGkQCj87rOy6q6pN8ntrsG0KmXo9ZfnkwS0PJW6mbIn8VNk3tDc9
KoBObm2ymV58FBanwotFODUrAPs8ZNDczsU9AF+0ErfxC7yIkzZduvSOzrm4VlLmfiTcRIZpMahN
XjrzQeVjF/LgeazzXO1A1tD1FMW4czmvTr5d28cxVc3Ocbv6VUq4R6Nb5ivDRh8ZuEOa3WQubbru
O8PBLHz1tPSJ1URikfKcxfr4azFzJxyW1gjNEqIbsi8mkWwCFUckCF58kbLq3mlZqDXM0gjbyY+s
yY08u2MPx/6dxn8xZ1WYxw1nuAHMTYmb1MUFGbXeM1miFxm0XRvnd7k/7VgiESc2XUA7oRcto34Q
x07TNwXcHGDPJeNuIz1CD9H/rUkRWcV0THDvQ5ptvNJBb9gcyynb+iO41lJctane7vRc21D/Jluv
o5RRuXXtDxzUrq5h4syo7FxZ3PmIhjeUQgfNtpDYudmNGZtsvZlGJ7FkYOBjLZryNp310NCmhyJt
7uIVwqMZbluLTsXpmmtf6waESZl9cGRSRqMcvS3jEK8lfoSTyyG2mbthPJQwx2Gspc+gnrsiy85F
68xhjCrOstKzaTPwotbjv6Z52OqW10VqBtKCRtzwOs6oeZNDbKM3XyEGfSRwsLjWXlD3ovoMG7t+
8hxkObOlGQTI9clWLyaD48Qv6B8L76lk0s9tYkzT0Wi1ma1lps9eaRnMOpiW9r0BuDo55OA7ZMQ1
SoGVIAKG9igYhVC1zgbBohFQrJE6OSRjOKBdhjVovDe/1rHOWWsTKdeXSMuHoomQ57k7y3XL7dAk
9lHag3UwTdcNpYy1Xc7fEiUOnKReFtyFEh1LakBHlu3CCF5PeGpPyKUKwTXsbd6q5qrL0bhaNC9X
Sytn7tjCApDNi0dzWF4bJwWkumjnUKszwsUamwfPMdV1u6JC6OrOP2SU68dpEsuxlykaSmDvjWFQ
aE+E173AT4+HxHORtWtu+QtO/eJ7vEAofT50Ydel1sFA3wZ6aC/bHqzsxvZ6fgw9YJBw3DzZeeNt
WvppA150GXdrVgrqIRvjsxJlGi6ZOe3MRqfEFNih94Rg1Ygq6YkCuIVuumNEuvHus+nu8szo4JOF
vMpGE+mJmIqfZabce1mb48n3ZXlKSneoI7NOpBVk+eBS4nkawRay6+1IdAn7z61W7ewUlovaJVGn
pWKwa1wmZw+eIcjGdT36BMzcuW5jR43WD5t4lc+mAZ8NL3rre8V94/awHZ4/rWcrdxBvV6Lpth0q
Z874ceUQmOqjlsEfBWpd1D3IVrFbsrV8itulQqbElPQZtX80x5ypZQUL1/vKu+FO09NQmHZ9rjKK
/94sipNHknBgT8vIOEcJpEhTZUZpPWjXldV3vz2uZoQ/Y7yzm7I5WHafi2BEV0O2S5xdd6VXbVEY
18HsDfHrgG21WGOxA7z3s2Cu8vkJcWb+TlxUEdXZgC9ghfQtrDEhGtH96NL+nr8t32d29Zr5tQTo
Lf2rhQVy02JL5TEw5ktgch7qt2x0l2fwpdvMduej9Ee6gH6s92untUdvLeRBFx5tUeolVHj2uEmK
udyoYlbbJU6Tfb5Oy6acqwHE2S8PqzcmAZJgC03XmnJbo9o1zSR95BxpEQMs7cGoE+PoD/yxdMnt
Jpur5nmsen0zG4s6xomoD9qinpkX6mwlbcGuts0yRF75CEKPwt6jgvV1XV7L4qL1ILrhDuX3dNMW
qvpYGFIIHzGIcG6JxOlcx9sx5N6PvBSHSUX1GYpeos9JE2fL4Ox5Z2WLHa76vFyIevGgjVmPsN9B
FevA8Pe0GaRF01Uz8CboSaq4rgsD+2vft6EzEYNjmzZzTvqVEUuwufaNSjqX9rvKNjMGkksP67+1
WesCcRe/qVqpHTrT6Q5KLBODbhqUCMAtD7CAaESbrooQJMm9ZjPfTZvm+Og7Mr11y9ULc9W54QRO
9twRJnnvdra+1w0vPzdvYMFiazZsBsb4aYFITeuqg1a8d8ZL4HvTnJwOupbksJJDAEJfs1J4DL1X
0eA6/KmtW5zmGslWYcizYS/Dw5DPqAGa2bhPLgW5kyOy0iU73FmMJxSB29ps77W1JyRzuWMyy10j
xW71FRBFWR4L5NLG2jy1GgJu4KHrnvgLzGxWvVdC1zeVYcMYXRhYugxjI3r/aPXGrTPOBghW/MGs
jq3kMQVjwoJy9QuSOVg7Ft99qaWPnO1wRbB8U5HVnLbU9iNhrGfittfNgF89EDKbzpaiorHsdV95
GtrGxtlT8ckIqjfdW2J4SCYVI2XkEI+JSAgLVz26jfU7kdXDpBWnZLlYVyBKVgi+y0kHe78Od8Jw
RDSWKt0baOMJ/tOqi20IljNTxJKw2dFamXfMxGLuk9g4ZSsDszHJ5xHliz4A1GYaYIcLrRcsGRRB
kkNWkXgdx+ODBkkZxPmQbkeLIbDtksMEkKsXgV9ZgWElP9txGIEwmjSY8yreIMqF/mbbEgdPaoXl
EXRgaRwgDczBPA1guKQ1QAqo5cdYDcNGZSbRavHyolfMCUISLMOpu/BsXVrtCFVowqJ34u3k+AmI
oos8qsLTYgiiednJaPK5vM5zqs17t0eV0GK+2tMJ1Hu3sm4Hw0WBjLCAh+mdY/TrCEwT7WpM42wr
Ew/lOrxkkGXFX+YwtAAQ1rPWZ3sbPPkYe+ZfeYbUpTWW994cfjp6mwdUs3gNUPVsqFPEwW0qbm1T
Tne5Kx/jWvxIGAES1PWEctR0D7aZXK/awhVQmen1oLpqU6jWgcvnNTipPpGM4Nub5VJyJb2qApGj
k+wodo5NOmgBQoSPmASfYESkGCHtXCkUSPUeekS1BBZdx8xiDuSAaEtnFnMIU66HKeowxBCZFxiK
dCw7ecjm+FrTnNd0zO6I4bvYiOIrs8H/XXJ28wvRf17sQw42hytvcNwbyvjrxtbCWhQ/1qJ94Uxq
wZI6e1vHqr/KhFdSts/3Y4no0yxitTctihVabXXDinzJx3yTksHVpyvCEfFodc61v3JusEERgRbL
qVuqw5CIA2KNB7Nyr1CQ8Of0oK1jAYFrqj6PCpW/oEjbI2q0InN2qqhOp+u8b6EBqBS2vq+DlWbz
YbVWEw2BQuFWdPQ1QKim1lBq8xY3EMb02N5lhqR6a1WcI45Q6Sv7tN/lYvxA/r2dZ+95SVEy+Xp6
o9nOvEXlkgcm3VsgLfuJhfDkCZZZqasHA14qdlNo414w3GN9RGgcb2AuIjEayJENb4x419HsO8+d
Xp3jAfVzU/MnxkaZbjGDsebd6veFwwvbImFivEq4F+MbeyzyYJ6JnPDN9GFO9GNiiF1qjJEwtSdz
QK8v6q1AgWCDfYXuKn82WrqZV3tDe8zBVmDMGWr3KV2Q9ZceF3aMOge9Pv+p9W4k9rRL4jx1Rdnc
Cmx7MWaEZdC3+qg/81iYJ2I4P3zFaDO/32PHgjK1D8geOQf05UdtxEhMSTgJpzXxqNXjczf6SBOZ
QVJD4B3hkyk7etS/LiKQE/rYJ4hIYFh113fZ6yqKJZxw5rDxyw99RG4w6RYQZFs+w9TewDrHoW4B
OiZtj/WmTI9s8/fOmHbKUJcLHWUylxy+H5FElYO6sUSBuslNAfPd0js3TcKlahqhh76ZeCpq23Kx
uhAlgYdWTgFuj1I7M0aFu7PgZdneDUr8AWxM/NVNqNpcCsizrtXqJp4dqBds9RvX7rVD6pkgCdLX
kYiMA8NvGN3aSs//hTDG2JOqgtCqRZrvLvI4zTzj3nebDc7/v7Q2B/uNx/roL3CUBQjuQTbALsZi
rds+02Htmva3MORsB9Iv4xuNQD3OcaCL3iqRQ1O2DWz50dFu+g4UzcjVcMZUcT8TLgZACt2H2us5
l2b92sFlHUzrEncdG6+46KkQGOIdeTqL2ZStwrNNRTzWGiKkBqphq1q93QKc/5VbxZZJBLQW63lt
aDZaNEemu9xZqvlt+XZkaywwfe3aAFzvcdGMrYeqabfMvXEEW9GvqnUhbdugIq0m8CJTQIwAElph
FS/jxkDmazb9Du3VA1MVSSJe7soKerCPqesshXkt08ZraVhHJqdiy57q393FpeknyePY2b9MDcSv
GLATja5atiaxr4GuDS+pkceRCQ8ekgRjIsjJ8lAwiZB0oP7nArFDEg3wah/71s7QK5h09QjyXoSL
y1kBA0QZp6CjG+RuW9CFaEzXOZRFWUSdgFnCTcGwOgYQHP3KOkApLZgqEhV6qyl2A9zTVsPVkJFG
2zvZL+OSoEROBeWa3mnAIyjr/CY1PtJmvqDb+F0Tf04IKEq6TaIwybbKAz0bAY8T6MjQ1g3EnlWp
3c0Z/2bsd0U13i6lErczdp5AprYeXnzlEcOgpp2Pu+CxtkfrqOu52NQmHTepvFcJ3q6FikYTsxkt
Cr+aaJ0lcFtSeXVxXU+ZDRKwnmtL3RG8lB5F0f/wSHPQ3PSQLv5FNXXw0SOruNyIJD81tZ1EOlwV
h5iGEsETj5yV96Vv36d67Rx5J1VAgMPv0XR+LE2bR6DoN8qwniWYyBbW5aNKVopYyb5GcZ/V9QON
1W3hGVeeD7JfcyQG9TJuk66gygETD8x8mHg53QuGON5Bg2LKK4xQN+ghV329zYsaEKLJrmgpzljs
l6i3zQM6nQ93ns/M3/0NeYoSf+I6a7PugQnwTSBr6mRjzvao/AYCE5yTPk7vIOgXN1Big7Ek964G
O+82igHX/NS83i3CZuIAK7YQ4AjaeRXei9vDPBueA1zTa/DyCFETTb/KdXVXScpd3ayvllEdtWKq
IJ7B2w3XP2Yp5VGlwbvMMbk39aCHhe6+G9n4Ul3eoBlDQuFHNhf7LitRmM3msDfYJGG3ag9mrd8M
rvGI6ORRESADQL0gOR2OF1VkYJDUv67m1bIS05lkx8ug6UpVBp4ndz+C8eBsPxviIu0vj0ZqHRnj
9twlLnKAcT7p7QRiVkkEacBGNmMqArPNHvJhfccV+djbNfYtZh2OsXjrhf9EChB1vl9fJ4JBnG6s
n/MyAThxL6aZ6841i2i53FvSdRk8Y0GUm9VlxOnoHItVQ0M5zBWSeyPPnPsWOcR2Uva813LXCCpL
9M+icJubJsnxdiGmQu2WoHBb3JSOyJEbVaJytnuk6QMiwGfojP5KiNy4EbFefWhdPT6QHUPQWfyf
r1aNUV6Vq1vcmtz+b5okNNiYKbYcJbX3fhqnbdLMUHmSBWbXldhoUwwvOlQAwn2RnkcLM7OuVfin
BTb2S2zWeOgRb2/dzHIkPLurbdcpz46CibHVBii6SjH7Bv21qi/+YuoVwObsfoVZu4iyk+3UknKN
E1Bd97oLNZvbGLVWvRvwxBeLw1csH8aSUcvYhjzVOdOd/8+ypJHlvKETlSx4kgLTy+4Spz3Uy/T8
55iHr6IYLvEPfwvdMXORZJOJVi/3h1Oe7jxopEhADIV2tfy7nIrPadQtN4v0s8U4FYitBfcYMdGZ
/U1EyhfDsQ3/Uw5LUgy25q1rcxqnzInQX8mDzxyIHaV4AuqVqau0H6yPoutncmNbfSdyOZ8SiVDS
gytEpSOXbwJHjEtUyj9lTXzKa4HL04vRIgzP87MHoHgAOTfbNxBPpunsmA6ykV15uRbfU1Mzv0nT
+Sp55FNuC4zF0KhUW08NV8aMZw/FInqorbU8KoRCyPsjIhP+vFy+iBz5HNusN7qDbE2sJ7xHV5Ry
t7UxHPW5fvjzx38ROvI/0c0C84TtxKilCvNYjRZ5nKv6bvbuF0vdu4Ts/G2pC5+SL4M4OOlTggtM
tzliwPXxRzQ+Vhtd+24OzBcPybL++4tsXR89TenMj8O67w7lc063v0zFN4m//xmE9A+r7HNCNGVv
TmdmtCesVO7r2qjaD4aEEEQYCFw62PirpzXFE4Jt+iLvcohY8AtOaqX9qxGh3Hv//QtJrAT98yqd
jOrU2FjJ7J9H5TOSVyjjmzydr5bCp4NJmkkhhtlZT0WFCh7ihRHpmz+vsi/ej/fp/fQj9c0sSFVi
yMFc/ySK2Z8f/91HfzqMhG4uiZZjGqeAeERXvlmq/rFHL/Pnj/9qCX86X1rLGl1kCNhas/SVS+Da
SxmWJypoOMjsP3/HV0/n03FigAr6Wp3qJ6u7MxHwGnituY3/1Yd/jncmlzoRfe0TaMUdUPSv0zBw
U/7484d/cRB+znZeZ6MWDdagU15nx6Rvj3WRA+P46Nodywg0s997rfaqjeqb/KovXsfnyGc6CcXM
Cr0g880AMu63Vu7+sNbpxC3174ZQG59jnxH01yQikitlzIj2JzcsvxuQ636xxT7n7HJkNOgoxXzy
42x5NwaY1pCgEkY9JENvbhgH4b2sdu8XIAACR8UIO2WHxO2kxBmQlh5YYyc8QNLU2cYx1uBF5HgB
MXGfk5q7NXARXm4qF/mtv6JVy5lrK3closhr2wArSXTsFu1YLXv8sx7aZ9M+l9ns/USEF7/YbRff
e6nCBon/j2AisLSEISB7ZEtV2OgW6Ivb+0jwhhV5vUIdAZFa0xt6xjA/M2ZE28Nt13ck/3f7Jp/i
SEPWTSxu3dz707CE7dA8NtJPNjj8FmIZ6/gZ/3R3qFsfoY/P825yP71qccJFJuqHPd6Y4t3NzXEr
ZOkfB+GLj9VDYQc5AMrk1U3DwIFmoR1x85t4retTUyjrp3JLm4Uo4/VYEu2yBLZ0+wakNKse/rz0
v1qJn05LRAbORA+uTkyJ2cbL40V0QJhBOKu3P3/BPyfRGZ/TjFfS99210dSJkYwE2GS7QeHbGeqf
vSA6gy//Jnbsqx/y6QDtddtE1GUbKP1Q75ptA4fViL3qYmdjDerfBZC5n85RQzdakkepM8quLDa0
oKAP7XFqwGxtzcy/OUm/+i2fTtKE5B59akzq3nwOkwLeywhQOqQcqn9+KV8c1eLyxX+raEhUYUhD
2TKpW7/41rwQ7SRZA/9uIpzxOZ29dTIvWbCPHUta9samY0fUQW7XN3/9F4/nc0ixai/T0sVlFO7S
MS3RYCs3GLICVA0/+sn9pjr+IgTwc04xyROItOvu8iPUb0Nvo3zMaP+cXdWOjzYBJRpanz+/jq++
6tPaRRqAjmGs1tPaC8ywvlC7rldMHR89d3gFj1hvG9wMRtAAR/z+d9/5aSWbSWnLTnEYmUBrgRwr
FU29/nOhuxyQU4rceZIDkrc/f9tXC+7TisZ3TZytZXnHVkMHSuThRbWJJkgn/uebTfPFVziXy/1v
azpXIJ2rsuKjOVhXZmLsrd6LHGf9Zr7NF4vOuby7v3280QoUnZd+9z+cAsIor3+B+Q90aUX/6hk5
n9oMiUpL8xLnEmoJkYT+V0Dk+aCzf/74Ly5t59OeL5HG1i1G2NOcuxZIcTdeEZ2i/l1h71zeyt8e
T8oILCNtFZY8CCeVcUeR39FYyTd//D/uECE+Zy0Tt08QzzxPR4WfKTF/ZIYW8i9D8gJVi1TM/+Yd
fPU9n35GG/syxQnUHyfD1jeNN/+Ix+V+8Id7ZJF7hxyjMCOM4ptf9Y+vhF91+ed/e2hWmogRB0l3
TGzLuhkmMrm8tWy+uXn/ccXy6dZ/fzrCcuJhNH08ur0T5KsIjOwmVyLqoIv+vKT+8W7nGz6dW7LD
wMRUqZb2rUl37WqZD0Yx5QgrkdcvJvS6tNT08ucv+8f9zZd9OrBqBVJtj91wXBGAuOlwxmWzbYz+
/c8f/9XT+nRC9ZpTLXrvjMCOqfEo/QmUrTG1ayx9yV5k83djmr74GZ9HYSsd2RMKpe5YDfm4Wzqr
JvRcY3SAixD9zz/ln/t8IT5PwE5Fh4sj99ujXdpvRC6hL9G381RtrdF8W2MCb3Saf3gSieFHmiCY
U/bdMMYv1oT56RRzGmw3OorlIzEgd4twn0AZGurpUgUkjL7aWAe23/zMy6v5HziDn/npRGtXIgfG
sZmOTGjPocCp44dEvdt9fdI8a2tOvbNH7Xu0HO9tsKrnP3/tPzaLfOunIwIoaPIsPRuO3rDO10OV
E6NElFgIf7tcwWm3u4ta6wOBavcYu7b/zUv94mT6PH8aNmkc+yEh9V0b/5+zM2mOFNei8C8igkkg
tkAOJLbTY7mqNoRdA5MYxCCGX98Hr1zqJInw5kW3ox9KNFykq3u+A2xZAQlcVZr3vKxOhpm+O6gX
9HNHbGx+1mapFDtQG8q0VlOhSYKrl+MOzEyh8RxiFIAauEG/3pNrrySFj6HnkAhPCFCQRgdNVtRe
lYLIVEfsEdid95E4j7jR3Uh+rb2RFD6mwiyEhlL5k5rzN2Q9b6vlTrOhW8DglViuS/EjgzKORiiZ
OIGrdESiAvcR1Z/r/bTy02XraWWCTKRxAPwHDudBtxluhbLykaTW3689fxmfT5+hmjHKyhw/vdUe
uPXqaD8K9nz90ctSvLBENSkaGOVsggKOi38LpCnwc5Tpe60pxa+K590xHVTtcL2dlaijSaEg7gaB
ux2LAXVEqz0OH/mvqSQ4CDp6le+gu8YBF4f7jdbWBmT5+6cOM6Y4SnAhYAddpu6RRNiTqDsUyrix
LfjwyLjUa8sc+/T8ErlsClM8gJtQn4p6axNK/Ak3K8UsonMGZc1ZVLhN7SuTHgchxrBVnOYwgRe1
53S0/a/1qRQDJlUD0USvMXaTWh7MAUY+qjUOLymKd26gGTZPqjIN++uNXb6NsXBz++87k6zVMoqi
/GB0+F2WlX4GuXeedp5RcB/0XxQJgzdVocCsMu5jEDRcPdf8qYg24uvamErxARIyVBmNFT+p1NT3
aj2TQ4KCak/PEu3h+juuNSGFiLQbbIvMKjsVKEMCp0MFPEPD/R9EM1/yprFg0vVvL9oxJLTaPBTw
GY+Eq1k8O1R9LFwKy+iNaXH5rgptSOHCpJ2wY5HZgdGMv5txJBC0DQC6pu89K9/Ucd7nuXgWs/M7
U4CTu953q61KkUTJ9LjV1bw8pWX2rhjq3VCTs4476I7wwsd8+AGhmq9PFqAVycacWIlesm0GBNAV
ikVLyFcpORsTKrS7CJXOfVXb7ghQ40aPrjUjhRNc+5RpiugVgN55TI3+feTdN8coYEsldte7byU+
ysYZapIVWlvY1akd7bvZiP9qWgTAVp4pbtLmtjepdNoIjkuQuhC8ZMPvqc8yWhRxeQLNXQtExEE8
Zma50VdrT5fCxMijmUVwfzgNUz7fjRTsvspI6pfr3bT2dCkIxCjZ6YsJ6L7ecc6oIAwrzu+vP3pt
kKXFXycJLkNqu0YGBGompCoAdJuicUfAnYoo3Qijl1shsjFG2mZQ0jRDdUo5JC9AES1mAjkwQyPQ
RCg93lqNlzuKyA4ZPRifg0L18tQC3s2hG8ntB5ybqa8NOF2quC5HEa8x7pyqH1EIDWkJKE+VX48W
x11El9xPkLd6wsn6r6RnLGCg/g18xBjgxaRUqNOPrL2BJAFwdEGlnAcUY18fwMvRm8jeE8C2sAHl
S/HJ0f6w6MGpvmnmxt50iZz/XzJEdprQG5SgAMVXnljOo0eoQ6KdwPcwzHHxephQTw9alDI6qG+s
xNvX3mYZ2E9bDFjc2AlKMNkpGYjl0opCoEYIqpYn/2sNSLuHshFVO5smcgNmQwGTUFE9BS3CxPKN
XdLaeMiRALdOetGp/AQrkNi3sf32UMBroGza2ZhTay1I0UDV2w71uth3d07zLbaNt7jIHooo2nqD
tUUkhYQ0RY1kUmfNKUua9D7Xab6DtuRL/r4WkSsurCHKoaFrm5MZAzNS9co3YUMPOQ82yl5RGd/S
r1xmoiFpP5CMDWucvkHJHinOykjbG1zuYWszFG9xNyob8fPysZvIRRizhaqplNn5KVFVchM1I6DZ
IxSoryiaANiop+3ffMB1Hk9BnHGbfqIbu7aVkCoXTVjIiidDM9gBkN1cO6eU+06MMvkvXZag+5bZ
92klarqAQ56e24FVf0sU6CJHH1+5je/ByhSj0jJXSGv3A61IUKpat4sjUMnboc024tZa10hrHLvl
PgFU2g5YSb2SnSOVALFdA4jx+KUgQqU1rk56DYCLbQcLMaW24PDzt9zKJ17eEhEqrW5ghCmWd1yc
4plrTwZxouVbDDACz9ithapoiFQG8XL9RVaON0S2wc6pWZYN5fkJkmMCvkhFID9ooYs+UIujrBEK
TdF4TBRAgthkRKVf1cRViiIcK/+TJwNcRYBBhx4J0veNALrSAfItnQWlYYcecAIQ7ew9t5L2qPIs
O4wUni9GZIz7BDdEG7vCtcakiThq6QT2BU9PAxGAqBQQay0qqRjgJOIr2VaWbGW+y2UiKJIjVqtQ
fjJiBVVa4MJ7baxvhKCV74FcJtL3k3A0q9FPCdSrcc98qpx1nm+k3FYWk1wTEnfAH9hNop0IZb/1
bpGFJcXvSbGPmbN1sfzhUXphpyEXhcC1rDQ1ZjpBLezomNNSA8GMLZSP2iHnqOqBTrOhJzfA7HJG
SAU5EKYoOUaJtWLb2CSkbEmZob50vC3n0do4aK31rBQDLYPgdI8zSFCAs9jZf+B34VXTlqnf2qSQ
5l7bVVnvMNsJUEq307sxyI3si1NCioDMYVlJkoYGsWoFrNH8Soy33NA2wvfKxtCW4l9JE6MsCSCL
OmzULB2iWzjcHyvevc58BvBIX3zV5+/XY9RaY1JAZDMIRjynTkABqXbcEqf3GzhF43LYqRTfbAB5
hYkHAADVUG650a5cVRD5lh1Ak0iFrC89OQtfCBZfkzhWZe2nIGyPvII2It0BMABhifpuzM3Xdna2
tPOyoD2KReEg6ywG4wwLtuYeynXo37NqKxKtBTwpEzOCzamM3LQDx5yB7WFe0f+woCPNyDMkdv71
IVuJGbLXngbiXVWPDNOPGSOY3gRFj82DqHsPksuNj/zHJ+pCzLCWN/y0QYnoTJA6h1qxA+HgZoLa
17NBMoGgCEKjhNPkT69MKoQ+IwWPJVJfUaMEKh6rFewGtfg5xhUJThfojEBPWjCWzKgFKMjQvE4x
E/yrloPtLwykbTEBCjs3HttyTL9nfRk9wl7KDnk5KoEJpOldjtMt+Bmt5jMrbjBTUWGllHGxB6e8
8NIMSmZQpvPXrqPqKQfy5NhyriJfyOPnMRf9rmOpfRQGECgQoqOSGwgF5ERqWCGn1AqKNFdfSc3B
qFB7WKqQrEjAbBOx88haY4ILL2xoRF6Atj9z3EI2qv6sMAWXnWoR32U59PO+llCI3A1qmh608orf
lKgHG2bOYSOgAGYC516xh62HZbhF0af3k92X3DXA3VnsCnD/AQ318LPTYBOA/8CEonJ0oPbRGJtv
JrvqHlIqxruhEfk+geXUxuJf26DIJUFwwIoWf0I7SCoN2oOhoRbcecR4Vq00Cqyh0cMaRSIeKv6S
sy1GcDpaDiclt2hp9C1tcNZzBWhiG56iKzHbkiIfuElWnWXYL+SoU4WqwfDIMG4l2Fc+N5YU6bKa
o3hPTZWgSQksfgD8iJ0HJ3U2vuRrv12KLikwoGpi6VEwGPpjgcsPAnr69QW/8svlIhejcAzg4SkN
NKRfceJti8oVQOtdf/pKOJFrXDoGt0ZQeoDwoyiha96cHKQG/U7Pnr/2fCmSaH1hcDD4osDslQNk
rm5v3lds2PWqttH1a2+w/P1TrBJmMkOEPEUA5ne5C3xahWU+30VD8g7Ew6+vvYa0WxkxACAyZEoQ
1QDsQBI2iKe6fSlBv77ewIfV+4WQS5aZ9ek1rJIokMmDpQgPbh4qg4GKphSeArpdozC5SCcVhG8z
+9UXw7wvWZHsJtrmcEVU+MMsULefpnNxsOE9uvHBXOtXaZ+TF1qplzpeuRCpN6SQNnfvcHkG+Wuj
T1fy+4RIC57DtTLSIfjFyC20JxNFClnS3jpOGSQL3KGl5u00Ql3KnEXcP/OtY9DyQb7U11IwSKvB
tNKyVgJaNN8T3X6HcwH3BxVEOgJnFrhzTZBcjxC71ps332vLWIoQI1dIgzUQBVH3zoCZrvhZnTd6
cmWoTGnjYc117ExthY60xPBomdw4QfYBTzOUNuk+U8vheH2WrjW07CM/TVLUeGgDga9iMDXvjfUn
gredrt2DVLmxClY6yZSiRcUghqlGRCOhzBDoA3H/xDNw4dV+3EqPXN7y4oz97yto+gyjpFGFCyCl
92U/AEeEFEYKxsWkOP5ITKztKt0okVse+v+JpstnL72yxrZH2htlq8WuyGFj4szgBjFgJUE70Tas
3tdakYKTMfUkH6k6h3b2okG3ro2/jPnnDNL4AlW/PvKXR0b/0AV8Gvmo1sqF4F2ESVOhdp8CggRm
MmoKu42uWhsXKdwA7j4ZFIDBMI2AmXD2ohtxEnh2nMmHUO5Ybt0arHWWFHTgDQi3RL2A8GOMDYBw
gJTJSpyAoZDNsxAq/o0U6VqHSTFGncCXnFSinUbwoQFyjr51tnmKCYge10dkrcOkgFLyHD6DLQRJ
jYC5qTm9mSUT3yMUxIYc3kY+uBJwM0XyvdiYZpf3OBAxSCsHpPBZjbgK6sr8apDq2wRg1vV3Weks
+VAzpDkzTDXh4VQ5U9jbZXEreDI/oRJPO36tCWndz0ACwc02pSeWQdPbMPZuzVG7BxnB3BiQtZdY
guanJYJL4x47ZWgrrQackKQwv5G5fk5g67nRwMqIy9k7SpipRdyyT8BevgH9fVdWOoDINYg2RnGj
2917UVsbg335E6nLBfeEQtnOkQdHrbhOXFCJ7lKnvI2zfg+W/bFolQfeihhIgWl3fXzWXk5a/6Lk
U2fpMCdwaOQOSZA3PyP1GBMH2JYIVrzlF6eatP51oIique7Bj7RwMscr1PUfUIw2hmhtDkirHlI7
GsFeQj2lbL5VK+EDPnCOkNC73kkrwcuS1jzcSNuaCtDZUh2EalBcMQAdHMSIGlSNCVe4TGxNtpU3
kY8dkDUlAmlyiAVGw/QdjYKb3sF7MMXObGPIV95GPns02F/GxTgAH1cD+mp4hanswG2FAdMuAvz5
S10ml9gntIP/AOnacDSb49AND2al3+pIJMRD8qMvtjfwyxBf+NbLxfYRm3r40sVIFbfZfZ5FR9gL
QR3/lKLE28SZbYDga4KLLHAKLiP1xoxYG6bl75+CjjbiTDXkcLbMG1hrlcZrOjC4U8RMbKyXtUGS
ziVaboKZYIB8lybwQI7OJdSL4G0UiXD7OTlcHyR9WX2XOk9a/ZNiKThmxFWo/+y+j3vrtB+D/gBl
1+B27yCKPFnn+F69iUL9+MRuk5f0faPhtdeTwkE9O4XSmWhYfaiDc1V7Z7DfA6vyztoRMDkWFoEl
3LZ3T4BqeNqfJ+v1KX96yg7RxvxciXtEihhqXuUkge7+VNUiLB39bVj8lIvRfLDqwW9zCqRop6kb
8WmtNSmA1EYPOk2f1eD+Tt48/zHpDQerkkVP+dB5I1DT1/t1pVvlE0kOJLlhK0UflvavNoNjB/By
gCBDbgirF2WrlZUdibm85afJP7KuFvBoqcOJR+48gXDN640ZubKu5JOIkiWZA3lwgc3IBJMF7VTm
NVCT08bucGUcTGmvQKFtRg4nLsKa/G5L5sJEzs37d4vC7A1eJnq8sXpXPuOmFB7yVButhC2vgbi9
H2bqRzB0gBSZ3cQzvuHChi9OBOxtgvixMcfWuk6KGBUH3TtLjCK0TMg/AdHLhP4CVdvx+tRae7wU
KuKBxXBiNOoQgoZHoJfgdZIBzWc+Xn/82pySAkI5tFUaKyMQIaCHmlDIlmzaGIy1Xy4tdVRm9CYS
OXWoxXOCug8gOWFE86gDXrOx7NZ+vLS8zUFBDtJUsCCqCSZsDcg65cajV7I1sAD+d7GxITfSMmn7
kKX9g5OYp8hQ4SvdUZ8NTVAYfTCZ4z43ikcRDcH1wViZvoa0wOMKOF8H1mFwfRPgVsDOVFXrfTIb
e7vVgqYQhyYC8aoj8Ma83uKyAC98iIwloH0KKS1YJdaUWyLEyzZu3JrwSInehGh3CtDi19swluG4
1MjS+KdGlNSAU3mJiQAqWg8cLAqknMQwQquEhWzT48oFeEPwK+3JONlgzR/zAXeyNAOVWlVboI+d
pjugNgDmjEOsvCcwgQA9jKQwvet7j/VF9wSjmv5VKFl2BI/fdhtgmIIOxV9AfE9sz7MRFuaJXe9R
Az26zZhaj7AjLB+uv+DKRJf1MjDArZ0ir0sgP4yd1qpHe4RVVWpspArWHi8FmLEmsK9OgD7StdiH
/cyxiZLbWuEbw7OyiHQpwCgp0MLj4p8GnvJhKIA4EKqmbiyjlfn1sQH6NPS4nipxxQJ+ksCtnQ5j
Gdy0J94QlyCmxRuZ27UXkOJMDYYSOjvqwnYyDkNt+3Bwe/nayEoBBnWKhShmbQhn5Vl3EriXB7lu
bKy9lXGVRS9pOyox2Nbg9jfZU6faNyIbnhqSbczKlW4xlmY/df1UKqwhTtKHBp/pk6n1OmDDfRVt
9PrKlkdWdpq6NllVPbNQjeCTCADgUww8XqTnT3D1uyuBEtvoprX3kOYnza2pbqYaU0i/h4/qroU/
zPXRXXmyJoVbwEypisDKQmXmxrExFHAvUrKl/Vp7uhRa85HBYwpkxzCL2yP8pn6QFoYr1385arRW
Yqr+7+gqTYs6BbA9wybri6fGsKw7gPR4DUTAND3OhRiEqzdgNLdQRIMQVA3tvtR15wfWuv7UEdCg
bzIL2psOx7hzZRrp4+DwyPS1fEIZKFB2td+bM4QVSaLmi+stE8eBc/2lIrlaAiRC+R3ufGevK5sR
l0OAVPuOiHnjOnrdtR6siBMYjhYwB2Y1Sq+QnCfiEQiy+KF2bPg32D0MxFQkDalLC8dqwVnVHACJ
WzXd13WR7BWzhNNGaqo/GdJZQKf3xTdRkvaV4c1/w9K9+tYUKPpsZsCwmg42xC4qHtr9vEBJBng6
7pJYKaCNVPgNNEPYQU0ZuQOqw7zBlUgBeQ3EFaNfjMKmu6mDl2DZ6A6wg8QxTK8dyIJH1hrrLydG
fmpJBeDvJNobzRphHO2UAJ6jhAigaQFvyBcaJepj2ifTM7N1zdcbmh4d6nyHwzuHjXQu/sAzG97r
nekcGvgH3Bf5/GQz63UwJnGyDRgUjo0zuTCBa0M1NhRfj/tAdVBYgGsy+Dzia+lF6Aj8K1Ng2pVY
bgPt/B6uIQwQmRIuxll1x1RYvZMZVWeD8jCDNLiznOFRTezEHQu12dtxZtxqME6EW0oV2DAI8nmD
qp4aDtNeIjTqI/gXHtWjnxC06TBj01BwwBZz0xycyAnXsbs50Rr4DKKSEFuTV6W0q8Xt5TaBgxH2
8/DY6EzjbjahtyizNMIVf8P92HAmDz6/E4x2wE3H/0e4KuwVfUWLh30PD9pdo9Df2CUQdwTkdXlB
5c8MnDYoS7bpDU56SkcTBpVjAq13S1DYYCfCKwVpKneCBxBo0CS90xPbCKyU3jMuAJ2Gx+PBogqF
wZ72G4mp4mdmJyhwZ6hvQ+FlPHi8gW1ACkT2k95iaEYY690sJMM7aG+rY5ma4gAU3p+sMNVD3GV3
Y2Sei3rAtaijPCRdDqYcXBxBZDTLgw77WuzO4vwAeC9I33ZhH9oWjGsKFOwN1YkDr1tnAOg0I5Y4
wc2K7eBtM+KnF49Ga91iOFqvghbsdkb5BFse/VppypMFpcFxKpT23s5V5jpJbJ6Uqq8Xj7boV86L
eD85auHmFC7AQh2/g00K515G9Rdck2YuTN0ztywWQw+DV2je7k0v67UaGzHePCjEgJU5AB1eZ8Fv
pRWM+eCXz8fEVBRcR5qwoNXM1p/Mbg7aRQ+lJ9ZrmTOcclNhuPC4/GZUMUyFIRx8nAob7igOn08G
qGu+ERf5oXFgWUz4rPmcsNdWwIEJcFfY0aQVe0LtmgrDHfhAFTTpYHHa4g50SP9UkAooTtUe9ZoC
JMsy+OzgFthzyrjyNFJ/myL+w8q5dYS/BZgMSKp4cAhC1SWpUb8yRWUA27UYYwPib9OYYFJaNiiH
3VwAu5RDTE0y0t6MXDO/4SPJYVqLkkdU4hQP8HU1fdJkMJOJQCuF9UezLzUQOckU33dWm3G3qBFC
8gpGFZj9RnXKuUhvadVkOwulMe9DArbyxAUKvjQtcfFfAHQ7TyUImunwVtb1cq2dQ51gw0kREGZ9
vtUmVN+35gh3w8JiFpwCYq3HmteNQ4lsm98bMz8q9gB3uUz3VB3vjD1y4SGM22BPDUARC75UfDXK
r4k67MxqcKanJspOQ5MBqW2OpMm9DCzNJ3NoWAmPWSruUjYtFoWgHZ9hepM9jZpeIyXj5NUh7WgE
/6w5+YYyd9jRV6zzJoGQh2jUHToT42lYo/KnFYoG5j/8SFuX17r6XMw6rEhV3TgKYisgISVj5/WT
bjwXcG23UNExmolXtrQD+V9j9S6hMEIAuVUBabi1VJg3EQeJPdPU8D+xuDc60Hddw7YAUa30rEZe
JRpAER5aZ3Fez2LjnCSF81O1R+39+kd2Ze8q4xicBBPUHvUyhNfFVN+oeX4UyAgTMNy/1oC0u+zh
0KEpPT5MNX9m2Y8iu0vMyoWZzMbzVzaYMoghIrBBJ8lcYuGpsLCw2U5D7HWFDmDt9TdYa0HaQSWl
APx2nosQ8EhPRwJvMv6weAtGuDzlwrlRBi20FbEzJAz7MMrh0JvE0P6S1ovM4Qcj2ltvwIDXEPCQ
uv4uK8MtsxayRgWVRimGE+vJcBb2HD9iyCd/1BT6Ejmp7l9vZ21fuLT/aV/ukCjPJm05b03dTRJ1
z5A8/b7+6JVX+KiJ/vRo1NDHWsmLOuz04ZeRm98GaJttXJPOyReTOh/1PJ+amAYbxoIq7ULciPJb
yMXy56jNo1DUVn68/hYrJ4uP+r1PTWRNV2lzmw8hnDI9e4TlWtKgeuBnBE/I2ny93sjKzJXF2EqE
z0kb27C8sn5jEbpRwhbe9MYYr+zOP2qBP70CXNEVZAUNmCl1znkg3Q8GQSqMgPBdM00/jnMgk8Fn
gMju+tuszSkpkmh9xKaJJ0OYDYMbW7BtMF6+9GRZbp3hGFMbXYtc/YTsV/TaKd++9mApdPRM0LaB
O3iYMkCty2E3Yvf6tUdLJ6/WaMx5SlEIMPC7GRRpFUqX609eWWCqtHbjWcW3h7TAQsY/F2N6c7rn
A0jccBu73sDKtFSXv3+aOLoCAraIhyIUqvnXwl0F3Ljt34PdP15//srElFXSsWNGYLqkQ1i071H6
V++N58Z0sDGfzk0Nq3O1hLPKvLve2MqslHXSet6ysaeYlYk5uhY8cVp14zXWukmXugmczHoCWjHk
3Q1ZrInH0DLerv/qtTGW0kmarTawYm8alBfpFaRK5QS36zSqUf2b2q11Kuqq2V9vauUDp0rLFtDD
FmaoSG2MWguHJxVsC/HYxvNhxgEKAOMTJTHbmLofGJ3/f02Refu3z3IFOiv4TbchuJ7dLeGwbdVM
XK57AofY1zG1VbgSPMDzuQawXlhl7WYObc4x7wjs03FmhzQDiFocMnLWHeJSwYkS1ywwbBRD/pYi
3XEWagcEvFAtuItmxoyzA7xV0xOcUAsbh3xSbfTb5Ymlydps+DWZCdyJAZOds51qjGEVW/fXh+Ty
AtFklTVzjCFPYh2PTmBQN4npYEIWjXianlFxgFvLHL59wBe6NW/YxqK/POM0WXedGgofmjgTIZw1
Y1fpjXsdXmJFawlfi8mXFqMmK7Cp0EgMIyeBoPhn1H+09oZ4Ym0slr9/iliAOBqDwE8NSXxnl6ck
+319INaea/z7XNOOHWTkehHm41stfrewOfnag6XYwRuwc2BlLcIaJjhV7iXQP1x/8uWopDlS5NBh
5G0j2eScUKEK54iq3VW5/Q7i5cbGaO35crgAOz0e47gL7eY5iWBZjEvtptriTqzMQllNzXuBOjoH
s5AJ0t/AImAH82q2g1Oa8IzZ+No7/E9KndbcdOZGhE7vRC+wCLfDqW6Vo0h1shEdLu8fNVlHXYJu
POBkJUIkA08tRlegcjMZ3lpGfBHRr00jWTTd1Yli9ykCBRu432k/1Oh9YxYt0+VCoJbl0njumILK
2oVD16bPOOSmN3UE0Egd1cqRIq8Suwao0GFPNf2U9qX+OGut873NtBEZmgb2WYRnXpZH3Vk08Ktj
LTGw54yKAzj+xTGfVcWD44m11zh0PXUxVc9JaiqHuRnSoEtiew/ntPYgGqcD8o0MLrMwlXsnpTDc
RWoqhm+dWw65Hugiyg65YOVtaqbdQwvJTljDhhLW1Ga1K9sxvjNsTk6ZJnBtipz0nQ3XnP2kcwAZ
nAEek7ziR12l6kNagqWhliPURU63VdS1EkNkATQswxt4csfdqYGlhccA3j4qMOoKrg/Ux0XNpYGS
16PhwD+1QSTRih6SK1r0h7Tg+W6GEh1J4XikLuoChl2aQ7VvMmig6wlCP2IWdaBpM3Kcel36M67f
XbNU4RsU1YXiJaNCPdW2zLu2m6aN37rSEzKjunJA4VSjEctOH55TZ7qBBOr5ejesPVqKp1o5FLWJ
gvKQwYXmqBqDfsrrrvOvP/3yPbyNVOO/3wFcrirYRqYokxV990PAKrhxOdxR4TnfiTvYY42wXbbz
oIlaADqT3PZ53SQbJ4mLEReNSyOcN9VkRQ68+mBtdzZ5/YJ8xxPc1quvBBEbyqZ/Xy6nhW5Q+HjB
ulu4nf5uZF8Cr+LJ0vEqWq7BZ2qNYUczGAT+LMy36wNyMbriwdLhCjWyZMpm/GQNgpIRwkmP1+Bh
5DVy982O8WHrO73W0PKd+rSxaKjBlLJjTlgzFYnl2jWiEGb3nig6F8ru629z8aOHt1kG/lMjvLYz
CoDsGKr5aVTCtIVlJDIz1fjFAV4Wzafn53Zl2rxt8fwIDrC/sNff2Gus/XBpeyTatgSiDGA8E6Z4
tK5PKOTZm1Hq5f3GTnit/6V1Xc2dgas4zH0YDbiO86ug9XKdhxJfstOHakMF+VEk8b8gihGQ1rdq
N6VqgQUeIsGOhDnsaR9IwI/xXXE0Qv4Ckv4vRvbmud07u+49vzXd0sVdxm3yx/hxfQ5cjuP4CfIq
77OE4gJzDJOg091hN9/Ye8sr/dIfXe1g30Zncip+0z3fl4ctdYF+8StvO3Jytsh7hbYWbAmUY7sb
fTidHisPu3/vD6b3LW5Dd7igdHMfRZkevgcbAe1isEarUlgwYCpilg1etbBfOcLpEG3Mx494fGEc
5WTtrCZ653C8D0SJvvATT3G/s6BwK/f8vHsMUved7cvz6B5ufrxNvubdNK7qvt2D0etBcoshTXbp
XvHhdbHxi1ZWiJzPnbiW4iJ4GVUDPprWziDfR3w7ymTaWNuXBcXoTCl4KM7sRC1uMsL5bD+V98p7
cWt79W7ak5N+ox/LjUqLy0gLtCMFkTpVwM0GbDoUe+UsbmCe+1C80JvxxO/5PjulZ3zzNuLhygdP
LgbS9KFfPNfAgI+JR8Sep5GnmBuT74OafWmOSCGlEaXdVyWeLnzT+w5fBjf1I48ekt/ZfXwENmW6
M8IxTF+iPT23N+LN3Bc+3F7DZJfttJ3Y6a7ib82PtWX/sTI/xWZdmAOzcJkfDqf6prxHOcOhOtiP
aPvJPsy75Eg81c127ECCLXLgRz9e6AE5Mcy5GDOAuMfQ5v6I9QGPxb3hcy/edcf6iBtD56fyM+rd
5E7zYMXrt6HyzI9kYzO1svo/9lif3njMrBZ0l2WNptyD6ao3VluC87XFICeKRSLKOq6xGMxD9NcR
7nBbIYqJnfO3faZh9VRtKHU+PgwXulCGcw6oWbDhUoZhe5h2w6E+RydxM/vAvHhsj8Ne6OzII84m
QX0s3TfgCLzk1N1W5/rUnrEoPXK/1Z2r7yzthVhiFaoS4515484Yx2xvBWoQB9gPuVO4xO3rX6jL
uTvbkfPOYqpgJN4OYwj7RSV1ASqxPYSe9IYZWRTMPbFyeMea6WtDlHEvRG8HY9z2e1QlOL5J+LBP
eQQD9tSsA3j55Pgn+N6hvmOADWpU3uiJ4XhxUUACPOkMewqjQAWLgJUnbmvTrYqotW+9nN02jTIu
5xnzD2rQgD6M36OH4s460UPlJh73EpyXzvadcGdP9fMfHexP98qpfca+YyNkrywAOf0NHHcGBQl+
QNvkPmqz/Kh5uj5ElwXtGCLj350eEqFxBkD6GIK28r15Nr+pt+ypCaN99y39bcNa29U29itrLyFF
UV1XHaAz0FKUwco0KXdD/NWYqEq7MaE0A7UBGQyjnzCecVB880xeUQ7xEv2IUbrrjTu+B4AWwpSb
+Fd/NDaOpx8U60uLWtqCAalH62SEllN9KB5nfBX+sh/mi/4DfJzIBVMmid0UhiSdqwTKRpuX97dU
zofrUcGsOUM3NlEKGE+NE7q9a+OfNmqdisTZSI+unF+pnKt2YF/cttM0hnUtbkR3p3PIr7XI0wwj
0GZsNNPkmJXF0WFb/gSX5weVU9iotqbU6VV8RytwBojFd4OpbJz+Lu8P4NPz7yyPlbmo8m7R3E5v
w3hS6a8k2wjsHxuz/88BKmeobeDrhYX6bOwg8bOj87jv/GHXBIZf7OJd7g37wU/u6r95UAT1m3Mq
H3W/8ZYP9JYua2VLQJ2lSz99IKMos1AZqWH6v0yeuutv0xPMyoLoRsEdmSd2ykG90f0SOwLW+dPj
9dCxsimgsgksqwgYzBkWXe+h7v6s+SSsIQhz9tl5PFp+vXNutdOEdy1vp2Nxto7N7ZYF1MonjMoW
sX0kIhTQoW2Yoh3FM8yLnyx8weh3eqzOoPZsde3apJQCi2PMaaUTLAPUGQLj9EDY+/Xeu4ySt+GR
/e+YsawWDbcxbcazcZ5OdeC4qKdyhaeem130a6OV5YB0YXLK2XHVQoWjtQTdxp+/p2/xHVKvx3Kv
hcqdvcNVfhDfJ4/NXXmKNjbLKyGRypnyYcoUUFjQYnIDheCBfM+PxjE+0Zs0wEVh0AfEy89brkAr
x1EqJ81ThbAZ0BVcpe2qvwY8AytAItzppX6yH52f5V0b4KixU33yMJ7EDnuHMDtc79qVOCwn0pNk
bhUjxppjzmIEWHpt66Cu7T5rqDvOW0rAj7r0SwMoHdbgRATX6xrdyXd8B6A7zqftYbhtcUBt/J/P
CbaObE/ewUf4j7Pz6q2bZ7bwLyIgUhJF3kra3S124ti5IZwmUb2Qar/+LL9X+XQibyA3CRAgW41l
ODPrWbciri49jqg4k4bdr2KXXaod/tzJh+L2WifB37FwgVhzSxcxlsNCsZJWCIcK0KP5y6x+NMyE
ufKiln0vUvQ6yR/9P5FGccFVgOLbKm2SFDM90beEvnV836U/P/6EcmNyrCKSllgL31u820E/VvWb
Rx40BJCwqN3lXhna6hcfrySlNvafdUYfzeJphSZ0vLIGMaPpAKn/NLNroJyNRWqNMJ2Splgy/335
l000MqRe8itvaOO+19TObCl4OTOLN4RvEMJvOYepfB+Nil+ZRRu3viZ3lgs0lrzGrWepfQGc/k7l
6e7jr7t17+8T949N0Z9nwd0aS3fJ0OH8WSsVDtdYLlu3vYonRhfcfvT9Yxb42F3T77osrgReW3f9
/u9/3DV0h6JrJ4yUET6sxPlSkrd6vpK03IoT1niYuZ/TJmVYLcfIO7Mdmob3WQxr8Uu3q2/KU3bU
+wx7dLsTu2vC6a3nWU/fiviyzvEVeoi/3Def3i7XnJk39rY1g7OdxjFRHl5V0t2haSdU7V1dDtHA
3ib064vuSoC39a1XIUCfcqs8/b7iudneTPc4wEYfj9D/6jF/WdzXtMugZGpk740gLyz6RsMs/vzt
Ng+fg/D2uz7vv9fhXoePaYzUKjzAI3ngyOU64W8wEJF4/H15/lREzx/fysY5UKyxMc4iF9ZIvMy2
CMlL8zDe5l/Yab7PT8E5fy3O+mm45lGwMSTWGBkC2lVRlxiF1EtC5X4tyX19re9v69yyZmK6Iwo9
g5qmCzM4jlUkHAYZvWvbfVqHGSFHL6cQIryZgIYfv7qN8bHmM1aCUCYDjHBdp+hVz81TT4p/2zfW
LBmwHEHPH/A0s3CzGFYxy2l2ag/Ck2a8Mgi3Quk12oBbmEKwLhGnDG3+XlQIA9w1wrijTUwSzZzn
NwHKvNDbOHRPreZ7JzUuUqxoYSZooo09rLM/P36XW0Pj/R3/sfrJNlHtJDAKu6r7wtG5Xo1670PP
8/HPb32q1WKEMjVH4su8fyrxOnU8ptAYfPzTG+HgGovJywYi7sLH4bgGPGTSkVSvXNhDS0Z4bX/5
+CJ/rw2INR5T9aqHvhlKoaz1YeRJ+x+mnimaRCYcHq4qMLc+wupkArqrUaMVuEoNCIHDQ1BV0RF5
5Rts/PqaWAOAQYdclnTfUZbQdg07QEwTIa78+sYbWsNqEtjWTotW7qmc/E+d5IeMzXvVBoe2uubY
sxUCr1k1rSEZTOeJewJ6FZ1Gc9Zj3vvctPeJOwIcRm2V3MsS3p7w8UAZmwR1vXe5Xz0xrcrdx0Ph
P7XnX/aONchGg1eW+SL3Tpw10E+mXVGTvcggP488OwH4VPAKji9laoqTPyX6oRYppXuZ2BxdHmwp
oMSRqombCm3ktIcoMEEfPjRBVRGTvvP3du6TK7vLxldZ9yNAy+ErYNnFacmXTz5HHS3g91rZvZqu
Qgk3rrHuSXCMBz1RC7/CPMiiJr+VltwMXbX3IL/6+JVvrB7++4j+Y3FKAtpWldDiNGYSTMLuHoyg
Ky9oa1K8X/KPn657DYAxTf0T5Iaf1FRDnprZCRDPa/boG8uTv1r5jAYc3mU6OHUda14WSKfASK1t
XMgu+VHDge9Q1sW1lNjGuWpNDGWir4e2B0xg8rk4ktELDlJxD0rZlEYF9fITJkr7oorOOxnd2B8f
f5+NEeCv1q0a23BXoRP9lPvTYzqbFyr0PjVVDilg829jYE3MAdbEjMolAShb8/1gkl3N5JU4c6PM
KNacnMpnIDhTE5yWoYyl+j5mU5gsySnlHHMTsC3EffS339BoTEnE5BsY8JHjx05QoQnOh1X8RXe3
Qj6x9lBmTdTaZ+UBYHKacST0/PuMogWp+twUXwMFZSR4E8U1Qv3G+F1zeEZ4PIoEWPoTsKDmCeI+
srcGVoEDEv7fPv66GyN4zeLJ5l44vkgRpoC67+inGepa08xhmTz7Q3klGNoYQmsQDxV5MZXWD06N
oDc5QxIAAu86Ty88FVcOYVuXWE11j/itR0TgnQSQSPtUKai1Z+MBr+4ucdr3Vy6ztUt5qxmfaT5r
gC35iU1BznBsT/kPd3BciKETyMdrwlEnbiC+7BZrYtfV7ROQFG4aBixNrvUabD3sKsNiAdHwTDIH
pzE1n1ACRLXv2yzpTdH/W2J/3WY3l4PfmkEEp8E4F3g+5GGWQF7Ze8nvj4fd1ntcd6SBGV+D1gyX
oW4ODhQapdx1dyw3h6x56IofJvlUDzbObP0DHg1XgsmN6bRuVoN4n3ZKVjB84Fq+TOhjfeTCs0nI
EGf++vjBtq7x/sn+2HImji51mI7DoQCtkGeVFCh+wwDOhHClQurh44tsbJnrPjXQ/VWmWSVOflOc
IeR+IW525ctvDK01yAOqunx0BPb7wIgooRlgBRAO32mbH/7t3lcTSHFnLIFsaC+l7S9F53xN9Hxl
UG3d+2paoFxpVGst0C/KcyIv9eSLnWx+SfsGYtfe6eOPH2HrG69SF0a62gK2Zi444l344ABQMd61
ndh9/PMb+/y6AY3QTJoFiia0dBc8dIFyWCii7ao6Up8iJBXOT5WoV7gkX2nz2ZqM6+4zh8iqUB4M
+IbaBjfJoKrPJUwmZShmp32UNPDHaLamIbHCWT8kS940oZIFQAqWB1cGxsZbXTejpR4OQ2bqXUDn
nBe36d7yaX4pnfrp47e6MTjWHWly4CDk69G9oKv2N82SyOb00nvOa5qpfxsX6x6zwYHRSaoku+C4
/ZuyHEjS2d6TCkjDj59hY96vW8wGt4Hoo2MUWUx3CJWY5oeJ2WvdgBuJv3VjGTpG+qXhvL1UhSCI
McY9hxdZ5OgA/L+jqcTnpa2/fvwkWx97tQoMc9o1grH2kgQvfQWVGKht4/PHv731llbLgO/1js3b
fr5oW967sjw0jX9lddyIltZNYrlNUpLYfrhp5vG7KqbHoixdgBnm1xHcdhrgkPdvz7AKupXorbKp
557yCS55DjzmZv+a6nPjIf5LY/+xRWWuqQratd3FFglWk/xQ1Gnc9v5BokTDl+8fP8HGfFvjlESR
du/AGRc4g08p/CKA93CCH3bQ/zYX1k7rEo3ng80qi9/n6tx7eb/TLmy0Pr77jfH5Xxn2j3ckgfp3
YAQESkmSPVAneOwl2jm7a9qtjSG6luYb4k6cT9Ze6kWeklreSJ9c2T227vz9kn/cuaFqmWGt112o
fpttE9HhBq70V176xhLxX7Lzjx/HD7XATEkKfnz7aYKcPawpBdF3Qacr4aC7MP6jk/TfJvJalW9q
R1fQFpgLQYX6Z1ZX6WNRtP/kuBOI/zbDP56FeQEodI6lF1gfxhzCVG7FlWr91gxbzV6s0DmO4x69
OLV24HCZyLgQ6TdPjvSI5nZ0lna9c2Wl2LjWutMSHkbS5BY8HcNMGnm6AmZ2OJRph9SDRf6SZ1cm
9MbAWnda2lwreINj06wb/o2m6BrMgfhImXfNGPTvnc08WF9B+taWjBcw2KDUOwZVyvPQA0v30aFp
cbe0wP27aiBR21bLidQtghLGh31dtNNz1zkOnLKEHb5qGKR+Uct0Lb391wfHbb2/+T8GSorx4fcp
ItaWoQUuTftLOc43DgBHH681f69X4QLvS+gfF+jdyg6d1+N4THL4PniDe04TNd1Ax1c85FXJPqVl
BvlYL3t0mcCAJ+bIadwM8KOi+2EeYRESQGgzpYQeaVfTU15W8oKgDV2NXT3d+BWfnkAbH+9MWie/
xqaAsWEtx/KuShyUJVTDm1u3YeOeCZJBwY0emmgUsl7CqckFuECZ3SXQCixhxnwYZlZDEw62SUCK
0+4JKPN02NNiyE+y8EBY6CVRLx+/m7+/e+BH//fVMJo56CWw7hmswijAKRu7CtKQ1/ou/jp5OF83
mYFINHWCZeycBcuBg6wKjvKhr8ypRg/GzN0rPftbT7Fak3Mn0cYDwOZcTW3ozSKsAhH6xTXw7dbP
r4KpsVAE6T/JzoWed71+wsQJUfC+Mjz/upFjdL5f9Y/RCb092BwDbS9dW/kxGDInX9QzoADtCGCX
e+0h/v4pgnUzbmmNk8FVDrNMPZkkiz31q84ePaLjijz+y2AK1k25CzwbKsVhtOG72R2X/SHvs89c
XEsG//0zBA773xeVB0lPODzcLiR5HHpg3PwkHKYruYutr7A6c+Ym4H2HVOzJWRbn4PFaf55Yt+Rg
Z4HCOM+uuTLjtr7Dau9qKJIxCdHs3EgQQpPPaDS/EBczH2LElKkrj/P3fjbMvPfD7x+jCj0TUDKL
RZy0m1cwVuCzvycF+m5LbMuRnxuAostqwgF+dpaQlsr+BIcPFLG5m6M6SevbKuAibnKahRbOwbve
Rx7s43Hy93cNX+D/vbcWEA40vgt6TpLanDp/dEKo0qA40ZM6i9m/VuLeus5qwHglBdavdtm57390
sJ0LDnMO46fk9ePH+PuX5GsAgQGR2isTxc5UmN0Ca6fK+zbA16uzP2bgOT++yN8HPV/3WyZ5tRhh
akzbSe+10idN+CUYr6qqEVPjrf+/ihzn617LzrYjmOewuMsJYS9ElnTHiCSnbBqSQ9KkWJPAiNpl
qMDsHRPICWJyHys40Fd7Z8QxsKNyviPSA3lTG2ymeTdDkDJMy2XwZfZQ9tTZEwrrv14ueoem4+DV
zwN759upjNKSOLdpLbLHieVLyAe3jtqcjTB/196+M6wPUdq7z11DY48Nc+g383LIZpUe+xmAxwyW
qDuOBjxkOEewQMN28Ogv4PTmHxaOPPsOe3poFoRus0apExTBJq4Q7rpRkS8WwodqGT4jd8EeCO1A
13JESxEi1PM3T0383pQQDMeJLqqTGoMAUEy0YpvSy6MGeaLvFdMOwKb1sIe9dfDLYUt+kDMH5oVN
VXOUgUmOknd0zwpWnpyqYJGZ0zLymn5hoYXX0d2YygrF2LF7EkbaGBqSNlr6oEYA1vUHy8l0x6EA
/u7Ncxe1i7H71oVJiliIjaHWbivwIF3nM8F0/0l4mu1yPqKMmDXLKxh0sDQlVZeEfaWdGzhCK4o7
NTDvSjtWH2rbtQ9pG6i4Y5W1cYC81106a4kXTLPHuYBdRd97mofaBNl9UDfBt74t+W3gF923Fkkk
ADbz8SglokbEQ/33RaTQ3cqiPLC8w6l3mYrP87vNFl0QpJuFt7dTbfyHHI2oEd5/eYCltvslLbpl
1zlm6GO/xI3545JgNDm9S2O0kVq4pwZqNxGVRGUmlqgXE8x1qWz2LcFNtEI7X9zZ5eEICd0dzHiT
qKOE7/yAwrfBKauXjEsdsY4EzykGVTzNVt9Nwu3qODcgvY8ebDUtPPTuxOBOh6FxvXAaA+cAWCO7
mIrO4JXVFpoI1h37SQK843KPqLhsvfQNvSgyqnIrXuDCmoa678XBl7CBgX9KtWt19lxJhz1PFf6b
qCx2Fl0+eArWYLOBpZrwZxJ2wFreIhhddpgX7yiJORbaFBEB8m+ACU/S3jS0Sz7Jrpzixchvoyce
JGwd8BbMeSxBqsfYcY/QuJP92JbkGe49030NhifItZUKA8zlLxiB6U1F5gFEx5yUiPn06FQxK/s8
0n1gAcAq/admGuUdUKPepU/y5OLxId2ZThehYp4MAVaWsWAdi2vHwmqAoYs4wyWeszGAoJBLsMsS
RsZvlbDlTSrBilethFs2LPcQduhsL9TofjVNL+8G+P1FWamT+36s2h0HYj7kiZVnaTnKg7JObxzO
YBG0TIiL8xl90gCEg/RZBfcFbLfR9TU15TMFe/gJ9pSFB492taC12BX8fhwCL4QvAvL372F4AKnN
3dTR4TybGshVDK8LeJZ1OFUUam7rpZGtuRML1IAjMsEPd8h0D7doC4NIHPvLKB8zfahBmDvMrZh3
dh7ZfZKW5W+3grmJK5V/Tno8X2ewdY6TqPYsn6CmFCMMilOUs7wWuI6ZVM0Brh/zTvh5B74qHQ8Q
axW7UrZ67/hY0NCA4ewC2NZFFQpepznwzX6ZHBGDSEMObtsvcTCC6jotbXpcjNN9R5Cdxwsr59ce
/uSvo8jso5N4eRz0WXUjnWF6oGOen/VY57u0oF+HpTUPgeyngyKecsDEgAmocRN9aXSGwisdVKTg
/xQtHRWhKsTvLp/FG9XgkQYNTfepB3ujwC3kgU3ZcZTexXN8g9N+t9xPpcsPgU8JEtigNxdeDdlp
23cHMgVdKPAhw4xXX1NSuRAbDVVcEhx5RKmqsMSK9zMBCzvEbVjUe1lwg+O3paHbiPnL4s3FGwlS
B/BLB5q/tvVi0gTAbfNGn7qla0/Yivqjp9qkCqdWtS0EfFw8wv5Y/KpdZNrFnLI3p87JoSrGJfZd
4u0Td6lOQYWsrwaf+ZC3xQJnYuF8BpSipTBe7rMjrC/qOJXZ+7LioQppfXUcS8KwohbeizFDtreN
8V/tyLxdM5jhS4466XM10PqkUryGrMvdvW8p6cPGgv7vVSYa/J7HyzBkR6rRK8dG7KUtA951WSZ6
mEb456QFegEy1ifxiIZObIfzCCpYdaMc/Dvo0PdZVlbHZOhrbH6pe6h7oGpFNgPiWSU/mKvQTuON
UEr3HcMiK/WFOgT/09oxpJQ6D5g3c1j7fhG5RVM+JXbmmKflVzRfvDACsjZ8p8tDZVIkvfApQ5Ci
KECdS/Gzm8vxYJykD7Mi+Ak4XxKKAirXBtWgUA28vUk73GSaoZQ/Ozm83nSOJbyeLJThmj6y2vuB
UP4hadojuNs2hKldFjsQWIbpAIPBTszsJJAWOBD0R8ZdjdiVN3mym2tW7ViH5kgxduTQOwOiZ4sD
9WyL7jHrFr73Eke8JzDGOMmnBfuB7DGRoKtrKn6YJHNuOZq6Iu32BzDv38si+ZMk+XLX4Xy9y8p3
rmOO1iIfu0RUE/Mywp8gMpN5SNU7/LkOgIZ2xWegfqAZEu6bHMrnrO4OXut9r9C6FGINw87rJiNC
hOUX4mkcTon4ms0Gq2+6NCE3Aw+hyDCw7wzkfsJWDYYyuAsm/ekPUwneLiYaBbVulyj3d+6OnwIZ
PLFMBkfo5+Ayxm6BJcIuBPzQBS12RYh45rnuHHFURUuPtcQbkpJV4DkX6IVksAsTOSh3XDL9pWDk
a0uK99J6W0Wdmuso5/0SpQsoy3Bn0+Gw9N9GM7+oDobZBpvkjhsZRBnX9wnhL0zz12kQXyc051BO
y6Pyh3mnyxlL4AwJUkhb51fL+zTmLv+saqxiEksvLDgn+ZZzRnZAEDf7YOAPcBbD5PLaR87VS566
TQzON7YjEHsjmCVNe+V5fdSN/nfpwzkjD8TP2VodLnVThtD83UPIr8MqQ7tvH8ifMxQo8JLvASvE
2o+AbsRTVhMMv3I6h9OELiWVt8Dk9dqHLa//oEv9C44QFdre8v44tROF+UdzBx6XjV0CKJffiSms
AFMKNTDaJ8yI/D4lDT3QXNtI0vR3MavfIkt4WEkoDnEnMDHrFgMgZvAlHaujaIDz8xb1FRzAJ+4h
cpwc1p587D4RMprtDkPurbGFinkwLECV08eU9kU8UhVEsrcmHKX9BXsJN0KrAyJdNENEuuEkdCd4
/g7N6MVTlwPzXQ/PjeeMO2p7oKnQJnskIPgdsV4gFs7Yb1/L5azw8cBkd/YogSyRJ6YaKUH1XKI6
HQZjN+0ISb7MDq6Nkq8TcmJ0BOoSmrodZ4wHrrKYssHCSL77xi3DGa4FJS3IgtsElUa42othhxsO
cDst0nrafZtc9VCXkJV2y/TkucF30gk/9AK/hmM3gmQxIwk1dthWpoI+0ITZc9M5PUrk0oRcZzwa
JcvDuZ5QI5XLd8gj7Y6OwD81ftMivNa/C7dD8ydP3mpGfFyeqZANSwZotwDOdu6nXaDKOl64zMJM
+a+uD/w+mbH1zVhvdlOPE4R2cFZWtK1/pVomO8J85wZr8Hhk2Dj2Dc2CWGbsqfeHNtYW8lnLzPir
hiQZ/MpeDrGq8QNJWfSfR93d1E1jw67snLj2q+VCO/tV6OUuKxIT6lbnt611yVMZpPXTSHLyBGPq
PtKFp8KCgo3gsfQuKEwZo0iNvrCenJbEZzfKdT9leQ3zhlEkoS0qKOIVL/ajNHh2S456AYe1z/rv
bVqDStaapybjfOfRDEYFTERuaW6TEuEOGELsBDYv9E/D8NwWlIZTNnzTw2xBR+wp/q+SF5BS0S06
d9+E19yNtXmAtdz9ki0ujl2Qjmd+8qmqehtbOZWnfFTfRRpw7AO8i9skw36Ik1KU9+SLYGgozYEF
qS3mn0UCdTfZyg85pK74o/+OMKdAqW9Cn9dYfG+a/m4qCSJK5aQ7h6A1UhvlHV1ikpiI+qmv88s0
TDJupAf4gD/C0nfuESJ2cBaAYeaOZM43Vyuyb7rpfu5zGxEFRJ1f9f1RtjTZ9wj1oLEZsdxWUxZ1
ntNEvilvu2EANR41Kuu66cnPK+QO/MTuvL78KZcmhRcHeEx1njGsirTaD4niMY4zVTh2tQqbJodh
wggm/1AtHpYgbPuEOTcNvCx2kyinHWSaAAQolR+wR+s4nTgWErhPgCDlvhAA4sJk8PEATCYAo1ag
urYIX0rRZiFiOZyHPfU2qephMTVMLZP3cNOd7zNvZBEBzSzyCKwr+Ej0A0O/EZKirjjCVAEb0+h/
60ttL0BUzJGxdDg0A26oHNLgDK+oZe/3gPYXpRWHOchg+uzB9IOQ4DVJWxcc//LF1GjetjUEdAXO
qiil+ofJb7u4REI8pA0OYPCuEBH1aHIIKgr7v1bcWl1zVExQFpW5ZCFPsWjmlbu3uikiK2ASiJYM
6B6k18FJs39Fna2/r2qrXwtdZgf/3fsGoP/yATmLIVIu3AzqwbNY/2DRN9Ski1k7uTtA9pa4oFwf
5gYda0OWjwfAF+yuz9S0s2KWOz53Z+P0T2UOewzpV6+o6j0URiyhsQOiCMQcp8AZXsalfhKTK3fj
0DkPZQMNXO82GCQd6cK0KCZw9zICw5kGbitA4odNT7BJimqKCmgCYM2MvAfq/uQw100b8qYfXxVb
nH09auxbiOYx2WAZ4cAg690UwBxc6k/hrOa9mcf5wrLkJ3zEx515/7yVMvlt5i/y2UNa6NTg/AVX
Vt3s0HPZxbJAq1UOPzMJA/rYL8zzWHsMlP+k/UTGJntyxkBEsMF4mpcRXhINgm83J8DtdoKEmszT
EcaEXahR3wTkChtjBTuLmNP8ezZlr9x1bdgbGnwZuvGh66yJmsmlO8y25xKGFQhykIxQ8K8Ii6zG
DxpPncbZ/4pemyVeUrRMO4Eu9zAeYTco/wZovWnTGBWTKolGrZL6WAifeKGTFShyNFoBTVH2IokS
tDXirOnRJz0Z9wEWLstN0UzsPnNGc8tTwLNCnGChn1YswKBzDIi1sMaenCG2E5m+6CHQL/BXLKH9
H6o9PKb0ndN1aVg1O5MdNHG+Bk6D+ZVX9mYShRtV8IY7CBfHlhko36iYDNS/CQO5ZurVnvhLfaHM
FIcCu8k+m3LouYVfH2Q61gfXYf4OTmpFPGRBdydlZnBuK7wqLGZ4eCweF3tKEje2fMRKhyBiL7r3
jQ0lIREOOg0OTQvz5dE4KJxmfYUcQANroGJh2YWUMCXszbu5tBOIs8ICcSoc5UQ4Jr/vxQQ4qNLk
x4AkOFryBceYfoYr0tzkX0mRK8x9lDB5Cj2MCrzu4mHMx41fp0d0WjQHf7bLfliK4eDJFIm1LCn6
EHLaIWJJ4cbYoMCl0E7zKNIOW2htRPU8BZVGHkYvN4IW4m5BaLRL4J0ZtZAYnFFLlI/CwGyOFDV0
YH5Sf8X+A3nJyCasBl2avk2soKh1Caj/ZTseppnp81C9F3GasedgZJfs2LranLjfAu2Rw+TndqmK
6pNXyTqumOCPFIHdjfanHDoGDoqm6P38jhHYh1GbmfNgcTye/YT+yoB3+ZSB8RRx8Z5smYS39zEt
d9qRARYmTfSem0y8Kq3mAxbyMiY5klVeI1JEYUt1noFzKaIh8xofPipGxV4tr+lx/i4EQzZ2lRsP
3CSQwKY2l6CUdypdzk5wRxC2CfTUV+PPRM6/EzE8V9nzP+WX10r0wc4IwQPbXjjsi8O2nS283bMm
9MriGoxgIw2/lpwPOWwPk0Kh4KCDfYU0oArKGAsjsjhf/+0hViW0XtvC6R24di76sQ0exqREwvDh
499+ryH+LT2+qi26o0T8ZCVMbVPnPmUo+7P8Suv81otZ1RVtm5oJvQvNZeruXf8eTN6QdPBoLK8Z
l20UD8SqAJL3HY6ZC23QUnBHuIvkHlJQw6+PX8zWj68qZkHroTNaYqTSEoeMOj8EBXyCyJVf36pK
rMpkmZNQH1VRecq7sfratZLEs6PFUz+IhoQlkgk47ZngGvVt42HWivGkqgvUAHR7GclXSFhiDywX
Pf/4pze1Vosv8yIbOxfLeVFFKBTE7sNTN3ZXKkQbAzR4f4N/VPoGWUwyaJP2guzkk+bk1mf/pI+A
W9P7wP3jp+sBGTfIRpqLlwP9vriChg3sbO47jlzmv72b9w/yxyUST5fQc7HmQjhOEQjI8Felf378
41uv5v3f//xx0ajZE3Q5V+qtHOGPhzjn41/eGi+rqRssEqlqqPbOQB374EegnoQD1SdVe1eEEFsX
WE3dgBE4v7TzcoZyB3gepP3GBY4I1xoztn5+NXn16FeQfrbsPKJ1Hq5+XvI21dfMD7Ze+2ruiqQy
HhnQLyFRqQqDzr+n1ST/rXi8VnyPPdKWAvjqsyu+Dwv8yxOkMuHdW9bXFE0b72Yt9JaU9aLNk/Es
RH8sIQDjxrttpLP7eOj8Hf7CMa3+d1TmrVUkl506mcBzdmgI9h/dqWHo+F4iVO3bnUbW6OJNBNZx
lV/8Vgomuj4/2nl58IbHtpf0CJIi/4LaifM58NA8MMKF+4uZZXeny0btqiZbrrTW/B2XxPlasEkH
7H8uKOMX9Z7ci5IFXnu70c/m36JdyjFS3FS/zSySIEwymr92S/W+A9fNZ4vyw5GnVBwMTjdIDczI
1iPo97pf2mh7BDSl+DRqOd4yL+tf2VyirCla7wd63pcfdcuRxfj4lb8HT3/Zw9da97FqqCAISc+c
1VAKFcGlypa7wpKvE3G/ZDDUAwzc/uPasFa/o7hE2wBof9QTBayOevUtSfOXJhFXejs2tka+WtV4
WY1V0CzTmVTpzZCKHiJq/bg4LhzdJudX35gr335rIqwWuWRoGhyBauecCbT1q/EplcnZY+Xnf/sq
qyXOAOPeS/iwnL1x3jc4O48jtkb61Hp8lztPUEN/fJ2/w4gw4VaLnVPjoJwhOXnG2ARUL58D5JBa
F2WcQC1xlkJeHzJjp8cZ8e9O5qWNpR3I54X05Z4uXOE0hUT/4mVOnC5eOkeBqVHE95YOziyKPwei
pvAaTSEkxET9zVv08+u0p7ekTObbsiNpAdYSMfcmK/h3rpzgC9X9/AYbUHeK8kzILwABDoeaafkj
WVyWXdmmNiLMtTbTsW6ReM7kwVLxG8RlUU9/zeA+jd4/Bh9rBWWRBSKxcApFMmVKgTLJj5mZr/TX
bN38KvqY0MUdzJShfYdWYZO99voObcr2mvPQ1uhe7VKzzYYq9wl8M9PBiadEgHudwP4S1Yb68PHI
27jEGhoghbV9CVjAGY4Ac8S9AYDZ3ORIqbTdle1w6xKr8+LMFnhL+J09wzhz16qk3SnYoLZLcS1S
2Fg719iAHnJP9OiL/+PszHrk5Lkt/IuQbAwYbmsueh7S3ekblM5gG2Mwg5l+/Vl1rvLypbqkvogi
RREUYG9vb6/1bJBBOzW8x5NN9rBHDx8J69yDGyETCaUHgFNvO/n2+Ws7kz8sHesjA+gVDaxcWswh
uFlQRd9RauSFXde5N7YIn2UX6UTKgKQx3A3bCon5ViZeGl30kf8bTYIlcxk3RcHjiWdTOk75rVB3
LSp+q3bW6G6KMdYEW3SnOFK0IEXb4rXvGpzr/CBWXxgRZ5aHpY29NRZlHhz/pMPc4Wge3UObamUg
cwhQt+ztj8+/0bm3uIipIZ2qKpmcn3Y+spMhWhH87X2NToNXuJic3BUmhEDBTzmlG+ehMNMy79fn
P/3M8Fqa4fM26wY7ILWGIOEpqlGMtJdEtucufXpbf204hs4GrefQKKbRZD8Q+VMBGXwhlp9548Fi
3GpEk0H1uHZZQA80KSglPpgrL1z9XLBdjFlI5bzJJKGfEpp1Oy1xmJsYv7+jPUxLBgCQrz7GYtUf
JUr0Nm/9FO1GV2X54NDDVMkLT3Hu/S9GZTJyf6bQOKUTTnNQklx18unzQXPu7S8GJJBMfoGVgaYD
1H5br41+hNAtcI9fsmeeq/wtSSB9HOimhf4/rXAQ1meifYfCRFyjAzFaU0+NKB9hYmo3c5E34SlJ
kY9DBPXF54/3by5LhJ7J/x25KHIXhRdWfRqLVt8Uk9HDKkJjut0kB/enRx/rTeeX3WOpLXvL5mh6
DfMm2o5Br1NneHxwFAB7SZJgixqEXnOJA1fBPQ3hqmG/Pv+VZwbp0mCucuiOerRsRGdpHCniqAMr
HQ1n9GgHUkJCpv/t8/v8exiFS2hDCBlVJ/3BO6Lx3W8qxjdFiksT7dy1FyFiarqknHUl0sqXch3G
ff5TREP08rVffrrrXwEoqAee16oQaSsaAJ1cHtzMpGgu7Dz+/f7DJZxBDR0gRSjeH5Gs+uvcz5/z
1tkNgKJHHDJdSNf/PdPCYBEgyNDUHrFldvSCRxrdEPvchRd8Y+d+/yI84G0QYuvQO5bEfPhw3B4g
Rm2A9In0ezZXfPP5Rzj3BItYAWt5THJIAo+mug2L54I+8OFCTnzm0ssgEUH2NKIsFB+jXh2S9hVQ
ZYDlkws//EzmApHkf4fPGHizbFWFX64LBhtNl3gPDZaFHGLY2N63VRYcJXqkvlZlPEAIRnV0Fc1k
43ScvBruR09BHfYXYtKZr7U0ENqC9Tg1bFRqseDlGpkTMLLQIlfWu5AqnXmb/x+K/5otykLPiUMg
mUZAiySN29Me2jH7pRJeuHQOqoj0YVcQmSaQdJvqcW5+FfySqe3faXm49PLFYwahaZZJ7Meja4i7
oSzq6ncqqp9FJu5HKm+dmR4+H89nQtbSoDdkvak5n1RKxh9d8zqQ9sJyfeb9/088137FIDT3jq7A
KfGDn93U4+/Pf/O5S58G1V+fNuvHGnxzMHcyyOjkDDlG4a9mOE0+v/yZsclOt/3r8hEBuaiaAFSi
wAdnODRPaL8iOljZSx2bzz3AIpIXpuzmGd0jjvngPRDZvxdN+AAx+hcDySLf40Emq0nJ7Iiea8fT
bgtaE/bbxuGFyXvu5y+iOIwPXM2F8I4Mp0MjgdoK1Uyd8C++/0Uk77Ab6A033rEG1AIGS9RQg2qg
aSlq98bbub7wGOe+8yKU+3wIieCwzLYVNIBFVZJVk4k38B0PtTb2a3FoyQcJbY7NVJedKsKyXYU0
v+okSv1xwN+/NFyX7A/YOrA7hxjuiGaVxYbM/e1cehQCs+TBk+5San/mZS0RIPDZa8gl5+wYBaiu
FtApFOSljFHXks3h8wc5M6z8xbTmiTRRjMPkowU4ECqNEaKyBoomz4m3z+9wJtgtGSAMuhwcABqR
wlUKnR9dR+pLFLYoXAJA+q7JBgINd9pG6qodzE4QdSEzSxB3/rfCHf5/9f6veORT3lrh+jzV1VQC
ed1Qgju0/KkQLPtmHezMBaHmpdNZ+SDb2Nx97W0tp7k5tWXN8UhaBLcI5msZ9BeStXOfejHFvZi1
Odczln//Xp3Eh7WGYPZSU+tzV19MbBDGQoAkmUrlCPW/bPAnXDsIdD9/L2cuv2SADFw2feawZFLs
cmEUOhT1fenbC7OA//trL9kfDbqm110ziLRrIFDvCxSRx0lcoxPvDauxR4QIVl4ITWcG1hIDAiOg
rSRFEubrxDxRUCrDdekXbbvNQGq7n6U3+qumLOpXNK80vxkOor5WyMIX+e8aK8tGJyWvMbaSJxU+
mao6MvdD+R/ooHHhRZ6JWEtOiChUYXNuVeoye9L4HpOh/sEk0rURdKGvDYXFQp4kHgPNBmmgqX/N
HV1T98HB/fr84udGwmIZH1TnmajGA5QxGpvx/rrqzLyyEDxWTZHDo0IvhMVzN1pMdK3HhjmYGkDx
6FvYlZL4Wzvm6LNTUPY8CQ5pfVSW9PHzx4r/PcCXxAZBICxnOVRgdHDZygXVNYvKY2umD4+p9jTY
d17Cv9YRPlw68HFKEueqbBGXg+4Xmz8kugmvCtycfIkdjsiyGAMVjjVNNAYFjrqCext31wPMgU7V
3z5/XWfWrKXx3rrOz+sENQUdIzHhMvA2IoBn9/Or/zuWBUsrOR2bvtJlptLQQi9fQGTYwpZFv3j1
0xD4a+UqEYRHKfGpZWsOk4bxx/lruJK+NPuCZXsmtEZmWdwgzpe9d6DVvDNAj8pJ3H/t3SxiFIMd
R3g1soUWq+7QluhD/12WH59f/N/RKVjSM1Q8oGE7Q5ivsvGb8Dv/tpk0jKezQo+2psw3n9/m3yE+
WLZhwlF+VkYwEqYhUa8wM+XbFndeGeVdCRY/CnTNlgGHPS+49M3PPdgiao15VAFk4sBWJKIsVpXs
+p2Iol9TPNLrPPQvqSn/PS9A6Pjv2JLYs+o+94s0DFW1g1she5+r2vz4/L2dqZbAj/Pfy9t+Jj5t
YpVmDYZs8Z4X/nUMfwH8rGgQoN9N9+x7aN4+Wri+3dYL3FVUXFod/x0igyUYINZQbZfwPKU+8iIB
FXfR0LUK7qv5viJyk0EV/vljnrnR//ABDIV4dwS/qWXQP8MIJ1dwTAYn0Y3edASSKiJxyuQI1pvP
73imFB4sRbA29hjpLSKOlTpJ5eygHXe8t5ueJeImI+iJbOWU0xX1wryHxaFumhWf8+h44Qewf/e5
OuWC//22HJwf3YYzS3GL5DsMaNMjGQb1CB9BhIaJoTY/OY1Es/LrAOSOuGjio59UAPugyGjdzisJ
hXGy6epvVVcCqiNpPm8Q6uYHpOSoWUuWh9et8EGVdtpex2NM25UJVOjABubtk4JrFUJHzs1PKE67
7Vhw0CpnEfkoWvbZHp7K+cN01twZ+KzRdZxC1x0kFn2MumSuNqzO5LBJBm9EE2+fvXSwLWxN6Ytv
AxPoGBz09Q6wITS3aiN/XZay28M43K957JN9VDC+Ssa82c2NH//itSNbfJQSEmoPtjbGM3XdtsV8
hQ4Sw64rBgFv3tQwuAsGNAMNwv55tsbsdSlyGE3LZh1ncZiqmJU/G2nNtWhm8h4SHV2rRvBHl7XR
7yyIxFWNTcwfA0LSgcfO/xErS7dz0sfrJgckqbRmoGteV/WWySwCuCRpszsfq1O+hv1JsBU8EO6m
iWt7D+GVRp/Lbkh+Bzg2u42l96eq4SSCv1usmgAMRj+PsEmdomY92x79cOsZrQNi6CBfAcBnP11M
R9hM/GK8j2e//43u4nHqimQ6NqyGa0WOgM922DzsG6+VxyAI5a22YoBSFXDdtQ5DC2fDNJmHjMd6
7ePU6FGh4vygWWnfg7ACS4wC0DgOris2nKDBJNqtwqSA9hQfCQxUHbDAQQtHhj4x1AA9K1e6C8mW
RBYgCTaYGrJAax78qOzXsB6XG7AfynZtG9niHyer9pT0gFFN2ey+ec3gvgHyNmwaNhVHjNLWoTli
xeqV6ei8bZt6eujKHGiCQMpfSkfkSICxAswiq4Y1Jj7MYOBPyX49Y0y/KVAr1gI8W732Shrd0SIb
jx2t2jT2dHEbwiUGd6srMWC4VPjmRkGrxLqqtCuDhFiti65yP9q2r/awVSfAeaJjLnwOU5vfVWJQ
yCtrDQrCgAgXS7xTeMbAIlnHA2/XiV+gOXnUDDdZIsEYn7oyAIzAywzbZqMcpu1IDVvHNA4QnFrN
Dxzk+OcZqOwPO85Q/ouu+d1gQ16uygavbZVUoTjwvAJwMoQRej1RONNBpukzgFeAnxCuGq4kGlY8
myQGxlUXzX0OpFYLq1PZqN1kpP3RWUj4V0Z37g9UGQQtPWNOdqGOgjSAk3CbUJs9+QR8dJ2J8l2J
oYcphX6HzaO863rTH7RXhA8T6M33jcjkXTN55MAa2JpGVL2Oti2qHXzd+absULQONAsPfQVkRmBb
/04ZScBxUbBrmE7uC9pPcGqW0e3Yh/t+8Aqyy0wZ3irSN79iXQ6wcYfZE9QCE8oFfrb143ne43fG
3+cMSyZsYOrG+PW0msu4QocGuUm6fgNHNAANQZXSqvP6VeCSbp+xvrzKIlDl1hKOumTD+iG5IYmz
255A1GXhOi7QQ3UXKz7sYmOGTQaAOMCGJybyqgH9dktymLRiBcefUu53RePwAM/NnzqJ2FZMrRkO
WQ19JAxEDIW/YDgMvAzh+OjL+EG62L811Av+1Nmo9zjIGI9149duPbUcCTcgDr8TMEpe4om5q0Dm
5kpBRQdKQZ1vO+z74J+adAqPCkw+ZKA3pUVjPjGB5WJp4osVOjX4d2Wm7c5D/nIIYd54ZMFEnoOQ
kQME40AWdLYzb15W4Uwsc3AcDsW8JQLZ0y7LknATkRhOWJhoV9DViTRnfnClTOttHTQ2kOY3aJWz
G4fG5qsJ0f87VQX5loyjvpHKl/sx7rNXOP/KG4kkOYXIsr616BeWzjVK8i6r0dDdYWvUCWK3xkh9
a72yXtcth+SETOrNxlDbTRFDBwtUfK/nUMCSjia90bqLG7WBnAMsAmuLa9G16sYxgthDMsoeej+Z
DpGW9R6IGajnLAcgsNP5xtG8hX2cVT9wT17D/pbom1IW4XsiPf0QBoJj2EzjtG1onT8HRQtrPxxb
7drltZfGZe2eqpzWR8kbsTMZ0bsQgKB1FbTJi+gD81gjbDx4QK7sPVx8x6PRu5l8I65UO8A8J2UO
XxXn3SusDjlKzadSEQ14+3OChjqlYR6/YjtndoHLxeswFDjKwv5sO4oxv2mjIbtCTaM6DAQEhhGF
0W9JAW6f6GSUlkAg/s6YVbd+UKnvga106vWDj1VUUPjCQnosBslWddB1h6gvza2T+fSjDOtxB4V8
vZEDsAkxyAXvrM67bufZCXy60JLspoM07F0CXrOPh9yDIVlk/HeueHNQbE7WpqD57ahLWNQsEFYP
dOyS26aaYfy0lXhBXz7qHRr4FR/H0aKX48zDdxf088tgTlRkUIrWRkbJi6+CcN4oIodho2qepwIq
hjfezfTUlwE8QnjktvCjtlvdKx/2Wi88Oo/JfQYOrwRbJSC7JNLzZoj9X3mPPuaNQU2/iZM6jdBJ
8mfWYLkbOAyFq7FVGmQAZ3ZcKLuJyg5vwIMdr5UWYd9WEHjOhf80exWDDWjsUKsUdofthXwNcNqY
GmK6o0TrqM3UBvUu5DDbBIzRdewbtMOs8nlrkc3czSPeZTw4dGhtqupmADbMwRgd6nsV+nYDQWIF
wosE0UE29RYL4OytcJaIFKGGp3mGww6skURm9Brep3Y7QIl5hS+MFoeZo+1VpU7rLLKJ6Y62HiIk
i4b1yEfxCI1gt8lcQvFimqRZuZ5OB+s0uZk6PfysvGy+gkKhufLRKGSFRk32plMClAuCFDL0/ey+
m/MEvJAIluufRrXzPs7tuI9aGx0mWUd3AYGFWnrQnQNNAb7DFBQIL6I/VBGFn7DhPf3lhG7vDCkw
N/0hSKBFmUos5sq91SEEU4MIdbFtkT6TNSUFqoIkQtd7SMIfeS9NsR3HBq24as3bDXx21dYnExhS
GVYeM7KwAghEoqwzKXht4bXphk0XDvatD+B/XmUIXvDfhRW7byckmWHYIMDOQ4dFU9XV/Ctztbg1
KERCIgsMJpSmOVbWFu61bVEodZsoqe02zqjZI8VqDI6FItABOm8akisLAo/n1LouMh9dV+pwXbTA
Yxa2FCdCgvQNQBfAM+0y+BfEzlpkVQBAOClg6Df+OtMcVuqxV7foBZCgUkiyX2YCV4IDbbYBGMk9
zFAAHOKJzrtqJhbgADb5d1VI1Q0Db2I787x/9bsOiCHwTSbQhSJNbhUGDMBCiPpvZT7ET5Q0SYoi
aPMscnSywlvI5R6qYrXpXFDf40fzK0eGpARQS/EX4ntztbVlr95O8gmyiULPQMFjO/BIAMuJi9n+
DhwBpltTS3/DgRzdTllfnZ4f7YAoy5GhN3lAwQ9p2xDrqATvAUhNgLImFBbr3mNbFpRknxBZXvFk
gq0W4XDTGS1T5MKdWSUCmARfq+oOYOSxWucUNA80nBhwPFrIGUd/cI1eF0o/J0wEm0pQeuexFgwd
FtsQObMLvgk5wPtGaN8jAyxcsCHMN3fQMHuoNmInIQPqN6As8BwWhjj41mFHWpculdBDHNB/KnmD
Htrqla3z+UGMlr8VdTSuCeVs3/RFubZVqR553VVXJJHjdxyEzdWKGwNIQaBGNCabYaJV4zT/QmYE
PAzBbuA90EP5ffTyHCx/rMJ3XsHYNeno9GjAlNrLkPqPOHQhqTRhXm90BGGmBIQNL1NFEVBiGpap
rM5vWR/jMzXjgYVyz1lb3XrUi+Hf1e3ec0GGmmDbsMe842IjI7+DE8OrbnjRz68YDMFWYJ7smKe6
wwyeXopdVrRBTl2uY9u0OzC1xm2LDdu1g4V4E4wTfxlgv7wHLJbcqyDoj0UyiE3jVLjxSo0Guf7g
px5X4rbywaQ1JAHVDNuJdVL5FpDWYoKTGa7HFU+i4CAQ5L81QyFutZnNI85jko0/BhO6q4JZgMAr
d3UJftass/lFWeNfYbBnVzpyyRt28iJNwijZILuooVfImwdW9CgiA/OR5kkFxpI3unVR1/NRtrP4
zqXXPqGvFJTqCWPmALIbqGyWjvskbOgHR/NbWJITH3x7tFVqnntVDlfMh6AQ2VCUrBjaU1KgWttu
TQbsRIuI1esezIZ4RaD2zDej1JFea+v6vVSNuSvzgl57Nib1Op8NvYuHU76I+fMSjjLYeaBY/OxK
Jj4cqAyoFriperGxEinxctiBmRy522JQoL0zaao7NeblgUkvQ+ZJk8Fssx7lNuzrT9tb2tdyb1qM
ApX047QhIHGvy1qV+L/MfeTCVi8gnlhkbLFDMldS1YCSmZXS2zbYlv0yBRkfA1MW+b7lZq6R2FTs
BeNvhlk6rPIVS5oxW3ME4hobbpeta68DwKf3JPhwsjkCMOcQfQcLYBb+o++6Acigfq7SyPLpWJdi
QAAwiXfdThas2Ljy1wkOeV+NLf2Vz+uGrdCjo0mnEvJwMBPy6kd/InvECOmAgcKM6/MoBNSxa9pV
F7n5vghmel+QhK2dyfnO+SWQfpPq78ZcnUyprKy2WE/nH8DgodtqlwcH+DGBRqY0/tEieqJ659xt
MfQdqpPZUO0S2QCUewIB+dvYeNjBGsoAnvPhE0LSR2i91o57H0zpsdoBUyGPKFpgRfbVDOs3B4wD
3KJknN+jAq0YgOho+l0IC7Ze9yi3kBWJ0IsczWUqkPwUXw8zwCG9qEO0P7I6HZgk+77KzcHqYPqB
ImO8wnbN+KuJoY1cwHP47vvCHFzZTj/ZyCAyHkE4RF9WWsAXrsVmnON61zia7BmCwE7yFigkMBuO
iJMogosE4uGiw8BStAXkxZ9ddCBijrBE5kASIWmt1jKi/oajnLB2kuv7EhR0sChb6flr1mbsh8Qo
XSOrrU58Jag9Al4fC68GiSInWl4XWdEfgBgqDgXx3SObajjfBp09Q+IPlNYQROWWVNFbPMpqz02b
79jA6YYnPtujtA4QEfFMe5Q4j8TypHUAehSAZmXdK+AkRHPvl5XaE1Wolzw0wZXVOj9UQriXBJ17
QItFlK4m1J+6vuPbfhim1JKxGNGZK1AbbA/VtbB+jJZ4st6YHGbIgXX2T8J9NDTvZaZ22mUMlboT
VG8UmUaFoBcj0tqJ3QQt8O2j7Rn63yAqQsI51d+RPvcP/giyDBJcsDIb1Rc3tnD9xig/2Tps248J
FsdUdaU4NgqtPFXcB2uAXtFhNEmqDweUCCTvKufPdRaye1UNwTeAiUqUBELE0LYS4I7m4aYM3Pw7
yHA0gJ5Sprk2cIkdkF75u8R5+oDZPW7s2PZXSjP3KrWKwH5mBjlSzjiO26B8izteXalulLd5C+BN
KGL+BEgBiG/RHL+CulvfRlqIlLpGPUSUV++eGOjrHPLoAGcIbt/XwOw2aLC1Qult3rnylPtKwG6Y
A2EIe+ZJvPDGgIXk5eabRHuv52YI7MfM/fHI+1EfZhCptnUehFdAntJH9JYPN8UQN8eyBvKC5OAU
9EDoXbMwDG6bMpIbeDfkHRX1fOWbEUErqYvbeBiRN1SFKN4xpbPbCbXtDQBBcA7UUYPtONpoXxk2
c8yfot1lQtqtTtyIQt3sdr1F1liE1e/IFhk62IC3K8qR7QPNg00BZ/X3BHvpnddU7R8dYt2tG6/e
nYCK2LTHLs3zqbhjeQNImVPuw0ukeygaHl+RKJ4OkmRIxuYpQO0kTAD0wnwhj0np4jtWeCpt6MRb
YC4buYPmiL+oOcFhEp+ixxpsobUZTIDGPqTDIY0Z54qsZe6yJzTw7v4oWZpHz9TFPbbccj3owL7w
kagDKpT+ejC032rU33ZZ37V7U+cZXUHkHKaBatCSd5Q2uwqKqgfd0mD/o4BVvInQ12nP60gd/FDj
xY1obleOxm6MwFy3tcGuryhPrEPRRWBshOTb3AcNRWREkWvNDYvvGdXlHZxr9MoQylJC2LDGLs87
SnyWHaM2OdixwZlNEWK7Sid84zlqymOkxv5myniEnGcU/QphnICbR7AG2Treoq+Ad9PUsTn2A0RZ
6HNDvleTzdahqodNUQjzq67AQgEyVwff4jqKt4AiYg/QduV9Oc3iHkUogpYmxIrUbzsPGuMoW50K
rgA0jg5+hNwHVJGEOd0MMuevmavsDR1zbw/5cOcBpSKCFRWz3Ph+IqfrJopBJUAVBC1J45jsSa1O
NKIBi2/txRMYMzjJwEycVz446e8sysvXYURaPNa+eM+MdM9qSAQqcZ69cfBeYHiKbNvHEb2xee+e
sLpJ7PR5cRxQirnm2Bw3oPfVJcCrciyRmJX+oQsre0RjbuzcfVS9E7A8d2FMsfsbdfNB+gLJD1oD
rrLSqCtv0Mljxq18Qs8jEa9iX7uncmpGcssaW++7BCdYLosARA4iWn0fA14+jx7mddXVBpSUUoBU
H5L70I3y2cPh7Z31guQYcrBHxpD1MFyEKHuXusQngUcC/aCGfd3GEqoqEOcs+lw8NijivoA5S9ax
8d2r8WZ8co8F8x6Eb/3b95BKY88bH1Craa/bEvkVdxJu13CeHlClBoHRRwFnznR2g72c2vsxcFfo
ben2jc78Dx1n8965BkXXKbbHsW2yDXZc+WPe1+JaeEhLoTVJNli8vZccLJd7pbxyN+J7yz2LDVhk
ScARIJ2tkLJC4hbdhAQjNm+oirZIcPlHXGWuAGvLgURHOCf3AQigBvoScOgoeLBXvAo0elWpSZwK
kDbcF1gAox1aTIVvIXi/FhO5hwSaAjb3RjMdPSsWQibcjUX+gYpj+AOfT3yLSQkcYCwLfucnzh0w
LoJvOQ0CHAZYyV5IMPbocwPVzKpk5CVDJ8uVttEqipDpsd7G1aHNewnCAplvpC69HbMabcYz3/wB
eiS6KnVQqA365LbHdmadWGEeswMg1NFzFYfjUzU2IsVQ8l57B6c2nP0crTdgw3iII/CTo2nUvwTp
zbCycwzmi9f62N3ANViApNOo+8QO7ntQ+fqAFltopikS8HNYyHcXzrv+fVAaksVJ5ixjcIxR8U2d
326rEO11m+gXj8PsTtfRlRvqR+WD5Icd8zU6iLyxLsOgZr+CDHlvncyvn/+MMxoTstBkxTCOFIBX
4Eiz4c+6zO+KTKPKMsN9H7InJS/5mv99n2DJvLGt64M5xtNWgVkn/CdiJDCiNQ5owGDi7oLy4Nzx
8JJ7g1oS6cbSQ7lsYC4dkTynPXrI3zVVOeLUjXa7wsQFdFSJB0gXaNk5sFlIgaU9TFj1V1FoksNX
3mwQn6Qdf4ss0JxED1JCf9LBr8HruN6XwZRswLnEUTHPmk0j2LT//GZnTvfj0yD762Z2LrypmvIi
JUF1i4zvpkymV5QvwIFrL5xJn373/8odg3ghIACVLaZITVDcMK0CJB28TEA9rdoFdIwuyTXP6CKW
9BzAQ8aMDAxFX795zURwzC25ievpDRW2F4zVo2fmn3FNLknt/j0JwSX573sjia7jvmRFijNBiAXn
H73sL8hDz32SxcyC2ruMIcLWSLMY3eH0SawTwru7omLdsdNoLfD5pz93cs9P7/Kvb++jeZvfoyqe
ovyASnL2i9C4BJyNX9PYX49BhWQyzG+NGsEL1e3D57c9MxyWgB0cLWNGm1ikoDGHaDrcPkxgZMEa
Vl2Yy2cixpKx49esDlng5afqKqpwXd1aeMMcAH+qJuagexxQ0dqy18+f59ztTp/xr7dYc69Qft+L
FNg4NBjrUcT+0QHMa3S5xfnbhYc699ZO//7XXWaUPerCP+ncWpK6cXggqv0d9fOFmHNmOPNFGMAK
7EE20CLV6avrJMqwz5+6L/70xfzntFPgd8b4How14MMJ4JrQrqTcMF2rt88/wrnX4//39RQW2n8W
Yd0eslu4dwy5RTOLzy99ZjryxUzHaXiJ1lO4dAKscjt/M6BnIvFacdR6Pr/DuR+/mPBB7mmKrsyY
Eb79EaOuusqG7Hsz+F/rrYKS3X/fTgyihvBKLtIp8/YiElBpuvGDkPHWNaDTf/4UZyLwksQDsihY
2QwapwlVcoPbvFLz1tYBGOh8NXjXAMhcGFDnAtcSytOEAbDRIVRO0v8FBQzcYGyNM+o1RbyUwtyg
GvIsjUNrnO+fP9uZ6bFk0nBw7dUUY/b18Tg/uRnJAgrSMzl+fvkzA2AJocllOSnQh1GqytKuuhEB
9qqgOH5+8TPjd0mgQfeGqa5QcE7JPK4TxaD/QAYxf/fEJUnuuZ+/mODWof9AkE+wt1kBEUyMKvKz
09OF33/u6ouprYZx9L0GV/cTsjI0uo27txx7qs/fzrmrL2b3EFVmgBRGpta8C1Ue6gL1aXKBXnFm
aYgWE9svcznkKGOnaEjgoxbj5mET0m8ZanV1conYeMYNHizBJREaLFBscVgaQ6p0N7lJH/0qxKkh
5sgdTMDesUXtcI3iOLjUI3ip4zTx76SGBGhFT5IQ6ml2GH3AaEXlk+MQoZIDzrguVnkiowt8ojNT
KDwpFv9awJJ81kk9UxCx0WgSiEx0YLiDn/BSMnMm+izJJ2i1w0CKRbVXU3akgninChK0+1DyJOw7
zjwPzTTsfZTBvjRuwsWq34L/3HAfNeAyQP0OxG+cEWHjzPafX/7MyAlPw/Wvt2UNy3OaRdlRoloh
BRiZExwpm0EhbCtUmLK6331+pzMTIFys/LwH3xzNDdGwd3oCkmY1F0d5qcfcmdCzZKv4FOcwvYmz
IxfxjSjdDmhCvfWq5MkzkPB97QEW8aEjpKrQlyM79m15A/2ZgIzMf+gLMEs/v8G/Ry5ZRmc5YuNH
qri90oBcriMHJaOk+kLi9e9XRJbRGUAqltcT2p7V2Ws8PHIodFrypPSFZPvf04JEi9DcV+0ci+n/
ODuPJTmVLYp+ERFAYqeUL9qqW+0mhCzeJZ6vf6s00uV1VUVoKgOFySTznL33Ghs/pBd5Cv3351Te
6Gr1BFj9WNEc81jtbcPQXF++WZ+/TuQY//fF7UWgTKbNCSPzF71hb4r8IXn+t2Mv5mqBIATlxMyD
yCSoP2g02keL4vHy0T8fcupysp5SMZZWGUg/I/HWhReBkoa8JmK4vhtAty6f5MzjXs7VMA0CygxF
cIzkuMPh8DHltFqoDP4IMtlduZIzL+xyqi2ZxFujd2sfAfDRtqJblMb/NFuoy2k2JGGwteOg9kf9
ZlBeiC+suiu213O/+nTL/pryEISWqKQ5dBQ9aNbbVdCl/Ufi//8FCJhM/z2ykEY+p22OOD2LwSON
aus+lSmp9F5b6vVDhxbXn+lM7viXqubNI4SvqdUxM9WaHvp53Orv9LJFd2sk2NQ9NONgR3K3wkIS
IjudvElP8p+QcNhjkmg38F90867UVOQfqllMx4blXe/1+ED2aZm0Pu1qe2WnsU3jFO1ZPrfiSVNi
0vjp2c1HIrsUCsdV7Jn53B0ctmZ3AqbKYciZoUujaLbooCd0IWKX1VjNQcrEq7zTx1eBfGk7DaK4
I/K7fU7D2HmDrsRaD+yGm+3tPBwAx5jlWo7O+GoTt79u6O6C+BH3lhF96XtjXLGI+MLMQXB2LJRN
Y0fRhstUtmPlRl5WDo5H73daz5oM9twFys4jXDH8vs22Dsk/nXogRXUk0EylurpVFXK7ZwWgmmIq
EZI8mGQmPqu9YlfbYsqOEcSbL7HT/TJFCc8hnO7Ikxs8dWLCHWnEreaCRoKRvCjD2KxlLGvQI0qz
07Pow7XghsAueYu1wDmkeTCutCGi0V8RxSMklBKEK08adg/co4lnRkCApW7fYlFF6Z6S+mh3DgKl
QDv0aMywLch8E7XqV6dQP5SEn1FMXb6zkSvBiopWaskFxqpjb3ID0X9EFtlWb+rnZAx/dlX625Xl
jW5az2qiFTsnUm+6PvwKJHmHX0CBvTFVSF9GsdJxlkE1sQjiAzfSjoG+AnmwnduqOCZZRhgrjfn5
WY2VEz01uClEIVYajdvSRZAEiInWVveMKn7jpPAEIkpcsfvT1OPHvDBAY42npnccKuuucSpSJx2q
SOaJYcUiHQ7edgiqPeaFYBUV4tgiD/cCd3ggHDTfDVnxVM/w9XD24XBQXCQFavfuIuvbOzZCJjEf
FTVxtkUaTiS8I27pWmufhYDu7BMLu4TP3GRvblv4hmt9xHP8HmZVuq0Bq3mloKVst02x7qogWyPZ
v8tH7ZUexouaJ0cUbJsSP/EmcYOdZUAHaejCb02oKcT2duG6IctobVOmWrVxvY01wH5Kg2rR0jUo
TUOir81efEtH9ze5ZO8mVQde7vB7Nlv3lWvBSUrkbduWN8iTb2Uc3aOes7w8Gw9VMfp9L740seuT
yfdrlNl33QnDg6hqLDtW+4UC4k1mJPe6kf0cM/lOe/OGe0hkoFGRosRSsErEfOiC7slF/OaNKO7p
6gU3ZlV+s0r7TsxWuC7j8gfSNG1vGw1Pz3GLfS4kOVJZ8FpavJDljDRLPelxUpuOLrCU97iAy3yC
C4pT1gtUrROX0t4DatkEndlulFD/rubWk0xH9Pn00DrrDknBTZAExY+c/uHGqnKog2L4IeOi2iY1
mqpEVW+pDPC5i6jM6KPgXJpqedrsPOcFhI4iTt6rjBepjE0SOQIp1nHb0OeOwer04iPShmdE47vg
xHxKHD9W8Xk6junSD1eGA/yxeON2acKb3eJy6apxHebm5qTeaaEdxbbz2hhKSUOsEJ4rzQDfmvsV
ZsbMyA2SbzBIohUoBbQhfcLcSubmYwrMZqO5quOJ5ASM1MMTfckvzSHzQGTrvBENYM8gfOkQRdCK
sn71Un8YKHSuAaWFm+ZErEBNfT/ZI1qpNH+t8uaWGIHIm3WQf9VgfzUj40eudbDuAhftR2jbW81A
tTjZrrEe+uxnIIaDiU5jAwhNpXNo7rWZ8CM4oCs5B+6Dhn54M4TqfTIN37BZFxQp0Pm0aRXRrp2V
NZyoY2uggLOrJ5vF/gaueumZg0EWWqeerCrZJs2haimDTm5CMt0iHq68oqHvgeq49LK+fVMU+UJa
6heEYQ+VjnS2cCFswihBW503gGiS+hnxuLlTbfGjGqeXEC0Qb2Vme3rsrBWz/UhQq5VGZSCMpCss
pfPUCrmVTSd9UlFvhNHd4uD9khblDSjZkNKUNa2t0ng3uvG1mAS3oxLH2nTA4bTaO314to01/7BM
zOcpcD+KevgI7PYAt9BFO6rj3Yj1dxg/1W6cho851ODhDElzskz0ENVCFMXWka0D8cX9hlDqI1ip
bBvAw+bOcVGlad2XorwPrbJeWagDPaV2gb9yeKxeh2omqFF10nw9CYV9k55tyt62vTgsho0zjr8c
t6o2Oktjb1ZHkIKUoqeq/cBbMHjdGP/mg1OAphv83q0MtsC9uhpdbKNgHSrzdqq6YN20BuI/FCA7
Ik38KXVoyRMXysd25ZTRvaKk1paOHF4/vdvStf1twnqVHRvworb3ZY5ulpd8FRQN+G312ToJIuZR
P/JhuCmkNLxclG/TPEdby+hQUAXIYSxCbPbqBBSOsApl07Jw2EV5kawUxVC9duQbXkoghbOifCfJ
qN80DQi8fDSgdtX0WQghDldB1CJ7NNXHIgQXm5cS51hhPQZFQjCAKtcsiMJd3mLLmYOmXfOhjj+M
Ge1+IocRJYr5xF5X90YrRxxfpqcXI5vTu3FouwdRqYavtNz90h7T+wRcFZ+pZp8kzd0sSZwl7Gx8
HvvpVqnQzuUmuKm503+3TfDFCE82j7i6VYfynqjqElxRC1v9ZMGw4Fo2gfW9ENZ40E2tuuXvNd4F
cOtlaJMxhTRxo0ArXEtN49usN93WHQz9saLqfE8OXbrRBzVYIc4vXzuZ//mAheu6Pw4l7iYjg6qO
5Ylk1B4cVQQq1fhat79z9Nd2jZSFcB9v5GvZW8ljV5qeajeaF8pAOQ5pSKt/4GMuyo8Us/3KrXmk
MGtn+iWZCJ5RAK/ScFy1QfuzcxBep+NdUdWbWh13umw1L+9qOGpE0mMMv4tTdF9ztCFk5jmUNwNL
1EwddqpSWKs5QPDliN2JQIeA4zvy2n02axgBkwfRpMe00DdkFB8nVMWBhNanD+jd5C5BOqwCbp1r
581A0TpM8iMV9WkwTSvHnk6B+OGaRCwuMpyilbSUnWvPDou48FaHdxNC9ckU+YrYf2uU4Z4Fyhpp
Dc7VfG3G46Ysrfd4sB5z50fDFGZr8UM2oUccK9UL5/S2D7ubWTcVrwzSldlZj2VC5ODEZ5mQAvZx
1teuQytmqhYAnRllLd15dqa3aeWuJ0V8aJQWyRJrBKvMX1GIztCE2DTpqh+T9qII5N1as64FX6+k
VT8ka92cT1Ojb+JKbwkkrZ9gH27DON8bIEbX2KMBRda9P1TTEfNb5EGhfcYHtR6aBttU4bcsrkwB
sw3fomc6JV8kowFOmKNFMfj89nG5N/pXU77qvXpj9CixIrBTbZZRodQnJPooAesjUvUSiYy5rZM6
21a1a6+dWj+MGIh2Vq06u65ptJ3bKDddkUa/gYJlt7lFT7Hssda7SX7bJXa4NbUT5ifo95YOYHvu
a8wkQUO4dW+EBEHh6As0BY9IOzZ4LrOv0u63GKkZF2XxLXUHCiNU4ePEuZ0D0uCNSMXXx51re+2U
ev6E+pf4ojF7H4Rmr4Nc/yZOcJAplusSrsEqNETNdMMN041a205iU7r9SrpCIoIJ48dBnQQLizxb
RWTH81FnEq6FITd6U5ZrNWoJ2qpKllWVEb475dA812KyVxbyOy+XVfutQEF9r6q68533sjxUGNp5
W5XwEHX5fC8QF9wkmIxvYMwmu9B1GqbUuQZmF7UiXjVjBWg5YkU7wqPYIu/n8WLnCMVeM21zE4Up
kMIQ1l7sicKsggPqxepbWo3Ar/SmSO4abSq2Xa1npscnLL5JM3WGmYdYECiiKudrjf0zO9xlHuCE
kbPCUWof3KqFhVg4zZ2pifxKn0o7lUE+2eYu8wDDRh+lgZfGr6punzOhZ03lTbkFKJjVRWLfoUHe
ZdMhC3+TT3ClfnX2rKdyyl/b9olUG2oZlHkKFo76TD4ZsnCNDDcAp0faDgjqG7ZB7DLte8cwr13s
mWqNWFQL1I7dW5mmkQ/QylVWJE5rwT7RJw1yY6TUr3Fn1usBN0IMAmuWuAYzy3gPXQ0sE6DFCTql
Eff7WFWGY9lqyruYwr7d1L013DnxOP64XO85Uw5bVkBDN1dV1JLo8pt+XmvolFeTFf6yczDZl89w
qp9/8tSXCdJxXdtxMRoOcpX46xBOh7HUH5q6yzw8lvuSogHN9ispT2deYHNRgMMAgDgXWLPfoOSP
n4fx9+VrOHeXFn0S+zRlqKXmHgEwbhrQi4X8lVdX5BRn3hTjVBr96wWNxtHsBteq/UJbtxVEWOtB
iV/V/NmkzXb595+5L8vk/nluDHdU0uAYNMnNHLSvjqq8XT70mWwDdRna32FqUmQP86tlSG0G9H6r
aJ1/td7Z/noCm+r0TwmY6jJHdyr7EqW77h6hJGReyMfEHsVtJuYrQ+E0Mj95UY3Tw//rOZhmbk5D
arvHBCrlhMA9rOq1QHRo60+X79W5J316PH+dgbgJO52Czji6GrtVK6s/5rx/LkfLH4IkhGnN6vgf
zmQ7y5BN1a6g3AaO5g9zsC6R5qTgTiGCh6ZBlSW9Mtw+vR7OspjjSqSdIcY2zR+H8RYyYMz+Njuk
1rhD/PjFxSp45f09d6LFo5nT0UlY86u+o96f9GW0NzxItrP53gA8u3zLPh0jXMzi4SRsjTNrcKVf
aslN2Tn7SHZX2uefToEcWvz3uZ8I3/xOU/W7FOWoiZSFKoXpm7X2TSQsdGqcrasqM670VM5dyaLF
0VZxTx2w1bhbOvkm2U4Pm9fLN+ncg1hMsKRkzk0BYtyvtRr3qoGMPIARDa54X8XagyKvJYqeO9Fi
xhXYw8sCb66f97AtByAmUC5d9O5o5Dd1lHygeZ+2ly/q88djLyOpeLNcp5eZ9MVk/C7bqdzY2vjg
uuRPlDZOZDLp2hgG6eWzffotsW339Cv+mgQIyHAUaQMCTkSHVTxy5oOt1MqtGwzXqFafvwCkRv33
FGMTcetyV2WbNal3KYTEg1uqzfryBXw6T3IBi1E/RkFrZm6n+W5RPfVVE65UK35U8+jJNadfl89x
7iYtBjx50KOIC1PzT1kSodM95bn+E4H/lU/uuRt0+vO/nkHYFFUXZYPmp+W8GaJgpY3XxH3nfvli
rKsJRR1pMicmtcpmDK/S8L3onSsvz7l7vxjaekzuwSx4eYryVsEylWnAKfNfU/f78n0/d2OW4/sk
txqxrPlBo38dg+TG7cwr8+u5G7MY0T3JNR2psTzSVl/pU/3UptGui8Mr2aFn7swyWKrCHVbhqGvZ
cxPd6/Xkru6H3Or9LC/VfQQr+Mpkfu5Ey/FrZabr1rL11bimfNvjG1xFAVtnJR1RR1n6cGULoZ8e
6v8tSGx7qSyPLXdow7rQ/H5o8kMogcqvpjSIyAKi3GYGRrO1HGX6TZKhcpfM3UyEgazhdg1t9CCs
3niY9JCmRMqO80hy0bBVSI0huzrv70sL3soqdE9hyq0xUKeWeJcNL4SRFF55Wc888aVkPZFhM9kz
dyqlcpKbrQkXK7oXzbVEuz+K3M9u0GKWaBE9Gg7waj+wh2n0wiam2NamTTytg4alDu4h+XtyRPqd
MCfiifAy0s4DlncD2L1H8SRHUg+oRBKH1R2d6lR6lfbtYGNRbYgl80orMlYxmWW3A5ll30appN86
8uXuFNscP0KroGwx2/RXM7OrfHVKcFKgxS/hZIuZ/hd392gFQX2wS428KTWwHklnyl/Asuc3NXqx
tVa16atB/X3fRw0TBizytZEl8aZPFJ1ahZvlu1zLX8FlmH7JzL7Vq0rfje5oHiVuEQIX6Ozk1eDu
Bi5828R6sJrmhNZI06YroTdkDbQm8h9Clr7Us0gEAmo0ZPnc27cFDke8sqoOkL7NWbpPgtoowURJ
2ZSPcTo5G3JCUKyUUYIotorMDA9VlRfVAbiZcjsPTfxYY2UsyOuk8kk6XS9/XJ6KznyVl8J/lTM2
LJcpoqXGXlrlah5pZ8cFfeqE9AIKZKP0xjjZXT7d5wYLRtti4m6UxGka8lX8ERM7b05nlHi3deub
dSqGNObY7/pAVddZPU0/gcyom5Ca6UbN+2Q7l6a5aSx3frn8Y85d+2KaryZZMFcy8kulOuqnWlin
tC+I7reOsGgtlwoFdbv6F2EDV76Y9BvFViN1OAkbYvpJ1M2n+Vom/7nJcjHpi2GKDTnWrT+MCp2U
9ylxKH/XB0f/fvlOnflgLS0CfasBESMYzx+m4I48CwiW1/gV5w69nOjJ1CN6rWvZ2Nbvqa1/Qckw
ry7/7DNT49ICYBlWlA8162hS/5+L1NK8IBlfQyyLV+beMzd+CdvVUt3NMBe3vllZDibQpt8qhOOt
zWzoVnkjwytf9XPnWUzBsteM3sKr6Odm+Kji8iXOj0C8THN+0I27cpIzw2Ep/rftcFLnWWh+k2CT
c72ZuqGaptsoH9eam66K7MqG9tzVLOYAo01N+pO99KU6fbROfdRclzmnmX4nfOAvP/pz51iMbbfX
nSoc6V7WGhL6waMa6Wi/Qz4ll49/7mYtRjPZPAGAa6f25WytlDlcpc5bbiASacilEL9l82+zhr0Y
2ieXCp1xXuG+0CevdLV3ZSZP9vJFnBl7S0MAnMlc9kAA/b6+N/sXlj5XDvz5vhIXx39X/mZmJ2PN
R9cPm9bLHfNQua91RDyC9YMbtP23X7/Yf6nhGNdVx6xnpKiXiZFii+R0Xy4f/MzUsZT6t5WLE2bs
W982e51GdxV4YWXWMEPUZHP5FOfu/mJQZw2530KZhO/Y4XNbsJwBS/j18rG1cwc//flfe688M8dx
bjLhG3qW3yh1LDYy7FANqUWyyfR+3MtEa/dVSORe2ajDQ+TmNpIq9O8mrbI3B3v+0XVdceVhnXkj
lnDAUKtFiDJb+qOmxWvLcgmNbthBDH2zzsbyVXPz98uXfubKl4XeaphzxxkNnZGZPFRB9b2wCPS9
fOxzb8Vi5upRSCSSxZ2vFIEPm4OIm/KHZYtroLFTMfqTpfZSNmtqKm1czZr80hk2J9hsE/powFap
eAHZsJED+ZtpfeX9O/uOLOawOG7bHpCq8N2qvKm6qSKFrgyIUavTQ1wavxQSJgKj+IViZds75ndi
NQakDLTBRZZEnubWT5dv65nJeqm5lXMozWTgh0xj8qsJ4BSkxlvdDz/s1rhSizjz5JaKWzcrSiFF
afoEE3s1TKFqgjFUXzMOn3u9FxNeYhnkFFit7mdq8IhT+TErlO+Fax2mulo1JJ9deQHPfHaWwtt2
lENt6UbnE+1y0FuBJm3w2T696WP9pR6C1zGoryyezoyjpbWhzy0lpg5I2qUGZ4E9Mtl5yZWlxpkH
vvQ1BGmWlG1oGX4Z9r+UU3t4tI5Z2+7FNF0xmpw7xWICLOyARBklMv24yzeQ7ryx7rbmzPbqao3x
cwOabS/beiphGu2s2CdBBjqKDLiauquIJOr6amWUqpclL5ate4pbXHkm5y5K/++sTnp1mdjkTvjq
jIOLVFRJFKvzpDvDVor2+Z9G47K9V8z2OBqSoZJUE4JZ4gJKEe/NNiar3O1+XD7JmQGz7JWlZJc4
ZZZOfpyZvh4MbJqTb9ZEULAMnurSufIdPHPDlm2zlkSXACkAFSOCadYOEhevrN1x4wAs3MTCzneX
L+fz/rdtL9tmpp5XbTaVLJ7dptrlajGvpSXVVx03wdoNQFGqo9QPSSaw71jIt1t1IiB7jMSVBcuZ
4brsq8UUIwpATpo/6c4akw3mOPXaZ+nMrLPE2FrTMOEss1UfTeSjWrsk58bHIpBfBjvetZnze1Kn
K3W/M/O0If77hoOlDCQfwNlHu3Y/5T1xp/GBgsmVu3TmA2ssBlCp6kIW+M38wAHnlKi0iWritupo
k5YRMglVLdB+BSe9n1hffjXO3bzFV9ZsslFvDa5o6rTgNm5dh6hep36LxzBB8oUEa2OR/FisghHG
1JWJ4txtXGwboo4Q+RqDn08gT7c20QCspAysd9Z82jX/7ZlzLHUsOdoegqn0zo9CNliJ294lQZys
0ri+8pU480ovlSxWGWuQY+Upwco5ZpF2l2do+S8/lXM//jQv/bU+Th0CIiaS7I5l9VPRkcY5B1W/
ZhU7d/DTbPTXwZUUSZkDVo2MmWolqP2Gebfu8++Xf/q523I6619H72J7QC1nD34cdr8I8PFPdOwr
7825Y5/+/K9jVxQWw0ZxA4S3aXU3N8O8UVSQvZd/+blZUixGd2OJKCOkMfZN2wl2Tqfra7qCKrvz
Qnoy1mJKgtkQf3VnSeijaPqdQtF/3Us5XJkAznx3xGICIMvJjKKZlOm6+95arRdqCslNORX5kJzm
bnP5Qs+MebEY82IozDKNzNQXaXcnMAXZ6Iy8VpadNxMmyLzfvqq0c6+8zOdOtxjt0+jOhnS74Di7
39z2SW/gclr6xiW0U8vCx6K5VvU482L/H/QwsUvhoHw+SojSU6M+xpb14LTKteXtmc/1knmo9KZj
GwbrwiJTDonVfY0z4zjkylpt5yvbw3OnWAx8vYLmJ5029TNg13NueGoMlj3J1nV2bTNwZhAtgYe6
MyqBhivYlzUGn6HNy9cg0Zyfl9+tc0dfDP9ca1piynTnaOutBKKovfWi/XX52Gc+j0vaoXQLE0jt
mPvBRK6gCav2KdP16IflYDFTTwmpbmJJeDUVKtJyII7t8nk/N6+To7CYGOyhSuek60df7wgHajTp
HibLmJ4zs4mQbrYSW1vUbEnbKW6czNS26DiUrWZ3NllWUb5zqS1sLdMRg0dSXrMn3zbfFKHer9Si
CP9xXv/TQvxrduwixEtEIho+cztuDjl4c2s+BCQ7/9v0qy/mjW4Oc6VpiX8glTl86PFyrEc3HraX
7/KfXeIn5QV9MU9g7En0XMajrw2zwAFlYVavM9S+WTaKN5NyMrLzeNxlsdQ3mkn0+8oBJLRX5iDc
1GJQiVt/MUmp9diCerIXxir7nUwGJKUgnTbVRLowQuk42ugF+v8eIQvZjhkSd9dSv8hGtH4Xym4z
kvUXjP3dEM6EPbdZ+z0N6KvmU1+sValkB5m2837olK4j9bSq3sLY0N67OE0eQ8c0b9DCGQeZDOnr
mASkpZu4mb2skNZOd/BzjCMv0SbCT3djkedqU8m2uscc+fyhhw+CCMhSgzeKH+62TRzlfi6DSr0y
858ZnUsREtwOhKgOpmqFRNeuyQ7OGF/5dP0hHH7y+JaASgFEDGV1NfmVUk8rCD2Hmbj2LBDrSjdh
0RQvAtX63AWPo5M/CTFJjwykFgCRwP5jZzyx8vXyq3RmFl3SLAkg1ZUJld0xs/cV5jclhf92rwOP
uXz8PzPOZ9e6mKYtVYQV0d21LwaylGRmaw+xJPJYj7ToxaoM4yNNHWMzMPhPNgN7pUZVf6c6RERL
w51jr5Zwu5MqUlaKrRCcTd62Z07EPUqtkmsLBvQ+GGrzzumT4SCjqVsbCQt1Lw4K5Uqf41yzc0nD
HIc51YBEKcd8whbUNNt+TnCOCn0Fw3KdxPVxpFFs6z1ZxSw/Iosf8tAo1ffLN/HMWmdJyuwgvZNm
V2f+jOE/I2dzland3tbxEpzshex1zCvz1rnX4TQa/poYZTTjqEoohJC+9j62+cNUGMdwIMvLTB15
5Z04d5LFN6IijTofsLL6tvZLEHVY26sEukv/fPlunVnb/FHe/nUNmtmr0yycwZdx1m+srsRieqJ3
WNH49G9nWMzudp8XzTAO7rFn0ASP6fg0m/84HhczezAqji3SKjiGmX7MUjL8WdEk/WOtXZl8zrxL
6mnF8NfdCQvXHG3BfqnQy6dQiX4qRU+e6gvQHyZq/drC+dz0eVrh/nWazo5ruvKcBhyZfqu58Yy3
C3fp5Qeg/6EIfjKtLBW7VWIVpJUHia91lobTd2rWpROIFbuO8HFMzC/ONKkeEbNfAwNDFlS+CqOo
Xux0vQp2Lr6BGwA7mHEVvFl7NJqvcCnFKhLKy0gfmHIs2pgsxQ1UTLC6Zwzo/PMMtOBkrsMA0FFC
zdk05GMJgIclbhb5AayFNW1qnXq0edLXEDCeZCmZAP13A+joykxck/xOtVqndZuthkRYWDrNbN0l
RYllv5X8f11VIwzdurXhH0FoasEuJL3za7YqApMwOGerEsujN0daQX6ZrNf6hKF7jNxpgzEQsf00
JZj6wQZnJBDsEkX+ztWTfwB8CEbQgnBd0eSr0D55mVWXuIre6vNVBGUBdVw/Dl9ytzG/jIqi5OTg
k9DtDQA2stWkDGJv5mVqergdp69N2uSwhBqKSiRKz+j82wzGG0Y8xbzHTidar9RNvuDSSoZnIw5d
YqQJTn1PpwJhQ2fGxJvbUHmjJAVPUUw1y4DM+pBt2+GX6uJhLU7yldZt4GqlqmeQpLktdQHRiZ3y
emib7pkwNMtzq/qUMwF1Jc/bEYyBZZfNHuCTsPl2h8N72mHxyxKV+MA8JxCBamL81sSmeqsZreXL
DGPYKQW7hadE8jZAzuFHZw9ypzTuuDdMy9xF9RQd8HnY+ySb5aZ3UYgSfzAe6M7NhyaSNnSPMrgD
EKpSOa4Tq7kxG5xsrSEmVrOiV06MpQp//TQ9MjehUsGZQlJ/U257s8F02AjyHkCzmbnjrjKzhoEe
UtUSI95StQvkTZC59bozU32l4AfGVx/3aG00oag7M+6ltY8dC/q0zI0J9lgZ4sJ1NSjYWwg0brrV
dMXNWW8E2U1ADv9hRo1XrwlJsF7toYh2kUPWXuAYBH+3nbupqhR8AZlX5C/HlvhOjnOxJ0EqezTn
suTvZ1EdcrgkPRbnmD5XBFtjGAlYDmiuPVnd2D6yFXDuujkHS6BnYi97F9Ndofekvmb4mMSLNuXG
oytaHQifZkZ+zdDZYqDGBEeMuNlIx7Ncx/1ikvn8Q6s7ouix1warvDV/WMWc3JxYN4dB5fU9uXP7
+yCQEgM74a6RjQ2RyPZoU8EMeNGIZoYeCa7waPci2Q5U8J7HKtVeJO3Sd7ufZsNraNRvInpM7aYh
T/pATIfYAQXC2agH2fzi5EhJDdhRYKKyCLu5irfOmHSckGMAD2nsHp2ZlCpgFTmIR1IaMKqje+zQ
ooYbDEziRSpFtscLTNydRojyFMEmSdL0I2S7Y1YO5ltVekM9EQIQo2dyDKXdxScGhdTRGpZj1Bx0
BHUw2W1nRSPBXLOPxEmuV89RCgcH7ZDtJVN6G8A02MnKSjwG8Vc3csQxCsx6FZWQvRDWwSdUSF7o
Y2pacfbKTRm+pgrh/hpjdz3a01sUwhbKOwL949F5RcVceGOXqN+7slZfXB25vEVmumKX2Fyxs3tg
eoD3MKVuhyLNj5hQQ9LFQR44ODZXfVLXj8Pcy99OOvG3dhrenMChzJRd+nb5y3CulaPq//3wNKFs
ce9Q2SBlbtvXMImC4kZRx2M5zW+hHkH0yV5ccgwk27N/WzUtE5w7R9BQVmeFSL77Rn0z6nrXJ7/M
xLyy3/uzL/3sa7dYFcQZUzQ4h8QXah3cYu4gy6avcpVkiWjeiQ4LP3yC4OvMjJiRy6AyEbZufC8V
sz/Iop/xe1r5WxEH+RF7b71O/nCDTmk0sGOr/CB6N/kyNmW1S7IuWrWEsFx5IJ+vxqxlkC+YhiHr
p8E5GliUTXmjZHfq8OPyw/58IUnt4r/PWqQtRLTRcI+WIvn+q1O14gMCXTIXIcOoysSVFevnqxlr
GeHcq2Hv1MPsHB2zpr4cxdNTRPLN4fJlnLtFp7P+tVYiNbWZzBAwInXykURo/K65nv0slH+0ByyN
R6mlAF+LkVsHoLQID9lk5RPg+t3ln//5U7DV02X99fMLAyBIlmfUSKNxZRVfKnDVU+CNQ3blBJ/f
H3tpNXLdVjW62AIo2Mh9oY0j4p3mR2WOV1aTny+JraWhpSFpQCeojbADoXtq+zPtUfp+K6K31Lr2
Av15U/5/BPPF+u9NCoVW6IrICqC9I8SVZqi+tr0pN21ZtiyT5iE7Bu5U7wNDD59jbXC2WaB0Kxno
lGa6UhzSjnRlxRoH0vub7N6EVHobauiv1+FAkqCqqrbqjc4wvLPy0rdphUNrR9Z9SWoIYRJ34ByU
ZyOS803lahIgL0tIF805Mmx73jYt+A1jbMetUcv0jtyu6SkfoDCv3JmgpMhW1Y3RDa/tlOpPfTfE
KHzVjhS6oX6D06O4XjQ4DlEkVcGUX/Ihv9HDerwPzCHddG2tQr5T3GMzu+P30ZqMeOUKU7up5tBF
E0P7LvwfZ1eyIykORL8Iic1grkCu1NpVXUtfUPVSNjtmM/jr52WfqpkkkfI0mlILJ8YOhyPeotnv
FPI5e6/gzSvpdefoKXM8un3ubiqOwjdEnfRN0aJB6U0yOUgoS/kyr2IgsKFswfWJ7SEYWe6EIetD
0iptr6FM1sE9EC6o8D52bmzH6vboCbobjsLkjZ0z2CJCXQaGA1YjMR8FvKF3dk4hoGdn5i2F8t11
LCBnDpdOW2XU+ERj1JvZB/LhqOyAwYGZMiw+ypfLG3EhSs15TH05uonposWmJqcI4oqYj3pnJvvL
Tz+/C2Gt++8KFj0vbbD4s4gOJgkmCNeEjk0+MwXdjOtGmAWSJoG1Adgo6La5Y5i1epDWf6x0rea7
UJp2vFmYNW2mutSEi7S6R4LFH+TL9GEKX9wm38dH7Yf5Rt/kc/fY3QIZvXLZPh8aHW9W6bCKEZCF
KgcHN+2+TZp5a2vTDcRfXlODr/RWlz7LLN+phN0OlaPjaDr1bGG2HREz7jd9X6xEx6UBZofskLWe
MSY4wOP4VScDHODqkGXyupPVm2U2VdMYmRSQOYEX50n5BV6puifS654+ZzlNsSBxXVcgohtmwDLq
cxQFLi/WhU9LZwG96s0Okk+Ylgnhgya3sNfeUZRmE05WRlhIZZ05oUlCwEhCDwSVYDe3wyRJPl0J
d8bG/cUq9paX+hNjZcTY9A7f9bUPsvRes20O+yQoGzgIIhSOxBAt0+4qhK7A4gIeYFK2KynzwplL
Z9+dpTociWRtRzG0sTIjf2zpdFud6DWTPEwq317+SguLd8530FPu0q7D21QAqE8vVoEahf103bNn
K8BrJCywcDU/FrQI6klt0tH2hXi9/PSFYD6nPJTjNNSlhu6gKPLb3jF/ptm4wv1bmpTZJy5P3m16
VdBjOxj7zDQN341LLyymbm1zLI1w+vuXlHAYmUEdy7AjCIXsTYdvbD7sOneNarL0+Fkk72rD4oaF
uUnSQwpf2PyP0q5D5gHy++9PN/VkNDKeUhio6PE3hzJ1FG5s3UAmD+a1qbxKOdYFevDfcZDhVcAN
IW5Dl1T5bYICVO4VBO5cw58YLqTXraJZ8GZdP8INrKFH6N5tHHt49NLxulvLnNDAJjWMvYkAyFC8
t3Lv3oqTg+5mm8u/fOEbzykNsG5VFFlaH+E2W8DrExg4QQqgPlP6cHmEhRA05zZMtSeyDsaUR7Ou
fqFMBCWRpwICN45RQKbLbXeXh1l6kdPwX/YCN10Oky0Mw8xup7z0qarqfTvJFXjs0lvMNnPWdUUj
DBz7ufWp4cYwKFR1OwEbzg8rXmM4LA1yercv7wBrZ5G7tAAmsfAc6JTy3xL+QkFikH2qod46yPj7
dbM129plYRZDmdhDNLi/G/rclj/4WtPAWHqL2dY2HGk0UCLFs9/QpG7evVf0VLXCd26syY/9+k5/
Hn881Y8UKpMrZ8RCFJ/zAFzwiWUxYEgYPAOk8inclVx56V1mG3tK9cZKbLSQM6PbeVoMWdeSQdav
iH/CqTmBNpu2hrA7nWdnrq5zUP/kEOU0udNHeQv0dQYWrS9P2GvXrY+oTLW+acWA4o/DdTFrjvDX
4qYSkH6dIgdCqA9c1M4OiPz88/ICW5i4uZh2w7SmthPOoqn8dKETDM1OP26Jn+cvaOxed1eao/vz
REIBU0MXz67VX41fA/lnV39cfoWFRTUH9DOL9lXi2mnkMFSOK+fBGvjj5Ucvzc5so2tKdZlmxZAF
6FK4KpdqN+J0alqQBiy3elSsWmmpL73D6e9fIormFBYaDWyMFCXDLm1IeUA1vPl9+TWWnj7b6Yo3
uoIZM+bfRMk6KYY7VOvS8PLDFwL6XKFrtLS8pXadRRyqvk0JKlnzCzStlax/6afPNnZcezFku+Fx
DxNo+OoyuoFmY7G57qfPsm5YwcLwBr4dEYT3feHCv7lsg5KtBLvTkXMmUMwJW5h0MEzAozgW3t3k
3QzZSVj4scx/XvXj50wDSKCCzcA0KKPFPydIQzemQof2uvU45xeM0IlO4GniHQnMCQE32cDlKAsu
//CleZkd0cQbJzJBLfdoD9+hz+6DARbkzl2FIv51A8x3raxJZxskPva5sY1dqB7EOsQu2vbVizOy
snYWjoH/cQc6W+NGcaqBd/EQ5FQp1CSh15eJH1Chfi614cFsm9fLb7SwC+bsAfQpCZcI1JHh2Nt8
LHaGcq780rPEO4Uge1Z6JbB/ZhnS0+0dtfc13OtCbLBnu7fuqUprp42P8LC+SSZYHjPOWh/c8t11
EzPbwVkFV1jC4/gIBs8b/MijejRXJmYB1O3MeQC5Q4TKJo8egRh8HlrjQ+fWvh/pL01vKghMa9Bx
HeoDLY3PU/UjTNy12uLZHeIYc/EKKyes1OxhiJrsh1m8JN0E2dHdUHy7PGlnly4ePzsOSJxMaJGl
8bFQ6W7gWuzrTXscB3EDHwIFFQ5c3OWYvV8e7TxaDMPNVliV2qVnqfb0NnASdcUAzRjLQ2s/f3Jq
fdoMlftuJNYL89w9U+ZtUvBT3WiEFcG4wjY/oXn+F4odY173aDLLBuJWdlHDqnTLDBRUYf1uvTMr
qe46tAaPgnVw3E30onvSnPg6hyBjbgY5aQ7kYRVmukzKHVQBAtPQ7+FEvc+8ZCUOnd1ieLVT6vIl
cxh5zpVlApLf93zM/MaO4ehN+uJWtvYaWX9hPf5PDmJKk6Lh8CXWoSvuy3K84Yn3wmViQCkHMMbL
C2VplNMbfnkT2FCgvSMU7iOt+WTqI7g3mnfLeXs3THQlV1yarVOA/TKGMwK7UkC8BjJSbDOBss/A
Y6yttWxl6RVm8c4sK6lAwuiisaRAvdB8LDdVTXoUBRr+VEAZ+fHyXP3ldZxb0bPARy1UC9MJPP64
jlMgQFtAmNwJzmutKUnAXUCnhrJzwckr0fLKyqTdMS7YJmMiDblZG3uPVW1kekSF2uDFm6npyBHQ
5PhZ9ETCuJyLINNNgX9csMPJr/pkGHESh66LLWydvIOKiXur61hv4OMn9zAHMXzOJsinl4IFnHh/
Lr/r2cPPMf5X+gCjEDiuTkY6TM71Px43VxKRpQef4uOXxRB3zejkBh5ciG+wVPTAbr3uF8/2ZAmN
cMjqlfjF4q5gnxZdU2JdWL5z9QZkw3npcOqBp5KGHdV8GQ9QhV/ryi09/vT3LxPSaBZN0JqFPqOD
XADK+hnvoYW2Nt8Lu2NuBiZk3sCZhYL3lqvjALRF1Imx/SQ0729Jwevw8uwvvcXseDOTjKUulXBR
Z82jQbxdXfJnkTuby49fOs/mRYxhciYn0fUOrFEd2D9baymsMMoaHVrp7gwIjYZNP3AIy/flnWsM
6YM5uAqWHZX22KSE3jp51b9c/jFL7zoLONiQMBGiMUT5IRseo1PvJvWLZg4rorlLX2wWZYok63qz
yruoyrwAqsgo7+9G454AdHn59y9swXlxQ4AMQxw9gxzJlAM72TRQqjMT/nT56X/5VWei5Ly6YU2Z
aBEk4Ui1UdvmMBySqDpakSNvQVwuvtNQhI4PK4nDcDc9jd+H7/ZPWJ/Wf9i9dog3Lysf6bTtz/2K
WTiQAH0aBPSmqOUA0Wo/C8rDGgIyMvlJ1h2UF77VvAxCqYhtzYGMvTbKMWjszN6oxNDBxLVgJ5Fx
y0iDAU68QR935bZTlbtNQEL+mZgGO8EW+a4ca+CfFMmfWA12oma5xr4AHTpo5AAUsSLyu4H7wkY6
Q3db9YURmCkbw8ER1qFzW21fg059x/W+uTdzYBljxvkY8tEoPwnIXfet6aR7aGwPt4XyYL9pUi3B
N3frMG4cZ2tUiQX/qi40i9dU96QXsm6oDm5miq2lrPbGnEao/ccVT0CKgR2yX+qqeIGNOL+H+025
yzqwLamTe5vi5AhmwAPlgSV6f49esKArK/b8jtPnHVptoqBjOSgJ2d6d6EOHbUrnqsClz9uzZT6B
pwqptqhM66CCCQrTtEDP3y5vhvP9U7TAZ8ed6kyLT47212gpYaFyBojVlDGEt1WS6HtVVurDtqzs
jfemFlq8hXuKKYq1iVva6qcJ/XK4VE3RG2YHTTHTfu8JlE3VGt7wvOCLY5DTkF8eneaN5+bExQaz
eng5GFR/G1lf3IGt4YSaRiCPP6UWPDSIu8kBXA6rONbCsleTDwSR+j4aabIz2mqterK04WcnUJGW
3SRinBBT6cBlT9n81msb7V6Qstg6rAB4lsO44PJ3XZrX2fUqaSxkGjkGs7p6nxLnjcSF8i8/2/h7
Uz8Xu2YHTCFMZmR20iPPbHik1Sy+sWLkst3IyBu0HVVUAid/6AjDPdXW7ReIiLY/aQ4XRYgB2jXA
8rBg6nx4K/W3sUVZKJkT3wjRSQgxj2NoFwClujjEot7LdHiUcAY7J2UMMDKM6c3Qgc4O55a2fnCS
jm7STohfMB1GrqbpgzyMEDzY6Eh3falr403aTdpNOUHYh2UVezDGpnuEvZ37oHqi/yhHlQ2hSGB2
54+GRkPSVdM7r7zmAbLX0GAUlXzhpuHCIBGtkdcKDckAxkL6TinZCF8DrH3PJIPa+khhU2fDk+JO
8Lre87EaPwC475/alHswixD8YULOD48GKHni1pFGeczK+3jqqF8CnI5nTfFtZTZxwMQwtgBiW65f
95nrl2Wa7QpBkoBPzUfJ6vYxKaWxcStaf9iDEJsY4s9bQKgSKF518a7E6fxA606LRiq6Pexi7UM/
WHWA+W7BjTKy7dgp+5ULzj4gSUcPDQNQrhkZWMJQANu2A0pwhoyb7dToJ/sgXoXoWEuYyuDQAJpU
Pidg4QQVzEIQ8218T2l66UaaaoK5FZxUTLcmmzSu8yfAZ4tgImgcMsctMLCWHvrUbgHAauDSXJjJ
dx4bFQgDlvngJa65deORhiVkgze5BusqSx/e4EoFu0q4YIWwLYPoKnfaB32Ee1468vReGoW3oSwv
wjiGvSRN+x+Syu4eJoOtb4jK+k2bKn/rslj8Bi1aAO8+9QBue/1a2rJQQZmLkmiiEa428iFykEL4
vdwotVGb5H5Vw2ppgFlEQ9woZDPgMOc6xBGHaZckYl/A72c3DS4JU+ABhRxXsrzznUDH+F950amn
FkgwNJdtoJ2JXWVhirLpwRKCw3RsqLdGO+qbzuvYc+f28U71dvngJqMJWzcwQGIDGUcuzSIA1l9t
hp7LbaKxNaXe80eu8RcG/iW81xDkSk2jQ/kBjoo7eHqOsM3KBSG+AgR/DRy1MMpcya0cPM68tpUR
2jD+AGB8nfkk+305kC4kZ/NegNHwhttQRohKkp56hoFM7tjIQ5qtgFgWTndj3g5AJIL/JS7xkS1M
2NYm6r3vO/Au6y033AM8liA+JkOtMI5wI1wZdOGcm3cJKt5MMETGkW5V2XjrGnkGfGwCNzAX3qNg
NdmbFGygj+um8DS1X1YB4YJCvO3kLgue0MYuuviJMG4AIaW9n/TlNpeHWVgGcyUdoIezSVC8E/dO
ZRz3qDryFqfFylssTdnsPIVQSNqYVo2OIti6ODq2QwvJ7bGCDdUfvgaCWIoes2tb2wG1U542DApC
PXh1qR22XrIjxH5IgDOGn6P8qF3t8/KMLSQg8zq5xU3awHoVo3W/RuORji+Xn7uwZ+YyOb3GYH3r
4R7fKlQdU3M4TIOITDV+sH64BrXjGNbsamYwlkGSAzrv48kCVUt9twZ/CZYNl1/B/Bs9zuRP1mzV
2qklQGWAsLwo7D2MLUMvv+nNYktsOAiXcDUuNwa/KcW7lWzi/FcNYm4C0zlgyGGDKfZVvLcTpATF
c9WHQMTvLPqcpfmuGF+zpNqMtA4H8ZoO/Aje3N6yd21DbuTwFEPi2slCl7Z+k39wcawdx2/iXQ2y
JXyKDd5t7YE9xGIMyqL2WyBk4pMtpBUp426w9wlOtQGmqugEDQK2cAC11M1rBSINDmuIJYBXSe2w
Ep+pflfrMNaMH4GWa4tiq2CFXIJtBJ2DbOOSfczdBzo8S/ZJKvXoGiogDKqyQKczBwIGo595NzFc
Gwf5WdOtMcptCoM53f5d2Z/FoA5ADmz0PA89kElxa+Die1HIlxIEVOmG4/gOFfQMcFMx+ZBuriXS
qXpTUnj8HscJHFL7RVf7LHnOYKYp2bt44VqIOWZ1mNTQf2t9rQFr3tGCk58wbOVwIej3WgzKBtws
nWFX0L3dC1/ZgF+rTa9DNwTMz7gDtOS3gEABALQi3hrFE4MwxERu9OK2RPXaeCYQ50whIONqu0Q2
207cxlUdNW4X6OOHmRpbVGJ9rX6sKdROQGQrUhdfbcvhM4xgIH3LRMMAzEwWJc6hgkQ6Rhv6MKnQ
Z5Jh3m3A6YSyz60rcZkY0Bl/mAbYLWbgxNpi01i63+dFIOwN5yikK783frbk9nTP1qAbAsfwUAJW
18PXmrf6lqH5YaTf6/oZAsZBQWRY8zw0VBkIyMj0cPOe3u1im5Qakl644+nHXNyIpvELeROPPzTw
4jgE4k1457m+rbYjVChl/l1y6Mw+mSmB8rr0Cx03ZrQP/BjEW3TbtfEHlQ9EB9rEBidO4roJnROQ
Y/12VCCB3HYw7stv6992vgNvmL9ZPRxgP2vtj5H80dNAkigGDDfl1jWx3wWq998jJh2HZsgoAYQV
RoCMlnegGO+6Pr8m2ODxs2Cjj70BJ0yI9mXuAOZv7nPwzWrqrQSbs/ESj5+FGsvSKZMDaCXI2CAb
nAdW/kcHHiMzvl+OZmfPLgxwOjK/nMA1ggrMBwU9OvVwsM3yT/5aES0oR7FLuMlXXuP8bR7DzHJf
F6YFKGnDLi02ax5Z5pC9Vh5KuEg34HHIOeDXfV6bQUE10GITB3EoTqGtYphTwDqXvJfgd22g7Riv
cAoWO8Gz+/ykNDQHM5jQVbS4T1hybzRZ5ZfJ9N5BxcM3bBHqtNqIrtp0dgpD+3h/ecaXPqn574wD
19R4hnuCYQyvU537dmyC6PjTXKOHnk12MNWzbETDfcuFM52KYML5oBQUclC1gKew83j59y89f5aI
6CRX0ipgigZKmW84BRgNCQjf7spSWXj8XLYLBZs8xe0E3f/iFe4dflO8cPv18k8/m9W4zlyyi2Rp
ordQh4SaYjceSlQ+9iOUOlZgqku/fBYKKigImRS3GSib3etQNMh1b1dCgOnybz/b7sZvn0UCx0k5
hIdK8DxSCY8JbRw3MjdQY5gaN0Bss3e4KshjqzXOsdMFHM8vj7v0Vqe/fwkQpufWbWM7aE9ZONO6
PGTqBZWcayqveKtZXIgzYGyZBDemy74nBt8rZCKZt2astRDc5kpdlGVxVVExRfGgp4+J6pI9HOqS
b/bQegGRo7tzY+eq1BavMtvXsYhHvdIRUIh65RXI8o3jCxDTnaS4coHNdjaFDEUjYX97LDiMXFxX
fPOU9W6odLryW8+29pQWyskMkx4hBRjGaAgZTb1tUMi6vJQWtt9cE6pOBfdGnNDHshRb6UBNhGq/
Lz96IajONZ6aiedmpVUgvtHcRpY84vwQW8Mxce1v9fC6QWYbnBvS7i0D89/BFqmoPiT9YOSGpmud
4KWXmG1xYfaJkhAtPMbDBymQ4YkibLsySMAlvfwGC0FkrrKkIU3MFKzgIi37Xpdl0GTv7ITLeMj0
O6O/n4BIujzQQtT4mwd8iRp8hKV016gEWlYyGEYT7kkV+6bi0txeN8Ds+DZNaD23VqYiZhIzaD11
qM0k6m35cfn5S2t1tptNzpJUMJzSvO6m56xxtb1ex2IF2r40PbOdnFmZl0pAbI/dZO7zCXTvgomd
yteMws4WC1znb0Hpy/QnRQ7DYLdLIw/XTQuOLxk0WeIdMyvc9byoScfrFtRcakm6QhmQYUjB65dW
6p9U2N/gXdyCLKZ1tR/TzL0d2nKKNFKKnyaZuhUk30Jo12dpfeeJvIYMMtK3TO4qeHKpotuAL38A
HNdJni8vgoXPNFdgmqoSllYlBhHIvjuDw0Er2ef8SiTlXLOANi3TLEJHiOKam85UG4i9hugsrezB
hXAyFy2ANe5oa+MArKPevFIIvaB1G5ki/Q7vl5WkZGmI0+75ss6gFKRT2VLcHsznyrnryhE0Jshu
rTE1lz7AbJdDaEryNklVJPnQ+84w/uwoe0tTd3P5Ay/9/tkuz7G3TVS6oE9qcb8eTJ/dEvnRo5hw
+flL9565bIpyJ9l0ZTtGrEyNIzdJd5db0MoqO727I7RiN7TPvNBmKbnxMsWOJUdqYmb9dMP6GOLo
ODM3DqvtlcvHQljTZyd8zgezyRwEhiEffsE4KUhS9MAuv+z5Z8Py8N/FYMiUwcjAMVEzhDbGoINu
VnH2fvnh51cCmYtLNJkg3LK5ioZMeyd8+AlNoddiSlbCydLjZ0e7nfejJ3QEZMg6oB4F7jx/K/RV
Xv4prv+vYuiSubCAIp5rSGjeR3Yh45+VqRfvDlRTv+dOkVXbuqImsP49qZ50WXxwSumm48r1QZ50
vl83f6cX/7JTbfR3tU4bsZM8LfOhgDhuiqqGRSUc/J4uD3F+MxFvFgxiYcP9t6PuEX7AQVbvJvQL
DfrG2quCDfFmwaCUXDWcayBN6XV3cKRWhL2Wg8BtQcCxpw5fOZyX1vEsKHiOBgOWFrTVwiRRYXjP
0Gp4vTxFf28e5xbC7OCvBGlO3xk8CVKwPeRvipAoFy6GjU2me+rozk3Wj+W3OOfOJkmKeks00d3W
I1G+pLqxp26dQdeuhWKXpPGv3k6moDTqAfXcAkp4LThAN8NI9L1blYYWNNqEaTLttllLUs9D5Vwy
B7LbPRr56TRBzgB4oB3KU92hS1FT0/KihGpNSW+7vG1DfZLWtvGgsqUnDXrG8QBn6AQHBANn8zqZ
TTIH7sCh0aygE0yPjS6CdHrx2s+6hfemqldimvm3/Xvmi80BPCIuJmLQZgCsljchsRLwxZRewk8U
QpZ/mtbRnnSoG8HOFNJlZYCLOdQKldEc8iGrf3i2QrkrOahRmbuC5LB398zb1tWsnYdynhPEtO2j
pGzBUNdyiKf4miSJsUnQThrhB98icWPCqu6cCkiIKtbZDlI4FBXy3kTpPMueMydhW8dr2TYRZr2F
0DDbUG+gUOoTBoAqdiKAIEeP4IcHEElQ5Wx8jlEk+mlY5ruCj82LNdoWrgI0Bk1wGKT6FKWX3IxN
ot/FmTcENmVdMPU6mhy2XW+RtFAfrclsz0ZS7TKLwbWuAjIh0YGBi3st3eOAqffu1PwyipZu3S4z
d5ap2v2om78zBRdNFC4qf1BVduhL7Ufv2uMjGAPjFjAU4wlg69d4QJWbaVn5WZUxC0SjVRur8cZ7
q0rw/8WkTrrfMIByekxiyxh8cPmkfVh5Dk4fTEI3SVM1EOyHWZ9yYpiiunwKCwAZINUDAAjULuVT
n5s/QPqEfLfptrc2VP72UIsrQq3sywMuLxAonLokcBOA/CflTIFRF79heMrC0eghxz+4KbjsKoOM
3on6qiuIUsrKhpg3MUsU090KlJKyRQ3AGyB/FRRq8u75VCFmkbbXg7pNvW2RWpaPmyW8PAppo0+V
f9g4oUMLiA9wtGUOxWoUrkCwganlnldiek0Z9H2swSIHx+o1364BpkM109L8Cj2UrdKJ9822C83w
Kbfb+0xDidVuRHw/5CN6q03fbxQsf+/QSHzr4JN7GJO6fNHiythWsIz9BhyP3NUCQue+ZuTjz0za
Y+tDtw+le9vuN6ZpZZt4zNWPVJOfVu5UD6RhMsSnQe8HOioWGhlk2CQUtjGxasbNMMVqa8PU1heU
tBwym6P7wESf3umg2zyJksC5mED9EzPBYd5lt3ByjbO4gHw0Gd5hemBt4SYkfV61xr5Km7d8RAWy
q6v4AVbF0DxVFpf3k1ZPITupAXpjh1Uy5O2NTI0E7ZHOCagetwHSLfp9SKAWPsSQZISnygQxKKlS
0HBpkb9LRuUhIxLdm6Y328AVY7Gvq4RurLT9AH3ovZZ9GaQFVJnKDrI36GU1GxjSGrscShA00OLW
3lRmywWQP7ZXhF7qGc8d1k8JrdbR/QZcXqUHpjRziWbM8C3FmXACkDVQvYyLsHaf6t7QdvAkTit/
qoocZG3gOiHCWL/AtOS5qPVO+l3K6mxTeq17xJKFKo4DdCSDQudDVslXZTrKCSlv2T10KUkIQhBC
oqagsYy9FFvkxvYED9vWLnhoZ8DVrdwHz188oWH/b5oRT5Dhlx3O6NG7p6Plp+OLpXtowsnj0P5k
5RrfcCFfm/OPyqbFGY0UKgKjawpFk0/QGyhgqthzFV4+q5deZXZUI6QXpQYtvCO0bRncIHtwG2Hv
0yfvjZ6fpPdeW71YSW2WXmeWlqcqt4bMa1XkjN5+GDtocvahaVgrmI6FzGxOlWJa1Q19mauoGSDf
M0HTAH2kkUF1VEQiKR4vT9jSKLMreQZHlKyuiXvsTxI0U+u7TGL73zju83UDzJJ0hGGoD1kjNFE6
12/ROumIHhDynHov1w1werMvSbJDvcyCTio9wtrbj6H4NjDiW+MUlmu4iqVFNZsjAoykaYNXGhXe
a6bGe6eZQgWxXgidoy08BkVrrCzf06Scy1vmk9WdPniFryHRtu1RsE/4S3tq8RN0u6yVQc4jlJAM
zmYM2k0csnoYBUT3IOckYFq7aXQTSrIv1iQ2bp4/suoNOMGVhGxpp8zuMZWqWC50FHq1Po6o2X0M
ZvEGCd2VEvvSGp49frJTHfK7yP219AeBWpdhv8X1fQZ0w+UVtvDzXfvfFdZBZL9XeIlI2WUbck5o
UJja6Mduqq18k9Ojznz4ubqP1/dpI3ntHJvUfaiM7NkCmfzyr1+andnNCJmwppV16YCeXsQnXtin
Db3zNEfhBPqb+8uDLP3+WdxVYKlB7sUuo0xaoJ0lvt6u3L6Wfv4synpjBf+JOneOyQkWw15Vk4TG
9Jh0D5d/+cLHnZPaYrdgSZ3lIoLWFIVgd+wCnwoM0InMcN0Is/AhPTpwPbXI0XX4oTTdQwsr5C6Z
dpcfvxCdnFnMgNq8QQjhUzQ4Ylsm4KOlpfMxyqQNLC977Mp8B7HrFYTq0mzNQkdbuEx326GP0s7R
kZonddSS3AMQJzVX3mdpiNPfv8Rzg2hJZ3f44LA6gR/1p+79QvNjJRItrNM5820ApDAutKqJbCsH
/ZnjJn4jeJE9Xf4WS4+fZVJeLiFdTfMGYAny3sN8vOjXDEuWHj3bxsrM48RzgLuTTjZta5DeN3rc
rRnZL+wyZ7Z/qdsYcSy1MnLlE4X1bpbA+2Jy/TFd4xwufdbZPiY5KTPbJSIqS3hkDoR0QafJm2oa
svDy5J8fwZ4rl9UuFSxJIFdsep1+UFXjPbQTIEmNQdVKMFoaYjZNKnOVnbu6jCDuD/H5PulQeMzk
lJ/SpjXVjKVBZjPlOPHgeMDxRPA4v+WOeU9q61Z2axT88wsJIIB/95ew4O8rqV1HsjZ+tAX7bST2
dV9grlzWuUpQw9GA3K77b1o7hi0rtrJIVnLVhYmZRzpj6ryY1rqKoNEY9CfunvnDlL8vr57zYdSe
74BJrxpa2ZUZdaTeeQN5rWsd0nfohnZZ/8tS9Q9Hy1aO5KUXmX1hpfOmz63UjrxyCDLbCozqjjRr
AIqFD/w/KqdmxzAh4QTXrN4JLCdPfCcWKzX384HCnhM5hx4FoBytu4iLZ67fpLLY6XbuW0SsrKGl
Xz87zlpAmHspiR3ZQ34Li/nnGE2Py5946bfPDi/Y5pWalsPcmLr9oXd55juqfzolFGjxtCsnzOl3
/j+Ts+fO07VA5bGm4xS1DOJUtUm9V6En2g9plVZAUJ/6RAXwKn67a8/5dmxMM5ZbmRE5JQabLPu2
G8HnvDxdf3F+515lfprBxYwzS+gRBL79HA37W+jG5NvikbyKH46NWs/GawPSBsbPLnIOdljciIO5
tTZ0X6K0Vn0r+zCDlsdT+R3/ab7DZw4SbSu/buljmv+Gsb4tLBHLTuB6/CQk3LFdN2hhg+51Kwvx
POzCnrtU64YrjSmHtmCb740e+t2VGdglYH/9nTYA+9w/ZfVK9rwQD/7PeEGYYUlpRDa8YtAyGB6a
cfrGWLNm+7cwWXPWSyoSI1d5akYg0j0N6GD6Q3mC8kOC04+FXHN0X3iPOfUlJxRGqn0rIkrKEB5E
qC6bu6lYK+4sPX4WGiYmFHWz0oT0pnFHBNCGzLulyXUy5XAB/XdFMbOxKriImFFrN0+8ML8JXa58
4IWgMKepgaVM27rNRGRolt+96fRNWfdjnIdrp9fSBz5F0y9JMy1014AnIbJDPYE1Vwkz4Icqrnw9
W9tvC68wJ5fUbIxdAehDNOhZkLLq0DI30jRoxWuV77X2Sh9vYdfNkd8gtJc14wUMWiGm4gDTO2q9
n3LDr8d95T1kwvNLqONfjnALC2qOAy+0tGam0ZK/g5VG6v/H2ZksyYorW/SLMJPoBFOIPrLvT06w
0yWITjSSEHz923HeJIubRJjlqG7lLYMAJJfkvn3tHh0GWXip6rbwUeY68JH6Pjo7B/cI86kKxUKK
VoC2vXf4qWhoPs4/w8J6OdeCS6+14WVo3COBwchYGoCHw/35Sy+9ntmgAiIEXCqivGObeBtGf1nZ
AInQJUu/pavPVhfbscGX4PjSWf7cNr8wH6G6/HH+ly+9+dniUPkownkVDvXTdCP9dedOT6KxdxRO
ludvsPTWZwcBWnIGEVCIrYSdOG9BY9ofE0+czfeuPtsfwqCa+H0l62Ne9K/wjnho3eESAnvhl8+l
2rUqhXAm7A7DgF65sr+C3dnd+Z+98EXnSm0pEqVzBXNl1miUNfhqPP2TX9oZLl1+Fv4ZHKj51Gr/
aCnYlumNh81Hmj+d/+1Lr+U0kj4FUJif+FyNOBUJkcF8D8mNYAi+N0Xt0wN9ujYcwLLG6f3m2KoR
1I+02QRFcInmsDDU52LswLfCsQDf8jjl3V0uqz/oykSvvweDvbq9ZBOz9Opnc9Xq89rNGyaOxtE0
7nqZo8EDaZ9cjZeKQ0vPMZuyISQKQyikOrYwfl0VbhkeXRjuPfRIvV/JYZS/vvWh5yJX0IhVxTuv
OXqkfuocfzeqS7r4pTE0Cwr+OAnfgvccPIhztO+dYF2XQNdLl55FBJkkbjdhpwZXhbxBOUDRZ83G
6vX8O1l493ONt2WQJOzzojmiHP9iGaveGMv/mHSWw18hvbQcLjzDXO7NByqp450yhthcrQMuuw1T
/SVK5MLG4V9L/adJNpZj6/V+qY7oyA5i5tf5nqIYt2Z5Y6PF0N0mMqVrJxzpSnaX2gcWSinu3IA3
RUpiCPvGPiZeEd6ksvfX6Ft0bmhfkr1OW1QJnB5nY4KxHDOhjR+jKSz75qSZS8P7zKV5QkqMuEI/
+nli4OcHW0xYNB3c9GJibfEpZ9Mfdci+bPrGOWa+Do4IN+wq9Ybxrcqx5sFskjbDltWle99aaH2L
UG0In3MaMnt9fnwu7D3nzrlh59SZhl8hjLBoGiO3Cq/CZiNqxCIx2m9wPP3mjWYzGNv0oatCBhAd
INzdD30iUXKC4ivMyLNLwNqFYPrvLX8aqU2lLT1l8AFurL58GXD226hOGXichmr6Vp7enUu8/dpF
TdcZ0U9mZwBPbU5xuvieUN2dy7hdCrQh6kjTUWRmXeQtTBjLuIaHZRaQWPRo54Xy5PyXX3hXczF3
UBaplcPI6+hZ4OsBHRSwLLYukfeXrn6Kh5++RE9agXQ9tqCw3dWvUx2AUuwCkqtrL70QWpducfr7
p1sEZdLyIGTF0VR+skI1K90TKvM1fFSKb+kQgPb57y0QVBsSnBgosEr0xin2wx3Tl9p/FpaGud18
mJm+dTq3PAqr8jZlT6d12aM+bElY3oZleimvuLA4kNnyPzWGouk3HI4c4OYVxLjlc2IhpnxzHM0m
dpjCkLgp0VCcVc8de+zIml86ei8Ep7k62w4ck7KSWAfjwtC07CKKA7FFa3jeHqaWxOcnwoIo3ZkL
tXs4moKdA7NBR9frqilWQlZrq7E2Lj8Qy3tmyWvKzUE3R86eATuIupyvAu/CsfzrYezMldwnyxPH
ZLY+tiF0hDAA9vyj76rN+Yf7epA5c4O4rqcUyyha/jj6vLMIFtHlmrljekAD5bj1+vyS7ZL99cdy
5pruoW8n1KrT7njimK6FEq4N7ENAkGNgwPJDzti9MMeEHzDwG99dwKTWhaXZQ4ZCGJaAXm3yGoih
tg2zLGJD0dDY4m370Zp6hHtb4fyFMSJSPEMrZBwOhbytEtC44NEN9+VjWFHvJhtDlUcOWs913AY6
uXSwW9D4OnNdLXfaonfbvjuiDcp/ZpPBWBxqnmZxkIfIpVfQuDmVNcJlc9TbAP6kKzSWyQj8q2zd
50SfJMdv57/o0niZhT0fBiNN1+vk0PnBVaL5X11UW4wgcWE+L42YWcyjjRl7+CBB7l3Ju4ZW11lu
3h2pHuya/jz/CEu3mG16aNMHjZ1MyGzTH7S9dbGLq/uX6aLT2MKuyvlnIf9pacCWPi/rAa0+vih3
TV9BACktHkkNo4Kx3abeaa+YH1OsgRF6mi6IZZa+zCwSCvTOlp1PCzxWCJsIgFDgWe9GXZA/n39v
CzeYa6+9cBRBDZ31cRqzFSfgAQToJNPsQqz4eqFw5vDEbqQd9RrPHAmALrHfQbxaVvr9/G9f+ObB
KWx8+iROZg18chwKSEz70zeUorNohJzfADYPStSl1WjpNqe/f7oNmITZGJSwIWNgfW0RD56cXKur
ikkICNFte2FjsBDs/nm+frqNLa0EBAFUMIrmjowkKvItDUnE9d9LdYWlO8ymoZ97MALxGPxMPLs5
2KJ5TIShMUxxk3VKhieA8lbf+zKz2VhYvChkPiYHRl6a8SOEAzxU8BlOPOevvzRqZ/sP+L6rSmWQ
Vmbpg58MdhywEJvZS508X59OwZn+7xcvCCojbT2cOlPzh8yrj+WAuNhMb2xod1xwGQW6AI5fyPvz
z7N0w1nCQPHezUwFFzTUatsYav5xL9MEuEPY6Fi7gYD1mJawF1Ch/6eroUI/f9uvq+iw9v3vc6JN
Wek67yBatXy6yk3wlltjGLk+P9gFO9p9uiuIulCL/nr0kbmSYejZgBM/FLIVsWNR8dgxSZQoGrc4
gziQ/p9/pq9nK5mrGkRd+fWUw3nPypy3PGjbmIaNWtGW7WjTfJy/yb+z7P8WW8lc3FCMdHLq0bCD
PxXPYM4+Bb2N1kba70p3SiK47+yyxguisVWHMet+OtR6gvffhfX666hK5jxz7jXATI4DdOm1BwG7
P+2ttrwwFL+eWsQ//f1TGFK13zj+wLyDQndcy7Do6F++9b3AQOaKriINgkakzD2QYuzi0eBUQvK1
ttDw6w3NJX3m0jPMwo/vOion1PcAe0RSjA/pTc74VU3sS/aOSzeYxZ8atg72CNvlI9wxotoH+9oB
+R1orPPDa+nys/hTcmkkusLcA2qbYFKPOY3HoIdrYYiOpe/dYjb1scGtJA8n95BQd3Wyp8hrvUrJ
w/mrL0zCuaillA383H1sh+rBB0ML5geRtNunoBBwMjGXMhsLEWWuboHyKkwUQEfYu+Tr1srWNVTx
IvtV0DGq1N/zj7Iw1+YmbC4FlBW+3+GhnqyV2x/YdIkUsXTl2b6iHZVr0NoXHkqDtizWrF33Uqpk
IbDPZS2pQM9eBztFtEPDuhw6i9S7sdXah+melr95/3j+3SyM07mgpSRFI9HIJOFL6GebQnnhE7F6
aQMJ2P3+3i1mUxnuyG4dwJ4SXEn3JQ1OKlAZmojkl3bYS19hNpUDAyBu3+LsI3xgAqm5S8ZLntdL
43M2jYUOKMkDkwBXc4c2JgaQ01A/u+F7CY+I869n6UPPpnFokSlJSYgtnfrVgZuMf7hg46dOv1He
y6Bfzt9m4UnmihQXyjIYnabhAfi1GiZH+c0EjZB08pXd8nVWNU/fu8/pMT8tPrCsU1OX25hsjgUm
6jF3VRykP8X0l1UXcq3/su1fLN1z+mpgQ4FdopHyQNE6GzPLsm+8tHBWzlgVYByyn61yuyuv8yTo
yn4S90WSRFXr2qvESvhWJHayK9xWgARvLmFvFj7jXMxi2QTI/yGrjshOgCFolcG9Z0Tzu1fg3vbE
FrcOENDpKqzEpZr40iedTazGEZXdEY1+KFo+jGJt95Ep3efC8n+DjPW9jDCZY2EHMgxhJUGvQDf8
YWQZ5JnNX6azP98bL7MZRhOOphiu2SEbgMp27WGD7FQHgDff5Bac95IwMZvzt1r6RLOZVmWOl01j
Ox25GA5EjGInZVGu2ya9sX1Hx9NkXROLXSKLLHyeuYBHW26VtCV09UWTvFddWkaCDFGJxmWkq/jf
glsXnmshhs8lPJzQoDWcimPrFvY6qVx3I2HJhpfpXNLmLYTYuXCnyGuKLOIEjKeLolRjHaj/PS0e
mYt2wKW3OmdK0G+S5eomLZM8Mg5I6okDr7nzH/7rsxmZS3aG3NGesFR/bNy/aV9t4UWzquDIprIU
ppdF7DtFNF5iRS59jdMr/BQAmTEZOCVAwYWavyZebdDn6v1wxrJdn3+apRvMpn3g5hogr6w7mi4F
D/KlQcMuKy5ROE5bly9i6z/brU8/PyUVZLsulDylqO90S9GnaNYuad4mEI7PP8DCPJyzFwef8zQV
qA04IMciLMfwwgHXFd4Q9oemcF4Z+gszY+lhZjM+1ZUvZVp0xxDaHuOpGKYOUYhFgjB1YWwt3GIu
75k66RQiQIJbD/V6GO8FqFHo8I5c/q1uJjIX+XhpqHRopd0BhOA91NQbq/1AEe3CG1oYTP/y9p8+
dwMaXBJAh3mEJUgSMRhaBBIE3aDDjvP81156Qac7f7qDgGeBCwiEc5ClRoOwXPXN/RjkyLBewmvZ
p8/5xZidS3KGtqAWNmRwsz242+aqgCITnfhXbFfFMKnZ2bfFPrkFf7O7ERtzXd2qC/m+pZc3m4l9
N3LjTk6LFoY+Gs0OFJGokJeaOBfWjzkqMcVKVWVEOwd4bN+3XXGwkXWpivwnSh8vJL2kZ1oIjvZs
AR4zqE4gpBEwXNDeDaCJ7dFqx7cmq2GniKPTCn645Qbp8nSrjcgupJIWFpR/n/LTqJCDXQ/YGkEw
6IDgkb8n4YXgsnDhubRm0MBKT9TUx46juaqgG6vRu/MjeSFuzfU0Qzh2/QQV/FHCohNq63Xpl7Fo
0ji3dFTD8Mk2bnz+Vgu1Cmjf/ztrkOPtg2r0g8Mo4Wnm+bmFisGp+u/V9iprFX90Jz9AEtOyYI8i
xzUBhu3Ccy4MvLnGJiS9F4C4Tg/1qWTlV9yLS9tvkFSkJUp44FG0/hiuzz/pwhyaK2oK5EyHtOzJ
scMcktkRNnHoc/he7Jxrz8pcOpZ/EohlqtqlQfJU5/YB/jBv53/7wtT5Vxj8NIhVS9Ey3p2O/zY6
J4WM9DjsQuddsGfTAvc7ZXBOv0SRWxwS9n+HRGIKPhKDczQf1GuK3lZQMPqfo+C/CodBgy6faFHf
UpluYZ3iXjhrLX2eWXTQCUsodLf2gcCsbj82TX2ddFLFIeBPFz5S+K+k/kX8ngt0atiuMONV5KgE
BGQ5b+U9GZ0wuYUijv0QLDAsAoakmjaAOJlNhq72MmaZDzcUR7gE3VCSEaS/aptHAHbi//RFo2Le
1rvcLYq1H3SPU4tGdVhcWNCeC3XwSomKXObjCMwCmPo4HURr4dStVZHdDWHixSwQKN2w4q9C+W7d
hGF11ZRlE+e0zteZ7J8AOXqQrYW20w4+221z5wXqT9h5oBOqbgJ7hEyxAocYjkmMrlrivdkJQ6M2
2NCrtk5WtT0e/D4EsdxU5QpuuYDbGBRW2+wJ+vsXpFct9Ms6Osp6ui+ygsSO5/9JO0PQZcCvXdul
+0mhnlxl0IAJCzkVpcRx4OO9H5Z8zS3gmOoCGH/NxPZ0RsxdsFq0hLVA0wNxkujfcD0GpFWPD7Q9
gecz3UbDaPQmc4Zg7xYoggZKw1poGJOVPxlnNbgtBDUDLFI7IBinrrsTiv1RTQmrVTf9rfLwY5hU
Gjmqeu9o0W1hOQX3dzp1O1oJODEMQm/KUpZR7xZVbDdqXMMPs4qtqTxQVx4hpvUjWaTurq2dI3oT
7koyqc2EJSpyweuMYG3ooZEGjRCkEL+zZnhTBVKsEoe6NS/xv+ohuHYK31mxevwLMpl7XfH8SHx9
nXjWCXuVmQ3P4YYAFjUyHym6Doexp5FQpbVqpRtGAHe3q7JPshj6occiyTfI8/nrEPamUWvhQ9S2
HiNoF8zKKRoPwP6gihwXqXCqbTirqfKt95o/dAJ8z5F4mRMgPPlNEtqvVBsMOa/do0XowYxgx8PO
/iPtKj8CuAzDN/cfiZa/Qj1eqZJnUR4E76Mr71EmuLUN1rQ8KdNYKALMUJ+zSLZQs1nW1m0cDj+I
4cFJvQ9RoWZRkb1fZA+DznU8uNN1PYpHmIq8QVwIn4UqHdehyf244dULMHFjNKpmNaYKKk7/V8fz
e1eTndcXVuR7NsUpuUOLWWG9+SUATqFOyZ6DKBUnaONYOc0IN6sy25MpfC7TvluFHHqMzOlvFZ78
1OA/Rd5EZZR56S1M3a9Iz+KTwnlNJroFbQDOHLJrYM9BnxXv0MBhTZHReN8ssB6rfiQHwm0VubUD
BJg9hWtHwgiNSOznZW7BnqHP90XJ9bZ0GvEEGjdcRMrSiyqbNLtUwNckRQY49hsh1nXrFSucQJI4
qBvwJfKEbXzAJdeuD/loHspfbjX9HrqAR7AAhY+x9I4uD3+MQu5IAKpKAtnuySX2jyk9sXY9fbDb
4jVj430Nx+sU+YuIV9Ut3G7EGgt5GAfZuOcF3+ViekBLz5UbDD9oJ+FaESRXfe93sa3zW/CQYBSn
9jB9tsEbUmoDgBzZSAOPNyVbFllamQ3e57EuzJ0zwD8nAQwPYNf+JeHDcCyMAihXDTsLkreo6guY
BgzDxpCWRK4gt5529hNVcFubAgWSWpmBfZXaETR+WZR4ORywSuZErDO3sEjrsKVFUPDNuNV2z+PS
Ca4DCpi6rylgXC3RO1TqXjAU++3UMGRU6hBuO5Rs0NkOZxWetvF4MgJB87N9MIF7ZWdlGXftJG6s
ycvfUD/aNYXBquzi05IUqR+XWmtdSm8duNm2EHqKys496iCwVhUKNU8Ab+9DRu6k3z8GVgNLEa72
zIW1XKrS18SgPIRnex5p8BCCpRaJVICsnE63pU1xzve868rx32llP9Ky/mMsGNCwYm+lvRtJQBCO
6AP51VRICiHWYcgNgdp7efKGumsL91Dd7uxGM8QMx45lkwW70FcU8iwObtegPaiO+hs7a+qVm4lf
QMB1kSWLx2LCKGUOinG9yj/axHEjjLbHvFRi0xXAJtmV/eJU3TMr3SQCvufHpN03BRpllHfdLevR
i6I681EVFTrBQv4XwjC2qUacaJDx1re5TqYoH7Jg3cCQAXY14a0dZEcurXoNPxEAsDhH4SOovdVk
VduCqRw+1v2V043wV+g9dweIKnKWzOwTnl3lVLxMobglKVRahT/+LXrz13L1r8n0jx6R3Qp6yoMM
8l+GW82WZsg/DEmwtqcUNhSZc2cN5U/Ij94bP/3ZWh22dWTY1n275rn9R0/yBoC+V1mpJ5p1Nfhf
5ugQFUZkciQas6mF8Qhsn4UirEJpcaU1ezE5TAHHkR88DmBbZpkaxxJIadxavGUBYoXXI8xgr3wT
Yvlad33Nt2WGZVXn5oCSgEF+B70xNVcuLFd8kKpS/8lP3XshyLQRvMhW2DP50Tgl43UxYjXzpvwB
AMBndHvlp7QB7FscNG9i1h8qxo/ZOL3wtsFy6dvPhXGR7ZnuB8oeDcz/YikqL26LOlvZBeljuMeB
RaaRz9KtJVYZNV7sQyrQGIvG4NbCiSaZbh3TPtic6A3GS7i1+GTHTlD+sQpg2EyAf2vTmkWs9One
sFRfk9AxQHlhveKIHvBUKsy66wLrmA1YK7kwKCJ4AjuPoL5rDXBsOCVjqQvrI83hryOrbM9xmW6o
7lnihZu+zew1vL+qnaNH9AHW/m8syq8OrWB4B8tI1Az6KOMhaH3mtU+m50wh567bNFkxbd9PVldF
9lTc0aH5PZKh3goq6mvUl8ZYMcWOQNM6a45zZcRAv7uryk7uNHYQgCo6YKt3eQJjEwFVy5CEUSe7
a8QvtC/3/MZOhwdetM9ukxUHyzNAZp9opgGm5ip1OtBBcfKCrLAa46DxX5IgGJBoLSmBcXqX3sFn
V+yNm4x3fICqkDUdAJulGu/LMOkfwFSB3TfJ6v1Uu+p3UVs7oIj7qywXNnYqjd70cir/1swNoRex
cnfT2VzFYpLit50BFQfqcndt9f34CjEGcBtpQW+bwQK6T6fhq0+tF20N0x1qnV4Sa99ut0SJcQ9L
WqyefvOimNghHzVualOEm9zY9o0Anm7DDd6cPZDpKgztbp1YNdmIXtlxZjxgGWkFQ88afVNTiEAQ
GHMP8hBK5Xb/YkQlImxzxr2N5sTVaHG6y6QHz1vIn9YwRaMRqh88FtgXm0a617T26A7KuL9QW3jr
Tk0/Oz54kQxL7MXaHi0AkqoNy+UzqLI5BhKsM/3EhxldS4LTjwKi0xr8fTYFEwQhpI5r7J43SSC9
Td1S8P54J6GMacONhYwZ2JGpt0oEUq8gQyarkXneNh9GrHrax+xtABbrLYuv+ox24L8K+t60Q3jl
25rEroW+cOak5VXtD/TZ6026cyHviksPYk9mKh6ljGSr1g7Kn1UZFnJbdKp5pa0HXYwLC5a20eFH
LbGp6Vx/xLymH8BNt1FbJM0R9Wg8c5X2sSwbHsOXIl9R5iabwK4mCBGoiRNWwrGuteO0dtNDHvi/
3GKYsHep2jVAe/SPUxPn1mXFb2T+eWTE6HhgVzWdgMto1yMMan/dclgwgD7ZYNMKNT+hebFDd0ex
CoUBMdKt46Ebzb4vGZYaR9srM5ZW7JaesxLgXV+HuV/Ege1WO4MqdBTm0xAVdsYinYxDBEPsdq3h
JhTb7YioTLxubQs/30x9/+aF/L6pBPoUMLriutQ4XWEjvhESYyKDOQBTVgsHE3PX4awTVVLeuS1m
AALUvjBg5Ca9fJQKOlffq6p1CVP3FXwAHguCw0wqwDYLxMCvHA9ZuD7sHnzOxHVqkEqabO83jOHC
tSWZWdVBmq1lia3I0AyAbybWG6m632OIX+xr94nmOohYXuHEN7VqEypYfJVpYFYeCXFa08lfoO0d
bLcZ/vuSjpt+xG5bgZoKUg/unRX9DxxdRdz3KRzVlLfBowC/70EiKXprjdQwLCmhOlhl0Nnf5wV6
NsYem9fKRv8A04EkMQwF69WYGxElBKhu/CTA4WyT34fJANpEMaLZteHwO55yHk9W0N52/gAdOMLo
tUkakPdCZALQASrXcmq9nRug1kBtt7tDuAbupB+uO4VAFfqwxcvT9qXv80RHCqCJNZolyKYYbLJB
zfCKpKpYo4zhbLg2H7WDAjQhmVzD2AwTW3Wv2LF0Wz8EAUag0nvDakTawHNVxNGk2NTQvE5J4USp
X+NhtHw07RAgqUMA/URl/h2FL3OrPYrD7YSTgIcHfFW6fGxd2PPmjWlWjIIyUVce8CZhlcGfG/no
EbTc2jOPOWnSVQnrbNT1pxIf1B1W4FzrbRrWNYiraR1R3dt3WYplqQ/YnWcjJjMcU20DyIVyCmz1
uXxpw+R+mJJHJx9NPNT5E2PeT786tb1rOmD/T0C5mOC3Wg8jj7wWdQ/e6F8hmmxj05AQkQrd6kEZ
shiD2N/DbDe7yx2LHJrCb+Pi1D0zKOujVe37qRq4BcaCroaMXPcSAOau7j4MUdeQ0f6qgZeMWirS
Ve74/R8WMr0K8MaBPC2qm8Y2EzRwOb5rJwW4uhiEFiFyY3upXnvEdWOrA0hXuw2P6g77B5bAs1Or
pr+tWZtE6Wi/q65pYRNfizUkW25ck/Q0iPIXMNbhysiHFsB9knk/VVryHbfLfNN3MMIqJA6u1mSs
be87w7UDvu2uK2G33BT0BaXM4LUrhvyUISQ734d3dBgEIChiL7q1UmxDS1TprysD9zJtYwGjWLE2
jUP659pPKYvDrqiimnblJmng2E0Ig18zkinvDqmwBZI6DGKAg5Mr02Tmlzso/Qwk2RCzEoIwFA4g
Oh8g5H/rOsve2HiNj7Sv61VhdL+pScYBO8/5VUE6/6G1eHDsu27ckmTyHnIA2K9KjxQ7UI+bj66G
10ssDQrD3hRWB6bhG1nn8F+kvcRnqUm5C/qw2cIUJlhPSL1vswrZC51WzUEVXEP1mflxOQrm7DLA
62OwB+ACn/U1qJV9ge2bhlVCA75tMkGgFQ7u97LQ846t0wfuHBupYt2juUZjHH0zITdv0EK5QdWN
QquL8dyr0g5VhB3vy2S8j/M5zYWE39xuoyICFdKwoQcYcR6a0rwFOdvYcrqQW16oBs3tNkhmlfg6
sjtKbGkQRY4JBdgYfps4SXzvAWb1184lGQsqnx7K4QTBcat90xQ3mbF+fO/6p2Twp6Svjw6twA3h
HAcvl4iSEehTFRtE4+9dflZTKiix+4Tn6lh3yD+iJ+dNgh3Qh/Y3C7zzxq8xhz1gS1oJlohZg35/
VbjqEfm0d9tqf55/hoUazNzPI5+aREKLgLR77l272KmPySULqwVHQjLv/hJdkmAxBda6q8nOYIs7
EfbgVZjlKQYUCAWjACipI9fUMwWSPpeU91/OC///c9efPnvvSnfsTyBpJN3zvRUW2cZuLYUj2vAt
JQRucao7fbpFgUDntt4ojsAiPCh/+DFUzQ4MkAsx6V/95n/S7Lj+rKbUmZxbtjbkwEJd77yy8ldO
ZdpNqjsXXdRufiM8M55O19jJ9265t5Oq3ApN24gY6Idd2AQfSl3D6NWR/KUvu+Dp/IBZermnaPHp
ydG+bHlhDUGXTPStDvo3LP8AL0+X3Bi/rGjhyU/3/XT9Im+q1mmglJry1kZ+zar3iHPJq99zselZ
Pa2J1diP5x/my6oQbjYLQDb0fDDpnGBxFwp3MzR8OPCpP2kPMuy29XjLAKTg2G2hbbe+5LD65ZTD
TWdhI8glHUIQ6o8Ge7k9D7IWRyHY+Z1/pKX3Nys9VdhjOpaXkwN2f895KW6nwb0qgOijjn89NdPf
792G/vczeV2WSCUFAbq6fOWlPvmVHMMh2OCMBwvs6fn8bZbe1UwVEoamruzeQhtDZtp3GWj7Rgk5
XfIHXHhZ836sU1JfDE6KkpntIAHrYoOWj/cW8vQd5OaQu31nIfKxhfvv2+KKF0RWhBzgcPnOWX+D
lv0jFepbvCBcfxYuEll62N4WaJDQ71qhrIgSi7/DEe6SfGLpRc1mPZA+CElQ+h88/Wj5f31gnpvx
vZhoJPglitZS0Jv3ZCX2UCIrQ9ERx1MUWZhV1a/cDqaflQOnlFVfB+0vgakDU3IF3VPsOjkyjBO0
brA3cjx2i9qk/bewqbv20DPyCn9JJNv4RJLvdfrOsfN5ZbWeffJGFkOy0mBiZcW0tpxLLO0vXzJz
2GyUjCW3SuQf0JcEKoFtoyQwdjAestsY90OZOrFX35hVuNFsuLhhCihTgBjeNO46HPkfGPZ8j2Ti
sNlIyUk9UQEf9INJk62Y6E0lLs2iL4MBfvZsaZgSkF+7BuZptLdEjGn0IQbv9fwrOV3jfxZcXPt0
z0/LDjZYVIpTe0BRT69+XeFEJm5pqC4sNAuKAIfNgj7PGiWTyRmPYVqqVQt5wHaUxKyk5bK98joa
IzVotjpLk10i7ea+QtvdBQHP1xt5h82WBOXnjKbKAmQbxaWkSFekuMr81/6bfUYOmy0GvUMFkNEl
jIJ7iTO7kU+s8NB53x7hBXKJs7Q0O+ZLAc1Ruu44pLPdYN/aRbv2Uoh4hGApClg4uVd+eeHkszAY
5s1zuUMD2ECh1UUljzUg2MntkF9QUCxdejbHuxKdIi23rEOdjuokREFhL/Ty+oG5GaoR5wfzwqua
K5JSX2QjE+A4GeCM88gNSpRmCPTaoXLTPQvG8YaSptMXzkELt5u358GdSCZWX41HWB+jPEsCZCM4
qmairKZD1QzFLuDp+M1vM4sv3ARSJnD/OqIXBmVnVIswn8r8z/k3t/R5Tn//FAYyO4EpVoqr66mO
aS0AJ3rR3qUAv3T1WZAZE6CXfErQdAzbkq0darVuiTtsO1vLzfceYBZnYEZfe6HF2mOVZ/lR1kVy
D35VH8M307vwBRbCsD8LJ6eVlg4nSp4sNFmXMOmKG6vIv7fGzlnTnCm8IYe0xwa5oMiwgGwHzl5b
OMBeuMNCOPRngSRBS7GCM9N0hEPdKx3YfYAcUKQK644L+r2QO2/J66fe8/gE8iR0eagfTEjro+UX
+mnKL1pxLky7eUNeJlMNlyrmApyq3D3tsGvNgi59rzm68mqdqHuro/5h7AZ0pRVdsC5KBkZvGGbk
EGBBOgovcZBU7qfnpJU1vL2LCnohYy7QFL4eJ/acysKCAhVzaBaOSLXLTe/4kACgLnwhkC49/env
n2ZqKaiu6xQN/K1MX9Wo6R59GzA4E6xZcStV/8fZme1GqqtR+IksgQ0YboEaqVTmpJMb1Ol0M0/G
jE9/VvVVb59QSJGOtnSyt6AAj7/X+tZ9RuY1XfTSvZQxpxQISoYwRcfh992EQPceaejpWLq5/Zq1
2Uqz/Pp1MdVFSMgUwc18sQjNBwaFfRV+D+XKVONgQw3CbexAggFBabzHnInzupHHm28NOaYy5LAe
RuwswmwpGPzL9LmHhHugK3PLwpBpKoMNPKdpQybRBQWA1jgsC7PBazsS3sxGMT1ef4DL3PvF2k+l
WZtGY5VaZ4FDhdN8bDtAVjJG58QFwpIIGz8SFLJwHNkert9uYfxRidbYhzs1r4FohjcHokDfTJ5Y
1vtEfk+ny1T/oDUIaDMvvKgGxGwJug1DjmW1hjFYaKcqyNpqjKpz5gQrmER/q0OG7L+UfE/hzlS7
oATYJXUITJwVsAieVvHW6ybe3momTid9nlbjDXFKqA/appU+tF9rvqOv2xlV1/+62Zu0M00WFEN6
dLj92zabT40737IfUHX5L4yyKaesRYICYbfS4hu7wOcWUMDtrjeqpd+v9JMacjhAMGMjaLVqZ9bl
MWSNp/XfpFAZyggYN1ZlxAmchTogHX6b9zgJtjKcf7kGtIReF2f6ytr1y5Icx9Hof8f1hIFlkc7O
FIS8e+2gdAN9qpndcihOkWMe04FBumKPd38FgN95d8y4tPR/ppKq57adIGcvqPTOjeHGm3E4nhbf
JNoYyvho1S3WrKPJj0Um3Bz4Pzg03ULPQNNeGSQXBjDV9ylbpNNAtgNVYU7nN6uvknsEgmg+sQVo
6qQtf9KS9Mg0n5u1ytnSKKBs+WIz7NIo7hBdF023Dm/3dic31z/HUgtQ1mdQ7LWQ6uPYzI7npwYc
Mb8a6nMXJ9so6s9Rj4CTqZweM5r9un7Dr/sOU92fQ5JAyDdi5i3MboRE29z2iX7QUki4rt9gYf2g
uj71RqZhVWYlxKDvUftMQuRFgPURYf9va9VKx1mIYmZMWRFpiDGmRTPa2HjXow/9Kdxtl6P5OByK
rR2LeGdoVr5LKYnueygOsNAwklPU2JkL4XG3p8hG/TFGNIeyYui8HlpuQNOhWQMSpTyJIXE2OfCc
u14jhTdO4PfGZdy9fu8VKQNML+ZOoyaAXxEm+Kp/t1CmKJ3HHtqQustXBsmFlqWaS3NQ0YReT10A
J4I/EG1TQ3Zosj3Lyu1F6jIhK33SH64/0VKrUkaVZgJugjeTdcThfwcpFBl3CDqwzmDiJv71Wyz0
e6aMLAXyunKN8Smg6dGSv2TbbkU8uq18El3pkuSb/UOZW2KgyxGaI/iRj4+S3/SgKa6d0C59EWUY
kWYqZXExyIZtmD5OnEO6TzJzC8upG83puLXiRh7HdOS7qq71FafM0l2VEaZtERQ/XUyIrfUjIbBQ
VvGNyW7jPnf1GeGY0IKLtTyjhXupptPKhDC0g5QjqB1IqPUxMDKyK0rtVAKF3LSdP0xiQ7K18sjC
4lK1oOazVUk2gSpHu9wLIX7MoXgZjJ8mXemoC81adaFGuZMMkLFNQSUfJiQUJ6Vrmiu75qVrK4NA
YzithbT4PkiYxQ8ID6vuHNOcPEiE1s67F26heg57gk2p4KxEyN2THT4gC3PkK61q6dKXXvrPMsLs
sg5i9n6CXgIOEeiv+IhgbQhkr3f2hRlXJeUzu0/wP2QZRnF9zgzzWU/J0/VLL/xy1ZTrNE5a9E4J
wJtlAasFqzosxRn0Etcvf5mAvthf/Z2w/nkxugArUiTEOMYyEYDkpMK3K3zWhvSVV2JDuqFpmz5e
v9nSsyiDFbPDoSxkYR1pwvcdKz/0OT+DhHR//fJ/q1xfPYwyYrV1xznPUOx0ys58yzUKXmlLrPus
GJCsXkeImESR79Y00hZQ5hqq55nDHKdFHh/nEUsy5Ig7VqLv0u4iLYcfyO1HimJ2D6eL3iXRLROy
/tkXIf4FpK4bMxHMC22avFeWbRxmKxNbQAuGwKmq0mspgd9CUOmmfQaR8qzZUOcnFAmRuemRCj6u
qcnsDYw+7f3gRCgAJHV9tAjkpyxjpYdUe6xGujne4b9wnhmBFDGH0HAvkpjE6Nuy3BhIXXfjQusu
joUuhvmfwW3i2NWdwcR9Xky/Qksf3stQGz9rrkP8h9xZtkGcBnhzOpSVmtGK77G0mGpH1iHObUN6
wY1dXLWCGDdlCWlrWsNhdf0bLzQh1VQ7NTntjATnJSwCQas0B5g0qIR5w9THlWLP0i0uf/+nS2Cv
ZiLHXVSBnb0OECTV9o8WXq3rv3+hv6lWWkdaOOEr2yrQ9fKEeOmHYrbfiSCb1rHfCx0uuOv3WeDy
sf8z1VKz0dv5InBjerhNnH5b5GD2ROYPiDdbSE/7pzbvblJ7uDUHcchhhYrDcG1ftTAgquT7vjf6
yijoFGid3IPd6kGSuDIRLV1a6eQsNlB6cLDiYfzXqN2n5OX6G1v67MrCI44qR2D9OSFgA1YQBB/V
QEbH+fcYZ8ih/2+rmkRZO9RKMDcjq0Lj8fNsapvrv3zhjagqyaIcdapB7X+UVfuEbwjFTHz3vUtf
mvE/fWGCY2LOHLsOoh5a27KswLCjcuVLLrxxVSMJHhIsErNpAB0ZHbsJIlt4v+LeWOkCS69F6cd1
Y+MrFnoV9HVc3NpZOIIgFerzx/VXs/TrL7f959XA5TDnGTOwpEjfOSoHyDxyNXC1r1996ccr24co
6UxL9AY/AsJW3OhFMh8yYH6316++9Nvpf3+7zqtoKLQ8DcJafpBaD48tNYnPQJLYfO8OSi9t6Uj4
VNtFMLQMjl/Hh2A/cbto+uZUowoYhYh63YauORhgrmkRtBzH0rOMtbr812t1qooIrQxtXdZEx7KL
eHPKYIymR9uCqzNdaT9ff2GqygirQu9Y6mC8gcrsPGjwNuYwBK20/a93n1TlxaNmPuuNISscNdJq
G016u626sTtqRj9+jh1hfjPx5IBIBP55/YN/vZeiqjYQVmmUsJLUwuBz8eClZ20snooGOX6abWy6
2oBxoYEzNptWpumvZ1Kq6gMnO2w47mUcG3YPtICHqPhNWL2L6WelrXELv+4nVJUD1rGeUqRXG8eu
qrdg9p4EQiqsaa1yu/QIajeEBACebWRgNYP2s83Zx0Sn2m2i3mMJAs4M5NFf/zhLbU3pjXWhD3Fs
XmKY0u62Svobe+b31y+99N2VaVNUWINJmG2OddojNpb5mu23/VvNCw/qmTiGam/tKRb6pKoIHOIp
nSMYBBG3AGxAzLZ2+s4i6VXgkF1/mIXvrWoBbWvkqQCDIrCiwpd02BtT49NojZy3sCijqhawSJIR
bgsHWRdzQ+7MHDmtrjG3wErEXbRDvyy38LdiAkfX3WkFcmjH1g634GeSX5XTdiunv0sv8vL3f6Yu
xzbjHr4pFgCF5LfFSxd/6nbqhaFYeY9LN7i8339vwCyht/Ce4njZHF0oK45WZz6RiZpwcMiVlrfQ
e+xLY//nJmUz11qWm0Ngw+Mbbfgg5RNsX+IFsIr2BH6c2IFXVuy+1zTUCRkRyLqs9QbFG+sPIA6/
9FgexQwYwveur4wFKHkVVZMJGsSsydye96iAtQOD6TxOVkbMhVFAhbnD3TnSPEcOre0M0zMQ+8k+
txhtvjfI2MpIcNnZzFSzWNBETnW2OwvOM4ia9t96P6q+MzFSwEaoZQXJNO3jcuJbSaCpzebvCbOo
qvCEI9BoJQAcwZCSM5vtzwJsG3h3dWeLh0o9VAu/1/1UiafsixjWZ7DuKEk9AyN+msJIbb0WxeH6
u1roGarOM4OrPJRmdUlU0fk9GQdxh3Pm5AAdZQigRZKEvglU+8pSb+luSmdv8sSeyi5mgVbAYGw2
J8kLn8rB8pqq+WhM+CqvP9bfuuz/13eoqmWsKYy0Ib5TAPuyZ78MNyae5lm6d/NRbDJP7OmbxID6
CKenTw5ACr1Wr8WH9oCFP/f5Iffylc669MhKU+8SuAah0jODOH+vCngke9Ciyl+6E28r9nH9aRfm
IlXoaJsojqUpR3DxQPdNU8dA76ZnNqVv37u+UhJ1Mh2hQkVPA17ewuzokXZya2Nla7cw1Kiyw6mv
dYITaOTMGo594KXRP1n6BBf39d++ML+o2P/I4cLRITAOhmi2XyYH7P/R6mPfnvLcF7D2fa9pqxEA
aatTUwNVLhi5ibOHBBasRLurKOBDBK4TL6vISoF66YUpk1lT6gVBJC8LptT8FJp1QBLGysy1dGll
5uqsCAnqoQB8J2NYlImJeKBNrBQI/taTvuiTquIwF4UWxpDHgktRYI/ayHkDwMqF8sTSvaal1iGS
VrfP0oLeVHmt+5yl7Z7adX+cSMeeIx3VoeutYqFXqlX4EhQFzpkjA8r7GtNDcQDmKIeBOcQ+Nwxy
Uq6sPP6e2Hzx0Kp7FJErWikbG0LXSFTgLlyYY6KPH7q8nT0DhADDE9JuIHZrqrsU1LxTCzv72Xby
8cbMjNknGY7Oddqh5B5H1gZGVHC+kOJ4IEkKikE9Ny5p2gr6Y9vWPWZ08j0zALMgc1puEFXUx/A0
6qbXWW2+0WQzPF5/hUttRdkomDZoa3zM+mBMB3+ABTx2Iv97l1bGTNrWfZLbiPsT9ngukL8povB7
3VRVdM45CuUOT3tUGy0/5qB9TcPO5sRL7T88/XX99y+Mx6qk07YtMA4a3KQCwYuEb6L4I8F7un7x
haarZitYYzYXpe1gsDexsol5X22hN8x2zaQX79OoZTtqJ+PaWLMwfJrK+h/bqJqmcWIEGcBLHtaB
8QFlN3pjNmTeR/EYegx4Pr8BtWxXtTh5NcP0Jcx0cWnl2X1oYvxLe0N4ieWULv42uE2K0wyo26aX
Pm3KQ2QK7SBCEC2crpAbm/FqA/yava3NwXBNCwQmxhEcVGLA9lBieZlFrR1auzwPrWSHpNHeCq69
p/WkbUENOc16ggaTZdoeKorfc1TPXuE0LwPQ4C5yJCNIAEPoBGg9+CPYMCtfZYGQr6vTGPIEoqpx
GiPouGUf2sQsfuhamd7aetIezXSennVhvU2OSIKmmfoL2KJwzmUci5s8c/h9ChfbfoKJ3xUQ460M
uQt9VBWj0qIOh75FRypD03IBLClBx1gb2pYufvn7P5sqUkmoXqA9DiIL6Me5B5AsJF2/MrwszRaq
HnUAuj0e6sgMtBxHZQi0kNjJE7v1GGnqUxeD8gRJmfMQW1p0Jy8xkZEEdEuzavlsjz1BBoFePVzv
c19XLnRVepuGeqXpbIBKedY6v+vAm5inhG6jxrGCyBAXNlYmnuyp6KSbiCn8/M59qSqbrS0DMdjC
MYIcgDc3K/iGh/3BJAzLifxU96R1Ueo1gTMzttfvuDR0KaO67SBNwgiR2+ZEIMABS+EAihhGG5Mk
4/dElKpwtqrANxUw8Qb22AJsomFrRvgnoDMrH2uhXaq6WRLiDLFlKQ3yuMf+b5Z8W4+auTKhL5RL
Vd1smZdxIcSMbNCBt7shrV6ldG4cp0dSaYxc4Kn9bQ31x/WvsTD6qjraUmapBPSpD/ou34jqpp80
X4hPh71+7/rK6F6JuIQkPsOg1SYb2zZBBy3BOnG2cv5mZidVlaBj3PApkkYXaCwDusuc5X1VxMVD
Jnt6k1oOOJgmvOc3ds74rii4vU2sJDvypm1uGpLPBGTHrFzZySy1DWXMgrGtt5IRhg4+sds8605D
X61MlQvzsqoPdZgNgxYglMFsI2ciiup+Y2hZfHMpNu2RC4raHLi3a4cOC/1U1YpOgucIo9JKlM0Q
yYsNugbSXDWOK8ukpdHXUMYBiSjyDhmURjDJ5hZ5Lz+bfPgB5kaPkCh8K+ALASrUf3DdOUgwZ0Kn
eIQZHkPjNyn21FAWgTyjcAsXIbw3WetV/AzBgK85+3jtey28QVUuWnf9PHJ95EEIGlILnzV8qW7Z
fsvLzakqFkUybBPK0DYCYgC2FP2O8nco4VZWGwuD0P9rRM2xRdg25gWoPrsW8u36And913VE1+fI
Wlg7nF96ScoAUToUQcmMGMGlGhSD2FZlvSvMVekBw1rhi92RKuWcMJ+3Tg4RK3KEes/RYxgDDKfy
qxlY4Q7Bm248ZtLvGYlAoU3r/i63bPMU1XZ6a+EsYSN09OKVt7owOKj6qc6SQ9RmPQAI9kfBnwdz
xeO0QFCBrOa/K6U4bXM4KXkR6A6HJZxF+o1sufNQAx2AmkoSA+k2xDk+Zd9pXqq1LfWm0JReNHZi
zf208HRMGfoAV4yGsodrUTL9Q8x2g/NzvlIuXhj7VAUrSJ/gtUZoj4jlcDuw7kAX7oEMswsQWqFE
vj5bLTVG+t/XSLIyRES71IOQ1GAnIyjyAp0k2Tcvrwx5IVA2JvRPVtBNJVicjauBBdbIx+s/fun1
K8OZHMCpNosJEKC6fK/6+JRhP77ScBdevypOBQG4a0ekBgZWl3i6jnTLGYzzy36netRSsTInLLx+
VZPaYYzTElgTAr1MCrRSkCbnvK09pLTXK6vPBX89VWWp0uBd23VFjSycpv8UFXAusgYKq+6G3zNp
gMdF9FgJFLqjabdDqwNtp88dCJrf+khUGe4KE1zfGaS+IIuKd3CnPiASXOkil0t8MdJRpfEafYhD
fG6bAWiNXq5DmAnIj9QIIJYrd1gqNam5ImNTj3lswNFb++wR0kGvOLbP/MMJ6kO7Me8mz9hkm/wx
ubfftEfnBkFDp3Sf3+fv5btFN2s5okuNUWnoDlwLoP+HkK3Z/Ubn+ctoAc0LclPi0TE88Mwpvtdh
VRFwVumyR1ZgF/B50PaGrtlBM2Z0O1UNX9lAL7R5NYCEDnZVGLNGgzmixiYHeQEItSK7G1gpdtfb
3NItLu/xn210jdjS2RokulVs3CKicWvlMWqgaxbmvyceXzQ8VQZZdk5PCm1uAzI2Z9Ok+eDhGFmP
oQG12aGQlNzLyOr+WAJ6WDdnWXuDLaf2LsKan3IGfDXPkL9gdxmopjqAhtA7mm+mTOObGt1kW4uY
HUtnCrd6jWNJr02xT5bUKN7knBZ+BH2Px0Qz3gL4CyRThziNQk+GHdjVtU+qbs5cEDcNYHRtC4Ta
ot5Ysi8PttmAEF7lUNo3cKUbRlzfgQWZvmSZQErBMEW3SYz6j50ghVlnZXwEVmh+ZoZIvT6kmi9D
s3FtCbm+PYnsYMUR0MipHe5zEDo9TcuyQ8WwnqVOYr5kTQKhIx+iTZ4WTblzBGilgzaNgwvW7oR4
C9Phr0YnNBtb76JLD6O0uXRx0N7YCFGpHFdPtBd9BGv0erP4shtZuroysmKnjbWoRQ0xqYVHGvLT
jEvq6eFJjy1/rPSX6/f5cl7CfZRlQTvrc8YjIYMRdYyN1IrirmQNW9kUfVk4wdXZfxv3ENIpoySX
AU9PNP2tVdQn9WOEKmDYgMyg/Zi6tYOeL/sRbqUMsOikSd9xUPYEUkruI9gBg2imNOiS2l45WF56
V8oKwUnCMOwSCaAIeNP6c7gqrV+6sDpmCoG4LjR7tPXhUfTJRqNiZfG58FrUtcE0iD6MsqYPWnnq
LmVUKV0kPK+00qWrKyeDGpvrwUHdN4DdJ9tjsZq71By7Q9iI39fb55fzpqWrK4KcgU/bpkziSIq+
hDr3nVE76Ia2o9maq3ehq6mzPlQUZZ/PpQwGZ/Cj9I/s/wz1PaMECdVrzJCFjqAeOIG8jmySNkPr
zDp44WT/4KTJwbIoXGvwDprYD7iRaO7ysvpWmhnenNKzu9xEZoiON4dx0RXVfUk6v8pmN8mfYFte
mYOXnkvp4DNPnTaftQr6IPkSMydowvAMpCaAXQ2CAhD0zoz0k/b52lMtdBV1kVNJrM4RCYGwx/pt
TB+l+Xq9nS21ZKULVnY2ZFWHLkiy7iisZgtww13ajofrl19oxupaZQgNTTcrDIQj5iOEzAizcJvx
NdemzfUbLLwXdaUCHhEBDyWSQWP/mMB+JuGf6xde4LnpKoYI0EHQ4SFxDRzgmb2Y6rmbESfe86o/
iEHbcVK9DJP85MBSlIIApe74zMb0bIQgfAOK7EyPoqofrv+cpee8vOB/lkt2BOwRaOwoicLlGZYX
ZvPKSPP15sPS1WA0WUcUBh3SBoCuNAec2ra7ybZmLwWCfIdtBtnq04yACYw+ZxAfEL2SdMy//lgL
zU81e3SSjLHVzlHAYvFWAbOUAZnoGk7zdP36S69N6adkTuK8tIFNz6bwJ47Ibg1zXqnnLzVtZeIl
45TYIRU9jgi1H9VYP8i5mFxROoVfD92P679/6f0oUy+lFOErrMCBvf1okfNgfjhrXrClV6P0fB0g
srpv0XPqQnPlCFj8tzBU4B1dBs1/2uoQz2REJIwMSlpBRX1fj9wj3724MvUmlgUEOI44AgyEzXCo
AOO336+/7L+t7v/2DPjhyp5EaNAPyQrYySiMRq8gCDiyE0eeSta2hzK2eo83aeSJJIJ1i/L6VmMd
2yI7pvGnLu83GoyBT41jrO30FpqYav+wjHKaQow+Aeph7gAiupH8akwkuYz9Sv9baAQqJZtPsN0x
GsuASbrHAc+NZoIMtPI6L53sq9d5uek/7YBnjDgzw5w1gHD5mUUuckiy3+1bQl2YGt9Y5QESlHxc
v9vSkyg9vTWaBooZPEmDKLx93GjIkctr/r0lsMqytjTiJDPAtwhgvLP5Swga+vWfvdDBVYL1VDpO
nTZxF8zI8koh/oFeFzlSa7uDpRakdHI+TVQvxlAGlgXGdx96umA+LfkWNaXt9Sf4u7D6/8+sqaQs
muXRyDrcg+z77eSFO20Te8WG7ZHkMNyACOXP3mk41Wd5zvflPX3NbqPtWnFU/7tc/er2yoCQYarC
cBDncBY3GvNGSOj6uZEUdqO+612m6/ZTbCGaiIJB2oLG7yCUB7FJ5JxaQ/PD6WfT8uYsnW71OGtO
RZVwtqksgjouQNlD7Ic1mY49/j/4tzVCX+zB6X1akPDT1FGJ7YSkG5MXtdsnlr3NLGnuxhyZOQlU
dn7BndorUhRQZl13sCa122PZONq50EMbGSikvBt5y/9gJz8Foq/Zj8mO063BcuMuMngcmAxxZWnU
MzefnPheo0azaSNhDJdIN3svjJE8l7XsDo2lx1tEQZlw6eb5raWX8Z957GXkJmQqdiCkI5FqypKn
llXIcZk1mSFEEslRhS7ig52OgNaK1hzuMpORnyER/ESbXke0UxH5mIjky9yWxWawrfQzKQ3imrTs
n2ED7s8pksjdtL3EWrHB8RBqmD3aLaD4WYmiop5H8pj1EwwDtSVSnw95tdche0T2Qi1PxJjDehNd
gKt5k/QPTUXCDW0q67bDa7vRZuQAaVZMH4zBFAGDCw4F3jHJf0xh7rhNO2XISdLJDqcNSKQqtAj5
gCgraSPVEGBEnAN4lTDyosgZYRfYGZuZVC1z50KEr/AUoA7TIH5oj6i9sXY7U8NJXm1PI+Ltq+GG
UJY9weaI00ak/OUBa5tXHLTX+7qWzgfEL1MBhavBXCTI9TBLD2RY61Zfj56a6n4qqMjDcYRWLz6x
W3snD+a23g43IG6Sc3JTB+22OER3wwkhfRto4o/hxnmqVtY2X28NNdUc1VQpMqFSLDs0MX9wx37q
Gjl4hp787Cdxn+jk5/Wx4+tBW1MtUSg8oU23GDq43bq0/bF67PD1sKqp1qeKJWU4tIIdDafMgxS5
f9Jt53SCO81ga4aHywjz1cijTDkCx9qUdEQGvZ+Vmxy5NTdp7srSr1Lv+vtZegxljQlELJKzhood
mxS9M5+zjzbBPiRp+cr+bOkGyvqS18VcxjM2OSk+a/KIICrIdh+u//iFRqRaeWL8ZA7Jawo/yGlk
s4c0N6SBkn1Ks106FSv9ZOEJ7MvM988iI0V0kRyr3DnGNv/UiLikiT5D7/ytZYWmUr0RPthUEUHx
NtHbcyKaQ6ytge4WGr/qzhlqUzZ92coAJznuRO4RP3X9xf/d/H7RMG2lYWI5AXWhgzcP03sLnEEx
GpmPeQmjWGJF5WOrmaiNDBIw1A1ASSYQ5c5Rika4s0xeUebdM8Kjj0SDAt51yukJEbrDvssR6qsD
BvatpY+mqvT0PGfWLIFZ1o3TRBCPd7aHz+tvYOHVqqKUFDNVms3WfGys4lZy+WCTbHP90gutWlWg
wOZYINQnj47UiKQfacMrXKMB0Ez7yo63dd6tGVQvDfiLj6hKUYqWdzg7HZNjawmU8X8jJnGLBBhE
UK9pNb4uYmmq1MRJ0DrMjsRHLpAaYWmzdSJjMh2RUYydLNV58oaIKesZWx2MPiRLVt0JztfHM4Aq
KyMbZnauF90QQVqI0zvkb1bltKuR/mB6Q5TF3QGZyT2aYlc4boUEW+SaZmH5g02DvIOQtr+JSh0r
zoalD1VMzV1VyOlAzVl7mTGH/0kAi8C8XecvVXSJ7rJGjQL1o8fOC4HBFtNpp2X30BO33qjr2bni
RgGlR1S9jZTLbhPWlbHL26y86cIncgEQVdAdlpseKYfJ+F4UhgeF7dGY04PeDhsGdihqKIi4e5ac
wKlU+WX/e4wa4CSOMGJ4DLsfgaQRTEk3do3bUY/EyL5Czy9tsNScXw5jftb9QFKBj4+wQ0LrZrZ1
v8K6q27SaQe52mNUV4iNBFOw+OhTw53S2zA9hP0bnTu3BkhcyHGL9RiwPeluvuxJEcxcVx6tEsR0
phxlHXFwxgjB0TQBpsBi21Tat3R40xgJeqp7M48P4NBueCyeWzbt+JA8WxTHZYIceVpCgYCDIYNj
JUh8Zx4+ELqa3fTZG0ekppkiAw/GzAkqnC6ff80Vu8cJJVK1hn1eA9+e5HdOQx+giUM64Nhumlbf
FPUrbCo+gaohS0bhNlikWVq6M8qfWo5tIuQIeph5nJwret+0wPzir7I2PTudN8BpZsbPaCzcS2Ie
q/cjDWiG1LL4WOZkM7OzmEpPG++6InWhQtacxkWOnptkE6g122o4Z1i92buxcVy74Yc519ysM7z8
8vDZlqPoNWSP1cj9ELDDicynhjd70dNNiiWxofdeZYXbGnAcACW9eEh2iYUwaRF7AJgh/TYhGzEd
BfsDLCSKdi9N/bNOT/UYeTL26ywoEbSdnXmu30wfHeBdr+MAXB2y4M9MusaR3uj7mr0AhmXiJ7sz
tWFLMWJP/9SH9I8Oqmw4P1XaDvhyyMwrH/pYNz86yQla+Bixbc1GY6+w/VPTC19EcjbTTR3um9u4
3On1aXSwp/HqJ6vcFw+ILRc1wgk9XB6PpyO79GA05xGL9Rh47EcZH61mB/uykN78SOLNWN5DrA7j
L+Imvao544iuGe5Rw7/EXBvapmtS5Bjmhxnq9/aFv3KH7NHmkzLzU0gdjV0ajS+8cyMjPnMLQb8/
OvwzNm9jYKz3tvNCx/0Ek6+fdiaKxl5uvE5/SDT+0NrxXZpoGTlM01C6HxiiZV2uG9usOJbkHnpk
bxolSqTMNSU615ZHlquXL9rwGM834a1uNe5c6htoTDdpPuws6ZdvrYVDucnTf8WIkM/q/RzHW2ZV
sOfxDbpHOx+zxi34oageeOI6qL4iy3FCuqTx0+jwmuDgP5faXTcemuhRK0+zsXV47eX0KWRnnGkl
wyMv9l11K+0Ebd4jhdvmZ9n4FUKutV1e/BjzU4XEQJHcz7AHjfSC10zJLdpTPHqOgzhKf0p2GtnO
e8Px4t5t6I4hVHLayIeucvPqhEOc/Fjq21Tbpk23I+NH3+8Qsph+phdhhGlAGb7XfsbzXuib8udY
4czHE5Zr/BR/QoxuwieJy9Ff7LPDP/HbsnE7wT1I7iSoCNaPiJw7bWNb95iDcI7SvyAGuuxPojtJ
UBqjbWp7dnsg1qsVby+c8N54sDQvNG7m3kbCEtIn99V8GGKBHM27aN709VFDoC5IThwd3zJdRIeg
ALcxEm/gbvnEENIOrjcypzGs7irEkvHkjADTlEU43z7ZyCRGuulMSvQMPyMbXgz4VhvkcCEs2o2n
1zp9b6z7cBA+IlGPEFbCwFfBWZHd1ho92BqS+ooeQJLWK0N07wJivN9EPFX1z5bjDD58yEdsE+lv
rbiJu09t1N0xTkCEYp6DKkDbx7eEIaaKv9ZDvsuwoBpTiBl+Q8GPIHLh9/RtZPsS5fqCvrJQbgZk
YmrCRPjm5IlC+vZwZyILyI6fJYJm9fktTxrfrm9KpBDm+jO3X6RhuH3ZgHPwMMjCD40XUSIM+iC1
HVDDXtqMnlmdBXjeTR+iglTjlxWI6bs1BJI0AWbKARHPgfy2wHPL08l1yEceHUj+icKC7gBR3EoP
NbIyg4Jbxl4ktAvPudMK5A/be2QwAFktNwY5hSbanubNMyhh8YD0Z+lb3QPvT4WWbXC0B8hp4ofa
/zi7ruVIeW77RFQRhMJtN51oZ3vGnu+GmiiiEIj89Gf1nBv/jGmqfOsqo1bakvZeYYvsxzYGgq8c
7uGZGIzYhcL6TuvolEXxPlIHr8EyLfZwu4QfdQoI9BNyEgEsQxPBAy3kzoDGiZI/WN27Dp65bWcg
Zw2Ttabc1I735KXpljcPQwzyVULwwk/1lgKooKODgn1D4stwopjmaaw3NqkORjzDj/k8wpyVsOcK
WO+6ss+5cQ8QoH9sKCi4A1gpfXbDuv62hPGrW9iB8OHK64sDgZvXpk5RrcQ0wqv6mcYG9pOpfMqj
MbDMHzaWuxa5HkXekuxyhxq3HuCujWdvXcMPFOkGXGEwJCh92W+TXZ1GLOGclNvS/o9bAxb9n4S/
xbk82D44Qt2T1z364keqrQ2koyFl1+9a60vTQ2ipk7vGAcvazhB02c6wRxtHk7RvIru48Up19gr/
CMEMswWV5o/tFDsJX9HWfM3VCWmNoObdV6h5PkYkgs+3vs/VjUA6RiK+wai1RtkPVx7cC5DY3g7q
pnSibe0EEf/KBEPucCTbzNkRPh6ID+yH8OzNNLgnkuKexLdu902mBMLDdf2UNiPwdyDHCCLjTcOA
csFyuslZtIM92SHK3KBqySNzMcs1uS1UX26yQj/6zquFLRA7HpJqf9qMP7RuCh8LvZXZrekfXSfb
1ciEswlIuKL9r3dk0HRxCNOLh2goHzJN3hRHmrxukoeEFTeN2+zk1JzHrvmVGf3WwlIeIK07HuXn
2h52U+7+yuABSgFRB3AQAb+OnTcJ9Y9UyQNjVaBM9AeSjuBx8ToUNVTtiBZHPx5/tnmL0VIPXuXc
ORGOTbDvEUjyMyP8ZBeNF6Q5bza+JHoDu2dkPPn0TQDPE0SK/pE+Q2zBBR/SthhdB3X4vabsJ/4x
Pgy25e9TrcyBT2N7l0cpvK4FtrCuwHpsOGTdUhuWqoVXIK8mm2MGBYRN/8drYdtrW9tROvax47j0
ZE40bBwH8GGP/aJA98D7GPa5iUoCCOw5uMNGMB1I61+1C/FaWFZZu6zCsZABgog5oKBTDs0fguid
+QSWvKY8JiQut1lhYAYLPhqa+z300t3a8LLfyATG47b868fY8AA0KbIrjPEC0OS+2o4C1qjljyDx
tjtCBYR7J6xc3ZbqUDkFGBhjfObahWKyB5yAdqAzLqLuADVN7xar6GsJh5adroohhEL871j2elPH
sfkCpaM2ADOoBWkUF0FJ8+it6CDt3rH4YhkE22lYwv70HHk3DAZliAyGmn5NEX4G0KlQNTCBADxq
x9MCd+C0zRCXzHkonFNKcPCPDGy+avRvqkLe+zDI9TyKqF5AcXLsyH7EiAW8deAS7Ja/Ij7tUgSm
qpoC5BXP0gfL1ytIDodfR23byuxht7stVFeeUqd4HLHnOzfat35+06fDcWhz60hawc7a2HD2SF0G
llmJsAdmgARDJYWsW5xtwByA+1V/Of0jDVZxUm0NStZBUuM5FQmKOxg0ph97Db/crvLrh8xWT14d
7SVsqbdJBkQYcqftUVgA5fqOxgqKRz8/1n7GgxYqMicyFezVb5ziWFuG39RDffG/lfzU1IU8p4PG
w6WhBVK/gOHXjwDMm3bXouJ6tnJOQs1FfMj9Mv4GfIR8yXrb+1JxC0du2WeAtUNBku6bnBC1qWWW
b30C12LPUvSWREVjNmVVIPqo2PqBLKj+CYcJeHtT0tz5gI8GELoHmg1S7kFs+f33sTFqF/kJDNud
1P+hK5PcJpVrH6vcDN/i2s/vcUJND1wU46EuXXPntrK8q2BG95yjCvo0wCS7+N6VRsOcEo7L+bbU
9FOqs2B2zXJU0p6kzYAUOSNqwgK9bS1EcLzT4Ni8kkhdyEqwS3bsXRZMOpDPRyqlOUvB77XMTxle
KN1Q3ON0e8gNe76e/FhIts19BojMZQ/JOECGLraZxTQFU2XONF6BzS19fpa3KvMu6jVFDa9O9DEx
/l7hgj6pT8GcMQ2znIMHhj10gnAeyETfxXCxSphc+eULyZq/aY53409SgjumHAAWGe8Idm2PodEZ
zu/26+dGflbISy0zCKgBoFCLw1ZZL00pUBVZAcstJILmQhquX2Ld91UZDoWWYS4tfWoS3z4IZZwg
TvEkJlJ5MGQoy5B6U7kigbEwaHO1nSjJKtHnXnIGEvg5N94fUvIjPPLOoLCuLNilJmbDNuCSW1q1
qsIEdxGcRQ2c6rrafSGCul8m5lQrIPSFhONce0f3A42h45dCa88bYVU0eXjHdJ9duLMSZ19UYxZT
rK4uibYGaraes5L/X4obl7+/W7eeaZIRZQVsCauv94ANg+YLkc+wzKUKSIpMcDrirv+pNUxn3fC7
HDZ7SgCSPVXnsXqS0IpqqpWS1V9c1gf50jkTPSqGBo7MLD8XcCI6ZgxicarsyAYJPW/Php59gVQJ
mMSymrzt2BlmHXVuxIVKU7OX3Nbiu0xKaD3BeDgF0WZIhbcFjhfk8W7k9hqQz7ssvY9+52Wpvhty
8LY9eLQpCdJQBI6cp/X4Gzbi8UuEV0O5UWWRnGNjur2TRvGdZRs/2TSAXO38wsByB3Zfh6zCGwAd
KX7aQzQ2gYFP73dG7RLgtAYZn8nnSJ54U/LaqK77jqq1/pYrHHObyioSiMVjmkurtLa4FnZfTNrg
ZY3ianUitZO8XZ/sD1cWc+Y8dhc5ZcvzPAcF7Ccq32SG12Zqthzvda0+E3XRxiygj/A9AkQ2sc8N
/c7Jw2iGgz2qIMpW+vDheYTvz6tjXEBGXFrDWaEGXSLP58ofmTttr4/Qh7EJX5/FJlEQS7hjM6GA
jAuBtv0M1zIA6YFFSLeSJk/Xm/kwNCERdgn679Zb6SpS+DYmguv+4Gflc+SzFcDU0qdnG7rlXTkp
gAbPaWFeXWRCMrHqWrYw9nMOeM8FdNerFq5lMS2RFcBjkDa4Nw15uxKzl1qYbcQiAVqTWC64ozAZ
UCU9V0heROOnSqsY90uz78ZdN6rNlADxkHl+E5SJ/9vmnbUfU6AWPjezl2l510Iz+Y6waH3h2k7T
bUzr4iaRkq9cKZcmd3YZMyUZlNvBI6fvuufK6JcoR4L4+i9fGvrZxhW6b0Bj0lHY5q+F129Ydeci
83/945fV90+AxcDPdu1ETOdmEzx8KRn3PbthKdlS9042t3lXbtx45dK0sH3n1bPygv2QF0gYhThH
xKzD5MS3HI95tWbJsNDCnKpdAUWcu7YtQt/KNwxYuVI8edFzFXsr07DA0HXmbO3O8/B52nN4G0Bi
qaSHEXe9AZr5BrPhROCYpjwpgiRP6R7uQhDzkcj3Xp+mhTUwJ3MjS+AlxMAPub9kW7OXssWx7Hy5
/vGFxTtnxWSI0g31sijsq+muonrXtNXh+qeXZmW2vEjbDTARYQJCZxLKLNkWdOZvVRznm65aE+Ze
GpvZ0dBgrOvJZIAblkZ+idrGx6Gtsl9SF/HxejcWRmhOkKGeiHUJRfdQDVMgKS03ke+ucYr/Ep0+
2INz0iyLKUqx2ZieaV7aT9zz+K3sLyUNJ0e2obWgewvhvo018n6DHwJkbW5XKMCSaNrFneMHMUzu
Dr5l2cc0zfWpjVlxNwpDzrjMq20D5UOk69svvIbqXOp6OuisSm3iRMJ3Qknn6Pv2BOcVngV+S2gw
Tk12B++/6FgmkfgvayU1gNEU9hrQ8v/j+kddnl2lo2yysV1L2Ejryt86hdfe990I02J4tTJVdFtH
CvdyzRo2Uz5Or1kHbJwFlZl93Y/el3IixWHymuqH6AnbZV5f74qauUGbkeaGJDRC/a2rbyIZIfsD
/2X6KLwyQh1ImbDknj55lLaHng1FIBpNTh1DUgj52EQcy6zvXjTeWwfk6+xHL7vU+Bqb/ibuFN3Z
Oi32TpeKFzkh5wtjDu9QQUQomKYREkouSHLwrECBtUExT9qx3hKOYo8NtfhbNkWu3JpmyM+DdvmG
ua11yHseXRL9SLtJk4YRvnqI7W44pTl9aVLHCnGJFQEigLUdXFcEBFbY371hwOUhS4k+DDSJ3tw+
kWck8GAVEwHPOOQcac9ew/zZs+uj0yLrMFEfbpcCKIBDOdD8uQeI9q5Pdb/hPM6DIXWGV0Nc8mZl
or6jMs6rjSwtdeTxmG3jlnb3lUJR2B0r/84SLap7eQMOj4ZG3wsnBKJ1UW07WzK56hBV3vRERnjA
uJXjXvCbbsjG/AdkmSJn00Ok+s4FbfSYDrz86jZOeUuVhnoxyzRy+JCj2rIW2C2nqKZT7lpRYCIr
DSxXtLestAQsSuxe7I3M2U2NxOA2G2orGKwBMke6jAOfJNmO50VPNtYgiyP0x/BQRjkkSEZZbyM3
ygMLiKIfEPRrYX+TxNsoGyFT0hZyO7ZQVG6A8AGNF64mfptUdxYMT25kyb8mkQVWDgCZMVL0rdna
cVmB/sl4OMLOeNdPAIU1eJ6vSeMsBNB/eGcqNpXoHBHyCc6eudokNkXl5E6uuZQvhbZLVH13L5JA
qiS4FvFQTPFOuvUjrcW361FzITD/xUC/+3ScTKp0OQ7MhF24XhdFTQEaPtBG++sNLP322a3LY8ox
MYRNz7JvG1hhWuO+qkmy8txf+vmze5c9WfYwESimxgWTB/gzZEHd5eO+S/Emvt6BpdmdHY9j5KiW
DOgAFTsdk43nFkcL788+Tdc4wku9mJ2OvnRa3ucTbi01CqZQRQMB96s1lGuO8AtdmJPWWsqqaHB1
eh6VPuUNeUl8S24ppQ+lnay5+S3cUufENQNZ7prXcDthFssfqNsLAFcultZUTU2QQv3tax0p/zXJ
e4+v3IwXBu5v6uTd6qWkxYUrl9556roE5kPFzopQnSyAi1ppYWnoLn9/1wICvJLeCDNSBKCgRPVP
6WdfAl0hPufX/A9bzTOlFFMXDdCf86qDX6TObsiq6WhN3ppH8FInLnvzXSeSTjkVNh02uccAH4rC
UY/fZTzeNcqlwfVtsrDP/wpQvWtjzHnUoKCM2693qUh5zg/hrGluLKRe5tZCEOczEKCo8XKTA2py
bwWrNwq4CyXvL/iA6x1YGqTZPp+sGOVWC2uJYuR3WEHdDYfe46YDDeNQ2GZNufSSpvjgWvWXtfhu
oFDCgwTz1CXnVPs3pUDEwtE5AY3uJY9ukXyB4XK06SK6xlpaGLw5ea2rBcQoMzge2i6K4uoWJI59
ndxeuOOC/74+dgt7f25H5Pv5kBXK4aHrlD8gn3ZrRFHtCw18W0a8IOF03KaqW0mzL+z6OauNjBmP
PSvDUrMR6cdhb6feo1Qv1/uy9PXZjgfDgjBpLFhOiLsoP0nyNOUP1z+9sMTm5LSWO7lPDWchIJag
vj17UITovNs+WkkZL/302T6XF0VVK6UsdBl/wKt651U8QD5h5YW19PnZUc6gxM4Nw+dzyv6TvP8K
ZtE9ZHbWnhxL358d5k3r1qTETw4r1rqbUpq73HO/JM6qTNlSA7MtnihtUQErvDMec3djnQPlnP+A
AsVKAuBj4jFz5gZFLm9K0P7h9pn71mPdJucMStlv8E4nW6UUHoYUqB5auTUgNsCMADLor0zNxyvr
H8qaSHScmdLgYUZ+juaL9gs8KU+Jv5JZ/DiG2P9YIyUcRTKNGJKmgDODNZQ/TxQ2iuV2in9f3xsf
nx//sIMkg3B4HQHZVACDRgcnlIP51I7+h/xTAHYAKJnHwq6CqR8oIVDWa4pXY+uVgLQ0+pf19i6k
q0bBFNKHpTiBc6RjfSttsk8jyHR8yj3iH/KP02Y6Su0eIVzfTQA/TRFB2u/MOvrJDsx2tpfEJnMJ
8NB1dgMPjE3pvmrubEj1fH1ylwZotrPTRqR4tSkgchKyqWF65IvAJT9IVQTXG1iw2bHFbGuXg1On
nZsoLJ/hHnj7u0S2e0vr+xhm0qVrvUhEl83Ai1PkTSME4qtvddusZE4/jiu2mN3f3Sb2QRf1RngG
/Ey6boMIMEJDdqVrl6/8e2Gw5x5Ixhqgm9o549nk2aM1OqeqfWT8rfFySPHIreT73r3nq0n4hbma
GyKVvQNR8ga+5V712Nm/VA+mYApsxOdenPacRdVAtjUiGUSmp2aqQ5JEDjAXeRkgRUBW9svCfMwp
VI0izuhXsPOsEnoxuvguyurGEP/n9Rn5q9300YzM9vvUwi43Kor+7ANHf9Z22mxAS4iOXPUadUyw
aTYVwFHBABG1uykmfbOx24E9s9GxX4XNUfbhitKn3iJkT+lQH6Ds3zq7soHMy4Glg/oeJyO1Tmwo
IZsbqfQ24gzlfhTSdoMw7Juom/bGII906DkTfzRx699Ih1i71u/YKbO87mcj02JXeZ64iSPwABJE
wZXdvHAazHleTW1KHklYIbRSn7oG8KwJFETG5H+mwZtYW2olLC3N4ywswSoLC7zt4bEM9y9WARAG
wFnl/rg+jUtfnwUlu3Cp0IaO5z56aPM7AcSrerv+6aU9NItGmiD/jKQKLgLlN8eJg9ofTvl4mwAQ
f70B56/m6EdrcBZz1GRTY6cxC4sxpiG0+01AhRkDaGt4d4M9EiCNW7mbKpChtxaFjh8fhQeb49Y/
2p6aQOeIvbfUtlTgd0Ubdg6IJgUtkl1lK5j2tZ2DNEcLekONKoAFIORONgMyZ4YlE/D/vNuQXkWQ
dB3omdQ62Q4jqU9qaNkmZomC/QWFxnstopcp4t19MVbV0e5089K2LHoaYQ4BJA73d40AR6fQpTgk
eIPtABFMtrRz+21sLBPUVvIjYm6DrJRKTxPULDYwfuDYBU6/a6TKzjngrfsRhK8vorSmXeYaFYJo
nu3jbACPZOjGr0apeJfnFSgy2gEOtmijk4PbxolGLDtZsrhgsRXL7tJYuK9tLuSPZuKp2OjJF7+b
zMlORPQSAFX8/AbqjwBLRmW8T0rS7cElg+tVPOVf7XSC5W7b2lDQoOqmrZ1459WZ/ZLUqQTxpPAf
Y+OaJ0kV8uEdcLd5X6vXloo/luM0W9dCnt2qc3hWSyrg8DypI/Uctm1Eb5+BK/S2vi2L08g1fU1G
Vn+vIjv+ynjnB10K8LkY7fs4L/NNOuTZPvdb9whR4d8VR/0gj/viqIgYTgqooS33ICCQucl4TFQz
BrXxnB0Y5uNzMzaYb2fMHXB0UrMjBaL09UW7sOHmmCJrbGgHDEgBuAzi5taCKCFMACbbbNSkncfr
jfxV4vpgY8xNvZz+Um4pL9sajO89ScHar1gOq6iqzb5mupN/RpSuRU0vV0xIHlYQLN9ZXRdBVIsN
W64bchw1FWHkWeAYSc1P1I+TAI5z9FchNRQXnJxtRl6MD/6YABDMQehyeS1hgpiLz91Z58X2qvOA
3uAXBsnFY9Z961wAf/s1l4uF+EQul/B3F9bRLXzXmvCSgxSEVij4Vd3jlMbVd116JXAtday216dj
oaV5bjzlKqFYUeaclMY9K+BWQUJSKf0Ch8DyD4PxzOFTDbHLYfWuS7msOlOxZjy3+s6wB3VJQvH/
Yv71+ueX1u6lf+8+X/V1zSgUa4CH0w9xFj3Irv6ayWp//fMLwzSHu3bMBmatE0ieSncEsFpXm8of
nnVKyl1T+eXKbCz1YjbvqND5RBV4ZFFbbSjISF1Sb/jw+3onLl/5aOfNjuumobVmvsJF1av3VeR9
H/Lk1/VPL43P7Ky2FIeynzQsjCcQU/sfsfRgMwOjJz8Jrrew8HgHW/d/Z9jEaY6vwdxZ1awJNALH
3gcAa18ZtJMkqFGCeJQDoV4kYWYgTQKH5jWbxg/nhYr5jUplJNG2I+wwQ2l8O8ZwgSpclBsniN18
ZurRxGxyHLjaUOZMXthPwvoWNzZ0vnzand0461bmf6kX80nKIDVFWumEpI9+IVt04+sKOLDGXtkk
H9470YXZDOFslnYpoYALrDkIZa+OBdVXC9TI+AdQhCvj9OFKQyOze1VilxFSOJ4d5sTdgFrjgtsw
ELy7Vq6GC52YH4JdUdW+7mw7bAx5Snn3a0zYj7S395MRj27SrDyBFroxPwWHKWkt2+6gpaLvVeoe
RkdCs7fe4eK+u75hljoyC7i6dmFlnHpDqOpy3/vgK6L6WV5MQdKdsT45WpfuvQu7Ks/b2MGtE8nr
R+4/W4iLaZ0j8Y+6d9N9sieX9fyukVbkVaWiaQghAwOnnk2snx3yViJfUOXT4XOjNYu8toWnqFJo
Iyteiwok098Mjigi+SVwmbzexIfhlwo22+EiVdzhkyZhR+gzBGMOGclWbm5Lcz3b2dIkeeLmdAhb
1e/L5pcGxTGlOuAGCnJg5X6uA7P97QIabONYjeEURc3e1JoEgEKs5riWOjHb2SO8DchoRjusJKsv
xuEaxZ1IAO8UTf29icb8jx8bdWDKH/BOsrvjOBb+DQxUhpfRKsArE2oKqQvyMkPuKFBW50PesZPf
wQRydpOyQK+ysVAhaZPsq0ZbR54PBjo9KsOh1XYoUkA/BonZjB+yKXf2TgWJTUqotYOXAw3c3GEP
fR25u5JX6VGzZNf46ucYi2Hv51w+jIkaINclQD/FISHSQz8MxZt0B/uQuk23rZocpgFTNURn0vXy
1eYGb4xKOEELAYM9q8YoYMweA2cCNE5EFX1SeM68wsI32SYQ94aicO9tkyatDlBhT3cscfhJ57wL
RneCRQDybtYOQJjm1rK1dxvZEVnZg5e99s/dgYp/GBtxzTVjSR/25GW6QEvsewjrfi6mz3H6kg4x
h3UoKMIW0Nq5pdsdoE2Alae2H9KG9j8+tYDniH0wTuDDW6nkXEbJ2eoZIDf6M0AHjM8sEPpmLJpE
D/E56gje3OTgmHxrtXLl9rOwN+aupyVgFIJGzhBG8IoG2xZEAVhtbZqClxtaeMm+iJtPoXzRlVko
NB614sjNEygQifua2Q/2aiRfCIF0FgJtXTuljMA3aJv4oY8LtVUdWZN+/viGiB8+i4IcgE7wxVh7
1iBrJ1ATu4HAK9mKTOyZcU5Tk9/RpP2TOnEVOAiYK1vjw4Ixmp2FRejacdg3G1STJosdOhjJPcE6
Tz1q2NedYa+a7C0XeuxlN7anehDZypJY2pHzcJnWpphihZg/uE/Ga99gBnHOC/rn+l5Z+PzcwBNk
FMXtCRUqqDa9NJDJA8DrFwQdVw5D/nE8mVt3dlEWV1nb4DBkbvfMQVK5TZEVvvdqjwSVJ2soeCqA
JW2Pfr/eob8PhQ9CmH/ZW++uEXZtg4MKEwJQmHl7HKAUFnQdjE9K0D+fu95Lbo3X6QMYYvkxw6Vj
m5tLDqL3qv/sOPGeXLw7tpHV2Ch/RUjYOHBpBm6WHYdiSO+bASIGXpsPdz6Y31vIZw/QoI2m+9Ki
+lRnlF3EbvSRD4V8EkVtHyNw+e/7vOA3ZIB8wpSB5W4ZGt2KwgHTFhYbNx2Y4PsJpix7nnDxBano
YtsaeODlWvWHRELcQRWjvzNIEm1Nn1NIxYJ/sZVdAjdul8U7xqH/GCmHPFd86qGkDAauRTkL4Mzr
B77XJ3vS9O05tYpoMyLhChmNojkJCe8GESfZNuor9UUlff0a9Q47lsqOgw6F0j0wY0PgClLv1QAG
79SioENAiVrZVUu72Z9FVMPqSY3gZIRTFb00aAf5zGSnWtNt+mi8K7Loq1V6p1ZEQBVV5uvKKllY
l5ft8G6RMKZdt298L+QxeYClAcxPM8gLMdoG2s53MnfWUIkfY+GpmJtdahTmhzQeaTgMVdBYB8JK
JG/1tqvB2AZEXSAD68bs4SLt2ZhsJWd/Gb6PdsEsBNejgBMg7gmhycZ2y6eqg5CSeDCwMOpcs4aY
W2plFootuJQSBh+h81Dau0T/sLvnaYRSCMRyrs/TwkkyZ0oNRo0eJdo+xwDe3zQiSW89MGxXYuvS
z5/F1oSbIrfLvjyPNvKUSXQyI//l+sN3p/CfrndgIb7OWVJU4pFMktI+a/kd6OCNgIVxnnwKqgHM
xCXsvlvGvB6K1u1JBVeT/g8F7FgAntuzlcfr0m+fRVJjmHEr23FCPdUsADAgfeJNHwUXReSVku3C
oUouM/OuA6nTCNOUtYAhTUKDEhVPqLQgNRKCRpn22zL/kvkSZuYOsnEkEysIkaWOzXZ/5kJXFhKJ
NipnlXtDSVQD356PgZCu88mxuyzodx3TqIQUHHyEsHXju4j393yEutUgD9eX1cJFcS5EKFBBkNCP
UWcnU9kAt3OeBy3My3cxV8OD07veDs+bfo1curBR/nJO3/UGpJEu11QCGZvVXwYQCnx3gFWQCRqy
shUXNvqcNiJAnBj0SJww9SsIe8oXP2drL/KPUQlUzFkjuOHUjcGNLQRd4gngoBe3GXYjdawjzvX0
yUs61DShGbzPu67di8RzH7yJcdzlkvqTS24WKb1+Ym06gLIx+E999T0vfw/Zz8+thdnFFLrFVHHu
uaHlKH4oROwHwgMFmjQod1IaJy9WRMXD5xqbhUzYW8WIATEiPiSI0vGVJs9DAZACeVnHYS8s7jk/
bYiNB5fewglhIGlDKGyANXXmP9eOuYFZmN4lVf7jem8WAsGcp6Zd2FDXOVPnBoJpfv4Gut22gVHE
9a8v9ePy93e7BuVFiNH4zA3HLtVPEKF2kUkmzbbtZH9b1bIMYtm0z9cbW7hpe7NI2kphgyFSuyG0
raviIabOKWO7Jh2AtMJTVQ8rJ/JSp2axE67xlUWH3A276F70EzR/7oGU2HQF7DbzlXTj0rTMgmdM
clRqc9T+CLcgwFu36RPTXAWWavuVdbwQb/4SzN7NTU9bx6d254Yg72f3VHpih9JDshL9lwZpttst
R7udoq4dDp0NgLHYiDQsI7NvYehE88frM74UlOf7Ph+9us9winHfhE2mTkyiSAnxi1Pv+b8+1cbc
LopxVhfK9E7o1+ZFTMPOcsd9DCe7xnVWdsnCTMxLky6uxQXtXSfMHas8tTxVtzJtiuPnOjBbrjKj
HZyTOid0AbsenJ/mr8oTyPBjGlxvYWGxzqk7k2unVjw6U5g2yQGbeuO2zoZb1sp+W5jlv8CTdwuV
V1REzeCn50mlW53FOwc3sAkihsVavWiphdlibftMEFaR9MyB1oCINsSvhk0BG2AtV2LTUguzlZrQ
wgKeIQJwEs9I29EbyLJvOfsTFWtAnKVJmB1LbW/56ZAM45nkfr5z3eSxHH13449rSfGF8Drn7lRd
P+FdmvlhnrJHHamTw6wBaQI4DBHyU5HkBr4AK5fihc7MKTwDNLItlsT6rAYftRzHek4sLyyrfH99
xX6MzaAggPzvwVRMTQEMEXSjyCE6JMfhuQyb+x6ysOANbtm220JUfT/e0D1ku8Lq3j6qQ3ukO7q7
3v5S/y7L5N2SLkZhw7rH2OfK/s8x59T+b+hWAu9SOmFuOqUpUuy28Qhgk3Kbt6jqMI6lPAxsX0Mu
axN1XqidTgeVam865q/khReC2F/nn3ddMp1vjzYoY2eoEd9oab8OFf/kI29O6clqkOiLHBpc9TAc
yhHJKfs1Y2uXlKXJmO3+zDPaLgAXOA8D1M+8GBKMavhSsmhlRpZGZrb3kQrou57qCtywyt3ZQK9v
fIY35eeW0mzfp7HuIc3numEejzvTw2tFQKexi9nnou+ctaOtCZVPa5zODXCkbgtcEr83nt5VfrNy
/LmXn/pBpmZO2hkH2nXcyXgYUf3SJV60wYz7t04lvd/CsrPXyRb1vRNBURF022rXppa9o6ISYAC4
Q2hPKOyDgd4+2CxjzgZFFpDWcps+gmcMP2cYZr1aHooI1wd8IZTPST9U2tIXxptCW4NNWJF9Yf3m
kPLL0k8R8aiYm1NVHZcuTGbssJtyMIwHeMbanfdmQ7/4ehcWVvyc/lN1Y5khHcvCsWVqn/kmPTpU
pVjzQ7kSwf+Gm48m9bIb3sUDgKgtryqgIFS/eW/V3fSShX26yyB++TZ8N/eh+EagLv7f9Q4tzYn3
v42NfmbJyk/cUJoi2U/g5Med4RuUV/+Uk/Xzc43M4oTUXlE2sgc2BuqovolPqAtCS6+DKJS3cidf
mphZqHAk7uT2iMS7K6E17ww7v0v2aVmtzPvSMM1ihT9EucUqY4dwUnSCKk8hEOlHzX7yAfaJHSjq
XB+pjyMen/tWlQ2HwAGO13AkOoX0LqSIiVjpw8dDxOcMIAN0sNNODoaoZ1sOFbLclkELE5TrP/3j
dwtEZf53JclOG0tZJd4tBDotwLs56ZuBEnLc/sfd/+PsTJbr5LUo/ERUCQRCTIHTu3caJxPK6QQC
0YheT3/XySg/15gqTxMXB9Rr77XXtyXxersfkCb/74+4pLeYl4/sXDuwQCh+td0cEeu+nX+9/xFr
bXT993/m3uw0dGx6w84OCCMQ7/52IKoORZNsTO61RlrMbZRXg0Hl6vbiEnqX5NahrdiXpuuPeU2i
TlRbFaNr37GY1nmOiuQykPZZy25fenDMRwryc9taG+209h2LGY0j81hZQqAMEu6Fpf7EoBKjwRBl
cOQFonMj8LX2K4tJXWUDcLaToy9JkcfC71C9X3vPpQ6e0ylJw6mEffjH+n0xvzVqv6a6Vu5ZaNjo
2nbxFb65h2n6YKqKLyuAUIHcVRS3MbirhFB3iytpfWdNu2rPYPOMW81Gx1wH0v9vHnxZ+tPCm8mA
YI3jeXHWY8y23HNWumJZ8pMA2maNEM6C/fynSV9G9sC7T2Voj1vpoLUXX8zszmHEVTDzvGjLAwDA
H761fb4xjv4Sid9qlcW0RsVuDzNn1sA5pmjhmp6q+YcPo5Yvshi8C2ga0OpbweyayPBfoiPNT1R4
x2VWtzcurfu9lJzUcT3w55o7zXcvqwETsEbIcEOUjbG4n6QVQ3GoLnVRt/v3x+TKWreUvJCOzTBa
qEDrUNVel3BsH76MLdzN1ePHfuDa1/8sdk4AceeQT4Dsok7awMII9jwyBP7sbJxq4yNWFqKl6AX1
YZXXcRvdWlfnHljiYGC31th+KETDl6KX3E6dTJDZPuNwqWKUjA0/+5Lws9RVu2fSLQ/vN9XKZyxT
DH0pdJqTAuupxZEEb9H9MiBOCJRCupF1XfmJpYDYFxISvdZHlJ/zneyQp5fFUcF78UNfsBQPg9qk
LXdyzYVbmkYma8VelbAnT4jewp6tTeHFptDNvAU4KdEX1Qy3Y5udZZpsDKOVubDUDVcm0aVbAnk2
Zl8VqEkO92Ke9Qg3bbWPc33Lt9aIxRbQ+agE9PrWQdxVPZrMly+Ajvk7qMbLyLIVEu0Q31WoHKmz
oy/1fC6Hudj30pOIEJhsR715OnRNjVtwTwt6cQ2M0kKK0RmlYH+e8ingFwJ022svLPfGsQF1fL9r
V66BfJmj6klfB1aJSCsNFJhAwBcBeuMB5HB1zFdt2ORspyDjIEjeg64bsvGk3AD1oPewcTrzHiny
Oojq4pROTwWYU++/1spFBlqS/64vLSj3nVUrGN7N3u+mtvaAx9D6BVHPiHEY603ypBu+Ey3BzHWP
BGSrLncPdd4dcqBF3n+LlUG5FGs3hAvt1CDalbr8TPwr3KsrNr5wZVQuFdqjD7RBmaHQfcxw4TD5
r6Yv7mHFdz/N6VaIeO39F42YDIEa247XlwBFcnfQ7hh4riVbJQXXp7wx6Jcu8KjjK53agYtzBhyN
W2sVwj7lHCiMIwBs4TtMyMYKutZWiy3YTlDS6xfMXDynARoAES6au89TnsUw3PtYhIEvveBh1AbD
4RaZUujkI57pMaxb577x/WNh0q2j0Nu6A74UaXOnMDIRkGUEFSfPbYJxHtm1gl9gBvjuSRM+PwOg
1pqomUagXEGP+ZikhS/d4kVVSDiu4wo39IlAnZv+0QQfvJosi2fyaibCMZCzTTPD0kGDb2lQwZQ6
OQw17ICnLVnf2oBerLOurYCaQaEOKk6t75nt/AQDcuN2tfLopQK5xgYECaUk52qkXxrtw7/OKe34
/YXk7Sg+X2peRT/VKLsksAdve9gZFt0XKqtHqBLjvgCiq0SIPxxh3/H+r62cBpYyWEq62VXQu19c
5cuQt81upuLb6PcbB6e/EeA3Zv5SCavF0PuF4/Cz69FTpdih7K1IMfat9Lob0vCIyWAnsb1apXwd
RwNbq24/Tr/e/7yVdef/BLFVPiTJBD/cYHiuUE4hWOwxGJwD+qSmD17q2GKkwVBMw05Ou+cmN0Hc
wtv6luV+t++qbisesfIdSwmsPYwjirJsdh5ZAJW9fwhYbEOD6FNspmyjr1bGwlIIi3zz3FiwHTrT
CfJCQX8WvPjuWXJrE1hZmpeqV9lXbp7xDM7H6RgRMH2uURVoXEPVP3you5dCTZJxJ7BLkYA7eV/W
PHRld5iQKYTlfUzarSKgtXZabDFOAxziQHv3XHYvlJX77jo3neBj8a2lFrPTPXEl9L5n39XkQqwZ
fJ8kdb6hH6aj1P108uuR7N5vsBXZEV9a1TdBxnxVz9XF9vPYB9N5N4waGKXALY/ghnIUUE2pe98q
CTC5SljokFbttHHBy+pos7WhrjTpMsHuGQYeiZbYAHR5GE06RKx0fjZduxF+XtlLl275XVdA4o0t
9tx6E0zsg9Ljx5GkZZzDR+oAbwe6y4bCPevOpz9rZW2lZFe+a6kNHaTOS0ZohSpaPxo9sMIQIhuq
rVqMtccvVh4+pE3S5shS0iEAQuo0Ae4u/Y9dFJey0LTAJm1KPNwuvtvmqWx/tlvzdOW9l5pQX4wF
CEk+JBtwfghbe7oElANXmG7lI1eWmqWDvuxTkk8OauIpiFIT7iFuD6cKy1cvTuZtHctXjgFLYWiX
dNXc9yUGVW6l4eyNp84kG0nDtWdfW+6fmAnxepsOGLJnt+tuVA5dvdryHlvZS5YV/YlgiCgR6MqH
tK+6cMrzMfbLIn+amaqioRhgnOj0w0ZMbK2rFxFiD2hyTnh/9UgA6W4GZVaRkCYfU33yJZLaSMex
U+IEZ7gKN1ECP44bA7+ZHfbk+ZDXzpZl6VqjLUPEsN4sch+H8bHKQlt850NzSPkzLDSizt0KYq2N
2sV0VukI/1ja03OaJeTOiADFQaiTPrqDNe0HVyeH91f9lT5ZihdRzuCXaQ9Jdjp3z34ibhBN2AM9
vZFOX3v89WT7z9j1ssJD6SAeH6SvA33tYMXNs42j99qzr/3zz7OdrHZR7elVl9SVwwkeNBwOuMBm
Ws24tQGvTL2lSrHlHfadoa0usnee2RW0PGUb55OVDv7rEvXP2xvaawR8LI1SgeabGsFfhhnXraOG
IXYmmPl+rHuvH/bPrzg84SURONNT6JThvI57dr8nqdx/7PGLGU0BsQ5SLrAvTLn5PpNxKEOFfS6a
eSO+vv8baw11DZ798wm4kuRDZ6CGrivQsCmM0mBdc65T8qtizsbVZ+03FlOaAqUNVYaHS7w20VCa
uEGIzWteWa5373/F2mBdzGfSc2XV/C9d0tyDJClDU3cPNas3TjUrz/+rnfqnlcqsKHPURM1nOKd+
dTpcDEkG11bf/vL++69cRZeyQQBK4UCasQzpjOZCmnkP2VcSTkN9W5oGEUBX7sqAbmkeVubdUkVo
mByzDKL9s0nsm4wWAHE5G/NuLTHzNxj7T0slos1rboLmwondHFxSQevaFpPcOaWSt72YZBEaFYB9
hU8udOQZd7g0vLN3CbBSKqq0tPLYyNz/Urud5vEsGexF9JAXY2g6Rz7CUq0eYh7AdSmue5NHZVfM
Hxupf+Ox/7x9J8QItW6FbC7E3ztZZS8TBEUA7QFlkFof2xSW6kFCrAqmpKjr1V35udZjhGQlvOTq
j33DUjAIIjN34Kw5wX9saPcpybpjYzO6E1dYbg4D/o2D08qcWOoGvYwaMiZINsFr4gaeHXecSVRY
6o1D8d/3fSOeYV9Xk3/6wnR9kqAwD7HYUZ7G0d+VjXfwvFeb5lEx35RU3RccwcbBj3IDIDxoxZPz
JZ1Orh6e5Ii6efrdIltnub+989brXJvhn9cZpirJwXebzlZf6ljUhT6OvHQedJuKI9bMPiagVH0J
TALkq9tlKHNWzrS3ffgVJ4jyParO7Xa0qJN49EHk1hZRe1TXy3DsHOdUJm778v5ict2h33jTv1Pz
nzdt8qsXM2tQNz5S90JUoe7AAW2PVps4sZmk2XnurDeOICs/Rpb7h88lDGLlcOEqPeQwPTCVgDOd
DJn1yTgbm9Tajyw2EIkzZocKcogedXlnq7aKcHXmodFASjNbnBWr4vfbbm1QL3Z01I7DJyn1pnNR
f0tMDZLcDL5ItZFeWFl4l+JNLzcK2k34zCR199PWyX09fPAOubRjtxS1/LTyESl12scp6bJwKMSe
9Orb+w2zoqXlfyta/xlVPu2up2ZUMXQQzSt/OqlxPBTSQ7wHjFu76qO0ti9T5sNFO5/kRoutHB3+
vs0/v9p0NrwRc26fcTO75NAm+O0Dd9u9ZcmNKNBKnyxFncyyeWVy+ELbltibjl+0Y21shiu7+lLM
6QSiVzY8HM6F4+5bWJQkztfcfaI4pqM0M0xh//N+56y00lKHWRIvKKcRNVKkKqeLlYvxhE9ixwo6
iQdUyKYbH7QyO5ZqTGOAmekdmElluariIFPdzqt1vvMt/jF8J1/qMaGa0qlocSbwYPXDND84BAch
l2+01NoXLOb3iBrlRMm5uzD2nIjPbbLPkNB5vxfWnr08rhvwt4esRl19kJG4uYIpioLekSRjG2//
9oByl0GuhNp67EeTnJxg8MJA+J8J9V77EV5blfNg+64d5kG90dlvDyp3SY40qJmAdt5OToiun5Cv
eEHVNTzTM47tLRm2XA/fbjR3GftqAzYkNvOSU5Fz+H+qHO7l5bkNitf3O+XteKS7DICpilo64YU4
U0c/ZYoX0eDQRzLrB+LI11yZB0HHV9eetopPVvpoGRDzUWZfT6ObnPJcVqHdqk8qH24nIy/2kD6V
At5r1ZYI7e190V3GxUpr6hrUfVkne7zk+e9MexGjiJpA9AP/lvj9FlzxLHCXtpeU+W5/tYA4k1IB
ndy19A5GF9YF7uF1TDxbRkGQG7iG+jMMVZP6a1EFUzR5fOt29/YS7S7jaFUjPZaBSHaulPtDFJ3A
D5Ybo/xt32jmLounpwpHsn6i4lxp5ZwDnv1xLK/el0ldn0fQA+LE9Q+ehLJ2dlB1OPT0da6sZqfL
coLkr763EHC2afAEIA2O8rDaQ6ERe8pafQNT+13lIGqpawgxtAsRHIWjBewEci5fPDPAcALupk3m
3jQy+63YFM92eZgH6u0CQ0zIOzAD3u/FtaGyOKdl3AiY4bMEOpGJnb2RVo/WMDZHUbniOPZI1RXN
QE8f+7HFea2eBUxGxgbjUgaoIsr7+tHCqfTMLa4vLpB6zyDLkeP7P7Y2Osh/D+a04gCTOviyOjCx
kwPZx9TT+49eWZyW4TvA0FLsUH5y8qn8Llnyc6TybgrGDz7+uoT8c7iB/qnyfV2Js2xfCmWjzK69
KWBJ/v7Lr/T4En2J9a6UXIjgpFBYfFRcxkyyOyaL5zbQfViyLQzmyoq3DOPldmay3PX5KdE3bS1C
WjZx2uowIFPkKivW9cfKk9xlVG/ya3gIl9iSnGouPk2exWNBtfoKxJi1MXRXdj26OCB4AhL1GVfo
U41p4ljzYYR1DxRAj167ZZm5NqoW5wQ/n1gFO0vrVAn2vfH6OfLnRka6QoHA+12/1iOLyS4R3fHK
GntQp+VdSvXPvOjuAYu8pVZ5cJLxa063BCxr7bWY6gbiAk/4NDmNxRiVbhHm4Ks2UTWOGwvXWmst
pnfhDjhXkRoHBOXoz+lozFfhFXAYlX4WbBwSVpaQpRgUXpOgIroYQwBNHoj09sLeIiustM9SyTfC
WbSAYjY5TfpoEj/s6+9UfWXDB5tnKckbhZIgNM9YoqbngMBSpvmV2T/eH0YrK8gyV5yNsIauYE51
Kmga9RSFk+NPr/wtchW6zuf3f2Otfa7d/s8aiGKMSeYB1kCOHE/1MnX9vmTPNCl27z9/rWsX83lG
vpvWTovdgZR3s0ovKCnfWCpWRuYyjCoTyuvGxqOTDCcBoOcLn4dZNm8M/LU3X07iXPYoXMHMKnvn
BOv/XSbdjdDdWscuJm1R2YMHbnFySkkHw7I+FKOMlJlCt67CctPice1nFlNX9HWWW52wTtr5A3VS
6BY/tIcfAobU97ec+FZ6YRlNdYm5HrnRTMo40LrAQNKqIa/aSnuuPX6xR3eck8ZhrnVSvX4uVPrF
a3D10vP08/3xufb8a9v9M/772kZgywArEgzBHVDEcKDL1aW1AIh4/wdWJtgyjBpwYzPeVwk64bfv
PzkeALfi3pk+lAJz/0qF/3n/ScwgCMhAINiYy3jggz5PpAZ5xHbpxmhdmQjLcurSg21DxTPr1Oee
PmUJTaLSL+TG01dk4u4yKIfjoxyMmWDCXcykAHHY5WFp93Mf9p5ojnwAmgjeofImmVHprwKtbiGh
8Y62StvPORmBh2B9c65I0T9MQwl/PHg7hxMTQ9Re7dwtJ/tRd0m+B0QrvcyA0u8+1rOLBaKekqAb
ulKc2wRF+t0Rg/6u9TJsMe7HVri/N8J/Ohfxq05ntYMlqMhODO5oIUvFN7/5WAGju4zu5T7YIXTE
vmv5EEVVdlrHnWkJSBeZv9FIK/NrGd5LERFrDPX8UzPPIqKm4CF3Bh46Fdtyq1r7icUSATNLL4Oy
BudfKB4Pk6ivvc/oYSD8g6vQMsBX+IlqMzg4nnxgVrSdhM7UH20UdL8/klZm2DKuFwSNEl0e+Cfa
dS/Z0MWdmtsPPvvaav+MITgpa98qguBEq/JBCQ/nzw+ePclib+8qQaBxxdLWl0H2OPZ59aXoGbtF
eQB58g3xN2IEf3kV/59RQSXnf7+BttwVCH+rs+Z5DcuFjvttNNSl94tlDYsypfm+IYk4lKLwnEgG
sPOC6xYGXGpn/DazLOsA8VgWAqVYHSkIU0ddU/3V0xIbVV2CesgB6D2JYh7g3tkU3/OCFTcdYFLp
XcFz+6s7pmOYF6CQ5l3J98Fk01NDJdBC1LL3Pv5ul5VV+61uW+hvOUlNWKXzCMMQpj0cay11lllL
kRvv2h+YbDUqATTRJ38G2xvEFVOF1ahV7GlriotJk+/1oKhCOHGoHvy+D/ZDdVPl2nbOGo6q+QGV
WQVsM2B4KpFTDLt5cg45yyDP8qsyCbPKK750WBKjqhyGy0AxFfDXyaUvVXlf5yY79C0YWuEYSCuS
bHSfdAAnXeko69NMpxkFTVqcqDA9wO1svqksJUNk0PoLKbWzsfn+3QTf6tjFEmqYK5JapOJcU8F+
cyB9bgAyAn9XakQ4UaN05czMWdy4KAwMiB+gIgC24lZWmn2pXA8O3XlWAMZm5v4pSNvhNOC0+aHU
Gl0S7ECdtwAgy4MzQZH9xPywzavIYX+yMQhdu9+/P/fXVq/FWRBJeCUSb5LQvznDYzv43wDwpqe8
ou7GL6ycQJYETmRY1ATURXGedRYnwQsJ1LFHOY0aNj39rifK/+9HuqyyV26CXCyXxbnsEbOJbG0X
B1v5yUOpjIy5TQsIQnM5nw31sx9sJv29hoZ54/r4dhPSZR2+i+JgHBfs7mLyYYoYRsepmv0hTpre
21BjvX2UpstafCMQFAz0REAvzTTsEIZ4cOyHTvqf59r8Ebx7/MhooMty/Jwmg2YBLDjRxp8YST67
0hehcMeNsbDWVIvdwBTaKpGRpiCkBcfRKqvI6pJbOFV8+tj7L7aE0jL9OBXGPjeJI7CktU/Glifo
XbdQJGsdsdgKyrxJMoQ3YUTnYbUEk8zNIr/sYtCcQxes8499xmJdGmyLNBQmJxdYV0cdQIwzgt6T
dDbuBG/v93QJ5kwz7XsGDPVzj+LOUNj5AaKFp/dffeU8TZeF8V7Dq0aknr4IeKGnyINpe6fsjnah
3eUZzsMZS/5UbOK/27SpQvjnq3M5jumTh4g6VPD5OO6TFkuQG0CWNlYu+aRGAz3HZPLyu+/3+b0I
oKiIZma5BwiD6oszDf6f91//7cWKLsvttcbWTiSkxgz8xDBlLeT3GW9C3gTf52DYMnJbmQfL6vuA
IqfhcZgNm6Y/53oCW4GdgLKL3/+Ktcdfv+6fQ1fR1LXFIc2+gAYTBt7RScuQsI21aGX08MUc5jlD
XiJIy8vYNq+YWa9IMG/ZXKw1/2L+Bl0BxXqjCEyYSTzqNgz8HkCQZ4RVNprm7dgoXZZNN6IoRH81
fqn74FtXOoeq6kvwOeAvqVgXFRAXJN285We41hGLiZz1PXPSFPCDqvqjqnw/Bwdr3ro+rWgy6LKI
GqwoBWKkNwKaRzWIsMMhKOkf4yvUU9vlXUcQqRN1QCC25HsrtTYUZmsftYjrzIaA32oEco5+P35C
rRwsMJiXDSqEULLfuHuu9NOyzBenwQKJ55qdE7eOXNFEc9XuUKEdGrha0wwhJLYVQvJXaucAi/zv
fEnzqvOa1k3OzJ7rfMeIth6GNkiOHQBBD7CDr2BZ5qf5fuK0+VOMVk9OrRVMv0xdQ5TrA+GI9cnp
6990nKeXtGy79jiZypVhP3fZy9zz8ft1KbtMJc/zKJMwCZENFIzgngwhUnPVEA6auA/wj/T3c+U4
R7BV6x2j2rkRppseSlmxBxgvZJfCSp3PNc2nfZtT8eC7XOxHJL1wSiXWi++R6jUfAGRiHQmu3iSz
eEA2U0KpP3VfUpSD1zBaQeVT2GZ5ewdT2ix2Z18dMlvPuyBNrb3rOTlIIJn8husM2029SvZJDQkc
OC2sPGSOuabx8hmE43w6wFu++D0m3LpvQER+IADOnos+0yDdA4BsrMS6lLPrPtpWT+2wkoM6V1K0
ENs0450khSOB1dRmDy9LtQeYML8H49TZjcJVN2zuq28Tis4PRKn0jzO3zg0t9BfZecOhTeeTk7e3
w5yLGA7hJJaWqeMrgnUPvqaI7MBWsan4nfDbG5bUZZgQ8+JMHothofdc1T2c95sqQ4XSBKM47g1w
gM2rPWJaiMMxYvaeqG4KBRd7LdTRTs0JDOMjIJ4nwBrtsDfmFxg2t+nUfG51ke0p83QoU5STqiQp
QqhxLHCJnGeFi3VoDZSEOnfTg0qDBxVUORLCwQtz1U9ie+W+bGsX+4wDa585e7QKn4Y2SA+RFOUX
uP5kYQqlP8l9GbllMMfIuWVwz5vxM3qiYQXkSYQCs59wNjiYK3pYeN+YaB78K6gXvX4CzM5DNXh2
chzXAZiW9JEzWK8dou9IZDcmTq5Zm9owuEnYIPFY0HHFWdrce8q4sbBqcu8NCcK4MwzFq8zbz7BI
wx1T3xBe/DRJ/tT05UPZQOEIJAb+WzqvgGvcgNjwyW3d6glkn1fcIJvQboomGrwS1nUEhnVzSf0/
RBf3lAlUkTtwKs+IhkG3VVto4yw4C9+FUUNqRclcYq0ZWBNXff+Myv80rObyhLOSdRyLwQcdJ/gz
zYEfuqJ68kvrO2TsU1TX3Q3zxGvgFU8TraPW7T5DWf8l771fMJ0vwpm0N3bp/5oIkK0e0UGUZh2e
RoDEmHtyYD03YckTGXlucQPOrIhtJLJ3OvMG3LHtn/l8rU8B/M5TRAIs1dyl5Xzy3PzJGiGLzYuv
2N1lZPd6L5rgVhXmgcz1N9xPblvXmsJKDOeSopO5m9/QFAoOnhNnF7i9jgcfZMWi9HRMU/cOh6sf
3POeJuZ8qoV7aj3/AdfkKioJvYWaBkYmSMmGyFme+tkPdVfdO2Xz5HTmliFqWicQ8CDpeMwMh4J9
+tQ09NKVwS7p9C2X82dHgs5DkDMJlSvOLisfRTsdrRSsqsTdFzBF6MAEi7y22jt1k4a0xQGtI39a
ab/oqVVojpxGuPBj+A75rfYrfSR+g4ngjUkooIAMG3Dho95x7okIIoRWzY1Ogn7Pghlqwp7Grs+e
4ckXI1agwxHjCWuavYPww+wkUb8QiblxULeDoVqG86hAWXHdr0IlMXwR9wEIoPBJrQ+JFrDYdh74
rF+qHrwNzoEVaGsa+y60WZPDd7Nb/aqa/BUmt4dcI3TTZiIuPAAmE0OORrMQ0W2UFM478DKCsOtG
+A8WaoeyevcBkqkkkqp+LEXK4nIiXuTL+YiamZ8NLX6YDvSvse7TCP5gr9BufZa0gCWztlH1aU+v
0k4QhFHCv27cAlJgoPo4SQD0EvN9YKenGiuFm0ovahoD9AxktmFSJbcZGMUUEesTFH/zrV+WRVg4
3UNSz/cWDeZwJOxLbWEAqTIYH5rZC2dnfrBIcEuCAK0+78qke+6o8z1vLPrcFtn0qkqK/oHxTtg6
EmGqsbk0Q/pzyqenhDkHiYNRDbDVqdfJS48BEmZzczthgcROMv2xSHHLhPN5tG0I+p3kMAdAno1Q
0GvmXeqEPblqUnt7gDbGZtXnbIbYIW8MCbumUHs+2t9sbd32mX2pwG67ui7sGTgQN46bm52dYd3u
hL+rDRBbY6/vG9vo2FPiJNogzgTk+qrBQERQC4tvj90PyAhurG+9tm8Gl/8ytniYjHvCgvMjb2qM
MXjG815/CXpEO1yv2blJf0Cd0+cgd84gAjoHF8iesEWYwIOmOcqld6I1rkmeno8dduewbPRw8FEV
EtK5QQfM9M5p0wswntB1NuY1ccfnhkD8An3WSev2AbR7J0yy9sUZG5i+QxsaUcVeIEA74UiBqNlA
bmDtCd8j0hOE4fJx38niN20lCvfrEZ6EgFSGCMT9tjVFlp2h9N0HTpCbG24lv6Q14wBB2jLuJX8e
vPQxN+mj9vBuIoHhVK2r+GraGMkMTja6gDuMmbouNkVyLzBakBMSFDqE9Ic3uE1oWuzwM7fGCI3v
hpUyjyNw5uHQl6jrdOUnC2YGUZWO97BYg5KpBu5qOFUYV5Nz5QfNDUOxaYZRXQN0N5BcRplT8lCZ
5GunsbkikKowUtVnJ9B3YqxuC8QyM109pXWxswcQ8oYxDevMHGXq+cdcdVCVe+zVz7xPfjcelJJW
2IIHG3UzdUBAEknIa3tnq+RJQXE7YgJHLslsICmru44VTdxqo8JakzGidlvBfLavkO90+lAmV+JD
UJs9Bg/M62fxdbJcEBPaXT0EJEJhyuOMw0XduL/YAEOd1HLCYbS6CGrYEt2tP4HTfOEak69OKxoW
gwsKGTaS1MDqoePq0Hg2CytDv9Sp/aNy2aVuq+dywPApUxpPCOY7OQOZMIBDHXLtOgD2L5s8Ggmw
/UY1mDARMMwm4GYXifs7bTscGnt6K6peQCVb46iT92o31Ciimy1W3GUNrjAZAtW71vOA/+izuzJp
fjpzkO16rMahH6j6NxSmoxc3o9ASY7zOnhOp9/7IALLrAAAfgdr2/X2q+q80ZS9NgSRNZszt0I1f
oQN+bhg+n1jJk+0qHg3u+BmRsG+SZiNciYu4YjAnH3mLjpIKboIOVEekCV7N1N6WEHoik3cjGVQ2
usNhI+u8KEG2YM9g7DaESe2VDOefsnksEzu/sLzE4OCqPQirqe8d32ZjmLZYLrtcoI8a2M+GnWTW
z5JyUL5ko3QS6xLtnqIeIoGppFvdEzPAK8grtYSl0pRcI0S2gSc/cUnU9hkxEcxmfRVpHPG/8t7v
pxjulDgfIIJUHWZp1GPhDerWcWn2hEi8uM0bWj2nDSgoueVlT64NgF6YweM4iZTl4wLr5iR4KAxv
vg6OqG8IlW0XUhxYDnCF7R8kIPa/WC6COk4rp2+iFCexIwKY+gS2gkCL2agoufj2VMP7hiT+PQWK
8SKKuihOxp5H75m2V154hc3zS3ZluDeGU4AejDXYYacxJuK0s9M8Ll0mVciTZPhpt6a/SxozYf+E
3/6DwZt+9Zou2Aisr1zjl2YndusZAuDwBOkjKsPRh9rxcNiszl5lPpR4pku7kzKDmdcs3ensUzuu
8zHUvN/1QP99KIKy9DNxUNY5glM4nhNjyJlLZz4AxQgIW9PLjWv0SiMtBdZ2hwtjhWLUSxfcSlQK
jW40ezeVt6WWWwlVLunrHa6JrLSCAeRL8TgNzU0lkdWrC/W5VFl1QBT8Y74sdGk6haVDOfDyTi+y
TIfXBqffZ6SNi13TmnT/of5YwthhZzIGdTmVlzrP/ky459ZT+ewwvREV+vucNzIIS6MpJK6KwMm6
FL7qonjOIJ9TOM056YFghh8VDth78MWbvZGZ95uTKdnDtV4cAtT0R9r2rE+oWdBHoWr7SHTb3DtN
M3wObM4fZN9NPKIJ7x+C/3H2ZUty40i2v9JW7+wBAZIgx6b7IfaMiFyVWl9oKi0ESHBfQPLr7wl1
354UKhEcS7N6qZAEEJvD4X78HBABuKsoTsSwqoUHQmO3vHihU8ZXQYii2CnI+k3KhnSDIvHsIenp
vOUN0oU+YQxGkg10r6YwO0s5ZLsozPjRGzVbIc6U71D3ilAoq8htHjR9vo5qMJKGoGSYe28TcmfT
JjS/Sx03Oc0+l4dwHrNNL+dhpdxUHyaajLs+79KtGsFmqrJ2PEZw1x7SQXhQ+VP1jsrhMzRa5cFj
cfkpTlW510zAqSiYd9OMTbHJdZFvEo+VxwhivRuC6how5iHf3o19ci8S1Wy9OmwhpsRwoY9xtesj
oKeu7xHLhjdrCSQPmRJzUZ76TLuPFPHi7eA77BtYnvzjnCZg9SrqdsFA2AhdzLQWB1S08OKoPfk9
4m2Cz4CnY2aAUYVbm34fZbQr4XA7eb4TytsPPAKgu3WW+n89CMfNlFeL8MDkToU6yWhODsKRYLF2
BPlT99RdwpG+bqGALfg9LFZEEEUMcV+d/LCAWxO179qqfe5msD6MSyK6ry8aNzNbaopGhBcQCU/V
l37K12BjR+qarFO8/RFWW1it12PW3MxrxYOYSRiM5amDEvpU+4fcj95d33W2hbj8/iLWXrXEHZwG
A9CSfWhm5ytoLD9dSqOuN2/78svvL5rXjLGmrmDFobMlz/EYgGbF10voDNvHs99bzxScrWJohpPb
cAQkynxVB/Vx8LulLeTa1teIgKdZ0k60Q+1mHEDllYxwPFBZVG0HmhVHOmtgxqOm3ed8zhH3CsRG
I7i8S0kxriMG75yxAHjlcEboFHOx7/yO3o9JPh2uT68lhs7Nu6udU6fmLgQ1Yr3B0xCP8A5cFLsW
6ItdKc6Ju7ADLTNtXmB9JqEf50KcIgRNllQUiK1ulbTdQvOWaTbvrxwc7RpKjM2xq8Q2bX1wShb7
SHpbNT25jXrbTc9NqkSSAdWi3KSB1xV98DW9UXGSrAYEVK8vx+tRf27yIfZJmNduxutjN6XIFWay
dB6mqXJ+SspmsfHdjDyMJTA/u6Iump/XO7UsjVkChMdZ4oHaBmVnHSSqp74nR1z93g3cl2khm2Hp
wsy4TuGUlJBSQVyCPnbsfcc/IfTypq83YSLB5PsjNJt6iPAJXLjjoa36Tb6EX7eYHzObi7eiz2RY
Rce8eQCb6Cbpw+3177YstZlpZcHQdYTA9HDxVIOjVrnwRrIZ7sJ9GDbg6l7Kdlsy0pAp+93IeUjn
RWkHCvV+jSf9TfaUnIZnd1Ns1E7shlWw0bvyBiqjz94Z5b/7Yv22NCwPL/fqC9utMioGkWbpieto
EyYdvKVmG9diYVPZ1uay2V403xdpm0APsTuNzS2QyXT6dn1lbO1efn/RrmpoUaKsvzuB6ORDjtd1
OCRvyh3DIfu96XQSecVc0D6jTu7G7ebncJBLrMkWbyU0bprKDRVBVgbEwPVjiNss+LNGFeZSTZvl
BJu5VjD0dmMZ4MtpswMEbxUg6BJHC7Ab21kwMqrgF9FDByHtE2umapO2U7YVPv0+C8rOyZD431nZ
FngJ5EuYastcmdlV6gSzm4e49appx+ddM2202OZvIy7iZjqVQnZcVGHTnaJg3rTTnjUQD1Efru9O
26cbp3mgMUhB8FQ7JQPiYo4qn904ea7abAcQydLb2XIETO7cWk4l6BddfgNqnFXc3Kfi49u+3ljp
SXVt0/lefewHucaeQom4t4bJm6OF6bHsU5Myt2l5ylH13BxVc1PP78G1s2LVkkGzTIupYNAPNPCj
iNbHtq/vS5k9N0H5dH1iLEcgMJZ1UgKBHIXvrtvwBDXhu1hHCDEP0U4ScVNn47vOEwuRl0ubf33s
c1PDYBCVBO+f0xwF4rN4Q62k568Y8AvDjM2ULlxwtskyzHMqUqeYQYV0bHrxmafZDcejfuGpa1tl
w0RXFQl6r3KxynPrHkSELHCEnPqGN1IufL5tkv5iqlmSpqKFR8lLZL2K8MGJ3AfXDc7doHdNi+za
9ZW3zZNht1091qiS9ptjNPeHtA+RFnLnYKFx20QZ8FZPBVmMlzK/aXr6tZrU+7hp/oyCZAGja2ve
OM46QGa34zO/IfWuHv6UqKFaFsq0rIDJRewQCUXyxmuOeBEVh6LW4aGeaSjXbGx6YIm8i7L3OMkQ
SftLUHeQ4N4XsT53QVV+IbUTHcFdoxyUdKX0e+iH5LEOWbEeaaEPevTYo5fnySnMnPKbX01jsmp5
BZR63bEY6Od27MmuTCR0mUoAz9MwQMAcqaMGaWNvWrPZLQ6ZS5Hzbty0PWgA3H9AuR0RCeBePpVC
pnrVF4oi3zvm7gaQw+gwkaDdy7jx5lWQTtGzm+npG49G5q5JDy55EbrBTVD62d6LXEchA9Tq93ni
zZsi6Ph2CKvyna7c8QEqDPk20pWzCZK8WWdcZ2tWtTNAA3X3ORGpxmMhDlcjOBJR8dS01fugomLj
tW677rgLHm438BbsiWUXmNyYrBoaj9RzdZy1vx9RiLDu+xkom2yxAMRiHU3GaHfKayhx4V1UsjZb
5xK5OOAZbud2+qBm/nke5nOeNgtOmm3fXX5/4f/FYa5iCvKPo9Rei/ol517lYElx3PoMccg7WeVL
HF+2ni53/IueANwhc1F1/CZXyEZCjzOQIMAv6UEHTfAIapn2EaTmqF3wq/ExzzmgFeE40lOSe+Dg
LZHQXXfxRahWN2o/ZE1wLjoo4wKZrxc+0WKc/MuSv/hCD5FfpUBBf+xjij2bEHKooAhyuG76bOM3
zDjaxSu3YtUxmhBUo/EQPuRI1WRIjdZAbrpdTg65F9T7t3VnmHQQeaAuaQQ8q0QqaouTqZ5pAaa4
SQTzU0d48SiGsVkqWrINzrDrZKhUgiBsegw7dkbw/IuQE1LIrXga5RwB8RIuRSVsi2QY+W4eijz2
shyiQRp5tLgfzxDyXtoCtnEYNr6mKP6YCq861gnxDuBbkfsinso/KzV1n6CD2O2GCNio60tkGYoZ
w24G5sWF8iHioiq2jT3gv720mBeKHW2G6mJeXuxm5rWZzyZZHEOSbYF1uZlZetPi4X39423NX2bw
RfOI3nW56vz0mEdTcD9CtOHn4EPUlxMevinthw37exeZQICflFQdwSAi97yjDghqgd4A/mRJ5tU2
CuPIy+iCaQsC1KsUtAFOSFNxA4GL8C7E1bJwY9iW+fL7y5lqPe7wAEjIsIyLrQ54s025s1SkYGvd
OA/AYoIkDxDJG15TlChRp9hWmpYLPo/lAeYZ56HHDhp8hB6OvQOVjGJ3wTxq79wGC5vU0r7JugLn
QzUxMA1H4p+S5kyHdo3aTaTqP1zfpbb2jUOAZLnu0QPqZp2aoMRtmpuPAQ7aHr5BcXaHQujt9Z4s
lsOkYGkrqDjNADyigguYVz97QK33e+QJb7Ju3LtxGb3NyTUZWADP7dMOYj/Ysbzap/nkQZVNujsm
VfK2c2dSr3S6ZlxT1R0duG0AFbWF3kaJ466msqGfrk/Xr4ruV95lJvlKqwcKWHGAV3ce7kbpQJur
Pmng7eK5PkziOIvxoYG7G/D3wC4/6Xjeyf5dr5a4u2zrZdyPHHT5bNR4VaUQBf6zLKbuPq50v4E0
R7cRUR18CEs/Xapas+1D434cswb4xVjzm2yaDkEHbIhgj34VbwNd7K7PaARz8tqEGoYghCiLHoAv
O15AagFyG1p2x9Zrv2dp+OBHHRyn4WedeAsny2J3mGEZXFLLnPTIDgSTKO5YFYinwJ/Dp+uDscyX
ydKSj0jT9DDNR9L0kIDyhhu3TE5F6SJdJJKlO8wyZSZhi0ugpBdnfnH0oQm1HQBV3Daoil1p5ee3
PunquwHEStsE4CAO6tZ0iQzdUovKTSaXgfSd6wHbdESsb7yfW1AprEg6VMHKH+i4VyzO3ynh9ne6
9v1VLofyFnCf5LsjoLexbokPSFGaSPXYOaX+CtcdZaxIBgdLl4qlSIKbdDCuDFpZgbn4OJZ0+ASa
fvfspxx5/EReODc6CrKDgAzB0WtbfecQwAGI14U77IDiMXTc6R2vZr1wSVyM9V93dmCmjeMC9WuQ
QUeBWNTfSBbcQYPvmWXdWQGUW+ngVkyOs2BebRvPcAjyfFIRgOzJ0a9vanD5Nx/TAZAw/8vb9rXh
C8iGVBPiaMkx4uPWm5+HUaC8+n2yRONjOZUmTw2UVrIh1eCJGLMvPjA/A8rCr3+5xVP6lXB54cXU
PpT4mAasS8p461QN4BbFgeV0c71524cb1gtZ4sibRZwfqyYkt+mQOgc/iZbCcxZjb3J9V2mQFG1U
J8eg/B7M4caJ1IGEe5YCKpk9XB+BZYJMcpoqaIYw77G0Lo5JJvganFySvDEIaDJ9o5KIBwKwqFOj
051uUMUmKKz8u7d9u+HM1ywHjglFNcc5mb+oLB1Rm0L2Tgxy/bd1cDluL3aPF0wjLz1OjzkL9nmK
qoQ52PfNvLB7LOtrMtNAlk46pZfXp2ZYT+CEQNEV2K8P/G3iVOCz+f3z4xl4Mbct6hN0nYBlBTe5
Q9YeMpfXZ8ey+U1aGvA1wqwCi32asXXmMt6IULyxafr7l2cp+CiAkKpPvqvc1ZDMGoHvaeF1YPtu
49CGBdCnqgESLfS8FaojtmC/fJs7bdLF9PM4A8bDqhMv7yvI3IOwmSM2+tVbpPC1sLyDOer3qSlI
XOs2RN4QEcMmRT7aTQ4j80pA76MxrTBPNX/wSdiFK93I7LacgXvPNCghJy8I5003cYFjmDsnTzgz
0Hd98d1zE9C9cz6uii4gAC2jDOb6Hnn9YmImGqOnLbSdq3E81iO4jLk4oe73HaLpd6NXPF7v4vVT
xExAhpyFy2oAVQGP8f7MJ7bPAXFfQf9ZorKw8NdTES9ks1+3ldDO+H3qOyKo43AKEGlQP2ZSHrKO
wf2OF0zx634d44ZvKmkPLkpSi5MKxVp18TFk2YPGOwz1P48SqDAoQu/rOPh6fd4sozHTcCrx+NzU
ozhp4n3VPNloFMmBlRdi5dc7eN0BYmYqTo0aQeCs1ICGezdiSOkKQb0nkrfngmTvC5STgGthiYvO
NhrjLhg4Cl8q0qOQJHB2WiioiBWbCjCpt43FuAkg1hNU0GIuTrGqn/SQ3YOL8QOGt4XazRE65oea
1E/Xu7KN5PL7i0sHYoKebOsS4hvK/yAzlMlOhfw8BmopRWo5k6aqqJynII1dZzjSXPN1Etd0TfPh
OETj+zAZl6Cutl6M3VwPDgDRhdTHuhQo8H/PYm+ltFpTJFauT5Tl4JvJJzHUeSVBSHSMmgrS6EeO
V3ZVJSgG/iab+HC9EwuIlpl5jVL0skpJAzHk8GsvHyv5EIT6TNNk5RLEL7wZ2Qbo04DtZgj+JEwu
XFKWXWAKZBY1KrzLIShOjjuCi/BYFXe59za3jJnamBOIoN0WhPxHWmabNDlXzrAuVLldmDLbtxs7
eApzBmI6Vpy6QeS7WobZsRa6W+UR6CebkLk/eyelqOGd0hApFTy8UAyCeCzZ5BOln7ox9m4YK92T
z2vvE/U81Bpd/zTLljG51pEwnFHLmRYnisx9UULthJSPDaueCe1wP8bfrnfzuofBTIZ11NjhbkYF
8akuxseZ1SgSnxZuO4tRNaPLcs5B3u5O/SkqUCUfQwsEZVbiWx4Nm6KSqEryvNusWCKrsQ3EWEkw
DdIshFLMqRrEDZPuVrTlx+tzZLEPJmV6nPCwKtKmPo2MnSSAwzRyznUmdk6wBKKwdWEEy5puinmH
EvqTn07vtHLvW0p3olY/i9D5fH0Ulq1u5lVFGddRlINoIhqbeE1ZMW1zoshOZ+RtgDRmisA6bhWh
CgeWoGt0u5maGUwCygt31wdgETFipuprNEZcsb6oLuDljZs2D+Uo4WmAHp97eDTMd3U+bhzagMym
P2oQ4qwDuFdj6K8zh62yNFlzhtIm1FQSzhY+yuIJ+fT3KzDu2sAjCTz0EYJEdeyvw4zdaZ3vIh+1
wUP3OPWQ2goWAseWTW5qVtAxrLqZoXCHqPoeiNp3SVfJBYNjO66Gy+jloNwfILEA9jxwvpYEktBf
Pc9Zs+jsd0fpL0lq2foxblsItHeq0FV9AtoSVZ3xqqrXsxq2OdS0q3mVpHrBB7acKTP1IcoJHKFV
VYLmoS5/hhzUFV0iu3uvRMFn3jvz+vq+tCwKuwz0hRcU9mwGG2lYnFC/BFAsFHk306wWGrdA/pmZ
9uj4MFRdhmILOQ7xUdAmX4eUoBAIVZR3nAuyiqMAvPBqhLxbl65bIKV2fVYn2ygop4Pzq3h0LvP1
GJbROYO8/J0nvHZzfewWo2ImSxIA5b22n/vTL6gAOGLeTznoDy9vtusd2BbRMOt9hWq4IsGZd+vM
/wp9MnLwZR78RLwg3dA5X4L/Wq5bM1tSAGQpIkQgTki5bkhVfQcJRrYSavhOQbWCEuvg+fqAbLvF
sPQJSbhy8nI6clRugP2S76qyf5sADGOGNfKmkBAFmNKpIQ+eepAd2DnmcXv9y21rbRgIX4G/EkxF
OE+q27D0qfbmXT3+uN64bVoMqxCAeS/3oBxz1C55BHwXMSzytrocZuY6KhT98rGH1WSNW36PMiU+
MnCUyNUkdPg2Y2NmOuQYdNDuxf7xKv6zEBKQr6x/cBCwXNVxvjBJlk1qZjXchFFPRDo4SvEpO+Xt
lwJsM5U6td3D9VWw3GZmVqKJWEobl7SnMUZp9oowz+9WhBB6kAVPd1Mlsj1zIpToKYYEJmpSx37B
W7RsAFMVNCzlKAHU4QhgIgcRsAOQyV+vj8rW9OX3FwZ6RHCx7gQjIDIQd3M3PSXdkmKArWnjNNMW
OL4UfEtHCqFXMCgc/HEp321r2jjLLBZ0GARAeH4e4wE8ADfqRPRt0mDM1DVUbdpC+9FhR7fWzfsW
DLNrgnfNTS98drg+7RZ7YeYEyNTRtk2BMwaR98canEKlQw+1oAvNW24GMx0QQCyYZ6UvThSsPnn/
RRV3KeqHq2qpzNHWgXGvx2kmNZ0IpB/BEjpxRC1LiCWVkFwF7PL6FFkO9K9L/8XOTKSfgnwWrlUd
vUukXElQOzRgSJDkPKgl1m7bOC6/v+ykZlKWIoOwtUqLu2AUKLvIZ+fcxuMjVUjUXB/LZVr+mkRk
Zoog4ag1c1AGffQuxcpTEV0S5AUgP677BZwQyJpPn0p/WLC3tt6MM+2VnE6dn1en1HXXYEiZAJ4B
W3uk14TNu5mFJzAxXB+YbZGMM174RLuZRO6jBF/cpZRt4voJNG73kYJiauN1Cw64e7lIX5tB48Sj
SF3iOYELtu8ZdHsT0AwdO0hjbRMipg2IqOsVWF7ZuW4Hsa6AJ7/vq6L4nne+Wgjl2GbVuOKhkjGK
Abo2JyXoToN6urxsSCHWY+negG1ihjLr9Um19WTc9yGluhTChV8XlwCoEgjwPWiXPcQTsJSzWukp
Xzhjv3SfX5lWMw0BHy7yux7TGjw2Z3loV8F6165u0k38GUpd9YY9zkd+dPbF9p04HkAckH0cFwCI
FhNoilb6IADONCr+TnGKwvwGOJ/VCPYmiMr5ZGHXWK4Jk81+loFyGZ+GUwauqaL7Ccbk7fUlstgN
k8g+FCgNUqUqQbP4eYicOwYamz77oqf649s6uMzaC8PUyzzqaiH709T0fJ9rRz/XMqq2oN8RB1n2
9e5t/Ri2IteDxAOodkH08pH2X0Yu9n4B1qGGLWwxi4UwKe2nXGXC70D0nOi4ONV+uEd+ZBPg6IKR
l9yzqfEW1sRybEyF4Bpof8jegmyY+zIFkqsSm2rOfgYxeXba4egMADoTvYgFtm0Bwx5IPNW7vI2h
uteHx4vHHAY3EK7cUnAcXV8b2/Y17EBRgFwKfMnTCS9fdpsjdwDVcn9JVej11qnJ64Bi57DC87g8
eRq0iTx/nNXbCOWpSeeQ1pK13dSSk18M8wZRnmIFChECilLwApWeyrZNDrrd67NkCe1TE6HTaBW6
s6rjY0S/oVQEVKbdczxlB5F/ymN+4yTRPlLxbc7kg1d3Wy8d34SnoSbXA0gDkOHhY3OKZbGLJWi+
JO8fkID55nd84Y3/upWkkWEHiBpLCcITgvOZ35Aw2ZQdAVsKWdhituaN4z9DjiPCRphPccdWFb2r
VLwaIBl8fWlsrRveQTW4qndoy45VKD4kSe+vZV98YDpZuilff5PRyPAKfMfrvDQMAZUCfH3gYIr5
U3dgW+s9VJM0AB2CE85NN9dH87olo2ZpPbhPkxR2HmTmnLWrjsfrIUU2N1M/SU73jlqswbF1ZJz7
YVRF14Lb6FRE9YMsUYblpqhrHeOnegCTKahNFtbHYgLMmnsClpxQj6iGqtNmn7oAGNDk8KbJMovu
6xyVEkGmi9OsvsQJuymyW2gPbpzpcWzUm/xcapbbix5UO/RCwyMJ3TRdvm6TEVSgF4VRFNqn4JiE
CM/14VjYO6hZYT/huieFO5CTI+T7kSl5bmv1owOl45AMh6rOAUtTN9HUH6SkC1fn6zcMNfnPZRET
7RDmHlUafG6InxxkKE5MsXYH/uOlTWCzn6FpA4JM+lMNQkrQkd/XTLvvUR41bEZK0rWaZPCcQNZo
RVu/+jORYgQRK957bQDpAwJJ3uvza9nyoWEphIsiOT9lFJjUepPnJdmxPn6OtHfTxeVjIJR+4740
LAZCvBGDrnt5UimYKkFJmjyH8czu6q6VN0Xlgrch88eFBXzdI6FmKf88xvlMYlwQGgq9u0YpsQmn
IFhXEaBieHg6axIMCfhTF/1SS0ichobtQCTPw/sEV69UKy62ClR175MtyhGhgrJKvodyVd2VD+Od
2qIU/OH64ln2qVnjn8SJL0bUNBzHhs8TiH0C+iHgWbjOcxByBQmI1bfXe7Lt1b8U/KsuUx6IOI/O
XMTHZHDFYWC9epw48+7DdGjesbH2byuOEPgKlPX8GRhi8oE4hXroR1L86y34X9/G/05+lA//eiG1
//wf/P+3EuBYmYjO+N9/Ppc5/vufy7/5z9/5/V/8c/+jvPua/2jNv/Tbv0G7/+5387X7+tv/bAvw
Fk2P/Y9mevrR9qr71T6+8PI3/69/+Lcfv1p5nqof//jjG7QGuktriSyLP/79Rzff//EHvTjo//Wy
/X//4WUA//jjqW9bidDiv9r6zz/48bXt/vGH4wbR3wM/gJcCeiPIdV/iTvrH5Y9c/IEHsmgC+jg/
iMCl9MffirLpxD/+CN2/h35AXOIBK+W6v/5RW/aXP/Lcv7thQFAv7EEvm/mR98f//7Lf1uZ/1+pv
RZ8/lBL3I/q8nO2/PHLd6C9nImzaNAOH69nTYZ/EoBRvaOtteyR31cc4GamzSQPBv7r5UMtsVfKo
AZKinT2wdz+qogDHcgIqrACiw55a0mN89e51I/PQ4ArpgpJXxVkFTfYZTOD0PXy9hRP5quOFxi8G
6cXrMWioGGmp87Nq+6bdJMkYrZkA2ScoP7x492IH/HueX86rbQQXW/6ik9IJYwrKrfwscjdPwDPY
OSC/xZsF++c/O+yV9l81KxjE5fcX7eOFUBRTkeXnNgTlrFDJvAcF3WPtqekRrIcLU2Xr5TKFL3oZ
Gp6ms87zc5LQ7EmV9JEkfn90YUjX1VA+Xx+LbUGMO7YodcnmwKdn1OGCdtmhFZOHWDNYf+G3fAnL
axuMcY02MiJzDdjcWVHIV7/jLjSQ9jHl1AVyGDTaUJCoAictl7wiy8kyQZut7zTgJC/j89Amgdes
g3ae830XB70DJpM6dbxN1Lphme8n1iIfib8dKG/HnXgabx1/BmPSBlfg5F1Y9hufL4TqLDvTRF2N
PG5TlofjKXHl+MHLZ14e3DCG2Pb11bRNs/H0d5sIRUFjmZ3LvL0rLiT+rq7Ipk8gJxcW5E3waRwA
4y5XM6IKSajCkzOJj9pF3iwJ0Nf1MVjmyMSNxnwqE88bsjMVnr+ROstuI/VW2/BX0GhLa2gFhicf
1GbrDrSOKSQ9XG/h5W05TiaHC+GxGEqeotqbcr/+xgS40tMtSxGL3qZRUQ9LbHe2WTJsUFdFkuR4
uJxFNmTDqotBK7UpQH26BGWzdWCYH6BWRuVWOj1zrgANDXnVORvCxiVOMstWNVGiRRF7setW/BS1
sDs51DQ2rHM+JTSKbwXXn69vJtt6GHYnBxd7D2ktfipACAKRl7rexBJkQFIh8XC9i1dfCG5k0jBX
cZc2EsQ950g14NCph2eI0lafsqTXm7KCRAQAT9VCX7ZFMc43EVXGCn9UQFQW7R76KcmnAuxYCxVl
tiUxjnVFQeOR9ESdC5aQLZA+ck08FJUnZQCGw2TKd9dnzLIoJrB2cBNUc5QDPyEx7q08v4X6Gmf9
lkMz5y2YK6i6GH5GF/gAbBAUM0eFTt9pz0HaZcjeXf/+X9mxV/w2E99K/a4lZIzEubuojPE1jYMy
gLzUHOlnlDlA0ndb0tpxn4VmSfczG9qQfG7nkkMbUXXgjW9q5oXQkHBIEH6WCilieujHZnYfosAv
+mLhmWebaOMM+7GkCiX7iA2ELSijwcvjdN4n3qXzGzu47NMXPgqwU0Ps0MA9jZkDpQmq9B7SK+4T
dFqXyq4tW/4v+MGpEDFPG3qactbeNI5ffwkz2iwMwNb6xX94MYBZg4PV1UV3ZgRxRlFPDrQcarlE
ovbqOxvb0DivdRDXYedxdXZARe/H6zjOw7gDhCVm1UqQIh6+grgqG79TnxEA13Wq6mmJXtJynE12
9QiVCq1DVX/WHalWZR8mP1CO/8hanjzVgUgP10+DpRuTr4O1JR5Vcd6fqxQQ1WBwwbAfzB0Iy+rP
TtPFb3MLTGg1HiWJICQHC/Ccpv1NzUnl1yvfpxQ1ONdHYtkMJqzauZSrBOBFOOGlCMXzMGieEKcH
Acbbmr9M4Iu95kFeeAwdJzqloxyCLSTUgmGX61gtRORtC2GcdnAMQ608S7GXOzBtfqhdBFz2wKNA
NXvr6yIsvpa6o9pdWHeLcTEB1jro43LUw3DK07Z6nh1/OkMZ1H2UKl8ilraNyLi9Q6cbAxS+zCcI
YZL16NNhjau1BzNq9TiBhmDBCNhGYhgByAdWkFT25C2ipe+d3kPgrYTmVELe+PrxDDMwS+inkTJJ
bwcpP4Yq2DAfoFlf4iWnm3YJam3bvsb1HZfQO+jzRJzTMWjPbkPLI29IseR7cGzTVy49E5kLxv7Y
YY1DnrIZhTwQpgJhZvy9ZzU0yYoC3tusN9cPyusxbRdxz99Piqa1iJOiTG+VJB88SAP0zZ3kCfIn
4dCuWM4/uBlbBWNUruoeYl7Xu7XsNhO0m6dzgTSDEudSxf4KfCIU9KatXk/VeBih+Le73o1lmUz0
bV05c50GiqJSbVQPLaoJP/IoJQun0ta6YQSUTpKGQZLgnBWTozaUZrLa85Eu0pnbOrj8/sKKJSyp
WedLdiqdqPhChwIz1CQOXXDYbYtgHHkhuJhrwHrPPeDIezcb2CqCfuS+61my1WX57voi2Loxjnwc
NReN70Lc5iCu20xjde9LaFHyMOugh8jV5no3tskyDn4aiY6zoMxuQ9GqfQdhoI8TPN8Fu2UbhHHg
hT/yJgnj5BYXInTZoYRQuhGqE4Pkc97zJTIoSy8mELcRoVNEkkEFcuh5dMS6sHk/Tgod7zyWR2CD
mfG+BUnjm+bMBOWCL631alQM3w46omumQ/ekEKHdva31i3V7sX1D7qYJE5Q8gaRl/Ao9OJA7iowj
unq9fdtsXX5/2b5H8zhwK6wJvKI1ibOPUF0PThBT+QRtpjdR6buRibsVYcUj+EHJLZw6se8ZcUF7
2Xrr1J2Wqux+kWO8Yu9/IbNejGRUMmOzGr1TAZomhgBqn9F23irtRxM/tOCCLqeVDzwqwDkgQ2oP
XpwiAnosWnBoJusGsgL+PgwyVctVFIWNRkmNyENZb9IQanHbHorW/CvRrZ7uee0H7BgBkqM+KjAu
9IDKOAhmgWKk81y6mkJayO+QL+3DBVZDyzqZ3AXI/4/NRGAn9aDDTedWtyQZ1aZhJXg8ZBi9bbuZ
HAZtXzR94mfVE7S1ilUJSPs7rt3kw/XNZjEvv/IKL5aodts4koqUT9QbynOYFiF0xr1+e731y237
ygb4hXh80XpcjO0wOF54ElGKao7N5EQtVABZobOfqOz1xefRVwkv93PqF3zaCEj46iUgNRIzr3Vu
UrZkHgtBtTyo23ooP9BGPWVgtZmcHoBt1X1SjOw5VIVWRbxYTm7xAk0qF81SHjiTTG5L4ryX7ZRs
KANfSQRGgYUJtfVg3AZZ0BaB0ihD7ONpXmsUqW5ip033aTP3C1eCbdqMK8HrW2+EBK66bTv3Z1Do
ZEUuCrK61pCDhZreZeK6QAN4Cy3Btz2bTEy3jhAol1XsnD3oGj55YLKFECPvy7c9a0yOF5r5noxE
ktxOQNnuY4c/ZE6FMF5ehmvUpC1xMFsWx0R1azE3c+wKedZV2eSfIsGy4Q6M0mUNIG2dxMMS9tN2
rMwbAuuOhEuS3178aIgA3MfJUGwzt39sx+jDOCD4EF1+uX6ILV67CfCuK51rNfvOuUQZyCaooTGY
+/+PsytrklNnlr+ICCGEEK/0Nj2Ll7Hd7vEL4TO2WQSITYD49V/2uS9z5KG50a8zEai1VKlUlZWJ
/Se5IBuCtMOmrc3P62MtuSPr8Ml8Bhwwn+tn4XfpZw3vhCRHTKaV0HZhh2xIsHQCV3l1Uz/HeDgf
Keo20KmAsGKE1thbj4EN/pWj56sUue6HwHjgpS8HJhWUt9MijToZ595tgaENAB7jbvbDgmOppEJ2
WA2JOnaVn62Etws7YaOAKe2klOCpfmYiEEcuWC830Ks0a3SzC6eKXLbozdWQ+ExdVHCmhwFs3NtZ
aLHxPd+A9Fln6NJkLxUu/hWXtrTtlzm+GYvlSKIlEB2Hqmnl7C+2D6DPlOTHiQ3B6/WTuzSG998x
ysZXLYeiJbDyyGF8dcNYQOizqKhA0ALOmrUGiKV9sZ8dXhBCxqdrnzMHKsQEGKoGPQFll6y44qV5
WDeMQXJRF1TOiNmgetykIRRaK7CH4uW+xg64NIRl5NRPR0ROoX42JqYPZRDHPyQUaO/bFE56JYh+
f5mEjQDO0NDgt4HbPZdiRg9FMDgQPSydlZjs/cMrbBAwAZd7bxKQtU7hKKTc4giPzcZpeQhO8a5P
/PgYoFt17rZNy4n6ff2IvX8zCxsMnDlFOoH12f88O1OqL2KXUMIYoyJHO/DljevEYbOlDvynvuum
TPgZOO3nKYD2fG14uVIXeb+vAuKL1gnJZBCrbHb9B6iTNtW49cYxcaAsnzSgxzOM9DGIqkVCR+Aj
we3YRDLkUyt3tVc4Peq8cdKLcUdd0A+CnBQNQ8Q9xB36P8tNrLNi3nQ8r3SxFeBLDb+1OuQazD9p
nUOYxBlDiJxHlDq5f0ATIjo87gYeB1W5KYoOesYbKaFYvJJJWDpE1j1bjtC8nZMCEeTEUiRydXAn
IFm4vb6dl6/8HRwLG/6s+ISeRC7kU4bjtDc02IshNfc5otRhGL9dH2TppF6m9sb1ZbyNnXhSmEI5
0A1Y/tODQhlrA+r/PxOGrAKHrVyuS8fT8oAsAN2HqhFvK6gEQpalvtcKl6qSCBMuQ1FTvMxTCvby
eP5zfXZLG2Q5Q+U1ADXNo/MQCxR8j8odBP3ugdZ0rZHgfVclbFx0RQnpmYGi7OCMw0ZJoAr2Mjag
0K+1B2ng69NY2iTLIXaDwVEfWProxzLD8SataDrQWvehr/fhkPvk9zgbaN7t0XfvOWs+8v3GM1jy
ZSffHA5EcX4i0b38mISVCvqtVGBFBb1J5gmxy0qpvfsUGCJX71ySQJHhw9yqXOfIpTZZcfYD4Ga3
7tRVSbhyhBaW2yYSCUqSKAXg+6POuwa1Ltn45wR8VgWgz+ka1n3h0NjlQIO+cJoldfsg0mbY1XBN
rwQMnJ+u7+XCFGxwOHEh7erGun5M3ZyMEXRf+0PZ8smP8qkWKwHN+zy32LnLSXqzc4AkIZFZjeFD
Ww7Idt1BNq3RX2Ta1OysQs17BQ6UmRVItrBeo92tL3Jm0JMOgZBBH6mZePzF1MMEEU8zk6Y9mLiu
5XmSlax7MNC2rtjNRome3HZl2iBzvIbjcGiq+SOuLqnYfS9B0w/FbbDIpfI+YY4AgrgZ8Kxhm7Zj
oltLPi64JRtpniaOL9K0TB77ZiJTtU9zAavCVRm4W6dJK/KHBblos31N3UAjVqB9GR+KRgjTrBzr
xe2yvHDVzrL3q1A/ZJ7Oh7Nfmm4YI7+m2MY9dGKm7MhyULx0j+NF7gFi7xB+ydF9NbT1t5DnSJZH
ph+yDvUL4Dz/ZJ0ep18e90AvtpMmIFAvLid31SEtmIgNWR+N1/QQCk2fZWfMHJk2nVTEQ3UTnw2O
r+W3E4i2N3Ubyi8dnUFOAoRZsasUlOi3141w6fdbDrVJId5eUNDvICA3dCu5H7PdMPQ3GrkNcNXN
5IVZmhVo3k78OiJA1JwAogHlT0ukXslaLNwKNtB1LMACCnra7FETP9sq04pI+n218dRk9lQ0H5AN
Wut5/zfT8k4wYuuc+zStOoUk7eNcVszz977O+v5TTLmm4th17WCcnaDI/fQHE/g1kJfQIWG/+r4p
6VM/TXXwzzhmeI9GReBIUm2HnISp2JBSJO5pysfRnyKu0hz4U5NkoyM/VIXn/VZ9BuqBm/L+wkbV
KjSW6rn38i86HrN4q5vBbx+CCUHjykW9ELLZ+rMGd2EHAu/s0U8U26mg+15N2Btog39RuBtXnmAL
p9eWoQXmqIOksA6BuWHy0NZ57UFGHeIvK9axNAsrUEtCoXqDhNhjH0/OJuDxZzEz95gIefTctlmZ
xftCBK6wAbSJ185FImf3gdYlG6d9TJsKqUPlBOGPig1ZBWr1adKdu2/Leq6+hZ3JgnzTZOmMTJkL
uc/iW4mHe1XvkmxySB/NAW2CTdmTfK1HcGEpbGUix0cSy/Tlpc2xLXgVVcBcsr1nqAhl1EDzNGk3
HvH8ciU6WNpa6+2U66TrZFCZx9z1vT0RMWQghGvWVDmWXIbl90COjWDAnadHx5jwI6BlXwZv+N26
7bwv51iBB22tSLywcDbEFvJVNAQ/Y/rIWwO9NjWVujiAKqhCjcJDTOLdoV21hkrzdYe+EFXZmNsp
VdrNHOxT60DlbuNBxkBuZAJtsE2g5ubGQPwv7G0ySRNXaQBwdTrNDDNBDPTLZN2FdzgMc2WOAtDD
8fPgzl2RrljKwqGwlRR5EzPkOU36nIUxab9nYGZMn1mrppUX+9L3L4v6JlgstegR0sThQ5Wm7Rc/
9qZvbZF8vW1nLoO+/XgTN0XXEESigWMOPOuOgKupL1ql7cryCHzpnauJW+7KGN71panLB4dXKn7y
lA7qnyl0Z/QETlW3du/h98N0iNIhEex7lYahO9547qxAJRVsmkznuRBQYS48GedpGHXCZM2XfJDB
sL++iEvWZLmFPnTB951gh1gTDhvkOr6JvP8651hDStYwp0uDWM7Bd1EDS+a5fzBiYPxER68E9Uwy
lnP1kqdV6O3YKL18zf//i0Z5Z99sjO6UgiQYEPP8vuJVP/2uRaznA6Sa6PxlcoErjNDxywMaOUHS
hgPostIccq79VI/sZ8l6GhRRHjcO+zyU7jicZvAzCyRvSdhA2q0y06i2OUyfy6MEsphsigZyGmIz
i1SYz2b2UvaxbceMVkgndw5ulrSuyoLv4qwrkg+QKHLpP6Mvh2E383ZyqhftGF37r8rEoJDUcQdY
blUD+uZu3QQ10TPNuVbnWdfgKtxkLnQJ7mVb8WHFTP9VeHlvwazDpuMZ6cREtI9z5Ut/jKBJkmUf
uAD060niIW6yDQ1C6T0SMQQe3Tqjhx76yHFErVEdFmV17qbBJeMZGERwNG8cULFXny8yvJnGmy6s
wOAgQl1vdOOjLSXoPO+YazmVIPjwQVDypMoe7HcjMFPTlxKce3O6H+MU2aOOtW0/gRm5lgwaDFNO
c9T/Oizvbs56JJEiQ1tPzLvr9rDQ1gZVzf96FQnoltE+uIscEou+jBit1fyRtYk3A4gI8UADihp3
nH7Knos6jVIOIcoPrSm67I5SPL+/GZE55kec+ykIOq//qgU/arfekKDAu1RmHCtKkqfMBJl7qLR2
ixUvsPT9i+G+caVcUoW0j8s/UwfFvT306McDgFi02V7//QuXqA0lZl0VjrTW/WNVoNE7wNt3w4YY
RKK+busb52A5mZADu2182j7gEpicX4rinfST133z6/oc3l8j8hcaotN5GWa1/sAc1zugRnyuDIjh
b/u4ZYAsh2h4Iib6Pabux7Lusb2d6m5aGXSD/nd3ZaFGp0Qb7pmAd/yhhLi6rpVzvO2XW8sukxIR
GI7K964fJvj0tgWEEwWu619//+AQu2yaOROg0yr0n4BvqdSfJPSlcPdhl7nS7CfZEjR3XB9pYXvt
2mkP8yrrMPZ+krnw7/w0RUzeOW19W0sSsYumsZ8mreoK+l0Sf/rR5E2rI3dy0OJ5/fdfTPVvF07s
qqkWF3cZVt53JRKS3YF2GY0c3MWte+ydQObbdASB/cpgS4t12a43/iITNBbZUDnfyppfaoFFPc13
Ia0lXbGHBRQtIZeR34yALKyPLMpknjru9q/ZqCBog9yUoUhAgF5RDXithc24gZQHCESipkYhztlK
GdS4IYcqD9aexEsn0IoB49A0ioGm+HvZVkW+DWKp7ydQto6bMOZ0JeGytHmW+euRlX2GNX0Ulcsh
yDWm7g53YRH10MJNoxrcoWuyrktbZzmDDsBdHprQ/Z6FJQseWa5bszPTMGcrQfPSAJZDYIgn0zIv
nBMExboJIKEhuMubOl5L5767IcA4WqWDJKmzdKyYPKP53XnoaFuBsi5wdk1D65UpLA1hxQAMSWgD
Zn7xVXBXPCHHxpOPQ9xPOmpnBAcrZ/zdhcJErEx6oQfdUj+Q51izbk/dPts5HoL86/5g6euXo/bG
gAj0pgnEHeW5oSWB/HcwFzoKGnAk3vZ9ywXQLPT4RBTOkcvE+AC0m5cfUKpx1lLXSxO4/P3NBARV
UO5lnrpn7ug9QpRcPaOlc81dvvu0w+JbZk0RfSCdJvIzYZXa+zUz+6Dsq108ULVVTTE9SlawKKTs
9/X1WjpTloknuR9KPkzxNwgFttmDrksfdMCeS/zPAO7Faw2dS8NY5q3iAqqCaGu671QAEXnGxFPS
lx768N01BoGlISwDz2eDFKSa8rOTsPor3sTFIUnIXEKmPV9hMXzXH5LQLg+KxuF146LSl01Vtjdl
2kQEWl2o0rjfAUVY41FfmIldMTMQvGwZa4pzN/cNCM3RFpKJ4kXP7q0jWDY+ShC2lNACPxe9QavJ
LJ89sCBt5lF+velY2cUtwXzRJ8GQn91MMH0/c3kpwDkESGDwMs7T/vowSxtyWcE3xigbFhYuqDUg
i2PGh6Qupx3XRjzE4KjYNdBfuD7M0oZYNo/rve4yHuZnVL+rY6lzshvmdrhL3H4tGF6aiWX40L8F
3N915Fn4nrNpahlv8mFQWzJ4f8K25SvucWkmlrlTOgcgNp2Ls8gzOsD9wj1uauIXDzUpnOfry7Xg
Im08TINmTzLROIePH5wjNChQ1RLpLSUN2KBl5pTRNI+dNnhMTN32NWQSNCB+nVPM7pqzWvj9djGr
HLwYup897qiwQwdr0bcoaQ0zeqpXdmHBy9uFLBEOMaoDc/mBebPcaPEpy9WDGtM7dEm9QFBMRZ7r
3JRMJaFdyJLMSdyp7soP0FkWm6xLko9ew7qV7Vg4UHaFaerB8zBOBcC9c9HfZZduc6rd78Kt/7l+
mJYGuPz9jYlXzgw4yzCVZ5ek32vQNUf/hlWKjDcRWGKBLOumg8iLuGLlOTPuodUxem3r/piTryMC
0Tbt13pV361FYBzLxPuxrMK6UmhaQTH2Z2M6scllMWyKydDvKiHjTnarOeKlM2wZuiBuooqiLM9t
MTRDBLYM53cGjcYVx7u0K9Z93tELB1eINWPO+K2U6PKYiHxuw2mNln1psSwzJ0Z7U8ha76dodRqh
tfuxzYjaFG7TbcLkazPmbMUY33/TkdCu3DRBTgmSg/GpAQQ2IrpVci+L0jP7USVhVODR/NrmuY/O
HGQQZJRDJ82N6mwtBFvYKruUYxxfV0DV6Q8osund2A/eR9ef5beb7Meu4Cgw7ZVJ4pTnmUGtICj6
LIKIskF+011jl1k4DHa5BrS4bRG0sf7ANUNrp08+gpE+uauAlFzZo6UlspxAOXcoAQEEeVaqTz8r
QC1HNtzU8YP9t+yfFaHTg1tBfgDHfYJ3bqnBv91GCgRoN94odsUmyHKSVqkoz5qk5e80L/m9A3jm
St/Vv22DfyVZMAPL2GMBBewiaMhPNJN56qL8FM5dFA5iBgGymART5z7NVOdBP01WikY1yKb5Li/9
ZNhqAvB0uudtc1GNh/JfI8dHZPmY/6cMWwYa8MId2/R7RlFo/NzUhGefA6elzT7Mu/HjmHeVifrE
yRP/MCC4K+YDzvFMLuT9xAMWuBjQldaA0AMMp0GkfM+l1TNYT8spfU24aNhaGX/plFhOCRgiZxrT
sDxDcMHsfN5B2Et7z9ftaCFA45ZDypzB50M6VyclRL2hQB9UG4M4ISpqEh/qDopiK4d9wZzsMlFc
lH4fKiZPxuNfEYwEUdIMeycBz871qSz4VruWYISTUpV3xUuSlAawOKDAQeyPtHdtZvS8urx7hRRP
spIrXVg4u0jATB0mNcnVCeCT3yb1f8RDAXB+77VPDoALa5Htwubb/DEKxGqV4Y08lVTkuxH47miq
vbUmgKWvWw6IzIEPTqWyOI2Q7QJ+W00/nNaob7dtyGXUNzEOxOc8rvmoTqwC1K0k3T9xFrr/dBXq
UxeL3QY1o6/Xx1qaiRWF8IEapw/n8pxMow6QMxxK8wVVanNjlsoWgqPwNGHsevmJiZkDCYZANm6B
VAdd7tqRWrIQy9CzvHez3KvCxwxyyQDfDh9EllZbJ1gNmpdGsKydFYI2bCIlML1G74Pcp3dMVcNm
QCPT9qaNsDledNAHczhkQPsl8R0d8GAteLjGjrFg4jazC8PVi0RLUp+oqeMIqOFnQp1yimIJHtoZ
NPObWY/pmmDHwpmySV5AJxykwN6RJ+6TmDzTvk7MDrQsw1rj9IIPsRU0TVkXvG91fcoc9yMYSQuw
r49gL6+a8XMx+LcVEEjILDNPMiRWndgTj4Bezp+g2Q1B6oDEwwpV4cKpsuldst6nvaTy0nzbgqym
5Y+S5EjulGtUeUsbYRu3C6k/1J3lKQEJLsTENUetNIewwM/bzqwVaNAG/ZzjlMlTo2X2yTRFFmyg
aU7Iik0sLZBl2PHAvKJmYXXiPSmOfESvVdnh0VLAJd42A9uwa2itQBQ8fBw7FB1JNTovXjV4K3fd
wvrbfC5dIgHJ8i4RSOChUTPoezBT0RulsMhfJC5KZcQf4jY/CRbi+dhMrobI51SSlQTn0u+/uJM3
F1FQ0E7NjluePdO8cuKFkXCKlSh1wYZtjpa4SAyoLRt16uqpuUt85yicSe1c8HFzcRPtEBbIMmDB
HDn6pKxOzSjKLzqd5WdIEafRMIhfNx0gWx+RDdwomSYV6jyNgL5EUX8YRtkcrn99ITPkWQYsdI3M
rFuwp8xPMyei6AwL7/G3udpC5SJ1ur3rSrSOcX9sxxfq9ZIMm+tDL+2PZdsMjXssqSd1TkoknHsa
7lU6DdueZ8MG7L9rANMFE/csE+eATpfDnLMnEtLihbT8KJq5/tWOq3mWpUNsmTh4A0PThiQFyxEU
jzZSd9P06LEyXhP4WhjAZm/RUOvJPH9gJ4EQiu2kTEMBarN2rcS0sEQ2W4tJeEpFH6hz5uA9PRrc
1o1XOcc5zm5Cq2KlLUPPZOLE89ykp07OZNcMKGBRn3RPQaM+VZDv218/U0srdTlrb/xJh+q/JsqD
Hgh4Gu4bz4ecSYXI9vrXl9bJMnYwtWZONXLviRWB91GAKGMvoN1XRFVRvV4fYiGOsglbAB32MzUN
6jyC9f5jA7j1kUCy907FnfrhEPnVb9lNJAbYE9v2qQRPYT6Ej1Soh0tQ2ECyVxtwgQG+Avk4R4Pj
Waobt8Yy9zGfZFxByO3UAJRg7hrkJsefOZpJ5Qp6b8Gf2MKKNKn8suPcPckw/IV44Rlefn6anfgU
8NVzvHTALFtnTPZtjw6pUyn6/O7fmFDIeY6u7/7CFGwWDjPnsgxCos7gbkcfM2fstzs28wHoVPpI
mV65GRfOsc3GAbjzpADrA1jR9+i0qwHJ2TllOZ3iBu0uK+59aRDL4sFaqXGWcv/UlSCy3rC0c6ct
HNiQ7tCGzMq760u2sCH/Nny9sXgZoBe6913/hAsMzd5F7R7yeV6jeFgwR5t5g4ZNicUy6qTGobrX
mRg+8aY+jSgRvGTC7Z7cOVsTy13a/MsM38wk4YHXxOhWvCcZH3eiDesnAK/mT3SK8x9QIhXfblsx
y+wTDU65tOzUCVVGkA0lhBfdhqs+XgPxLe28ZelJCReZ6tA9Ue30m7GURYSSv9yE/ipsYWnXrUu9
cdHI2Pmzd1IzQ/acCeS0P8+ApvQ3HivLzg1Er7OJav8kzETOuA3zASpjoblJL5qENqAPfRMTQ67T
P5kxLsExPZswR4Nh2Ey73IzG3GaENpqPloUHLtS8PsUEW2HcokGLO3v2dH1jFGfj+aRPTKkkLMQw
w+85FBUiYKOnLzEp8800CXd7/dQuWIeN61No95vqtqj/DwqhuXqR4OC5Q8+ijkAv/3LbKJcj/cYG
ReG0PuiWfSRdpXwtc7iUMQ/yPxqiHhsAtb9eH2bBQmxUHz45zlVB3RNssd+g56WPms5NNnmu1qpM
S0NYVs7RBZ3WfohEfDz5m5wRA+6b4Bf6rf5cn8OCCdqCiEpOoZ9Bl+fUUR0+gqaq/JL6jbOW4ln6
/ZaFo2GgzYde1ecuS5MnmrEJAkpt+REC1WuV/aUhLBuHvkTcKiP5yTid/AGtJH4oneLCRVTlfOWB
/v6x/ZsFJWTamHSqzgmkmb6DIpR9VW0M3aJRjv94cJSH67vx/lz+4kOJ28JNnFZDjAjgmg0tfPkZ
ratPfQxwyvUR3t/vv7hPoLoYoC0VOWPqg/VoS3N0SN47OfIPK75qaYDLEr6xvTFQHclCU505Mhrm
QTXAsALd6pfy+20zuKzdmwGAAjJ1gwbZEzdhsYnRln7INV8rSi79/Mvf33y9dEMFGuAku+983KTZ
1Jh9kQGwdf23L50jy5wJiNJ0Qsr6rCCN/SETpPxYUE5AAWbaqJqqz9eHeb/tgwhb85BXEF5CKbo+
o1flNYvHT+NUHkc5xVtRqE+kMT/HQl6kHsihAbBDhOmPIMd/rw+/NEvL6I3no4N7xuvHEHRYZ1n9
yP1muEeSYh/cWtwVoWX349Ci4prW2b3h1Uusu2MSwyKvz2DhFNiIPV8EMzQVRX3OPfZnQAv3zqGr
RYKlj1+SOG+OGNpHHAN+SHVCE2uQRJe2pBbKjegCv+3H2yH7AFZY4bf+aVQy3IsZ7YSBq8+3fdwy
bxOgnaxlojixlMQfs3YunybBv972ccu0S+oZqDc49flflEsIQYAI4gxrGN8F52prGHJ0PXcTmnXO
DVrbQYGUVl4Up+PAo4yCvvr6FJZMz6Z8KFFWYIEo5Wl00dPm79CzUyegNiVtcDcWPgfbOMr6fpdH
XVe2NXhV88qJd8C9dflj0nYVeR6KNHW+jGaQa7H8gkXaUAuSgx40dQmKay33oeOqpbOnmTfUL6B3
iLvPIJAVa7bz/mOLUcsudSBlPGSBfPWcEVDtDIifPBKBGqJuQL1q4wQtcp+UJ7fFSMx+bqPdHQx3
iF5fUSDOoUo9zZEH0ooI0lm3rR+zn9oJQKk1+mf9F4LT+VS0ScCedNhCk4oNGmLyRYmnzE3QOGaz
X4osHgLpYjocRyIaRo6+aSY3nJbP14/o+/4Hopn/9T+Q0gvSiXv5a9ONYFsD+248bb1MgdT9+gDv
Gxqzn9t17TTtmFL+4mEyOyQ8voxh0hwE+L1vHOEytbcutGZjFoBI71Ul8a9S1XrPHe8HQr+biFQJ
s9vjaCyLuYLo6WtSaV8dVOGz9C6oZbeG1ljaBPrfGXiikTOHtuArAQvWvZMpRHqzyldSQ+/bOzqq
//v1pKmRhUhM8YrmzuGzQSkPvDbAQdVQ7jg0Xb5Go7s0C8vW/SYGtb1fsBdQ5yfttku0q46gaFW3
BXvMfmBTN0nS2U/zV9QQk13FVP1MwHZY3HaO7Ie1ryrogIBV6iX2OvHc9AWanNNJjD/0YJAQvm4O
IRb9b5gVs9/W3G08dLyG5AjRva+j4cfOjTdEqk/NiN7FXn8Q3VOVjCux38KW2C9sp2qDUlKTviIC
gJZfNhRDGmViXOvzWThaNt9o6YS9P0DP5JUa2n1QI38WEyoNwNp1/+QOtKevL9rSNC5/f2Ph+eih
DFO63oskIGUFy+V0r3uoKN/2dSsOh+ObvILn8lUE2QyixKkD90aSFeFtPtx+VScELPZTIb0Xb8A9
qAa9R64ODUvFKoH1wi1LLAsvNZ4nRZl6RzXPP6E8+pzQ6hCL+aCFu/FCsbJQS7ttGbhG0U3TwU9f
YxeFUR/BZIQ60wkV2P4IePhKzv/9zfbsJjgGyp8S0An/BawuDtgrR8r4Yeo7PFBv2W9M/7+nqSkc
jQSwW7y0QZccPej9voYxSDxWLPz9C8+ze98EiA1NActDnIPdUHXVfapKkLGLOFtJQFx+6N8+xAut
OxsqqmkBGbX8lQ9D7G07Djyr4+L+S0M3EkK5R1/5vtmKjK0c4fcPmGezahLUxsBH6vIjlcFXaHrn
RwNwNbJ0PH4ZGH7JHHj1CsBlaf8tY3cVL8BWiMuwMSnpNoHwQUXQrysMLH3fMncoHhQ8aGT5CsWJ
5mMsh4pFoKBoVtKNS5+37nKO3CnUx5vi1a0Ld9gWYYbwunJkcxO8wrPJMwfgH6TOccvKNMc2pFz+
qSFuu7L4S4fXMvEOr+ahZJl89QvfHXa9RJy2CZKOsWc6TDeJPBDPflHzYJIB1Tx48Ua0dLub0Mxq
lKDugwJstZXp7DJAGOeaJOGKySzsit2fkcxak05z/ziC2f+eF2SqwW0LotjtdZ+ysG52X0bYGAln
0iWvpCPqrhBF8UklIv+D3ri1IHFpCOtgDW0lBuPO6WtOmq75rHkR6Ls4EZDFiWKae+ZwfSoLS2V3
DlauNzd0VNlrHscGWOuwb5oDR65mrS1jaYCLk3lzm6uuv0i49XhyoA4Knj+/H/folYrzlaTjwkLZ
fYNtEFYBSkjly5Qx5+ijfthsGAjPTgKlypUx3g/jPJv/UmdlGoAmRr6wvg3vL46eUb1pesV3kN0L
N106/QSLwIODouJt23JZzTerxkAr2rkcKDPTAv5UCLyYQ6DzbyvtenamAoS1/mzIjACl979C/rze
xWG+/388ot4PHjybnTJwXb/PJ1W+spA6m7byoa7V1t8L2fogBNJ8f32ZljbfCoUQ9EzVaFj5AnX4
77gPQYXej3yTgep3xT4W7kK7ebAJ4bzaFvFJiARGtet9093xPvaPqlJ8jDoK+ROwNNA1u18wl786
CVMXwqzNlLxSrwKcyxX9cfAaXa2c5KXPW9EQxT1eadXxFza5+ccEvTFfHRWO2+vbsfR1y9YZHyGv
CnK0I3g1xLcOZDn3fVzMwUqstfR5OxIqmkl1NeXH8gJT7gDVD5JVmoGFo2TzUjKvQmBd+3WO53Lq
3qPdEgjlXQXA3DhB6hDFspVZLA1kndmuB/V12GTVK0CwP7O4CU8h5V+9dEy/X9+FBduzdcFbAgFC
rdrsFV1D4sDQBBXFhPcblFy7Qwdy4pWJLGyH3QU34g0ClFEvXnjtonAcgw4mGljI45XvL8zD7nJr
VRUQmsb8hQa6hfAsWLPjBIJApW6rbT62a0iBhQ2x+93QCFywAtQ8L3NJ00M3yK8DoflT1bnF7vqO
LK2UdXDjoGBgAmjRbqwHpRBTg6qw3vYo7zZrGe6lIS6Te3NhED8J4kxp/8ghPvZI57Hqozbu57V2
ln/zR+88Q+yet6weKg/1Cn4Ehc38xOoeLBwqHZsB9XVHeps0G90GfUdzjd7RlhagPEbqdJ9C5xiE
CqIETOn6Yi4dCyuil7QHGfI8uk9jhkKpGCGjDEarajOX4S+n1vFtkbfdIdd5kCJyc8lfprICS6LL
tfNP25J8JfRe2i/LCzj+CMtnffU6aqrmPAqnjOsf3YyUx1q6ZulcW9G9dmQwU86q1wr67hUacLdV
JbBsAUdH5/W9WJiF3XjWcIPNyIx/jCHduut6AIV4na0plC/stN11Rk1XplphApy5HxGtNIdm7BoA
YILqnvpar1HBLyyU3W82pNJB8sGrXifj1JuSu8NRV0RtE5O5a63cSytluYAElRBAmH3/Bep5w7h1
ZZ7WEUMA83zbTlj233nQ9kjyVryMcU22AhJazsZRxvVWAoeFENiWFeClnhQbZuQEctZ9K8dqan/q
YeLjxkc3wbgVgSF00xDlmGieUYn5WOdVsMbjvbR6ls0DEOw4hiHq0l4gv/FhzKZDDo3rNYHAhSjP
7kDTcF7ZWBH/mLBm2GiW9F+bony+qKhs8xD8dU7sgGb4+lYtHWvL9NEN45J5di5L2Y3RpUaeJbLd
AYX16BSrLZtLS2ZZf5eBJb+Cjv1xDMzPEu+5jZtM+eGmKdidaEWZe3k4D+LFg7DGrhoKtkvhJoHj
Gvtt10Dt4vo4C/tiN6UJNH6WzCnUazfNP+OyjHeEgoiiH8oAQohx+eT1wGtcH2vBC9gtaWh5LjuH
Mzj8rk4PBWm8QwEGxm1BV6tjC3tiN6XVSEyUw1j5L6bwkPMo0ja7R66iWgPgLE3BdgIOk2CDDfjL
GM5fEub+qCBY08/kxgDc7kZr2sFJMj/kLyasL23gCg8gX9x2IzLLxruxbP0SjNEvgBurPSeQx9P9
YFaMbmnp6X/jo/9xdmXNcerc9hdRBWJ+habbbg+xHWc4eaGSuA+TJBCj4NffRb4XR8dqbvGSqnSV
JbSlrWHvtdeSYBELnBLpnikESALEi07KnlKRVtVGzEkTplXVxXO3r4Z6dr1/rJK9eUBQ3kxjmaQ9
CKyGERRGKYmcst87HMW7IQo6oPDXqn+jNgKZ9qlxbOOJWeZYvV33Bo291Lo0yA9UM6HN/2LA0ElB
bL7BPXlf7bWtaosD7dsVDBXM/7hrnSZigZC/OrST4ew0kCojPnA3a8vArn+bWKoRryf6xsBRty88
o1amMZBAAyeLl+if0n7IsrSHsGJbZD+aA0ItSRt7kxGeDtj1GLAMY9g7kWNP43Narw+4LmXf983x
Ovfv3gwEbFuDhxJ4kD8XYSSkJDdShPvwvrZamCbGNLMm13dvidmcK96KQ7AMz6BveAgFRN2vD0Fn
KsWtnYEZsgs7sFA4qFo2Ab6PoEX7lgpziq3G/XG9F82+qlagmVAAqy1p+bddOX8xUWMfpVI8QFbc
3bc7/aGzfjcTqSVYxZrRv0VY5t8ZqqdgY+Zfr3+8xpPV2rO6SFvJWZd+Gxbk8QqRg6CqHeYtdTSN
bdTSM6SwID5CpvSbhETQ8xRI80jcvqcRXu3L874hrNeDd+ZhuUOgaTUFt1lTc5Sk557MEqsD4cX1
9nVjWFfXu/adpcjTBtTkt0XpfPszv4xlb+VQFMn1DjTLVFUKL5pqyvwAGTWWrXF8NmY0vLMZLHT0
OOHuo1WYYbXxctWNRnFrgSJogiwtefBEISIivR+et6QnyFBueZ1uSSlHtdPZpCiyILitoOEQE2xW
0BoZNwAsusYVlx4ABHSNmmbfc+LSA21n24kpcYOtj9eZR7l+o7i3bMw6cO+6wTSPniDVORBedkCS
desephuCcjoT0PaLuuvIA5TCMAN9Z4Fm25g3FpNmACrorQvcxQEsnDxgAKCzQxnY8jSguHet1rC2
aox0nSiB4jorrWwOF/8WcoTYU6H6elqsqYh64GMP151CYyUV7VYvvVuGkDH6NpVW+glkuOZ9g5LY
477WFZ8Gl38FWfbU+IYLNwpha/8OMQp3466qs876+7sNI1v1C+fF82+DldqnqEURFanz2lo7S5Lt
P4pA73qoW6MaWYf7V9FCm5pkIkIaYIvOR2d5xX89QkjOKhzNXVkZHnSP+TzF+5P6fwCy7z6eVyUD
xfRgfGuho30ailIcAXv9fH1i/2AJP4hEqgi3YkB8nhUOqHTTFgdm+FBzczilnv80layGRhL7h0ge
xF7qHaUPuaQpr6McMicHCJFmR2i88aRh7ca9X7cUFF83oUc9dGPO3sLKIBHODHnyp9ZJjGITkajp
QkXCdYHtNLIJq7e5LC0Hmkrjo+eD7RXcdu7W005zQqlwuMLt/aBoM/YG3A8Y6yY7/YqTKTikzmK/
WPkWzFvXjXqSg268CkTu3aJq5wHEFwl0OIwoa9J/FgOZtOsrRNeJ4vop81u3zXnzu/NTUC95Hmrb
qgFKkoaBQoe87ZctTnWNI6mIONSilLJfRueOmLgLMuAaooXhBnR9HH8gpx+sdLXKLCU4BrvGtG+d
1PfLhyI0XZLFwg96qM4U4ZRDgsbMRFHftdks2jtokKZzDrlYH9CKAw0cNv7yRMgolOZBl2CGSVq5
o7fhiLrBK7tI7lN3CGyWvpVlBeqSaaDDP/5SblE26ZpX7wF+5zR1NTh3DAw17WHIZWtFmUH28ZDa
KoxO1ADXQGrUuQt8I+A8qtphqV+7gYLrOFqqObQ3pvHjgViqiBsRtll3Et/NHO/Vs8o2hqbMFjmG
rnHlNlMRzjzq2N15yos2Qj3QVxsqMxuO9PHGY6mZxHpCNbNtBOSuogi2ZyvDAJKIRUQruW+WQZD4
90kqsJkNAjUf54xW/qFOpy7ORH5z3YE0xlEziEVn8Axx2/6cQes7cnj6j2FusnFpjKOmDQPkcD0n
BL5okNZJ2DRNsr58BdZsi9lF9/XKNjbloHb4Y31oGL3VDo6T3AaSdJ9p1lG9O6Izd0RdPM/7cxBK
ej8txj9dFW7JWOtMs47oXeNrbmOgS0juUrt8m/OpjkXW/qLTRHcdupbKjil8zhsURpK7bKGvndnM
t2nDvlqW321c8HS2VzYfE0K23RTQ7mwua0LA89sDtNfTZJ/xFadNDXAUI/TYIzSY4XHm4iSXmywE
uk9XLiStF/ql4dHigpCLmbDc/NTVqdj35WrCj/jcW8J+IHd1jcV/mHpcHCKnsZ3X65bRrBw15WcG
zbg43mzfsbxuY7beb+bZ4JGc87d9PSg3EMeB/mXLhX1nLp1TxrjsoBCmcq2aRX0+i626fc0sqOSS
M4W2wOJN5G6onCxekbN9BQXi62PQNb5a751/BYNEfHYpW1DwpGA9G/28MOPK9Jsttn9Ntt9S030t
SFbHHjVbOZTK8hfZQC+urCCRgRv30uU0kmlxQxmk4joPagbc5iYkDaZ927aqLu5WMvBRx4CCmxy6
hdPdEpRlcTTENNPLdQN+nFey1Hwf7pyt0eU+DOhaPr2lrvHW2s1Xt1i82Orb78wmG1mldbP+7xXO
UgXDUIJRDjV0gLMoHAIzznsOLZxMBLcmc+/BKrfFMKVzHMXrM7OtvMGywC7LEUiqBKdnGlhfgDCY
911j1JwfZM5GSxKKHnBSQP8OuiYHd6630D6aNa2m+njI+1nWFgzVZh4KJZsmSyChvkWVpGtecXuP
9kO29A6+PmvlF5FDpbwvhy3baKyvJvbGkk0WCi3ResiGhzyv8O31/CgtDOL6itV9/9rzO5cvEfOc
sjAH3Thib3abCFDy9i8OIStH9/UudINYu37XBUQEgN0oqQefd7xbF4D5BDEBmkhCjH3Hqprj6zuE
jyzRo4sUsqA35WKKz4ICZ7dvBMqpzR1LZqYZ2GDvE6ODYJWRPnRQArws1k6ApqXm+WhgLMHESh9V
Clb/XVad8ZBnLNuI3eqmWXHjoR7b3nBatC7S4m0owXBgZ+D42WUfNalX53YJJD5qQKNi8f2I57gg
dKyqqyjDI2If9bql5vagGx4KaP9C7suVkB8yAMR/spd9IoBQL1Q8ucsYkj5+E2AQFn2xgjwtI5a7
qDS+biTNFKi5vWAI2mCqbYJF1I1eks+BgIBEam4cCLrmFUeeuZ0LPo1OHgU5LRITAjommfchDS2V
azLsQLeBiwA+3ubkJ0gY2QHx23HDNJodQk3pVW4JJdW2wbc7ApnJzAT4osja2/VAi/dZX3FhGXBA
C51u1YprFzcaLATy0gUKG/uaV2/ecjALYa8bkL/gWlmkoDcyvWGLS0lnINV9zbY2eghUveWoSo9w
/54jChxehKRbt2EgTRf/SecNHRJVtpu+0RnSGb6Vlkd/rsuTUw9k30mvpvRs0RsFKmjgYaSjTw2w
9Scxy3Lf7U4lkhQFYH1gHMYiss3gntGBH5zF2CJx0dzsiPJotn0blGX+gNbX+ypzuweUM90NBqIW
YGw6Adx32rWS1JRe1i9D2Gd/duoZ0l7hKPOT1w3TxkLVTbNyGIuCUrMyZxxlREzevVnSGrjHHApv
XbtxGOu6UOJ3AYEST8WH6TxPOAyG1PlhZmyMlq7fB3q0iOLMvlOOQQCxjzzyaizUKBur7mCmTfOy
bw4Ub84AbcMWaIIHoPBfAUMubq2gYrvykJZKZsEr6DcVVY2VNBq4Y5lZB9lEQmm7dSVdQ1wfPA3U
PJ4j8cKqeeOc66a4qSHHLCbzBJBSMhXjcVxeG/zX953kuq00DxGVxyLI/AkhzRzDCfpOHIYsfAqr
vP9JeEuSSRjuLpYphFz+vkU63RjMpjOjH9POqwMCKWbi5Hj1XB+G5vj8D4NFKqzJEevu0bWo1ZgN
b0gavy8O+5pffeXdHVhAArh2+3Q8Q7kEsQDkkvJ/HASu0o3dW/f5iluTuUqtrqH4fNCUAZfUTDSp
hmyrJEPj0ip3BWvDziPgJkHYqvWe2GBVkFpqoJ+L5M5c7Nv51OxekeK6ixL36YzKq+5nBQL2LgZ5
zfzt+hToxqA4NepBhRd043gueumBdB2i8VNhHA13i7tPNwfKIV2VvQhd1Hqc69EPY7BMzLEhEELc
9flqsg75QBQEI2px9rLxc1DnKL5xh0dbyn21e5aaqQvCRo4cj/EzIiTAXy7TAhmWTM5R6eXz5+uD
0JhI5a3AZKIeMDfHM5u6LEEZOI1r6e4q+bdUmoq66m2v5fN4zlLvhVDbRJiH/XP9wzWLR03IBUOO
NAjozI5dYw8neFpwKszyxS03oVrrPvbBrq3m5EC5auWDRdBDMYFI6TktRtAuM5DqIXKRuxsn2wqz
+KgX5WyuvXEx7A6pvWg9HFpSffKy5p6zMSH+chKtf2yXnVkSlbHCBZ+3MEiBvqy6TNo+ePWNLWC9
biEpzuwzj/RiQhV7lMl0OoQUZSKikhtHtG62FU8OvAKB1UIsSHl6BY8cmt6AWIdFrr2V3f94tiGv
+/d5AIlbKKrWFr6/teZn5ow3hkmPoqpegOy5hbZ3smfdQqTy73461B2Svp4wEkOCRtQFhWwMrVIv
5gySONf7+HguICf4dx+c8RHkSbXxNgftlDjNIM69Ifj3661/PBeQFPu7dcEaUjtQlcZcMBDEp3zq
TvnYGS9gWdt1tTBVXgoHRE9M1gGM1DYoO3DDEcnCnJGN1fSxz0HL5e8RMNrx3IQmO2IvKGBgxLAO
RfGcmWB/6rgbGQ005FBGcd1cuslQHHwQLa2ynqCzDDVaX9gItklvYd7GetKtW/L3WHBiFnNGR+PN
kdCHCs1yOFqiFacpm76YeUueLLzsro9E15Xi4i5S9K65hJj4kQ7ml25GEVif5aAK73ISj6Ooj5mY
tmindL0pLg9yyxT0TCvKYZnLG2fOfoATI1n3eEmAJjH38ZIgb/63AfNs7KepFhXkHWvzUsN34nFv
lbepsi6ANUTm+Aet9yAQjsMlbWLL2XrYfXzVNwPF0T2aOn7vGvmFSRCMFj1zqsiBKukr0gKrOnRV
beFaNatYJV8YxtJxLLZklwyagLd5hd0KPDgGcoLX15au/XWzeXcdL2QHsrTOsc6gP/kkCOA1Pcc5
db1xzY6lkkIO4ypjWGb5BTE56PENrESyK/COIci59nm5yrNQmKMDWUTc1aYp6FBTni+PzYR84L4B
KE6eGo5h+0Lml2Bux7gQwj3MTVVFqKP5fb0HzZao6jI7whxse8ZOhYSf+42XdpzW4+Nijz8hzPja
u/yrxfaJmpoq0wIoOtewjZdd8rkTt9hxi8+1zfOX6yPRrCSVV2HOaQNivxppANEUpsgiVmdLE0YL
Cvu8XcF7UxVpdkpoV2TeaJ5T3txNPTimZLd579QNQHFqXM/GDiJp81lQ0JY5tEdkyEMIc5951NN7
FKAglAhyI0cwnCY/LD5D33RLO0bjaSq3QkB9VGnkYPSLkLqm917hzHNU+2CER111J7YuOLpuVtO9
2y2Gks1m7vDy0jHOQQJSHVM3NM8c7F/JPjMppzaIG6as5j2/DE5RRwPvSTJKqC3ua13xZxNwX1w1
h/KCQjsSz92I1D4IqXe2rpzTgWW6lWeb/DIPC8SXfXt+9kqDH69/u872yrnc5VlQk7K2zszMCCga
+NeUWt+gdrQVmdEcaipQjFQ2GB+yoLr0C7ieW8Rp7lrPufNSa3wKaU23YpaagaiYMc9visYRlXXO
IKaJVy9qQHCiIZi/ye2j60HxZMdCnM+ZDfM8kJknQQERhMy2z5AL3VfiYKqcv0Y99mXvU3qpy/Sh
D1Mvbmfr31BmbJ8feOvQ3nna7HW2a4RVfcGjpf7J+tkWJxSA+3yjfZ2JFE8WIwncLPP5BaopxaGo
4WfQmUpPARdsI/q9NvXfF7apQsiKamnqTHb04tSg6wMRbvL/yHH8yYh91LriypVFW7J4jjyDBB8X
YLtGuh6yyLYzIfSXQf8LjsLltLyItqS0jKZR0vlsC79vm6SwiiEjiZX1XeWepjBoGP4IFTcoUBmH
MhU/x6FqlkcX2XTkzs3SAvzTY+b3rKwhQlJDDthuDlZIGDRulsyOyECNl9IUvPpuAQVh1WcT18H8
RKp5XICyEa50AyDWrdA1I0Ymq3ml5SKHMGJtD2IosF751q74mKkiyFAM0DHIQvBLQQc3hmgteRIl
an37uttXnQFS479X5+A3oEwzuHWeV81qcNLnRsQtp3mAfXdmEk2VNAI0ZiHJZnO8gHA9Pax4eT4X
xcbNTrM4/4Me43z0are0zsMwPQ4FAIJc0i0OKI1zuYrzVn4lTD4y60/eAcI4aeSZiGX45dat/U8G
44PVr6LHbB/iVMwUNIvKcK6eRRE+mTlg8SXtH0QGdcAB6+1gi3xMRreRkSuW7HYG9C82vPwTZxiv
ORqxWVZBYlHvYI/uS0fH+Qyg2j4OP1MFmRVcohwSGZiL5EMaNRC6OZF8zKLRzPcxCgCb//c6TD27
HWtjYBfHN762Idjmy5XR1rcRFN516qroMmnNsm0yf7hQm2WPBYP7GkvunUdIW290oTl3XeVgD1Dr
bIGBob4MI5V3bsbvXIMEdz4tAZ5MgS+4PhLNiveU28k8zJKGYNw5F4y+eBKyGx3fKlHVta0MoQBv
WFjPXXXpDCzHyBkdrziWZe7luyLapgqNC4C8g3Qybs8IGTyhamOKwgZCtLssowLjiA2RL6MYx0vn
g8lLuFBl6kmxBYjQbAYq64XT9s44huZwcUZUsjl98ckpQaa0lmlf/3xdB8rLwgfO3DCDdLg09mQD
ryAf6SS6eObDzne8KsGcMifrJkFwsUVlzBeD++RbyHJMtAFar62afE3cSaW+CKpuXqxe1pcqRfbU
S/0ByCDmnZHhRgGg138OpTm8XTeZZr2qKDnHCAYzQ0n4BQpjwV0DJJ4Z44o1+cm+9tV9acxcF9re
w6WdC785OE4ufy9lY+/KwYBB/+9tz2xDu0yDjl+kZd/leUqPnIdvOcEhf/37dUtK8WcUg3MAgim/
VEX65oTmEkGcboh2hyJUnFwxmk7jOx27lIHLT65rmrfZaNHT9c/XTK+Kj7NE3lVDOrNL3YOZhYQo
R5QQsDlcb30NUH5w9v4HHpei+rAIcVYG5oSTtwGSfq3fbW+9snypG/cWyAJ73pc7MlWw3JyPoOji
fXuBYg5O0aL4wTv79fpIdHZap//dI6Mz/Sr0Rkyzy/mLb1dvgee/XW9as4JUmFyBsrVZdpJdfKMb
/8BEPYYibTpWW9xluh6USAGiGsgStkV7YZVXH0yBLPbYFge/nX9eH4LmXLYVJ85q0c64zbYXcyw+
5YPz4k79IwHmyXC3eMB1E6A4MrjFfd4WRFxs3+9jEmYm3hruznNN5bxADrVmk1yGCwFw6JtXhfPz
girGz9fNo7G/CpOTLumdMHPFpQBZ2MFDpWToQxrZA3X+xi6kcTQVJQfklMUbnAYXIzducMZ9p7S7
wcXrYeiGm8Wt36Td/z/QWprJUGFzy9I03py67FJBrusT2LJDNxLF1OQ7rhluEDrKekIOx87c0GD/
BjnQ/Q517XifdNTauLKSWInYw+y05m/e1f1P6lnNY5d7WwTjH1arrM0rB4Icc2eReVr9Gwb9g0PC
B68EL2UnUVpMDVZEY5M+uLJ9GATq6GXu/hBQ+b6+zj6aFnStHhXezB0wVQXer6yDVBgrUeNTQEFk
Y43pWldesk5LeZaNo/PLqEsnxgN+jFO6B2u+froShyKQvwjmunF+Bb0A7G9BotBsiw3KHN2XK9c+
AmVJMbR19i8KvfsqYjMl32wErXecoeu3K2dDH65SMEsbXowe2LxRuhbY1Irf++Z0HdO7g8fOvRDs
V573KzfbIUqtvo6ZgLTU9dY/2jfWT7f/bn0plwC8Ggv51S1DHvHAv3iWXOLZBm0BclA3QG7dQmkd
YZkJhEzX+9TNhuLcTe24wLIT+btx3KqIWLaI27YV9a/rzX+UJlqHpLh340927ZiGd4E6xENR8Fi0
7S2fpocS6DzaN2eWs6frXX10D1+7UlxdBM3ggjax/11X+Y+25zHlfWI2zktYjcksxuR6Nx8dH+hG
PT781s6WaWL971BU4RlkHPKULRAYjYxxl3TI2ofi3BByLVrmTzJhCwcjE4ky9oPMO56ka+OKc3ug
tMyaoZGJ1QCi30ekNvbteCrC2vD8yYUmD1quPlntsS+/Xje5Zo2qgGoAwSwrC9Bu66YTgpg9hCo9
d+OjP7otreZQXHqeSDiM4ywTw7uZp0SORdS20ATft2MQxacHVrSSWJB+BpTzVi7Nr0z4G+/nP8tB
vdCvn674LguseSwcUyYo2LmfkjACw2bSHuYYpCaH4NAkj94hP7z+diIrng7TQSZZ3EZT9LXe2Dx0
tlO8u51nlHJPsF1V32VWEw3+V/CBFMOWbLrO1xSXbvNgIWEK47V1/QnlAGfDnL8RvocOHfZTYdaU
ZmIsl1Ym4cBBXZDmtziHHlGyelhA+b6xvjSLV0VX5x3DoW9ikqQJqHNZEwhXFXsy4+sIFF8WIOUr
Am/BxGZW1Pv90SPTxjmqsb0KpzYM3oUe+K2xBzXDAbIf9LkGI/XN5PX2RsGTZvmokoB5i0L3vIdp
Svc3zx/r5sENQX3MN1anzvKKZ4dhlflF08E95MwikskLmbOtx7TOPIpfc3BMr1Kd2OukF3kFmM3R
hyvCZNeWpyKpCTiVBw/1qIkhXuvxm0O+XG/3QyXSdcUoLuuUKHOaAQ1Jpq/81UysO4Lk0zeHxeRA
HxDd2zj3dbZXPNcAbxRKtXCC+WWDzBRHFcyWaTSWV2HUY1vV3sIxAsm+tCaN8vpXG+w7aVQEtbPW
ufruKIGBFOO/Qdc7HIhLDh6A6+b/eMUHKk5xDkVduz6Tien4CWn8eICAAaoJ+eeg4FsFQh/bHo+e
v6+RoRU089TigC/n8EtmgA2qGMSeFBHWj4r/tgdSmXKqZbKkQ8TCf12gitJySwr7408PVQC463pu
T10se+7fZkMdVebLdcPrHoIq/LttWb+AQw5GwXvgl/vwJOP+9Lk61odhD6RrNY1i9w7ZVupLmIYH
KGgK60Md7txtTGW3WaMf5jBzbAfyKCYILTTRLHa+71WUtwd4QYh4Dhovj7Pxw9t59VFplNrJDdIM
tVFJ7t/k80tobOzr1rqJfHDvMZXNpUvHsKlz7AA2gk8gfXupLPk6du5tQMhvqxqOy2B/tjpIOBpb
2rI6x12fbO8eftyxMyBJMRan/DZaIs6qpCy8iBm79stARXkveAnb2USxX+ZJz+7aLc3Xjx9FgYrs
rkeUFJsG1qQ3F5eJuS8TgCXUmB+dKr0FUcMO/LUbBCrEe24813UkZoT094U80608qWaq8apT7E5A
Z8kduK3XpVGfNsfCZJFlMEiAN7eGE5wBZkla6cci3ypS15lMuVVD7aHwyIjt08/oAVWhESuPRR5E
qfdp8p+vb0cfn2E4hv8eljXmTQ8dL5xh0xRRq7t1vQA4jj0IlnU6FAcJA6sB74QxJWDIAZyxvpOm
veF8mi9X0c9gWrGFS/HlQX/vTM9ee9ukG4evxsdU6LPXQgKXdmjaLkiy9EC0uG3cF9UhJ3sYj2EY
Ff+cj6AXbywsp4Dj5PoXFfbX5/PjcytQ0c4mKihcsIniHu5XR2Gnn31abRhc1/Q6Ee92HomKDMu1
4Vo+TWNpjLE9sY3biK7p9fd3Tc/O5AWDj2XS0B9W+yLdjXIJXbuK02ZQlJH9uvxMVyRAEB2Magu/
pmtacc6BpbxloK1OrKE4hWN1oNaUXJ9D3fJTfFI6KJpbJhia1/nRaRBo6H46Zg605VZeQ+c7ilsK
p2DEDkv0YF/AQF7RH42/K6gTqCDmdiy5VYvV5EYad8hDy2wria65OgUqeJlPFXNSAxviAGqchn9d
LH5sOAqQXOwrD9Sg5y5oDou4m8LmcH0uNNPsK+9amUFY2Jgxza5BI8O2o7HfQ2+HLcBfp//dok8t
CP2OAVy1o2DQfW73pM7XdhU/nZwlH4IF7YaGHQFItcbs9hljNdK7L6a1O8iFYF9suhuwptg7D21V
q9RdGp8hibpGbx7JcCi8jbu2bvIUH61QtxLgGTUlwrwpRiz243U7aN6u4AP62xAT1hcpUa2ezGf2
OJyKh4v17MZn4yk7bL2dNJuAymsJChxzcQLcwzz5Q6IisbJF5Pt30nc3wioa46hgZRsEiMSxvSmx
bBLxOYx9lPdft8+fuN9/78WBClCmYZZ2dHFgn9g71XF+KI/1Q37MovR1/nRvn+w4zqPPN7YROS93
2bfrveoGpLiq2w6j7/uwGO1u/eleBvt2NBWpPEjCBIiTp8QVBFqnEjUyO7cAFaO8hpKh35NOiU19
wN2ng+9tvU0060fVwmvhqhAfMKckEN1DwHxUxkCZqJAxcmpbG7LmGFHxybaoXWcQ6zSHXSyC7AGQ
spg0W0Fd3YQq7ju1Vc69Csfq7NpZRFG2nqC0oT7sWy6KD6MCDRkUGwaqw8fMyKLF/byvYeVwZZNo
uwnqf4kd8ijwbxi24Ostryv5A7f6Dy55KYKhqdGy7Nszin4jvPO/SLyjEKX77a4soNf7+RNa/aij
4O/9LaSNXYHcZUq85+ZYnbMf/uMYnYwv9rk+lufgpb67cV+v96WZZBWjPFbQaW85uhIsaYpPZGt7
06xNFZ7M85AHRpshvMjsqHTTuMy/9+YW/ZCudeWMLVzbB/AXrS/uC7TJRfFibine6JpeDfXukF28
LgDlM5oeoeYmxE/HzuOh2Di5dI0rF2KDt2HDQ+xlhsOTcWpP5TzEQb7zuaeiiXvLrhgK/3GPH4JH
32aJPfobX65bJ4q7sonJpkyx1xDJQDjgRG25RVX6JwPy0XJXPNYtZeFmBqzSfp/i9Ed1098YsZ+E
8fL4xO7ZvRs/+7dv7Nf1Ff8h9BwXNBWKK0dScnN97ZgP0yV9IlPkPZkgJz/yaPr1b/rIH5oH47Z8
8A/pzy1sqOY4UBG6UDMHxnXCXhpi7wDvlBlG1G0+eeP6CBiY3HgjrhvEB5ZUobpNmE69pGRKaPAl
E/csCA+1eE6tL8V0csVWDEy3P6lclkZYm34HtGmSFRB3dJfbIUxPZBlQuzccwoB8auDwIhyf7Vze
8yC9I2kQL7yOOSeJVy2foKKZXJ9NnWGVnaC2zCEwUnwKGb6U2aHLnzLzSRQ7yjXXpaJsBqmEiiH1
xZQwkyWhNx3xVN6YKt2HK1tBX1IQqGUTLggFDQ/CsA/Qd3qemrP0mmbjINFsNypga+j83gAtIebJ
8O69HIj5OmV3Zpnti/apmC3op/kGnbBXBkFsGic325UPDFSwltsRPGEZvGXMDwTEV9nPMkiGLdJ0
jVVUPJZdmEgc0X5KUieNs7b5NNXkKPkWdlfjgyp2ty7qLkjFeoCMsWUh9n/vzjzyujvInnrTxqVY
cxVRgVnjQpgFHQVYvuyfSNO/LsI5tbX9MLD6phZbAm06U62L991h2NAO6G8kTAFkv2P+fbEci3LD
tXRNr7+/a7qasw4c1RKbfuDSiCF9BJJCQaPAq+jx+t6gObNUCC8ugSi+GvH1k/zh2w9SHq63q/t0
xXWhWktBC4B2pfMyh18n8SCMDY/SNa3cuW3q9JSvR2HX3Rv2LU2f6M7IkIrAGmoXOjQQeE1meQiN
+25fdj1Q4VaFBM7eWa1MbCfy0t++ty96qAKsaFC7wljQsFsYB7ft8QTZeZtRcVUszcGvKtG0MyfU
/mTSDSSOZsWpkKopa0prdnFLajJ2tALrvAT8dH3RaTxexVRhl00dA+zOSUWey+XWCG+M4B9/+mIN
W1FgzdpT0VV97UtqTLg8QNj6u1MsjxAF+HfYZGLS2Wb9/Z3DOy4EscYRAyBpGudeGk9tu+9hpmKr
WFWlUJNq8DCrWQzpBCfqBYmKcXicSnGYHW8r6a05tFWg1ZBzyFaFFToqybGg88nzvljFEg9bOSed
kZRrdu34WVV4WJhe3n0FjJBz+Xp9/ehmV7lkp6bFfKPFmWrV/lsPXpnYLECEKa2Bfrneg8Y4KorK
Gw0nHVL0sPSemRigbb0xlqo9eBnPklwyb9e27qspUqMMUp6CYRupwOKAyswEuMDD9SF8DLz11Sxp
OwxgGm/+xA5Ah9RbhhNLywNxgDul/EgzYh5sRLyfqqayD7wJtyqeNdOuYsPIXHZcVHgLWCQOq3O4
JY6tuYuosLDJWnjuVFivhJ0o4k5FFkNe61QTEdkyexrLjTeVZnNSMWJ91YRFkWPqfTY/uqBUz/wG
qu/hU51XNwUkpq5Pj85M69p+v4XYIWtBvIXQjgh/AEzPojkI9hRU467/Hzk9QQIfpNK4t1l5nLtD
1C8bW7fG9VTKzVQWMvOlNyaNHdmldQjHf1q6hRXX2US5MTS5H6RE4rPrXIIwpYqwevdZW9mLxsGd
JoLCv4RwCGHetHLjVfKxk4FU5O9ZrBlpRtoUa7tdRJf7HNHFErjpYRBQUv9MrWcqtwh0NXuSihGz
2t6eghRjcP0pRhIvYtVr6N45W3icPxDFD17cKlCMtiyEyO9q/q+/ujh4epmfTv7DvXmYo88GAO4b
J5xmCaloK+lwU9qY4cTvzqT7OoG93dui5dOsIBVr1VC3Tu0CbVeoYZTnfCsYoWtX8VZLghWcLmi3
a3+DXi4a2z1CIHBVFWAFBlsDEUCGZzkIuXBtiXq33nW4BCrAykZM+n8fPc+fFn67bEFcdROouOns
oAbP9OGb6fzs130k6lu/CzZWh87Siqf20DcwQk7xzvfz8anm82e737y36b5ccVdfTjYFxw3wv81T
ZdxU+QvlL3t2GP//OLu23UpxbftFSMYYA69AWLnfKklV6gWlKl0GDBhjDJivP2Pt/VKH3SuRopZa
1a1uFtie0/My5hh76kwcCALFUjx6YNcqfCztVzYxIXuwkDWTH+oG0r10TO7lGvm4vz8dh//XxcbD
dztpJqnbSdW0kAMgKTXS/UMVhNEnW/mvDgtP320ldAzLEALQQQHC+yshtkvtQ7SUzs+h+1Lyg5/Y
bajgrAfdX00KhSVK5RxMZw1pv1RdSf6HFVHyph/Jpkix1JtEVwriDFMkHyMzfNYeObEBe3gQdV3P
VwSaBRSaH1UFKoJZowD4hSOJ1z9GOH+FGMcaYNUtlBTMJu8uAHuaL1E3+9rDj5v+18P5IO2wcXRB
uI7j3Ixekw91/6VuJl5952+7oFmbCgKgRRyAQqRup1+lp+JPLu1Ti37893+9ugSHftvq0S/E5utv
dYQRQz5DhP5rC7OrqJB1wC1UB9jSeXSXTifqcbUYQPv46f/qwbAwO4td6piQXoZBoTxQpTmQ9R4m
H4K/W8vrT+o2p5Znb7bg7wTP8EgK1y/fVDsMaOtHn01gnHr4zmDLULWgeYBPWDw/uAtW6bIglOJr
znKPGDI1CnDNZP2ioe0KiWdb2LkP84+X/sSr7yFDkLxCLbeB7IiWTF5qbnwNhhuivwS1Bgh9Z65E
jI0Mt+OUJBt589aN8rFDGeP7x29/4uDsIUKatWwzNaP/tSjmuSm3AciyEhd8qQ2OD9gZrRmmSYYE
VxVZvMbPHGqL0LWpIa/1NdOKjjvzl+HGi0BByo9JISV5g6J3AxwFmEk+XqBT27uzWztKCC3w49tP
TXkuwegMyLX38vHDT63+zmxZsLIq9LegoA499i5eyfNWLR5keehntfrjMfmf6B2rvzNbyrfReLyD
VwOjTcq39rHEWGrN1DWf+itm54ePP+XErb5HE21C8sRg3rkAxeXjtna5U/qmrMhBJF8hqwJl5R5P
xMOIczmyoIhtfa43cjdANWfzPtMGObEZe0gRa4C99Y5X1wKs0jUYmOoCiZV6glj3Z83xE4dpr5ar
O6h+b0nACg48+oNbSvcnrN3wSU/pxFbvYUQ16BCqgftBwYW5qU1cKDHkddc8um1MA/sVQozjNuzs
Wfbco5DkRfxmPT9VFMwz26a+Ijx2fPremDGS2FvDGWLPynsTNIE85cz0Z8zZp3ZgZ856MP0aAbZY
dAl/invwWlblHH2l4Yl335nzBqkiMEj4rIj87Y5Z+QRx4csYbDNLGHzNY+wZwvQUbiroElqIgbEj
Zq83zSVrIhXlYwOVk0+ab6eWaXcfLyFI2Uu7sYKy+r20yCz6Th2+5Cn2GKMYepahqJb/HlNC1IGQ
GUByDnm8Jf/4J06Y8p77UPlgK1hGSgtmRHNLg9p/0TEUfho5t5/VsU84vD2sCIJUTVd3sDYZLQ+y
/w0NWAhg8/uq/uIm7AFGrOZ6i+3CirjttkOn1uRbBUzZ/LVrc8+AWI8Y6h/KCs6o0ddLH72H22ez
B6fWf2fEfASTaEPhSmmkXlV0ZI+tUerHvHz7xR3e2THTjYoSgeumdMM1H/3DItkVVJc+seQT538P
M9o27c2AHrJirBKg40Pk15jEarKPj+cJR70nLBRzb7qlptjYujrYarimDtl1l/TXRy89g/30k1U6
dUZ3ZmyrxkIdDGYM9sLnslf8rYu6Ml3rgZ+NYpzOPv6eE6u1hxvZEqTlUxkEBVBr37uhevea5ZOw
4tSjj2X/v2I7SKfPjE4hLmVCZMbAa51GPlROPn7xExuxBxNNflfLZdWswGz5a7LKu2V7kkl8Y8vG
pnL9rPdxYhv2YCK+Er9ehxV3Wtsd1jb6JyDi51RWaFKZX1/7kt2lLDDMK+nxSxAPXQeJX5S0ekdZ
8XHoeN58NUbao4Wgdb3McyTCYhl5lWm9ujxuuYCcQlB98TDtLBt1fl/VfGbFwNx2Vlrx3kWyKj5e
phOOaQ8XoqVqcYRGVtR9dCuX+B19qSJJzNPHjz91WnfB9kLmqYoDuA3QB1SpFWOIMaZFfPG07qyZ
hJVPN6/FHrfkNazN8bTyHo/nWt0lKHR9/BEn1mgPHhoQFCURyEOKpmq/lUsrAYbEvGlFvn/t+Udj
/MukuwWccCQoA2RU3QS4looPUzDetFGrP9nlE9uw5+Oj69Ifp1ZoQXq6pW4qx3wg/evHr3/q4TtL
A3Wz77dm4wWmlJ9rKO+k/vgljouE7OE8m+zFQvwhLIKQ/Cp9+s8SGf+TS+fUtu7sSsigrBvcaQjb
3SGe1Xd6pCYOe+V9cm5OeLk9F58ELLc3oJUtYm3fujjAHMB8W7b2dq7418LSPcBHUzsvRq2I6xC9
5CULn1r/q3XpPcrH1hSCx9XEionYa4jWFptfgiXKbwpoxXxyMk9cOHvAT+lNuFnUGBZ8iFLOuiKO
B5lRqi8SL7rfZvvjS4d0j/5ZaD2CaQGhI3MyymM9T/kcffXhOwM2W+O2JYQBd5F6YRuq3tMGxreP
3/x4sf9LvWIPAiKJIbJZDCvazaGFH7WFjJtc+XMBPvcolc1ceKjwfPxjJ2x5jwdaEjM74F/HKl38
CqooNFjca2uj8jMc3Qmb2DMusd7rrTfosEC/5o9GuWLxzA9m4/PPj9Spb9jZtU0iZDYyCQpTrs+G
cHCQTOqzHOHUeaX/31ePCd9Es5qwwLX2s7OywNQJVGMsetkRd29L9BUNJaT9dHdzGmijQtilCotO
1Tn4JL9HE/ukcO0H/8GM/suh2gNWtaw7cL+BoSFF7SL63fkdlzk1S7wUpnHtPSed9xiTLhqzEiUx
oFiV26J0mab1p28JeZ4iTfHPMQ8bgADX2aQw3G0qbJz0U0FF2xVsHOCShs4rDMO8Q7aEg/1D+sSf
UzCfsxcH1sfruulnYPCrYU7LQfNLPaNZKjfdJ2cQPUmuteTmnLV+kMuZ4iHgIlI/gnYI7zlgieno
rYkEUb211yqR5AeltTpfulZdUN4wfZBJuDxjAIPexpoN7z2+2MsljypM3iveBA+CxkFZID8rg5yF
Yta/TdJb8U9M+7LKRFcLl7IFcMfcyCkyhSGeHM4g52MPo7HR4xb0w1NHSXejWQJONYC3rmwd+7+4
7KcnRVpZCCcxD6OnvgF1fYM2DRUzxoolWsJDaoaBkXQZoIybg0xYkJxCzjklg0OLDupczQ/bWvtN
0C4pLFtknPE2bGkqQdNYp8ZPMEYV07nMJcAmt6KZxHYGEblpTXlH2XYXjwzr67n1qBwYyvVJTMH0
u5IxSDDlUCqwWcxNjTlnRONwXX41gBV44W9xn2xX3GO0/Ol6N8obWrH2ClXSOTwTC5Y2ExMLLtHM
DC5rUkHbJfTZD+I7qouhqs2TC5Jlztt+GyeIv2yYtw1GmnHwMl2BBovZnE/1MqemNEIdRGegWCGM
idtH/HelB9Q078orHprm3GtmN0JomagXJSDIfHAMySJqnmvHMt9zffgyBlrQVK9iwrryts816zqX
JktSI1gTo/5WtqglpwYygV0a+xF7Zt5AQ3i5dbhRzkIP1DcRdNfWZYaGsA6Th65RyNCJnLBLPROs
yQClLd1j7dTy6CxeDMTi9XZOsYz6JlaoL2Z0ras+p8CUdSmJWkMx/ufEu+I0vpARLe9cPFVd0Y74
KxvqWfapZSQ6J9TbMDLFtM5NA8X2nEzr5F/0s6HzmdxY89szmKyC8PqAl1R+4r8RVrJnAdMcU2bD
4LLlGC4/X8GCQr5JEwTBmcXh42dkppJdxNtUBwBleMtdzVtH0jKI2+8VWNGb88Q69kOP4XpuwlG8
x1HDh0eKkuAjjXDxpKaFgN9vpZlncr4eZ+Dc5sV/dBzgj1pEIosHPV4bH6er20D1WEW++scZZX9u
5dheN9UYHxaoHkAJVdDgQCcsEGaJJvWAwLoKrxLW4bxuw9RfTkHH3mONoMyNLL5yfTzm4NNVAO3r
aXkWzdjeg/qU/5okr8WlX8/+wYoOIyiLntogm9WCwmvpWiR+clvdloLfJv7jbbq1OVvqqntowd4J
ChH8T1eqXugtnAF02imdL8ga9xdsU6ZAHyLIoctWlYelRExOxwnSVLU/d986s4RpHcsSZGWVnfjl
oEzr39fjNMotFQPcQJ2jUzfWtwPruL4SWtk/XUM9HKBgDau8o40VaTCJ+c6Xk6tzUUqHeRoqjSj4
kmBETLhOqLTUXF6CRB6rFagmmXMlYyRqW1NPj1oT7rI67KcXEU7RY9nE8nmOZdT/GiB27tIo6UQM
9Z1Fn69qi+smq5yvtwwSL81NsMjtUNHGgSjA0giTO1BPrP8xbFS/aJKoe6u95L6DYT/GVYhVlN7x
+C3NLP+UmHY4J1DxFkUpyhavibP0xB31f1njmsMKN3le6gj01lQH4gVhZNAc4qWaw7yLKICCJfza
0xYcz8xQjn0ASlMHePNIunk9sGYk5gaNq77KDedU56xPcEKydp3od88CFAWC9yW4W9wyhQXtExcd
xBzPt7EIlyf0XDRPy9pMd0FV8hp6X20zp3EY9y5XBIeDhL6XZB2V9BvHXTRDCZEaoG4Dk1wnis0X
fFPTTzCldWBbatSYJ6EwNC0X1n7v6y0czpaBBjpD5dzznuukMfYumPw+ThXaMCQj3Thedzqckpyb
ZFpuSgEJmxYu4NnJzb2CyskcojriGYOqlEnZsLb3S63oDePMPHrhnKDU0hPoMgoWHPhS61fejPwB
V9eSU+d7UzoCIv9Urk1YpzzqyJxL8CSw85WpTd4uYlNbg7mshmxPtO1LruGMyuNPCb/pf0MwFbdn
5FbKM9KWIV7ExcEdKsGg1qGB8h4pJnXJhfGiBRy9wFbrtoiX1RsKNQS4CZUBXPKGC72kXUsoObON
F8OX1tF8I/0AlXc6r8qcD8nYqgIdo+q7EWHb23OWQFvgFSkRNN/aDlgO0BDNQ/Q4RAMbUykgmkDA
ZKxSWoUaVhMZ+dwzTW9l1bX3TbKxZ7tgHc56IE/XXy5M6NUyLq7NEh0NdkkroqfuFRJ1vf+s/Rhv
pVbN/0GbafzHK2HZhPH4PaZOtWkAZMYZQpeOpQLJ/FWZJAAuw+NWOaPefMtp4KJUkabzb40e/OSK
KRvSlEYynvJSzN6ja2yor0awAv80oVeDzL23ISYxN/vOE9f/SKpGJ6mhsnZZhKqgKwAtplext0KC
qelgjh234XgVDyNeHsxD6noC2dc7RgkczUIyNDJDKLWRrCRwhyA+7e6U8rTMlOdA3gd/MMEH41rz
M6w79Og1LYPHZYNCZgapIBkiJzT8zc3KfosMzpwTR9nPZRHNhYe77WJREGsPQ8CnsqVEXtGUHZmy
YYMQDx86m+RVlPBiSHRL0iYowaxL60Vdq1Hh9gQMEle1QN5+MdWs+8b8sV9TBnklT+QojXlH8lrB
/1lKOBGEkKW56XgSPDrH1B8n4CzAxwFWMw5Jd3O1uc0eXI2LKF0CYTAeHjUbhoMmyn8SDLINV2yG
olu62BjiqMStZaTTkbac8MyrI13JlBDcYOlqa6w6XIjswbruYtNCg7YnJPdqL9FNmrRw5Demb8WU
B8D/0tSHYNZ6OydctGDg4smWb6TnMXCptb5c1nF+gDr5RvIjQbM58ISbF7nNbEihWo4LeK2JO5Ph
7MssSYYmU1CKKPzeK39CRbu73VjdXgOgU2dLxyuMkBOPuVQEjakzrrn2zl3sYpUC4TQBMolmTZVJ
rKpMwbUU0LyP+xJEVzQBGUIfsfhinVb3GrWD+35Ug+K5aACjFbgcoSJWNmJsc131usDKeVddopL1
CqrzsZfx1SEE1+iX3dGqhp+UiDjlmW2DGGsrOC63ar2iNnCvJbCF74MX0Htjlv6yHTQBvQP0ybRq
QC4PJ9rcxGPb3mOyOTBnUNvQQT4j8rxfyrZiaXCUTc7nEASxWR849VPUPKmyZJSIfGa7VlXW0wBO
k4wMiwHdoKFLa+2JV9MQ5R2A0hIshRSTeJ4qv3rkTSkfInhbm+lgQ8uHIIfZsnJgYs6dHzdnS3gc
ojRlXL4BbGxfeanbt5io4VaXFleo0ASOxbTLqorJ0fY7gvHtTTvdR1ntewgULS7yS1qSEG9CvBH6
IeR4kDDT3um7eD2SCsyhrh6orOr7RhwTGakNrgIk43GfMQhcRXmN3Cc8748iDKnjGsiRHkHmT702
/I314/Iclp0upPbWN8rC5L0Dh2vBA1UXOq4QG1ebel6s46kXuSldlzh5ratIPqC2I7LGJsuTERRK
urOKAewfLCcZ8wD5z/E0BOgumWAhsltf6rYTd6qf119IaALM6cYSKUXHvPK74L7/Rme+Juc8QASc
lbqpEdWYAUAUiyokPqahzW/w12r4/MldNHIhCESHBnerm+dLEaql4JxN3+NVhS92QBoozeJdMeRu
575uultI9TXfBGCTLh9Rb8lQa7PfFgo0luUD9qyfxQUQfTHglFN4E9XADmZOr/OlAWkZpPGgn1mP
Y50StpR5vfYbTatBiKsxWFCNgIiM/wIaQJcic1huKgz+1dkYoC2o0OR/GjZ/BiMgHN4RhJHzeML/
bgICHTwU0emt8xRiJOgG8ntmO3iZhQzboVwoRqFsb8xtvNi1KVCvBv4HmulDZoNkfJA6gtGHw9bd
kNhi0ZVoybkEIelL2TX8QifjUWxXsMfNS+YbLSd1DX1ifYmoRWb13G4PI6Y3U7tqCdYtUh5KS7Ha
ZYSCV10ylaMkYr8DITtelyjA5IKT6JENvfzN3dQlWTX5+iL0Zw4FQdVfjkSBExl7erNAqfUKUJny
znLWnE0GbgiVzCYXQ9/nKxYhJbWwrxRR0wotAlDj4q4rt/aMEde+AqVFm3xc4TLyxlR1pgB4vdRR
39+gwYHjZh1JQCfXwz+oEEkt5EvWl6QMj/2OoMX6rfLooANjfTSLOlt0suEHnywt+KmHHuZYc5L6
iPfvhYZSJxqfqPUREl+4QLR11snF4WtRPc5KCo41pFV0ac/dROcf0Eq072rpDEJw0ZVnmNbR0PjG
tZPHJBpuSsAv7nXMf1IlLNphbSnOrVId0mjomd7BOpskpRQ5Szd05kHwqb3GjRxccxfOFxPM59vM
IKSYoQFcBXk9hECxsgQYwhEkj2FgctwPng0PSJeIh/kTDNwSCAuQOniSlfP0Oakg4Xbe+5r3PyeG
KukB3AYG+sigEouiC6S/yDb4NDHIn6+C/JDoqV2YksBH8JA2vygxPa60bfYfJ78kawpm+WtHxsSg
oK5xUhFnrUFhF7ArfSNuGj0kyxp3IVPdtICcAcUOuIitbL93a7C2f+ziS5NropDfHZOhJqVWV+qc
jZBgugx6MNJkCRlXljdVAnZFK6DGm+qeC3ZZKh+5Cj0y8v1TDhRakzbqKp7FI4/G82DrG5V7ygb9
pZCiPPf8IyKlGrq6EHIejtFkiFjbGGKrbxKRKNJS6FVISAf7UwWyZKB8Eu+P6TEYeFYzX+KMTkg8
UlctdfASenABGH3A3Yh0FPA4FUFODl6navh9RyeEXnC9NrxkcF0GLjoIl1xCfO6BKRnxt2D1kDZn
WH7EXFQhL7ra6t4T94gukojjAvXV8zxLUaWSr8fRCk6hYmmUj4AmhnyLyntHF++GGzmiXgXx4OQw
UjJG50vsT9ElpiTH+LlNzNFXVoICGNsd032MjE2pKFesQLkiIi5KnIo2hfNesHY+tA4eyiiCWpcb
Etl/h0gVOK8TMPw9kv4YnJNeDPRwdHT63FSg0Ctiz0mwWznpvtVbgLCfU8bVGd9q0+JZQVsfGGKW
EZCmOPHyPsHxTqGN3T66CSHOK22jLb7vxrB/o0kDc1CI26usrmxTFR2fIoIwA+7ztmPd2l6sfr+g
PTdxeiOjoZ2/w5y66qxDCbU5h50hDHamB0ixhv6SPPSL4vdHdcYyRbQxvZRL3SBiId0x36hVX4JU
HxMJCE+HZYJmrhMD5llTFy70nKHVbvKuk/Py08euzBnlo/pNt6rz34IqWNgV64IKVdsyoABOeBfb
jBTvwkAlfcjdiAyVx35FLjhyXVBpGeYh6J9iTLnFS444cyXvtpsidSa6GG6jnA1vsyagCE+nEVWA
VG1T3PPU8rjNlmTcEBzNxNwa2wwvbDKoT8UhHHNsx0U9uprET2UyxFmNBPtAyhrkZkryCxTmB3RE
rEClqCz5OJ+1M1DSfum11Vmz9uLdeDpUGMKDkGRyqbfZ5bZvxzNkGbDAWIZISGfrZGZmAtKAZIDl
Hc9NdVFOwPvCFuXkny0bvCEuxw1FB1rq6UmMantfCBUvUC+acs+E9joggAdPce0/NGTRw6XtV3Nr
RRTeltxCCN7N/ipyUifdIUJUGqRxADEf1uNuK1c4nbSU4SSzNppoVjXiWBqIeTc2Vxahd3vATBe8
6H/Ec5CndDcykWuSWvDD12cG+psXBl67Ljp08e+R64a3AOjHFyJSv+E2kA34saeQfY1mzKxqfGRj
3CvzkUS8TNEbw5eVFpZP2RregG0XJQZfx2dkJetPMofNW7minppshl9vRNmqaKKSZGYLkUl2rebX
lhL1u9pGcu2vPbSTA9Sqf8dDjNQpQuzaQie0SFhU+8VoWQsroCFrU9DjmvmKOVsdaktFxn1Q3PBl
9Q9xorZ7pioUoMq5RK3FtPH4g3QTO9MtNCLB+44yeDWhaImKaRQ+MwPP6uKZALxC50vl9Sj1xpD4
upocCgCxbudzTx0jELBsmWIdxwasDQhPJ91AtEnMk3cFvWwgCNeoRY6GCdrhqQcTw0uC6uYZvNH8
UMKV80M1aRy6VtjjSuJS9oaoQlN3VpmJUX1KF4j76oPrquSdlltyH499+wiJYaS0HNVH0GE3P8qN
+z/t0CPBRzkfeTLuP3eJegXgYMKNKHhokMegtliapfBnE72KBBj0kk2IE5CPvAy833rECiXapQg0
ljvYuLjz1DA81XEt7ha2ltCxgXzU8ssXIqFZgGjleUpCc0NZVH6PAZDJ+NKSEoEnQQMB1Bz9oZwg
9xp0FLOS5lhfl7UKVGanAO7XBqB0ZgQS9ysQLw9R6GSfAeQXDrjLBCLtYFLliDBeepBt5gnOtE78
uk39tqE/TTNV320cjSKjHkAb6WqQtTG5VIcoVF2X95v143SmKH2fSdeAa3hG0x8kQY0J52JFFTPr
7CZpvsXtojBdKBt33a3N6GUjegNjTgbPbws0UdZvnMhovIhnB5ZZCdv2LrQjSPHKhYA8IpRz91KX
YyJfa6/3CukPIwpnLWazTSv4PXhQgnxpa+T9U+Cmu1pgpsMbQ3XcJil/rzXDUYVOODg66lblVYIc
wthaFtZuPeZAQj9+ptPCl8yiHIYis00CyMwGQ/UAX6mmsw0Ka+SsnKhy5yXiuQ3XOFRpoWSwIZOW
ZwN1UfgUGl/oC1zytb3op1r3x+r0WsJpzOx56uXoCk86lBoaOuBd0eBBJab3I/j2PmHBnfBRsDFH
Bimro7gD7YeATagJfxMkwYR4NyL/hiUdy0fcVfpSbOPW/AGRoS+yIV6QCaMw55u32E7mjSTCXrmg
0a+GDrhsu8EhXw6Hxn6HcrBBxjPZ925l6++6LNtbs6GIu64IGBGwE4kv8EimNhSSVn9RmefAnXxX
EW8KrlGWrG+1okcv5K3NQfS4sHyCP0nVmfvRLTiJkc9/ljG4F9JmqaFcCTx3oVDbvFmaY0gRsO7Z
M4g7Uz3b+ArnFsRW8QqR6VpQ96dvUW/IUGtFOwY3j/oJh4+4Roe2ffIErpwc2Zb3qMYetbtxMeg1
hUrba8NBGJ45a1FpUSWGTLT0kOooqcijFc3w2C998yNgI72lA2gEstZ4/rcKzmN4qraln9IJgZs9
ryD9/jqJiaCij9pCY85cG7gHzCehyNzFIbmwofJfSi/0f6L5tz0uNjFnnRZK5hOCj+C871B0rPTC
W5QJ+wmMC+sUkOkiIaCMCXO9ueg1sMc0jmo5dEj46KwRRwcxVggZYE7bqUZg74/ReMUEtQftObQi
GNApVS5r2iznrgtwNQzwiKmFjB5e1WPblZeMEctRmfJcOoY8Qc+qbP4E6Mq8ON7PyFylaYDIRfD1
OhJcqlnFqL4WEbLYc1dBPQsktlOGilF4gcYQ6y90GXV3tpmDrqi8sW7OvKiP5wMaIsiOhu7Yn/u4
oX4CZEJ3ECVHrK7nNWEFJOtvkRfBZmGck84hgPrZENiJ39iTMHQhb9thBkgGvQd7xkFbcKi3pTwk
RzTax59xom2/JytQ1rBKdSQo3IpN6ZLu9YjsRVPnyrf228e/caJvvycucLUom2kAiqLeoig1BDEV
1Os/oR469fDjh/2FsZohbbugAsQKBMxTppKxv6xH5MBfe/Xjzvz19I6gUen7a1gQUZ+XK27itUcF
9eOHn9re4yf99XAsskEyHvCiRGqXqgSTMMabfgwl3z4Zlju1ODvEBMFAYgS5E164BASIcpllFvTN
88evf+ro7BATyCLHlcR4fUV9RPUMUQtAnolj6TBVX1IfS8h/6Kv/WiMzyLjtFfpBtSnfdIlCX9hi
/PzjLzi1PDsbNl7T8wEdVUwqumc7H3d31Z9Ny53Y3T1bQWd1xwjHxNNx/kKWTZ8jCZ1TsLz2Zx+/
/okN2NMVgCg2okKN/339GCiSIzK8tup6qNRn0/mnvmKHgFpMxwbXAXMju+NQVYI1covdMlDFkS9+
xs6CjT9EYeOp8NhQuodmWz6O8p0BrYo7qPpkp0+ge/ZCMaWJfFPqOSjApfxIe5rFUflSYnYF6sgD
PPknP3PiQO25DCSL46bGeG1Rstn7J5RJ/5v2ov0Eqn9qL3bWbKq5ApzguFAJGNyAoT8OnUGi4P7j
43Tq5Xf2TBE3jY5owKuSFsk9AfwJdaFfX3v4DvVUBg5pTQdrqMOkzSSKpbl/BFh97el7Q+6EbXmD
pxOzPogBMwzRmHw2/vKvyx4ne2KDOpkqzKSaoNBo+KdIvqZMA48JlbbPYol/PZ34hR30f4FeHRGt
C4uRL1dbgLwZ9zBJQCOOUaTW+xJYGD+zs+WAK7HElYfBxQ6IDNR1dYpo9LOnn1qmnRnX4xACpuaS
/zjTI+C8i/zvk/raHuPtj7/7101Qt9GM3HaLC4TXPzBG0qKqG3WfHKB/daV4+NEm/nq4Q32mErWP
h/fdtav1NT9GQgMypY58Mt9xan121lt3InExsGkFik5tDiDsksoySDLUuD/DJf+rBeMrdhbMZmIj
1MkwWy5R9HZjbdKKjZ/Q4Z1aop0Fo9TXYC6+AU4liFGkIxhmq85V3d9/Drf9V0Qs3n9nxugooeHC
OgC1BuHdl/FwTbz+vgrY+5D0ORENShxl9gWXgUzrSGj0147Ds6FuZUbcMMKvq3NU7E2x8a9JxyR7
Wgsxud4H2WwMkKc7orva8qxHYaf42rvvDLmZGs/XbMW7+yNkcAedRJCYIp8oU5zwRvHOkKFJMa22
/z/OrqS5Tl6J/iKqQEhC2t7Rvtd2PMZONlTiJICYBzH9+nfI2/hTzKWKXeKFuBq61eo+fY5AW0ea
ioMX6Se31y9F5e6RjfieuN7CfTMjQSJNjouIgFCsYhY+1FpIc8TDsWvSQ1E6v///seKmc7udGNUX
F4Y4pmvaGrDzhq2nqkQCJmEC12gtT3rSMHaGeB3RvhSmmXMflHMqRKO7RF0MeXZvVwQ62q3becPC
xYAHslXDwiO7+QkxHn/niHVtAVgYw8J9pVgRMu4eVNnGG0foZCsYfQxC18WN1608vIaRs6zg+Ugb
7+DG2Qsv4QYB5BjXWbXJfyECu+mkxdB1YDcMCXe8F9puVYceVNeMa5qPjRqbOuCHqPeeIzRObsdu
kd55xneb5Bd5x5DC9DU9IMVPNxFQyut9t8l9oZCHT8fOnTq1gNWFDPWxKSGO60Tk5KEQse4SNekv
kF/0gCD2KfDM7ms5RdVTLqGyu13Yk9dVBmAyYNioOflSg36SA3EDFVu3O7rx4gzmNsEwXuWmbUnL
scY6Zc197479DalytXCDzo1uGK/flAIAKY3RS8d9JUNVnVsLhdZ1K2NYrz3YfZC3OUYXOm+uUeuI
dpr59tfLw8/cCibrBVWdNaI+hwaSUQbppmf5bmAl22ZQlZe07jYOKZaezjMLZdJfdCgdAZJE8a0g
IeDmDITc4237fHkm0z32T4sEVA0NM06SqAnBhovRnUT89oDr2faxC4go/84td+ESnQllTP6Lxg7G
UXJr+kgbx3sC6hmUf/w7oIUCoHubHNou6ZYm8bpLzWTEAIggT/C9AqETcCnbaBgBQamTcnd5zeZ2
xAi++9IlcZM1JWBogYcEsdXUFSDHfVi8rPvA9OEP4ZhoS4/HgmO9GoK3IcpGgBln40KScEZxUnLD
sP0AXGxJNe15xPQe6fdt2olD7dCzF6b3EpFmO9yKgp/R67Em94ZjZlg7cQKZDTaAd6i25kekogGy
d9mwv7xec+fLsHa/rfDgEhlGDwhQOo71Ewazs/ri7ITlBPsgR6AX3i5/bG73jSs78vLWs1Rc/bJT
3W9YiFuqRMXyatXoJksGLYHITtq2+pXJVmxbJ/+JXlZ33cE1+TEA1wjTOhblr7rt3qgAQElJgDcu
//KZJ51JjIHUGMCDrmO9R43Kj0qn1tnzYv8KamByKUiejssn3sqkxkiqobRKWwQA6XfOH8sr2SaN
kkPJpvRMXnUbopCQHmiz70SzlaH7KseihzfOF7h2ZjbfJM9oVSy7AYj7P9P1sgUgCcV7FS8R9c5c
K8yw+7wHuttmJHpHh9ouQUYFR+EO7XHPEz/E8iTmPmPYf6w7KV0AXv7oqL4eLP1kW+I2GvTV5IVH
KygWTsTcYhlGr3FnoSZUDT97ewhQFpWIfSq+ik8SOuOG0Sc5HaOhiel7PfoHh9M9MgnAfMfhF85k
vnIKhrEX9sAjUK+wn4kNXG9XZe8gW1AL5jjjtkz+jDzUYy01sX4OBeJzpp2t1aaPkuXhBvVAoGXC
dltTupRYm9kOU6kn6MsqTNPAfvdjwL2t7gfzkBO5bPxzY09H7cONlYOknsfom3jnTXfXFX29bQBq
XPeOMXk0bEEFiVg+vNtuYe/49Ks56NdXjm7c5lFZOhaRrfsehilygBNwFdwWCx5rbl2mv39Yl0z1
w9AO+OkjMsjeDrhnKUH4ltXRmtZ4AbjBfz+gObc8ko32uxgc9xowRJDVASe9cBt97tPRA/Hf0R1l
sZj6oN/13fQpR4oAq8/pjvR0QQnjc1fkmXlMq0fDoghzfKCu3O2Q1998xCQ7h4bjqRn8ehegx2hV
DOKZaU0fIDqUoCS+Je7q5osIj2vOvmdy8tp1CSSPhrIJdvVoqeIIyOJCemBu/Q0PGrvoh7QgXbF3
6B8OTKUuNzpZFcd4Jh8vwDI+RBkgNgBqlD9l3/e/UtsZf15ek7kfbvhNC322pWY4OL19k5LXWr6g
T3OVwXpmsjKy29IfCKj/qzD642k5bhoZLzSNf26vaLP+74EHZjTLawXtnt4HbC68T5wFS5o56MJw
kNCoCYmYlHVQAAOyekujd5ae8+wtC/L95TX//CnnmanKpE7iqO/w29E6taPdyRm+Ke9ak3UBnmdm
KMcKjUoKJCt7oI0Pruo2ttvvymHdFeKZmcg8LiOAnCHxl1A0LhY9sIlsYVdnTqOZhuSid1K0SbT7
XvyKw1+E/+bOUp5nbmMNEx3iGk3nPTxYY90yJOsTC+SLw71EGiZOxwU/MHcsjVint8JQywRd0nbt
7fMCW1p141p7Mmy1gLotmogwA1rE9J40dXdsGq9booaeWXwzC9kDPD5Fb8jM03ELlMexDRGiM3fh
1M+sv5mHBEjV08SB2lyZn1v/eXSSbV3epuKEMtbusmHNfcKw3YKPhUR0Bp3n4iFOjj3UVyWdCIYs
AEgW7vG5VTJuWspxi+fMbvdecJfXbJuGRxA3LExgbvDp7x+iEKcdVTzgkbTXIrwdk/gYJ+K6E8WC
ec04HjMNqTpOch7gdEpVHnqggtEitoEl74IsXHd3m0LeYVYEXutilyP7FMsAyVq9cJvMrY1hv0w6
McDvA9QK2VnU39nwXYjny+dmxmpNDt48qaWdltO5aa4AerSHX5fHnfvJpsGmcZNWHGdFq+tG/1aQ
E20fLg8985PNZCPaY3qfJ4CyqhGc4gd/iX915oiYaUbgNp0u7PGTR++HVDfZ8DPMfqMP/vKvnlkQ
M78oCaJrkuJmGrt+V3TIxQnwKkJO/vLwc4ti2KbVs2RQHET8g2+BrtRtPKRinf591ejM2M0SLPxW
2TU4gB3FzUFeWSPW7ab5wMR1PUR5D6txGmdXSL5jkEa6/Ktnltx8TFIXrfLQSW33g3vqQ2fjlje6
XwgeZ9bbpGccqMeRlZhMUrS3NUt/jNJfcFUzP9skMaZhhQ7/yc221W0A2dhQ3vj566olMSmMK+DO
c6eA7VCQhaNeuANAeieaVXTnwjOzttLq0UE6aaI73lUokBZaiEznlsRwgIPghU0zjOsl4QuKAPu0
zW5yqhYutpnNNJmLSQL4HZgw273DgxsP+Gj05v24vOBzQxuWMxTQIu3kiKHxBiDM3wR9drg89Myi
mGnYAi0iblVE2Mug32mn/snH8Vr2dCEFPze88czI0aOHRnSoihH6rXF+pPS3Bhb88k//K+v1b5LU
MxOxFCkee2x869eQougOLrKvqhBkA+mVMzquoYtiseuozr9lnkCrejfyk+MgKzehkFG/uu/7fInw
dmaDzHQtqkleKXuo9BZFhR418CCBgfvyLOdWcPr7h5DGAj9M2057r9BCQHgJjeEcYCJv3Y1iZmL7
kWcZTVqolRL14g2J2MjY+5bXzhLb5tzSGHkbnwNM0FKEZJ79y2sikLctSSbNrYxhzyWxUqQQ4T3R
T7YZfTAmZBumFtz+zD1uJl3lGHg8I7Bm6coT2p6PyBkdo7C9STp/VYrd+yfbx9A4nTq4zAd+aIun
uP1z+cTMrDg1TswoidW7LcZ15FHHP4duCU47N/D09w9HkUHp3hIuBrarQxV90flCzDuz1mZqj/ZQ
cxcDfJBHHWtTUTwH+pp/F5WTXKHlI3m+vC4z58Xkxu29DGR0A35+Q7768ZmM4DYp112Jpoy2wzKQ
/jWIbaoWKuAp23fSufUXA+y5n25cABEHwROpdfpOWwViHZq+R3HRbVi5BLCY+YDJiSt1kGh3SqnI
8pYXGar9e9IsmNLk6z9x0yY5oVeigS/mcI7gpjg4GoJ6gvjoA681Oi3bQ6ujb60C48flXZ45TH8p
Ej8e0tarc9JDpQ0Ac/RI90yV/abscgjjsaQ/SF+vjcZNGl5waDhu59TdPmT1hhF5rFHCaGSyMJMZ
c3Onvfowk6FCQ6/DEI2jNfyAkiOaRQJrXeTpGqaM6mI4UafgISFus/qVxC+XV3/6bZ/tteHty0CF
4GhAIC60dRp6YAZEG2zbMPu1bnzD5/fpWNdkgJ21IkLTd/aVi2rr5ev0qj3XSD/lpJFNzrEsXZbv
ET6jbck5XP7lc7tpmHDFUW8EvWW3j7W3CT0Lfa1L2skzQ5ukuw0yEaytEWQ5YtiUVbdDT+hC0mBu
aCN+A6A7CVIX4UFelWhcbwcC9dyQLDzbZmzV1NoGsWsHNlKO5Q66m47HRxFCj7l1di1QvwszkJ+f
SDJ9+4MVWU3roC8RJzITty4JDrX7XoWnyvvquOWm6M720hUwgzbx/iHbjcRY0bgPfochWCPRerWt
gwAkUUWYbTLijVcqRjd4kZNt66PpCwWPpfrq3C5Nf/8wx8pPKclszLGsDjx7TFYmo0xRbp83ReJx
jEu52lKnuOozsrtsDjOOwpThHgAjz6mPg+VWV528qbp3Ryw9DOaWw7BilE1A2S81nJCH1uQ2KspN
7NRPl3+4M7maT1yc2QKqknIsuwDXWaWtd5K7WxXqTa2bHw3vd8zXKJ7nIFLg2wZPTVo1aqs1X3hO
zRiM2Ro6xCgaZujR2TNw4gjPvQdjxabx46t0XNL4mVk8szVU6lKBqBIbU6bdMSH2hulhc3np5ob2
/ntMQVAy9mBVQW7TPXHkJCYKtXUjG0betIJAUg9PAat+8Os3fwkFM7fexhUcK9q69YiTBBqDF8u3
77NkB61aJep1caOpWF3TpAYdDqKViXmW3YM7tgoWnhczFmZKVnuF8GgmovQdjHHglyL4SNlV0S5t
+Uq/89dEPvidrow1+pRwHD0rPAqltkEmV/56w4Y5c2M3jGBBLWCno76DqtJGsoWIdG5bjbs4BE8y
OCKwrY4Cg8Wp657DIQOZw+9Vp9HsAc0kUantI3Dz83Ntfffows+e2VGz87OUYLGT8PP7CDQzdQAu
bzDfJEvpsZlFMfWpbXDGlOWUjJT8p7Re0Na1ydoEPJQ/1q2KYaOBrWswkcD6O+eWorKR2evgV57Z
5snqHsxKFCPDGRZlOoJGo1olmic8s7czrGrEtA1WJU7qTVtcZdHrEC7kaGf8oSlU3QYZJDamm6So
rml6w5395ZWeOydGkMyQ6Iw8C/Yu3b2lvgzlQ7jkVOZ+smGWKTCBYEfym71vgdcCajBvFP26C/fD
3Ak0zBIMxyG0pGGWkJNXoM9E55TvcLAVBwy0NrRaUkX6fH242dqpSG1DlCXSe1kXV55TXLc1WF4H
eyHP/PkacbOvE81s3O4jr9nnTAOoBDZTkCRd3tm5oY0bFCV3BZgVVohYHiC//h7l5VVtCtxEQMUh
BaWfH+i934FSHZDMNloCMM796mkfPlwTfR27WBGcc1/HExcnBDWsqqgX1mQmIOMm3KnJWaHJiIgF
tJ8NFIEjdhNC/+UeVNK3A82cLQm7l6Zw2C7vOAObKxj61WCDQBL8Uyv33P3vFEGelcbEw+tuGNzi
XDS981ZY1FkoLcwcWBPmn9K862pw2e1F/yLscxrcZe26bTfrRGwkGjoRqd73Fjj+vxLn5fJJ/fzZ
BerQ/y5Ij86HkgQxbKy/K/VjKe5DwG1pXW4cepelr75egtPMLY6x9Mi3lINb45Fij9cDfaXVWwLy
18uzmBvb8KSgY1WDnFYnHb+DZnjTF78KTRcGnzMLY/DKz1jf8VzvGeRLPdlvk8WhZ363CXnrusqq
ymbKCHTsW1IPVypCdgqc95eXZe6XG45aVIyhNwDDe/4XKvk26OPdqpFNyFvctkAi53AVshjHfQaH
tJN12q+zUhP0JgMwc4EkFfAQ5zr3b9125biGW7Z7WjhVJJp9WIEWNgIDnydWLogRNYGKD623IJHd
M+G/Osh+bVANeru82DOnxMS5oU8IDlFYej8OAehk7zIH4hHrqjPcRLnVPoMWMAkBRbOj79qL31iQ
7lzIQS+4/Wlt/32GQx3mvw5GWknlVBbOIEAcv0U6QEB0IBR8hx7bi3h8BklfufAp8fmnzMpu0YVK
Jj72oMq+lM6bz+4r71vt/mHaBlfDgo//PPjh3LCp0Crw0ingDdrAPlqk37vItZUaqgVVv26/zVqv
TqvCpQFi2bZ8EP5vUV9FaiEx8dlucAe0hP/djda1VV+F1nD2G92JW0tDKu2eQyfI55sCbMX2PueW
gnB82jpWusI2po9O+/UhrmgynbRpxtKbMI+HoN4MIGqsb0JItJRPly3kM0c3fcEwbN6il68b4/pm
kKXz1BAOGluRxex93fCGcStRAF6CR/kNq0CaUWT13chUs3Cg5n77ZPUfVicDdTNl4ShO01vg1Q+T
nGzGVvGl6+sz7zGtzfTdD+M7oTfYhesH5z4dguweOhelSEHXECtv25EyTFa8G6fvGIaO66D3e1/l
527sYtARF3HF70cpwiWKi7mJGPdw57KqSPMsuOHAWbibFFVqEFhbTuRvW+l4S8iwuf0wnk4gCYJQ
va/9R61i0PWh3zvJrlyBbqeFW/kzDzItlOFBbI+JqIgsgM60eusLCHmMCc+hAwG6A9YvkYvNrJZZ
KeR9ryVm4D+WKTLcoMGLdvaYin0ej+PCRD7zt5iIWTCkdmCRoKqbcxiUOnZ2kBFwxHvKQMLDwA8p
ZXulOWSs8g3lIvuqKfQylt6GM7tkZkGgARRHZULVObZUMh4HycPn2pfgyrxs8nPLZ3iU0upUEMpE
PEIjCI1PgSWvaAniXguw8OO6TxhexUcwHnNLyMfSH9uTzbzw9HdzQgc0Xus+Mc3ug+0HqZVhg6j3
GMG3b0F4hed6krOtmv51+RMzG2FWKDmIP+ORs/impVzfq14nzdbSXbqUNJrbCMOtRGAUR/+DgNRS
UiFxOYJ+2KY93zT24irNnWPDsaRhOwQuFv3s5bV8aloto3c7F5V9sJrGCv5MlLrj+wgi2OA2zyRn
C0s3NzXD03RuW5W6tclJVpZ3GjpCHgo5hNdNBkWHy7szc9+bWqIpDyq7b8En5Xhuv4X4wy4pCXLj
kLrYgiL4APWUNd188AZmdTO2R98KcNYeCG2s33kCzQ3Sgqb78kRm1soUEuU9nhyKNelNxaRSTypO
M/c1Sn27vhrGJkyWjrMzs2JmrRO3York1hifm4pHgARr1FbPSKVx/+A3sTveM6sLiXPIxsIh4A/I
uNV+hWghzb8wP4sgXxJ3vFT3ookCft2rJu7+lIMKCrpVRZLrWwWaBqCgJAR0ILy4anVsw5XYFciY
S9Drnpou6l1ovPBYSXcT6KaNXnBPErYiDTFtsvGheijsAr0Y9NGmLfGv4zpqwL6f295Kv2sWZ23e
uE2aNiDZpdCweQbjXSaPgZ/1Yq/inH29vF4zTsuUQy2RHI0T+PMH9CflNwOkFB6ypKgP60Y3XBYX
I4EsSBHcCGjwpa96UB74uEhUrSHpmXbBcFi2oz0F/AB5RJerqyCLCXKJQx+ApP3yBP7WKc1H2/QB
wzMJy1KMMuWdG6Aa6UMTajQqQmkGz7uJJmF0tuAZ73oorzscGkZgo27rY27bTYbD4FoovWV+GyA5
KaqR/4iywc1ALM18OKOvZUwryOkUEJiwQHKTNDbSQKGd2t59i1qz6yy4vr8FtH8n4ZnpYxIMHF1/
HTvV0HxgXzpmd7za8tTt7WPsWxU4fNDtDDTA3qaQPANrfFYM5IoLAjTFhrGyL/ZDBD2pNxY2FgV9
P/Vo+3h5ief8mREEDnWi29Tzg6c0ltYtFTK6C0SNnBgNh/fLn5jxZGYRuuhdD+qBQXhuvbSGimYY
HG1gZk5umQMu2etq2+Ehti7SMMvRFCpiw9hGzomCVhVKWaPjbvo87k+gWfXXcD3iWP712R/CGcFR
w0wrK34qsxJ8yAR1LzAWMxeysh4ypEsB+ox3cAwn1w8EYo2AKZ8gyIJkIpTotN6jdcZfSoVOA/17
MoUzHYoP84C2XSK0r6xTUrkj7ML5jRxMeaokqPvDNF/CV3wKvJ7Wa5rgh++gI6eYlJTsc9BISJZB
ijK36FUMZJNzA8neUV7FEKawQV6RxzF6JvyCA67laDT0cWjNWAo6xGFbgB1300vSi22RO3yIdwyK
lW7ydPmYfr4Y3j+NqGUGZlNV8rvOA7EpUQ2B0m3UbFzevchikT5txuDMMjtnVSiDqEme/DSMUF0X
LfRfkxw6U6BOWeq8/puh/GxnDc9cgI46AKl9cfLCAmJDwLhT5jzWHMzX6aYLGI9+5k0QDQcvR3O/
gudRBUeqndQ5iAgDPao3aN443WEc86gNdgEBbnEXWrEjUtDIRP6478tBD81NipAeKi+2HXXF/Vig
TAYQLg1r5Z+Ur3n2h5WRL3ZtUln2Dzy/UHnZD4JmIT8EkSiQrwrcLnhJoMPlvCRNKRL/COXJMnvo
IRMdQtqxRXfHQcQoupFj06Zd9yvvIUws7hzRpRlkj1rSVnvo9TjRb2gm2A7ZFX5TpW/Ugnw93/dF
HYY/FXFD+yFyrVL9cj0I4lxnVk1T6EXl4EK679rGs7JdMeB9faOge5AdRVPJttjSFDDKO4CyZPmK
16twt0wKiCRANS2nIQq80mHVJolyRk7jqH15h2RDQYctBCt07x7dUkctO+cocBTfY3RjiGMJkSj6
6vWunzW7rh4q51phAfBoRMs54skQfF/NyYZCnW/vpKXocG7ygoo7Xg2Qq4ZGZFO/gq9G5eW+UrrJ
9RY5D+gt125sEWwwtL7qcuv1jeXsnCCxxlvo5KiQA2rcFs0DXpERpHBUAj1euYGEBwfZjZ2pTC08
KWc8l1lhh1YY1FBoMZyhCcNrQPkxq53vVUu9iZ/bqjCr7EFb+RCgcoonHUEWj8eEXKUCxDa2UC10
R6MlwtcZYzUr7k2cQW2h8tuTJKB9OqgwkPIt60BztqejSvKFEGFuuQxrzSHckCdpVzyWmRsjA5Ol
eK9EQbSE3v3LuPCJO7CNOMqv65rlXgoOlVZ4rbhOgU6Iyfecx0GQQGDSzjq8IToAOnIoGQUaUiVR
YE9C4zKuy/g4pmGFOH6IRa/+6BZA9VMDzvX8voOOh7OrcYcAqQh5WRcqthryPKkvqf9WIB36AJoM
PZ49CJrb57KdBC1FxNoeullDQF4gGR70t37mTHpaEcS0WbihwAjYO+iN6LTf5qwNyPdBQ7YZmZsW
Spdd5fHmFFipKqqjHmVTfaXThJ5oirzVm09CyAXHQSMImCkR/rnVNaI7rs6Q8EsCugfrSAcipDpM
B2cz5FWbjbsOd1EDlR1uTS6nHpoGUiDQA02PJXRhwHwCZBtUG0rcRR0goWBiPkUigKxSjhi7eglq
yA5CrrGA5shjmms7OBaxgkCOkBlhdBcIm+V7PK8jxJgQd7WHE/UK6WbXaOlI435jg3gqP5RJETn+
dSUax7ojSQUx7z1EpJu03odIbxTW2Ya6XLqhAtUKiMdz5cWPXdtlyW/EyZm8h7AMF+8dxGa8Bqsp
Ham33KZlDZlWFNWhEFT4gCofoWuZFi8eAiNn2IWQjY7ZHmwmaVpfUUSgagspF0iNadTFUXcdOwbp
6Zu2acFkc+80lQIHBO5uyHBevno/K/5O8YFxPKftHiHPY5+aNkPopkAlxd9wvsL0WkMUT4GOa4By
L7CxzYDH9yYTeOEmezdrkuz+8k+YMcG/IN0PIYpTu25BrNg+c8i5Q0gJQQC2M7eXmv1nxjcxXlbI
YzBSd+OZwXw8iByCKQ3CpX68EPfOjW/UNiKXEgpNMuuBagBwD8h2NimWsE6zq8sLNLNHtvFQIKBI
YwTe6TFScLk22Ee2MZG38QjqWtvVNbShcmvrVM4XCWmj3ZqPeiY0pkc+OqjdJLwJZVvfgQ07rQa0
6UHWDEYQQXbsyrII9aNd1RU1MkiEj6TnSMZP2KCFnMbnK+uZfOjS0jkBgbW6SV3o8t2oNOr9vVKA
vu0vT/Lz99E/XEJSRb1M4UjPqhID/500Dou+FUHtZ1+rmgFRAIfZeuWkTgYpzR+XPzo3KyP0b6wW
Qto5UkojVD9BZKozi0EKzPcXnu5z409//2BPddLXaKAEihrPCIFG0TAArsmBOM3Cef+bzvv3SvuH
XAhOnGVQMeYPeVMnNrvVodc43o4zMoA4ZkBsx8DXDc5Ry4VeUJELskVjtvcI4oEuZZvYZSX+xCMo
aEZH7RSxO+wyz6/BaWy5QTEckT1pvZ9Jy/oCOoS4SCDdprLKfutxAYXxPmNh4DLwvYw+NAgJ2PLr
LXQYZac3I+0h2hT7Xu1c04yoaB/SXtmn3E4S5y4ZaghJL6zD5zljzyRzJ1oXUGlV5AG8mLiutZ9D
bgVckiDfi9E3NeroBDEyi5Jrq0Z+6QzUfJR1Cyf38zDsH6Yk30syERRd/cQ9CwLirWquBy8N0NGM
nHhBFiVM5g6T4Xv4UDasaEX1BE4Z3IhhIW8sWZAFqq2ZWZgYEhHgNlFWxO94UFgHUvFn6Jz7m7iC
dFxBsq+XDW7uK4aD9nXUq6iy+V0J0fOtPxEzxgAW7sFAfY2EbLbuPJhcR10BIplirMunuomTYEec
xCvPgpR2nW7QpOtWbzS2h3Rf1hFoKTcjm9TaLs9wZpdMeAgBSVEXQCfviTiZ/MNB/+PtwH6n1tDx
cOcfHqQakwhbRcRDAMr86zjX/pexwnNs3a93/+uwOg/xUVRn5ROC0+C6q8PymHBIaF4e/fOHhCeM
CL8DjhkpZBE+2hAU/kIgBe1toP3HIJQn1Pu6bxhRlMiSFoS7kXrkYHb+PsgRVDycOcOfxqbBGpjO
tAmGKUKItPEyK+8fgEQrIHeuqzE+VAqi27skkoV3uDyXmbNkciPxYrQLDzLxUOGhUDAtYgjFgVy4
eL48/N8M1ye3h0mOJHSfypBAp9Jv7MbdADLgDPZ1ScrGVbgnIEd/UypeP+dD4ffRhjg5xMJAlZsl
PW5J5aL2JkAumByTKhrzcsMmHQd7O44izW9D2kD5diH8mHHwJuO7YBYY9606eNQ5ZNGCKHjlfZvt
oU8NLXakyzZVztChDI7ty0szE42YJPAd8LJWB0N+HBiBIK4PzxRlkBT3nYmNOkEHQZtwvvCxuW02
ohCuY0BfFcwiArhB7NBUjDIOh7NfSj3Ord704Y9hSMrCAo9q+2Fwo4T2hwGgmVDuATfiQ7QJ27yD
+gZqVWVEUKzyCVQys5DE67LRnsnOpLUSFF3wzoOvw6S/G7pg9Hau5br0KktYlFxf3rOZu8UzvMsg
IT/aZWUBbfDI+pZGDOg29McL75QPkMSFQGs/LHnhufNheBkSB15NckYfuC9xKqhlXw9F/TNXHXmA
VvwLmtqX9Jpm8saeZzgbrcaCp2nmPaR5GuRvdl/X+dZ2acJrNMmB9q3dCZB6DA9E57RJtqEPtQh6
xCo3akcFz+I3CLi39cGVkQudVkFE7Z0YAfXaQh1yxq+btFA8F2FR55nzBMnsdlOqcUAnfwViZaRB
FoKsuU8YgUNEwxY6qWP+hAe6dT2A4wr+Ck0KVxUiipXTmDb7o5nUOaqOviqeQHNfQ8gWjrbo8YpT
jhWuM3UTky6qtnFbIsmThnN/0Exlb8rKlkqdc4s0/f3DBHgJZWLVseFJVEm0j/qc732OSBRVdLGw
D3N3hglRzwn0bEVbxI+gCocifdeSbeqi+O9PRVWkgqb/CKs9QHAatwPu9V0aur///kMDu71Ttr+F
Fv0Snm7G6E3aozyxkSsK5fAEaDwoEjr9lrKaQYydeuh8W338DN+SRwnEW0tOnqB9XewDVHBu7NLi
u7ask4W34tzmGS7FBylL0TEvfRLoVd3FADnSK9fOAij++BA43q1ykiZgFsIHHqTkHP8J+hou+HoH
aaGlow6RT4q9sAaQNitD9nD5YzNTMqGzdBjLnPHMf+KgfeZ5XKEBCvdnk/GlDpIZP2xS1qcSwMYS
ssBPgLNBdz3x9D7IGnuPZPnjWKKfbfSGJYatudkY7gFwuR680oH/JKzhR0khGiGRrtxmkP5dMK6Z
QMAkREoLiTxwU/tP/oA2GKRI2xAUTLFUzdW6DZmm9sFBBOBi5J6PDQFEJNumDA+8AYWP7VgFS7HG
3CoZsYaQo51KkklU9krrUIe9D6X0Kj83kbPUkDBj88z97yy0aJHXEjV7ANwte7NjSBbITZfoSAbb
xpaF/Q2VHZrlCyYzNyPD9jkYRaoWSeLn3G97vCXgXoD4qLZWsCjr+SkLAh4UJnESSa2kHZQbPQdl
VTyj07avjpG2LbWt3Rbi8uDjT250ktg3AlQhiGvaCafRFuD6WXcyjCDDb0ekK1DlfE4pTc5Bkd+L
uiivAGV5vvyBmbNtYt3TyBpG6ZDoWVRxtclBNXpSbramlwTrZ4LaKXS+cK3S/pEqXvwqNW1e4U/D
NVJi0/CG6WskJwefRcNjXg/9dxHlxb6idbhyaaZz/sEqUb8dNSlI+ux7sYo3zZgD25DnTbzgVmYO
sEltpQO3GaQt4+dOJnGyDboR1wlPx8rZhJUD5Mm6HZ52/uM0Rsj3JUkpH+048nYlij5XkuuVMaYJ
aOeOj1gs1e6j9rX1U6u6PnZJDNIIBa2NhRcE+XtePnkRm2xXAtzsVhcJ/jg4Tq3Ac9hl0BGPUIpO
0GKCY/Bd2U4Zf4l82ifXMW+8aKt934LkeDR4Ltn7qDCpo21RKnfIdrJhIyIK6GHUhzYPNsHAittA
lcz6ggetlAFIQqTqoo0Yh7S5dkoUF/kG9al6L9MxCg+4NFGEGzxi+Td+AfX61qn65kqgI+FlcOOa
3HRMUf+AbBCyymVZl8VzqcJYnOtO2UO1iTSAkpvcTdoSjX6dXbwjAZZle55YqHoHTgFuP4HcO1TN
g7g/I5Rv3gcIw/tgfhqTb8KNXGdvT90o0InLIw+w1TF3bgQP/QcSEtEf86KwxRlBsvfbagLa/dRj
VMSv2q0BFrSTjCIYlH3Jv3Taq8KfqWzoUG46nuJyq1Wjy33qZG76P86urDlSnNn+IiLEJsQrlNe2
2227xl09L8T0MixCgBBCwK+/h773RnjUpoiohy/mC88EKi2ZSmWePAfK9OtbTfGMpnSAwvqBQkzn
h+jF1N1LB8rlCYv6/oGC8v9RYcWnV9UI08srL+sw67ys6+oJSJ7FOdAR0INvtPba+qblngD5sAiH
bJhB/txods3RF93dZsUc6wSZcuWl4IfN579bsJ2FX6gvl2fatkt8DX2BvrrJ/RKtRXMchss153hY
JpzXVX5Liki4hyD2lJewaemde86yHq0Q4IafZXm9xB1K2JQXOCsDtB4eDd5GwbWA8ljcJToGJ4pI
dOWRaDl4UV1TUPb6obhhuZ+PUJEGexXEl4YplKg6K7TgPkyB7qcrubTtP9E0jfRWrgCVpAlJRRMv
QKRwUzS8Ek8zm9lfHAoN1WHyy+5fRoYFZwL7/dXpF9/5BBKxZfmn1dCsvGtr3/CjQilXfypX1USc
iGH+OkKB5Kde+BAkmTPp7DAWS8MSwwLnWx70ZffUai67lHZOWV3NUFMVD3pw8/EAVGpNkhLCZ92B
SpB8pS0aIPybIiqnTwGJXT/tPRWAciCa4gdUbsv54GelAjbGm+V8HUwQM7/HpSRJOkndmh8dwB5D
mqtVIAbNWBW/8RenVD9aUsqfsa+91BFhKaBRk0fzk3GHEE0vSx/h8VPhtXhnZuNkh143mKLo1jXr
Yyp6sHTnIk6DHnI9laAUBKSzD5zodbhCjdNQjUiJzA7t0LkGqDM4NYb6ywKMSHPKO3cgt2HTTwHm
uECYluj1qm4KvtRJTh0TJ47CKwGM7AAxH2bSd/+6cO1vrCamuI+LcikPSIEHP3lu8IdMLcULj8qm
B8MS7b1PXeZykkL+Ef1TDZ8xfC6BVUibAv/9oWRB54vEZ6G6701Z8M9SMPGKJvp4xA9ilH/qawjR
Xo2Ca34HmMFMriekdR+ZdJbyNtC+L2Bjol4eOu40gZdw3cb+qV/p2MFOj1L7w1LP8tVZXOVd4cg3
xcGPnblKakHqr1LkU56MomXLTVzoIbrrjEZOIQPAGfCovPNmgFRH/HhfLy5ksJxYvdVlj9JkJj0d
H3JCiUI9DHRWJySG3eHNhRzBV1O6+RsYPCE4OpvSyLRoAc4+zu6KrjVxM99PlfK+Rq5bLwgk0O/w
yYG6J925BLZuyz/eYVp0xSTZSxBysNRRz4n9AxiDOn0dRxAKOFx2W1oBl+CkrwKQNr6o0hXi4PES
+sa00a8Xfd5uOAoisLcGxRCjUSM0KUfO53PouONla2T3GqmKURX3TfFK104mlQHHCNWKKpmGaI+R
cCNetBkJla9dMKhVxWvWG/eGrC/ubvYvjOltEkISab9fgtZ/mbygfvW1dm6G2B+bVBdDftmD3mYi
pIXyOsIb/2UMva67gU25ERdfHLEsl0gNIi61233QS4Iqeb2wF98bzL12hvLBDJlOzp+hGIHbB8GQ
b72zwD5ZGt5N7GVeuvHglc9KwcuxhiyJGVEWNKS6anzn2wh53AuHtN5aTLkeQI+aoaPBPFNs/Kz9
PNUK5BNwcXMK13IYQtRVC2PmHUvcMHibvrAEqzFAoG70IkIOehOqTDMkLctxF4xds8susHWgLYMn
PqEjZMEjGHzhqYREZeTfOtBUI9fnt2tjALvlZ2aZmw2sjV7QEQ1oklK+0x5Gopafl33fSsEGYVZR
Ptfo/YrQMpkysozmugCx0LSz+RvJHLvZJwMtfxTkuT6aMayvSoA1/0bXSfusUMC/gdYddGtGiJLt
wA03tt1ungFXVtZmmcZoISDxuhhHGBBos6J8t6dwXZkPDMhun9Ezh9r46OsjyzOIKoZBl5SmVzfB
ALLrYpnmw2Q68gTq8+nCSa1n490bjMxTXzVlqY9z0Wq0dsNI9ID23GId9vwx2Mi+eJZXMHU+BzV4
wI5MBPWVHnqoqcjoNvPkI0gFLjRKz3IEnhElDUc2HNHyoRMW+urencbPC8zlcH4eG97N7qpBm04Q
RrV2XzzcMEAFsC4lck7KFbVhSDMmLNDPbG5umjzeKTBsDWm5gLZuGt3J8v+GJP7yz+yKNB/gVX+P
GPR5nwi3Tyac8x2j2vAKdt8J6HubrI8nFHFp6c33My9LBQ5/lAV2BtiwI7vXZPYUm0xdjcd85Muc
5hVUJO6XqfRAyICq1WXNs4BV/vdkC5eXecWa4UgKlr+Bia77Ni/MuW+WXfa8raWy8jAu3knUAaLq
OTb+kn+GbAhky4HpRcb//JHb8Ad2p4lpuolO8bgcyYD425EQ8enFeOAmfvMb+tB0EMUBeaizcyH8
Ro5+4H/sjhNiIDysdCiPaja9eWHoQUIw2DuMzHciXxQ9oNGFRK9mBL/8P4z5XvjE5wYInQTKxS5L
okAFzkVkF5Hd8qEFYDdlplFCKRb/TozqMcDTFihet/xUs+gLItYdM9taZst3SGQD3GoQHtLoiqVe
Lh/yFivrhd6vvMlSZLwee7InibN1/K3nQjtV/VSjDHZkhGfPepDRtywGh5ZjvHAnlt8awnIbbJo8
N4q0OSpdVp/BCAh4AHH5fIdAqd0D+W+loG1sbjkiVI3YTI5LJN8WtmQJeu+cR6+RBs//4BjEWTJM
OK5xtYSfh2qPSGLjPrH5GbXEvd4KZPN5v5LLl2PMlwMNqIvidQm64dThbbAnuLlxNGyiAon+wWyJ
avLaTqIBINNL0ZrrYjUdAMNWMW3HhC8TiS+E7tqtwEwgsRAgEfdK0CGT8MpJqYOP/65RAmHepNnK
f+SZOVnWI3rezWz1WtqNJ8rLRtU38XRE3Z83BGphBYDQSQm6/UAl8aDxPs/ygfjxAZUGd3koPb/N
vyEr5jmf6jZui/EAPttqjqCy4LPymTUMsd75X/cbhPeBV7LbVhi4JgVHD8mLHvNSHZlPnfrRqLiI
HhcVItOA7Idw/0YuVkbiYLpyXLJ/+Njjh9yPVYaomQPwSdGuUDUQr4hcNNqkNBTtPx24cc3XsouB
G04bEK2WPxTtG65BxxvnQDAB64ukxz26TtdSdS1D7tyVINfR0I2FnguybRknSJzkQ+G0YQJOjTGo
D0Ffz+Nf04I2VSxbtsgjeGFqdWiJbmv0yHEQEyQShNnTT+7UgQNIUoiXA7oNaOXFr3kYMlRxgQtz
8oNuWF+2qLWK1r/Dq9aT/xjCsg5WN8wdSEEWL+gTj5GIvIKyXYdXmkfZHN2CVafwrjl6P1x1xStC
0UaUZQV4dQ6iop559qJo8sqEhEGg/hIuy1FBzFpgsY40aIfyCLSu73xFt0Re8VQ0+USbRMvaG3RS
kTHsnoH/NGGcMmcY/U9TxGt6KhX6gVkiJC/orRMNBae3EF9CRfJQjugLxy/NHHRLIj0VIx/aS1n1
80GORuRPSOrmXnAwLBfegYPkPxTQYSa+vMFd7qk89UG50dy11TCNKgEt0RQ9eVncuZBqnpjp6VUx
TiT7df7UbXkZK2qlpAtMRGjzOjN+Dan58UCawQFCRb92fqt3zvZGBEGsm4cIOleeW0avJCRI2wde
PYgb1Ap5vGPaW9Owbhs59mE5kRkpC2Dgltt6drovrZjFQ1tM1XRbsXYP6LE1FevSAS90w00DOEIw
IaN9lfNIOvdj5490Jxj68LVHmA0GpWPhEeJ0zYn5PPNvqGzC/lqhxqEOk/aAbdaSOQdCneX2/BH4
+IbDiNbi5UueCTwj25MqvAUp+oh+dVAOr5MoC+Yrn+kTMah5SoBobgRFQJYNqPWeH/zDOxxjW8tZ
ZAZXa150p0jly009R8F1w7OELHF6foAP9wsv5fXN8e7lJ+twcifhtSdWeOjoakP/SDrh7gGXNn6/
DRUNl7BvSp43pz6g3ed2bOpvbZY/yT6udmznw6O9PvX/OwGvCQfwsmrxRqPRuwJk+0VIAMn4kLFk
AvfTzkZ8GAFgmHX4d+skipktRVfIE11CDoofdFMjukJi2VEnXQZoLRdZWjTjDuR545RH63q+Gy6Q
I/QoUc14Y4KjL6NGxlxwyVIyRvnt0sW3jXbUjkVtHYH17+/G8qTRDhi6xRt6aAHhn+b2x5K7qNhc
dsIsF1pQo9uyD9qTH0YgnijmlSmBs53zu3XALNfJu0W48cSaU2b8AVrfBYnp8+KMkBNBd7i7Z4db
a2T5gMwhHPzu2nvTSGEeylyXD6O8DMmLw2VZeRB6vAYkv3kzFTg4DabifELTjhA7MOiNX28DLTm4
3PKaM3EyLP4pXSix1S5/Ob+9G/Zna3B6Uy8Rf/vum3ZreT/7TIGAduSFf58FLlNvqEbHO6a+NQ3L
1IO6BM1kVpM3MFxOn9CYI/q0y0bUqc9PZev7ltHR2ve9Zqo6OKsse+K1aN48Svbarn9nuv4IYAmz
IZDa8LJpOgPpcvQBPAkHukC3qLTG/hP6G1nwr27oFC43k1Cz/qpNTv3w1vMCqATWhevEqR7EXP+b
ZdG0gBhRxjz4C02quP1ohUD9Cs18pn2m9RhPzRWeR5l2sUaQ6nxFOdh0R9/N/WBMysXv+nugeNFI
edmyWQbOhO6DWcfdo/SNd6U6lOFcgkjusq9bBl5yVc1gNnDfiE/9G60gN3KqK7G4p/Pf/zC5hl2x
LNtEMx/bvI0ffqfyTAARExMXT7/LFbLlSLMs7BYtC3cDEd/OD7l1zixzV2UwFStB56mNpXzKpAof
59HsQTU3PKKNnswzMIAHWei9zcyvgs+UZgaQg1GuxfO5kTvbsjXKek++uzQWBy+vucmjty6Mnevc
BaYNB3O8y6t678W3NYRl7nnbsQ7dEt3jSFHbH5vilzAgJ1Cilzuh3cYtawMnSax6FYiZvs1h5QNL
o8lJsSy/9gKj77LQ6e4H8DweLtr10PIuYUHmoCUIXKFCOBRAADQRfa0AvLlEUJgSKD3+d0vwdsg5
3qkdCvUuKVCJH4qj04pdNsUNS7Hxk25TK9NGGu4RWkUpH4NPJYlGIJGC4dYrW/h+kLHPwIYuAxSX
Lls0y/o1E2A3mCL3TTbAGOVf52b6fv7LW6fLsvvQB4uxAEjyJGUcfGMOm9LGa9sEekP+z/NDbNi5
rcGs6grECg1iE4+4rPq39RnVz3JQu0weGwPY4Mis6UBKRnLvTYK/ODt4QuFmcERR7UShW9+3jLwE
U9g4TE13Qnw9egdk10Px6vhZIHYMcGsAy8RpxjMztePyvzf6XDB6bepdatONLbY1P2m1PkS7ELEh
KP2LwxThSYAsYdFfFbhed4KGreehDZPk0vepx3v1+FsYF7khZMw8XITc9/WNcqvmEGRoalGTaJ8B
D/zazJAoO3/ANizSZgVeKHIpw9h3JwO972PWxOIRgg9QzqZfmqnPEpMhMQPRayRKTLM4O6NubZp1
3xsusgDgKvrWDsLQK450K7/qp57t2PxGRGmDKXUVe9BBK6M32ftfAZb+F+gioN+a9iFalbjOL93W
2bDMPwOhLqop8MYGb6s0d2mcQo+wu+/yYG8eq5V8EO8F1jUPvWQ18ULOb5wosJ8IEAjlZXsLlKub
lD6Q4H7pvLnzblPDxr7Y2J0yaBtkBhXyFKjChGnp165zVUgz7h23rQEsdxD0/RKbIIbLBEVTnEAH
uoJTIMLbKcBsmZIN3pnRotZXBufZB2XNoRZOm6ApYL6KnRCZRb0kI2nnV+Nm3xAH3kdI1ewc6Y3T
YON6AB4ZR1BhNqd5dsQTaUdoPnWaoRnICFlcGCjbyB48wFwdV3530lw5qaQyv6vibtrBDW3tzvr3
dxEZiHNEF+RKPYIuNqAJCmedTJq+DHcsZuM427AeiQb/CLIo6rFFk1HC6+5L7pLsoKvmW9sW/Nos
oTl0eu9duTUd77/TIR6R2SBw2OJGNk89WgV/VLLZS1NuTcYy/2CkqiLaU4+qNNdBUBa3xkMPWO19
BXPSp1lBug3MFTvX6NbpshxByQonawPcQzNrydNvVBK42yAt46vhcN6dbayWDeKpJnBf4TJoT16I
5o5kIfquKLLl38u+bhk+UNVVvlQdmkidkqVKZ86t74J07/zXN/y9jd9B3qPlppvVI0AhVer1xU9Z
tfe5N5zivNijENrYAxu2M3MFIqZilI+6CVuwYBUdKjB9dOtwvsd6u7UH69DvDHDOaNw4Ffxv2Sl9
reupPqyu6vwibX18/fu7j8tR9lBd88Rn7Zc/0SFHE6nJzltuwxhsaA6e73IJZDQ/qAiVddrjRsqN
+NGuGu9+PRRJ3Eze7bgGE+cnszWgZdvoq8BI3YyUoGEvy8hlAuG3OGFzXKTAOhzjBYWWcNl7b28N
Zxm7DoupcCPkuKlX/pxbNMmw4oni83gu3WdQyOgn9vP8zDZelLZeqWjDQoLqRXxe47Asbg7Zwl/g
L+914X2t8M/zw2wEfjY6x51rKiIfzjGo3DqtZ44ArA0SJ2bfZBfWqfFidg2MIFAMjOzckRsn0Abs
tCvtYTYAt/XbXWrwpF2HbI+yYmPdbJgOBddk59WNemQtCt7oemnRuRBdZyDISdyhOVRIwJxfuo3D
YPPC5n7hSoHcxcPcg3anrc2zVMVP0tY/sml4bXAy6iD4+7KxLI8gB/DjlSE8QrW0DyFIJtNesLeA
ejdtUD2ZZUBvSlzsDLa1hJaHID4S0nLO1CNgnNDQqukvFUIFjGgpb4eYoHhUX5go/QOTg2aSuRQC
no6gKB1EYr7vRnRWXbZqlnfI+BipcMAOyUCHOAtNeb0mG1aDbTOfpqjJvqxn+/xoW8facg7lzDp3
yhHW/L4YpG4ORqJn5bKPWzc/itQNmF4X8XnmXnaj4hW/WaDIcv7rGxenDb2JaDGFQUYRV5SRBG9U
LtHHqnu4swGERaIy7ttlA6229O7yaYMeTauxUY9EgbmOwur//5YuSfVyfoyNC9qG2LR5zMCWuS5V
A4EsyqFyQGOnAYnUUO7sxtYQ6zq+mwZwzqASGh0gT9uOoqGxN2uWfwQscM6XvTfM+gr+4NVng2jm
Xrqg0CD9Y1aPnr4mbdGIe2HQC1Mkk6pd+ZenlpUDkqJlMJuSXOVB9YPInAxvTg3+xOxA0LHSX4l2
joAjzCbk8S9bYstDUIeHcxEY8dnMwCbKMviV+0131eH/nB9gw5ZsxtfIlz0Nnbg5KTxEx3Qc+vJX
M4Xmr/Of3zrvlmNoSYOsc+02J6fwCUhFsx+6IOQ4LkioTF2ndx5SGzfEH3yvBP07Q6XQIs7G04SM
bRovEy9T3tGsu14rZzVImVVaF93SXZ+f2tbKWY5ikWtCgCPCDgei7tmcZUuCkEwWO5f3xtP6Dx59
Hs1gnuJ4IIBz9kcj51NR0U9ENd6jRksEksV4a0dz+BK66LePSqRDLpnYHySUHIKRDgQsxGdIaQDZ
4iLAzOkeYvPjVfuDXdLQOo/rzm9OBcBcz0OQMScJ/RK5vst+vOUwQtkB0QVWnNNYg4Kk5EV7y3jd
7+zJx0FcFK9u6p076h2QyTWDh5bABhzUTrfkSBKyn+s9N3veL5AGp79DhDYgl8Vwka3eSnPXi3u/
b04c7I+pZxbxWEe13DnEWxNaXeK7CcnBC6tF5PEDYCY/wSv5r0Zz7I8MLa2HoFnqm4rx9hr8jflj
AUexY61bZ8ByCkXhhhMZKD+NYE5FJ24PUF1bhP7t+SPw8Z3xB0ujipkJzNIUn01RH9dosdWgVHBy
L9xxylu/37J8VvcASWYlzphy1aPv1O53IEzanS3Z+Pk2PaNHNJ6gji4+o4r6F4RfOnSVgmjSVyE7
XbRAtsxnZOjAsrYVJ8cHEv6rDMCN+n0mKp8eMq2y4Mtlw6xR77uzBUKupllUj4fVCNEIwLF6nciw
DQ9uw7t/z4+xsRU2/SOUPBxWEM1Pi5/xe8PAJk0XNK/v2PvW5y17F4PIAV9CCzDhJIjvpg40zH9R
1obh4bLfvw78bo2Eo0QN1kFsNuhZ0R1fZlAI2SPi2DBuWwJUNWHWoqYgIcRiID6QPRqax9cBMrU3
SNd/Gfy6T9d/1cgLc/R/8D4Ch2tiUAeIUwVFBDA+dnUCRAnSwSAhuNA+rOg/D+dswM/nJ3AZ8QOk
QvpfSC2HKe3NcOGpsgw8atFv3SDyO429CXNISo9EQvKwDvPo+fy+bxi5jeFTrObTwKr6lK0PJg99
CohaxGMw7z6aKU7Qn0EtWir+e7JaURHZDS4/IWetDiBtbLOU1qr6zkD+dCJyIXsUrBtGYsP5uD/F
7TBN4gTuYD81EOFF+3rH6LfLlmqd4DsTgZpF5LGR1ieCVu08mfNqTLqodtK+dcSv82NsTcGy84jm
uq+bWZzQ5/4CUOhy48Pyd66LrZ2wbLyUgwbIfKhPfKAvnC/+YRWmumtwM3WR3+54260pWDc50P0a
9P1gmZuq8ScPsiSamgsPq3Vfd4gG89rEEM2ks74GuLa9I9kMXC3igstizsgy6qZs6aCiAn6jcz0Q
C4aKjimfRX53foO37M2yaMLbmi9BVAPRGKqr0Ov9b93Cy+sJbJk7t+rGBtiIvYCLQpQgvD4RMf3V
8zFMNZ6JOwmWjxu8SGRj9sqlQrtnD1LI1WEz2oI5BPnwYenlzUSFd7Wsb4QgOIx6UukQ4nwVIPo+
XLR61LrJl6DxQZIzIWDzw+FQuFlUXpdKRM3aTCkuXD/Lztf2gq4ZMn7iUMN5RRtCSdBsUGR7TdOr
4/vAIVLLxqFrokO3b9qTq5wfClI7KWBwpzUztb4P22VVQ/O7y0CukY0c9CD70FQFqU8mcP3DYjTo
a9vZ6RPgq7sdz7h14iyTVy5wbiEUdE4eyD4h4eQN9deo69r5wm237L4lgY4gorE+PfoBCf8WTDot
C91bGmRm75m7YZk2mG+OTKMWERTodgPnWuaR7CYjxKRRcBlZJmzHMv4W/ety1c44eSMkeeswehhA
THTjQirw6ryBbOyEDeCryoqW6C3BFYhMxE2DR7kq1R46cOvj1k0OfpkgGDRyKKVuvkGowzzFvI/f
Lvvllmm3kMSMfb+BY3SqWyeM2kMoQa14/uMbe/sHWA+9T1Xm46ERTshQcAigVh2/qnJQFZ0fYCPC
tQF6gmnoZAXoVWATvQvK6WDWxBLYrd+yASRYob7N++YebnneeRBs3OU2YE+EgLogo4pbtmG/zNLz
BJRYkAvLBBRiwn7HFW6lfmzcHtiAOHh6DCwPIYOeAKFkLYhUS6CW3mTePiwcsQNqIADx9g/RwPPr
8+u5tWG2xWO/XIVBTmqQY2oql7zVUOVi6Ri4415ddz1aHzhimwFRdHSAhLQvTgrout/mCMoyNP1D
6j3pi+CLrKbq9rL5WJafO6DBHvC/zype1aQnNF6auKPfK557F6LJIhvSB27i/7PPFaofDdXLtFaJ
QE5WP4IHSfwTOhEwii1a/wtZkDcTK75TU9zwDDYXYgjtJndEfvUUQSaJoG7EKDpO3TJ4Ob98W9+3
nAMZnBAG7OBKrsr2bqFj/i0I/fCf81/fMF4b66ecfGlNjmTaWh+XXQG2L/Zz6M0M3Hb5o1I/5pL/
rGW5R/e0NZv10L97SECeDngIB/GKgNJXlHQc0kfX1LTOHqvJ1gDr398N0AJaF8QE7g5KetODmA3K
uoUcou5wfsG2vm/d9347ojQJwbxTBwXjmzAv5W3k7ZESb1ilDeGj4D0NKUg3Ps/Z5N54kFBzrwB2
8R/8QKkogVRWeYjlLgZzIxoLrIAfaibQu8pA6hoO9U9vxXaWM3h2R5gQAR9dFcu0I7ukzluTs/wA
xG1po9TMP+cotzo64eXs8b9Fg8bD9tozxnWzxwkPWdKlqJm5Q7BzAW7smM080ioV1+C0i++yYgIr
A3DwD64cvl9wHIB2XO3q3XFjYMnIoxDNIsqP3H+gsVn1L1EHZfOdNO2HlwG+b8UdXhFDSKML5XNQ
E8jdybEbq89xXQvAxSMPDDfnp/HhlYphLCcjKPgdQTFWHBEIjimjHrROqqxICwZmlCHffcR8eOIw
zjr+u+WSOSBRTC/5MZNAEaAP+tPKaMMJ0L5evKLjI/RCC8CZz0/rQ++G4Sxvo0FpZiSegq8sA8kG
aVV3BeapVTig/YF34dpGPnffstEnd169h8nYGtTyQHjxZWNRuuYVpaM+XRugUfn9ov32AbJQcUrA
idGx9r7ge5QOWwNaLin3dUTyXplXo0EzvQ7Y1u0Xna9AqhoUNzRy0wisOiHe3zvnZetYev/dx1aK
sW+qqDxmZR5dizwj98Dn6ati6Z2783v3odli7yznlAEoMfbCM6+CDdWtmcPxcyHJnv7Z1ppZzshk
cw3FaWZegcT4wbT5vUd0AgMNGeofMqhWkM4XAKf3ouQNC7MrCqqE5Jo0TBzZUlV3QeGzu6zr87s6
BOFHFe2Os2Fhdl2B9BDF8E03vEKxxfmeN/OqGVsi9e/pBYSHo3dvCnLb+LC48/v0oVuH4rnlOrzZ
KZoM2Yljazxk1aBnBCIHfJ3IIE57iog51rtCMRvnzi41tBUYvtSip6eMLfWBFBO5JkH2rWb1Hgvf
1nQsl5F5otYMsMonIfOi+Z6T0Q9uYhmi1JQYhSoweEwguzYflGIsyHcWceOws/Xv7/yiqMZJVVAm
PhoX4bjJ+/Z5QU/oZaZk1yCIdL3OFQW41wAX++xlVXldKxrsFWi2lsxyBiC3HxrGCvk6u8t4j6pf
kMglbG6UQnF8ovo1BinQjuPZWijLK3DJHb8CmedrBqjTG9oZ4z4dY/By7GzElplafmEei6byITl6
zOgUkVskoJVCvtsTPaRiwWobdA1YvCfd7mBINw60XYMwwAYCaNboIwfAsk1BYON8L/2A/2yIiV7O
W+jGmtlViKwMyxhNaPLV+GNFUg1OhPB7AcWY6Xh+gI0DYBcfNC2Qk9ZdfcxbspKd6Blsyr8RC3WQ
+C2Qwm6xG0JsrZgVQqBPGlAkXccvM55GACKCPjBXgNAXBfF2woatBbN8AA+IWPzGr4/loumzEJEe
b6JShntK6VvfX//+ztpJnlHHBWTpyKegRhJ5iOsrcOtAQvX8fmwtkRUQzEtuagEu4qOq0QZ4aHum
skSi9ZFdTw2N99TrtrbdsnsouaMsRMP8mcmlfhDMM2lG8nbNwdD7rm7fGiTDd6a07u4f+QoXEYu1
ZE4JRaveFM+eKkyYmKJU2X04t1H+aeZopT0Uo+ey2/Prt7U/lhMAozI44loafRGBCR+DlcnZm5k6
nv/6xu7YNQozlIouRV4dQQZObwjryKGdaHxb1u1e4ntjtexCBYv9mXYBLY+zE7GDKeiDXMn1ghC1
QX8/87exTnZJQgPuBBXerDgGAfHm25mCk/DRZ6D42tn1rQHW+b0zlIDHbSDAtn3Uzahu1AQIRjhM
e3nErY2wzFxTqTyBAPZIPAbGW2/UIfSU0O5w1XfgPz6/21tTWP/+bgqcZtIEw+S8Ik5B9k4Dw9gl
9Sj3st5bW23ZOiOe1DUr8X2UZ3HlBu4da7oE8sGpNPz7+UlsWDq1LB2N0QsEYPL+CIBxFTVXaoml
vqZqbKhMA9DZz08+d9j4SzNnMRf1zbn0j6pE0wx67jP2kks0u6TobEF3NmBeewoaW/tvmTnY012A
fefiKNUIqUfA1PwghQxrTO8X8Fns3PAbB8AuS9DFBJDjAsG5GKWPepcUxZCgXS5Lzu/N1vetDIEx
TT8X0RK9tIL5T7yf8gAs8f0+BHJ1sR+43nA9FO9P8AiFAkJd/wsQXJV708VZBBlD5B6koxIwI8Tx
g6cDM55caAnorwEpRx9C8LQbNE9KPufZsYqdYI/ne2u+lk/QIyRneF37r94EukkG6Yd7d7/KuvV1
yyfw3K1EMwT+a1CJOZULJw9deOmb1q5cZKBiC5XJ/Vc81GPotXGI6SEHt1f93jjQdsWiDKBuMLvS
e2Wjs6Ch0cHzNRVlA4ZHpL1+nD9vGw4ntHxBWy9hC9VdH0zxAbjCp448QML0sY9Q5HH3a7dbw1gX
Ps2RK+nikX0pawnFLxXw1v3qVfHgo4i1uMXjWOtcXpLDd6nNOADeINVB7dF/RcNefGKtcutrSD4t
JD2/Zhunyq5ODBRM4cus83+zXHvZUwQZ+RNo1Znzdtn3LR8AiAZ3VFWXkDTFfQ8tzr8NK/aeRBun
ylZjyodeFF7nF6/zhETM7GdQlChp5aurwY33MnVbK2RZNcvBeGfEqI8U1ODNdVb0w99B73bVDv5n
axKWXdMx6wHqdONXvSzlQ5ll7t90Vs1V2C78r8s2YZ3aOz/ZCj8OS4ixPyiKvvUSkdGV6+4peXtb
C2Td87PbgkjVqdwv3PVVda+hK08SFdYl/5aLPKoe82KEPFOBiCk8gGgEnGc5a+IrsESM5G7hS09v
ohpvSi183t1lA97RTxRoAucA3BWehUwrPUMfp5RdByrYMeI3ZSZ95KryfoKegs8GeZgGaN3/DV2h
fk8IfWteljvhnUSzP+i7XlSopwetC3kP6olv57dkI26xCxyS9VpxJ88Rw+PV49X0AH7zt3lEtKfq
5os7yL0cyNb5smIJBdGZuFCxPubdtBjgKHxI4MrAhbzQ0P4PaV+yZbeqbPtFGkMFIKmrVWQhezsz
bW8XHQ3fvW2EUF0h9PVvyuc18uBk6T695loNQBARBFHMqfeqECxG0YQqmCYaoDIr4+8VMISuG5p5
leUBCoDq7rz6zs6uWb7FpBshjSe8tlzoUxZNfUpisDHzMVAfFrZbq2GbwvApkHxeOegj6RNyj8V7
dw1Ba4Qu9VPXCHG9ffa2vTIsComytW15y9//Vkc+T18Jx/Oni4IQNUa7kMMW+TXBCYCV1+mC+s6z
jlilH8DQVF1VPjOx836wiHBgWJWOoZ9XhkP3iQSDfgAo3BPPQLYkBz6lQztfjwdXTaQCXbS+clFc
9onlIpzu9VgTCT8vUDCTtCuKYw5rYGj8EBLH78C8/TKUwk1ZNEefcjqHO2/3YNO4N9xVk19EzvUC
BJkwftZ+WIEn3gHU7XiP6KoTJy4nZfSX78tKo1UuYFUqYRnpPZ+dvOUom23p3yImQK4AVgtqdac6
aAZA8GrKyalpy6wCv27JouhCag4uq2u9CPHIy0izT5LPC9JZkTP1jzxemjTP82FNKJvLGH7yCKis
99xHT0p7Vs2omqsIsyG/01Vc0b94NIJv6rbgW3TLbHJGZwTvAhHKl8yva46Ct0COJ6ZQTJvUzqrV
MZ/G7GvO6n5GSrIVL3iht/J+ILmn7hzHOegzma3N2imR/AT14wvYeIGaIqcOzkbZu3QvymczEKbJ
RiKG0iUfXrpuoe+brPzEdOT+jRbjT2hc2XvEWk7DRJiQJc+XxtHZs1uFZf3IB8m/cybb+K++HQ5h
mHjIzv636zEAznMA4ED/kjWhfKxCh/6onak55juZQBPZWLguEvPyhQOm/szx+gLs9VLe95yLY8Jk
wkyApxiJWjLNL5yJ+C+mhuEvmvd7DR4WG2oSw/BaBGLqOH9R+bQRMILDaQ6+NCh9Abfs2gf+B63H
PPq2ENZ1zY4aWi6G347cK3cQFUG1ilkvMSmauJKsLmWdlKpzuoN7ZniEyl9cpnMaP7Oi5PRRghMO
YVcUKf68bUcs+vEHJ8xW/BYqHj97LP+MxKHzLvQ8/pdHghIw8E3u7anIJqVvWGyzQCNC+2HooFLr
hUV0fujaAcyZgMNTZQ5IwaD8Rsb5WvTIJxz7LkPvgfyVtRocCKBUF95jJ4oKvR+oVBwW5MrzAL7h
7XksAmAiJnSzE66l8usXsNv4+Xs9IkD+3ErN9DEBMPlNGjI4fTDp+JlEYAlKGtaD0KEW08GNMvlM
NEUhZ9UtDWh4N6Afrq5Dhzj14COtV4Toyz62T4Ycg2EZxY4jqV6m2PXvJ/iG75yevhwb3P9vywgy
1oXNDm4RXm0MFOAtBwnL7O84G7YjNoIUW7CTO0OdvwD4VqQuPP2HJi4+HVu6Iac6pKXn52H/SwJk
+t/JjZb8zmsiOB+HxjdhEBRwwAKBTNSnieNNfJYxA1oEwErg99yewHL1mVQjQnBdx0XPP6OpRJ4B
34xuFUBOP4TTblW55QBM9AOmx7GYAcX+zKJq8BLsUQvGjSr4cvsLbMMbbwjXcUVLHSf/DHAC9q7Z
qMqmCT30x0bf9u3VDSHh1+iy5s6nCLAQd1HTe0Oysmw3vm0x4CbzR9P2Nczn2r1kg468kyZFm5+a
wC/E3xTUBlMyIl7Y7yia7bANLdY5+CmdKYyeuz6qPuJe+i7RUv5xdfWP27tlm8DQZPCOdjXE33+e
Qq976OqenqLZJVfERNadA7FcRCaCARN5HqOt23lRE/A6yCovkKflXRO10V2Hjr2kj9C72Sq17miI
pQrJNVRcVrTFG7sIPkm5fO5KlIUlGRjv328AS2vrJCtZ5CmIV7ANgyaW7cz69mdSs2ZR+730ItqC
Q4mhqCUTbarc6N8JeckEgUTwk0zkcfRwA/+/HxyNqUkBkJU9zXC3NjnekmGIzBQa3OVcnkOOmrzb
U7ylp9sUhiY5XpkHVLrrteYIhBD3FGbqQO3MNvQ25SslnSpZtW0wrleEza7LAt+kGy+3V/2Wfm5D
GypTBeBaADbkeg2a5c5Z3w0DCP5wIvUeb6xtWwyVaQR6hlSlATjFhisKHyHEe6piG9q4+YhgsmhA
3H0tsula+d9itvfaeLPLbtsWQylmpPl41OEwl+IaX0jCkuAUPqKd9ezQk9q5ud+yJpjETMLTrHa8
2J1WcKWPL1Q5LyipvwZOvxNCsxytmYCPo6weHDB/X92luVtcddfJ6TEHupDsqwOvsu0LjBBaOy5+
lg/NemUsIGenanxgwBGQk0u8lm8L6Fvvpm0K4/rryiomXR5jigbgAUQU4uKDfe2CnpEBWMD0u+eX
R/Dqt7kMFfbHPs8rClmdhb6wuXtQzZ51sB2GocJkjpoMkYr12q0qvKxLVt61Ye4kfu9kycKzZkef
LTrBDH3u9OIKT6/6Oq2fZTBf4kbuSOtb98S2OYYiIyILIiA0GeZJs/IiRXJ/+oaCmOYU1w3/wDP9
q5mAK8ly90NeBnudLTYdMXS8ESxEetXBrG4Ffg3Rex9Y1teX1XN/HRMwQ9VHkPTEZTjrayx5kcTc
O9d9m9RueFEVecmnYefGs5yMmYPP8pnnGeHeVRZFmwwcnEBzIeX19lfYRt/u2VdXxChJyQEhgdtn
mb/pUX1hw8fbI1sk10y9gzqxKnKH4gRoA/hgJ7yClfVrnAef0Oe8g7Jqm2P7/9Xqu2lEtrggGk9s
cN07xdWF4xET/aWOxd3tz7BtkKHbUQxINeABr1dwGKHgKXgec7qjcxYZNTPqbjXKyecMEsQ/l+54
LtzHXcpi27INffZbXaxjkcNxaeqmu2OV0hdP7UnNW14YdNrMo4OASVazLv27qBX3vADPs5jv0eP7
sRjFhwAuWNHuMRTajthQ5DDm1A89bFIgQILVVeoBuGqXXMWX0qe/jp2xocosqPMeI6Lyc2zQOFZ0
vZ9ouE7H3DAzgw5Si4KqvHevDVl/cOAl3a1ISe0IkeWeM1v44r4EZ6AO9XWU0jtXDiledDF8GwFo
BvgUOSd+25c717ZFqMxsOqmqzOni3L1mY++AbAnNcOJx5eXYX28fhEUjzI4+5vC8jGbpXUXEvcfG
L8ok6rm4eKBu2DFLtm/Ypn5lMiStgoItrnuNRu3gTY/n0dyoPQfQNvr2/6vRBR90g+Qddmhus4u/
iuVHwGr69+3tsY1uKDXwEfVAXRfV3ExFznu0v5VwasLxdHt42+4bN7VY6yqm6J2/Vu5IT12b1Xc8
BnD9nO1Kq20KQ5t17iwtCO1csFMun3XAUL4GANZOPd/+AtsGmYpMMuTggwElr13kPzG4YvpUzwAG
2XEqLeP/kcNGljTAewR3GhsQ9H8cMmB8PkyrFx5BYYFlNfPXTC/hMuCZec0CNInoYS7RNosk9u39
sRhTE2xfrZNfqWnG6F34acDVf/2PjnVAffZQnHbM4JnQ+qpARUFbKJyydH90df5vDLDDg0dg6K/y
o3jpRwipBD/bqfHA7xHuh40t8mlmrIdIqUpVFUYvswAUEfITz+Fw9W10pFtmO2BDh9fOySvWC++6
tgiZzWXpXHo/yC+3D9i2fkOFO1n1U8YY3m4Kt74fofGf+NuDR7fFjgzZdMBQYcC2gPS74e5V+LH7
QIpl+EF7v9ljj7QNb6hwEwQUmFlOlPqxjv9ugKbcJd4QxE+3N8gyvJnSzDw1qrYo43SYYu+HT9Bp
+L8Z3rL/ZjITWPkdWi2KMCUIuk6PoGqZ6msx+e5yHT1/dHYKK2xfYbyfJyaFjKkK08ltATjrh83g
n4aa+TshANtnbPbj1TWGEJdP/KCIUmR8XrI5LE9VI7orQOPbHc/dNsP2/6sZkMiKMy07WOoGjkpU
IxvbjejUD5CQPzjFtnmvpugcf4pCmkcpB5vq/bSgGxj2drqspHLPt6XJYk9NFP1q7NdatUF7r73w
U1W0j0L2/zOvJF2KPVfbdtSGRisZ5WW2SJVWsvA/EhYWXVK2wOa//QW24Q1tZtIP3boSUSp6oC+T
EmiwJWc7byfbIRu67Hd9wYfaDa4ZGmp0FaFTeZr+Arh3eKA+HcbULBdRQK7qqpqoFMRt3jkqEZT1
IUuX23tjOV2zSkQ6QoEo1wuuE2kfmQNb2nnVmbTR+1E2ByPMZqmI26xzVwOx/yoZ+GXdrKJ/9zMq
FOsCrYi3v8NyxmYyd+hUOcZiCq7EbZ9+X8edanZuA0t0x8zjipE001yqOdXFNH2MHO6m0xJd3e2V
43pMPKh5iN6rYn7uh+jf299jO5ftO18ptip1iyb41r+COKBNRDX5F9Kim1YhjXNHwyLcQ2axbZxx
V7MR0U+njIKrks0/knTduR/zvQClbXBDsaOGk3EETUXq5qvsX4YwJJwngQxaf0f9bDMYui1CEuRZ
DtpUMMGjtU1nLVtBHLELw2t5ev4GH3p1DijgnWQv1Xo3hZVMpgGGfAvzEFY9ySbXpxY/bp+4xZCY
6V43lnJWNAtTuTSoHfXhqRLddOfYaff42G1TGIEwH7yQYxA2wdXNp+7ejwuZgHobXhqIDm5/hOU4
zHzvFJdEZtJVKYkcnDFCoLGblh7AgH/dnsD2CZu+vDoP7c5LEUcz7FWAXNWQ4dkQyQ7FfH3n7jge
tim2/19NwQmwwqulC3BtF03CZlldteN9yXEtXY59xLZ7r2ZA0UDA3AFPFB4RhIX9lcBDczjNWOKB
v9bZsVu2wzBUu2nDYnWB55ESVk/fMvQ3PXhDsfw49hGGbuusW/oCxiMFa9o7JXz/Wfc9TdYSPLnH
ZjB0uwkR2qn6KEyzgn0fZq+8ZI2UyRoAoer2DJvUmJVNuFvN/C4QMRjY336DFKhnUcE7aPL5ijL8
53zxv9ye4+1TIGY2V6giBghNGaVgYM3u1TqAA3uN1I538LZ9Iib+jOeMMsbrBzALrO3BFuAPJ99l
/rkeAuTj0GBwyuHA7cit7VO2RbySW8JcH/mmakmFQGfUyVUAQDtT+M/LIYklJvxMNsu6j9xSpVL0
tD1FanRScEp4cmf8t1WbmHgzBIzhM5UArd18/gaX+Htvpd/jtd3DUrPt0Pb/qx1qwsIDceD28iX+
D5Rjeh8yl2Y77zrb6g19RgYUUYAQcZNIVwAhd/RFxsFyASRoeXAGQ6d5PDoRD0P3CqxMvKrFos4I
IX7MwCN9PaYNhk6DIyEjPuPkOmn6vaJojijmXfY72wYZvjhj5ahLINim3A/i6ETQ7F4mYHibVNJP
60iPfYMJFdOtC+oggW+CCBlM4IkJ5p378lCtLY2JiRCjuwk9Vl2oUtDqoQlR+eiCOcfziPkOnYGJ
CIMMWCVQFE7vhjkW46Wqwab8T9yCiHyv+uBtu0pMGBgyd3mkhYblLkd6ljV7B2a3p0E4UeIU8aFn
HYk2KXila1kQs3juF2wLcuDlaYgRJsuRAD3f3iWLMJmQL3JxEBWTWyC6a7UGbRf62lF+A4PXjHTn
JGxzGBrNyVIgOJap9HflTdahEWkIdXnvbLRxtz/DdhSGSjej1nOXlfpOj94H0ZcvA0g5mi5II3SJ
7cxh+wxDqSfOQVQRZnM6SBme+egMl8YXYzI7h4pQN6UwVFsBlFCScHBTXjFUHKNza04c6pAjlCgY
38R5aWZRlfBTw7TzF0HRNj0u4gOI0zuxk1eyXNQmyIvLp5G4fYun41CCqU/D6E0BiFc6hj7EIvDL
+3bj5bl96JtD/6dfg6qt/1aNpoicIuqVm3agun6JWpAWTQGslJv56sKnBTDLTlGfgo225vaMFhEw
i8iaTA2r1j1eL3IcnsDWFWEewKMOeY2ux9tzWC5Xs4psQn7XKwg4c6c8As1VAzqzEaRqO+bEdkDG
1S29KmzGIgZ7UEeaz100f2QFBgeFsnjQ4GtI8vkQPNsmbYbeAzBw6WL4aam7OL38zGqA691ng4eK
IRjIaHB3vsm2Y4byCz/wpdvOLOVDWyQa4IFAxNxFLraNbqi9nqVSY+QwILyw777bsse+Qqrx9mHb
BMpQeHcJgAYZNSxVAZAmIz/vE+mP7nUOkDC9PYVl/WaNmRJtW9J5dVM/3FK9E61IkYRkl/DbNv6m
na8uKLKs3opbkKUC769ExJXz0AcoUD22ekPHfWet8tXzVNrUYqEvS0erEmxUY9PtWCzLCZjVZX5R
F2PQT/SaZbRMedHM9yoW/nta+nsVTLYd2qZ+tUMMwU0gEpUs9dFyCOpX6WpxLrwoOhQeJybA/JBP
XOtKootRzsV9tSyINxIxFe/nPGJ70U3bRxjKPLEmhJkVLG00OD7BpiYewhmMRMeO2VBhXTijkw8D
Swflq5/+qACRHGexeyhgQ0wMl4zO6LLkzpyKeED1ZqNQdofe5Z3F20TIUOJ1BiJb3PLgWjctWro3
PgFfB9/5OC47WmCZwawcA9B+zoq2ZilR6GFgvkPvsu1GDapD6Hww1tRQ4672KzesJpknEwOxdguy
S9qIYMcI2T7AUOMJxNa8zgaaiiWKztncD591leuLQshgZwqLgJoI80B4n9maSZpm0rtrBnCrUInq
/EPyaaLLk64fq9IVKh3YCMLjZoqK6VR08x7ksm3x2/+vTAR8onIS6BPOQa1AHzsHtf00AJLZsdUb
uuvGSwA0JkLTDhAjSYX4xiUI0UVybHRDd1Ed6GXtHNHUR1DvvY7RORXRI7jjm1gat69Aq22wRBwb
sxWnuRr0bXOo5ufbS7eJpaG5fO3U4jegFkmmSQOqyuU8jZFwP3nLbuOB5WjNmrGID3nXIBKaTo34
15cg2l2ZLnYISy0fYNaMdX2ctQgl+VcigcvMddlcsx6tQUvbH4uvkj9KxXxaz/EYQq+6UH72o0YV
pxVIVXvPqs0EvOHFm5VigyDNUPY5TRvwJ5zJEL9v8qn8poPxY+/m4RlpoGrHjNqOYtvFV1rWZH3I
Z+GS1PcpKROhVj94CEVLxOW2PNkmMNS46oEdk1X+mgKyD16W76vQeQycyKmP6RoxNLmLSDAugDxK
MycMB9w1HvpxQOW17iiE7QMMXZZk0GXBXRexTxGjEz2Y/oUTMe3xidrE1dBmrxSCosTETVdgyicZ
r16abswSv1529MG2fkOhgcvaRxpcZ+lUxfNXhabOhC4h+HwOna9ZNdbVJYl86q3wtAAYjyZ0VM2e
23ym1cEJzFt4Q0koqpamoH970WE0nsYhPlYVSMyaMREwWjYgdUwzqFQyFE2RDNU8P3tx6bwc26At
PvNaw3Ie96M/EgQYhrVNUEzk6buZ5YF3TMNMoBOVjYEMndlLI+AwnhoEoJMacF876mWRT7NojKD9
g+a6JOk0zzTJFqd85wVdmfwvnpO2KUwN5hGtw9LDFHnWPGUrmA5cJ2+udQi699uHYJvCNw4h8oHs
UEn/qoXDHLRkl3rxz1IC1eZrLvxaHD0MQ51ZXjPS0XlJo5KM/K8KkGYumE2aOv56+0s2sXnjbviN
rvJKnCLhRX6bA5+FZ/y7oC27kEgt38e2R6y7lvLX7Wk27XpjGrOULELLTBcQJMiiIDuRSl2VLvRJ
kvn5d6LMR8vwWu/1gltOxywsY6VXxRIdfikI09oTmmr432CIC05r6fLPt7/HYgVNqAyWj6RoYg8l
WYApvVY5qESLQuzk4mzrN1Scu4plQevolDt8vAA5C8n7Qusz4HKPZY6JiZRRLagp1ktMUtR3yRNg
bOSJgY/otCjUrx3bIuOmnoDCxNEovKY8UM2zhvf3Dx0PliCgwO6/NdAnTlmiWHNNVR1GD1FERdrM
2bc+wpfcXv+bmhH90XfXezr2lTcMl7jSl1JQnswTANPq8OpXwZ4heVOOMIlx1Gzyl6YuiunijOE5
CzsAY+34Gbblb8L1SrGpM49V64vpUjOdTCQFzGXi+Y983Inq2MY3jpd1RbOooR8uvt8kbR0nkX4a
OYiyjqCFUGyNccKx18JDavABjn4Ksms+plX2b9E9BexpOcKavM1h2HHAi689Wq+my7h+GdrpwsN/
ZcbOtwXoTTXG4Ibt7mPmlmvYDZeFLAgHPvrou2rjn8cGN9wwVsY+AIaxO12VYvGLi0Pwdu4Ey8LN
WEil3L6AXzFdBjo/xqrcmlvP9bqHWm6ReTMOwlW9dAIRuotP5+9ZG9xnKtgRStvKtxfQK6EHZGnY
CeKMFzWtCWlW8ByxE62dnWvftnJDW2vd5+EMdtkLnb1zAJ992EtJvPlEi6gZ/WhiB622aFe85DII
L7UOh1Rt3KKgewHRAuNX0ewl8mxTGYpbqTXQcQnJcelw6vWVy3STHiYblPx+uS2dto0ydHdiIbrG
OdGXrgQGMqvuw5o/3R7atnxDZXmHpc+U/8euierLFP+MxOfWu4NduD2DbfGG3ioAuKmR4pTnaAPb
6c6aH2Hehb0x8We9Zgy83oNmeT19aIenLiyuhxZtxkAUJ0AozLPx4oHPbx29K14It0e26JQZAAHZ
YlzEOWxkByjrHEWkfpQlGfhwbw9v2W0z+OGE4PNsArFeRI3oWex9pNFwd3toyxVlxj0qJRiYSWCA
gZAGgoSE5GkUVUlTHdyZbcdeWRsFuFxv3Oyk5y8JHX9Gwc+52it9sO3L9v+rwbMZpIlLiW0XY3ga
5uGEu+nYthjKWVNncssOGoSNCIOfRfU8U4rhdzIBNnkxFLRes2aRMdRHdk8UrMW4srFLO9JiG9zQ
zViUboDEyLQNvkh2gkcDaPrz7Y2xbblxp2YrqNH8EToEHOckDhmKZfbWbRFFM6yRZ1OVO6iWvQzR
Fzgzmjxl+klUx3w9sxFOEaxacCx89X6CuratUuzLUXtoBjWQp/DJ3G8WF2nfkLXnXUm02HKz980T
inGP/GdXFudxMy7/WXvOjl1EZjCjkSNaWwYIY13Q0zqx82FnwIxkDAAfbYLtHlXdT9UCMjkOj8mh
2fbmzlIvpMVxkvW5Arl8D8/0toRb1MeEZEWcrhIxIjyXGRLuOj8Hd0l2XwS2wQ3dLGkd6HXBaUI3
3dLZ/NGjjroZpiB+DtLnKtDgM+7V56znOTp7nHp9blB6pnaMi0X/zSDFBGAPJj2UQ4Zcf62n+aEJ
252ryDa0EXVcAesxzzLGkaKP1KvpR9GqnVvINvSmXK8uipwicQZGlukCjJarKPPrvtWyDW36u3wE
tljnY9eH5usIUp513TOIFmExAxACiLXuXEB78HgJxp+4JAjuittSblv29v/rHQk4VQiu49VerQ9h
wD/Xdb/TrWtbtnF3SlDBIWMStJdKdwtPotIHA2joNU51aift7D0dLdeFCcmpkXTwdA2zNc4ptKlH
3WDd/JzmX8c2yNBUXmZeJxaYgcXvflvFfbfFtnLjDl1EoQGWiHPFRVcuX6Lgy4yn2O5dZBnebGID
u6ILzFAMj+uinLNEC7A9Oz9jRE4ObY3Zx1ZXckLIFYq6uV2AREoAUn8+NrShqE6nMlVl2HVcGDXv
L8Lrd6zLm9FVlCpsu/VK4EG/ykLdReMlEvfDY9P8dEF56hRD4mdX7M7t5W/L/COEi0k2lXg1ST6i
z4dN2BmN12LtPfXjU1g/0eKLd4QFCq8jE4e0GKbMA872eGmDaQlOXkfUPaomgkP4UBjfUF4erI03
Rmq4VE2ZsrK7BO2vOpo+sr1KJ9s5GK6vLzrZwPT8DsoAJmOtvxJ4vtDc/4+r8Dec2qtzAEvHrFmH
a7am40MW9x/mVpymrN15/b7ZpIhNMhS4L4F5EG0xjq78tRZNlECF6+ypr8gJREB/oczksuudWayp
2aoGAxeWi8bVVdRNshk5eJbhXgzCYipMVNIOxR1OFmDwKagTXDGE/AszRMYddbBcMmaH2tKNcV1V
mzrMW1KdTX2S0fwIZChUwTU0uo5DXQ1beK93GZh+6f8iBmHbF1OPSTWLZcS+xNOXqOCJwpN1Qjvt
4SiHiUfqyRFIyMO2eB3/ttDHhzZUuNaljMTvqLYE9xki2269h9JosW+uobyeU1MUwGDVeBPP86/t
doFxwxtNxHuc8rYpjHt30vz/hlLw8q4Aq42nt1P+xFvN3WOGskmlob1eJH3mt4gauG2wfGaDXP+n
Xzu6h2P6toH7swfNAcy9i8LHLXSQQ2dzHd3jLYt9ikV4H+e/bl81b9uFP5rRVD2hyqMaED70vvnz
nJRRm0hyqAIgIiYH+lhlnY8rc/qnrevmWdbO8qUBCehO1+fbJ/BH69mU8yB0g3q4tKguXy5d6Azz
NQJ5yDHv9o/es9Kd4ohQTND744UJnax8r3T9bdNA4u2bXl0tEovkdTnpy9qIL8A//pBn8x3Qcu/7
/BDoEzbfUOAiB/KZ62P10xKegqy7q6Bnx6TGUOCFV9G6AMXoUjfBCRnNM237s1TkkGdITJ7ytgZM
epk3+hLEy3mI6tMk9ghWbfJuaG3rrmWc5diUBgkXCVqmhS/P/npwY/7oM6sXOLW4aEF3WZGv3Vj0
88dqHlmceuBoGc+3t98i+Ga72eTKBc0burnwDrdJFNZAcnX2ihQtkmm2mnVVQfqKluhU9ChP/aGL
TyOhj9XYtp99JnY+4W37/Ee7mYa7gE6wGgGA0UN9d59ofdeX68nPZNIeKuCJ/mg3AyATKQEMhMrc
jqbaXc9Tu1eg+9tJ+9NHJ2avmdPVC0jTAayKBNV8P2JwMnp30aKu4+I9yIqfGkaGD4r+7dPgcuzc
DY0ep0zEY8Hm3++CLefmIhp+e2jLdRMZGh01jkBrWz3+gyjPfZZ371D49BcikSpBu+3Pylt54lXk
5+3JLEoYGZfz3Pli6UtvwCOK3Pdo/6voep2KPape2/CGjsvILZZ2DMZLnAGaUTxVboeSi4OXgtl2
NlZNDnrWZbhw13tcq+oXG9c9+lSLYpsdZ/PM5zVQeDblTv5OLE1xknW1F+mwbIvZYbb2k2qmCYMX
aPDkvpvUrPxc9u2n24dq0WiznQzoXmXjTtiXDRCzRxkKecqD+ozao93QpG17ti97dWmKVTdL7M3D
pZbOBSIEPdA78m8bevv/1dBAPwOpU4nN2Wo4qJieHBnsBLJsQxtam/ehDuaRwEfvl48Dcd/H2cvt
LbeY6tBQWn8GAmmXY8sRI+B5f0ZiLFvmy9B9uT2+beWGnoLLzx+KHpsS1vRLOAxJm0/Fzobb1m4o
KS8L2bsOxkboCtLCVZPEcNzgg15uL94ygdkqxpy4WUB0PWxFLe2cMvbUxY/tsFegYBt+M6SvBGbN
JtqOA4bPsGrARZxQdqKcx4XuJbAt+mSCkfccTDF0C6EIenVapFXgveH94iBRJlS2s0mWEzaLonrw
4IEQZULhzFj8JTsngV1+ur3/tqENZe1Bl9sIkEVeNECpCqzYpXtBuG2IN+5es0cs9yZGNWhJLhvp
XBeiVelLXu3IvO1cDW3FnT3nMciyLm38iCfkGYE3mDB/OFS3HBGzDooWdBh1jWKuLBhfqgaIQUoC
YVwdexOZlVBMIdIDWzZcFBLNeBQkS/D19nnaNsZQ2DCc6ayiLcWvxKVFKzduELpSdD3tBYQtEm8W
Q63rPIFCAGt3cmeLOvsAF9dL0qMYYjdlbvkKsyJqBj+9zxr4/8J9ptPdZnbwpF7ox0ObZKKLqw5d
cygz/G10yiwH/eE1cMmZoyTi9gQW0TcbwwLVD47nVhBPb7iCFabl6o6Px24qszSqDUXoEJnDGqAc
h7rhfdDvAXBY/Ms/QMWbWLkV58NlKH/Rpr7D8aIaSvn/yl490L16ItvuGMqLegg6OHr9PUulm6QC
5+BuqMRi0Ex0cRWPBC0rUQ9UN3JWPjs5gpxvn6ptaOOiJaLSdeGG/aUlxb2jgJod79Wg2bbEUFuX
OkEGozBc6DI+Vi7/gEK3U5dF3w6t3CyG6gRDVXMW4z2N7dZMpkD9PqZLZjUUSuLnZuiw8jD0qzOP
+Xc9xJcld5v7di13CsAtO2/WRM2Q9pKO2fC75Er5/H1bHoy/mDVRVAOMpyoYsk+AR0q6QH5v8mLn
lrItezvtV96HFtmAIv6gv8zzAPaFisUn8F8ejL+QbdZXow9Mc7A5DuRbBIz4RLh4h9B17/FnW7qh
ow7NRi9vZ/KtjEtU0gaVSmjP/j4mjoZHPEQTK+d8It8KNCqeQMb11c2rf46NbSip7B3eirIj38Is
jpIhQDuWv5bz6djohp7Kts8ZEh3Od3BT9MCOxsumbbtDMILoq9tSUK9OtGnaUaN4wfke1R4DIfmy
npamyxLUj+3dTJZzNSuj2NrlTeYz/Q9qf7p7xqL201Dx8eXQ9piVUXEeemKoFfnmuIA8Agn5V98t
994itqVvzsKr3QFEUD2gtkP/z1YmldQUiJH1sAvnYxvd0FUhZxGiYin/rqYeTKk69mJU7DRrt3Nr
W1waszoqQ+GvJDyu/gF/8td6BttYrMN3I2hxTwvozG/vv+UaMQulgqWc44XK9jtFAcwDSGvje0TG
uzMCY4fQmyCjhu5GXdeWfeW23xtefuqCOfyH+os+o4RafLz9ERYH0+SxHoaOyxZZ3X/mkvXvgPJH
rssaeYkzi+IU9bLKk6hgl9uT2Y7FUGhd9EQAPqj6Z2nYl36sT01I3w2cvgu7gxW9xCyjWp1uLgAV
XvwIWj0/TKQQV09On29/gEVuzd6uWpVxVYIU/cfI2XjSqKMGohYgCo+Nvp3RK51TkT+woIe9c0n5
SQvAA+RqFwjM4m2a3Mcum0q03+f9V4jRx6WvTkHUXhAORhS7eCk0cMOdvZis5ZjN6ipYuMVhYdh9
JfEgk1l77woHMWC3K07w6Ha8/s1Mv/HgNYmPNQNqDOVB97VTwZe++tyx6UKFk3DpQGLHrwFhD6rY
Q0S0qInZ8FXnkwB3sNJf/ZmdvXC8j4X4TsfgMqjsPp7bnQelTb4MfW/HtRVuUPlf2cjPpXRkQiJQ
Sd0WL9s3GJd1/n84+77mOHHm609ElfgvbmfGM7bHTjJOnGT3htpsvEIIEBIIAZ/+PeyVH60Z3t/c
pZwqaYS6Wy316XOgGMIA1Al+hl61x2H0xRbxXSD8Hwqe6OVbt/k1Q3OcHC8noM9XSQsBKfrGg/aJ
9xLcCPpZJcGbKIv7Tm4VzVcisIvHSjQxuNd3zV99ltv4NFpFX7vR2IVCpTZ847utzbIs9J1bpnUE
lkccUX/EobQQaIzFRUGqbGfBx76BWl/Zd5daXHtBnSHEN3/p3rd7E0u7IwVLNw6qlY13AVpDyEJU
a1nzF8my5xh9oztDwTKdteaXEOV9VDa3YVgjF6WV1crDAWX6PzM/lwem22HP2q1Dfa2+5CK08Iww
9VlVVn+JPnmhZHplTJ4Wy1qsik3ltzTmR55ztM7Et70duaAtFHTjqrRBDTGooEfTVT18oXnobWz7
mmU57s5H0RKSt+2fflRHOzBf0b3AC+FOCLOVQ3+sc0kjF7AFyQACHEaU/TnS6phEj60O/8mT9EsR
JPcFglnQ1nvF4x887y86pvfXY82aQTtBQKW8S7NlVl3V7a4Ct9GhmZqbxByAeXVSdyZ8QFnyYP4D
LeMseKPpWPyI0kKqPe+5eowSSbwN7q2Vs+w/OC7RYW9Gmf+BN8k6vaOpP0r0ZQWVaJ/6QVJJ9hwF
pI2r94qnurCuSKfKG6Yw/wWIeWX2XVe8FKUEmRiRxatWlS32nb/5Mrc227Lmd4GN2Yw1njb678Kz
90s6Bgati+rUc0m+tTCRm0yBLMb/bhZRe6lX+332C0X/eB95Bb+LBZL+20ZfDPDd6HaMVd3JCH0t
VvykMQjwSIkK9PXB1z5Q6AwOLLvys4z+YlHyZD17MXb4xKW579RwAaPZxhrWbMwJA0OfpSKnM/1B
oIfY5biNqkxfQu6xg6q2aJf/jZIfJEyu7HQN4m7TRrn3a/SlX5V7rVLtk72iojTTLprGuvGPXQym
qq9Rrrwp3IFnFURqGhScWQh19alRR9/04EvchWhWkOGZh0RkCFfof/e/Xf/kK4HD5TIvVd7jKBf2
lz/q5KRyPz+lLbc3eXPospiHPaFG1PP0q4pA7Kq8sTylOg5PdKgBOUVj8PGWVYCl+X8NJ5tjqI3x
ZPyVBAnZhUEWQhe9ugVClvixO3oUo8+FV93wDf+JUxavmIcqK37/33/6MvjiC+8cKqg94oOwPryA
cQrSyMkkk/pU0Vh8v218J+joaZzBr2vK1wGddOmz8Zpc/WQQoBi27uUfJaDLCpyA0/mhQTWQDd8I
IC4sLu7BjDKgw9gDLsh4cuc1SbIfh+gWtOwynxOCJqZzsNbX8aWGWMuTZSr45Cc3MdMtozsxKMjB
xhGgDeBF0DFs2U5mqWeyu0bFgM1uJIgfOd0yhxOAeOcTDwWm4nkaw+CYxNIcgVw4Xd/wD9O2ZXTn
3sHmNhqHLObPxrSPU9Q+RbM9SCa/MI8+AwwvdlMwf46z+o+sD7dKxR+lVsukTgJSjyiHzuUcXUzV
1MeoF81h0Rg8pgFKl9cX9tHpgClcYJvtJA3rDKLeROkOiqGgtKQS1RUxUtQavfyPkg9bgImV5bjw
NplQsNWkvX4hnp9/Bg2u+MfGrfrqES/YOobWNsqFuTEx13lHIvMNzCOfOyXi+4n03p7F018TLlpP
lEF8MG9abw/w5qOXNzdkCMuHdEJCMkcdQfruX1jYdmDp82d/gLhV3G6x6K3Yt8uxbjmk7xiJEqAa
OdfQGS/m7I4YuiXCtja+EwGsp2uPNSa4kLEzxZHNyZydZo+Zf65b2truOzFAgbQv10GZXWRczONe
ergqPlLhI2XD6SW2eGbXluGEAZmCZ7npiuhCzRB8Ajk5/VYkY3W4vohlN938Y9llJwwoCLlUETL1
F/AT18D8d8ldXqR/wsSKl2bRA7s+zdoiHMePJtJK3ar8QvrUzOCXIAl/0hq3rI2Ox5XNcMFuoEcy
RRMT+aJobk94E/+d49n3NNstufKVFbiIt9wovygmQy4TI1N2TwkJo/veRmoLR7+2AueInypVMjAk
Ni9MF95fUYAoJXoIQ+5SVZOfN22DC33jjbCjNxTyladZNO/yrAAf/QAKotuCr8uiPgkCZTcWxn/z
zgy6Pnppw70KN2dl6GMWT2n+0+8o0qIHxbMs2eqiWzHidNmzd9lRh/frvm+b9EIb0o/RrlGFX/2d
+hEJ/0AjfIeuDRMUwQ3vA3AZl2CdNCIBIfkoX6cMErOcF+zM+EIlRqH5cn2f1mzB8fnEx1M5acbx
gihcP0fBRI5dPuV/jXlqNxKANXt2HB+NhjIJLcK7GW0gf9RRPGQXlslw441mbQmOxyPDBg6nLsnF
BsXU33O8OhffCZ1RCm7nnE4bfr+y9S54To40iW1HxSvPaXCOGu+79JB58xhym+Dc36JLXZvGuTrg
XjIYUYXBRfnBnNIjY7lPwG+laS8PPBm6IdzpIYbg1nUDWNkdF1MXDBFeNlK/erV5pdO9MVUMvhLs
kdjY/o8e6mHELp7OjK3fBHndvkIuHHI8Nu2mrxyv9eVzDu73x8Ia1B86jp4SpE+R9u5tv4lIXDGN
ZPn7O3dVkoBZTfD8Isv6mxGKPRTa/zxnpLq//vXWdsuJB4ENgo7m3L+A2kUckWTkB2tgC4xF/OsQ
mI1oumz+B2eny0YGwH6t/NY2L4DNlvfTOA5AngovQt5clGWCw07wqPg0Fcurdwnl7vgWdYFl95z4
gAXxOWVMvyaDiZZGwNn8TgfBho1K7doOOcEh5yWoepswudTgcn2Kur6J9yRLs/siHMxWZ8KajTsR
giRZ6/u8Dy9JDdcBrsWU6k4buaUXuLI9LkqvBkyvkqLA/ala8uV2GHd4itp1WrDjv2I7LRDr4ATd
unGufDQXsZfrueyyWbOXiZg5Ra8IKx+o6BYqvCChtwUGF7dn4lni2ibmS0D8MLhLSBxG894rwdS4
RazvL1b0gV270L2kTwIkil2Oq3M+qBfakzqD1hVHTlLtJtP79SPL4yB7091cgHW/j4fikHNN+UPn
oS5ziOu8LX5wL8v643WPXrEVF/BHIYYVmxwGbyJPX6JRot8DXI8ivvGzLvO+C0moWBKdtTrDQ6tW
3kFRFhZ7MTKyVX9bW4BzWTBMZSXErfVrkJvk0Uyoi85Kjr+uf54103PiQRfVrWnKAFcpFkHJmsW9
ljvSK9HvcbGDAORt0zhhwWprpF+w+NLNrEmfctl6b7b2/fwcj1G3dVdYW4wTFxgeGwUo1TFLUIyf
GffIfsrS+NQrf+NBf2UzXCxg0Mw66iIWXVQfgsmEtXk97ha65I3tWDl/XECgQc9YKvxSvxIocd53
C4cRJNkLiBrG7KCh9bORY62tw7ky5NDrbYrCxzo8xYMj59OQPJRjM2+dM8tAH0QCFxmoNGTbQD7Y
vwa20+cs6ma5Z/D3AMfcnM0XEE9Le2oTiB8erpvY2oyLUbxzRBJMaZnHHXsxnh/9jHJ8OgGh8wN6
mJoDB7vlk0duAjzhGHXhgzhDc2J9El1s5afTIacilGBcZcltx6jLG4+LTpaFUDd4SWqp9/hk070c
K7YfcH5vTLFmAo7nJ2BcBzVJ1r/WofAfk3rynsM+DDeuOitHaOQ4vJCgPSzQbfeENzVyD+5Y9VCj
33VXR22AqhvUaDpPj7se0kMbN8h/2Zs+MjnH+xeZ8DpNaYvURnv9fVeWU/FqzOirXaJalEt20Cx/
DAbDP/XdIJ7nnj8EBcnUnVfOXr+LA4/d0dav9lCmFXcByoHfgozyapdYIg+11QqVnKLP1HPiQbvk
aOa5L0tQo/D0wP1ggEqWTdPw3qZJWHwaJRX9M2iJIvlHa5JJsV1RFqQ7tTbg+f11o1/ZRBf0KFKl
Ch3w4dV6XnaxECIpHjztjcHGdXIlHrmIR9kMaVU2QXwRQUVeJtsHe8CJ6fM0Q/IW7wFbkXttHice
8bBiQFg3w+sClQLNandvpJn34Yx3ybCav1z/Wivng8sQJxKoXfXIvC8BbvvDkYtOTXvDkLSiBRQa
PddnWVuLE4jQ4DHHWaKqF+559WdbJeFJRFCE7gKBs9UXmwrwa8tZjOJ9xON5GlbAlV1kp2PvM0mj
Lt0JUo/tKRqhUnujjTkJSNfjPSyfh+bJttW0rxeltr67BUGOQOoiIg1X45hUJrxIE5kTb6de34FA
Fkis65ux5iBOHAoCyubOH4bXfBbJw5R7TO88EUOF4/r4a3vgBJ1A1z2zHEHHSjDhHkEFgWYPg9qO
/D6HTHWX69OsLMNFQZpBtbJkNLu0EPI969DyH1Wkt6hNV45OFwaZRNBOq+tWvEQcVx0JbmYga9mR
maE/kCbfhyHf0v5b+V4u1b1hYWCyqR9e5QgBPV5kX6yH2zt4Ln7c9qUWr3zvFF4QgQU9Ll4ilkL/
jyY2AX3DDIaj6+OvLWD5+7vxp5w1EaeFeBFxVe26SEDBZyy6XV/MWzCFtSkcvw5apPddjfLDlMr6
0zTHfbkjucyeINUh/7y+jJUg5QIgobnSpFoa5GcJBFi5Xz93Hm/26PoGsbsMvdvOD5d6jmRDEI8d
tjsqrEStlgZe+6MjWk4nqWo+7QdwsMVb1BQrT1Mu3KYeQ3/pdDEvgdYcyomR3as4fpOV/AKsPt8p
meoDhMfu06r5+6bv6FIrqSmdspY344tVRdDhXbyv7SHpACo+dDyZxr3HCm+LxXfNMNxgRn1atS3E
gxg1eXUHiFS7I1PAyIElGbktogVORJtaQz1CZlxo8wHPBKH9NFW6emhntQXAXLE9F+bJymCyIAws
v8pEBs8WvVV815Z+dUYfQf08+3m9RTaw8sFc/j3M1OsMDd0vXU8TqM/we4lXogdvplsY77UZnMSl
i8E3jSORXtBFXox3Sdpn36ES73unmc+zuW1PXMQnLrZV2uH0vBCQvZ8tSeKzGNPxK7TKxPG6Ia+c
MC7UM+EtVDyQhiFuQqjlhLtzyMY94PFk2tqNlWPGxXsmVepTyQL/Lz552t9TUyf8WBpfxvtBJRqy
vDGB1GxpgDg/3Laq8H+jtQgpKJMMCSHw1Xh/Wqvm/nvhl0xsZJRrX825RIlxLPKspeE5j0YfLXAk
yPLwKYCCX7oRQdcMzPF5axMhitbOF5KWEm222gafrGQ8gUBQdGOl+F8EwbtDDajHsaibqHvtZhL3
O5mrPHnQPC+2kN0r38lFeNKqyArSGvZES4gp7RRVst6Pcyw39mElpLiwTjP4M1qQdA4dq6g6CwBS
ppH6B4E3p6MX39Ieh2TVhT4Gra17CCtEFzm25U9CcPbTId26kK/stEt0V8o+J9HcjpfBq7p9HTT6
znScfOae2Tis1mZwvEFp7TUN5+bCyrnbU9o0e6Er/TTQ/PtN/ubS3pGiiFXUlC1g+35lDqKakx8y
Kvqtnoe1E97xBqATZU4GSS5RafRTEqYQNwTly+i9UfCKJ8jtUS4UuARlaHuF3F7D+I8+A2v/LcK3
iwk4p2MQGaM9k/QXMyOe7Wjepz9EN9CNouS/QPT/PmL8hxNP6bEZxjD3LiQIS/MAlCHp/omKuDP3
zM4i/hNt1HN1Z+Z4QooTtqmXfkGRwqOHWJcQb9v5kYKaeo5n+MjbQfG32CIbWYET/YdHL/KsLEkw
2BebAP9YZzq5I1l8J1n2rLLwTQpaPNIySvYtMV9BCmw3Dr+Pffs/DHuJSCM6dVN/qbnX7xOaVXsS
DuROUdAzQJD793XTXZtm+fu7GFiDcEepqUNZW7ZGXYIWxFonxtCUcmcFbbLn2UMKtLHPH8ZDQtzu
rQQldODOjXqTGUyzKyaxB1f4TfUxjL74/7ulJL3XzlQz+capV95F6AkS+0zOydaOrP365e/vxqdj
Q2aWl82bbLLfQcRCSA9vqtCvDe4GKZLp3C/66ZEjid4J7n1XutiC2n4YAfFlnPO6BYygZH3QvM1N
JPZkqRAIW/0NItBod92M1n6+E6H6rpGIepF6G0Uv7/Hq8IKu563y9NrgTvRhPk07qYbmjY/gCzdZ
1py8sr4JNkqIm5eDOGskM8Q83nwAbH6NZYPaXWg23/hWfrybjNsyKUmpdfNWNPzVoB8Cinqld8tr
Nn67k4cD6NoB7jb2b2nIg11qhDxl/U2auglGd2ID1OB7NhWpepv8+M320aPi9R/X7eXDpBhDO76K
+suUmilTbzWTf5iofWQELXVkuKSy/SI8vvGItzbNsinvXJY0Ga5AYa3e1Az6pqSIfoiq/0kSXewi
MUCzZUsLcG2XXfedTTwOtgr4jmf8txV68nftYMvhNv/6t/T8biG0YCwFkR89ihAoXRr35Bhyf+uG
vfbrHe8Nam1Alpy2b3KEiqXuqhrqxpF/uL7Xa6M77jtyhTqeiau3jMxttxsS0zD0t/Ti203ju1m2
ESkZFCv1G+3ACfFcA9vYnYsxE5fbxl+KPe++fT63dGhlnh55EXZ3gN2ak1dtwSRXLNR9vLHJPIyd
PwXnpEm/1bw65ny450L/SlJ/31pyum0NjivjmQFQ9dbr3ioOJNHO4r4GXdqpBl/4bRM4Dg36HEpl
o6bHaYreRJ/+9lkfb4z9cQ5GiHtHkOkwzEGMXx8P8s8+iMkvUab2LulBQAaFsPlc9kl1Sry/BivF
MSzZxnPhiuUSx6v9CvhBFscK2ghecMwjL34weqsL/8PMC4sK/tesFhB0mtWJeOOyY3ejr6Md7u3B
GXjZz362qSa+cva7DVOBptEgUo7jrZbRXQCqTxVP5aHL8mBje9ZmcPzbC+J+7MWAWE47EMqkKMQ9
ZrOP2mJatmYDgvBxByjqwMvd6J0XlngQbkKgNSAhSnDEnVpQrdHX0VCZ/MzasRXHwQx1Mf9oVZUg
wFTMz4MKeU6rwUbDQIEVVy+jh26gYONw+WjdMX6QExeCkQlUdDvxxmY8s6F4/Yy+rG7vDVuB7SML
WSZYYsa7JWcqlH6SN+JNhJWhr2kn0irfpxMN+E/GQnPKxdTYjSi6thonQqCGigrCDDBZ3uGKxYrs
NyvxdF0kzff/e4RYVrNM/G41kC9OQhox9RaSyt+jq4Td+W2zkU+sfarFg98NXjdFDzw77966OvS7
feIVI9QlYwUGa6GkTw59xoJfty3EiQqUDX6TjQh1iqAtTpWo7zNpX28b3IkKDYruXQZW0TdP9133
aIBGqiH4LDrv7rYJnLNe1QoP0X6DfW7BhgM5ldckQ0/Z9cE/Os2WPXZCQWAqOlbJGJ3thLIjOGqk
j4JzkXxTRfplpExtzLNirG7TEsh8/LiNuuxIWZUdeQQaExKBtqkdt+7FazM4zk1yFeZMxtmxlvaT
wqvOruvKb81YbkGFPjpb8KncNqVJhHbIFCTiFZPfu7kebr1NLoM7zgx+VATBFL+etT091VBg/hTX
fOs6ufbTl2/2ztnE0oIGIPl07soRz1FFJF96EFhspCorruzybwsvKW0/ztlRtE1b7wIOrEwSFRqd
rbVB6+5WyFixVeq4cS0zXG7ifjqDrzP3Diaw/WebRcWPDsIGajeFE3CABRrt/r7uG2vrcjw7AYZf
5Sb1z8wE8lwnRVyj/uPlf5J6CD/PQ9L+vj7R2va4Hi7JNHks9M8BriJ5Yud904t+w/PWBnc8vEv8
KKsNhFEp6Cp3SOW/5/qmHnscd84Rn9ixXi5OkHYkfnCfS1ueBjb/df2rrDi0248kGCe8qJP2MRoa
A5KAcPage65JdQirtH67PsnK13GZuCdgscaMJbimzeh/R8des0+3v/3aEhyvnjpr/FaO+VFFtdhR
H9T3SOyOXhG/3PbzHcdGi4a0edfmqCKjM0nfkbIcwKGKJl0A9a9PseIFbutRzXnUNoMhZ7QZAxIX
l/wO79VobM6qfBeOUbURRdZ2wvFumtZ5WPUBPVLglPdqrswxLrKtK+3aTri+bD0/DXU+nWUZ/MOZ
mQ4kiUB4XW0VDdcmcHyYoHgAJftyejR4Md1HQ/xic+SWN2djqePH3MMj+kTr6Jxrz56CAWUjBkqz
65u88uvdJqMWL/OtKUPKdylaJXeqmei5aoAAS4a8PlyfY2WDE+eA9ro86KsWQMVdEFRfBisgldEE
3f766Ctm6vYT5ehM0XOs2Km29AsbwJWCRIZG5V1Ab1KbRvOe48113OlJ1r13hFbC7O0DpQEWzkIT
bCxh7QM5zhzhrsO6SZsnNYBsr6HxS5FsJmArh6dL1J0zD+KbIzFPLEvb50RGbB9UiyFF+pnlnd/t
qhSzXt+MtZU4vkwAHM3QSxoDSlohTxpBF7mrA/3rttEdX0blV9Q9uAnYThSUPoTFyPajYbeAGJCK
ubzdFPoAcgoAwQU353S0NVqEayDCP6UzCHBvW4Hjy0HVlmGvo/CcBB1C96iDfTNvXUhWfNntCkp4
bvqyJvkxCFUvnpNIGX1HbVP5n8hoB7uxx2vTOO4c5VNMUo/gUlWoz3kKAgJL2a6N2o33gyWHcCuM
2Aa3DyjJ84JFaMWAVptqo13no70t6qe/TKl/WRu9LB8MPSEHby7ur+/Kv9WVj6Z0HNxaGaLjg81n
sF/QGd100AzqTxMCuweiOsAM9uiaYRQvGcX0d90Ba7rrzCTko4yh63iUuNuQr8bPSPgW5mkc3w1V
P06fSebP8jfyjFbtoEmEFBkcsKPZ1XMG0OLAlBoPFTiWqudBJ4N/23nqNhTVnsLbiyhy3LhgwQkP
6AFOs0VMuLb7i+e/u1FIQK1C9InykyFK4n3SpOggHQ+KgONnr6ewCf65vikroSR2QknOQWfDmecd
jUy/dWhcUEH/9frQKyHRZRGHslLsUzQvnKgyEdjQIfnFRSoPtgQKuta4JIVyFrcF99jJD1iI60MC
CNlR9VVyslMuv2WVsi/Xl7L2lZyAwv2cxiPLvOMkG7GrMxwbXjW+Xh98Za/dZiLowvLAoL0HIBKI
DQSp/MNyRHXVbdWWVn69201k9dw2kD3yjjWHHo4qcX9E79JGCXtll11acfSl9EU/p95R+RDpTpMn
ZqPH2lZ/5F59GMthI3isfSQndqjC6nD0kRyQEejziCdPyVJr5mxLhHntIy0Tv/M47o20t37RnJF2
TAdRg9IAPBZfbtviZdJ3gwsN/pV+st4RKPrftsn8HWhZ/2ypvaXagGj+n0ahhICnZEjLU9B1dJ9b
ZK9lyTeOirVv7yQEVk+s9VntHXNw5N6JYbwwyDHfIRG/oQ1t+fWO89qWNIEIs/oMhRl+jEBatK+N
2Lo6rO2s47y0iwdeVao+U4lmMMoEWlHBKnl9Zxf7++BMcztvuPC8KgxL72ghjbk8jRGP3kO05UDG
ceOivvL73eYbnrJALf2AJxP2YNsQSZzx1xZkatFtn99lHLe0sENkbX0mXQClta6JdjrZig9rv95x
XJEGBCCXoT5PppAnwntyV9hb0KownNBxWoMiP1Wk5WzHJ1P+Yjp+ai3zbqh2LaMvS3rntRSkAuhe
8+tzpMvyU0609xDn041JvMszrmLadXVKETgz9PZFNQB4/jSwG/Ciy293fNaUdTnTMKzPoJage+Pj
TX7q8Wbok80q5JrpO14bdbmd4jFsTkRU3yKW39cp6GdtMP3TtzzcXfevlTT13y6/d3tgYwgWFwxf
qebyuwX/2z0AHvQhKkDLlddRuvOLtLsPDWQhfK3jja+3cqi5fTZ1oWP0Bo4St13/RHCgSTsccb/+
6iFD8oDKuL64Fd9wG25kNee2lLM8WYuCWU3QOoJQuFEBWht8Wdu7L5dLRprUl/IUpMNX04J2XCfj
1nPA2uCOV1O81ksfjJMn/KvHy1v6+/+jC3BtcMerCUOEA3cc5IwhtbIHgyW7C336+/o3XznMXILx
AJhpz7NwajAKy51JcAQHaZiC4GeTEmvFZt2mms76ygtSKk+LU3BTqJ1SabVfOLm5Dxsqkyeg8obd
MJdbBEZrBuu4e9IUVZVMmTwl0XBPAPnMB/PVAC0aCXso7I0ly8BxeaN0G5NazmCXR5IEXHiMjqTp
n+s7s7btzjldqywlKhDzYxclL7IBk6eXsy3E8MrgLqhN4GVpxmW3PVmTP1Mvl1Bvn5ONILU2uHNX
r4MiLnokF6ekaMs9odn3Yt58+Vwb3PHjzuh+CHqPP9gMQG0z0eRYiU06kJUg7kLakrqvfE0z/pDT
9knhvm+G5rto6b2fqi368BXjdLFtwJePwvdteyKZ9z2okoNCVRIcaN/nANV7voUcWvtQy9/fBTwR
N5ALYxG2uCo/k6VWr2+3H+eePJVDDsBops5B25mjIC09VWrYuCmvbYLjvfUwpnwqU/1oDZHslHPw
Ju3yoqtt86AbZjr94EGD0WzQ5a59KMeLk2yYZQ+gxqMR4xTcIwRSPJAJEfp3N3my20cCiCHS4jFt
8bbTmB1JoNoMvOG3mwZ30W0TGiJAXhTAmubR24kZIcKLow2+gpVP4zaQTF5FVaJqfbZj1e8mIl7q
RWbmtl/ueDIg7UgfPaLOEmLrYADz2XcNRpyN837FiNwWxMQG6Ar0Zn2WFnnLRHAVbPJdRup9ttz4
b1uCczRHjLVg0un1WSCdP9UjiADqum827GYlULiwNkFFzuuq5Q9LoBBQ+uiSb7zSDxML3zTZelld
22PHlcEuGMhaa33uJhiQ8Sv2uUXPzYYFreQX/0GxzbKMB11o3HcGfhA9/1zjJQz87v3P61uwNoHj
vdHQw0pRWDtHvQdqqEmw5ER0wX4XxVg93DaHcxRHfYhDDD1CD9Gcs4Okxee88n+opHy5Pv5yMP73
1kxd7BoFD4LJIM31WA/dszDiG3ig7i0JH3Ul7oY6e+7Z1sPRx7tNXVDaFKUBQ71KozVPJXc26vPP
fQXU/4ZPf7wb1IWkBTrtqMqMPpNIfoEkQ7/rxuz7UOCR4fqnWvv9i7u/O9V4GoCILmv0WVGk8U3n
n3RWzqfbBl9W9W5wdMF26ZiHCHcDcKIiB0Z4p8fS34I/rf345e/vxkedPNZDWHZnUXpts0uCgh/7
WQEJedvvd1yZtJNB37CZH7lELQlJ9gud+Bb928cBlbr02XWaW3gtHI2M8Utu0yNO5Ye0+hsl+q3b
7Zr1OL6seC741Pv6HMzyu0T99onHuNOGdrMU9nFIpS4ADTw2ENUIYn02gDHssCFfl7rKowrB4BI3
2RNeT25L86iLQRMdHwF3G+bHHC/BUTS+2nJBxHgaXE8o1d96UQCO+n+tCpwqfmKHTp0Sqcv+1HAW
/TMqYrYeDFc23kWiia5pTFrZ+XGKAStBk9lPo4Mfcs6+ExlvRNgVz3ABaYDkE1SpwuIh10Own/pg
eBhqrQ43+YXLjA3avR6o/Ll4sFVanRi4QA9hvwUCXzEpF49mBVrEM5CyPtRT+KOeoa2I7Pi+q/uf
xsB4Z5Hd9ApDXUAa62UPBynKZ5S9vrM0Ok8jOdkRJC5ZeQRaYGOata0I/tecpOgVVDpadYL6S7er
E/J521TXvpXj4GDmkXqKdfcoIBlhd61fUG9vx7K/C3TC2SfpcXNOg9mXG3a1ElGoc3J3ngCZLVoW
HyT3+LyfrApLtIn63ScJVsngcpN9ucC03BOaxmHfPQbh1NwBptZ9geRRfduGuMg09GL0Xdpa/0Gi
r/Df/Lsd+BbeamW3XURa17RCx0T7DySp8G6cJ1477YuS9xuPxisb4DJkg11dT1li8OOnTh2CLiUg
BgRvGJWQX7z+9T+cAg28i7G9O1UhvLAosdHimLLCnFlOsn2ei+RiOxUer0/x4VfCFE7WEUPrTxo/
L45xBV2kJpTiNazaesN81haw/P3dAqZSAc84Lcy6c9FBOhyqi/aurwoPLdsQDInublvEsrh30+Rl
3FfgNS1Qojc/gobpAy1wHbo++NoanNSDB8kgykDwoydBXIQH+H/qLvDuynpiG3uwNoMTl2o/qZum
C4sjUaa8h6pyvbehDh9Cxreq5h+edNhmJzwVFAUUMXrFsU8j8oBO1WJfRDY4JYtsVDE20+n6x/ow
DGIeJyolU5UyWnJ+NP38PIA7bydq/1lLcZcn9Rm0TPfX51kxW7cah5tdXIUgyjzy2DaHwkvsA6nq
LVGqD28t1HcLcRnkolTfN8Vx0uwxypPsYWr0cxOSg0at6BgKM4JyINyIgit741bl0PM51/OgsBYg
1w8TqT6RfFSHuGgfynkr1Vn7YI6fF2NatWMmiyOIuwvwBIjmmMym27DgtdEdP1eaCg0+LH6UMu/v
wwrkYmaH58ChvekCQH23UDMXgw1N1UEMNslmEB34qsVz0JzVW7F2ZQluiabKpm6Ow7k4yswDSqpi
yWFMs63DaMXFXRq0nI0MJGUtP44eFFKysG//atP/x9m1NLeNM9tfxCqQBEFwS4mSH3EsO04myQZl
Z2ZAEgTfD5C//h7l23gQU7ylTSrlBSEA3Y1G4/Q5rI9p4PlbN9QV37M5BoRU/thlCCOmTh+XlNbx
7FQ3wOje5SF/BBD4Ot+z2Qa0Dw7uuiHpocyzZidIX8WqQ2HxsmeveIP9bDNm6ZzWOC4OQxM9piZ7
NuGEx8YxPeRBuSWVs7bZVkyf5wgKdoWXHqaUAQ2X0zl22FZmtrYPVjgHawYPw4XIg+im7l4LcQRk
9yGv5j7uRa32gtYbbrcSp+xXmpQMQxPqGTtO1S0tGigzJWAh/Zln9W1fD7u23qI9WxvJius1SZ2a
g2z0oLvoNop+diK8b0FEgKpC4nN1yPLhupTBfr9B8ozaoznPKQyDHTu/Z/ut0kleAfB82cRWJmMT
E4yiUaAmMhiios+68Xbok99B5uBmWbJDMT+EXbBhzBESkD/KX9y1WQrCVDQpBE7SgygXpG7+zmTq
sRf80Hf0sxq9m9GJnosg/XJ5Yitmbb/xyNxPRVvhJIEmDwq2DvrcRAw8GAs2XH/FtO0HHg9MZ0We
5U4C5M4r+CISd6QmDucWytB1dwfq22uQKli48wzfZXSmwQlSQpUJjZJBmEyt6m+BvJ6fL6/TSjS2
VWE9x0M1xIM1G+hVFbeuY9ppxwPcdZMCZJJX1Z8xCSsQ5LKFisRARAIAbhgT7tX7IJdmf3kSK4HS
FoZFV/vklgZJSpW3/XHEtQwM6FP+dWZ9ujMUMKLL46wZleX6fgU4ROdOIgFTcvkFqNF2J/Os3UAV
rnzdfuQZ0pAaUBqLJBvDHTX9EPti3GrXW1ki+5EnA63hWNRUHmiTVndI3Rwzxv1oiiye0YCj+9jP
tNq4D67N5Owz70xWDXUaMhBBH7RYaP0NlGeZ/pxC3UtuhK21Ac6zfDfAwiianzxcPQpZFU8BhEYP
baeCKzfCSuHARkYcI7ARUjjep2WexW4apvLrZSP6kMgAXFR/vPiIsSw62pJvEy0KCer0oXC6Qy9B
XdQkqet2rj50I/LSNPbKQozyyGqdwSHZFAQ02Lmas3Rjqh+7P7FLpctCW7x25ALi6X55A+G/9MYb
8+km74vrVhNvKP/dK9ryRXiAKSdDxnFgpqO6Y/LMoX15OT82bGIXRtNgmsAikonE7Y2/p11xAxHd
2z4j//Suya46vIhdHWV5x9PcmGhfjcOuZgPa7fw71aobyHEekHskUGw+RiDtuDynlbPFppzoQ8F7
XVQiAR5af3KClH5eAAhLJG3FrvSY2XmjvkbM7myOVmhmvQ+F5po4CV7VzH4JCnFs82Z6GGib7WXF
RHJ5Ums+a9+7o1bqEaK4SZmCPHD03DTGs97WcfyxIbs2OZ0boLOmN/BZSPw6t1NfdzufS7qHini1
YQQrlmY/4IVNgfsx6URiJn0z9rSJFzM8Q9kFdPCz/3rNKhH76a4DKbBHZi2SZXHLA+Hu8lgGVG1k
RWtTsAKzG4C7HwVl5+yLLA5SaAuCtqLdeRr2285jvlGR/XivSWTFZ+E4INAtmZOgM0HsnMovYxmV
8sqvn23gXfSHUrofGeg5J0qw4AktQ8BGCr5VHvjYkoitgevW4P/O/RJ22kbO3oBW4GFhQn02HY02
Ytba8vj/nUCQFegU7bDJQUmLk4hC9xbkjlfhFDmx3/B4nkcQG8HhSJwqT4zvuLtGgDXqOgO13DiK
2jCYIsSmAmfkX0OQ9bdSAQZ21dftJyKtJ3TdlYjmzVh7e+PSfM8dd4ux/uO4SuwnonIOCdcaX5ck
um348MIBGU40m2PTuu6OeGZL9Gdlh+33IrksZSuZFAnxJPrMJ9+J3TqvrjofiP1IhJXXapKpSKiv
XuumVrGQ3Y/R949omXqrM2AhL2/HSrzg1tkwVX2VTx58AQdg9JcsuPpUd7y7JbjoJm7qyuuKQghr
//WIKhdtNJVOlEARK9vxroU0HKh+dqkmW/T7a5tvJe+FwyPXDWYnqcb05HUzx2VN/YjS/oYxQCMb
2WxRVa2MZL8UuTTQgRO4IplkjzeWqJxTeafzlpa3xSiC8wMV+kpKPnlbSdCKudmvRyWTc99p4ySg
yja/dOjWT4Ib5/myFax9/TzPd/G2Jg1t/T6KIBYzRTuJr++9PG837rcflyCI/XjkA8e7EL/C1z31
RXUmS8A17MTFON30zvyrBGH9MSznjbNjxaJtsVVERH+YgF5BaoU+xhn8AAeXTN0NOiiaXSPnLRTI
2jjntXy3ZqiWB22B98891QLeeSucZeeJQ+df05/Eia2n6qHtD230+L70HpzpU47jOzhd3u6VAzC0
nL4ghcjdFJ9OwUjmJ56TxkG5Be1Z+7jl6D3Et7O2d9k+zL8SczTNLz+78nfbDo4X2cCV+DSjL8R8
HpobsnUsrfxqm8vAC9uiFlEQJWHO+kPJvGiXD56J9TRdV0omNpVBs8BYvCKMkkFP4R5EgMtuWJrw
eHlPV1zYpjLAbQFaM5EbJVPU4OrV93MUl9Bd/Hb58yvWbtMY9MItOHj/2L4PevTIFcdqSnftUh6y
Vm047toWnP/+zqFqHY1R6RlYpV8mg1vuIHZy0ICQXJ7B2gJZ/upMA60cf2L7Vge7Xn4fUX65/OWV
08AWPC15AwkwhR8uOIlphayGjCjxQDsFbPAj2SI+Xlsfy2slOOYdBYjN3k+PYd3vojaPmbuVFH/M
vMeJzWBAkToVoBHC58cvJUifpExEwb9Q+W9ID2GgE/RK7ksp9rTaeoZaMyrLn5UHjvOxHdk+gj4C
KZe71i92Zefd55tSfSu7bvMaeAPVmmQYItQcT2hPJtwiJ1v58bauaTNEtCYd1qvqvkHpcxdG0Lp/
RGa7v2xVa9+3zmTALwvwn+GXc1SEhiC8w2PzrjZ9nC9b+lQrFmUrmqqFZuAlxRDNPN9JX+zhccc8
9TcQ+St+YZMJpCQopc6xQmCpuivR4Bws4S5024d2LtFYfaVjB5ZjV4oAinTeYiOWPTOAtF1DeRlw
aMb+NyL5KWvLDsKk+8Z9aECkTWXsV9eVAWwegapptAu1HoQjsKjUuD6namPZ1wzHOoCRvZW9Rwjf
s17ewsN+c81WgXwMhvzfy7a5ZjiW40JcYQQXAX58p77o4edYfebl01WftnkDKtaPGVq8cAoEDCTg
38Loy2h+XP72SjCwKQM66gIzNp9/tvnaQbDZFFv0LyumboOXQG3QndEACAbN3+PyPSqK26o6hHQ+
8Ci9rjplo5cWno+eIrDzpa3uUnrDvX9CVu6lu3EJWNlUev77u/O3GpxQkRBzcCfIvjpPpvqcVleR
13BCLScdI+5HY9vh4yzdze335qr+OnzY8lHuqiUQHHlP5isItM+Fd/TTVv5z2WLW1sQ6c/MmKKag
xJqP+kcBZkUT1DvKr2mqwE+3HDVnrQzLEgvO5yqI/QiqNOF8V1Rb5r724y0vlQRnuuJY8zr8WvM7
yELuQdiwcTytfNwGJXmkLZHawJcEASap+LFUiRq85KpltzFJS50aJjuCZLYY3lCF+DsLujPwInu5
7vvW2RpmKu8zaHzsF5BXuH4SAg4I/uANR10JM7YSp65d7kUj1t1r7p3w4Jl/Lv/qte+et+Kdg1LJ
PB1m+C6UPJ762j3R8KreNk5sUgAf1M5GFfi0JtFD2kS7zm+us3KbEaAHD+MYZVhrn35rUaoPusMQ
bQFo1qzQ8s9oGGfK8/NG+t8GSNbo4sCbLcmItY9b/ukP0QAcU8OQ9d7Lcom96R4l7yuNxHLOLOBg
AZjh/JGrv2UlyeIunV4vG8rKD7fxY4Mf5Lgn4IdDRS2KshuTPQjvOgAnsbFjLUR53CrHx32mjsX8
rVB3iwiT63655Zhd3regYq+QFZ3vgCMkRqL9xDYsccV/bMxYOvYB2ArxcV0WN2bMDl6w5fIrOZcN
E+v7KMRTET6d+9/yMoiXOYdA0zNvtqgoV2poNlIMRGzpwD0MAPa0hyJAkQ5Xptq0bYxKMeSda/UW
kqvI4DjEmP4baGSGen/lqihhRIudKKc85lk4HiM1bz1hRPjUn2ChP7RqxqWsp7TW2Iv2EHKANMth
H0Q/VPo61yROe7O7iucHk7G82OScKg193L0/NbdTEIKgbQG6P3S942WbXcn9bE3JDgyhfhfkbB+E
j5qb22A6Td33qnyd3GHjOWDFoW2cGKM6zCOKIbr8Nli+TT6YBLYu4SuWZQPEmOlDGoG9YV/Nzh13
vtVOExf1W5GNe9LvlLoK+PuHhk3B+7yYNIYZ09ew4vHZuXNcyfXWUbDigjYeDPAGpJcpOIr0WO9b
En1e5vE2XdhzUzVfL+/0SgCxEWEN3ux710mjRMvCPBpR9KfBLNcBNWwUGGuXhqkUD0qTHOph3zht
oJJmdrnZQydiiyhkbZUs1wb8o3a8OeWJkHN3zAzLb4JZejHRznLAL9jSLFyzKutgDqeChGHp8yRr
2E+1ROaYe+O4G0OduIPOYkrEdN/57kZxb8UHbXxYvoxVSAPDE1PpG5kHv/i0fJdld1zo9DlS7lbR
Z80RrVNb5SwLeVaFCWiHql3GSbsHrTH6lUckq1cZ2R8gsXoaTV0WYYKG2PaOhhG91XWRX5d2/IES
a0DuCHQ81O3CmXwORGGGm6YAk+Z1kcoWumn9bCoa8Bbunbbf5Q4Dstk7ogPtuiP8DzoA0nZuFBZQ
OGHtcABpS3RXL076z3VLf971dwk2mvJV5OU8SHgBjqw7UpsFJU8/M+mGma4EEBsYBiVSBuz9BF1B
b+n3Ev+7D1vC/rr881d8zgYVeR165akeg2Qu3OMsvmdVdZ+FIG1b/Hsf3ILX6WChMGYjikB9XkEn
sgsSOThyT2XUJWF5FeMJPm4d2JB8MF3nRTShIjPQfgCPu3nAzbhgG5F2JQbaSKIBFTJoePlg78xD
NMzpX164HF3tPvrO8u/lrfhwiBASGf+1pIGDfiZPHZpwT3BxQ0YIes5u4Twvnuc/MtnWdMPh1kY6
G8M7mx1yZvJ2wWpVbvbIoI+jKhAxDkv+nJ//c910zmH33SBzPaqa6pkmzdDdCihgonH8lFfZY+pT
sjHGh76BJTtP8N0Y0vMMXmc8mmgTjKeMNtUniDTjBeXyFNY+b/l2RSa35yE+7xWie1PgvfsetFP0
7fLX13bhPOq7H69dBzyVitCEDcqPpUsntMLWTr6DGE6/S7nCv9eNZB3gfbSMiwaH+xcktg9dH9yJ
YJKxLqtPKDBt3B8/PE2xFdbh3XEh5iE0+gtX6U+h6zt37L6goPHsAgjpBptqmGvjWJ7OgZ+BCF2T
fhmC8cbLnn4zTWDLj27fnVTbbxTE17beOrSJQso2QI09abSv7prWJ7EjcXJc3pCzAf1xkwkjG/0K
VK8svDHonxe6mJcFeXOSO5DWwyVqiwRnZQI2AlZXpm0CyvtnhQeym9nx5K5guMlcnsBHXz/relie
AaS+AxOi/LU/sxoEZwnacBRkw14/2uPz1y3PAO4j9X3PCV81eLKPsmAazOizlz4XYZA+Q/Fz/qsB
/mvDcj/ajPNolneQHqlmpCfypFKXHGQAHOqUZ/KQOxM5XF6uDwm/z2NY3qGNFK5GQfsJ+rPp/E2w
dMxdaImqNO3iKZgbdVfjOhv8YFhGdAtRw8H943TN8FkUWSPQcCe0o8yuyhcjIFqRlbqOs7Tj5oi3
vtIt9lNbBCT2hjbzv6FFlgZ77tZz+uY5ru/omIemYebgzK7cqtKtGYHlil3Omorqcn4WjVfWMcny
zOzrCk3fG+fU2gCWEzpoOOk0Cejf6dyU/hMloNP04iqYe7TUXd6ZFVOzPVGBw3c6U788/yYEKUCe
2aA2mGRegBtU4+xKgZ7my0Ot2JntkdSBRLDnduFrq4blmEfuTtayuo36egMz9btvxg4rsDIbkK7A
hjxxvszPuCT9O5HsRhBObueZeIcuKkA9NtIHoUpoYbEXKPKaT0EU5klbbHGGfXSincc///3didak
jPsO78y9B8nuTqFTArl3mXA95PKrGIRjXhdv8DemuzaaFYMGp9GdE7b0VY14JyZo5yscgTedvD01
U3RlpLMxmypD40fvR/1XWQTBPbgklhuoCS5/X2cTVuyZphYqXKVLXwkNJuTgYyK82kvGcquSteJC
NlaT5JG3UL8MXicIoYodX5q+/hJWPSVX7oIVBNpyCT13WRCrz2LkHfDwkOIQTZyiZJAUfLhKRhq2
ZcWCiouaF0sfPYk84i8zFLiquES2v3Herzinjc4coCgV8SGgr41AcyPucH/PMvRxVwG65PJWr+yE
jcbMitwf00xnT6Ij+ds8+s5D54C14rqvn+PbO9fLeOZKKNPMz9Q906uIaRiGvbu4xRYH1NrPt3yb
elpp3RX8VdVt+6mfOWoAXSW/Xf75K75sAzCHIYVWb19099Mggxo8tLLbZ9DMiokMsyj2y3SL/vSj
IjJilK0y1ZA5yCOfOyehkbTMEESLaRkkXoXBZhdqgQzaOLGpvV1IIT51eXpri2e5eQSu0igXffhq
0nY0L23NZ7yrEhATHS8PsHKM2ejMXCplJmbUa4Qu53iop8+hgOxROYJNuavYya3U8+WR1tbP8vcu
51VRGFecGg2OIKVUoovxs/AWNIj6rYkXCdy8bh8WnN0bnrPmm5brN7IYSdcqDCkD8pVEZfo04/n7
BHaDLfdf2SAbykkMX7J5kvlT1bb1C690+rKYeYtcZO3r1n0bT95QfJGefCIIWD66GDKm7vs+CNT+
8qasuI8N5CyqtM25ofSVnXUtct6O+6IB23lXOw9sMFvl8rV5WDGAqSKEf2b8lStTfEI4YJ9mB0jm
y5NY2WZmned04H1Tpqa/95q66+94NZR3aG2D54NGDbIal0dZm8P57+8CZRW6vlSRGu69kKQyjbtp
btCRFOV0ueLVAhHGhnYONQunsE/VcyNLSFPO7GfGOrCDCo/EZTM9XTcP77/z6MAG1RhIFz1DU2u+
9QDsfIvaIds41df2wvLyCoqpwg1D8ZQtko4EYq1EludnMI52t9uU5tGWc5994IOclVnOLaUHqdxJ
FE/Y/e4go+hh4Ceotbfx75AMxe96N14nCI+WC6vG1kVcO2YYiicvr3KIpnjQULnz8cZbbmz+ysLZ
CE+Wzka4bJjuMRMfoTe6kaxubpaJLBtusmLAtlwV+KNDwzxZPLEoZ0dNR+/UZurKg8SGd3pFNNTa
99STqgboUmE7Kjk9TayDp3hnOs+tx561aVjePtEGuvCkH56ou3Q7nqpyH0I+YWORVqzqD3xnDhSG
kU75dJ4BGzOcicY9Nnn3xmccUtVcHgMwFl3lijbkU6hQAL5TD1+nkVTAVxucU/c9aaNwo1y0NhvL
1zmt0GlTiP6pyqAdSg0ylbNg8uwPZVKFeXfAu99z3nn1xoQ+bEZHCLM1pBqaNWcKg+4+a1uWzHQp
9sMgupvMA0NjhPvxDMLORJZzkUDivdql42Z9b3VsKyBkbZoxppvsibn8dBaKFmjP2dHCyfcM7VK7
gS6PRkMxEuwX+d5p6nEjzVhZZRtFqocWXTkzT5+oxz6BrsndsYK/VARlrcytptjMot8FSHYuW83a
RP9AlpY9CUePdo8qn8l3KoqiFEdQ29fqtRmWcLzXi8loUgceK2NPE9ZBRBFiQGIvU+gDbHUirP4O
6+owj6zPPcd0MNlsPgKRku+V5/4rnCGZw/BEqSOTucuhckDB3hdCzP7yAqzkrDY21RvyLoLQR/pU
TW10Ny0vmocnxlH1/n1UnlWzLg+0kh3ZINUmjHrgOfrxaw/apBMA2s1x/g3MFKL828i0SS6PsxL7
bbwq6t8Vadx2fG2CjiWaNPNBTsGn8axydXmElaBpA1dFn/N+kU392AU95In7iYu/eqadt+s+b8UZ
VuesYCRv7pWsGiAJmOPxKoYcqZtvIcHWnMxKLKiviRmcQZyqGlqLEkWbThpy4HPZ7J1q2C2qOo3g
srhyS+xgwtLOY4EH5uIgDbIH4julf8ujOej/agc++hu375VLkQ1sbWRLXLpM+on57a1QUDGqxl9I
Me6HHA8tv6PH+RmkPac1l7dqxaZttGvW8VLzpS0fPR24DhgL2yVX0KItawcCmY3SGfinZDCp+cop
WlFCoDo9zriJfRXM/8vjfviD1z5KVkOVxfCjuwAaECYIUAcuzbW5jo2KJSAalMyQ6gl6HC09krro
9MFtF/r98iquhCBbNYtSyXu3adTXruU1mOlRWXeIuREBcsOe3AUlJEYuj7TiuTZYdp5BbKXLrHia
2VC8CC9nTyU4Xa/7uFVeyNqSjWg/zB+VxwgStUZ64WHxTJ9vRNCVyGZraHVauT6ukcWTcEQa3MtG
Q1ikalHuhfBuJAnbovBZG8gKD6rjYUdcLNMASj61y2BxJJ5DUI8Hzmbzz1qd3JbSQktlDwKevrqf
JuhMVtEi9tmwLLuMTJ9lB/9B8lPEkyZTImifH6v+pa/aB2fcUsFesQYbbOvgOa4v8zb86UdFGS+Z
So91SK9p+kP2ZqNtu6Dl89CX+quE0jOsYfH30CsKHlwqtzqRVgKeTdfIyqBDuUE5JxbNWDfRv3W5
AUa2ffCgQzm1oRtXi0YBSm5lC2tLdg6E7+7tOueQefZC9pOJlHa3DI2Zcq9m9Np+u+xEK6Znw3G9
yfeDSk3ipN3MpShB1stTFw1It/IOuraXB1lbt/Ps3s1iWCp/pIsWJ2l4tCNZfZrTszBzh+rjFCz/
Uk8+er38u1joP5dHXJuWFRsil7WZqaV6a1xQCy8+c6Gn6iGVDydnI3Fem5SVNkiSZoHxqHPSPYTE
2MQPXQp8cQY2Ctyw2WmoCV7n1fN4vkVentWaC9sIXdpRVVG3nf/WopGPGRTAd5qArkY6Z0ndus/2
UMgL91k9gV1yAmC062Qbiy76EdaovV7+FWs2aWUXQjXEz8Bz/AopweqrmDQ2j4bl8fLXV3bOBvDK
Lqrzgen0bWYQWkLBvUyoghZY6cGhrxvinKW9M8egaMIyj6b0LUWemrmjOPYhMAKdEfWGbaxNwkob
ZlZOxOSmPAEB2RzJoOc7bdoAvebjllbOSkppg3g7iYbgtJbhqRpRbRFZidAzHUR4viFXDpSzA5pc
HYdsPC8aMHzipF761rlZn5CiqT+D/LrZ2PMVi7IBvVOQ4QJBu/ZERY9+ZpIXboeLbiquLIzYzI5D
I+oI1e3w1Pns07RAAc7Li/+tE1+CWxOQx/+Hm67tvhUZWLhUBW2m+kTcHiCt8xHOOuy+wzb1/tZW
zMoYhtFRI9SL+lPVFNXtgMIYATHFphTf2gwsF5/T0nECJQEt6lCIRo19fPCq4MXA5jZy0BXztbG7
gphULiXhJ/AMIV4O4Qsj3ZtOo343A6zx+0ZkzuWeyy6/sl42mDcs3F6Xqlpee4dwdU8KsD02sazm
MH29PMLKktlwXk+jhAgeX/2/3OCspKfTaU5A1P9yeYC1KVipQBdC7xoNP9FJppBVqRRUUBd3Isnl
r6/9/PPf38XESfuTps2iT5oVOjtqp4aDDIjE5XMA4u5rdKqRpNmwXhyFZcj8cj7Nof+XSCFK6hfX
PjjZqF5OGpNL1s2nJs//HiBrFwOOsRVCzsv8QcXeBvLyxWGqdeb5JOaiuSNoR91JXbDTLIdq5w+b
V9y1bbY9u5v6IVCROXVu5UQxMZH/LxRpvI3629rnLc/mSgXKmUb1Zqh5zZXX7kGUkO0vG9HHF0vf
xvJ2dEhZhlzv1EU4jxqidJyFbfVJVpzsSpxTLRfjRh3tY4P1bXJAEalmMjVFX4m/jHd08YC18Y26
c+RVzV3M9W1tL9XDloKunTBE2S0xiDUrHSv0Kpkv9ehU9cvlVVubieXYYglqqdH3+dVzsBM8w5Np
3J+VJVCfLN8uj/Hxtvs2clHUAqq3iz+f0G5bfaom071C9Wa66vz2beSiVzdt5aKOdaoWyDI3nJ1M
Bte+/NM/djzfBio2VZ6LoSnGU0POD4te2x31+TRN01yD4QPyj5fHWdsG69Q+X1Kop/hwakTwzzSj
mgOpve8o7mxhqtYmYnk22omCejSzfDMF3AGQiG4X1v4zyb3svvLDjTfMtZ22HFyjFQN6WLw5QTzi
hkD8Kw6y4OflJVr5tg0bpHXrTtwZ8e0CFLxzh+cPZXDpvfz1j1MC30YKqiVd8mDw9K/zL6dZcJdr
7+go+un3QAsfvzcl2WpDXZuKlaGLyS3cSasGKedZpud8aRPRNShkBA4bEcg0JX64oM7auM4EndIp
+BK10dYNae2nW0c1tICdoY10c6pad5F4bTWu3LdVcR2oyv8D+wediHYYeP2TI5bey9ZZnv2ey/3l
Xf742uzbfI0EgSFPy6n+WfVqat04anpQMyWRa+YaPVBeGfb3nIxzfxAjK4IJ1XKxCB77POzFj8u/
YWUF7cdkmqZtX/eN95pxiOLJUoCsK4dM93Vft+J5BopXw3gWPM4sq/WuCxxUU+qupfmVA1gGkHLa
zX7RuK95PRNyIvnkf1oWnFVfL09gbYusSOhPEJPyh1b9qqULkJMpwcHNXrQZvuRTah5V3VT7jGQv
s2muC1o25eWQ60q5OVe/gLfz48bJswPum1t13JXttkGUagjydOho+Oilo0N3KHoGJqZh09xcXq+V
tMdGUVazrs5CGOEj1wClDLJ4/p3ZorwlEr30X66GQfg2nJKl/tj3E1vuSR3dNCHgZ1G5qVu/sk62
NBpjgYNbUs0eu9oX6mFw3QEdcqj2XKOTjrho01syrykySIIUp6qTPehNi/wNB0q95XgrB+wfcMqM
5NLrl+GXy3G5a7JQ7X7LQ+eUe/Hot+l16Y4NpiQQd/X1PGaPQ0dU+gB2p6hIjBizPLlsUGsTsaqX
08KmoWgXdQIkbIp/H+KDz84P0wAB+CG5vTzM2n5bfl5RJ4XuUFHgzseW8EGi/jUcPF0UW1TxawNY
GY/uJKvUmGWPQrpwvGEIIrJfXHB6byzU2gB2stMN6I7mpDhlIGe/BWuV/BakebjBK/qbXujPO5//
Bz4SL2Gu36M4TaYwc39UY6GHf7IW8iA3KYTGqv20DKG4WXw6OQ9ZnTs/TQWnOejQ9/6SECeSh7Kk
oG/Gc4RL/P2USReqos7S4P+K0SyZx95DfRq1ZGfnLWE1PKDNo6iPItVZvfO82Y92o8OK8iHIOMUJ
UoOmKH30UGDmB0gOj+6DDkDE+Z36v5+loNoM9oMYhRPIJAFX2KJIoHhd39DSL9Wh6XLRPcEdJr6H
6CRV/1RYQuQ+XdToAMWRUYo3J9cu32LjXTFlm8qTFj2PlipSJ0+n7kvTntGztXqhpqu+TuG4cWKt
oDl8GwraQvIyzN3M+dXXhZuQzhP71vRfAnADxCDJRKMEhwStceZoF0Xl3uujrVaa4MO6gG/TfU4z
9OFziQlWpQr+l3Drqh3R2LRZvFpbw/PQ72ozOuW9cnSYvskAjYV9cSY3BOk4QdvqIav51gPa2jBn
J3s3TNTlJS0nrGHogC/zN+jJhewmy5i7r0Bped19zgaKMjO0Y+pV5r4dh3wXpdWnUFG8OBqZaEo3
Blk5kpkV2gqOCnzlpuLXEombyAFRRz/5uwKNkmh6w60lKjdAamvbb4W4CcD2maKY+ejB43gyVU6t
HqHxMqmnugHF5ZVHpw0Y7fpUTrodp3u1cLOroRy3Hwj566qDwMaHGreDdpuTqbdlrnwNQY1cfw6q
YYtJYyVK2+hQWqPXPhRe9nVO07m+4xBUcpMBPb/XXUtt2GPQAz7lFYv/6naVeKwZiJU/9f6gy438
bsUxbKSjnIt8moXQr2gYj3aOTMtdWWV1jBLUXYPotmGzK6YUWDYLxTy8Ejh98KhMmu0ybElc9bI5
olqwkbisTcQyVhkaSqA9Ub6Cw5klhp5vjwwnTF67P1XtbJVK1/bbOpVlRiRr+zR4JDWDoDwBrh1c
rCS9hjkDaaQNWeSLl05dmJWvUrDnvhf0MObsUA+du7FOKzthYxSHGbyglVvQRzqz5wmE47ump3ni
hvWwceFZqXXYLJhpFM2y5V35Wqb59JwT9bePpqVxN0hWHmUL/oAubGdIzmizkcysREQbd6gN0qRp
WvQbb9lzJ8m/s4/bg1L8IcPrEUr9obzOjm3godaLM0Ph2nucOJ6/phTgYBX6bOfX5uvleLU2F+uk
audsyAHV029lFCwxKfHsbppMxSVHLacbYci+Mde1sfg2+tAzWZlNfhjcdQ4gdeheDWdnhw72ZUt3
cMVdqOX3k4lkO5ghfXOj8tmwkIMP3mw1Gqx93HJ5z3XcaWhK+YYWEyc2S+4/Ov/H2ZU0x6lz7V9E
lRASiC092O0hnclx7A0VJ/eCEDMIAb/+e8i38atrmqrOIgsvUGs4Gs55hjqRG6ff2tetSGd5WbQE
SEYAAOpuOBQZuNlPWR+XW+5PK5FoQwyTYpJNGmjnF88pxZmBrLIrcID3ZguQvNbCEqHvbj001hVA
ZDQ4VwQ5qD3BdHhHv4KrYAQXvW7Llm9lpGw3X50XQ5lqPZ4BJiyLO+DyWxfR7sxbmvBrDSx7/rt+
+KM3BeOgpzO8tD/RbCkfBK05Xg64tUFa/v7u4904kIH2Bf3/o6mAIpnsdQlQhjsBeXddG0vH3reB
DJys64md8aJL9lUev8Al/JnHJtvY1ddGyPvfBhKeIW/aKnL2i1y3t3iWVcWOFak2V/bACmTlJo4D
mgA7KwOUrz80JmpQjdrN5WYq6y+844MnqWfFsyQQ/WFiwHItiyA5d2M+mh864KX5PApvBLBvatMB
ZdyuE/VjUZRF+WxqiL2JnZ9USEdOnXCDnyGM9YY3gsv4WO4HwITlcyHoPJPIFd1Et5w/1obc2h8g
mgbDNrkcpARk9YqCgDbI9hp/d9wDbDxh2II7FQ+k+OUy/fAXOoDS2TXO0svHrX2hoGTMkaGaztBJ
xGu9gIfyruRk2EpWrQyNjSWE0j7lo3LZeaGtAghOHzmKEBvF0bWPW5uBM3V9NU1t8SuVstjVEIr0
ojDuyZUr3UYNmsLxkIIIYS06jSF9gJ0pzY8ozS1l39rp9JZT50om2tbylEkAusRY0DvAUEAxIt2j
CPiDQho3Kqryvhr5A+yAH9pu66mystHZep5iDr2kmyZzjtsBpJ+A3BSydU6u1tPGVro2NdYmURkx
cFUTc2YeITBb5+5+FFsYkbWfb+0OTS99wUyDm7epAEEDotdzOx11ZWcqZNSrpt7AxfMlgj/Yh2wp
zzIj2FumafqtRqGA5nU9qVMZwVAMlmv3qR9K9dV4YAVCYdJRoT5PVQXXuF0F5UT3cxXjPDT7UNOM
3s7t3MXfddqRIXwMkkpP44HVDD5qoRSB+2XIPId9a3EG0TMEI+ImjORcTyKPEuQXz5PjNRCf0wpv
AhPVPIV/QqSVyN7K0uG/kr4dz4XfUrjQpxjyaHb9SX6F4ExQvEI7e9TzDm/Hbh6jUodVeMO9YQq+
DQ1Jusd6Lj2S7XiYFfUXB6KW7icZyyY/ejKmzb9w0dLZL+HRojzEMefdH9NI5IJ9J5tl+JJwZ+zF
Ea+UknmQhC2YH56I8hrabzwjVuLDBktCG4/NdZLOv3NAOnZpEH4vQEhoe+LeBABZR26Z/UmAU478
vtlS9Vl5utgqqF0qYGcr+IyMByXspKho2xOrB/+1GfuZDxB39auwPQjfJSVyLz6SnZdvCCuhY9tm
m64uEr9J/Ds5lfOjMYN3oobrw+Wvr8SODahERjU1pEC/qpyLUzGk8yfWdx7AgQ4wtJfbWAHwejaO
cqq7KaBc0juSyVtaIbv/FzgcD1+Yz08doPZQDLxV3gC/Zne3EBzzBFbnl1unf5mMH0StDbSsFmQi
SE7OqySziOEBgHzs92CMUyc/COYYftN0XV4d/QKi2PexyBMW5VyVQkbDGE+feQn7s4dQtdzfOUPc
xRFYetO095Oi73Zm9IrkiXbBDI+UNgnbz74uA3kPpXR0+8lkhZyym6mtfLWv+k7MT3IqsvGm6MHk
hx6FHNXvMBlpedemXYmhGQ3FKwt2eODBEx0kQxIh+YLlFhsvEzulKX7HPJbceIdMJUPxLwFjJpML
iXoMb+kYhOWXWIFw+9VA78o8Kn/AM6JpRzO9KRfn4ae5Rzb+SSjdzj8bpMSnR5F3dflPJyl2nV3S
CxgNR3mblhAWyNK6dM5TK6jzLaUwIP7qNX4CukSfKe9LBUAB27WwFPlWDI7JdvPUq2Tnk4K631Mz
SvkjdVTnPoQmT8On2jgtCKbQCqK7GPpV8Q33p7nVEeQ4enHy8X9zA/EUKITW4G6JAzw4dXvDEweo
7xBXnnZX6lxnnwJCIS2okesGF6FznVPSOZP6x6/pXEc+vDT1GQp7ofdQUTKII80rr7kpJePJw4Bi
AoRHlEeZezvSKnQi9IR3bygqMlgpjkgPdYcBe5s4ZQ2oVo8JzJjLh3JesF2+Z/r4RneVqv6d62AQ
8sAyM7Q3uYt8eFuGoXrQwFtWEcTrdEt2fdCBcLBjflHGb/DIIvwL6c2MAiDkvjJx9HLooUR9IWLW
Hep4ZNUcmRLuz98hWevB3tQAbC6AJMum4fOQ8gB5MpZJgXH0ZxmXv5uhwKskhsKtjAK49AX/TMDo
J18Mz7h3NyVh9oZ1pAH4hrQlML+x9Of+iNU5eN1LleqSPWdpkc030JUJzG6Kux588LoK6xGHaUUZ
GDGhG+89YADzPWDQsToMWlJyIwzweidJkGpGBiJE4Q55ib59mMExdd0oz/NeqV3ppk5z1040Po+6
7IZdnCZDcwd/C2c8xtqt4l1L1PTN49MgfnqgGPXw6UmEc0yB7vVvkdREzBWVM1fPSYB66r50kiLZ
i0R19FB60Gy6NR0stY++V7VVBdWwmh2SDuo+x8ZzEn+n/KDOTiavOnEX9l4/Qyg7LPU9jDLr9sav
akYP3J1Ec5+3sv7uJyE4QaWbqN8dDmvzBYlDyPlEs98sC6oftH83JirQd4GAmNwYcUKwhDWdAXcJ
itqvHyuUlhIDJbaGpnJPR4c394i0BtBPZA3o13jyKvMlcH2PhNgEQo08hYzTTu/SlJEn0QIR6URg
Tw7xCH7KACNaH0I18dEtHf8XPMGH/DHgNK6fFK95uM/gN6U/VUXe598cynCiFwx0hXNeDxX9hHv9
HH5ryFhmNxmS6u0rdPVqNUTDlBbm39yjefq9qMw036Ho53IAGEXOb3iTJM4hwQBTWHikXnaTV1MC
3wpSV6jLeIzzA0LKl3ckziCg1nEvETcJSmvxrXJLv4QYOWREdqwB0v3fUNW9cwfCYADUfi2dIIWn
BlTeYQ8AruZnHbCsvy2rrKzlEbngtH3xnQ5qEI4YwITIWyqe4twbfs5FG8QyMpXu4v0wlbrbuy5J
x5/4mtbYUnuJBN8RdUi8wvZhPOdbKdi1o9h6S5sgHj2apO25mA1qbSCcqgrsz1T9e/moWvu+dUtu
AEUoC1jPf1d6avv7InexdunYBPF1mStbBhvWiFlnRuGeQVqeUB0qyozeOSiPbolT/+UWfHTWWm9f
wFPzADeJ4p6A8xbRhasDu4BnSbBqwuqh0+ktSOZFhG1VR5UJ/khP36Zgzzpc3F4exZUrjQ2yZ7Ei
DQ768cxcJCSQxXGiKQO4vtfjlUkVG1jfaCo7x0/ns5ZJ+IR9XeR7nD7uVvZ1ebF+MIo2rB6Hfpi3
OhvO/ojEKJQjuz3kuAzcV3RzGtXw7fJIrVykbbVsAp5lxhJZ3As37yMWjk8irz7DF/XPch8DHxcZ
Tv2ppJsw77WpWf7+LttVJTr0M2Q2FzSVOPgB9gzagy8AXtUWT2tt6JbYeteEpDM8IjM5nOcZeNOg
4HvZ5/oI09d9SJytbP9KLt4G3ReNCyZsWo3fWSkGFek490EYIeLGqDb5kuTBnxFyCpdnaWVXsDH4
TBTpmDZKn8XQV40f+ZzRJXhh07OlC7G2EKwXdIFeeJ5pyR0h8rwQ9UXF7pkCjFan1R0pYwQPYK/t
Jil2bSFY20TVzzBA0mQ4N22cHSDRwkAsBxE7G7c4pCvgCPpfWL4q4roP8nu/wINDZ3V8mCCHCqJH
c0xS/kC5nuCUBEp7norPOS6wG5WgjweT2hh95RXOlIf+8AnXt7A4ehBHbEQUO2XNbuECx1DqxGN/
xhsyYeFpjCnLo5o5rSs2fsDHC4baCH7D88qJVZvfU+IadRN7U5yevDTIt8orq2O7BN+7ICtw/SxV
MLp3DBrvkzSfdCA+a5fujOAPf99zevSjEYIuwUI5uxwHa+NqbR7IGg6zU5H8PsEiBRg+21Ucei00
xLrxC/6dzeIxC9EcROP+XG7y4zCHpvz/9lPWYab7aRnJwMUbbnDxJi5wovDIz7j76lWznPEkhErH
lVPn/W+DVRI7bpMIF6USReQOnq59tXdLCQDR5R6trQ3riiEDZ8iRodDfNbLIDtTWYPXAapdu+cWv
fd/aSRStEuSmpxmBjd8ct8Ld4wW3BZZfWwLWttH4jPUq9qczkBVpIKKGIrsOjdbAD9MI9DY2nqBP
kYU8IpBb5T9lWeeDjDIt1Bbs9eOdi9psAJHlE5Q2guFsuplALqmG9jKs7nZuSKv95Tlaa8JKwhvi
ARonZoM8cw7B3l2SATaC5AGf2+FPEEKBauO+ubK8bQ3hQrgu026hz/EoxBNx+vxBFECd9+lY7ZCj
yO/dYBg27p5rjVl7Bp2HYUwKt7jXNcQ49Ww+QW73Hjan2c5M5eeh2lImXhs+a59ImtwrSY2zRWQ1
8GmQeY7NolsFoMnGDXNt//sPWUB5gQveObljy0s5AUljEa/yfXJGfuE2GdLbxrRyP6vw0Y3Ljezz
SmjZHAIWF8hcJWNzjgHQmADydZS3S6c53HIY+jjHSW394KLTTlrBMPP+L5GNMLxIMUMT3lOoM6Fg
lvoPtVfp4+VVvtYda6co6nkgbGjkPaplfrJTlYKiOB/a4OXy95d19d87NLXx76bxsyFoZH8GyH7G
Gz3UcQBENNUciQVDaSyHYynmpNwC3H+47ggX1roDwKuOs87lJ6QUy7sKUtJ9pP3A3QNQu0Ug/njl
oZFlNN+dvE3i1h1y3/LNJ4Pcu8DKRm1f7sDS+zOVLe45onowqv/pytA8QCz7x+XBXOubdS7BxsXP
KpP4Jz+vf3SBk+582BLCmjvcOPjWGrDOJQJxezcfkQ2uYsjYIr/6IybYGTzSb1XaP1xvGDl7vRle
5YZ0kFhQNHsTjj/h2sWDYgNptNYB62iiMRvg8g1aPXxvxN8OkCYrd9lCJb88BysdsAkXEPutkFn2
MES4goS48ihk/QB+4Bvf/3CDJtxmWfRBQ0ThavUGBVNK9g6wqWM00CT86YRpdyNGFQQ7p5qeLndn
ZcBs3oUSyvgeILGfdF7qiCjzhXgkP7g9yPDXtWCdOFOf+WGs5uoTE/pnAxjYLizGKcrc67SeMWRL
395FI5k0SZupSH/CBrPeSamTUy+uuwfg61ash16Grasc059DDEnCPo3rCBoR/hfayOL58hCtrSkr
rlGaGCEMAcWYgsJto6/r30Eb84063drHrZgWULSAfoKpPhGKOnYloAPhxJt6Jmtft+IZzzeTyLFJ
f6q2IrcBTLgabEr5dVxJjL4V0AIFhqoJsvSngMjnrdAySKKsiKuvl0f+w+OJcJtlUfV0ILpL4+eq
HJ+Iis33xi/vHacWN8ASbBklrwySTURwJM0AbvbFczAx+aDyJafMUYa53Ie1ry87ybvlP+Ulwa0u
DJ8T6puDYxT9bGiRnK77uhW+wkeemuQsfB5TCA6QEhqd/rB1+1jZfWwBaqFQKB7x3HrWE6wMyrb4
nLe82jtBP25sp2sTvAzau8GRKPRQNgzBs1TBdyO9OQLuzduzAi0AY+ffXDdKVgT7pqUejcvmsWhp
6t1JUEGqg6g5DGava8CKYp1DBDDvSfhcNJrvedW7b03RTFtUmbU1ZIXxgCe21HkdPlcJz2/DjvW/
Tep4G4+ODx+MiDIriIuhLyavK4o7vAQHGNGNX4yHeig/Qab9qXIysk81xN7mdONlsLKsbE6BDgnw
adBj/Mk60d1VnVRw5mHmRxtuvoHXmrBeh1MAOdCUVMFPtxTstp7D/Og2TrFTdbmFzf24YE9A9v/f
tQvBkiw1vcjvKHycpeb/LE8paHXToLozg3kiGcr2eYnXlbilPInyudi4ta/1zgr6AbBdHcZl+sYH
XAT2KdzFDnEGJKHkYIDvr1rSfGn8XWiSinTa7UL/Z1L49HdlqDmDdNpeRWnA6FmR38QN7MzxRHwu
Vfs7RcFo35TBWzDn6ZW/34p5+BX7XjZn4jnOEv28SK61ldoS5lgJSJuQATHBSlAq1GsmhHdyR2iE
R0OVouJ23eBbAS9nTfxg0vnrVCCFl+ih3+fldTR0jL0V8ODutmqGVvVrOSwuoC4st0C4nzYG/m+h
7D+PSrhRLfvMu5UjUyGAyw7VKwGDNPKTcgd20q2XNWnkzeMTVCNv4jZA7dF/yLDLwOTgx+VRW3v4
2eyMXsNZSY9N/prw5LXrultB2Dltyzu8ZvpoSMzReAa+xsDS4I8bjS57/Efd/c8+gI+7Tq5eCzbc
Th7u6byA0qNDY9TCOdl16fgrHZDowyIvIhe7Qx7row980sZiWdm/bf5G5gMO0dRUveq+fVwKEzr3
g4gn+Q+Gejx3x3m3jPNUio1xXjm1bRqHdsda517DHhPm/KhQDfPTnsKoqf/WMnBWL4/rSojZ4tEE
XmBSkqK8axqfRH4MyLThzhbgae3r1u7guLHH8JhWrzKs2ghKFuJzKrPx1+Xf/he09dGasO4Dqplx
sQGb9XWCb87f5VDW47E0w/FvTJSZt2trxEPW+QYYw+E26IuHkQUvPnJIAGjKiDvZ8fKPWTkt/lKY
34WjG4QwJySF/wYIdKp2dWmwTXVu7/4yVRVcd6Yza0vpFpiyMI0HN80lNSETvZOzR05BUV13h7P5
HrFowQGtQvoo6vS1aXr+KS/8bgMVvTJGtnp05cY0ELEJ3zAfAFvATSA4pk4KxEuqqbrKqYJwm+lB
cj5AmCFmJ+rmX0kLHaEeBj4bu8DKiv6vNDQo7jOMEU845Vgk/OmXivGSuWoN2brQzTgBnZMIfFws
utCZ88P4ojuUtNy6Qa/NwNKtd6vUZMKf6wwtUA/CK7ETfCbLqdcWYHBd7sOHmVuMvhXyjVI6dwuf
ncD8hlzuHTX+d8DBDlWcnKHyfh5qtpGEXnb+D6LfVofWlc90PXF2Qnr4R1fgXb8oaYP6Da1w+o8W
7u5yj1b2YZvxob1s4Doo6C/f8/MAfqywwIQyPduxtGfAAU3jRnSvNWRFd9o2Xq+BwXwdW10c9Ywy
9wA7IpSWcHWYp6sg9oTbrI2+azoH8G00w5Pp1pf5ERZe9WM8wT7vqhGzqRtkKPqg9yl5ywF8CgGt
AsOnK4GB8Nu2P/sC1e7LDa0sZ5vDAXz71CTzkL+qoR1uG08H8OZVKgo64AUuN7ES8HSZrHcREwYi
hCcBjv26GpIfBBKE99wMV+5VNo9DQvm5M3NP3pAS7k/+oluwBMnln742OlawS17BRYSV+WtYyPzr
CNbmyW95DkPea1uwgj2RfRqAMp29FsCYQES0fYTifHOqwW7aOI9WgpzS/x1+ADlTk2mGh/6ojmD6
zzuu3V3YBKd4duqo4WbjMrE2z9ZbAH4ySveuDt+kHGDZA0F+kMwbEBs2dpGVfdHma/RKyFh5XvjW
Jw49AgTWRKBHiLu/7nXOPMX7SQ3zDouBXncjsbkJSrFGjMHIfonQ95/ryUwnEeM4EXB82QiOlRVm
UxHicQrdFCHx5oygTY+eEx5arywP6MWWNP/KvNicAxQaO9jSuOJ5cBJ1dpO+A4ME/658A9qsgykH
uLVPzAKHbtybzi+Dr76ri2vUPgn/D92ANAOEGSGhB1jb+F00BAKWjmecjSNwbfytCHdAWPMcOWev
ZAbliNX1ITWDc6K8Zd8v7yFrw29FOO2MkWqc3Dc992/zIMyux8G+sUJXgvtvzufd3soIGZJAZOyB
hvJPXNEd6ZBeoSrxoqFLXkMCUN513bCi24gpRmNt/JK7WpZHoMyceT9Dem+jJ2sTYR3dVVDApalN
nLcOOoN3EAEPAPd2iyQa0nTrJFppwwaThkPG6qwxzludw4AFcgGgF3lO90gF3wK1rMy2DSb1J6Dv
pOniNwFQ91cxcvFnkajaWK3LkfnBhc2GkhpZBq4zz85bA8DdMa2bU9vjYWYc3ED7EY/oy3O91szy
93erKoNqoeyyznlLUTfZxV3J910InzfZ/f/+qjZSEmuDtczTu3YqAvHbvHPHF1Akwa3Q8SLt5Ixe
Fm7cB9cmfGn4XQMgcugAAHLnjasBFckxexxTp91PRF8FzyPcxo42vcd1XRl2Aty++1ULIu5dEbb7
yxOx9vutsztz56AYQXN6kzAEPXLXdD/02MIToabkyjmw4lqUGkg5HkNxywdRfRH6N/+kGLTryobE
Cms9dXE4QSj9d5t58qfrwPmwb0v255rxYTYs1IxqdlGV5FnEmtCFxomjkF2a+ubU+U56uNzIx6uU
2RBQf2Aw4k0GmkUTbmvICTqmzh6dQFfz1qPy46sNs0GeKgloVbUqQBP1TJ+HBjD3quMPCYSDb40p
kz8VgHB3XJYbmfmPU3EstCJ8Yhr2ppABeUEuCUCg2s3orslm/QD36RYIoRKZwWMCBkxfR/0Ut/4+
V1nvbewvHy9rZks5y2bsajHr6QWe5s6x7OLPTpKL+3SQWy2szdny93eB30kBdzgwYTJIoy5uD8KQ
I3JYG4t6bbqsI1338egbCT2dSAc5m/fg4Y1goI35rclhrcWBRtpBTLHkR4CIBmdjHa7NmbUZTBVI
TqSX80uSmaMj5hvevuSsPoW418dZdefx7w3dYkd/fASw0NoWGkl4B4+l5HcisvBIQn4gJhwei7J6
yOtNuc61hWDtDuEIJrLic/w2uIBWhah3TvuxD9TXyUAb4rrVZoM8Q606v/DH6aWUi4MFQzqzXFJP
lPbXXYHhf/q/yw1K26qcmesgdQlt6Yh6Rv3wCbp01Q5kQzv9wQeQT4XxWxNDbeU4p+hC76V82FhZ
K9Ngiz0Xc5JkLk28LKIlVLENB3RHF8gCDNOWcdZaE8vf3wUktPdI22aV85b5vXgal9cNC5AzSdIt
pOhKyP8HTKfizvdZj1K5hL9d0YOR2oPRO3gc7PqNiVgJQRu1qYDjzhR8PR8KX3wGWvl7DKeDvUyw
b7GlclMt4GEZNKe5GNPny5O/NnJW2HfIxfZTJcI3kTnOy+QG37s8rr4DaxtvBMhKrP8HTAfHCTPV
0NlclFQUSADNAD1NLzXHOUivyqQwG8ApRJG5Xk/i5wD5931SVLCBJdDWKqFxuzE5KwvAhtRVTRX0
lRfTE8D2NaZiMSYOki0h2JVBsgF1wIS5nYp5/nuSAZi7OvD2mWGvBRjdgKMCErIxGSvTbSPpvKqv
tNM44q2F/OOxZhmWVhIk+zTdUthYGyfr7CdZP/Jp8ugDgXnzfqKePvR08+2w9nUr0IHNd5BP1D4w
YoqonSE4GoXYKlitjc7S6rttpAH92g9nGr8tcaBKPNeTgj/0EmW9q6ItsI92vHhIakJ6gr858D2O
eaINkq3hrL5ebmBtfKxwpsXY5dk0OW/SoBy6jyue1adMz92W8vJaA9bJrScPNJclDadK7jm/xJh3
432CO/FVVleE2Vi6igzKU6h+vLSjZ25mldNbJ9tyF/84oQE1kf+dYB+ga1CNB/ogy+5RDSiqmAql
Rj/uD57DT20HJcOrJsJG01Fct6Hc6sifFHre6bFK5qCDwpA2bOOWuDIRtqCvyuTUdW5Xv8BgonoN
EjX3sEYpzVaNYCUWbNle6NS4NCud4EQCJQ+xV8aRyGFlsZ2cXpsMK5YV+HQEXnbiBLti6JkNCQXL
tzJHZVDfhk6sD4ldcuVoWZGtBNVJScPkN/JlTnhkkCpMH2anybZcwldAF8xW7YV7jHHxWhSn5f4M
1vudjt2zlPUD7MiPE7i4Beu/DW0RtfEWe3nloWBr+DaG4ZIZdsnvKQUwsefCiyBP/Kkr5+5rEbfl
YYaGylA64ZUXUd8KfoZjCipfhTgxaARFtIb4ca0gNnhdyFjX9cZhWrpzQ1+WunAKh9WdZPnW/KyE
i422axoi4c3mI9eRi+IbbtPlwfW85Mvln74SLLaA71RKeJyGaQghT3f+BahLvGdaPM7JJpRv7fcv
QfTuaPKnzoM+iuO+NLTJdloO/p0zbwrFrf1+69CuZoApM8a801//UbBsArBgkeWd0y0v4rUWrGCf
IN9ZcgTICwXElS2uY3z280NTuFu6YWstWCGONLX0kdhFilcGXwl4tTfL8negNnFzeZLXpsA6vFnT
areFHHwGriJp/0nGXDKopecEyPj95SZWroE2oK5hIXHhy0Zfqr4ddrjGxhHEs8WT186/ssarr8J5
sL/qR+8WU+IyX8Vykr9ZQUASn5jY1yXMospJbRm6r82GFcwhpPd72Rb0Jffm9KaYVHuA0Zk4FLXZ
wmWvzIcNsCuqIAXcq0t/A0zefGNtDh1d0B+m0+W5WOmBjaIz0EsrSBVDQgsrtiPkX1C0013Iseld
bmBlsm2JYzOyDs64LX1ptffaa5LsGAekP+9Ztc/bTWrLWjNWbMuxlF7jMfmzicuXojTZrW7ps2BT
fst1Lo+XO7M2GVZ8K8+voC0ciiwignfitVC8UDAw3KQnrBx2NhBuEmVgGri9nxoSfG+4ICdRQGxc
QU704AzjEy7UkB6Xsnq7rkNWtAMmPbXQHZa/oUXT7LnH2n2eZdXt5a+vTYp1Tzcsn/ygKNiJ4YUE
O+JY/AsDOqgEhhO9hRcP34j0lTuWjXqbuTQpinfVS63G2yBv3hI54PqjxuMQ+/4OPr/X1YGZDX1r
iD94Y0WrF92OQHm7EFLoQELeiJWVftiwtzSkfubLQf5u6lpJUMC4OdQeT3dBk4WfXHDVD12fxIfL
s7MS+jYOThVOG6Jihv0RbpC3NBH6kMyqO9beptTcWhPWea4G3c0U7/oXgPnG7NgVPL+BqnXm30/Q
Wt669ay1YsW+Sd0sViYLThRO1LhiwwItJkv1VuZbG/1K4P8HE8cdzt2m8F4mJQLwVnx54mrTMHPt
68vf351UAndXCilJ9sKB+tC/PEIHfscdHThb6am1IbLinHgiLdMgRnEk0WXKIlLT/0/ywcJmztuN
5+AKGpzZYDjYJnIYhqnypc3dZzaI/pjNcfitjyEEFCRAdhnXu/dyvEhd8Ka/VVANPMap+nN5Qa8N
o3VxxyMdPAnTFy9TWaX7TDR3PKTT4bqPW0d9oeD9kI6BfyqS+kfTQoF8CDfl2VemxwbDQbKvyXid
+SeAvIqIDkV8WNCDORihV5UomQ2G0ymKRbUn/ZcGDIkd6sXeXVjA5+mqwbERcF1bjSyXZfkSk769
V45uvl1NYWA2+A0asU0JmUD/BcDUCRDEYTaRhN4d29h2V9aNDX8TQpQTn0n2O3ZLJIR9uIzCOD2Q
00ZYrM2uFd4Qg/UKJL+CF5bHt8jYqx332pNLqmyjgbUOWNE91rICWj4tXoR2UWx0PEhxRaYR7Lo3
gQ1/g3zPOJkM+xOFKlJxpEBQZzeBQ9j8fN36sSKXeyWefaHKwHRrxtvUDfpvuPL2G2v/46yFS+2s
turgVorVqe6XB8dtLNk/Ogw+w0X7BtQYJFkXYyDIVLVA1Y5P7bgFcf1wWtCsVdHyiVOnYaChIs2S
mUrwGlSDA2oGAWH454qBQxPWAbvcP0F70dCMaPruJglSwBMzEl8z7/i6dbAyWG1Cp7CEwEY+z7tk
gCImT4qt02JteJZweXfqyRpKu82Y+GdDpvQ7pBn0S5BCdu26kbGCDl5jcD/oB3wdeLeIeEF7mNO2
vSbThpGxIi4pC0hpJEl+X4Q1+DfUcVA1hpAmSa4cevvqjItTzdo5u5ca4rIRTM2xcBWf5P7y8Hy4
J6EDVsShrBAo3+2Gs56E+A79jKa5n6AQcnA6IB02joVlFf4HaoVGrDNTz0ku85GlT0tBTDXsnrhQ
o1rsC5f86iw3z8+VpWRnvLXoHHhzDxBqiYlzrzhyCGbKycZYrXTDznKTCmzusJ7Tp6VimQTsvqmR
OiJhck5x1ekhA7KxZlcmxc52G9TGfBBjIVSOdOqBcgg0VGOLUnsIRMRV824nvH3dNm7W8PFMu/pB
+s3bwlrFUvCvOYpcatPIpYHBGrzlhzPIYUETkWkkycmjEN7d6MCy93ywpnwrrokjWZJo2i9ZZ+eI
gv6PeOynowGuCJCEzX6sTYUV4HIGfggHtz5LKpsIuLQ3Ci3dz2HqeV+vmwkrwhd1ZmiNs+yetdLA
5XrKkzdejd78Us+Ol23kd9bOPjubXXkTICi0xeIFxHhH0yaOOgdUTZGA1+N0aVRAN+nR0OBPmYSP
Yda9Xe7eWkhasd+kGTTxulreN6ZuGqDyOfT4AwhMbyWWPkyVuNTOdYsYCs5Ex8lTweCCqJzhp4Fi
luHzv41L/2kM+JeLjOpVvbFT33HiSEBqVPldcXYvMFeHIBzIxpJeWWs2uVyTOJHZZCBuiqdFB43x
iJLsaxljcq779dY5DgWhLnULljxpXTR3KjdIxjjIw1z++trPX/7+7hzXbVKHbtcM5y7E6d3EkHuZ
8j67geI1v3L4raBn4FaNBab2qdMByg8yIfzTNIzi6XIPVtaq7eznD13gluXYn0Ul6meSkBlZ4haE
j40RWvs+/d8RgiFPppNh+D/OrqxHapxr/6JItrM5t6mtF+gCGqiGm4gZhuxxNsdxfv33hNEn9Zh2
5VXdjDSNFJeXc2wfP0v6JQ+q+VHnKHinDd8C6Foyolnn9gZ3mpqqkHBM6gb2lc1qbt5RxpMLg/cs
P+KfUPW+PlK2toyoTiO80BSuXr5wCE/uGUqFMaOog8D5he8Bp9p6l7WMmFn1ls4YYtI9hdMb+SVK
UKxdvHNv7FGWBWvWvDmsF+qg5uo8i2y+c6bJjXOIul2A4b0JL0fZH1XvDDliBifiSxcsGoK7HnvE
NvVM9SYlydYJI6aHKspIFfigc0gFYltZMqrvaq8Nv40Jy9jW1Wldom9styb9O4W+Oxlaqb9oWAun
OwljHH0I5kEmcalZy441hNlLKPTM+Xzy+nohD2KuyhSwD0C672DHAFl/P0mDm5DEGFkjFUA8JKOw
F5BnHMLSXV5BYN6Bm+XG+rZsKp6x7SdR5o05hPI/M1d0R576DyWBFK9Kll8QswvgV/E5w3V+ozXb
HK6D/ipzDj7spJvaQV/0Et51I4EhvUyA7WtnCdjd9ZC1dck46SdyBnzPRZfyDjKTZdV+yPOPv0+w
Qwk9Ng2qLO692RaCzNYnI0MkfdskcHvoz4kzN4dc44WnlM5w78Ike+NuZElCZpk8qV0ROOmYPpYh
CuQlzb6THi2QCMCNoq2ajYGz5CCzPh64jpy9GTLTrAZxexjggNCum9v1abF9fb1svJ77Ui7QMsvm
ByRtfyeKsvrgJ07y/frXbUNkZAcdNt3UcRxfBymz0+DkUcyyZNwJOrOPWQJO7/V2bL1YV8GrXuhu
7hxVi+lcTkUfi64m+8ndnAFbL9ZWX30dEMRAUk6cBxI06Wqg9InDzPyUakBn/gcRdkuE/EEWdxJg
Q7tphpIPIM1iUUcQGO44kuluTdowdPrLKfWP6yNmiQ+zRB40TGaRr7FbD02zw3WJHLx6LT21y5ZJ
tOW+alLFhZOxyaWZPKuoCPfES35GIqwOeMl3d6hBlXFEbnvepcw1wl3rUY9ehTpC6eWqp3GtaJXF
rJ68HiYmcCRsmxjqGG7w4frwWRacWSnXEsKbApWLM2yS3ZOENsllzEO1kVlsX19XyKsFl6cFWGAd
h2rtKmM7FHhrF+3y6/pPt6zmP4rkS0/hl5eg5BI1/S6pRz/uJuST9bAfQuLucL0ZywIzq+XJMkb1
onsKTw6QMLs62HPRdHtFIUB+vQVbR4ygTyl3WKUB/PLoshKGCQjD602SN7P/GM3dFi/sbdUtSLca
8a87OHyFY6MfdOB/zzFYOw0fu6NaPkPJ5R3wKaeOjOyONS7kch3vnQMNDPiH3ngINV0Au7KpykYz
AjXo6lMt8u7Yp7TamKY3YfDom7n3L6QvFk5hkdWJU1BxvlehOOWDG8Y6Smu8lCXfUL88bt/IbaUA
ZpwEdNglaJJjOFN6SqPofeABvDcO92XkvwsGqMvyyX305PQRJjJbtCzbYjEShITH9NTCWONBQ8Ai
rieUj+F96DyOYQ3xJJIHG4UOy7I3eeY6VJ6eSkLOUkAEwFvUnq1jCXfr/U2r3mSZlwH4SlSggYRB
9gntLYBlRPwYps3fS1IPx+vNWJK3yTTnEbacNF3+PwWNwbsy97zPpMJZDTLDd6B2Ot+uN2XJdibp
vJxYw9xekjOKy+67INDZp3bY1Kj5rSnwxtXBZJ2rlI+tC/GvzzAGo4vYy7Gc2n0Bw4c4p1XTfe8k
9vc7KdpUvMh+9LpPiU+UhpsV1NBIdQ+t4yjgB5jaus4zD2fiPUHqhtUqTqdSkl8TLnEN7L4hJ9P3
u2hgIBjGfZaLjMDJx63ZjSdBYuYhPKlUWUuSBy2F/hvUu7GM1TIVG/AVy9I1+a86hQQKgWPwGSCA
9pNq2w+1D1XxMgN46aaZNh1Tcrf0sF/mYOcDRPRXl0UOi7MaBY/rn7d1wEgsyQK7N1G57VnzMn0k
PW7qedfm78LlNqQ5ZaZlITym3KIKOnIOlgbImxJ+cTkUgFWzkY5tsWBc/EgCk5y5adm5bv1eHz0F
6v/niguRbrwYWcbIVBmATnVW0CSBXyZwv+lqBa2K6eM83sYDxAgZk5C2AVncok8e4DdBjjDAY7s6
kGkc8tsUw9GEkctRaeAoVpPlPIwMTpFcOd8an2dbzx+WOTClBbrISXJJG/+sgLSA0xPhv6ia2UYM
WDZcU1UAyFmQzoLSPw+l/7jas2BHd+O6B2sHFn3gCo+fXSQV6ApuUQ4tU24qDZRzNP/r7Vz7sI9g
i3yWJMw+RE6/RaL9narfyLGmYVXCnQ62h7B/ETgZ16egYEuFWjgs0/acAVnzRNoif2jhIKhBI1qg
TlrAYM95gjVT8N2DCEz7WTi6LgGbVJ38OjRRo15yPD91791aLe6NlQ6yDtGrg7VekglPQ17y5JIm
Ky5LrwOAgIQD08S/wdYe+ZYmvG3MjSUaqBB4cdZ2/x4DOikeBx56d/9DJnq7BWry5fk85W0vWHcm
rf6SoDZ5LHPtnlqYXXy+JZ1Skyyf86l1GHwNzhB7FDt4m38sc6IOcCneUkS09cEoPpRs9FxUVsUZ
xWJ2qEcsSA8X7V0BfOlG5fDtcx812fFigYRfNYf0nE5RuxMAgD7UeeDHHg2eM0HKL9fH6u2cQU0a
PAGpBmYmAz0niU4hYjxjW6jKfNyYClsv1mZfrVs4OgbwZ9Ps7IU9P/Cw0DsvleQY8obsGzz/7q93
4+1TH42M7QewPycIBxdXKncB4W/GhyEigWNGUS8/JlC678dpMxPaZt+4enTeVKvWjTD7zVLdA4vv
3uccO8WU3OYDQKlJfS9Ll8gyqfqzgp+lC6dOJ8RLQTgMG9P+dsmGRkaYaydPel1V7Fw2M0zgSxl+
AxPwezD6wTHqxNe5AHIug2z8TbVAqI/8dx3oJPXdnGqccBadvwtGibtMiNeVy/Xpt6xik/tea6n6
UCftWQT5GdfeOp7x4nz925YlbBLf83IcEj3hppeWVXkkYF8DTjJ5n3Cx5oewLjfLApZlZTLg1VxE
aTOk9NzxqRJ7+B1X4WHoc8rjOZGw5ritP2vzr0LSi5wK+3jOzlCgge0YRxEg7IfTMBLv6E+Lf4tm
FqUmFd4jkMOHJR89i6SWv1QKRZ3dQnKycRqxDZYR8GCko4jpRuSsC1xhZFQHP8YQ896Wmzqnlpxi
uhd5MiRCtchd3Mfppkd5MV8DYr0Rh+v/teUm+8LWG+PsmYSqd0b4TGLt4lbP1zIwuAunBU4aG+Nl
ixAj4D2v6VuCR64zrJ4+8UwmZ1fjP9eXlOXjJj7Qg1CLnOuRnSFC0OsDyer0ZwHNv/q27GECAT1K
QUroMdmKUWgozRH7NmU4QV//9ZbBNzGA3pK4Q+PU7jlPFD0lE83drwUronDvAPE7na63YhujNb28
Crsa5uBa+1H0kGek+Kuseg2WLO/6jRd+y2L9wzhGjVg/mY/7V4N9vKNU1DstIGCWqKVgexcXjjvI
wAxbom+27qx/f92dpln6AKcdeKI15CVJ+znY+aRgW29Utu8b8R1EpVd3LsO5JBvrJ6J60B8yUXpb
uB5LVg+NPZx1oG1VrHX/fUaASftnCASoL+sNZgGZ4LZDnIkSFGOi4NmeuWeYywBDUPbNzB4Sv6D/
RCkoPH5ZVOrzbevLCHCluWCLNxaXtElWESqAo5MQirPXv26JERMgyBytwlwIZPPcG34MDqv/0ZUn
D1kFyt71Jiwr2EQJek6HciB03s4dDMnbxxo6GvKQhPAa/SeHvWkDx9M8c9l+HpYJwvTXG7UsMxMx
yN1pKQTolOdStOJYt6wYoCbO+a/rn7cNmxH0rA9U2qnC/bfmCXqHeJzS/A7W793xegu2Dqwtv4rD
pIEuS5nS/JLwLARAGy/i7k5mhdNt5F5bF9aGXzUgp2ZMaj5hFxyhaKJKJ71jIzRboeVQbOxNllg0
SfGqqeCoXlHsfnimUCqC1z34mV6YfGsp4Am3DZQR8AMcFLKJqOXM8YIIB0fXcfGQJxq9pZNnW7/G
Hs4kC5u5xEz8PpGoYnDfrUdqr8ZjK/XxWDWqTetL26QYwS5EMFYOgSkqYdTdax78W9+WlXfT+zc1
wYH1QLMOqnwYLRcU47X0oqlixxavYSB3bLGqLIvXRAXWWbkUWelgbYVS3ydZsCRxJdJoC7ph+/46
Va/Wbpe0SSqg7XUWYN0/5RqUqbEL+P6mFeUbwS0cypNelsVFRxAtLHPYqB6rLqHJjd83QrsTWQZ/
wRm5CRIb8otseQhQSxWMqXy5rQfruL0aH1A+JxHi5HBJUVB66OqlaXGqJeLv65+3xLUJC5RNWIUs
i5az687BYenmH7+VeDzcmk8+3NU29ibbLJuRDYpc3YMwd9ZwkQqOwgum/v3sDIBbXe+HrQEjsoeG
FjV12vGCYOOPQcD6j4V3I+CHmgYzOe0X1Jn94QJXqfmr56GawGbh76qx3TiFWLKFCQbMIZ8QeTh2
nnMNuwA58A9qSbtTGAZbLtO2FrixkGCNkzLZ8QfRDu2h65pvrM76gwubxOtTYGvAiGTI6XNehkl/
SSqHQrCI7dIZ7n94DLttezB9YVTWJwnsGmB+BI3nfCdAgJYxEyT6cFsHjGDWcPsrJpf0F8kou0PR
4B1vRPUOWuj/XG9gHeo/K9nUxPUpDlFhNg1oAMWie0/AfvFJTZWffWYKVe597WsSfoHnptOcsp5s
FZLepqzC3tk4qCeZM/VV45Y/mLc04zEJAP87d1leTsOJRLgPdnExKycB+KsvgsE9jiGVUDP3agUy
YgjJBP7o1yE8EzbSgW2pGOmAtWomTkHlRQw8ULHI2+qTntzke7t0N/E10WkjI3BOqrFUlJzLfoEO
Il7hC7lr8Kb04/pkWjKOSZNXc9V3E5yyL94ihg8ByN/+/Zx0etgozljOKiYCUE81hU8Fyb9LVuTZ
g6gm3QZgTKf+MMQZqwf2jiY+88AuLuqctvubumUiAuUE6yMv9+Rl6LkHUlkCVYbUDcYtnLhl6k3P
mCBo8KPrHtOCqm+pmuHoJOQXFudNNHZKTd+YnDo1Clte9yOtZfVp7J3mS4Ld57aVa5Lk8wjSzWM0
j5fA4zk/Ql4uKQ9B45Cv7RCSDZyHberXJfdqz/egTDzJPqkv3YovnVBxPEJ0Z6dR9D8KqE7FuZA3
+dZhuIzcANllHvEyCh+IC5W/bhUoVDlwGHOyWTmzRIoJB2TBDH/5MBHnvB8m/zBkoi8e2qG/tXJt
ggF5BAXPwif1hQzR8KDzpHoa6eb1zXJE+gP+5/B2HoMsv/A64+4dHEry8slrau6/D3Kn/DmzMeDH
69FniQ4T+ifyop5IlY+XZJ6r+2B9207JMMduKaLbThp/sOQFHbt2kcOlSwAi4uDinLCmst0s8cx3
vReW9WuiAHkYgixarhspZIjr96zDe+LnEixhcSR9Ww9fwdArM9TWQKLDdeJ6o5ZVZmICoaOfLUWQ
1pciKJL7qnXpgXQ3OcRB3Gqdr1cROWBbEjqo6suQLi6Ea+SzWqMSvobLLsx4upF8LUvNBAPC7lLS
Os/qSzqyZQajd+7Cnefxu7Fovvk6625cA0bQgziWZiRl4gKdqhHweFhY+z1s9bLs1gc4E/vXDdVI
K5c2/9a6JKgu8W+ep1+hfHN9xm3BYuzwwPnQOR/z5lLiPBHEHoqdX7ibQCRv8DKHbrRimxPjHq+c
sglKKvvL75N5rspjWTr5fZe2KoYS9Zb9jqUzJrYPGzgfYXDWXLxcpMeB4O4iJ/DXom20miVCTHSf
12nUB8uku2jm62+pmPl75K+tKpetA2syeBUiZNKqkn7TIHX1eew1dImFl6VHH2aEt13yTDAfYSPY
JEPZXspFiwqQFt1OIE2RGwvaJpovaAnFjYWICwzSg3eQDIvugqD+etNqNdFdGpINbe0yjP4AkK+z
PhkuDDAvd5XQu60JI6xhEuQmVZDjBtaDBoMEBQnOviT7WSRbFTTbGmL/neV81o0/y769eA5nH0sv
Wh6FV7INlKDt60ZEJ35b5+MyNBfYO+IiABlz/xSoup8P1wfI9n0jlr3cDWiDo9WFOXg7D2qX/tWX
t75wm9iulJY5G6knLiqoaBMnI+Ch8Rj15dZZzZKKTHhXWWGzriNdXOoE1SztACsjYdB1x1T3fonU
jUUtE9PF6xLKxiiKnz2Rn1GX6PfRzTVeE80ls0GEQ7mUF1SohzuVjT2JgZVBVev6FNvGaE1Pr9PQ
mAXI2GV37iLxqByIrQ9c/YCk/AcIKm9RgiwHHBMsywJPRWIQ9aXMYLwBDfcuHkaITCcl3ltC7n/q
q7I83tYhI6ihzpzPIZ+Li0cqvYPd3k8iM/1QjPn5983geiuW7P0HelbWKGWOY4fSO1d77Tijewci
/QQiMoAUWwhUWytGfAdkLkY8U2EBQ1lwp7pQ7QW28LgNgDS/3hFLiJtGMrzEKYB6qPjmqdvRo3I4
BYIChfKbpHMpMbFxsEXLqhnqtmADgQRGICveT+2WzNvbq5eYsDhSuwuF0Xd50QIiBgyb//t8ZX7k
aSVjvKn5z9dH6W2gKFiD/42SDu5QzsRY8Fznc1/t6gHaN7UD4Z7UwaGgDRMo0xbucCeKDH7TW4ry
b4cNMfFyeLyddRkRXD2gs3uE3xJ7VCOA1L/vObp19EeU324yfMQ8GYmABZKX1ZzXP+QyhXdwymwP
sxDV5+sD+PYyQz3hvwNYF7ARmAUpLkDNeP4OKhCghCUMkpkbeczWgBH2XEN/p+RdddFu2TXnNHFI
ch9NnrvFobJNhrGTE5/CNDqo6wvHDniC0N8Z+bE8SpYnh3COflbV5g3a1hcj7KUgS1R4Kd69HXf+
Dn7DsIM+7o01GWIC5fCYjpUsWf+QJOJrXnR5zDw8hI3tVG0UZCwdMKFx+SzDhkIC9SEZ2keVgsro
oxizMdOWiTCBcWAONkORMHoBgHSJy7Too3ckByPbhaLQwpvooWDQ+NzoytspmJhQOb0omEaVWYUz
BBwMIWUxeS/1LPnj7DvZPzcFh4mSA5ApDeuoyC8CF3x/j5dpCDHyZZg3Xj5tfTBDuxN1iJrohNho
6mPQTU9D0XV3oYasyG09MMIbO+2MDpT9Q+rQCibmwuvjbCy3zCptU24ENx4uUPguhbrIMhcnrWHc
TCCZJ+ei39Vl2sWTKMcbJ9yI87Qc2nlKpvqSV8my/CCyD+t7zgc/f56LYaz+um3EjBgP3L7imgbd
Qw7iak6V3hcdCCDXP26bcOPcXjMXhclJk0vXAcDGu+xUldWnHt4PG4csS4Cb6LhhcdSsVJheCOSJ
FzCfPAgAPhIoMam7m7pg4uM4rWFckETTJR91+I2N9bTXXRc8zBPQhLc1sa62V0ffQKPIimvm8gxM
03sJaaLj3OD9pimQS663YBum9djyqgWQUOc+BSp5vZ/J4s7DxNR7npby2/XvW+LCRMgBsj1ATS0t
f4gw+pkp/x1nWR/XlP6kbHqmqwrL9YZsHVn//qojItOpDvuxvHhZK4dPoi4Z4AFFJetf1xuwrFhT
PA+qTRz+M8PyrBz1Ee9EFfRIG3UcUaTaIFvZumDEdcJq7YENmF0GPDo9dNIPpl0L9cQtoWbb942A
TvIqCHkyT5euyCt0wS2/gnt866Zt6uYpuegMTtz6ue6C7x1rcHyKUH05RUROG1VOSw9MQFyXaaID
GujnlC8l23mQ96cPbk2nYCOmbQ2s77yvVlEnZyKiCA3kohriRBIIX+pNeTbb141wTtzWoWMzzpfE
FVm3I30Y9TGu+7dhY0hgBPPgpnNaz156qSuNO8CQyHw5ZdkU3vaUSEydPHgKkyKCNtBzALbVE9zj
vJ8459T/3BRhpkie9qpQ1LLXzwwe1TvuzOO+HqCI7TJcxK83YZsBY5sWRAvW9ll6Ecxpi10XQEyY
zeOt6dS0fUEhhPRjp+RTUiNP186Q7xeS5hvL35KCTFU8pRZKgC2QT0OWvA+qUB7yLoSLJvg914cn
wjL/E85AAnNXDnGzkkE4PsGccYghmMDvoeI4dHHL5/ogIvnRH6Q+ijI6jyP03zaaXdfnG83+gXuT
kL4unJReAsgVwbtGV/tOtP2jiIrPfpXcZHhLiQl8CxSnBeICR4L1UXEQKUp6wIcHG+cly+yYgniJ
ajqYWursJe1ceRKp+sjzadjxIfl6fXYsi9eEviVJk7QooAa4VqwnGt5OYXi/8Fkux9saWHv2Ovul
widQOUguZdgG3nsJClf6I+p6vmWtYBuitWevGtCKZXPqYn0NWQvHW7znx7/PTdO4WVyzNWFEuOwn
4oB5pi9pFwDnr1zZOwdCcsFg79Slm8gf25o1Nuu6cuFT1IbLRaFwcOqy9lteLuIDADZfIFS5xeG3
HJ9MlTw5VwXVnspegsmvm10a5HSXQmfum9cP3gE6It19iUPJRn6xLTAj/DkPwgiPOwn2p7H8nvvV
lMXTVC6nm5aXiYiTINw7VeZh+2tHyncaZI9xXzQL33hrsEy9qZCXNK3jZF2bvdTcveDRFSXcSHTP
xVj7GxFoa8HYwKluPMVHXz4tSd/5e6+VcK1SyeBEO4JLfv/ztoFa19yrMOGEUK+mdfpCSBt0zzmD
k8a3SrV+dlugm/p4TIyzQhU4e2FhOuxTWpA9lVvgNEtkmJi4rg+bAltqetFB861r5V8CJg57L6o8
AM825RAta9VEwOVLP+ZV3ztfh3Qo3IPAC+60CyloiPvrk/A2tI94RoB7BAlkkUny7A30F/xf6iNK
gu/Wp3tgXO806FZH6vUbS9fWG+NoroukGmtSuBfuQMJJpt4/s7Mp0Gz7uBHWJe1omNHGvaQTXX5y
4g4PpZNsAVwsXzdRbSTBU2RHxfhU1yH/Amzz6O6aImm3MAGWeTDhawKsKjzglhko/9BgKXP/ARYw
cTqjMiRxozk0kJeZKtimX592S4j/gWajqR/h2Z5dBjhAxZgSBaUziOgV7SZexzZiRngPFayxejFm
n6EUVz7UQ+/c9xqiXbd1YO3Yq+RR1iKtJjAiXnK4bt2xRAYPbrIQVOvyrbKEJcLdtWOvmkhLP4TD
qHa+psXUv4PzrtonkZrvdK+SU8i3lH5sU2Fs5RBglFWXjt4ld6B9Cu3nGpw3MQYNvCJ8/nJ9uCw7
rAllS/IaFIslA5oJpkIHAjHj2FfMPy7j9Dh36YlOydbp2jZsRpCX0pvVpDAzQYesS4up2OWBy0+O
nxc72m7Gu23cjHj3BsCBYRQNVzE2+HutE3lYAlQUosj7eX3QLC2YoLZuZToSFsknMeASwJ1QnacZ
foqLVy0fbmvCuInXgjg96KH+hRVkzE4q04vc6a6Z211RLVsUdsuUmLg2XfUJYFk0e+m7ujq4WA17
TeudL6XehXix2Tj52MbLiHjA5YBazYb8xRV9fgA+mz86yv+Eu9yWVIlFJo2YeDZWRW0HwRbsh8P0
whgK6G2q3vMIL0Fihi5aJ2Gi26T0F01Z/X6EVehGvrFkMxPhBl3iCK7x5fSUKJcd8wSc8DDiywbD
1vZ1Iwd0Rb+kxEmLl04BwJNV2bQvinHL1d2iRENMTFsNQ8c8UqR5+M1wgAwLdC370v229MQ9gyKX
P3jwD6li6HR094mE0jKH8ukPkkFRL/UrkM2GovpMVfB5WBow9aLUuQ2XA0rZf5OsiiiVS0aDC8PF
oo2xS4ByP+JOs5XFbUNrpIl8HIMKBNbxKXDBwE4jl04xDQEXv21hmPi32s9SMUV9/lKjoRCOc+4S
d2HbqY2qgeVgYILfggrUtSx32SWtIB2VuhndQVFt2ncVRKSguPpTwpFnhytSthHFlgEzRe5ono4u
n4ripa0LH89frmzKI6/BZd3okWUvMtFwJeG4vqYeyi8KgLvEl89p0QwfSmgbNhpO8EuUkI2mbH1Z
M9WrLZyEXZX5oFi9kAprPkwzUCly4GG38pHt++vfX31foiyo+Bw6X3ktTp7nT0+Lk0Qfr+8Nb33c
54GpESHhfj0MUTAeWpiDqxDFlk3JJ9unjagrnQ7L1KfqwDwRz20Ze8WGXMNbW836o41www4Mh8LS
Hw95+Twv7+AxEoftsfRvuLvj8+Z7l1OJEapm+Pw8K3fnRMN8hK/vln655cebb11VrqK2SRmMHWex
H/NPNLtES7r3t54DLcNuqkG0I85dYYlhz9zkOev8M6pcN60V0w0qLASTLV5VIPwWRvsW+oqxRBX+
eP3rb0XsOupGGJVYhgo6keowDMFJsurkOulprOaYFcseaKXD9WZsw7P+/VU09SqtC+wF6kCd80DS
uC7URpJ+62SydsDYXwuWQtkPPKoDZOwgUAnTqaSZj1U7/Lztl7P//vJyrro5+P3L6X4oHmEhf9t3
jTgNazK387JAC4Eg42v4x3VTUm4kR9usGqGqCpmVPFNQaRe4A3BQ6T5kbb8DXTSG9Pn1DljaMJ+y
KPQ4gZ2r5WFq33N+6P30ODYn1JViz9s6mlkm9w9xB965Uc8beZCL/0m5/D5Ihjgq1RY62bIsTR2H
Khd15XTOeAgFjaEJebdwd+P4b0k4Zq0+HWGYRKf1pwfJF5ByP1EcIVJf7UkbbTxNW0bHrNdnCUdp
s0YT44h6Qv0JcmUoSW7Ele33r39/FbE5af3BpznMaYEfZeNP4WbPHux9nYpvbIK2n7/+/VULyzCF
owt+wSEg0/tByxc+Oh8bd+utybI+fSPliGoReVZhfSpnutNedvSHnzV37pYxPAhdn65Hga0TRvpR
vTsJ1DoxRKx/H1Z0N6r22BT00/XPWxao6dkOoF06cb6og0+zvceng2JbZzXbBBsJqO1C6TukknBy
+DgN40Gk/oF7y26st2DCtrExslARtQ6ZwcE49FMH9XB9UE26C0bneH1s3nrrQ+b/oxo/hsGS9hib
qp4f+4zvMr/dTVm1y4b5IBPcNQowhftqf705y1SYxfmC5glNOTYa4jfRDkdDcVxUoTagE2/dBdbO
rKv4VTAo6UD9s3HKv5FSu9jxidqVQ/ReleNL67v3c6jyPSwPN5KTJTZM2vqSwRi6kWQ8+NEZhM7Y
0+SuGo+N5+7wgHLjgBnxzSdoskiYxh160jE4t3sotITlLeoK64Ct0/RqwHI1weSEL1i3DMbdi/tB
5beo+6yfNmLah/9vrQP88HFUMd7C96l7CxR8/bRxmgglDUrRt/h0Rg6uryGdmWwUGizRZpLL8zqt
BBv4eOj78ZesxIVS/9CqaYP7bfu8Ecx+nURp6GNQBvE17OZ9uJySLdkYS2iZFXiOSzWZlkweCkgL
+qETzzPf2MZsnzaqcInygbmeIePqhssBiMajJ7KNQ5bt00bIeqCuOb277pC184QK9fuyHzdeUyy5
2SSMw4+1bkmFwc7YuyY/Qag3TsiHJtza3C2TaVLGZ+3nqmtx7oFFeL0PR1QmO6qGHZxPb3HXw0o3
S+xTNGo99Lji9j4b4yqo4gqVqpizfGOMLDnMZImTCVHJBgx/JD6qaBehtOUOnzLvo5NsFYBs02BE
a667VAFjMh5Smu4YjV5At/4piwpMBNludMM2FcY2LEs87hYDphoC6HFU93E+3mXNFqLe9nUjaiOX
wyhMIrIyOAGUGuJuy2O3mYMtXzer6Cp0ZdcDrXDoeu+uSqIPhAcPjMmvN+24Ji28SHzdtAEqAlBN
2LWR3EvnFhwYVqdZNp+0mMChx9EE97CIfHEI0Z/BnnDKjVqJJTeYHibt2LdjEbL8H69s5WOaav9+
oN0t8Pz11xvrstLIaJHC3tcl3oND6DFvu2Paprsqz3dB+XJ9+C1HErN+yzK/FCmwVAcYQUyPfpJ/
WsVZ90yLD1Pu0QNziIqr2d9SmLWNmbFWlSxgeidwHxi94AebsuPQkcv1rlg+bVZyezYwmLFSBDLv
H6GE9dcIUvbGDmMbpjV5vDqIwN0FCLESk0FnWcG36DRJ9xcX+pgxqFfonh3yIBoP1zvy5ivJOvVr
KL5qzRsKPlT+OkgiO3Tt33joPfAujZ2liCMNZPWYA3IrDnDouL/epCUJms8jI6NF2MNP7hCo7zWe
EhcAM5PgNIov179vmxtjhx7n0YccGqLcX4IdjH/2pbP1QGC5IZj1bviTTEGk/eYnGfM7Iv9u+ukQ
6fFOiOY0L16MU9KeKbZxALO1ZiyEqoQyFoA06EgfHV33jBqp2+bIMGk8SAiyzHhcubs+ZpY1Z7LC
4R+QN3mBpnT9mHm/VPUhSL/K7rPrfXRvAXNjpZnkcO6HECuSQf0TlHm6UxLmu0tNft3WAfOI7Tdj
VnBvPBBPPzBZAp+5xMnCQSYlSPX+DvKtG8c0y/o1HUCgmQlMNEctrBbJD4bT5XmWA91TH/WYxQ+K
jWVsa8bYx91igljaJKcDyMl3/kLvGcyEICt0rMpb3AXXGTESJMhv1I0i3fwc/WaI07783EbTL+JG
x575G9H+e3M1oaxoxGSMwzeewHF7UAfOVNx6P0vHjzNF4on/M6V+PE8rKC3YNSiYLa37SciPTXrm
QRJnaXtyYeKhnH+aQu5zTQ5N/5VBv9/rskPtj7DGgJBPcQknL/Yz8jGvw40zlGXsTRJ6xPq0YnDE
O0Cg6HHw/Xe6+RLIeh9xf2O92lowzvq1W7lqmpHkZ1iRHYsclVrthsm9arxgFzVR8PV6XNjaWf/+
Kr1zl5Y6iloE9sz2shrjdGkcDHS1akrMGzuWJeOariAtXI7qpUUjrV+W+7zL/kryaculbt2I3lo/
a6OvepCpoFEk09OBKPLr/zi7tuU4eWb7RFQJAQJumYM9Y0/iOHEyyQ2VI0chhAAhnn6vyX/jTzHD
rrlzjaskdOiW1L16LS/85Lfzc97Hu+vzs9S65Td6SaJczmhduAPfFES7x6yfRVJ6Hdve1oV1ufIH
tyJ5No07lLfe6ba+42l5P2bpbe9oYvkJVBw2XgCdo50qWOKa/piRakOGZiUqvzRBlo9wGxbXaY0J
UiHgLF5UOkkr41/+3K8RAr19zIF6/L8LbJxaDeXojjva7fNQbLwpfT/0X4PykIagViH3LFjLOC51
ZV0NkH2XPa99+NQWwjqduetk8xR746dhng8mlT9rGT7GebC/ZeUDuwIdVCvQnTVsRES02oECrthw
Gu+BhV+Tp37b8AK72Dzu2tkVqJzdzeDIeBkjweLnnmnJz9cH8Lb3COz68tmJg6DPM72LfY5oBxX7
forv5xGZH8dbo0B/e4cFdpl5lc+gZI2xw0Z1FN5D5Hwzw9P17/9LVPiv8whsPRYwIVbNAEHB3fxY
b4tdkRw+TY/tp+xB3uV7vslenr135L173M27ZvOHJB8/dnfVPk8+4s9qe5++u69P2VYnXrIWZH47
yhDEljeY6QxF157gi8LjUE+bPnhovL2MdRLIbyujftNjBrZoy6SiIssYBi1rd8ec+mjUcJMvC+wy
dNT31VXA8fUEIWs5GiC38g331xDGC1vBrkH3Y/BjDgB37HL2ra3/1M3zpL5en5Slpi3TJ+1EG037
cQf60aMa7v0mRl7xFkJGYArsinMWcGH62hQ/B1PxBPikIRnjNdTngpXbpeYsalOnoOPFQaYXIpGB
5u49uEwUWTGTpbm5dPzqiJ1Z0+Z4Leud3BSHaLOGeFlq1jpbM2eeVQ29sN3k7IsRUKpmOxYrn/z2
gyWwAS+i7KaCRir/qRXDnbG4Z2mwVbi10qj+Cgm4ufFXXmFLo7DOVwCQijrP0xHvroIOSe94TvVH
5lJ6O97qVVe11I11zg6AGikjmd7NW7rzf8qVr1/YOzYIBkBOR01tOe9mHUbgcubvC9Gu0cQsfLON
gRF4voUCQYKd8lFLxFtIOGmm601Rlbd2Yd2TXWC0YwGdGOR82IYBsG/kZhj/XPcJC8ebjYRxjJkb
cAQgeYLnhnTPjfhSyqeCf7it+cu0vTKrNpNpDp1FpHIHZCCgnOs/CWYgo73yEF1aW8tsNVWglnLQ
ftOou6liG2nW4vlLTVum2xdT7fgppr2niNPEYivGlQ25tGes8y8Aa2Y4abSMYGDi0k2Uqc3s/L4+
40ufbdkqCvVUWZVIqdZ+CmY+uifTylZZatkyzzIPcXPsMdeoln2sB/qt6NfiYQuXUhv3MgoPxQ85
mpb8gUiDfFWTMP/zGO29bo/NMvkrPnNhDDb4BeWfzsQlpn6MTNK62X6M1mDDC01H1laXUdrGUTGP
yIoRkwiO4EhV/by+qG/dmBgJ7WReReBsBybrd1ERxOPBVK2z90NQibDaCPdRp8MHD15ud723t0Zy
6c26JzRzgVq8XvFzgyL6M4rquZcYEdcr2/8tl3Np3vJnxRB3qIV0qndm9sFPicp9Z8PAhhpv2mxW
74DPBXLi+kjeDO1e+rp8wyv/w0O/6GMvzE5KRGyjQeS5MwGBuK8MElFO31E/gEvx2Dy4ffXsdvmv
6/0uzaC1F7QCcha1gPV5rMNA7jK8Tep76TQy/HS9g7fO/su4Lh2/GlcVxYY4LslOZA70Diryl1FR
Jn/oHhV1fJQHt1lT3VsajOUI64xBAJM3/ExLX+25pOxpTIFqvD6SpdYtZwi8AbRYTFOfu860X2UU
Ev+OEFKq7fX2L1NuP38uM2X5w2hsOCjne36ODXvqoYPxxCsweBMWr8FUFzeZ5RiJMxCvi/PmzC8i
pznrN2Uz/SmJRHVgExenOuoOqtbbOC2m7yFfE2J4m++foKTiv5vAHYzPgoHycyTdP6A+PPrBpxSP
4U3WZTFYhcdqkzp864biyMvqVwvi1uT6pC4smp1FLNoUOzrI6nNOwLeWTpACLtxqTQBiwUHYicTI
ZTqNnZKfB1BMJ2WY1UkcSXnnNc7nFkQu+9sGYfkGFM7HCExlDTLQkHWNJKRQymG1SHtpiiwXkOap
BAViwM8MBQEJZDjDO6FdtvLtC/ZvJ5CKkkCUTTN+vpA+RFneJpmJfvE8+zXFyMGAwhqs2zfWEWGn
WS7ACWpozIm6OTfoQfTip45A2JMW/u9xhMpIDJYjJ5te5sn5qj3y/fr6vHUpgOXaGdmmKJqymLC9
+yx4lEDdlp5wvoRTW4M+I7/vRKf3iIL2IJlz1xAWS6tmmbKpCsfVsRcfuDuxDxBp9P5MoJ++vz6i
hdbtlKlLHCG8fsKICsLVhlI5tF+Hyg3CtSz2Ug/W0d2mUF5FIBSG6UFSKDFgatYJotHjyoG61L51
djOQ4wFjCsNvLwqHiUqR/vugXG+Vgm/BXdvVLimIqjtVFPxMZOt+nMPJvBjACQ4csIWVcO6Ce7ET
fSoNuzaHZuW57wrk9mtF+XPU1sNLXrS+sw18Gn26vt5Lg7nM4qtTmgFwBCUyNzuZ3ID4iBOwlmgG
afsN2CCyNUTNgi9wLePkgETLthn4eYQEeQK24MfarxoInc1fWCx/+G65g27KDYE1GKWd+WN1RFrZ
1vycsqbbyAAsTl493URJjNatwxpvgHaYxhCKC03hHqXielvUfO0qsLR5LeMmuk4BL/My0KGjBFaN
Um6luxoJWFgGO8kXBQAV9zLITlWR/gL/ypQwKDgPKqg3fjt+GFP9EqZqbdEXNrGdnlPa5L0OZH1O
feD7cMntNzl3+Pu4lnVSTYVzuL6FF+bMJoke6pbNZdxU/+uHGFD51m71fL3xBfuwSaINdTpXDmV1
No1+50Uh27K8698PpWq/XO9h6fMvPb+yQFKHXh7FqjwbMKY9yZBWn0sf63699aXvv/T6qnXp4gYR
N3N5BveivK8rN0sa0Y33nHu/r/ew9P2WbZd9BLFPM1VnN6DRu1KxfroPXcbZ7nr7SyOwbt/S1zPE
KER+Kkvf8/Yo5GLlBzD8OADcD2oOP1zvZmkYll0rT0x91ePYiLqqS0xkWrBHucq78T5qs0GrJhsz
1DM3Zx+0OB/QcE0SPmvz85bPZ3Z6TrgA6taeSA/UR2gb/E3Nrry8vm9r3TqzKxAAcz+OyzN0Zxy2
LVHjGz1ljTblymXxbV/B7BxcWphsigpg2BChz5Ka9HTvUj6/a2r9ATeR+iZbY3YmjshOt10PW9M8
8F94G4ft79a46Rp2bmkYlz38ytoKxD6ghFmBKaGH7EGBTbWdxqY+RE6tDxVtg5u45fEQtM2atLh2
5Lo4p5MEurPogo3sIMoy1269oQ33X25beMu4TQ1yxAYsLwfVjtFdVs3p9zBt8hWbW5ouy7R9p4bW
o+8VZxK7f/joxFBOl/5zicNoA4GocY2K5W3bZnaqrfMBZWwMw/ZVDfgLRdCjABoynOUaQ+Xb7wBm
J9xm1FKWYMutz+481npTeOPw1LRavi9J7XxrQ0W/hGDdItvQIHdA4GJuM3s7FQcAIigTY5WfxVR7
X5VDss9hl1Xbm1bf5oNmnIJvuKlweNCpfvRckroJ68VNvImE2em4NtV1ibWoz0EziXcKObkjzZH/
EOnYrziutw8PZifl1MDalg9zfKAXMUveBN+KyQuTIFiLPC1sYTuk6o4gA6Z9WpxDac40Sh2Kgk73
y2guwjxUZJ9vWwnL3hl3kHQdnfxMDJRU6ja6GwOoHl9vfGmSLCMXddvPTgh+AKGrcNvAKe67gT1P
I7D1t/VgGTrJgkyzALxdUe7XO9Ybuk1HVm1nf5Uhc2khrPM70ipzvQFUJZdwg4lJ9EK6jGYIazRb
0jfdWvJ7wZfY5fAoaG4uFQ7xgczpL9XmQMZeKJ2uz9NC43Ye0M84KZw5zc8SkZMPCto/7rbHdXmN
sHKpfesch2JE50cegr6un8dbMbhdlui0ij/e9vnW03uYPRAxZgFY/6BT975GMfJZI3SwVvu1EE1k
diaQ44YzTKYbT4UyxePgFb8yKJAkF0XCvwRI2usgryma+tHnvEwAVN+26raA+T8l824zu1lf18U5
iDP2lJJW8I3MqfPjtrmzLJz6jKd9hiBzUPVtfNfMQ9c/toyu0o4srb1l5YwEEFiFcvrZqGC6z+JO
yE0/uwCPXx/AZZH/jWKz0LJx0FgPaB93K66D6qXBe+OxN80zMyV/pzmvX9ZpnJaGYtn6wHO/9Oa8
OkeiiZsNBKwu4KdBrK3FQric2ZTQnHkpFJwRr6CD+AxZ8PdTzp4mtwq2YYHMGUie7hCJeXQN2Ihu
3mF2itHzAterZYCzpAzqg+PK9lM3BqguuL5ACx7STixylEoxAyVtsDN28dHkXbmhbBQbEYEOnBTR
mkzdwnFiV9cPItYemFNKJGPAwZ9dnlAsmt8DkV/TlaEs7DWbMBpoZAElYY0ujPYT0QAOb7jHQMrq
tAA3uGqDIhzvtogls9mjwa41h2Pa5+dBNj6Q3Y5wp0PUgShoZThvx2WYTSBN8zn0UIYESrpZc7BZ
1EjOhuGD9j9m2Qw5wbIYHppe+rvrG2Fp9ixPUEQQXcxiHJW9Mzkbh/cnojywOXR+uxG0eSqRj1oJ
ZC65bJtYeu6dKpaN5udwEDoB+fn3GGzMEA3+FIiUJqxtPksFcUG4mCcT0qNunV/XR7ngJGzS6azx
+yoCu9KZtr56J/IR6BE3MMNK80uTaEXqfOMR6dcYmN/jCMKhzRNUbImtM83fDRNVMrgp3940FJtn
GrGDLiAu8KLlLB6nWhRbxCjWdsPCPNmMFchwgxu2HJEFkuIrSNiAHG4CctvOtrkqJJ8D4QQmPoky
PaXVuCsERHHE6D3Es3gIM/ZY9+H++iwt7TWbZxqJTBQq+408asMO/qinxLDh48ClTkyPPcZCdzOH
+Xt3AGVhGZnvl7Tj9b6XJvHiC189/An3s9SLTX2uaFxDbrIGj3pSVr5eMdmFB6bNamF4DEblNkV0
CnlUkHQcafGBcv+3bobzEEKbV4JjdBqgz3XbeCwXEULePlSO97/+3GmOtgSR0JVNsXS82vQWFFHI
0qC681z33WODw5Q0VZ/4FfnTOlUEsK37vvWhMN1G4th5EM67PqiFA/AfUupiVigfBjd8Cp7tpEjD
vV8h0EodeKbeq7uVuVs4/wLLM6hANXwqyu5dhAjGk+q6ir4vi8aZE4d1vnN/fTALO86mwUjbfCwr
KcAVwWFdFynuxiubFYezMFM26YVs0t5zHBEdClmP0ZbpMbvP/EjtihG3OdqT+Om2UVy86yu7SVXT
cSqL9CSHyDkxLfRzGRfFitUszdFleK9a507oQ0QesBCQ5zvPHTF82vdeMJmVaVpYaZuOWoM+iOhi
ig5a5t/8ESJDFIWfG9zg116bSz1cRvZqBOC/nZEVqNMTSU05bmQZ4ZZTjNP4hEqs+satZBk74mXM
a6hTI8yTuvOmDhk/ycud5zaDsNkvRIti6JHK6CBE9qUgKBZT8fgCvMEa5eTSLFnvAb8a3KE2aXio
0m7c+DQ++SBNuP9/PMyXDMKy6QzqMx4iu+Gp6kP4j4l9MiDZPURB+rUU5vt1Y1joxIbQibBp0lz6
A/JMU5kgw5Qlg27PMmYeygtX/dOCVdjYOWMCUAspd3jHTf+Dp1FzF97sOWzkHMlb19dBEB7I2JRn
kBTXX6AHKz9KzscmmQ0UBFeMb+kUsYFzJC2ysoWs4tmBXGNXSfVBpTp9X7UQbgx7kJpWyC1/7EZT
nlJe/SpYd76+TksTeNmGr4zSB+pjmEQ7gkUY1JCkR+YlCZ3W3MJSwFB2aRk9QmWTIrRjJz9GipY3
CjKCPWjbb/t6y9rFHBVqHlP1A4+ZvgLOua+/FvWNuCtm81LzDuTNmTbjO8MKlSgJrN/E6jVp76Wp
tyx9UJBfIzUDS7AbtZvBrcsyQUXXuLKyC5d6zzLzSBk+zyzT7zREsza4ynUbcWFHVEVwwDspT253
7TY0rvBy3zRjo97RpvwVmSrbFyBRTWZxm5QcYTYEzsRsSIEr1BfZnXtVQc5nHrRzE0T2HyqNDG8S
3hQTOZl5LLaoz3RRl0nMLh0H9W49vr6w4NQ+wvNUmIrO3Tsq4/QLbaa82IbuFHt3161h4eiwiRU0
U9LPB989pTJSP0gDRSU6aP5xzKs1+vSld4mNhGPgqaxGqPacVERQYfO+qqGO/uAWLc6txJ3jMeqT
YkAe4V778MneHuiiQWRJRJwxApNzXKmaJajy89YWb2FWbWiGUI2Ks8gjJ9/RL8OI+289tdnu+pQu
NW7d6UhX9gApRv0pUgwArCjG0yEJqROvXFeWlsxyYOk8gTHQdO6JRtETaDGazZB38ceOabVyEC+M
wIb1Cdd0JQtq90QaF1pesSee8mAoVjjfllq3fFideTG0ExC9LDSVh0ynKbDlzdrjaql1y4UNk446
MXLzTqPQ56GmWmyCEHGJm9bWhgf61WR01hXV2XcAqlQg6jw4l5DBba1H/z1YQSokHN7W7MdU8WlT
zl54n3Ppr3z70oXB5gVxkT9IIT8KZCAiumCifx4yFX8OehYlNPPDpKnjEzdxuScmaI+znn7cNizL
hylmwM8PBaQTbTrnuapA0W60++V64wvWYEMFITdWkMrAQRbl1JyranrJ0nB+GFg1rszbUg+Xnfbq
uqN9Auc1MXYY2PiRxJW8K1qeJk1B15zwQnTDhgfWvvSauoyd7zlwgvsStQ7F5D501Yz0Hc7jDSKi
v5ywhgpqe+OS0P+OifoB0hJhS0+AxZtolwaCZQ85XSepX7jL/z0LXk1aMbtF7HaUnP4+SQoQ7ftq
7s7Uy37N4MZ8uW3xLWPXyLMh+VHiZKlbiEsOqf5EkIDrk44jv3Pb881GDVLm4MXg9uSUFoCJQ1jc
3RaVRw516o5P18exsAFslB2qT8c083R1zrqIJpNXi2Qoi1+pUD9MDiXFzHF4MpPgwWHlGkHMwra2
6TBk7FR9UGCFILkabv8Oy+8af+d6yl25XFws5I2UGLEsR6RBkxl3ICfwWObPklHnJKpmDXSyNADr
HERdlSy9Ie1PMHX/VxEF8ZOEskC4mfL2JnF5cN5ZdsL6POyaHiOQYTMAtK9Ogok1bOLS9FgHIddm
EgPgj6ci5vQbUzocHxoDDq2V6V+wQRtyV4RVHDu5xw40LGRiYkRHCWifH5p4Hu4cdzVa9vY4/qHG
EAolGaxvCdIoY/0olBIfwmhQa8mupeatUzHiPm89EBIeUhnoDc0A2YUWq1qx7qXW7dtaVjdjEDdo
fUydk5Gec0JYPvh43bCXWv/v0Xe9jbf3+T/0FtQ4gReGBTvguQ8hLR8SJgM4eTcgllwjHF+4GvzD
boHqxNJM6VT80E7zs5hykWinaj/RS4yqkajL8xxI3rYSocMxdYMHiHYENz2k/iG/iMahnLkHkRve
o3BaTy9/A4l4Sv2ZAr7GZ7G0DpYdZ6qWQxjm7KD8LPvGzCx+xiCqe76+QkutW4YsG8Ib8IPQ//k5
pPGck4+DO7ne+tuHwz9sFnQytTNo4x+iiR0qZ/5DXP4T1F5kL1FQ1kfisXR7ee/hP9c7XBjOP6C6
NnaRPCbBIWWluEd2mb4DloXfwAQE0IUNqosmAcG8mRQ/qnoEsr8RqdMnZeNVn+aRr0L9l8ZgmXUx
0wLVFXnxgxVMvSARRX/WwCHe9AQDX9h/r09pGhqvcMLgICJoqCGiSBK/vlBiqXQNuff2ADzbeSsS
Btyj4IeQHHAVXQPVjwLcr7esMLXR0shugcrLL/0HNtfPRUfHA/hMi8NtjVv+elCgv+Uqbn9K7SDj
6Ec+b+5yHrnFirldGvr3WkFtsLQ/Rz5ScohrJoWTFU9CpCdVkPS9GatngcqwfCNmKP+F7Y0PM2rj
pgfAkObOVO7vwE0paOfK4L4GknbFwN9eashu/Xc3ee7coDiV0d9gwEHsLc4qcCfOQ9tVK9t1qYPL
768u46IESshwSn8OuS+BEomgd500LlKm11f87ROK2vxFQ6taQ9rW/RnACyaA/DrbznG9baB1vbKp
lrqg/x2CbgjEJPvI/Qm5TdFt4zakwaZ1OnWkTrHGIvY39vjWzrIceSiC0cMrj5TJVI1d9ikdRJvu
sPqQtU6qmLlACIy8rN0vxqOTDnZFRAUp72gzjt0xkuA4J/eGY0du/KbTvyHqLqpthqTJ/ELd0fEe
oNnau4dZjGX3TH2DKuAD2GwFmgf3egOooCpRuqVRH4yg5ZzMc9dlD0Pml1BPzFGdGoi7gKadGfcq
8mu216rVzt51SuatbJa3b400sjYLoPTdDIIj+oBcGDuaog+Syo3yo/DLnSNRU3p9zyx1Y93eexTM
g9DH6X8HrWzi3dw5Ok7MXHlQV+xLEcVPYGtpP1/vbMEAbB6eKo+Kog2J90DTwDV3FSKK4IuF8sCw
QsX4t7jujZ0TWTuHMDPA38yqBHJJi0qCB7CUcEKGSy/ytp43x+wMkh7tFPdVXA8TWD9GkWf+AUzP
HRsewEmpWbH1pjovqw14k4qbhF4JtRG7FHJSaVoLUDHP7BmJ7WwT8La86fpMbcRuWASeRm4LATFl
fkBnT6F45UYUBrWZexQdfDy3CD/KGmA9PC78JJ9vku5Fkad1QyAAezt+CyCznpErS10/2k4TXRO5
W9hxNlTX1KSrI8bYA3JkoGbrkZPT2n++vp0XnOE/6lX+AL5Dn8ljVLZP6UTovp7H+07eJtKMubF8
gMNdP621S3+rbBwpeEWLgB5iFo7gnLw+hAXztytGdIqNHlWaPRBYJhB+zqZoh49F5X5p3HzFky1M
k32PZRH8iFSSPRjh6w3kZPZKZ/LOvUCwro9iYZXtu2wBTs5iCuAreR0P/nfV+4ruUOIfNisrvdSB
tUlZUGBlWd//5DwLxa7gTWPux0lPN9UKU/siW/FxxDQx+qBmoPgKrQ1qR1fLHpa+/rIwr+4dZTgM
Oo2MOM/F+DL2Lku6aBXNtLC6tgKaP4t4DNQQHajsf2QcoJko9Z8DDtzU9cVd6oD+9+upx13H9zt2
kD6vElHoc8VxC1/P7S11YJ0Zgjfx1NS0PrJcZTviVp8GLoKNyv2Vp/XC/Nsw7swt8r4nGagVteNu
SYeyMh7LlSNvoXEbrU3TknID+MExShEfkIxM9z00HXc3Tb4N1i565Q+iKulvgXoHXIqCJ8T3nM+d
dsuV71+YfRumzYZsFLMM86OaIOmtQgCMko6M8ZB0vr61k4v7e2UBoPiOOSBkqB8sxymJcKNKsnaC
HUixFgZdWofL+F51wdo0HtrQr446VnKrDKRGZ2za68uw1Pjl91eNA8U5ua6exFHgjg9BdcY2Sk/f
rze+tALWFdAQPTuKm+w4UBSnRVlVJ/7YTcnUTGtFGUvfb9mwiPpGMr+CiUFFKkFi80/bBtH2tu+3
7Jd6QSMLR+BqHAGMgbQ58Eoc0rVjucYXvzRDVn4DyRkHtJclLkCj+Exd9omywSSutxr4W+jARlYb
KZ0S8W15NCVyG6Qw4CurcpWUAjv1+iwtLIGNr+bKD8sC4N2j5CPdIPdfbYYUaOTbWrcOyIJJ4I4g
SXQktH36O/uT36xpXCx9umW9XEb+NJKgPl6qDpk/642by2jl5rw09ZffX5nWkM/tQEzDj4NfIN2D
ZEySlhV4iBzUpNw2OZdxveoi0lK5GjU1R9UBu8NRhNKOACXd1rhlvXzmfPDECCh2DAqo1ANL28z4
z+uNL02OZbcqrZyqzjA5IHztcPbidM948OhdHNBtPVjGq+JShxnYEuH+x3OmfX9/ORonsnr5WRqC
ZbsXKFUA3pX8GOV4dlH2ifg63fZpWO6uj2Bhd9oI6Awcj5CKF+0RDFlqW4RtsO3q6eV64wtfbyOg
QWjaQuZowvQYuOUoylDnqQBSBzX5LXz8yKzZ2n+skB0XDoqeq0jcDVkTbOvs1vuDLfWXQSRUOxGW
l5bDDwaIzwbZtZfucjpen6Cl2b9M3CvbyiAkOPfg1z2yRiAzyFFw23EWna+3vjT9luXKQuWQVXPy
4zBFe3pxOhVp7sr17b/0+Zb1RtEQz2F6Wd+mgk1JWBj8j1plLVlq3zJgSPHOHR6paF+Ln8AK001r
VuMCS7Nj2W6B5H7jOH1zzMx4vpRNVN7Ub5FCuIUo+7I1LdultasCp6xx7lbyOPSAQXYkD7fX13Zh
amyY80C1C4SSXx59j87I7aNiZ/wCBLJDbyvYozbCOR2rRg0DXLOHcrJNyMLsw9TjeX39+xdm34Y4
Z1UWRlEZ8iMP5hq1EdH+r33hQfB8WwfWsUtikVFkq9sjc3EvFNhIR7+NTi4Va5w6l5beiNbZQoA6
dqdJugCEmnjKEqN7MPxCm34fw03XQ6fubhvIZQe88hGgAiKQgsUTQ4tIby+ipn4/7j1nXOPCu9xy
3hqHZcXQcRao0kWAzCj5OGhaHcnlJDMEaduymuMycQWI/66PZmnfWiYtyqhHCCjCsmTjR+nqGe+M
ieyvN760qSyTFsXQe6VDMZLLU3XouxObAcsEhdltb2Eb2qwGr0ctOWuO2gHnwt/DIKZr5WkLU2Nj
meUk6yCK4+roIwicVAOifTOe89enZqnx6L+7aAiDEq8wWR8jYOWPJGzixzFqyuR66wsTbzN5pkhB
BM2QNkfpAcd8mfjM95DvH/ybSgOpjWAeQMClc1OJ4wCCr0QMSFX3dbpW+rI0OZdhvTIx3rAKqbOo
OqYk/JSZ0NvkYlqTrV2am0unrxqXcxqofMqa45CaeSOkAO1BJpIsX5ubpQ4s+5XaT+Mqj/GCrEZc
0FvQGCnlXBjH+W0VA9TG8hKTz3GFOwqm3+k3fz11iIFc3zxLs29ZrRmLojJDmSFNZMRFS3UGr67z
+bbGrUM4a9t5bNK6OZp63P1dWpetXp4XZt4G8hIvbHQJwOORul2R8ALAFuP1H/uqWNOVWDhjXMts
+YjSIkMn7EwwgjzTrOZ7WqEML5qCx16uVsgtLIEN6k2DQFR6vFxTyqbbpd1cvYTNai7fDeLL975x
xth0nyiWH3HVwjODTJH4BgyCbD8OODc/D7PvOjs6RtWvTGVls6eTr+4V6OfLNJnZHNVNwnVHajC5
u/3EdhS8sHkCNEC7KwbMTYKqUERrqY4rulVFXrg7BCspf+/OYmqPAlq91X2UDVXEkTyhxs9QPl2b
iH/hpmtA7qZCMw1J1eAT97pLe7oV3pTnG0r8Igf7ela+EwXpUZYY9HO7F5LTk6Q+P1GQfxyVdDr9
oHHPPugKZYwbnjvlLg6D9iuen+OZiDyfd1k6u9+JHPIPIQVwWU6puzUx9Z5NLuYPBOQIH7OxIfeD
xzl6o0O80ePAnoamdEgCxcISjHd1cE8jh1c7cJwMe82rmSDMm/qfXKPD+6gZ9X4UAf/NeMUOBJed
8U7FpKQbqeLoT9XVRm8Yam+wwPGk3g0VvcxYnoJ3n6eN/0sJPzrFM0IKSRxDLeoggnn6xqBC/gUP
IfZhcGO2N4EP9n5xWQPGeP9JAsruJVHT9XSXAaG558gyfzBxnj1AGL1tN8rlkNdkMzAtNRByXqJK
AGyzvMn2lHpzj3StWz/kKXIeaaScaStRdoZrDlRgkszDuvteXexmyYoH6OH5Nfium9DfDqQb9kRK
FSYovxAfspb40JuY43bP6Wy+dcpPWaKHqsAFkI0w0biHd1StchWihHJ6JPGMeq0hBcmOaE10YBRP
MA4WebqtwkoOd2qK/BcfIh8QMWfV8ED8OgRPRgUR43sZC/8sGoMy9WycXH8PAu7hS4xZcO/xOHf9
ZCRGfSd93QZJ5ORu9MDVBUM0QCoH78oMklxpKx4aNnVb7en8K1e9+ztz3Sk7yqKam20NFrdg6wk/
ax6BE0HOnKhofi4DJyZ7AA6D+4k51S8UXw9fh5ln71OU3JhkaKdmV4va2Q9EZYd8mKMXMRBRJsR1
ca/QOqjvnX7EVgVmLoqSOaqMe1SZF52UIb73gcxIST0V1ci6Q1ZnrrmXWZr+Fo57yUvFfeptUYeq
xB0L4SyKKQZCJpKlPoUx4kSbTqTRO0l6fIsT47qdlKYlHsRcQ2k2tELKZWPmOH9S3HfHREF1o08C
MoY/m5liOo3Mlb/1ci1JkvZQQDiQAigQHYMg7MTq2a/A+JjNNIFCbA8V3xYp860PBu7pXrlVHe7K
ANWYJ8fXbbnPsgK2De0c1xyHnJGXutCF2tEK7mDTVwZ/F/WElKEbDVDaDiSM95komfMP5f9xdmXN
cepo+xdRJYQQ4hboze0tdpzEvqHsk0SA2IQAIX799/T5bjI9aXvKdxnXmWaTXr3LszjZ5M9+NbUB
VAFJzlI0CTuzb7jh7QNbsIJC202PjVdVKokh+yox+uKgPhFViRYYSGzbVKBqHVQ6lo6tez/q8+IG
Tjr+hNR3HExm8jCQDyTkxKRSDZAKngY/VFmDOrdJG7gz4LPlZokTOoc22kTxErUw7Y7ssON0xLsQ
4QB9LmDJiNyJtfDrnVUITBAJYfUuqDQAtFzMdL/qvO23ng6jAYgaqOjtcLOjNskqZcPmNGc8p7dl
05RRSsZBuiQKAtU+ubpvYCc6TVW4JrweQ7aZgtVvU2W0D1tpQsqxvYX+eYkyl+YcRCv4ez+WARpj
iW3sMu5rYnv/enFLD60Xbw4rW4Ja6sLhWUySLtnUUI/+I7WsFsxX3TQNCVeyjX/AjKVFDQI1bcF/
KAS9+Vq6FX6wXllxcQDAFDJimzCaQz4nK/UX7wXNVpzF2Obc2uvO9yGBKct1YccyVnCw39iZ1WpO
KF7/vIXeyEBeFeYH80/oDkL5Ef39qqOArVa2NomboQyBU2OS/JEEIzwlGkeGYl+uro7R4ga34gCI
pms2tKnMlBZR3Pvb2feNSBvjDM/CIbT8GQaR5lbZNV6/KIgRD0cUXMokqo/gHQ/FRr1sQgRYmxpa
1joDvErO98CgN21qSpfzgz9HbL0hc87TTjIqt8zv110RYRm8un6d5oONnZ62SLxzcoCFZBVsyBjr
8di0S2CgfjYGUZ+0Mx3Ivb/msftWDXUz7SBrq8oFuu55b+4jCSYSIuIQzDhbvT4nR0CRhvh3EXpN
cJ/nMua/oUDo+a/lXIBKC/V+HIvRGpfzroKirD14RQOJL+wjtQ6/nIwj+YRuk7JgZYbSbQitSpsI
J6vpK3yUiq8YbTnyNEJXvvKTeKqoaVFDA08IK274h0DwOFRcHVFL6CgNnaxHmzbKbyz8D2zT7ktD
vWXJbE2hv5fYRRdqMzY8Ll4l0PBzEtm8JCnXMY2e1GLzeuPmFZs+d9Lrd2QOB5KUCIt95rqx/grE
koAmtVYF31fD1BbZFFdLsJMILO7GAik7XEc+JPhSrNj6oDqoS/Xoa4qp2ufYxS3OCES+FKAdMLSp
cEamWCWaHvqSMb1xkz/bGz6Rptp2beS5ByAaq/5gxOK/Um5CviYB5NGGp7WqrDlSM6o18+YZdxKq
APYcSbfo+LqGJo/d8EEgY0rBhsxb7LXaMEKSRVanEBb0holEGjuqBRFEe8u2nuZ4PYbCVW/FSPJw
B5k8vAp/gXdJwpZi1hteLqt55qMfxTfrMNfxG4uB47VZU0UzP07VFAXbITB5vZ9Z25Ct4GHoXjUH
/3IzjauJWOpE27thozicca5qG8T2d0fG4HoG9wEEUSxqeYC/bPGMV7iUwa7MgzFYtlAotnWQoI4J
F7FT3QBN4jIitf4OZfVafVGESfctrzzUIRkT0pvuhK1byBLGPe1RV42eju+UslV3LZDZqQcNNFu8
oa0IJ3ADVVstO9L4eTelvB379YtEnjTgfnuYcv9i0Og/CUYVvSufGVo7+t4VNRuSyeOjfRGOI7vg
YdxA+lkVLJp3ruSBepQop/Ut561kR7NQTv0E+6rXbyRvx39CCZTpfSObAkAtn3uBhffq2LQbXdRh
FSRd4BG3z3k/xZlZT4FUlxOjh2UePJfoQMKBsmaYMmz1MnbxLXTfT27BammJO3BFpD40rItQUdaL
dT9yPxrsAQlOT5pErBBYfxvrFfR0UfSdBD0W6mWjSUnVTGLbFXl4ZKKFlgqr6kVkru6MvwF12/oZ
JCxAgSG8hARTXrQRSUs66G2NEyZIinlWciMIa9kjOXnz3WroPts4k0PXvQHXGBeHoGH1g8nnortu
MA/nB9EENjxOdqndlQMqQnTomIGrnaIPmA8/a0D3NCxDjTfc+V4Q5C+9IVidBkLhduMLJUYwycHI
WcI5vJFe0c0d/OKR+xzHwuHQXbyKxreekeHRBj1r9hMgKHRLIWnOiyy3TRU3sElQIwKNUrVSU7I4
xUAajpdgCbYlgcvKnHRWtK7IZF817Jlp2/pP61x4QLVUyqvumez69gjOvxd+M3yGF0sSrNCbSFVP
kSfZlkbrDpHYkSQCSQlbrzLxiQ0deZLvZVn73qv1tBFXkFYrrxanMbxL6kHj1GVTqXA0TXTRuUih
HsPLQ1zmhIGzNSzhEyrNIN+O1UrJJprC7qURQy9fYRiH3E5AMkVmENxuwYEVZbt8hZ5jqe+bZijm
X00ZDOK37XlTfvHrOWwSzy2iuobmLa9PSr5y2ZTEK4otclvTPPOShbCdxj4nvzBymaYMZ+Aqb2gd
GPSaTR4Ut+CRGJKIpR2GgzMUmD0oJq/RI/UDMbyJIqiGDRwua3ZgrHfjVtSdW1IG70h9Q8OC219K
42Vn0aAnvanbZZ53urNN+WREFEhYxxJqMqIXY77DFTKXe88vkAhBAXVA8ZGPKxu2WpTIRHeMjcvL
MOAMfgPLMZA8mQvByy3S/FF+tVPM+ocgasb1CDECI7dLPSIjwSPl7BFcErzQaVw8pCXE5VO+s35U
PsJQ3RR3JeXYUqwOyu7HJEehRVLwLig3rSvFL2lhIoJkosyH1EFwbpgSylA/bUMGqvPXUuOwSWU1
9uI6xnsHE7OC57VFb88Wu8AVvbkO1KrbTTEHJPW9EOdjomM3rPD9hgZaQvPZBjsbx7JJ1diiNiXh
YKd0WExR4swF2SHjBs45yYRkBZIwIdXyGHbViiZZoSw5hICt/Wx8CFElMYOO3Mazg/MT60CqSwZk
9LBLDOP+e7POtNpBAEYcSW+RJAJ2v2LPIQiRg4pJ6F/nZBJPDvQh5FdTW4+pqJu+OXIU4VsIxc1N
iqLIvMlqYGyvfBMPKsEJCHs3X4zz7TLy+ntMor74XhRh8BDN4FijBumm66pYKLj8/sDX7Qi5IbVr
pESEsE0Up6w4gWoaGCQPWzb3p9bZHHeYNuFXYQNIlj51mBEBHTMQVBtODzHJyGSjByG4VJscRsfs
HkkDdjRh0J/J2GIiQKXqCv+GziIAWqlgUFf8Ao+1UiGAD2EWgwA8ZvFSxO3XuevCb10wolDpWoaD
gPl09rYyovOtWAPuMtxj+agibV6dz7r7aSY9v0PXT9W3HeDO33F+TuaHFRMc4CN1+m9bzbod8mM5
fGk8HqHqX/tII80vtd4Wba6QIAL+iYjc5gHqJIxn15tVmcruiS8jP5sdX71MG2zgk4Qeen556ac5
lmGXqWVt240Cm3H6Mfa8a++6nKOlMaG0ErdtZMmGeMoNSeNb5ORB4YBkZpHg3+kANMcbNl1sUsv6
4Fr1QXXjxXQRm0kh29pgl2F3ri1wQv+e5mIzeIv9lTenUyKHMQb8MHA+w7rSO8lMdDbGbU7sZPEB
COL086QDaXC2Qcgfdfjgi6SRpB9wL13dNRs5h2u+ERAcfpu6YFp3GEhAlz+RvuT8waB6E+karHWw
XeIY7RVYoqh9wKAInlDP1AfSnl4DcdK44xgTfZjIDIXyvFVIbfMAYmJbYuNRbwAYL55V6zW/cMwq
nfVgBiwJihMUXnWL8Psyl9GoNlE0W2z0MFZJgOQK8kuILCm6L2zYkJiMYmu8EcsJUq04qVidm3Cr
gHo/xUm/+LqGzpvQvlBejVSDwBE56QQ8ltISBDmxddiO2I2LwZ4Egj3/peNlsSZte4MlV0COAR6J
HZIB6zWo6gasVfw76pFGt/0QXOdIgo5xCXxqoqyr9/EkNVaRD4eQcIAiZqrcWN3xOozyK8hqjzpj
DVjb0CuGj1cqg4G/QW24mtCqb9Y6GSBbVW7jZvXnvYXoib/TOFg2BrK9qFHmRnvIc2ssSrZMBjcS
nMyBXIyOnWxm26SjT8yQ1MBJNbu8h6mgLQKsEzr0S/O1WyTKBSmYLHaSkxwdJC2W6MY6tGm+aj7w
a+nboboqizrvk6mckfw6W+G4Kke0lxrq0O5rofKSUkjAXymTV1ljO/SfZtF0W4Ga6+Dl9cRQZRo0
hoBt8NvktJa/OaSSGW0ICguPM3M1zRXfxUApPZ92ydHqmd7GATo8CdAuQZzWwg511nl09VIGBPYb
AZ5v2YimKNtjR9ZVpmDDmFtGhhncLeS/6k7lEmsCaSE1B1b0gU4lx06bugmiTY3F21hMs94gqad5
1ipbfJd0lt9Upet7ZIenkyQ26kkJo/cT1OLuV37SP/fYHCIrKDxyVKh7+w1HsXTFlzIaji2OWRxb
OXyZKPpgLZLmbsDJfA2aQnAD9bnpK9Qj2z4pXFn/rCM3/MJWiarrwkGDLjGu0KevgKROLgspUJI6
+W3qx+pNQ4LmUUltuy0fPfuqW8TMZCxEc2c8vc6gzTCZCh/0E4xjKB3SSDTrPY1tBBR2gekn9IWb
Rw7TpbumGOJvBL2Pqzku8EVa5J57iS4d+ibKd5uWQCgxYyxYXmrjVUh+ujpa01LmFka4gBfjkJsq
csfnqPAgmUDMA8fM5tryfOlxOgblLYNPdZmt6rQq+RiiA5tr0l4FKMHQRhH2tVj64ejg3XnVzf7Y
ZVgw/NcIf7s5+1eTr2ILoNHtHPRpXpzUdoFlQ3uFx3W17wlChTABfhsSxv0zBf7YpHHu9JoS6DAG
6epiq3AKeAW8Jwm6WAoY5X9sKeZbgjn3tpuxp/12oimiZ8jTpZHdTvhheMT+tE91L1UJggxfmyRE
K/QbAQb8ISi4uSrjGQl8CzOPzI2NehGwFfvlXLn+HhZbvRK07JCoIVClKqfYUjnAWdf//uerW5YX
EavlrbElOvuO2V2/WnnAi4/2c6Qnm/Ch8t4mnXcPHYVPorWIShk0p9AzYA6pWtaVjWg3E6REbo0I
CgliimmvBBvRRTVtbH/1feG9sBJ5uERJ3QL9B/IZWwh7soWP+8HehgMFTHCHH7xYNEnBXanATGp0
9BDqeb5CYcK/o1WgriYvIt/wEOGuhOvKP7QfmlsCFhvUyEm9fHXoU9K9MnH+CsktBKuyHuqvirXd
F5aT4UduO0QN5DinYxA+s11WOgH5Yi2XKL6WdV2tS4pu2UlBreghM9j5KBkTjQg9JvlAIZewkAhN
9nVe0a80blp/Ij7luyGIKEsxoZiOZQTKTQ8Nx+KONGIUN82sOiQxpBYzJm/ocbdxVz/UtOfDEU6u
w68Jmupp14fQNeP5SWiLYtLyA60WLH4/ylHGK8+Ye8I9rZ6mFmZ0CNPzfRCx5nQ8U6SUE47BLvVi
HVyXMRPHOCLTT7Tdx299DwEsdCfDaFevlqAJ1vl4mTO6fmk+I7HqYR/V7CAGKcVOwIPiIAEKyrOG
N2jyi74gRw/eaBzKU2A+opvMcbxFBV5HdOJR5GpFFWohHrpzYyy8bd0AKJBQdGPcNkCX6THyysBL
5gWHTDYOMMXUa4zzDH8mD15LYpGCDIMXbpmKbytAqUwm63h5xJpWW5wG48HRoknmVkD517YOC2Yx
HaonEXoOIoRE9ihk8uolwpQgwNoR8omrpT60ysubdGiV7lN8lHx3EpW+wQncj0DH+RBxELjQsZnH
MC0QepEBeAsodtTah5l0874cEKJwTrMtNEZAsdJctGNCV0S9mhfjV9LhfUFEo/ceCPCzezQX0eBF
RA1+o7c+PpN5Qjq4CHiz7mCUt+5635Y98GEWoXDotUMMWPjJUBcCyha9gcbeoAOrtz6cUMOkWU79
4ohOer9A8rJMZM3Kx7YLSwt5BVLdGfQ+0xF2dV/hWjukpwzhwCs+h2iMeeErNtdvoQ12Ae2FaDZ1
iAN9J5xXbAZkxN6unWK8Uoh3iqc8r/C1ZWvQKI4LyPfg/9NDu0dGgHaAMED2fWWqt7KO0ferCoL2
XhSLr6DPSaTHbNoVvq+eCCMMbgdE1w945vW3gnUnbLB8+KQ0/oSNhKlZcAc3XCQADAcN1gKn7ncX
WvMA1Ed7CCHB8JgXVPyeuKx/crgSPZwykj2+AnBXEaSteF14D14EqctryRokrNKL++EhoryDC6VZ
3GaF6OID+szIo1ugJNJw6eCQrHNEHk7gWJf0lAOqOngSLw288fDRUYxGBo2p2+Q66I7blr+2dUi/
YC2j/VDDVPw7eETBQ6wbNE/LIAYRp4LLJWqXmUDTdqlDmxFoq2R9DTePJAg1PnEnY/mNFxwzJYER
zJ0og/JYTA37efKee6HNKO8ENeifRER0/tNCqmDeh2aEWyPN0QPOJ9rdYxZd/MIWAikyQG45zNzP
D7JDV+gLRB8xHMNwLidJaJqR3jOvm44NGrNj5vmnhWL0Wg27JmyRbXW2iH/qDqL3u5JSVWFwFCLE
OG3IXTwU6HZ3/mC27RCaq6hulUFrxIzRAbUuOhrE8/vvXenNxQbopQh54Kwfx3mJ9jVVKCh8aCle
xwP3xb5vIPvrPCxM0pOKJ2RqpvhEfVPqZZiZOMAcGwWV0tDQOQQVZ1+nCYa/SzVwcGAhCgD7ZRS3
qWp6/dgKoEFjXesFQs8VuDhZzjm5aj1wk9zUeG8KSJU3GbJxzRZDi4cVbeR+p6wSGxZjwve4omC/
w/Qj3+H0RUiA77c2x9mT0XiFk9neFca2mxz9/A68AOHlmbQujxMGPAxPaohJwWJqhHdi2lku+g3h
vvs523j4AkIy3UB9rXvpDITPNw0yqw1BhfsAbLi45Uh3blhXdgfU7lOYtahxOtRjFKV9OcfNHRT9
iiCrtLceo1XhFOuHHJMyHY44GiR6nTEEF5Z0oAH9Qvty2NBimh7N0huZmOZUmGPnd6CDhSjUqFeo
l3k5HXt1adAuRNOLv6qOlbcrpuNBhlNMyYz7pPtHVshXvaVEMhoXofqG6QuqCzlXyH2XSLKkRC1o
N0DsqC2siby3upvgxB2TgK1JL0/Kvp2dg+tVoHmahDJY+NaXBd91Qb3+HAjW+95rT0W5hmHapsc3
9hMvgszNVuBwv4U34qA21I1IknCmoBUBU+lqL+BW/4N6vPvHC1DMpAJ6wtt8CDTJXN5F03Fa1v5Z
TfjfyJnK23+npEi0iq8diI84RIGV9ZD5z7eQMem/U4l+RRELs2+lLR2qVV7vsdRQ7J369CApqZa+
DfGM8e0SzZHZ1kupyk0RgYOclChrQI9m4ocn8oDt5zno1L4JQ1QAHguRoukoH2uouBe0fPByRjGX
wbwJzNw+wPfQzi8Q1hryAJMUbHJAVeuHGWq/t4GHzmMyhhzjh9lX688OS8ze0TUnD6Tym+8Etepj
GEXmW+/1Ykpg1lR4wJ1W0LaGrTyy7pLWG4N4UmfELNMOQxvzZEmrd0PYY7ogZYF/esi2635xz2ym
fnHTSYy8ElOO7tAAzPFC8ZEfgtph4stk0B3nBad9Vi7K2yKjxHAfHXR8Rh3Otz0SYA2Q37+DALV0
a/AiK0TsTGD6+RvJk5av3VLK7QiUq7dT0M8/Ll7p/rGrHtmmU/6cV4nhgu3HWUcr8rXYa99MVLzk
/tTGOznjhuH04j2g1F9RksLpdUO0rSGE1YMaj1qs/y7XpsQBG08YTOtobh5dGZq9b6riGe1p/Yhw
Il967mMiijlb8avwT3WBiao6SEuMC++6sSXZhEKbPWNk764wau8gmegH8FxD3zJ0mVcDplMnEB5W
T0ISvW9yg2Ydt561e1P5UB0oULUkZgbhft85iqMPMgQ6k4vR/d70RMzZMlHSo6kdl1USGw7wSizJ
cjdXRa9uGjjQVF+9IvTtDoPQ+oEVUovHwnkYGDZQWv2uKqjEop2KWd7Wjt5IjhQSlmGGMRG9qUt4
shwiCMtOP/AT/rgPXCRXzGUIoBokzGvxLRrb5WcbqTb1el7JTd5ZTJniguTxLToxtE3jcaLf23Ul
9XOH1lG3j/tqLTPPrZgdY0t3doe6Cf0YdMhLeRuzGvEEVSdG/3HhWD8mPaxrvXsALabncOI1YIJo
0rKP/MwvgY3O0HaUtNz10yT/n/HUoRmzX701yD4F+PJPV/0DbifU0HE/yLsrhUb5Vq+nKFRECLUf
/P4lzNcZ2o7mdZ+f5BX+H/VbBhqmgXR89B37yO7h0vs5g8hOTWhnjWbOVRcAZHd0AD0QtDEAJ2o/
IAZcusIZ4q7DSSpQgHVXzgMj7PQIUVR9pNR66cfPEHcl04vXMLwgOK7c4WAzyf+A1LyAIzuX0UP2
V8aod4AjCwnZUl20I86wxd/RIoCV1FwtBbK5CDVIG5SMfw6heK70SsoFKf8iGuBmwdGzHe/TCJ6a
7y/YCwvq3Hk39w3AYVUnr3Aw8BQItGfEnPsxEDr93AVO2MI/dgRHiUcpGHNXoIvyLw2wMJuOiOC3
l8fiU3JM9FwGEPOBOcAoETTeoEevnmGERIfwfyFqX1hV5yqAaolP47YIm4Kh0H3i3lyxL763dh9w
VC8ALcn5ttZN0Ysh8o8kQKNjTzB1bXyAvaBkmrRORu4ftFpWgBE/903O9jj65Chg4VJ8hdzpzp34
YtNaPfwPxLpLq+psixPrTSHjnndgDpx8y+CuRz39FqvmIy/eS1c42+c6QoUNfV8g+THo6BIDBZ10
llN8vVTd55QT/XOJKYacXKpO1lc0XvgVZIqRRi8cXi0fbI2/f3X/X7jqH1tDKsz7+MjQ0Qq9hOHz
psRKAGU0GuI4RT7F4PDPpaY6JMQa3s7dlfZ7oFkCGA8P986iFxdlq0Fl8hGO/e+fxD+X9JBshFbj
qN01IyW6yRUEWtwEMYCoQmr0/sK98MbORT2IgXKBbqm50vAJSkXUoMvZAFAFw4Wo+STd1z+XZeCV
V3t5FeEqHWTdMT7OfPZJwxGAVv8zHkp4GZFuaborgsMEGWj7DGUYBKsPaY9/j1X+uRRXd3JHKXyJ
FATWI0C5gnH0sVP4hW98blqMaXzha69FNAdXAbV/npBlea2GDxmVF2Qc/XMhLs1UoFnezjhj5YsM
yzsWfoWn5m+ALR6Bhn2WutjDtfp1pe0nN8hZNOSz9HvpgZxSxt2cnXjSDdCb+xkx+YN4e+mTnIVD
aMQDRjs2M5iKORI1Gik09wtJ6P79bXHp98+CIclrjjGtz46UTJvJM28nC7j3f/rCBz8XoMEcKvf1
UAVHZwS9FxDzmo8EozC00scQfbf3r3JhX5+L0AhatMVSBfSoCp9sAQ2TIeaD1A7Ll1H3nQUelHT9
R+zFS890oqL9EXf1guYDlR49ugDECSW74kuOJHoY8/kDYY4LH+Rck0bnJQLVOGAR0zxIHXZjUtTj
2/svK8Zt/jebwRenx/rj9jmKf68Py/FqigeIciyZoeKn9IIHG8s9K70EjbCrmuKa71/v0sOc/v7H
9YDqccaxbryycV1jWgyLQa/+SB7i0o+fZT7AmuZrbNx4ZQRI2hotyKxWHwoUXIom56ppUzFVlkfl
dIXRHKYJiOcYiD+eXtZUQF298ZtvwI/uIzjotMPnSkz/XEiNDVMAPB9FC1DUIzQLICsDMMZH5i9/
J0z651po6LzFrZcveKTV3uYThKBki/xKR/oGtbuX+B+yZP9e7gB2+Z8fvln6qZYhnuOk0TWBKQ6J
h2nTzPpA+JguqA4j5z1/apGd66RxzPyJ1/vjFSvdkwYDJxsdKK2f+/GzDY8RehkFcPy5gnIrsoVp
eKuDD91yLkSTc5k0SXjuAeo+XanI+4ZZJNDsBtLGS/4ha/VvV4CuMaX/+R2okKWvIae/la5QGMRi
e2BiXx7qxQs/OAP/tg1Plzg7ofIimCNrqxVSrR2LrqEGw6cvY+fJj1btpQucH1Hr2DdkmPztqS5n
XsC28wokxPvf928REXd/zoQrQ+ejxhR2BxBlicErASYKDmJOsJdybapUWoyXyxN4yyfRBwfjhQf6
L25cLeNxFMTfQkgXbVvRowvsAzz36/1HuvDNzzlxFJKBjqsY3zznD4Q1JJuxDFLPiJ/vX+DS/Z/l
odxrCuCB8MVZ4NlMucjerUwu397/9Uu3f/r7H2eGHg2w2zWWLBDRZgvUjt5iTPkK1EL4QdF/6f5P
f//jCmVbA6CCtQCm+CmyR4AOzgD+f7Af/hb6Tivq7FhyvW/g5GTzIzP+b8fDX7ZeX4FAv81lj0Y3
Da7GEopqn3tZZ/u7geUpoIGrO/b+qv0stmvRAuYXTaAdFOMUeR+JAf0tzTo91dkul0DFx03rnxaV
fMkVpMl5jfKgBhl+oQBAvf84l97d2VY3jGGoRJb82DFA5NQ/sm3FhkKqn6Pr7BsMXzCOlh+8u7+d
hnik85acHmU+NM7YndJQ2aFeCy/i8RFMsGNMAAnF2f7+Q11Y0OdNOJc3wQRbm1wmxGvpkVUh3cRr
YA8xnYcPFt2FJX3eiwOQvKA0b+m29KDlH/D8UNiQfkI84PSizvY7rPtytvYyOBJHgRyBohscm2tR
fBAOL4Tg8x6crNcpB0UV70fz/mpSsBEDWQmwFGTacPFDXdWEqSfj+eiRTwnwnp7pLAaAM4kieoac
daMNnLlgeV2GVbm1K7I52El+kJpc+vRnsaDre+BnZ0a3QVW7NoMQ8q+JrV5CItpHn8hQTk9yFgJs
KQdIyS3uCHFf89RFyh38IsQI8P3Ve2llnW180I7MUuatO3YyREvRRI0PLHbpAfH1uQuc7fkyPx3u
NXPHKZx8kU6itDoVTVT985nfD85bcZxBeS2aW5ShtaWp60CuIFAE+PL+r/89LgbnjTidqxCowC44
SlBpttPi15mAXVKCHr6fRdL//f5l/r6QgvNOHB3gMkL8Gnj1pW2B4Wj/6Vyrs4CAo/H+Ff7+nYP/
ai5p0KoBBAqA75jeaGXdZiaf8iIEL+G8sTS1jdVD4fnHJm/WW8tK9bumTh8+d+tne9lNoWjlikYD
dJ6/IdyG2RqDdvH+j19682db2LUrE44UwfHkYQ4OLZDFHHpOVQBU2+eucLaBAfsHTtxE/vZ0BXm6
834OXxYBLNz7F7j0ac+2sIwij4G2g/itgY5wDVJ/XSMX+dyvn+1fJRdwq9oKkfSkq01LEJQCiWP7
U79+3kTSLBbw8QG0icMsGsyAqPzh03764NVfeDPnzSMK+aal9AGNhFIpEFI0asAFAKARdJ33b//v
Z1sgTrnHH6mmxJE8iboHoC+fb5sg+I6OCLCoXrEH5fWGjTDubmoTJn7+UXFxYb2e94+g2uiWtqji
o2OcAmZugvnQrUAcJ/OpL/3+Y126yOnvfzwW3LmAPYAeApjjjQqAcoeOA9x+u+wEtd9+7hrnuxpA
8BjsLw5ylZxSoBrFRks+bcBb+0j95+8ZIJTozx5jZa1bgFXdnjSdGNj6KC9PUOYuGgpoR+Gh5mB2
9Qfb8NLVzva5pXBxyFckAxy/zmf6nYOjBPY8ZJsLiPaAwut/ctWdbXhRc6iGzVN8lBBIOZK4KCGl
gfXtRP2gajgfAlsAWUDIkFbzR2rLFw7C896SjsFMG+o2PrJm4vfNOsL6Ic9Xty0Xq/NtQUbywaa9
sPjOe0uVhtsA1oS/LSvocIBg47c84e2qr5dVdt/eX30XHue8qeRqZLmQFqNbPbfLa4Rj4LYHvW84
WkwKyxtYtYYfZBAXYtC5Ej8QoqJcloBsK1aIawms3TWLvB/vP8alHz893h8bVZcDhSIUWg3KmviK
dp2X5pLKz63o87GdmoTnDME6KwFLq9Oc1uW9AAuBJIQW5KEhugN3y4NlSvb+41z69GcxgVqKXQkd
m+1ku2dHuyq1whuPUeC6p/evcOmFnYUEyijomAWaJyoM1AgnisB/XMYYlLrP/f5ZEMjnfgYDWMdH
ERb9NwEY2O9q+tBK89L7Odv40Fv6P87ObblOnOvaV0SVECDE6doT24mTdpI3OaG602n2CAFCwNX/
g3wnjmIt/uIorpUqAZKmtmM+g87IFYvSQ5ooJCs59Q8WDjKeus1LSFsFGdO9qjnyH3mInSbJ+pPu
caQ/YPexMXJZSjex6olwxpKoZbnINlRPYxFxiZS7ZGesmVx1peHTgWRcekEoE4IkkZk6X5fFEf3G
2GR7f2O+F5QV8IPn/CHpS+crK32cVnS8Uhs78V/YKfMCBwtpZsQz41EbDIBSAdql3A80Gf7haRYh
7cH/Dj2nPiWc/gX96l+zP5zDWlyhnLtG3I0O1YK0WWcZL1lWfVr/3dWd2doRX40vcwjwfdrCaewA
aiU7IGVenCDT3LlyZWs1vyqeO+kIL+mGP/SqRsZAlvWHDKG/MXxZFmfMiHUejdCQ5zR8YGBCrBjP
G64LMaEUNaRAwYDcavE4Li9N0mcb3dsyqzAj+n2QSMoRC/sLXA6Kv5mf/Qt0VHDQrJoeHfAVNj7s
11njW93EGAdYEumMIE3zgWHZmai8P9E+JJBwAyw5g/EG/5TvcxW8sAjXDSwfi+uIQ8osbx9XU/eN
vmH7WGOkqDmASBUspS79jACQBVw4kdMnfiyTbM9ATUGDv6sTmhh3yFt7JN9IAAyo91UFoB03ab7l
1GSJaBPgjoNb0tMqwV3Zr6V7wgfocYExOd1/918HqG80VWCOGP0yQpU5I4ISBWFK4cAhlkCG7g8B
TnTUXyJa/pOzB53VVH8hXfBY+OPGysPSQMH6+6vokpMPn+JC4dHIZ74Sl3+bRywQigj65kzuoTxi
yAqMIQIy9UyBJ4Dr8qUiOZwCARCamh9YjW8pW23fYYwSDIJ8f8J8isI5sudqcIAOWGo/6WBMPoZu
ueEWY5lcA3O4CFsfqctrdam5xAGxn9+mjjwW4S6q9lpVxvBQtwQ0z27tC+vInicASmL/UW6MCrae
bAwK6Ei4tMFdLJp7gG9j7cHK2V2CjdqxlW5EO+XTlDdhgtKRl1c/ldMABZHapSRA1Zi4d3h8TKWa
qxwTDRJlbliFJye/3RkJJu+dVj1J6Nj6F5gpI2cZslyIjIG7aJtnkKPP90Pdsv8zie9ybhLSVDUA
xSX7Ptf9evsegHikPpaV823Mgo3nWMLBhL8LjyJbZlif0/ZPshzPIHd8BqT3adDZHmHH2hxGUCPf
TZAUll4XiiS9cyLVcgSw/cv9irJ9gBHPqieQVVWzfxH+goTB5se6Rx6b/IPX6tO+RxixXNd8hLff
gjoa+SXRMD7DjcAjSBbtcSr7f+4/xBISvhHOrJAU6H2gJdG70hNYWeURfmgblWQr3IhmDQTHAh6S
f0m7oT2LiP8LlemWWNJWuBHMNZxXHDV2/iVfIN1YnVeL3acuJgEe9L5aOY7jA4LTPnZIPUbqzjPu
EF/k2P0TLbvsydBHTQ68XgZV1RzdSBFkxKbV/DdwpPtuLTwTA++vKUYkC9CBCF6YKP+TO2La3NVx
vDUwXk3MlNAA+Y5EYE2APHLoe3FgFDQ7R2oT/+4jRa4USwk2FMtROrhNyxHH58PGy1uGOW/tU69e
HiarTp33DNEb6I9sxtaQ1OULcr9utK2P4CduzWeW+dgzYnhulAMNEwZtJRgciJF9DNpjl5+KeY8a
a+1BRgCnLHIUnHa9C4mQsA+W/MGpdjlXrYUbAQxaYVrpFTybE9CjEx+6UY84O68tPCOCcWGXJnSR
GHtWK9qZs5eaVezcDdGGTtFS+yb0XZdyImRcvItsWhc9Kfg+L7V4zPTkXO9HgaUj0VUk8KojAcDg
5TnAuwgx/qwx/PdSn/xq+ruMgOR1yYf7j7GMdSYCniXKgbFjiLm/EV9+GYhV3S7ndTSyiX8XBTBW
sP/AKN1AY6CwFceSC0Pq/Ve3tYExC+sAxJA+wCzcJ3WNnFUKk4ITRa7tjIxsJxvO9x9jqyEjouGN
4vsEWXYX2gb6KAuYfC1I2r5fuO0bjChmcKHtJ3/yLzybo0fYGS8ftUy7A/Kug30LX1MEl5dA47QK
rDyGxMUjEM9gORO+EQe2yjHCuMymqsCRlXdJAmSEKlmry4gly/3KsRVuRHEdeNmCeQaFO8BqzR3U
/o07/72rcFP6Bnw4MMJIGQUMU1yRw+oddpqHoeObGjcA+2DMN2H8AWCGnksFAdrsIFf8/qtbhgZT
4obMwl6iMrxL2TvpSc1zGgOAmCLTtBIfEywjkBa9x91i/RJjMmZd6avRG0DKhgbqPVk5DrJF5uH9
L7F0f3f9/dUgF1XAgAWT610A7O2PJYPFZk2xmgbezD3df4SlE5mJpQR349XAMY7WA+4e2YhLJ+TC
exsfYCvd+/0DVsiHrKbeu3AXiuWyRUOTZo+0d617YwLuwbUCoYmAMTQ3+i+dpc1h6PcuEE1N28w6
r0ngZn/xwtA9uHqghwz4/n2D8y9d+auWBc4W4h/NEbshzj7SVMzvyLoG9Ytll47RMwVstMCJEV8S
jGuj+MYTkJqQObB19GoJMVO1RmGvDkhkixAT7FPuVp+SDBlzhD2DfvMSgQB/v3Na+r8pXAOwpR+T
HN1HVaglNSGhkDf1j6IC5+j+Eywd1FSv9QWhDZZa3iXV5O9+KRpklQHesa9wI3xTlSJxHSC3y2qQ
q3Pkkf1/LHBtb77+/roHRUjCR84/9EpD6x/SsvnBZb2l97FVvBG3fMw8r2tAwKQtNgGAPbUH2eNG
GASTft/QYCrTyNRPXUpg8YLbKBocOWhk12acf+6remPiFYkOAMxtKkBHvAmSupX6hbEt33h5yyEE
MaZeBVF21VTjetU4/kWb9jFpy08JTlEavjW6/RrG/jz7paY0jcDeYKmHEeAJmMzS9CV18pD9gHdZ
2f7np4lXHMMgKX7MTREtz3PjZXDRZaLiYfEBCO8iz45gpZezPEYtmSO1Ie54u9tRU9JGwqLIgTPG
lw/wna8DqQ+eTra0CbbS1/HmdacOAX3hAcTXknRPJTjbpwlH6pc9fYKaIjZwtwsC8h20SD38kFy3
Omfeph+S7c2NWE/oRADTppCNYzdF3QD6PrWo6/03fzscqZkd2eVIAKh9LCMHofVBIkPuUPdY7pUk
W073H2F7fyPiAYrFhhOUswvHsZqXBiByIQFh10BII2OmFnXWwMUMIraywdUL81t6bpM03ZglbK9u
xLoaWaZBjob6vAC3au7L7uxm1ZbV+bqhfCsMjVAX6ZijIZFgoqL54p9xwf0RvqtPIS6Shv4QRoAj
3m8BSyObYjZ4pOkRbK7/E9GD2prAQSUfwChh0cYTLBVlCtrWbX8rJMfRe4q13gwE7alYs8Pvv7+t
dCN2e6+R4NBDeaMVtJAuLC4mUNnO+wo31tlw1M1AWKnRg3rxnHpwCSycJN+QiL69mqFm4iMo2YWz
kuYuyMovABcrP/UNEo+9Pnry1qXGgPbe9xlr3b0a3xJWObjrkngSZXDhKWD/wzv4c+4r3Yjh1Ydh
7AUqiQBbe/nVBG29lR1qa14jhkF+W6qpQiUB0gfafif887KiPfa9uhHDqaRL0cMr6MKEfCyZAle0
3mWEF0TUVJ/1UwbsYo0BAtg1OHHAO+v9EiLV5v6rW3qPqTgTi+snnT9FF9pBQOezmHGCy2b6kxP/
UzWH+2YvU3NWYznWwo0VXQdJHArMkGM7bTqlvb2eoabMLEVGFc2iMcJpOMAdbg1HI/Ve9Py2nehi
6T9mOiPHvVPZdC2qadGAp/Fh8LNTFbX60/1msH2CMQGzvE7BjsUELHos8+pqfL+6FqynylW1aZ1s
+4j191fxC6xvkjjJjMnAIT3YsXO75m3gmmKjkS1zgEmIyL1wII1aw4BHIKBjB3rIE/pzWrP771eT
7QlGGOcwPkNqi4f0QgcsSYDWX0BLn8/T7G9c9drawYhkAUcknHU1eICvggPMdWBYNF4oqONH7u3x
x0ZEh8akDLI6pCglTk5JFMHIasz/lSHb4jZYZnxTZgaAWwAKLpZCfhOAFpHdQJHuj0JALKXEw1AE
32GmsXG+bGkOU3NGU8DjpSfZJQeDaXVhobL0okMZ0Ly54IqqlRvHAbYHGbMzBRmaOgRjYDnNn3Pw
z95FyIdo8k07REtomOIzrlqxyBDtXrZ59D8eiOwrUo+2TgJspa+f9Srw6FgV0UhR+jzl4lBGgKRu
qxNsdWNGdakbDcwzNMMpVIs5Dm2RwB9UcPbbmWUBWuvv769UtpAEHk8XiKs0cJ6RC+DwOJ/uB/Xb
UxA3pbbAuJIO/HA3TobiXwAGi6sPiO5y6LIWxz4NHIVAZYZzyf2nvV1d3ITlMBE5BVD0NNYTZKQ1
9LAnpcFOLvw833jE280NveXv1YUb+Kov9eDGgEj66Sc4tAG4mJc9LzYGWtsDjGGwhjESbE9CPAA0
+oekATYZDg3DrtUMD40xUDJAqrADyWImcHvnC8hgI2crh+PtAZabYx+rE7dK4KPzkAcwrwH5pT3i
oAld1gE8fuh2qji4OQySQVQge1ZZDBxkR54Em9lPgMP6+fP9bmRpAnPoA20eEgWwIN7pLnpKJNLp
o0wGGxFhK9wY7pyyaCYyLX7cgUMHtgHkbNUBRpbh3/df3nI6w83hrsZoTdSEJvZbF7hgL3NhN5r2
p3UBiIyaz3nY8GNZMO8onPzFDzr4ghDvYSSwYb7/Cm9PU/Ak+z1GerXQYumi+R2r+QVWd48lSXAz
UJxZ5v3Momev3RLp2Spz/f3V4MsKOlWRkF7Mh2D8mOYjXCmdknbOxgra0qPNwXFmQKY0XjA8UEzr
waHvfEhMjnPiwCr04PDJU+O5gONKve9glptK23lFTJMoRFovWOsH5iFlL6T7tDecGcHPJHjtft/D
Fix1P5QZLKsDAQnR/Ua3NYWx8JlFRhvNRPDgjfTnyFV5KEX1166yTaWsgptc1M1dEM8OJBN5BBaL
F22mU1ka2ZTKkoQ4o4QtZ4xj/E6/mxMenUNXtE+FBkg3hlnoxpLKUkWmZnbuW6+MMhrErK/FbZ4y
Wt6agZDouq+a1g98FQ2uU0qQWCucoASNO77PahD286WobvuKN8Ia+c441oevWlxpLHM/ewOEEx9H
x3OdLWW7rYLMcG5lCZM9+ORJx+XiQIOI8GMhAOLa10lNLWyC7INC1Z5zq4tCwp4OUiUka/y7r36M
mbtXxQyaeTSlMM/CeJuA83vxyj3YKPh8B0bwAnQ+tFVKge1u9ftSwKE6g1vz132vbgRvTeCOUETw
Qj6A7V2eVJj2B3dpvu0q3RTBai/x+hrZ1XGqcO2N1HMsYAmgGPtKX2ehV71eI+NY1rC0vZHZDUDw
b4PmbzoAN76veGO+hltc4DJ4baSw+O2iSxlCcbYIsqUGs3R5U/VKWkf2lZuj+E4Q/zwtib4GkKlu
bKptxRsxK8DELhMpnBuMCpf3aY+8e/Bpw30jgm/EKwSQqHkNA6RDPfZP/oLLuKzaTKpa3/HP823u
e783LLCEfOyQWnUjUSN8GHh7YPAlsG+6ZLX/837r2p5hxGzOp6CHTS3SnVRb6P8teaiPHW+cp0hu
pWTamsAIXBqVcKBckhH500vfnqe+0YcKoXva9wVG6IoEZoMrzAr3iTmWeglg8Vxxcozwx/0nrD39
jXYwha8S1tIhVsTsoa7dq86x/oGFGZKN+dOSgnVbDFu6RduDjEguvcEJeCWDG5EwasKaka/L1bF5
cAf4Vm4ug9bi3voeI6JhS1ImPij779YjIE3Hi2LBSQt+y4P0AFsuQOi3tPOWtjcVsbPHAOFrpygW
zYScAuxasvTgOL2+3G8aW/lGeKvFlYD/lPqBzzn8mBXCu8iWjZ2ErTnWh74aWEUxjTB5GPSDLGG6
x176gj2ykr34LX/q4KKzb4j6Qw8bZLCTHLz+KuR6T6zgl7N7yWVKYcH4EkOgV8vSWhfRAcoxWHIO
Szn/2NcARnADEhmlQdoHt7KCUHIWefsfzpfU132lG7Gdul06CR7KdwIXPYde+6BlY9V+v3BL85pK
2FKuFrN5M6QHkONudC4/pTDMOhARxGHvvxuiNt94kmWQNRWxsP0hoHcU+sEn7TNsK/ip1PCFyCAB
2Lgns8SBKYal89h7MEobrnJoH5EhWB2XTm7ladkKN5bVNQzDqLO4YSz76Jkq5CUvDrzJ7reCrW6M
CE54trgMViExT7A2IpG7+gs2oEGKRy/w23bfTE2NWE4KmJTAMQMVFAQ/yzJITxl+2LdEosZEzXNg
z+AQldz8ksF3jSYcBl7wnNbJ5/uVZGsBY5Yu6zkZw2oIbjksk/jRd8KPAV+NQvYVbwSxaElUVNQP
bukMX8lDm9H6qXKBzNlXvBHFM1xu0o6l3Tu6QLKUUhy4BHQTB2fpQKYcFo7PeT23IL4eZLUsxzrC
kAGfQZ8+tMPq1Xv/Gyx7ZFMXmw8SByB0HK4kWMqjH/gPMI5akkPBIV91l2T+7/5zLC1tKmQliQRc
bgpw+sHTP8Ae8cMMJ/mNj7AVbgRyoupm9XSZHspSwjyVdC2LPntj7dB9GTAwlPx9yuRcwuZXpDxH
qjJydvioP8IRaNn5/ut3vZqQdQ/vmXaAsTmb4Fp5XRO8r1NCGDvfr3xbVzLiOK/QNR0vh3F6gHWd
8jFAsK7+Ei47L9PhVvr7F+R1M7aLq9CNvPF/pYIJDcA740b1WCY0UxcrWaYgiSnYr+XjDIAdUiIZ
6PxH4Ob/gSgR7rzOTGAUfL+2fokw3lhHmkpZDfTSxCOXwYZ+7uqDVCFOcqdpZB6MZZH/d4IP6/Kx
aGEYeJhTCVM12Fb5+uy06OBXD8a6+mPYTf5/jYSN+AlvCUxgACjFN+k2pHyf5PgT6CAYLlHkl2GB
NNPgr7weanEu2yJKblC8weIrh5XiJ9J67B8hFtZcfBo433CAkr9P4Lk8HVwQghQSmOmgnh0d0W/I
JwjH4yJWSzGVMdzq8agh/RMUfSI9a6Qvgu/EWMMCdvgFDj9JNpQ5to4tjGYpPPwcDbPw3AmlvuFb
/OwD/CoViEppo1UIa8DJwf+deTHVzYu/KBm9MFhectg4yxBX4P7C+yMtKFyrWdfB+lr1Oc578EMC
m1F3GZ/BGsLPdUm8T0s5DsVzVWms3BpZFupFunA/eQ9sPuzHXaaS6cO88LH9FjYOTGnTsoV7HG2m
wYNHbjP9I/Kg/olEHAkfdGAn3umawTwWxwRgv9DEAUt19GRWH2tnVOq08CzPYQKawLSqCgeRAO3H
M3quSAbMH2xC/WEDumEZU02dKa2yoikX0Jo0i27JsPZUGkFieMiS8BL0Fcyf7/dUy7hHjPktGYtG
zXCCv5Wl4x44jOYfGlZsgWMto4apOIWL+DjxJQhvPODs2HcQKeciT84DhYf0/Q94e8cW/iE4Hf1I
dzke4fvTZ+5Qfe71PJDvpMMIArPXeNKcXbLSK8g/959o+6iVvfFqqIUTK1RcIWOw387y52QC8WKY
ynctSBT7HrB+6qsHCFkqZDP0DJtOqB16rC/ZieNLoPjS2en+M2ztvg6Ur54BTwmYnXea3WQePXM5
Did41u2cjEx9unDDOfRFpa5lAPM/zXAsppm3b1VsslUT31NlMQXsVsKpXIcs9Q9hACI0nKbgyr6v
dozZdB6cMZI8ZDe43n7NV/5f4OwUs+D+7PeqL30BujEAcFeAbauvee07T3Quwm9BJLd4Ym+3Lhxi
f38ElwnM47H++r+o9of5bz/Tn/fUTWhyO3EeHGkPWltgCwjMLqk/zodMb5oUvB1doal3FrAtDXrI
bN8RjYTMg8/67n8zVDnnKIB67P4n2J6x/v6q80vauiLtM3wCY+BWCwFI5bq/lURtCFdsDWB0IAk3
xgK53/w29zhbZbjdoR9A/oE55P0vsJVv9KGUrF4OwxTd+k78ILAaPoYa6ox9hdPfqwdGdCyAySw2
/hHYZNkhl8EvV8RpGj7ue4Ix66g6haVmGPrgdmAZrDP/k8N2Yl/DyNhTkQSquqFecGbnkAqYQOZm
4bEo4ZV+/+UtvceUPNOg87vAIXh5kThf6HqoLZboi7v3dBum9L83QDrQHrzyDOPnenKkUhypQioz
HHYf/ocmxVMp5H9n2awf4LnUnZMwlQdB8Yj7VWTpniaxk6sC6yiX6oeV16FglA5LXuSy3C/cVv9G
9CZSiqRvXP1QV+y7mCCqmlMMn163Gvvef8Tby6+QG+HLOSctbjCiOF9rh5Too5FIPsxpcyoypz/f
f4qtlowgZqqLQqR3RHG9klqZhNjQ6Yatb7CVbkQxDtAAanWFuqoQECYGE2YYJYrn+69uawMjgJGq
2jiwTeUxzu48YJ6QwFg3q1vNPieRIApN/bNIC1lmLXdB38l8qY+K4aqtuBZcUb+4dI4/ktv9j7HU
lCkhqJMsdDoxtHEfEfbVj+jw31jrYV+2XmhKrYkSMs0gZMSHTACGzQB7PTa4y9g4QrI0hSmxzr1q
woHmLJDJiJtl2oNWm/pYzxVh2+7rqKbQWi9uKyNAo+OZwzkcm6j2DGvyl121/4fEOhIDbBGd7CmZ
5+CpXJLoIzxyh126itAUGVJo2vwsqjBYq8FxT3SVSYZgFe9797VHvVpIUHhSCmyJ/ThNPQVPbpbe
xmzLOcLSLU054UyXOommyEOmMCw3/BKpX1XbjKd9r24MD/lYw6+76/1YYYXy1AvOJBKR9d56NwYI
PlHCRf7r5UGwS0gnjyCm9xvjs63Pm1N81M46yaIWx+5IsZ0rGGnOISziW6n25d2FppCwL9ZjA69s
MTjjEbLN6wNOA7/cr3zL+5sqQizPaRe4vI0p7HPVWLhfSj6r68hW/eu+RxgbvFTktOQkbeMUZ9gA
+AOpyXQBt5Fq06nFMkuaakKdkiCA6zjGTbeaj4og9aWWTvJ9CMC5GDJ4jN//FEsgmJrBmoYzRua6
jUvZPmu4IR4Kb3Oxa2sKI4RL4YgR9vVtLHBBdxASW5pfWJwuKpt9oWYqBfVQyTKcCphst0UDYgou
zwY97ttpmKpA4cKWHCvc9B2Ia82RBeKG89Oda4g/VIGRCruQUsTZqMgHDht3Be0P7Ob3NawZxshM
SYcSMebTdsQop/6au50Q//AP6V5egOFauuAzrkccpEKW/IBUpI3wsvRJU69Heq+iYa9QumhwcJZU
cCBox7HZN+OaHEtgOQJI1L0ZHC7f/S+FOuTT6NZbHtqWwDX5lX7oMp47ThWvqo1SiGuC1k07/gTo
yb+7mjYwwiqtU5z8NbKL6wmAHb5gh5qVzpa57roR+vN4PTS1erIC5ljUOn/KmyYHz7xn5xzrxYMf
wQ4cWoHhtHrtPo18Uwhqa2/6+0wPqLUDFoJfxWUlflAof8//H0xgW3sYk2XiLUoPQGViES0HUAUU
Ajht8vldHQ1/wWlp6xbE9hFGvJVwS3QWeM/Fym/AxulpAjaF6pZpYzn09i1LaIr5eFDwsKIkf+rH
Koj9PlzH0+fEz/5SInU+jfkmY9byJSbdMl3GShCkRMLxcymeRDKJz4vr0H26k9DkWiYOa4c88apY
Uo9DVdnmj50ONqYzy4xjyvp0AvO/SHRVLKbFi3Xdsec8CvoXmBP3G3sCW/Wsj361LiWdq/02J1XM
nfyDFNgStBU8IXaFtqnsE86iPNa4VTyDW/2oNM6+YQ63s3BjTzyvPg95oNVNExwYSBW8QEG/tea1
DBsmvbKG21NO4BhzZbP3NS/6uIRXROmqj8D6x87gHKpyn0Na6JshXXi4cKyUus2Lol8lRIrVOvNn
34aqcX7ebwhbRzLCOZE9RtixU9Am6EvSZsPL0PDnsNqcJyzdyFT38bQHqiFIyzglANSyCpglmSDl
5f7r20pfW+lVJ8U13rgM2hljNiCBrS54cB2bzXWdrXRj/Ss6X9CRhyrOBY4//BGAbgpp377p3xTv
iYhNsgvmPF6PAGsPmMxtTaXtzY3gVZHXIsFS59gcOPqaV6gXb9wafCxTjYmy5G3b6hEp2PG8+HXy
oAO4GCdQqE3QDxxV55SCgJy5baVkmRJMBR8SivqBTUJf16WGSNkjcfgNjmvP3Vi+II30r319yZie
89xPXBaF6kadohkuwoNQ5BppotL/3X+Ard6MePazwW15SdDgLPQ//7rJZF6dnpE3TOLFTbfclWyN
b8S0YrwgLVY28Zw6xRnrDHmKIMDf123/0PW5YB6SJVE3NSnHh2CahgJHadm80QyWEclU8+m86XEV
P42xLFrI1hNnnM85m6abS/wthxbbM4zAhpg1yeBJMce/1n6lxIEppAz/9mLT0sDSBibhEkelmQKA
abz6xeDg7n+qluYUhMTdglzaHmBEeD8yCgfKaryt2GzJYejeVdPn+x3VVj3rM1+NqgKImpHwcMCB
V0E//Fp4SyqfCroT6Q7kxO9PULV2065Y4ME1tMVBDyC9QMG8Bamy1Y0RySLrOOQwAd5fp9n3voOZ
9zpU3K8cW+FGFOPKqeDA+U/xL5k6OAhQbcBAbpfSNKRG7CI9t+AZd9WNuS6ssIT0lwP0oemXXS9v
qvlIsjTaX7L6tsKOVANibKY2uauWmjFFfHopWw+Z41Nclvp/lIEUD2POXXCF0BTupUtT9xV2+Lfe
WYXQbpE4B5/M1dlrwfEJhlFu2WZYOr8JtpRNo4IScNR3aZjkD2ka5e951gOKI3cS4EJTxsfAknPq
bhFxPolvWGXz6zDMdGMDZWuF9fdXwTurcOLSa6dYTuuNkMo6EINw3nW/A1nmMNPGWUVl2uNsboxV
VX2SlIWHFOKm60qAC4TsNvQZtm8wAhjMWBmB0LDEjIb8lCKb5RwV7YYuyrKcMHV8iT9lflDV402O
yPYsqTrOI/kg+XLlSfphTdC4X1W2jzBCGY4YUTv11YREaeS8kdTHGCe3Ls8shZuQy7Rqq3DJU/eB
5BAehDM7dOlOBndoQi4lbkFdL3PUrV7Va32PdJ9g3If/D020ZR9QIeHOPcZpg4y3q3KbxH0IUoii
N+7WbVWzdt1XAZDjTjoLQUGMeVtDsZySQgUnnD12G8s4W/nGzIskmAFQ+1kjenEVl9bTZ9Xu3RSY
Bsy0nUrYsyjMLukijmlb9pfA2dy8WqLXlA3B/SUD6IPqmGRCXkU/86dkgF+5dpPilHlgre/q+n9I
D8cw7yUZNTKRf6H0VXoI2VYal2WANuWGQjWh1wyo/95PyQMdVf6oBuwou2Xv0ZCpOaQyUy6gMdjc
F1F71GFBTo3eB5hmptqwHNzEwwklrrsVkgCW9tw3tKfkKSDabel/91vg7Upi3BhBMVdOsIwPcE3A
sdE8Aq4Dm1iHF6cAiW8bA9zbvYmZCjG5qDLBCaaOkdz7gWX8ec2no3XzxSH1j/uf8XasYff1eywD
roKUdr9EOIwuvQHsG8IkPNgHkmCmTozorCpa0FZwzBicgV65pC0mgym84MjrZaHJcfWJ2/chxqCh
+063s9Qq5uVUPZYCZxRaz97O0tfqezXkob+KutfZFKsW2BVc2ZUXUFi2lOiWvhQZi3Xi5X3neNMQ
C86jYzkgacIBIiHIw5f7lWN7gNlZB0hVkaPXx8jJrZ7TqgQqs4MtA5uGamNdbeurxqpdO90kZk3S
J+Gk39MSmQ3Y5US3VoX6OuRSXe5/ie0xxpzfDw70MgiDmPQ16qtw2ZeeKX7KC+jrW4FMo4112CoU
/vP2AlC031u89uH+mAWY5IDsIuGDVMBnk3aEQzPOSooKjjpN6xxqXidnEUaq+OgkE87S73+lpb1M
bZnPyi4XqdRx3awZR6W7IC2+/tLITas+2xOMuE+9XIRsEBi+Ur964RMEHbqp2/NYJm2z8RWWtjIF
ZtRrKdUj5hEt6gamvDCVA0790kv+lGH/eLxfV5YRzERsYlmZgMEhxhjJL+oRJKdxPCxtJ/ddryK7
8feO4OsqnH2NqSphtXxXezKNHbK117VVkRH5yH2ABjvTfVzDKfUilhHmqetasy679GmZtg4Uba1t
BKfI5kwFy9LHeTSKR/AYn2d3CN5nutwIS9sDjLAsc4Z0mIhChNGr9HvCouYajLw6jgyi7/vtbKkq
U6Hlg7viCFDHYt1U+Rl+iOpSt1AzkAnTlaabqFPLp5hSLVkQEU0wqABNBq4dfd3zsxr7Ku5a+Azc
/xT+9thiSrVKJ5ChbNUQww6MHuWwVICNYOZlExwYwp7FmezSc7T+dP+Blhgx5VuiC53Gj6o+9j1k
/9GQfqX5ZlabrWHWinw1NyrcQAwlaXSc9nQ5CA3HVAZu6SnNXX0ORpme932EEYjKH3RC2/VIC+lL
p5yARxWkxZZayfYVRiTSamwdYOnVLcex2RNteX9DrpM6uyIA8ArbwZf7X2Fre/p7bcGuUORlpOYH
3c8H1YiHlWGZjuPnRqqjK8pPyAB7vv8oW6sbUT+XDs3GYMA0OaRfcRo4H71gp70BM1lxuJlYJuSW
9XHalc0hBRf4MEY75eHMFHblovSqRMw4o27S8CLnMLgu3c7tNzOVXYC1e9UIj3IIN5qqOsj17D5f
UyR21Tsz5ladJ0WS4/A4npnfv08CF3evUx7s2voxU9BVt60LGu26u+EzmlWi4pu0rDbe3TL6/SHj
ChO/r7MCFZ9CElIXuBFI2qEBxTX7d1/tGGGcJ5I4RbosDwkf/yoXshymFUdyv3Db6xtRPIuxDsds
RuWg/oMDvBS6c10hNajK5FaWrSWsTDEXC2jiqsSdft2WJavm0HG3rBlsZZshK6CUIDIb47LFkonr
jgG1EP64Xzm2wo1JmgP67rQlHWMSYpvRhdNynkuyNYBaSjcF2mmydOk8S1T9r9RpJDpnh1Uas+vd
TaEYBn6fwMl5jnWm/HM+YGqcpffzfuGWsd/UieGYEidwYtXHUy2LI83d4jo3vXOUhA1fkYO6ZX5i
q6P1BV5NlSynbspBCYcclrMUcM0+vHnTTgk4MyVjohNwdnXRJTGuyRHJCvRrS7YgYJbQCtZvevXu
/VyHwAg1eHfABNiZjx471jxD7w+baNfJIjMlYzVEMMi/WhtCCBeWcmGHkafAGfj9drZ9Av39E0Ds
7husG+ZYyvClBlgGNhdRdmz6TbqsZddoQt5EO7m42MPBbh+l36mfir+TrnH7k0oqDjbbkqQ3yIrD
BQnT04JMksirN/qw7duM4CY+2LxJ2s1XhZv8I4EBFIzPivE0Bps5PZbeayrH/GZInK6k8EIGV/F7
TtMa2fKoxPuNYyt9XTC96l+ckKYYqmWGAMGFxzLEiMPZ4wNdzvfLtwS5KRcTTl/xEi52VzAEP/A2
v0mPHuFghVhMtti/tmcY8T1zEbSeI1FDSQQFNxKTvnGsWz765fhxTPDH/U9ZFxJvnE2YLsiSAs/b
9NF8zdswPPgt+XsePedJ+HXzri2w7WoRoRvPsqxXTSFZ2flpFIEPcgWa4cOKoF3vc1Ic28G68jyn
3s9h2Eqptj3KmLxV77qz47H52svyTB33gyQ1TgvJVeXBy5pTP3T7BNnMFJn5OgcSYA7ma8IRLXMB
u4Ou0BtVZglFU1ZGZV/OWbUkqz408Y594g1wBkpD2Ja4aav3HUn6RsCnXjT2UzU4jz6v0ot06E+s
xvdpE0GQMILx/5F2Zb1x48z2FwkQKVLLay/qth3bsePY7rwISWaGIqmd2n/9d3pwHzyM1QL6ztPA
CMTmUsVi1alz1DzPjODjNUf1Gnf5O+hQ1ggfF46vLZCcFODDBnuVl25cELgx/iI7gMq7+uaMUJzH
NQL8heNkSyVTrntTdZ57KHu+HxPv7zDnd2XL7vJSPYdz9+SQZHuVQdpIM9roqXGMg5NaZ88dMC6y
a+6Hctjpin9ZN5AFF2krKE+gXh855IgOtef/8CUeLIEH6MXlOSycWht0VjICaFbZkEOYF2iycGXU
gKoXlWi+5U6UXofa9W2smc8RAIkSmEsZQN8s91/mas3uls6Vdb0zVfvFWHvt0ahxx7R+OZedWfQr
i/JTQPsV617aBPJf00CzRVWUY98c8x7VyXoAyc6ZU/fyJizED7Z88hAlZDBgBTjqfIgp0nNm9p99
rWOp8ByQ/VMeFnfO3MdXDWdDzUSSOxDtqCjQWROgYGf4X1LSbek5p2mcH89+t4IPDq4tzdnYMz22
XRMmpTpSgia5RKZ/BVStvV0XdsYmkfODaRi9isBpVZH3nCQieHTAmrFi40tft+72rgPRO5vyHOJx
4xMlQf8eZT17v7wR/8I7PrnS6dkqP0Q/ok+Mrpo0v681OVAOrCqgK//XMBFiO1iqXkKDTgkkpZrd
ELbbsTO/oIhCj2O/WlZe8AE2y5ymdHYChEn3WgfiO5Ud3UJvBcjcqvBWwCFLQ1iXPPrdhJuIxPmi
oUC4rYdz2RQisdsW+n/7y4u5EIXZusuTCcALVvrZfTdmZoNWcKQ7qybZTHD4YjcHCdhIrhvJ8gUC
TDeNH6TiXpbdL2rm6YQM4rQrcvFjHKbpdHmUBb9mQ9Zqw9Hr4Kgc8yl2te73HUeJORzRRtNypE56
X5Qr/mdhd2z4GuNcdmkU6S8CcuEvMkG75jBDKzGt5F+XJ7NwK9sYNjC3jip0xvx+4FTdhy6ortA5
BZnUAqr0P0Rfl09N6/E7J3D7tYzN0qzOC/vBuAbRIWPGQv0lT3tz0I5SaInP+S4srj3WNqhNtH4V
FC0V98hVukD0gHEt7HK1iegqGmBpFue/f5iFcJCWSx2p73ON1BY4j8utQe/9AWkXtcJYsmA5tmQz
bZke3JyjiAvl5oPQwQ2yT8i1NyrZV4X/cvkILE3EcgEdRJzcyk2w+0ZHce3N5pdI2S1XAJpcHmHB
Ymyaum50sygiVXbvUuRBZOR0UIVM5dkXkC1gUZ63L1TVhSvX6MLVYAPeJtWMxAUn2X3ujcAf+6UG
M1lPGj88XJ7P0r5Ysb5vRIhf7et7IScH71UUT3M/oum2ycro1nMJWcviLaycDXtjYxPNBqZyj+5+
jALQuRhfDOpuoBP0lHdPXOrQq0CIIJD774EOSxXVok1AVSgpFALA9eNtM6KfL6/ZwimzYXB1rkfS
KokuPc0Rz9YlGmPCcvxZNVdKZkCE+r8TGFXmo99T50eQyt9AH3FEOBis1Z2Xfr9l7vkYBqAyKbA6
Aym/UiicI+fGniu2etsvHFsbCicFzyCTwUEeJNC/CrxBv/Vydw3mu3BmbSicDgykUsHqcNRN+iMZ
grhM+1i3fbzev7U0ASvgN40Q2smDClucJuRnN/WOv6vaQF/HCuLbSDjorQTJFHrZ0e/9H4SV1Uar
9Pvl87lkaZZNy3EEfRD4Io7U7fbUB1rWmA113UNYhMeShsfLw/zLZvlnZMn/QMPhTi8p7tovmg07
0DaD3U9CVZorDXF4wK4btNSleK4qEJABTbvGpPr58YXgxX9tg85F5Yn2zEMq57J9OdPzlFUVPEd0
jfr/890H+8x/RwhVBbCKqrPjlA3nNwtoeSsIz11etqWPW6YNYp4StcEIPx9Bt7pBsBUdZ8zhuq9b
tk07EfSO+ndxkll+mRjqm4V7HXEFWgD+uzBCzmk3QsEHFLA+OpU76JgA7gVBjXSsh5XId2l9rDu8
BiUY5LPPqsimhkrVv68EglN03fpYhq0zkioosuHrfnvG22mwja/37i0dTStqD3OTjqFL4TYEAF0b
QG/mbSl7s62GVZWwz70fdG7+uwcucZq8gLAOXtY0ex46dicVf1GAQapsDdWzsAc2RA1CO+2gnRTz
yPU8bRAV4v7s12DkC6tkY9CgdU1TCp+HGVRm2IQZYgB2Lpe0FF0tl/d5aQzLhHMIp8xo38IYvq9B
ijEnf4FzNtl1Effjy0MsLZJlyLVxpMxEjSH0HPA7dMb6NxXgMIfLn1/YZxt9hoaGHl3ukXNgRfYi
Kd2GQfJaan5TAe52eYilRbLM2agya8IhwwxMDrSCLES/B7ca36lwSnbXjWGZMzORx9uKFdgIkQS/
85R59WHMDR92YCse6iv327JravymCPwUU0l8+D0Tde8hyIAfOPC1K45pabUs485IVTZOJt2YpPzo
9d22qYsdSdegW0vHybLrzBuSLomUG9e+OVKD5JgTesHKLix83Ia4hTlD7cvTWJ6QQaBISFDxKple
17XH/0C2uTQljGJpaFkiqd866NpDT9mVP96yZdb6tS70NMVd2G/Gpj2UqV7JSpw/8UcIE9I/XBEy
NmPNiXlF3+Sj6YXeZGaEKqWKWSeqjefzlYE+tWYMZM0hq4OyYpJXr1HYxRQJ6ojL5xa6uRua1Ctv
06UxLIfExJR7WCLy6ofNTTYlxabw5WObFuCyHlZcxqcHCfM4G8eHVMGExvqmKQx5RduqekQtWu6L
kJmVKv3SDM6jfvh6x8IuAsLPfZUJFHNZN+xoXt93c3HXBldJ7WEGlkMi3jznXZGS1yzpOZRxwjkD
zbZxfl72d9HCibIckRS6ZX5D3VfT8TuZk8dyBLqsHPq4pXAXFf/hqfZBsVVqmk/dEuZjuSUZgueL
Im/3ClZ77zmasmQ+lgEB9g99BGWz4vyWDMXyToEafS8dR3oSaoh7jTdXPTyRKrgZK3rbhfnz5dX7
NIcX0j/81KChNNdh9c7lrklCrzD3ghgCLvfKGR+T1D3Aya+8XxYWznZackDyJkce8kTd6pYO/oua
/Rvm5i+Xp7Jwlm0obnUGSXZQ6TwNE2C3TD53xP+aQbVz6NsV8q+FTbHBtxEepGmY6OLV5PkXXKYQ
/8vuZhbdy6G+Lyv/mmwKNsWy+XqKfLAGOfOrKWl5B8Ge8ICydhRfXqelSVg2X1XJkIsic19FU8Sh
GN29qsen8zanyblYwddYh5f22zL8pGl6iGuy+TViSJ+2w7kk1QMW7QzFGrPWgncMLOMvcz344MSb
XxlA0F+T1jg3leN1f11eqaUJWJYecUcDlVHMrw0X0W52TbLvVF/H3USn3eUhliZgmXkdDRl4OCds
dY+CBvUzGUOjZg1YsGASNva2FQ41Q+bOr0Sz57qBdXfMPdTD8Jc35yvd5guLZCNwq0YpUlTd/JpE
guwhOQ1eEwLyW1yB2eGqRbJRuOHYIR8P4sDXceLtPbCD72416BWvtLADNgh3yNHXAln38XXieBuV
rHuSolkJQhZMzYbgQqSSMBcAlVPbFs8QZDoQSn8MURe75fwPr9cgMEtbcJ7ah1vcjaYAQDUdnqRP
Hkk0PQZ8eJrNKrXx0jGyDLmuocMrPCc4BajjhNzZVEw9hm1xmEW5ssVLK2UZMmvTnqXSFa+z136j
8qkCfXjWy/3cORvRreljLE3EMuguKaA9N/filQETsTnPxECr+tzKXvTRynlamoll0SJHyzYk+cSr
N7F/zkPAb9wIxW8gBb5fv0wXLm4bo9sZvFpExL3TEMjHYX6hZbE7n6wS29LPL1VYroSIC/Zhw3Vr
I7ni2vdOyeDvWFR8XT+3C9thg3VDzkIfDBLeCZoiaBoOjs45bzryHRSlv152HUtDnP/+wTRINqPf
IYfQzqzLW5yriTcbkkdb4r1fHmDB9myg7hiUaB5NsuS7D2nJCiEACadbCBlf50FsqK522jDBKtF/
lwi///xa4r1/rxCqZ/5asLm0x5aBd9mgdDEI7yQ1fZxKvCYdDgGkyyu0EKBzy7Sp61V5ruvxpKj/
NYqyrcfyA8ND7xz+oX+tbott3gTX5BtDasN2hwpSmWnN8hMIUFCJpIXXFt9UpMiaSvDSibLsuwB/
LcrqaXNyikpSuVVUjfMhr1kDdp65JMM5PwVyXvX3VctnQ3UFwC/QH5qaExBFyAn6+8bBExDNsaPs
dyl8St/h76tHYcGv2EyPvqoa7jZ+dYrgSM47pXHSymncDEUfFwgSVbRWz1ga6uxBP9imIJ0v2RhW
pxKzOc8O57sY+l006ngk+ZYIf3d5DRd8sk0BCQ6BoU/CoDoN/vA00SAGBiP2omyXs1+pXJOnXhrl
7CI+zMe4jmBV7Van1rQ3DU71XMkYjDX3Qetu3dWepKVls277qE09VbOpOk11Bgrx9mbCWuk+2bYR
shCyiwExuXLdLL9QNmMzaLcsT8jY71LAiLLmRshkq4rfalp7Fi74BxvAq3PHbZMoK0+JNJuBgh13
YhtkYndtAnVmzCeEz1CY3+WzsLR8VgwwAPtFeJOXJ9PmG+lBGu78RIQNuejP/n8FNTauF6khGhCE
Nq+FS48ikHEw9jegYdyNKdkbp1rZpfPGf5JTsxG+mTEEinJe9F5nvP2Zykr7qJGzYi3Vu+DxbJCv
IU0K2RutThrXtHHZrXCKr+B1eYjytUB54Ra1Ab7dECC335P0lJwbj8O0PBgavcqIrGz6v7CXz9bI
igNcfFYS4HrfKQMcutj0FM3yctsqX3blriko0pJbZKpK/xmuoiruclqoKN9SSjoHVO5lzVGeLDvR
ZciMmGR4Z+kE2gIg+/o1xOjSPlr+o4g6z6ADh777EaABx6YkHP5jHskaYdqCg/oDFxw1NVSvufve
SZnkxYY54zQ0GzaOyjt0vPELZH9oW0fbMRB5vfJAXJqW5UTwNBRVM0Xju86Ex78wBaTFS++ih/26
K98Wlq45xJOLtK/eaVqVP8ElRQE+G9n3y/5i6edb/sLvwRWYZdy8l1WRAXOY1sQculbxNUTQ0q5Y
AQX4iQ3Ah6Z9d5J8MxOyJT7bJzAtnlOIA64BhBdMzAYIz8yD6mbTN+9eUsjuJx3GIHkKvdDVP9oR
sm7fLi/XwmxsWDANRRJFgLi8S6+8O18bUhZbL2F353sDbVsrBr1wadgA4TwN+3ymYfkO0Zp/vbjA
/SpN/5CjOStxyRbkUHGTXBmq2BSVaDYClQNQgK80aX+dM6TnqMjUaJsh5E2I74xO1wiohNRGD0dG
uUmC9k5Akk30YoY8fSn9uXy+vDsLrtxGBVdCoCcdUIh3B+u202M1x1VEjlSzeWfmqlsJ+ZfOmmXy
dR9Gcsp1+l50vpmBK2CNcws5D6O3zdSmfKX+sjSM9bIYgWxlLmnCNx1E953K4jQITkN6lZI5tsKy
fFG6SAmldfimDB3NCX1gWbppgY9wrnuc2mjgrmRMd1QGb2fZLhE4CPHFcZzZRvlr6oEL0Y6NAg7m
Ug0F8J5vBLXauM7A4pfUAFBDJXxLOxru2g5ZwbrKvd3lE7bgLm1QcAjIit85CX/rwXb1kCZ595b5
Y39Va0sIbP5/Y+wyVIz1TUrfAmGG5sCMG5C7iPRm3qf+qK+iRccwVrggqMNytwSMfdDoEDDA2kTh
KuBmwQhtSkvRmBmC76Hai3aIzxtRNt17z4LbJolWChVLQ5x358NTpKOjE6Hu3L4luXTeCC1F4sVj
qSY+b3oEv+7wVUeus7ZcS8NZ9l4ayn3WuyBQbvrwa5LQYpskktzWrc5jUTDvn8uHa2kcy+BLAGUT
sCSke22yF1OjzidpeXsm1JzH6xhHsfeW2VOZKUHTId0nI2LReoTUZj8Uvy/PYMk8rMven2jjqslX
+7CfvssOLx5oQa89QBeWx0b8jgQ9+82IUwvo0M7g8gML9OM5g+pG3umq328DfT1JfK/kMnvDBeL/
VINM31qWmqukMENqI33hbJ0Zykz6LeiEH6KRAM19W3ReirWbaWmJzn//aBgOqSJplH47E6nU0BL2
lXvwZnbrrb5nF24lWzC3VmWpmOerNy30cM/mikU7XXAGbWtJ6mAlAFqaiGXhPYpR7TT6WSzL9Imm
7teAeXsUc29DtF6uXONLY1hmbXxvElHT5XGU1+URtPsQ6qs6eTCqgX5lOIX1t+tOlWXX+TwWpAx5
FlfaAxMyKLo3s+eqlWksbYhl0KNkHVNFksWjaPgvjki4A4vnwF4YU9lav/iCYds0mEaA3CBHSikG
RLYE+48cD/MwXtWpGBIb+UtUUPigz8ZOeI3M0BVp0nc2+G278oT6PGonNsQXAghTGTpYooTiQVgM
kTykBdR3fBCN76ApMCF/NVxF84bJWHd4UItCI9+TxVOjvnHcDvuSGHa45iiRP3gqmZfVnFfYB8Ue
06nyt+OZuvu6j59P2Afv0Xa1kOWocZKGmt50ED2K/S5aO6efv2mIDfZNKAsyD1wMb4VGBr7q6L+Z
sEhk+65q5g3EO2Kv+J12a2+oz82b2FyV+dz6vjBFFpckOg4Z4ZsORFxgJ9z2IlojwV6alGXaE6Jm
0jaDeHNL8DSwYuez27oqdqkRm9KLXpT7MnFy5eZblp7rKBV+q5wXX7hIIBbo2853WdW71yVEiY0F
Dhlt6iiLnNfzs/P85DyX3aa53dOh3SKcji+fs889FrHhwPU8hVSbMN2z9tw0guijHJt0sx6GLOyK
DcMjWdG5HdSpXlVW3KUD2WaIBbXstp0GT1qeH5Livs7XvMvnvpH8gcUrM6GqiGYx0qwwGQFum2Lf
82GMVu6PpfU6n/APdllwdPTyCQ/AOpjHLelZHrtGe4cJLer7y1uyYCw2Do+jDbCC9F8Wi7QJbrBl
3sFkrXvkwBluwry67l4nNkdlhKZappxQI+sN3adbEswQcGG887eCJenJVKlgv66bknW9k6r3hqmG
NzNdOPzowWLzUER8cLZhNtOnWTjRGuHjwvViMywHMpu7mRrICDeDum9o/iz9bJ/ULD04FQSNoSN7
c3lOn/fIhMRG56Gk1JQRqMNeKVL7CglkgiteuOmRz84BUQZI1Lu47odjH7KVo7E0Oyumb/IsZ4w0
Kg5mdXSFiBGHA32dmEc8Ig+zCtay2AsD2WC9yhc9nepKneEj37KuHbcTWCO2Xg2xKAizxgnobHeX
13FpqHM+4YNF8Q6sxY4HbmSIUP6NqF8DNqvukiA5OlFBNgHEr64b6PwDPgzkjwMBXTJoEXgivoVD
8rcizrvp6cGbSLHxGvXP5XE+T4QQG7rnQKOljJDTj1kw603hza9Dn91UvD+GZf/dmOmplXzFfS/4
Oxu/lzQgmm2aQMetFyV0FxClzD7LaNGvnLilAc5//7BoaALjFJvjv+YgHW0bfeq0vHI/LKeQBREp
hFOqGDXG+yBzwLwe5Q9t7u0dquWGS72S/FqagxUYyL5V7gjy8DgYNHO2WR1CWJCooVuJ1ZZOsBUL
BG7dVoNxUectk8PMjUZs2++hAXgzh7retvIq3eiQ2PSZPULBTo4DBmo8efK9fj6ZkEdi5fWysE42
hi9NBqftHari1jcd2YS0VONmkt2YXndabQCf4xV4G8HQYmdQ085PpjpGYHvtz7fsG3wqfXJWnY1b
kbonry29W8edizUOmoWb30bvdUq2oB7pUSdrnQeetWbL0yEOabIG91ha/vPAH0zNmTqwQqBuFrdh
84vr1vsRuGm7tjoLXsk/j/rx6552HVNj7TmujlHTB+SEv1K3+BtsLscWLWb9VM7XGYRvWfZZ3Q46
jKmKQzf5MqKhd9On86snq5h5xN0M1z7BbFZNKluCJZMqhrZIt8u1N8d4qZKrwNHE1khGO1k4uwSO
fO7yIjnOqXAewD8C7Onli2Ih0POt23wqhGRzDr806TSIReYfuVscm1BXu7nVK/nZBedko/daMgge
cKViP5+RJY3aGI710DPk4kU1vrtBkKy4j4Xp/AHfk4MGO5rGrjvkbpyDH5z1x7wYY9TcV8owS0NY
Jj4Ara6ZxsEC1/UXRPWbZHLEdmQRqGaDb5d3ZcHObYHmmlBRI3cqY1mABzbMCUHIUzZf2qjurpyG
ZentyJrSbXFsI1BVRj6mEel3f+pu+SxXotMFZ2Kj+SAXqvNO4HI1AGmAtyJs9yyZ3y4v0dLHLfs2
IyVh7yZpPMsueCwjNR9rOdM1GN/S5637Om3yvBATlqfSQPOboRdbdxXHv7S91mWdeDIKvAFHSBcp
lHzMdwVg21hUK0XVpRNq2XTvZCqVQ5jGxvF+Sc9/RaM+zTYVIeWmZkO91lK4MI6N1fPb2esC8Dsh
yOzv02J+zN0W0yDvrZlW3BP6cXE3/AllITZCj4+5aHOXyO94S7PwJpDRLA9tWdC/I074tzJ3PPrd
b+Tc7MqelA5YmQzIM55JJJvhrplcKWLw5ugffoH/th16scJvmc+le9vhmZv8CLopTdAs6uB/Bde5
2LCylD6EMYUX+wEAbaILpmrXzEMNVlLoyIfbXLMx2NCWI0uYNo4rDg0NETECUeXX9SFv8+K98Aun
isMEikfboGm5htKUJiTmRIBfr+oD4e3aopj/ApwjPNFJkXwDqk3zPjPUJ8Hg643HLBz8Jy3olIEB
ZK4eMqcn2W6MugE8yO6cuc2OF4APQbJgbjfDFE7OjXDEnH6jmjPkUoSBfHwGVS3ocUOA72nWNSt/
0aTXTkwULVksJq/9XegWV0xd4cG192lUOWCwRbpqC26giULHrcnJQ50mqXmf+jx0ntOezvyuIUT3
W6bCxN+UmQI1PDxh8Thzp55iOTCfjQ9+0Eys2/LMqaZt6M9eEs/V2OuD04s6PCZt0zC8tly0On8N
qoaNf9Op0eTJzJ7g9RZ77m2Vm3VfmPBZtwO1XxejVVbGgyznaIctiIIniMKlxa7CG5jde7XvsaOa
hAK+BNJDrTrls6PJAwCRSbaZJ+BOtn5ThsMd0BvpCHy0nsgGHO3C3WXIQkHPDxVLrFoaKuDZs0DK
4DCXQXHrkqTs2Ya3Iiv/SWg2OGDokXCdOVElf/Clw4NjiC7n/BACcNUWGwXRDW/HPU0QqYFhJdJo
gK6q0dlAh9Wv5g0VlefmsdNMqf/o9H74GgnqI4IIlGm3k0edCRVsOf0eSD19GybH3KhRmK+z4Oht
BvGsV25o07YKZMaOfi4QgKLInbImPYooibx4AJ4NROtA5nvyZ6q83n+bIEdQ/1P0mYj+nrPaLbdj
5gLyGkzSMwfmtdjOAK+6fjNNw2wOomKmv5GDY14dpJ6K54LzmWxLvxpYtusjx3RfasC2fAhKMeLv
Wo/S377ng3/RVUGH5RnSQmyKSJa/nKiW4P2cpvFLHfVMbbTIkB0rdWiSHQ46wuW6mH5Unpp+F77H
s7saWsjDFrkb1d24gDKqQwbtJffZHSl6o1GpgfFpLJrYRL2Q1bap0rD77nW6CDczBOmfs3wc013p
BnTPhjn8VkzajEfcS/7PnHr8Iejb3j2SEbxdWz8cwu/Qpeav81Tx5GUYomze6KBqH9spaOQt6vCk
2xe0IP3Rq1vo0w0aopxfWoRn+n0MkF/eQaK2BqNSkKTdnqVNOb2gENY2DyA8IGKHgr773lQuM/sq
BzsZmLv7yX0qOjN1Gwei0t6Bu2PRbWriYAWnkLFmY5gfnemrsyC9Y2lS3YNr3Xw1SRn9lQQgcdrC
DzdTnJK8QR1XVc/JPNXOVqPM9F207plLwziM74OiTJqvZOIgMtsGfRZ0z52cB603Ex+jptrAGgvv
AMWlJsTuqxzMU7MEn3hbGfyMkfZwJKCi4vemH8snadKIHBzS+mITCj3/ZbCY6PxGO6K7S8s28s9U
3lFwqFkyfYVsqVfvDEASZudPUOvcegNe9hsnL6OXsenan300DbU5i3DwEQ5PyHQL4kURU9Z6/2Ad
WrPvReFFMReQJdiBdBsqfoyUODup8UXUbRoITuu/4LzAY+UbNzQgSmZI9XNW6VltRJR69bGPoLrz
ODDue+eG7MGd9z3hfqb3UCA0/qMrurr/Bt6I4ISLAOcOuFY5fhm73IhtE5VD8nXQOTA+HfRSi21b
51O0jzJ0R+9l4Jb40YGhDDUkrpO7lo5UHNBx5Ra3gDj6bw46uoD8xaViYsfveAJ9XtYZGpdBLsdd
mg3VSzNHSLHmknrOQSFzGcJDltpsmJcnB3NW6ms3WSUzl25MFfbdPgcdEp78SQpfy0BHZuZt01Nu
clwWafsPDNaYnZsl/skJfHcCSXGbvXS4Td4QL5fZQwSGVvdpQI2H3wxQ+qh2OYT/6K4q0G18M+Ws
xg3vNLQ7CCI6vkfqrXPiiLbV9AxGmLq9i+pZAS8YesUXntEpQcY788Kj0HVQPbE2qckbS8ZhSwEp
YpssLCcX/ePRSJHwFyOQZiBtg6tIy4DGTRbUw3MEkmAwjUtvpAe0G5T1jdM0M5BVQwaVLtxnHm6e
DZqEQ3mToZNNILrpxdjhgyAd3UypCYqdGwLH+Dy7fKhwpRbgn0MaBqdriurgd9GrDGi2PKlqoJAq
xDL7fp7xLxM4//JYUWC09wV0KfW2V2Na30qVVP+k0QyAD0gva/2dq7x6Jq3I/25ICydfep4fnrox
at9GeIb6ZgKmvL/JspKbfot2HL+8hwZGC9awqEjrb0xFWfKGwuxc7M9giWkAxl1r8YwOscS/7U0X
5PtEdLidm0xO4R5d0s1wi/3PzX2YRs6tl3qh2POBmN9pKZEv3ZimkdG2HAgkZmh0ThIo6fP04Im6
Cyrca8yRv4lwy3wfkbl8GVgdVSiAKiVumatFHV+O0BfCQxt/O3Z1UlVhIr/zcHwgYXsTEGhRAb0y
NWIl0l2I0m1OXqY0EV5lJMrQTnJQHsuOqeJrRGZLX7feAKEb8QSsBylCtlL/TFMALCGljY7hlRTF
0vetZwDivBZU7l4auwMDjUhepxAMaHiWXYdOIzYprx6NTyA5lMaJ56UPwu/UgwNWjmta5SJqJz6S
vE1yrx9InDRKfi2Nim55l6wtzqenB1+3Fid3WWsQK9HYdfldGDqnM4lwX8jHYlrj2f70GYYhrHdS
CGeCGQgaUwf3rYAIYAwNtqdspOXusgn8i6L64/USUTvzIdN5MN2Q8piCYQeMAKduRjsOxKrP4kkU
9RrF+bMCIKdNcQIqXawM/OnRwrhWQSOZWjRzly2JETKSDa2gE7TOhLr0cSsDgkKW42Q5J3HXNmor
BzD6eBHoTC6v2cKu2LmPvqM643OEinPoByzuw9y564saEW7RjleOcR77QyIS8suIYTpF4wwFeRM1
CiqFxU2DksXKAEtLdP77hwEGNE20UV7QmKVZvkVveLchNMuPl5fo03wadtfKfZQmlyZjI4sHAkkD
kAduDFCiG59+dVxono/Tmrb60jQsDwhhyLmURV0d9KzdowsXuAnGdI01aGmnLRN3vW5o8FaEcegZ
IpglVL9eXNP48kvWpQBSX16spTlYVt6FY5T7yczhBIfyy+RHAJcUbi6uuiVAAnhOXHzY6hLY/NIg
pxwj5sYljrXXUq2lWBZ+vJ39KJt8cp3UJTFtOmeLXr6veMKswQ8XXKwtLDIhNk9omlUHMKS+JeXc
PtYRS3cNOsVSNyK7y+u/sMt2N6KsELS2rqQo8ad4bQCdRNP85HD3Onk9aouKQEU1KJrEsNg3/G9T
9O/UXCkRSG0REVkr04C3iccd6/ai8r90XvkFdpZqfk2/EI6PZcuO7GY03DjICyW83w4erAutWuX+
8uIvnR/LgH2nnP0pHUkcovKxmfwzAlfyvy9/fMENMct+ZdEY3G8ZAZRGeL+xvWQbkhlvvka6j5QO
ObAPqy7709oR1skyYyTjKkrQjRAj/R6fFdimERxOENSNz8Q3hiMBBGHglcz1wpm1ewzzsp+UJxEZ
5G3l7/MRGuKA7zxkRT6sjLCwdnaXoT+7bZrjUXIIefFbd3pfNw0UoLPfE4N6kFyjZ1jYf7vT0JDQ
N1hMEhuGuzQBy2hOGrEyh6WPn/3KB88XzniK1+g+j5nJ+FHkA/0dZHjLXT5dS18/782Hr9PUqTLH
rQgyiQCmDwyUcjn4Rq+7FezHiS8YLT2e0ljwadwLIJi3qpu/XffTLZsWgrv1/zi7lu04dWD7Rawl
XkJM6Xa3Y+fESSfuPCasJCcRLyFAgICvv5vcO/BRrOYuZl4eoNajSqWqXXsH8eyd2oL+0lC3OcXh
psKN7WwaJi1Hlg/+hOiLOGV4LytZJHlW4rmcTcX59u+3XAy+Ydjgv+to1c/BSQ1I3zwSJuuWJgp9
M8gyT6BdCfJD44ZBd7o9nm1Khm0jM+9lVHQutIaQzCa4exI2TuWhyWDit4ewnCazH1AjgTuqugzg
yMHfyCon/tCn05aGuO3rRrjd5BKZkGzwTk1PkDbNQdSdjize+O2W5TG7/yh3+2YMPSxPv9AHLBWk
s1w/OBVopjreXh7bEIYpgw83mASZXYCUEdJ76GY8QrOB31WB3uJ+sg2x/v+FPQMtVrbVzNwTsnwf
Spk/0Up/kn7w9fYMbFuw/v/F53k+OK0O1vdipZb3VAr+VMmpvtv3dcOioSDHSZNNSNI14LdM1+6o
gTV6Y4Ntv9006XCYXKiw4yKVyBKthGV303pV7/vthjW37tLVIwTn8RYRfQJkoj403k5pQs/s6gvk
UIHHpsVLEyn0pEX8dQyI7o9NCTHE2xOwnByzq6+E5BnSFsiQ4nB+U2Txj2RelsTx410Y/RiV4/8e
HkG8Gg2Vc3OWBWhNSsn4MfI3CaVsv3+NAV4cTZkuUSvAB4fQJdAH9A99hTIdFDY2Ob8twYTZv9d2
YTggb4T7pmuGD+UU+oBqI0taJ1EQiF+MUvaw0IXvcxZmRx9FensAyg8vnrYPj56q0rscScvEXd3G
vi03rFmnLvJNDDNqglS9DaPoVzABnlmuJ+v2COuXXsnM/NEzerEpZV+GkpQIAMoZNgfGHnYIp7na
+Lptyw2LLmk955Mq3VM740bjKHQgh5E/gf9uq7XL9vsNq0a/8TQFI8IjFEH4G07d6k4whBy3V8cS
AfzBG79YnWFKey+liLbzjJd3LKbySgd0QWVZ754bjQrC7XEss/hT9X8xTrP0Q6UQUJwqHcYnFeln
V0Cecd/HTavuKJp/3TW/Vww/ZFaPhymD9sy+jxtGPQ9aotCGFUINkR/KAl8P8y3JWtuyGNcxn+Y5
FGhUOGEjKnQuE1RAkTy8/cstZ9Ps2ONjB/7+fP3li0L5Edyr3yFA5r9xeDPvexmYAh0imCOnz/Hs
QCUmTsqqbe66sms29tXi7kyBDjJnEUH7w3rlxPdp1jzkSrQA2/dvywgicGgn+ff2Stm2wbTi3u/L
WRTNmRdIRh9bChD1P42sF2fnAIYRB9oTTRfhZmiR9IeqBeiOGxJVO4+oEVZ7pGWQXGfyHLTyp4Zu
xsmnjtrYhNfX5q8ePTJ17oLngH9K0cR4yNeUzpp73LPwfzXo5X3JI94McG5i+KFcSAhOY8iO+z5u
WK7uO29pG+2fRFVUB03Tr9WUb70rXz+bfzXk6Xqec/BwI5QDCQiioTIRyPbPMRcJApfHKW92VV/c
eLXuF56TQrJ86hw8CmjruOAPKsb7iPrf9y3RuukvPi5Rrgb2pG7OunfJnWbQEHG0M260X9qOjhFM
l7FIq34oEao3U5AMSjqHGiXkjWjx9avLjQ2jTduxcoB3Sn/noX4HbOtP1dbAHtTXLt2iWbRNwDBb
YBT6MFB9+pvW+b+rxmw/7FST/qvnrqTSZ16R/d+9MkiCLNq0s2b3V6sdZSznLtIqwAWh1S6IeZwg
MXS5fWosK2+22bHYm4PUwU+nDnvvoffgoCW7r2SHojbSprcHef32+qu7zqMyW4Q3Nec2hYQ09aAu
xUHbBrWEtt3nIJhx+6ZdyiuPlfLMihrIZOJHeHJEXbtPSdI1m+vQ2CapS2T8+3/VTzqYLmAuyHFB
K23DgVrckNlXJ5aQ6WzsGiRT+DcV0jfQtHqikA/W+XiaoEx9ezMshmCS3aN8MFEcWLSZOQAbsEp/
AA/lvGHIto8bhgzcLXiIRExOLGxGUOXN37XLt5hVbB83TbhSHu+KCNmmOLyTDSuO/tRsBSi2M2pc
vCIKa78DvvpMaOV/hXYIQCky7Hznqc7Rrb1hbq9nxF2zPy7PgxjazX1zVrU+ERdqh9Dg0uAcQzfb
aRrGdxPKRbv22eSyD6rOz9BR8X/7LDUDtjKruLOrBuKaXPZSc4l3QB//Bu1enbAIwrps2eqRtGyG
2QpH074KRrZWKeJhepv38jGoSYCmSOCFbq+ObYT1/y9uS05i2UE0TJ51BJGyGd0OAGpp9k9FNsXs
LfYcrcf4xRABqUWAQlFzFiOgQwhD6yM0kIevg1sOSQBh4gStzeku8HvsRsYFjTb5tOHZ+nr1MZqg
0FPsBr6x2bbVMsya0Knz58plv9u8TZMyyPO72YdU7+jstb/IMO4S+XFFOtGcg2HUJz4WwH3HIPsP
g5Ds3HPDxHWmgSvVBSyiXwmKSwXG8ATCjaH7tpnVsJX6irG/f2cpXLMdjnPQig1LW4MbgbFjBnWd
RI6NOqEnUl0GPb7zonZ8GFYmAwGxqI3Y0rJFZo9cGy7yf0svaAJnj+mYyXvu1e2xmFHdu20zFv9r
ktxzH9RvYEeWaFp3CIC9k3/OoBp+++O2329c4C0ujbLMeHPOO8oPYOiTlzpi/mHJsy29YYtBmlz3
eE1F3jKkeFvV4YPUwxdECatK4XgCBqqDEAucwO3J2FbKMP001NJfGKKqueEKmgmAMMrFyzf6yyyX
iNkmlw5iEKHq6jOPoaTpzN8hpPhpcNs3HQ0es8x96jY12227Yhh+ylkVEAKrTEfXO+VTSh5GQKU/
OnthN391y4l+kjEgyPVZizbMjihJ+/3d0kfeTldvQsbIiG6GPyEu5K6qMxrrvZM7je9GvqjL7e22
HCwTMcaCsp58oNpPPNAgrOSfRVdeaEpPQMhfx3RLatw2jJEbU8sC44PY+Lmc+/mB6+BBoQU+0Q1S
NRnRwJL7Zb7PHE3ie9oCey1nODEeBWCapdA05vIaNTCY22tmMRETMpYupQOdoJEgXQYN+tT56ZNs
Z6BoMt4jz1SXmdT1eWglf+KVCp4biMNuNSzafrph3TLNoHcZNpA2S+GsfuZcVstbroD0P99eG4vV
mVgxBrCtakZsdOvgHYaGmPfoZ+lAbz1txemrV33ljgoNuwYCAD0cEULpFcZAcxAd4X0RuNXPGm7x
9iRsQxgXOnUGNFoKeKm8qy5eSs5CDneyCi7rQdo3hHGhB/HIymWJyAl8Zmi46MsKjZ1t/WXh0CqM
W1JtOFzLhptwsbxbgjZocfHxmIf3jkQDgeNsQrosu23ixajfL3KBJuEZGLTyyEfc10M4TfcZbcnG
A9w2gdWjvAhF29TvYwlIwHlGUQAE1uoMnUe+z1WYYDEva8E6nIv6XKpG/phZRKHKp9OzL/mW3J/l
LJlwsRx1GNdLw/qMNr9zupAnpth9NwYPWbAzR2GixmjXeNGC5ME57+c5mfsuPPAxXb74vco+3T6u
tl0wQnS8kzK/hhziuRwbDoaUNn0qnGZnBsQkqQdDlgR9RI7oFszxKc9a9Mdtifzafrlhy4K3scBD
Ht+mqDwUPjDPUL7cWnrb100z7tKhj1H0PItwUPrN3Cq3PpQiQnPfroU3oWFklFM/0tj5Td1mQsdJ
3SLYL6Z86+1luZhNYFgQugj2JlqfhRfdyQ4ti39yXGTNcdEIrXllu2y4IoslmOCweUb7ViiQ51qy
t1VeHNG7EyT+TL7VIOndt1rr0C+chYeGtppkEK0t+xxVSo/X3cFpKUikbn/fNoXVD774PgR+qSrG
COBnLx49rFdxlZm6eiuFn0OCjVEsQbIJFiu7qgZff1afWZOVR62yCjlx51FEVXfw+DAfhzJ6D3a5
f/dNyrBtjpY88FI54hy2uThMTXooM1/fIZ0DGCKO20ZkYFs7494uAWyN0pKIsw7SQ5rpj2AbfgRS
GjpX+UZ/jm0Iw9ZBr9aCtrqWZzqz6ayH6VBCSvJYdWjVa2m2RRBkG8YwegW/qqISB5kPQMPxCM9l
r/0HT9gnZzPnbxnDBJDNOlYzWs3JKWD8G9p2DhQsTkHGgYhX5afbG29xXiab/Ix0C5FTK89y5p9T
BUiC24P/Yd/HjXtboU+0FxD+Pcl4UYcZ/V/HJt/Mh9h++rpsLwxRRKBeYAz3kQzGL2xCUqeOKd3I
Zts+bli5cL2wFwPyqRRNPAllSOXInG/5EIvHNVniJeiPlwXixYDi6g8zGsGP63t+fcrHKnWP22Bc
S3DmGXa9jMuUjUDJnhbugZHX+dpCOC3RYNnZ8FO2dTIsGnI8Qxb0OD8rb7+nfHSrFu5WH4Xt1xu2
nAIKyEAwueaAmxGN96r+kvMiP8Xp3tjYxJLpQkWTU1EAvcpMpEhpOgW0Xbqh2GKatCzQX0iyxo+j
ZcblykHvOyRkjniQdAQURxs7YPESJpCMpOjCD3IfNQu8Fk+ge5MHKKbJE1qUr2Glftw2ZctWmLTw
VE4sWCkmT7h8fqkWXTlMjR/Cwd9SDbINYFjzWiQsadhjGpAWSShR/5QIdI6VuxPT55oYMhl4A9pc
e3GmXe8cCAmqrwwlf+ixcvBB3F4m226v/3/hk2onSLkWeGpNfPLCN10Mhaqkigu9D2DkmhgyGvVp
lOkCLAv5jPZ8nvsJtEV2cXHF6I7/788nYiScobeY49U+5UdRo7JWE7xL962OYc9OnVHNeuFmycyD
zy5QswfPceN9LtsEkMkunn3VuSRLIugmJRkYN05+Gei7XT/exI3Nqug9rtaVd4uuRQQjxvtlFJsR
heVOMInfA4jd+d64OCc9oayDAGbt1ZxBr7cqtYVzdNo3DeNO1np0684FVmHoYWeB5uMByo1bDMuW
808MKwYPxUBdP6rOwFAe61ScwE22USGwfXp1HC9Ma5DChxQJPo3LIPHK+jxtpoltnzas1qsXiDUx
3JK8d9/TGXJlkYp3Pv5N6BibqyiNKsAk1SDPXendT6OARogjjmGxCeGweE9iGC64EtoS7BJgcZnR
v6A7mCzlwMf6KtuKWWxDGMbL0ronvlYLNGDG9tMiUv0MbotrNG5SDdq2wYipCSUZMMuCnPKq/6Em
RyZ/WpT3nHtiEryHAQDRpUBNY8lAmkQ8JJ0jEB5teLbXL2Fi0rsPk4ckEqLcE49Yc1jxV+ks80QW
2VOEtuvbU7ANYphu4MO59RBkOeVqrZEi7blGdHR10pO3D19BTHp35jo1ZKyxCaQVVaLKNDuAwmVf
kzKADv81YpZD5s1Hpx363xVw3Ava3sdOf7i9Pq+fH/IXvXvJuZMxJLZ5PjuAhkw0qSGGtLHFr36d
IWr7709PK1c5f4QtPF36CV0f4vWIVOrt3/6qdeHrhuPsCrQMj2PhfPPnAvSgFLU8ncfBPbobt5g8
bRMw1p4UaewOqtI/CEiPjkEIiOOotzha/4QIf6XkMYF11BfuGdBz8I0BF/h56NBxgKzLKYR0VNKV
7DCJ9rnuFlR10bbPa3LnB8HRGeZ/0SSwYRqvsx5geOOhwwZWVQPob36kTnRiRfN+1XjLoNQtNNKt
Q3EXDTkouqoDBJqepmYrTWPbNsPvQocEhavWlVdQjII5JsscMGkJ4bVfWhln9cbsbDtnuF4ap7r2
RUifxywLi0OEG3w6hE6/lcF8teSPxTMc77CQCPi2Nn52AgoZORhPmDvJrKJTSpenLqAXVWb34LA6
3j7slvmY7PuyAKNPCQqY55ZFBKw5Mjw6ACJvmNKrqTPo6xl1Rj/gfuVlnD3rpVbRL1Wwefyq0yEC
s2KQpm6eCKXLpTpVsl/mLywe9Vbv66seGkMbPgJBTwgVEXDdoJx9R2PxVYT9XeWT8wias9trZxti
/f8LO8tKFZOm5cXPbIyOFIc5KMtPq45nOTi74nRMw/AUuYrSmmsIPBI1IwXsimvvw93dnoBt89f/
v5hAysJsIs2MmmaFRfFa5DLHJd2D88UvN9xAF0AduJ8W/Tw04XeQEwEL7flbEZDtlxvGLibVaEQP
+rmtm8cRVFEo11Vi3/Vi0uqHQ1kpvoz6OUvB+QNmQHkoOFi79i26YeHtFA0F+A/08+QO45GR4Cmc
lq1cmcXgTFSgbLjHWjBrPHeq/9g33ZU1cLAT8c6zM7yrV4AdD7N53/kxgYF+6ORcUFpe67gE0VTm
OMgtxk4uv+9aKhMZ6DeucLqJxs/cB7tABpUBdNeOz7c/brkvTGQg+mD6PlrAkdajXPcJtbnyGOFO
Pvft79sDWM6oyYzvLI070zEXEN5eysMCbZsuAYlB9HPf5w3j7UfluXUl8Pud6E3TjPKpAOHCRpnX
do4M4x2ULyHx3gpQurn3YuLNQaYC2h8glbybK8BlvcGHaMoYHvdNxrDnxR2yYnEwXgMN6RO4YLpH
RsOdJmciApno0m6uIY+jx/JujuX91G1FHbZNNqy5Zk0A1shRHHPQinPS/vRntnH6LQfURP+5jlcV
obfEz7qJ/IdJ6iyJQ+IfVKC2mJAsCiJgp/vvDcB4UwAnLqIfcvY1CnUBcaK2PmgAxtn7MJBFyQ/o
fiK1ThqZ1i0/5DUvxHBAuACaztMkFp+G+zxjaKwlYV2fgbgTpysH6rA5gMNUHyJei2ErqbZe/q9E
xiaNiG79oNHZPFyV7/5Wkr4F7+O5D90nruv3FR83GM8th8KsEiP4BfsviFuvPOef5wXtaU0OZtbb
pmI7FkZgs9RRRRuCEze28RG4xpMDBEC49Xq2fd2IaUoajXNOQDMceGPK71aW1veiW6b3RTcQZ2MK
lvUx4ZMyaMvGjZfqWHMIh0xFGX6Gotyy0X5om8I66ouoxlW6lXkKKlYOCa6DDmIQTi7pxWu2ZNcs
cZ+JmmxUnXFQ9VTHho7XwIk+jVR9ABsO+OznrVSVbYkMh1hCo06SQVRH4fRFlpShww40b5e9+2y8
Y0RF/bQac3w/ysN3TVGicX/uQZ5IBn1/+6BanYthz4Vbu8HkMH7tgoUBo8zLXjZ+sgyA5B46t8pb
8Rg5AH7nxzLrqgUWL2dwCw9z4IQNcBv1yHYeORNYATc1jRNqGs9VvMIFwB2ZzAH7dHumlhNnQilk
EVJwmdXxt477jzPPf62fbsbh4+3PW86CCQolUBMZJl4Ez4GaG08kTbtEwyEmqiLXfSMY10Dgum5W
aMGelybqkSQQ8ceap2yfOzQRoIL5o4eMCr9KBT5oGqJpocmDX/t+uuGw9NLErRqL7ppCLTe6g9Zl
+g8iI3843f6+xdj/QoBWSk7Ki8qfINxx4hMtNTin7+eMgJfaB8stSEfrcJ7pBmbCZjR/ySbovOdB
NrTfazW8m5owYciWNNBFzNv6kYMkN0JGJYvfN320kc23xHomRhSkHpAf9WT7XVDg1fDaOU9aPFLO
3mR19X5NN/htsAd0xHwTLZrOhAIeULTfyTw/ggL9H9Z2j+BX/jhn7cYQNmsxPFvcTxFgVC7S4Vku
kh7yz8e+RG3u9nGwmLoJ4FSZoBr6e+kzeIinb9XsFM5HNfbxnCVFFBTzvsezieQUEQrUXcX5lbjk
9wz6fIR+6HXcNwcjgpA0mGlZZM4zG/1GvieQemGf0MMURL+buSNqw/9bNuIvNCdtKtajP/ZaeuCA
P+SuP64K0MNWntOSKjOhnCxiGfjyeucZOdToXeQBLQCKMHkUc/ibThk03xdks2amvEOsNhlv/tBg
vRZDrtN9EV5wwpEMrnt5TGc9ZukVenjpUwZ+Erg1R/RR3CU5II1OfpxJWHTiGHnZoL/rCTQ2oErN
NaiiH4e+WbpvIqtn94cea9qDc58FX1QJ4jNohda+Cgs0ejhx6SNVKkaGdr7YKyHwqYp5LBM9drX4
GjMOKniIldVQar1nUPnLP0ZlC9R6AlZeyr9FBfPhLaYlluDSLrssbhMHScS4PmczTadyq6HHFlgb
70XedbJ2dJV/kxN9QwaAv8djg47BP+letkXZa9txIygCJzDUNtKYPqtco4UELO3KBcQ5qw8ZCi8A
gpFTGkNnKN163dmmZfiSuSjAJ82d4sowrVQ2b1Ga/LhE1XsGGatBTFsvH4tX8Y1LjEI/QKk8Zd/I
Ct/JP6z5ys7d6XT9ddQXJ5ZOS9GA1S3+ljbshI67DrVm9m8o2HsISm2lei3WbqIkdRX2OI06vBIR
Rt4v3IxzeA+eIFFvXFOWvTDZvvvJ86XvDuEVfuXCA1TMx1q8x9SaxKHzJ4ETd9s92gYyThl1iApk
HSIYYvXbIhvwQsF9CBBGmwQQpE62O9Vsa2YcL+axsSo7DyoNQRYn3oJDHEJFZN9VZfJ/o0us593s
s+d4mN+BKP8NIod/qO9t7IclMDIhkRDozIM+KPUVfEDnpSrpo27BLwIe+xmSQOHGKJYlMkGRAmJq
fITuy9UToMCVCyOHXu5iX2W+Sa0HHbWswk/VV6Q74lOH9q5E+77eCEQscZVnGLUc24mUy4wFqull
ov7j6hQrV5/63Hk3hvOZd1u2YfEfnmHhrZwdUBwOEFJYPArhmbQvId4Bir0+/QgoThqeb5uGbUrr
Lr3wJBDoQFHX8/UVUkRH2UegUpTvC2d6qsf4frXAQW11odo23rhRckoYG9pgupJ2IXc1SZHw2KxN
2OZhmHgq4taZKme6MjYu/0aOnH4QaCn6jwz1qPQwpbBJisowlnIGEndfUOcZ5p7HM4oKWkdQVQQe
JHKiJkEjx1ZJxGaPxmu7nQNIQ45N8C1mw6mOpiMp43+YGL50Lfl9e/stntEEUAbNsCIc6uk6tf2b
oIIgYSf+1CNdKJhlVbeRwLFc8yaMMmWgHgOps/9tvebXTF1ZoMBTOstwrgEDLgb3GyhQg1Ojth6R
tomt/39xrkHoGNB+0OSbSNFUHdJjO9FP/iwe1onxYdkwH8uZNpn68ngkAQTa9ZUvDj+mAahvJrWv
E4/5JqgymHU6BYDeXRcHKtO+c2gH+TjV+l2eeRsTsNX2XcMBpH46x/VQxVd3mpL1kEF1/osb86cx
9x88joUr5EMPsccE6CF0NbYb9QjL4TaxllCnZHnZYFxQ3YMHkBwVCR54KL8F4+H22bbtjeESNERV
qlxX43XM46ss2jJpScQ3Pm7xz3+W88X5UhPUvyKHDVfCCE06r3zKZBlDjGb6vu/XG8bvdiqKnEGO
V6iTERScPHWfo/fp7vbXLT/fxFvq0gkrQvPx6oIDOwmJ+ATMwGUNIG9/37K7Jt5SN3gbyZr313Yq
TyjUvFurukqElxl1141oyLK/xDDxQCoZlEGkriRoh8esJNUFSXS9keKyuCwTbDl1uDEit2RXNQXH
JqwPohMQfVhfJTMk4IAPE37zFQHA6faK2WZjXPghZ1B8Wobo6jsVYNMEPRF8bn/c/vi6JK+8cE3+
PjdQRS1DV12noL2Ccf/XatgshOoSBPf+H4G2bRLGFT8HVVVnKVXf8ol+8yi4hn0ypcfbk7CdWcOe
GS2ZN49teJVV6BTHMu67Lw3UET97MdTPbo9hm4BxobvQBVMjMr/XtkUFH4UTdvBS/XHfxw2TJuMA
PQbKuysp52cCGbCDD0WOjV/++up4JgTTU5rNohXdVY9gNCZopH4z6vpnnabFrvX3TBim5gvRaUa6
awRu2sPgQuCm1E52CGK5D34AJTnj1tZQSKuqsLv608BPo5bqQ0i8ctfLw/sLBqhrYCm8urtmZR9W
YE6u2uUwS65/3d7f112GZ+IvVUl8iBh03RWWluA6/Q6VxiSX9dqIeY6K6O0aewzVFqeubbj1DL+8
gsKZjEXs97jf8s9Nyp9chWFGfi+c4iTADYYu+8em3BJwet2HeCYIMKUkQlsHDtjq0n3WnOdqvEtD
9mYR/icXNEy3F/F1C0QK7L+z0orxamypf83DWR6ChSxJBubgDSuxfd2wb4lcuAyzyL+WSs3ewyjA
dH0I/aYRGwPYzNCw8RY0ptxp3eYKrMM/gyvp3bhScPjB+GHX+pjwvrpqUsUlBnDaUb4B1g+XRZEu
GxneVzc5ik2Mne6gblv0tXfH5jxOuEu+gxnnbhjG6kiA+dxmmnt1nTDQGji8OLw9RCxdmbv9JR5W
6m8QYB3mSvM3/qqcuGOlMMQ69IshIHw6B01UTZcMDioZR+aCdLcY7vZ93bC+FNUiVWiNCYSAQv95
+sXM+3z746+GT/jp/n9/ugyQByZAw92RATcFye51MX6Idfcmq/b+fsPOPNGFXdDT+CKbHHymdZpU
HJx/t3//q2aG32+YWc+XKW3cdLw00FI+AO3RoUF1synPdnYMG0tBVwfdgVZdMm9I72Q91gfIpS4n
fw53sUFHsYm6yyMKgU89qEvgvB3SX1G5EVVaFsbE1/U11JWzuokuKz0TobS+K6ZoK6i3fdy4Paci
KqesTLEuLr2L6/6fImDnXRtqQus8FJgGORB8OnMSNGTc8yzeuJUtu2mC6tRc0TYtp+4il/wR+oPX
HO0viceGDY9sW5X1/y/cwNS1LAsH1l3iBSQ2/7hx6w0Xv9YN/XR7bSzGarLrtS3g41Nfdxfa0ItT
qy+6gUB2SL40Tv18ewjbGhnGyvvBJWjtby8rB66GtneCtto3ext4cN4Ng1UdqJPF5LaXqRctGni6
KVFu+fX2r7ftgGGvZKgdoWfZXVQTj6tA7zcIlG29Ai2rb2LqmrSIQfCj8XHVzmcH3I33s6eGhw4c
94c5KLba7S1b8BeuzqEjNMBZe2FNW6GtL6z5dNC1R34Geeup4+2lsty/Jo1e5hMvltDguEinfAcN
7sc88j6Ltn0zce/R98LLvmHWxXxhExy1yNxt/OACzOyRtvJrpbuHBsGKKyBpHfpb/ZC2RVv//2Kc
ylOZUrqYLi6Pj7wfk1bIYxbGG9eM7fOGaStIZEw9+lEuXFUrvdPgQT0amo+ZU21xndmOl3EThwWY
TMGe2V6aqH0kVPwUtXwbUYh9quH59mbYZmEYNwVVPNBL2XQZnPeU/MkgJ7TfquNajM/UXdV45ZeC
qulSFjEkk0OwpLrRLlhkFJv0eehQr926httwoXfDE08F47PyC7XhOCwrY8KkUtr0FLXg9tKCFgxM
aj8ZqAAzd9x5y5uqqkLM3gAhAO9Suml1BCNCdkghrbNx8bxakohiEySFSH3My475Fz5Un6oRLwE0
tPlhflc27N4BOd/giw17fvUpiKEMewZaaXbm2fMuBeGJEO4ZQP5D0QXfFLgRZDx8SPP6KmHft0+s
bbh1v16YtU6B+mvHwL/gXXBZn4GR376NevWO5Onhz8zc4aTyZl/wYQKoWseL+2VMG0QIDeaXRbn8
sCiQ8m+4EYuNm3VoGnIOG4mqS0rk1WfDfUqGj+t0un5f73YU+4aRtx7EJmvqVRda9jpxfSaOwXZP
kc1QDC/Vg5epmVyvufRl9K+W8b+ecOokZ+XWLWsbwPj5ger8Fp3t8LTLSqTHlnMPjAauw63edsvF
FxoBSO+GWdOQor30bv+FuMFDsYgzHog8qRv1EPF4o2JnG8eIRZyoa/yxxUrJZYaCenQHAuYfURU+
hGH0/xjG4nVNUBkHWDzy0AZ9qaDVlfQDaQ7/D7Jdy26YWDJg6fGQrbWEZwFoYlJpnUxlDdV0t8v2
2ZypJRuMjh9MWjeXoux+jHXfH7NRbpFkWgzOxJHNNPRHWdbDJafjvYfbKNb6YxOIL1XdbeyzbQMM
F5VWc+/qUMqLEy/lA3dF90hEvoXusX19/f8LB5hWYdovvj9cvCH8Fao+Lz8MoEQt39/2r5ZDamrI
pn4uWZMP9UWiCL+G/ENbnmiFdWLN28BHoe72OLZ9MKyaovaDhuilv6Cjf5mgJLu431CDAOyuzAr2
SVXxLnrDKDalZSH5wrIgk8tlnLswceeKHboZCJnb87DZg2HUc5g6aBas5YU6q3YNxFifkakEE1Ce
yx+7hjAbQArRqTCui/ri+gV6ZSagD1MPrLFM8K2kiWU3TEB7uIix88OuvnR6eUJn3I88Co+47E/r
W2/fLNYD9+LcAiGI5tDZERfwAl8K2T4A2vV2iMKtm9SyESbqrYgWHdRFKi7+InJQGww6CdH3c4de
y2UjqrKtkmHYHLTyuvewSij9vO9bxU8IDt/mQamOSlTX2+tkG8Sw73wARZLHmvpCQOP7OMW8+YTI
I70reaiP3uCh9XXfQMa1F1RCL4Bc5Re4q6eCI8EXLp/XTGtTeBsLZtsTwzgAyY6V6oL84oID5zN6
/vJDHM/OT2QdtyoRliFM4FjGoBZCAYq9hJH/CN3I8oCoOnEY/ri9TBZ/a2LGdMlRC5JLdpmI/1DH
4/einJ5vf9oSpf+NGCPVGC2E3A00SPT8IZveduXbfHyDl0AS1u3dxjABXb3qX0XYKDbRY2HW0aVv
nfGuKSevLY41KXLv47C4YwE6HzEGnB0RsRFfHOrQjzsv4egQDKa7Vogm8hIkIEhXJG0rA4jdxynr
+/bAHepk893UppLPiVRFmZ4dEejIPcqBevxCw6rDlgs1U/fHPMPh/0v8sHD4E7rQG6c/5o2a6Bfa
QHPtG2hVtASBVLNU6U8PFVb10PZ64jrJIA3tPRB/YrmGmC+g680BQs5qIkkYzu5dL1Gm0y0NBX5o
S1T+7DlD3XaJ70CWuU7KIQCNSjINcwqKtgjqJykiF+Yy5LIKkQXjexCKOrWfhP1Ys7dADM391Ycc
Rn8oXUjYaofk/xZikRqckxGr/AjvnMZxz5L2wVK/Kam/1JeI6XZZ7oqlqKufSzYTaAh5XjRN3TvE
fIPnHGadO111V490JnOC/tSweQ8eSNF3wLfAX3kHd5IeL8ErNofZv1M8IeNelCQolzN1ljz6oiH6
OYYfxqxCceHApq6euzvR4QHWHf2+z7t3zVTVDt7apBjL7JB13fg/FF3Jdpw6FPwizpFATFugR8+x
EzvZcBz7BSGE0IAY9PWvepNNHKcbNNStW7dqft9nuWcB5eUoyCtPENz2W2+lS9TBsZblWw2x1UTY
oRXRMI9n77hP/zkxki5CQgTmkaaK6aLLT1RwHE4VsXu+Z6dIOroEpKsk7fglphQjsbfUij2LGguR
IuOvJZ87epfHeXsuiw0xpTE8PNsqjfs1/4G89yk7014K8W+hhSg/SwJF0HgE6sv0UFkzLGNSr+jq
l49hSZflD0F2CfYgn6bS3TE996D1ix7hkrLaJegdcx2kCOl83CPZQWDgxoCWWIVUkh6ULpS26f5Y
8lb3wxHyL0Phzd1GmN/csq7c8XP5nI2/OfoGBs6yhLP0KyesX5EKlZZD9hjRIZbyjqRDmn5GETyl
xDFa5yX9s05SD/C75bOmP5h1bH4zso/CnR4RvntxGQQj/AhJVWK+Eaua6KHmWslAqzUa8QqzIlqW
pzRdi3E4KMRxZmPlkTdh5qbA4Ft4LRPGE0TBSMm2vzouJe/udYq51odRrwXZG9oSeNjUyjoEolTw
EWkxrtLRNk22Ay6TrKD3kUmhdTqqYirCfa+tjNdqK9t+6s9EKFN8DHKFc/kxJVRpvP+2T88F93CH
arbJc/9WQM5a/I78whd218YtG/IGAQk2wotlba6fMDKgkotaBXGPmdPRckK7cJrvlmUZWgsZIeTI
9yZKsvJN8jal74STgAmH0mGJpXKN0Ssj08C3q5R9PAjcqmGhv5DqSdYPdP4jTPDCdlRBhpruif2r
OMLSCFLfyrV9nNoyRgkHI2XMP7DU0pVVTmlungceIWCohsxQd3utVLJDmouZnmKEsehu+HcRA/qo
SsECOMYEgB9X/wk7yoHfx9vStmtjeoQcXHVW6u7PpJjZf/Ccyrmx/RY5cUxssMVTvik/w5tkkMU1
zxBF0jUbD9b9bBGzfU9jO7NHLwUb/VObFwuMgMpZhA02gjbrh9ccPtn8Nc0SdNbrzAtqAVN1EPAB
ZDtiC+uw4vecMKUf2vVrN51OyKGfDZKaKpNEbr1LPdoNXVWwVqtvvBdifvYCw2u/inVYikZxBvuA
BBOtXbPDq8zVfqVmuBd+SK6+w4HF4C/u+3S8+Uy6/oWX3eCQ7KmoRHOEETtUs5j38WtilKWmGdaV
K3HJ070sn9IIdwyvVC+Rbl2rCSHLLcwQZr1+wTw54r+WNDLqX08Q/foyZQULXRWFcp2uyZCa9T8M
nWTu3WRxL/6ZAuHefxZH/RwjcgN2Q2gptRaqDNnFdK9LMyryruVO4uNYMo5zmU7tNv7wSRmRqYq6
FHGtFU33eXpmkGgNjyALeXghhUtGXkcUstN/XT/3+odK8ehco5lN5h9jNuUzORSJS4p6mlvZsyre
iNowarQaTVWFqEE9NFRxqq/WlW3ZVjwsOvtWBbIgsTzXZXVPPewhh9OAzgMuxnFJevE4Lih26nEn
bF8gkZlV8Yq4s3K9g1mKjT6WoRPThzFi55c9kcMKh6XWQ+F5bL1JtueVtvsWLqYtwXuAae7l9hST
vG+Tpo9lgYb5WGhLTsWGWmesyl4FgwchRpENVQ95p9LVOsNtfz21I+wWiiM3JAvFr53krNcYckSd
JO5vbgBbfNdzX2DGJ1tIoHuHqWdzOxHLkYrtZHqds7GK/Or3/yiyiopHYxNa7A1ZM59f1GxSfxMN
5jfVI7RfBpGn1ka0Buiw5LvfO4koARFHS1y5sIbPrRgXenGkZTilvRBdwU8Db0n7Zlxs/Y4ErKFM
xirTfp5OblS9bSBNbhcIW9iY1xppYn16FaWSaVz3YHE6Wo1IMcbwQ5ulfoNCZR9PkuYsP3SwKtPs
EHDusbqPMWkn6aZFCutW4N8AQYMK22lLIdM5Bp/x/U85TjypFfJg2XLV5Rphn2QhTGgnKD/u6rIt
hPgfVusEk3XLiECq/oj+Kjp+1QSfSptV0PH5zWCmKEJ86tWjmpMTYM2m5/uNb8hIqnRXrIgRxevb
/TPnICb+ImehSwtcKotk1zkqbkHiA/J1ukObCw9Hb5j56L94XYYhEleRgFjQPhrozSaNhN8FXPc/
Y0pWuHLyHckyphmTPIuR7I2/FlmtclxxP5KR0Gk88WgV2antqRnvWy07/tQt6TARNEMRICxwKOKx
3Yu+7TashER2uglQDeO02X23oGsXRQLPg0z79MF0svFqLb0lZwjhsyum81lZVjBjYAtApNdqlZi3
gaEqUMnW4pqqN7EseXdZxLolvM4S4+mjwiWQnYTY07IBetyw1nGP+PaZimljTwNin4ahKTdcvV+l
aG3/0smW8r3irICf4QGS2/d1i/vsFWuSh99JwLBBXpda5NBVzl0reF9jLmAPvB7mTE0PgVKmPvPc
mDWvJhaZwld5t+yos5dV0/lh64i7Lv02OwYNJkmXqJYx4ok1FAxuzrdD26UiVtBO5KT7b7Flat5G
Pgh2XmWIjbvEIsdWOSoEyW38OItcRH8xkjLuHUJ6hr1dq7I0on2IIN1R/90mtLWrDCZOYSUdp2QH
SCz7aCrQIs2w2ojzCV2AFbD3MrACCGB6UHOI5m/YNwLaVvmyeELgZ4oM6H9j4MqpRxUogekHpqmK
sN3LfOuSg8Zon2MNFDjTtp5S1qVEVGPriiWq5ixbSXrZoJBTj7JfXPQjVryX77vY6OAqFXqaZc22
D14Vlwyn62buCTQk/CUyMtxx4mAcVGEov49/LD4U4303Q4u7NKQVOhkucbHOyXgivFuQacu7Uuu/
lsUoHxuxlnTcq7JQubdXiz+GpbaIeC2msxRxwsJ5arM5Xg64b7nOTrJX3usD8AqiagDvfWqHU+oj
KpcfxZ7ZuDyUiWcDdCc7m9UVLWHNQ606WnJ/bNv9MwqC1ECgSmyNK1W6vBRqFmyGXrUte1nvOM8j
39CkR0UCjmFme1+HG9zpGxFa4lw1F2XKh2MYirXrjoPvUe5Us1oDIhhStGMY1NoAMPw7pFY7LEKc
I+U7DiMz/opXrHtyHgdkIS+H2xQGztF5lSz42vK8DfZS2A7112UACkc6sE9dkuvjxKPZLC+CJElg
YOykclOF77PgDlMJcKC4jYO54k4NEV043opg+3OuVpe+B6o1XifJcRFz0cUSSSO61OlxB3eW5Q0G
s8bw5eY17z85wtt5UWWitwk2M111YWoy+b740rGVyUvBA4BaUyw8Sn/RbhXyWXju5JPmpEs+vNbD
+GNwvoUBfjmsGH6s+2DTYqjlgmZkVsFXTUY4l4sVqqbKU3S682Zu+0GmzQKEC/yi2qXgGP5fphlT
2Vu0uEeZbVQmUHJN2fiyA7hDHqq3hS1TE2/CdOrADIfFbL0DFEVxI+Xgi1ObunxaK9mSPJS1V37P
PhacDOG3BFz07wtR7d41bgPi+Ckw9jgsh2TDXu+rgdyyJl/3ZfcDZullYP8S4hlsWiGlRooKnA8o
ggkOC7SLyG6O5rjV7DlJsIrWClPMfIf1fBY7goeJrLFBw5Kjm7ZvlvUoPs4h32LcsxNcekiO3PNU
IZkRxgqpoLikYt99mbl19IXObRft1YAzuWFywj8ZRdy1aRUUEtFsU/q83FSFweI97Q7DFPXhaw39
inM8swbaSTqnfWu/YlhZ9BRVolI7qdUGNbK57v3QM1XNIAFM+cjRDHNXzbDSUiirsp6+EbqPjuCr
5plEWcyHfvyORtPFWd3aZZdIexxIKYqqhQdU8SZwdQhda45FcqMTILk8qcJgWQmYuqW/yWqn+DlQ
1CbXBFASDg95ucj5UTFl40dvw7DOlepsLh4433fS7GmWo8ZXqUz1XQk7NOSBdKEH+3q0UZKIL5M7
rMQqA+m/PwnjZQ4U1zEa/VkTNhV3+d5ZD9+etWXhHTi5QwzDqAFcTLWucCt6j5nRHsmYa1dAmiJN
JlFaTYTC07MYo8z/aTH/NcWPUBQO0WPEgPZgot5vxCg4Em5J0qUVxnR++t7T/HXMtViXSougwwtW
54rzXfTQw8EPSxTUZ3c6ViVwn8rGMUKKml2z/9poUCgAEnAme20JDHvSOgalA1+KuYxgwVaZEsko
20kXwaOIirohyvfjyDEzfyfzWRp3UN54OO+2FtU3MoR0yRZTEYQITBkSX/u9/SoJvY2dwzyRju6y
jeUGddueSYOq0ZghxsWMveP4++CXyetG77mJTqWKOvcKDUFI40qjqvVVmszrE8eyC3CASNB6JpUo
WoqgDnzmNXobNky7/4LaNrqx2Nw4+7SAnLKPgfW5h/EtYmoQCmsA7t7HGIPaRQP8OGU/ML2nSF9x
x1HQVYL6DlVUl0xmfy9Q3rUP2awIdteGBWZ/pKhHkYK8aZPN93MX6e6UR+0IJOmEb/tz2qGr+CQD
pvf2hhMwHLJOptRwoMcZaZmPM5tN5up2T4b9XtE5jn/GI3X7SYYeQ1d1FhCd+co4D+0TFJ+65M0m
ewuZgyQxfk8VaDZr8z51HHikpvvcL8mpsOA3cIOSLQ/wqAHD8mNFPdHa6zyjLMMmbnMLiTiM/KZr
yNy6p6jk1467KqNDC4yaQwSSAXoFV6A+ozsgeeU12Q3BMRDn5GNKE1SsKAlU0qImQ4nUsnpsddol
oNwB8l5dPio516QFjv1LCWxP0kYAOEe22iKGMY36dtRYX4luwCbAhwLVBk10aWlgVVc6E//CVrRg
PZCKC/aiMjly+bLaAsKihbD1SLibABv6tE6hZ8y7KlF9VFLUqiMZvnYc5+E6KTOIJw6ovP/eF4k4
Srw4zwARW1uaY+HjlD4XGP5e9wMpvOIffTa0U/FEynbP5oOONCrwk6Vj2e/XiKB1FB8QkTWnGBfr
eZ9tiG1N/A42JSdunCqPiyNTl5EWY1rjx/lPIGrcUbXBTLspDrBoFwk95TGjqThjH2QQDo2F99vc
bJuni6l5R/U81ICSfn5T2OxE/SJ6Qz5kJVNQouYidLzR7hx5GKzYV5juZ8/zpvLsKcuiiE91EnHg
iSZzZOGfk53bLfuBQYZNLXUPpurQwy3Ft2hhcOEvboGu8rAm+yCRSz5Blwvli8gw293hvYwV6itk
CFZMuOh3gXnsY5G51zXG6EuNPCyZfEf9sHpX9ZYDRla5XtJEXRYOR80Bh/08wX5Adln/adQi9RUm
6aQ1dUs6ho02uMWAncTdI8JwnCgd6O/VAtrgv9+F3ZeqiDsava5Lx5cMvebZYYAIqgy46eMKVK0+
w+drXdq3NhXb9LY5OQ9faO1FpgdPb+b53zAPMT6IRLgCOLOUuLs8xQVYHtAsgrTxME5DvD3GuICx
u8pynhmyNnC1yf3QYsAn6Y5Tlkwi1OXkafcp1ygt8DimkPX2gg+Mw7Re0w6Ce8EmaQ4pEyp+XfcS
QhLMS6bgtRIQNNh8pljyvzCfTnFOKbhlM3hqDivm9CfQARbJ4SBu0bQyYTppjI8m4ZBIbtK9lqiD
UEHFMyDMiOLCPGH4j6VZpVFxdkckm6DLVePlMPmRZmQrfxBwiP1XPC7T/sNE87jDsQOFAX9g0Z5k
v7Rqy+7bDLvHthmlX5cRu9Ls5UvZYa+9Y7GqHew9fFIfQECF6X7zyD8bFtznLWruJZSH3SO62wCf
iZI8dAAq5Nwl+b58yiHFNRTLjCKLUAwlzvGWG2HgQMKZRWUbI8663kCdSEjCXF9s712KQgdWgVJv
4Nm2Pd4OGc5mguqtgD162/gp2+0/b/ssO5my77NPEsCN/YxxiHjwNQTn1XptETrVozW3iLm4AgDQ
11HNXd44mjrcYBZQuAqc9niwIB+jI0ZWSF5HCjXlfTvazVyxZv0xCbTHY+kK5PFymM9sVTdb2991
qDzcBX2F2wRMTDEYhC88LrVQixOHsozCR9uq4Q8XiGeEq65h0d1gMJeN+x6u5aSSSCi+ke/W1ZPL
FnnZmc2fVpSQdwnrh4d0hjFmxVqvrt3IclBDqZ3/ZOtW/GzDGL+jRM++UhL2vSnJspwtguGP4Frg
wSImqk4Z5ieQwYWjfj75FPmQeKIcxBhul9dxTM1et8bGf2y6Ly+InPP3mrSFQ8N3Q4yJbbfE1mhF
+SMFHkGm6qgfQ6uH5LCKdP0PvDcrXyUwd/YjaQEGLwsIK3GIMci0HBSsGUFypa3+nMvYXspkTwCB
2wGcFIaryrQSy6T+WhKl8xeE/rd+owXTewStrHUzYLOAiSjhhXdS8JGxp7BzGq7FHPGk6fYpYed4
plhvpceY1hXbzgPVpomIm3ZG8qXEwFB3msKAHCeVTawStkRyaAx+7MtuZL8mLNu3KiwyMQ2yPs1T
SSebA8hMmLnrXfZXRbOk2PmOibrDHZIfPNJxPjBKWkwVsnfgZzlTU4yPhvgyahLXDc/D7txSbywd
kofS6vSVmG4PFeYbpTrve5c8gFSM/wpa4MgDEiqvicMGrvq8iJ1BuRTSHEYEUqmz3aw3B2zEjDaY
vE8fPbpW2WO6DCGv01GmWx2jHfOq1S76KpljeOMmULReIzELuHFIIEDAjm366bcRr3OTw1jWqt9E
esm7oRW11ETNVRazztTU+y465Ijk+cfC5O0TKHWj0c5x8TvKkZ01ttidbAoZ9neYccyhCSDnUnhT
eaxtn1vD7zNaIgl7ToC/T2V6M/lWKHKihvW4zliFuphDc0jCNtFq2Xl612/UjxUtCH0FysV9pvG8
ADR5H+Izu5EeB4VK/tGlILcbA10fYrC1Sny1gbMOZwQ7qLRu4xXvHs14KHm7NHefcB8EtdL1SyyP
aBim7rL4eP+XLIjPuS6CWHe26HT0mAAXYnvootujAnlhhybOFTszzMMOdZ4v+VMCc/sfw9aN/hiP
AqsWWYwoGI3I9HZZooXCnHFlCyY+1B5tDQ4B/Ew5DXL6z+U7fytY5kzTxatNjkgO7Ie6TPo+PcJp
ZttrE5UduxZms/fMYaGcORCOeXHMpo+y4EV2XENeviA9jKMLkiGKpih7/5sKqOLr1Kz9nWaBg2hc
cfNfAxJTbpd46vRhxo1d1ozEXtWICUWDQg5zTh8LBROHOp5RJOCGxtDKr7WcOEERMa0pqDdpDCgM
NAFe2Dhg+dtJxI88XbrLvqGL0ZgSVodVySJ4GCgYMp1hvO/ogQ0GIT9xjlsOHR6GEbmlTd46zafl
fuUz2y4FGpvmhEHv7Q0qafVUZDzNnrtkxdbWEDmIw4xiEP+5YcVw0tLf3DUDPONbKfG9gZncW7xu
kldWA9m/+7Gk//FcZ3+3PuMtbjvPY/E0F71tDyA+elL3wPm0ZmZMWK1MbNc7Oqi5v4LQXNvf3qLx
UAXdLsObA9/7T/ol143KQ+qvCbEMV9OcpRpmVIvjUCWJWGLLr4Gwt5TxTNYTXcj8a43yFZemhhxt
uAqd79ACMK5pDTHczBv4v3BZwYBvkA2+Jdn/0+gUhDtAkdg8OzTjdhxNLkrrNRF2PjvfjZ/oLKR4
WMBM9ELwM6zSg933+2xL4G844s5GHwwfjdRlZ9r2dQfa289lAvKssgl3uKwWlj5iZpu0qMNvBz9u
x3Q8y5Ft/tJhJFc37e3wOjhXiD86FMPvHijPfsPZlLozOpbkKWwGHyuetjZUwRTJE52XwVcx5A/3
jAFjxm5x2REQVHxsE/dPE9uWDzoXCqV0GU2A5suWsFNWEP7f6AaYPnp0h0UVZIKmagd9c41G1HJF
LRiVlXOoLuqCJO7K0q1Xx5lP5numMdMcHdwsqJOxNN0ABNuFXuexk98SqqEXhJmDdyQGKVRHVyDS
9C6G9OfSoShXX5NJLB6HTuM7TLC5H7sDm3nMplBmZ5jMlOQv80tsP1jXU3mE0q24BSbL5GHY5pkf
FS4gdJeH2cgDwyCiP5J5wM0N0AZZTGyy7SsTCuUK5tkT1EmzjcbvQaGt+j2OfeIOcAHda9qW6cvg
xjGpon6c1I+VouV8QjsrEw+tKf1yirpE8/PmbZudTbaWCezfyJ7XErODTwSdMHOOOfQDxyngyT3s
Is6n85j4wC62dfiVFiIM0cxQWZD7JFowgJttXTQcnM/l2PguHsJ9OwC29EgMQsDyYUjB+Z+AR7K+
7uJUK3w25Z6LYR2+KOq34rpvrUvqfoLgBah/59vDuBXgUiFayHBUor4unxxguHxbxqLHUEJecjGu
p36HR6qtWZzm4eQhVTN/Y5qX+gQ6mQZ4rAksHreXeq+0Ldx9j3uoa4K17Z+elfqJgHCAgXbwuC6W
ySIAgSYotFBPIn0XR0Qf0WKuacfRoQJaM2rAuYxUoenf3MfTXJ78CvvBj6JAxIH+2D2LhXzaUkwe
rPezJEQLf5xcAEX8vQWlOE4aI7P0isxNt6+HNZ9GGFWansGKHq3tPeq3JzTcFX3sU4rBSm+gMPqW
Hm3+BxTaAwB9UYDfzm42RnUxoIjRN5uJiD9BDhKVmJ8BiVaLQaFQL4Cq8waIRsbNvN2U8qh6u186
bi3sSGQJGg8pHQxXekc5+GC0U9VdlnCELRI+RKyJTeHsuQy2fO7jOOSndgnuMcaa54d00zsIzI5E
rPZokYBn9EL5Kky83w9TizK1drD79Wcq82F6VpDJQ9GQlNMvlPvbUx6o+cZdwD5IOcvwMuoM9bmc
Zw1JrNoTdNxziZ7ZQGk6V2ZOmKjcMG30FUSg8GcCr67sskPUEtUpkh4Y9jNyc5tuzcV1usHoOx5m
RDvKPNWvgFltexhjm48ffi5m3J9Fm72mxRI/uymSyUFOeR4v1aL70vAjTXSGSxf2DvfCLHTDEcYd
efIKzoKvLvTTZS8mOT6NLrf9tTQt6I41RbwUIpQkkpQdZhOWpIYawS8HWtjYVQiNw1cAoIlDo8Vt
K4wj6PAGuFQCT+VZIg4C4bjyYe6LHE2ZheD+010/rQ06kfFUOZDXwwXBBXFUwZWYiwObk3JpLJN0
OHQKaopzlixAO0EI+wrusvgHh8PyfliIDNW0oZ3+LIY8e89gKz38KtCc+k8wLR4WzdH/Ndi65CGi
MIh0FdqKuAFlG7u3gE5DAXHSnoR7NVqcpXm7aXcaOY5i0Ar9WnxIDeviPypv047XWNudyus1RjjE
AdqA7mlUK8jjA0RCo3pCv1N0TZlr2PHHZPbyP5SPS/m0E0Sm12ydcbDRPmL+dQIpIH/NeV5GR4X5
i/w47z2ouA3Okr8UGUv90JXl9ofbaAlHF2Xd9lPvdB3+DuUoCYhpk0fQdg1rXlBXkzEuflkdCQuB
UUzpZ7YK9QTIt84n0FQwco+zDSPHzRhas9xs1VkfnrYlI9n9wDwsBqpthfnVed2EnC6oY2Z1CAz2
qUc3JCa+tCRZk9O2ODzuCJ0YfjKyAOKLV5cl8IUvegFWQVFyYCuxXSNBY//0GDbPL/3Ikq7Jynj5
yMySf+EYioFqbRHNB2fx4RDUrOcLRAXjI19T6JtQpLYHlB66vESbaumJ6zVxU734QkDIxsFXmEen
cx8aGefW3xemBXlcWUCv/l5BqyAO2kadPaQr6ebnFZR19zmiWoyQB9zfqMIJ3NOr2cx2F8WrfuxL
tX1iMIxAQLCuUDYvUAPNoKTDklxhnhbmCwKNQv5ws1zBIYX0GlS9gIEPbNvHp0HnoT34sbUv0H2V
1xjN8aJJBKFJzVQr9mdm2+lnwFPp61V3vNGJA3ccAdz9TYCUzzRAQPXZY1UimQBltDzoPLefY7Gy
t7Ul9h4C1vJfSbv5bYbG6EWXRfk6yhFpb4FZ8pEJAF5Q30P4RkmHzgJKOf68Sp09M9Tf/1opFExF
yah/7X1fFv8JlNrJyag0pzVaiqi+QTV336vawT16Hfp7rWy+3gh09RjQe/6GnhVIrYUGppkGgrJi
4Wa/FMARx85At3DWmw1oVmwumwhyGeNtMk9wH3VLAu63zPNz0SP+kaJBu9Vo6pgJB0tA04oAbqHM
2uVwbBUsZ+aC7e9dif12U852zSwXtAe0mB0cS7kYTt1i1rUp2Ta8FLtpX3CORndL1ooviXGmC5s3
UKvz2pEWSlx09HYYf180ARRrJEFm5HWenF2unUcMy3kLw/yZ9fty8XpC3ovj7DDTZGIgl70n777H
gckxdP01L8zSY4v5DFsPIQGiBjZMw5mwRJGagjksGwYfFXHfQbiOHsjS4epHj4X9Qo11Y4CZm+0B
+RldVmPFFZC58A1WDxOADDQPEX1M4cy5HDogPldDLDilR5soL67jMvf33Cm5HkG/kwas38LQV7Jh
b4KOu/0wQI3UoXGfhfQMomr6pYFKQGmv/hZvCGlKOFGv7L1eb8APRCMEZ7JAjYSMCcy9FgjiGoDG
bZYebpmmz65ckEWJD8ZJRQjGnJheu+8BGCo6AU5Lcz9lKl6bnW0yaZCz1b+ijy2eYl0o/ogGsnEn
25ukPUIBJcaHLdd+OvsB6K8LtAWbbwBginLmbzbHwovbcn8c1zLmNTj0/BxrAoF2J3jyIqEivLaT
oG+Qu8TrgbsIDQSioQ4Vo7NjnUBndwtX9PK+HAM0M951nTiD8uzIheXZOtYSWdo/cTLm6MEHAfAJ
JgreJ+gxfuI1g8LOyZr9ITCRmXCa5Vh0Csl71X4jLZvErBtC1FKgY+T8qfRhJnFeYXZ+O+OVgvJa
AdzhnU6vS9TlKB9Q/bNqDL2Nbk3SfEVli7oRHg0JwDoa1ycPTQjuLRMp2nQhWYe3eJPyWyHH/gVT
2+wQK7DdtdlKfN9pEAKNncg2sxXrT1QIytZtH9AOjQYx/AMkdsVlhrrQNtrG4n+Ozqw5TmQNor+I
CLZieaX3Vqu1S5ZeCMsjsRZQFFDAr7+n79PExHhsuRtqyTyZ34HhdeFPQXlifdR0H+94hVPuHLml
9TaVqS92MePzbmM7eTahQNLy3pG4blu7ltlJpz4Lqx2xCp2r1HjRGYVQwBrJ6p8V0LSOG2WzwiBx
Wsxcqor1XuYhvc6LZqD7Fu2Qbwe4Lr5EwvMOGFLLTuQlZ+PcZMBmfqy7a5WFeGthMX6MXs9tAaDr
eU5D+3UxQXUu8iZ+9x3EJU7V/rIL07Q3G7P03nNRVZwPu8bBvGiXILqOsnK/i3pyqn9uZ/n2kOhp
6aINzkvELjE72jpn+FnW05gVKTe/SpmWazty615oA+4YyKIYNwv773RAfeHOpel3oTsTY1ltWc6c
8ZJZEqxGFFH/19EVsiDXWm+jWoWnV4xRUN9NTRzi1DZh+wUx6p0ENmHOXil5FNyWt0EDl3hbA29x
J0vRQdZIUVxQ37t/o2idQ2o14ScccmEhvXa53C+OwMdi2HkabacRpYgBTl71p88AjDaV3VVvPaJC
DjqIIZ3oTjb+C0o0FT4iLMKNb/HOJHjz/CUa4Mh1X1CxMZzsjFsjV7/QW39Z6LryeRGNHWz9NCrN
BYdJ9ofJubG8QTPmB8jpsTilS6+ne23lmXeMtUNaE5rQ/Hic+s+LmoevqNLLR65msi4892669+Op
+m2K0QTUTRfjC+05bbjPpxLqbdFW9lRXoWIwZyy0u6URYfRgmGujkWrrkcn0qGEj+LipH0mvzvE+
QpbcycHRThKOrBopavF3zGdUbetlNXQn3CYZO3Upr9Gk5csIJP3Hm8qxSLIiZNRgis7V70eGv8i9
pg672aA0eb/RhBiO0BAs/8CJx4/Cnst/LsiiAp9quBV0WTqdZVpOzb4btDOfkTNu7FAhmvUKaOFt
nFCo8JgRy37yjRWAHQaUh6bdaBs+SWe8m6K4+eg9DS2aeIs9TP+oA8+WfdhaQXi8IRJ3lHpMDFji
B7dC/hAsyUzqbTgH3caUpjoz2jt+YRd1n9I2dO+61rE+PW1ZO9/HjTdNgT/u335oTGd72PgTd46i
mN29ZdecpMGT8kMWl2yhVpEfsDtCjulzXvq7poRUCJQS5jGN1+Z7GCr0Oyse/QnfxR++PBg3/9DN
88CFqJbBbrJCsYvW9XcVxsHmbPw4PN2kLeattLV14n4Mlz/2NJRv8O/cKxh+8BU7VhfuexyBl8ma
3S+eAeae2Sp/1y5QNHiBRpTkdAs5xIo8fGjH7v+4g7002xrTfzuENVKMp2PxuGCp7qbYgcLpbQKy
m0DntYUiWDlfbc6cmmuXcm1EtwlX0ivuauCp+aNRdwPvu1q7hQpvllmWVr7JRTjTH4suugPi+Yx1
6S4XsWbdXSnE7aog/fZvOw/5T0VFxFc/IDgmTpDj1TLetx83NYM2rSTHgt3ngDhv89SN/d613W45
DtryP/0wrpIA9GszcFzccp5blz1ad9FspSoZgairUTh8biQINqPMhm939ql4J3GQ9pvRlesTl6X+
TqME34nltvyTSgXjJhon06jdZvWAGD4ppZ+rxSnuIHr6aGNpVbe0MbscDQPIgcfJxehsRDckBfhY
vgEGtRLV6WzHp1wAAPdDzxPatv6v7XV0oHLPiZGnHdEdncb1+p0LqED1vD+LP2LOgx9DCcirdufx
s+/X4npDOUwivUbtDZrZjBfpOn9rZ1i5WS3xY1uH3SZ1VpYuVYkjGLzYzHWfcsYYOf7V5eKdRRnr
dxZm5tyoNkwPGarECQffYPRCTS2Q14XzbjyAlW1qQZ5u7XChhCJirf3RoGPsAIOC2Zo6GxG98W8+
AfQWcIKfN+23P9nBeM/k9vpKNCVlnbeC/oe2kaL5BkfRfbJSi19uUv60e6p/051Vl9Z+rCJnq6JA
3o+5bOODyQNkhqLV/mtcMNwgSUkLkE0Ajtn1jmwxZzhCpJu04nefAdaHpFsqThCd140XmGjVJGLN
+2njSIZ8bip2Pnz2sBheUXjLv4EDFI+vhTg/xHZzHhn58nRb/65VVOZvVrOy9A/ZgiJYYhrturoe
3uDv27u8aNLHGCbi1QJ+48GzO7kfYRgfrKbGo2Ga0NF0rgZIDoJvFd/06jSgg7ZqpvlyG3t+lguN
d8coqsZ4kzVzCFVTSXHklTXeXTb2zo/dcO9IetadZpd7LookA2dZMIB8OAsH1XJSi4lOHGS13AW8
dpr2XjH951srEESgmDQaWf34aVTmuJtlZAd1uGqz/0z1zm4jf4/YPh9FO3Jqb0VWORtqHNzdxHn8
nwgH6ydmw/I2Y1Yy07ZB5zMbMkhYdbaqOLlNlYJpCRmx+1bWfiF2lnHrIhkDK/vBS8l+/aK2n3Pi
NfLKDYVXKlITq0IecDmVVHR/s586h4m5J3/Y3/3ypPibvYEEln9UulRPbT101kEz1vi7jrjTJhpk
Ew5URv9mpmV1+1mM5fdglno34nTdO61d5PvCmhG6Zyq6/W0mZu9UGNadJGZZ2tAT3h770bUfVOuN
/SaUszpqELWaXCpFdNs64jx90k02ndu5ju5sIJa3XBCjG5UsenKNc55jdtf2n0nDeHSecXfayPHO
s5f2DXCm/swrMT3WukNvJDh1BNgQr6Q6ymfAzZF+RlB5ve3HIb6kjhelB2ZaQxz5s7TBpyKbzzQH
EpVcfaqUyVrxqF3e9wHfxm+4Om9N4TvbvMrj7TwaNIR0ann2DMvoEI3lPd6e9V30hoEcUT649yzs
0VYJT520tJj7ZOah+m2ZF/vfIKN65wYczbmbIRkbdgrkhlAfYyjGPUqtdUaiAnbBILdcugsa9dmv
GcKgzGw/3q1xrIGSlxTpu6XbMTq5LghpYpA6XzlyD0yrzGLoijUto+icVZyW8M/GcZsFw/rfnEF4
YKwDnHf1EHxMTsDNmA/O3Nd2Hj7YaQMMhxuC5OJxeqgSMYZtebAUvOHdEOKRAstjF7rWjElSimGg
B8ETwZOSUnnbOu/Se3vwjH+sfaUlp4aib+b9QIKhIs0pjDhT2Lc+rZ7nPnloInsNBZDvlkZBoi4c
0+YNqnWJfOp59oXLRtaTRRi84HWdVOF8aA6UKT9hiP1ipWVa7uPYHV45s86XaOF2Th4PBcvjqlXv
i9CzUE0aPl//NvdUIElD3nitHjZ1ajnfPnkRUFZiaKqdBo9PveDBHG1uIJgvTp29sU/F70Wx5FmG
O9ZaYb4RVXkjj1h3veEeoAodEpZ9LHZTp6NoF+qsiF7Bl3P9uBp885kCphkUplCm4/QXViSeNkoq
vrZwMtOjm6fyJUeCfAqlzZgXGbfPkG7uprfWrD2iAUz3jh2Jb7vqJudOhP6Qv81+YL+hj4fBTq6K
+/VoxcI9zXPszGgmYdTOnAGyNHfOfjEMwYlleSKmaDozLTbpGseZ16Ra2vCZqELtPYiVzUfuelPN
Wwe0qk5UrsanIAO6pRKmfJj7ubt3sPYf2xQ4ms0tj9odcpjXPwEwhEwslyBR8cUBrEt3s9StUz5w
zOUEVa6GS3OcInJuGqS3OGn5/OuNBs5ytunI9JyDrPy12BbdaKoDBF5pjiPWhIuxWoJXqJaAx8bi
RFdu1myVwx7KrN3aJHniXeCWyuaNd+xT4QfNEz8+avOwgnEneWPzA6RumfLN+NEfsZIpIyJa4/9P
fZhHrMl2+hW3FtdNOa9X3Vj6bA2x+S77AsSnF+lCHREwRkF7Bb8E4NgNi6eo89jN7bkbHzwVLiOi
CP1thy6ueSec0CMjDV8Q/GS5jUUh2ry/C6bo/zDJMMUb0Yz85kASU7ztPZL7SW/zJO/icrEUTEiV
RnhzbkM+j4t3l3j1UgDpwVa8LVVeo0pzvmxxf/n07gKnCf/ReFIfOaSqB8eaLOyj21vccNi1j75l
z+wWgTfudEdWY19lHgnWkK0wPee5bfYQC9hrVuQ+aeN6DwWu4r5YKh4Vx+nWKzxZf8cKm52aCttk
W7f2gP7fA8kSIbLq/TTTJo985O4XpPNrEKE4eyNLTh2aQD2o3DMWvtiE7/xSj/zGZz1H9SvtL7Sz
rCvjaI45X8+raMPoqpXAVpOwPJdZxO1raEp9HbuxhJ5Lfb4Nr+FjsGpM4wTPc9imcFyc/9jXsB0I
nh6ZshBQLMzp+lJgDX60SEOPEWwskCYHwpO2Zjy3zEHbbY3KP0Ll8JJlwv30Sid7p1SZg4Vj8WXn
tcg/Z574C/LC/DXxBDhbd5qGmb3+Jrq4POkZ0kXhfjN3ejm7fYz+B18HvUtTPT4B0p3zrtOI0Hzl
t488VNGdqdPipaj5lOJVYeqMLlnQHYY6Tm036oVC4TUXv7luJUkgGm4vXZZZB1opyBAxtjRPJjf6
XGxuXEneohGQPUqdb0sPGKGpNw1feujis8m94IG59PLYZnP6gOQcX4DExKMcY8mRxTcYfovdW/tO
MmRp6CP50FtdeqiKvvod5I0padDvdmGJAC9JRjYAA4TdXEK7yEFCzP8it+dZqpr8NqZuaGPukhg5
Esdmn6F/Vp++7w76WdsDMhKpofroBDRWFoExmLt55I1bf5AMxeXOmEU7mmmDH4HZDs/ZMnOlIX3A
e16tjxL+9lpzG95wZeXVbj1XUHQRi/onLzBJg76vT2FkN4coKICHtMy+lA0Xd+wsN/t0h/pm43i3
w5fByOdSkHv1EUAyu7Mzrf9aRdSS7YJyfxD1PB4s6vnTrTMtVfnXD8rhVGUp+ohhzU/YjKABKc0l
LrCvkbzeJzmT/Y6qwE28wsmnfU9SNz6jFqzOsxO5s8dK03G+RFjizui2q6cO0q/LKclqmU87bY9O
jA2mvPqzLD2DlR0EIbxJwGjfvbqx8xdokrHflUy21WRPvH7ZBgRjP+hYtK0reWqOBXbMDNstF/nB
24XDNEev3FaXX2eaNU4fG2D8q4zVz8cgD1DTA9JmSWn1ZIvXqijCY2zlBenBOMrrK131nPl9QsFN
svY3/DMLx2g6OUzQtY8DzvS5IlFBilKJCQe8X1mXnSj6rwy4lSUF1oBIKlVm6XHkVoxEToEywE9p
gww10dLdQ7D7/1lVFhfXNZRpvHNG4bE/UWRbJ3QtK+5ASuMwF8IWkuBLYL5Dg2+xlbrOCA5ARPT7
6XYegLs0fLz0O6BfTZzumBYxu842XGVEPHqazA+b4jRdMAKc93ARXJ5KKBCL2yP14Ihq8escNTaX
Ue4mJA0W/z1o4hoDy1RVd2gaCrGU9g05/KXiUuFPXbqLqnLGR61mX6JvxDYgqhdZ6YvMKdsxqyKR
VnDr3BRl6U6bJcz1KyfDfD5AvHqHbOkIqy2oEw8sPAxhYnJsWu2LlgA6ONyMopbByed4NGVJ+7Au
+/6uLNtcMkB4JLcUxXV5h2mMsdNAP4eJbaLgOK3qpnk6txuLgmbYtLbx1MZbVfBjRX0VPeTLbU4t
Q9uHhwXw+Bp0yl0OSqNrTgpYn2VxTuXO7QjSkc7t4dIzumwhnPit71EFuRaubs51l2JAwvl+4XKS
nfqAR10R1Ix67NJdnY91wR1HIa2aDgW64wz/NYGDHk3sD7+MqelYWiB3/ypiUcGT23byR6bj8pnC
vXcHf/HaZduouhuvfdaQYMrrcBu7ob43gyEYmafcu62l9JlpkZW1zeLi9TiPLHIzKhOC5onjaet/
E6mO/yN5gtfHBh3zSVd9dx0jWW7oRG6LZGarYalFkvA32taV+AOiI7xg2zKftq2ROoa8Izm5KEop
G6+e1efQMl2D7Ijn+IeMKFLxnlJxZlvFuWU9aZx7iLK6zy6gFsiAfAnjLO5SpG25iboVKgHwJD22
NHU+h7EK1A1h6SVqb9MS/T6E6ej9Tu5UvSnlotSR/G7v0lXZnIrSbArZ9/LBOjm5G0bE5obqi149
3Ksxrso9A87F2HCkrrDllzJIP+ZG6khs3Tpy97H0l/ugn5i0Cu0b+P9VGpnkwUuH/oLBzvR1OLrs
K1PEkxOLCiS2O8hSM79aZWXEDx1xExsTN8VpZEULLS/kSFpwuSdXjEYV+1Wg9iNXBfsMYFgUe7RG
ZrKZ2b7BPWvX/nLTDc1DM8SO2rZ5qs+2cNlv08j1nuuFsoNkimzlsCDQG1/WqK0RQfw/vBqo5K5x
l08isbf33YnYP3VRq/9uqPSzpMEzTwrMbGBj6UOQOzOWpZP1MXWrcTO25SbSpnWOvb/M4daxwHQ3
xNGA0UjSZiBDA/G8HZvf1LgbZful2DmYlPVTc8O8q41VggPfLXTn/gUQp8m+AqKOriQ1o3rbko/M
SdtUY/4cQzyTbKHZIE7yyAe5a2roth05nMYnkk9COomBWi5sJd19PC2u3LcF6cWEtgy+vFhX2buh
8YW0UsFT0KGhX4zhiIRPS7zoKEvLKZ6LKY7KVyL8jrpW6MGwL/zLNfT6+eIHFmKLl+VVi6TCIXoD
+zJd02jUwT/DxJszYxpBQ1QRyRj/uwyQHAAGzvz5KxeUOAJqpUujPYfkNpdtKCv9I+Y2ivad6LU6
5Oy/GI4AKPquLXkRMa24b9OiYBwulKocKiofSYO+DlbnRkdvEIBRySrp5bhtrsaZs53lDbr75hyK
yJpIuDauxUHrIUO2Dsn/l5LAkb6gI6EFL2EUlBcFcDMRP/H09AJWuwbbKeTOt63BOvoNm9c8PWZr
F3N/wC3s3kfQjGfHaetgN+qymA+j6Oi58N20xdylCuCx1Ea4iE1IXndRVC7xDo+uQAhwoEh3ikQo
7nCnvUc1hMsJnruDfVVFcXbbGuCChgR1sKPVeWOp7uWnrSyAyjpABzuFPhTUiVIIWXIkCpfwbuEi
3/GCV1n/FYPpHAe24PTYjGFOwncYrPbK0qEB7LTtqvJpsfz+KUNy/I9S8R6dUgV+fwEQytF/AgJc
xbYd6va7wXgPtqvWY/nUkOLECGqDNTvUorXbay7tCSmQ1rZg/uS9H0N/Q3MwSY4hoh3jJ6cD0nzX
xcDLn7iNKpo/OdMi1CMK52Lvc5ducVBm0Vmc4/w+OuB6hZgqfmi0Jw62M0X1s0PcfXW2IiA4fZIx
NsdTWRWO/p6Njx/is+M3ZxerKvzLXWn2BxTaFpaJ/aUaM3HICZj5jEwhWWXjj6WS8XWbguOPe1U8
Bv5RtsbLvihQcPpfHyFIpPhcLLy3u00Zekeb+Er3HfGu6LuyldLHNcKy+aTd0kW7dyNNa09TVaGU
Se0bQz1Lxuynxy4gk3tCdxTyOiyziJxdaYHqFqA1n20OIU19u1irE80HmOp4aPFvTWAvuBjAqxCE
Tw3G++pw8W43zGllgOquVSrez5kK0vPkO8NyZ2Gj5BdrGHT+s0ISuAtfNwf8z4yItQRTgK2TbwMd
YiUjRjw3+ii11l6aFCmL5LubNQHt/VXlrgOmqA660JxMxnKoj6VXjH2J8lcxcmOnTFA76XPBAGzH
bGJGHHX3gzHEQPJmJRZ3yGj0zcMyAZgx+S6K4zI7Loomrmg7d6Sak4i7F1B33yp/XzlyXTddn/sd
O6IUEV1RKDtL/N5Pbv65rFlY3sUDh/xkEpyouwPzK3jEJyQhfSobPVs0+zZz+najuGjRKBg2/+yX
Du7DNu39Bm2CwRoMf3bDkdB30gMMDG89MNNwxLtHU09Na/kfthmBNbLFAZ/vBzeWuxkDc3gByA6b
p071g3cHWya4uKZyqfa55UbFE5/J+kjCzS92lMlwqyhx+p7FEopiU8iKIKYKIu+5snrNqdmpMfGg
BOLs2CH4mn0qwoqlQcxMA5ytAXylN0DQldcN8iM0/OCcFxvbiU94Hll+0BE9MKDyyGbXoEazuvYe
XU/3rq6W+mhDKq0PpqA9qN86ImyzXVF7szkWQZHyV5/meOoe4ePKjsfcufnc07KuaeKjt/IvQMza
Z8m2erFUhyb0SdlTciCxj1BeMCtZtYVTHIJBaB2xFQZcl3e6AWLiH0MbUDcENuF2w9GMXVzdi7gz
zIG1Zd+Hm0kHxXqZmnReLRRnG6c1DW7KFSY2bGq4eKhwTT+vh6yKsp9uJV1KznhKw/u+k7hITQGx
x1OlYKOW2OFkTcz/hUBJHyau1cLx49nNj6bxIWBaba33oQJXT3QYmpaSkdl+sDFD111MHoUTVe89
NH3lLSdbhiTP59EtcL68Cd/RsWL7r0shC9xB4TVRsqDElbtCquInDQJE6FYM2VvJS0drZNA/W1So
/XU4jbHqlDaMbThWatf0E5vkUrPdbnq9YMCVasgPXuv6zo7GAbQ9KhGK6pqOtJLvndbnkucMebb3
w7p8wQACmxaxZwKSblP9US7NCCRjEFWSfOy5PDFgBUOPHdH9x519vOg0pCxhmR2k3rDu4vesASbd
xPkMWLqus0+XUJ51z0rE8InxfNPjAmmQzFTQS4ctNs13FNu4HxSIwmaRtycdWE64856ziHXD/FXr
r7Jo6NkZ5vH9jeZ1LM4OfstKq3pBsoNUGiXxk2WfAODofFhuV2oTNzZ5+QWLxI+LG46An5IyeLMW
b5RMkQKmOsWZjpnV2ccaZerlti7eLbpjC8xswE7atPr2FNQZl0jODSTYYiF8J0nx/d9wyuWVoZ5Z
tatG0/Xo6119WsPe5f+mu3ILxSWuYWEjX+Vjx9LX5CKppzE7FUO7XucK9jExoD9U6E8yzQhezrZu
/wb0hdkdb4Y9zPdaDOGIq0cb0w4LLtcHU7IL1gdDPD/uyLg76FoVpSd9fBJijYqOU2ZTpE/24qpi
2IwLxPt+5bJSz7iwwzIcED0qex/1QpvPVAWZd9bYs9M+j2cTc/wZp+I8xJJ4XIVajWEpmx+RDx6Q
AZmzS5rP4We8ttY3RzM+k4k9pN4uisQkTvvt3FwYl6NTms5cTZaVBjoeMG31Bz+AFD/XnhUVb92s
Yly2iJwzb/+YmxNZYZ6JvF0Yam842gK/QUskvl3qP6iNHK39lbPusQgdKuY69hhny22FXcXQadFe
17bNXPkMvkJsbbKVndUbudpOJI9V3szuWcAGEuOu4I3yP2qZx/w+DW4e7a7SbYwFFTmI0GRJgKjz
ihobnzAUd+d2Cc3R8wj6ek9oTOP6voZj0MLZiLQJtmRj5HIE5OqrvQhV5KBFj8xmewxN4fTPU0Vk
o15czmkGk+PaARVV26nNwmLP+g+BphYbaAJmlvucMBluH5AfxyXiBGb+AIcSBJt9MLMk7GjIS0hJ
B+NdAd/5DlOe62s7zmbex3UkzYvhdnxpymzVm5DeI/baQGNHVO6kaHebXbJ2MrWj4RAGg6U/Ml/x
EUDb+h4osucJfc69kfzENMiVQzRvMbBQZXXzl5lBSO5SRb3PLud5bF6jmjParoDaIe/gW/4fQh58
cOHa1NB1gQPrJ+PBbj+HuQwumhaq6cAIcl0chhG1/oGlR9vzZqVJj1wtcIOEPfbjYO9wdAWW5yj7
3zKkdL3xq42/tUYaOy48OG2HKZu37sGnlm/41IAbv1aEbgsLsJTDJuUQ/rn2E1UakR82zrFQS7W+
2WW7rJtpsAJBWia30pj9yW+/ZpN105mUzmKfV5jMd3/oi3yjY3SKY02WODpEq9V/etk4/kEL5ebR
S0s0pFfLrt6vbjvNB7ryOoI8U/zSNw5m34jCVu6Vg3+7JSSjPrBf/V/mVZNK08G0klNU0y3k6WKM
LGmwfEpj6IVBB4SEy2/CXFj5TbR118xnpCNHg+IvKp/7FMx5OFxuMhWtgXPbQ51T+7ueyG56ByK/
1g8pPOekKD4391RMkAXXLRipdleESCgi1M6yAr4uvVG2ex/P/qzLDA5b1JlprsQSGXE2dzXBrzhs
QjbVcebEBE/N+XTsNWIKCm9AIxb37VuZD4vgPSossUp0Sb4cxtv65sS77YrPtIWmSMLUA2VDgGJL
o0Uv/qO5FxHcQHvMknVoONmqWfIf2W/LiSKFtrsSVG7fHUssL40VOF+lJdx/oUCO+7EC5rSeGJIl
iQWSJq/Md2pqjiPtUJXr4VbPUmyJG8bQt7XDBW7pYXiOFRVmGJFAu4c5R/pDhqPfbbXkQ0Gxw7Kd
7ajyDi49ZNAuDDwCShW2n6InD+x7Pl1Mp1H6mU19pBt8EM4OnS22Y/Dl0AsY73OMBPdWP8dCWHLm
f0W+nI6iXIufhX6sp5ByonuKT5dfq+RclNCPSJvKdMvHJXnmU1LgDlVKoxjFMPfRKtZnRynrx8ut
ed3MrYifMvjHt2Ckoi3BPc92fRa4/3K85zXhp755p0J6lxVTmxsIuyDH3qI8dm6uaUZQ2c6uPDbG
bs30U+ym3kNPVIVaMqpuSErXeMBFN7hyG4xB/HhTcMFaXN+2eWVw0eMZitLLEHisBraQ8qisfg94
v4dTQQXlSQ80BEFdlNG1DQLuuJVmllxFreSlKhv7eSR1texUtt6OMoR6i00jUyoenNW6pybF/DGa
8Q0wJUtvA2TmwczTVOdvnkdBGrmYApmuzm3y7k0m3vyOMggaNDP7j6fa0aUHsV3GhD5fuN8G/mWr
1KiKZHAwF7u+Sx8K/o9dOjdw1vy+Lg+fiGOEabbZL7/X1XsOXoqVv4qZQ0kf2ZTgzD2tkce2KEN/
y6mw7e/SMePHC+j+ifaBHI11OyqgJTYQ3C9tjGWPWFs982mSfeliy3ujamjaZr4E0tB5ULn/te3N
sl9r6ewpUizBfMJb7NGjk+CZOgfuIAkej2fdGaeO9zaaPR00K5/Ou0tymTkQWScjKFtRX4GCyPnT
suUOD1ysiuowLFVVor9zC7kSH5kFy3HbPdsDxVEbTfPrxaAHUAAYMmqFpkPPtlmToQRQ8W/rfu32
stv7RvXNYznQj3puyiEb0UbYUk7cRjmFDbjF9N+JmKVMoIR4m7yZkCCTIQ4CurSEtlJnOpjJx+ZO
skB2/4f8sNSixMebdf5aIyeBnahCMxwXPF0CK5Mrgz1EsngBzhb53hRpoPdoMZniAqhBKd97UkHz
dJCR6rlhBa73OzIV4UkEQdpuodWi/DyZKBuerTIrT4ER+Ga4z+bb5U2LEwXC+7RGbnnf05f8H/+5
Wba9c4PUFDQB3+FEzi8hDlzVjyCCRfqK6UV4l9/Sqp8M3R7hAejUhDuuJiW4YekxfhzUAywgrbU+
pAN1RFuqbaxvE3Kg3zhNZL5EyvV/xaBamuzBziVZ64kMw1fjc0fgcy6IgpthDsnwR4ASLAowcUD4
HFmDCvwb8XCAuKTho822U+SJCs6yATnydS6aE7K0D80GCCG245A64VvUCBwfcJW3gP7ffUZ8M9sR
wSaw3aZkEg6UNIL+1ylbJcel+DEkIJFyTZWYs41j3GM96WY8xBXNTLfDBN9ShWx7dSsF8EB5jfXM
8TANzxLW0TsFUcY1uGl10Z7lGJK4zNKUnSCpCjeg5Ges6W3d8KUtn3TmxUfaWRaa4HjTyKIPNq1U
LcEB4hxtnd/3iCqoqDoKnEuBn9gn9gASguFEdA0iU2AMqLBDGrLI+S9JuEj08hQ+7HVGJThEQ9bY
sLkk+nZpkA2vIY1BG92nqnsHy+crjGUs3nNXl99yxYUzbVRHh6okMJOIwJcvaizq19bXZvyXycVT
f0G3uDz1ROp0wq5yC+Okeh4OK5Ht9iFCt2wvsqzHS48JtyMeJcODUeENShjczn2mXyd4Qr2uMYNk
ScAd/GASu5Ff0m6qaUw/TLRGJ4Ucho9BH9EeN8qLjlVmBPalSxHqS+elWbQnl63Kg99KeKghG9Yi
8cdFP2oAOBZvPhz2e56wg5gNsfemw2fHyXYxY0bmvP5VqyHlARKFw0/zjrcBpUSmGPty+TevxNVP
CuYZm2udgv9xdGbLcSpLFP0iIooCiuK1527NlmzJeiEsWweKeSqmr7+L+3QiTtjW0FCVuXPvlWfE
2uZZ92aq7jeBfN5rQ+56T2g40E+ZtqxMCpEuhlM8Nu4v5S7ZOZNe7d5jAtLo+WVJVTsL0+cnHCks
/3AD5N+/+BmoZImmqGfa2GKLVwDKvelGT2jNlUPg+DkViz0rT6AF1F6ZG3asqsq5m/GB37mIxc9L
XwXVv36qpuigRJBUv510ImiibR5ccwCd1bkah6o6BwQdzT1QNkYv0ILqzxYE5hX7EZ6UGq6jt2+c
2m1PS+/i+dGYEHMom+TKjqu0zUPSb4bG1PRt9+xPOSN3InwRAb9ap29JgP5OMAFL2HHB9OdfOZj9
/3QrFcZW8h47RmuzOKFsa4NJn52J+Czm/IzUC4hilwAf/oXbMxvPEXmdLR0aVv2lDJKmBeznqU79
k9RJYD3Lzn0jJOC/4XugYKL7SrzHwAGvtZd9TAQ3asji3Y297cdTZlY8bHXYi+zaGN9hKOdlOP8T
nvaRvMziOwSvEjqduZdu8aimWK2noskyBWN6K6k6t84uJkiLf4i1CEUW3Dwuoqzj8He8SL5Xa4R9
caQgf5ryYJuxWl/8lGIgqBGPscFUkcXJgx+hjHzZmkHtmbE3FabNMRDcaigDd6BhGEWFqurspfZW
DbgwEBm5rWWm8j61K5sYAGFKMAd+EzHN7jJKFeirHWuYMAr0aXXCS9cWe/gMYC5mkQ5/GiLy+gk2
mRqeMMNBnfVJMZwU0HJk4HaujhP5UUKGbRHeRSo3XCTgL0k25TQk2woT+bLkYezeJVOO0A0GccvC
0MMp0maD2kzPJWQdtaQGb/AQknPu6+kbeLX/BmeXaEWe+KSxU47oDxP4HN9F06zVIbcxVx45Ofyv
+A+T8bBkJFJqJPd1N41tMVwzA95vn2cNkkksA8NsoxG6OzmMV/igy7m4Jt6Ky61UuNf6IQ/D4xJX
EDzjoWUoEnvcKGCkSiojWSf5Z0iWMtslON+fBUolFk/yW3vi/YQ92p66GSaxa88wp+UziFVR7rk1
OIhJsGzu1xibAb+eHit6BbbspSEygbXBAmzYKb39rIa+iLnxAvFqRxfuQLBF9/yBrCKIUrRBceSm
xxUj2e3w7uYZ49W8ifW/7YoUO98f1TNMHHVPsJd8V1gBo8F6uHk9MX9iq87OAGJxLFP2+N6xV4Ja
XokKnwEXUVGfxDyM6VGIOCmxVRVpdyqTNnmaaPdfkiae3ky4UlP6o20eJ9npB+NyOmD5S8AgeHLD
XCB+spkBI7d5lCO0vBPkSvlHJ6OCoNg6yWvZ4ByhJpb8Qws2I/UQrMxsF0aqRwy7cXHh/MybRyVX
/TPJS++332EPgxS4bNIX/dmlzZje7EUxh8Q+uoRfyDQRiwHDPg6Psetk6Et1RfTDYnA+xi7THtxB
U0R22Sd6QNnmkSvjFHrgQyt+m15ikiGgpzWv+SgfODLIjzUywyoT1HwKIN0JVZG62pJUaRUfyfFu
A5hmw71MsCxnRMY5fV/GkM3fuueA2Ju5wTZMwUulxNy1Z9JamWyfE4u61l7BORgkFt9CSQbsWwEU
io428ziibbBGr6Ye0h/lPBfvUWkSb2e6cBv4r6H5sOuGaJBDx5/Vna6+xAgbgb8b/dJ5SIRAdOpe
M9z5jFc/8g6bjtPt6xBe7i5oGaG2GHxeKc5VczSVy4dBB5q+xDaNcHc1fS1flyZ2zAWKDW40qzY7
T6Ic/2KEgRfA+L34B9dhBQTDROdT9BGGjr7U5rUmzP5ZssukvWgc1mjJaD/9IQ8yTAi1QmLaqdDi
pkxKBvbGlfxMptddsldhgPHYKXGvEdziLe8XW5AGMh72iiTeHnodcD3k68IpV4Im54Jug6A8q6VP
f9TdhpoGy8CRCH4JSRnHr50VowNNiZSR2wKphrVwi/3FXd3PRx+52juqhGnnYVsO95vigrOdGQQ5
35pj+WWSWEBxMfLdtAlOoJI7p96jrfOctPh/Pp1ooQswzoS3jBCJwcW31H+TrqsS0Fa+vEARRr+L
GQez4CEY8ua4NPXyt+0jfH8GMCZOdCGTPeR/BtVD1HZ3ptO0dbpwht9QZXnA88ABAxekm+ccnzZB
MXoWIhD4EP/JVbEzAXJv8257pCq+TzTFA+MQ5hjt0Imfce5nX5I4db2bXJO5LP+Z1C0hE7ueNU8b
iVen8X57c47NSJQ+nVQOObY6z96ETRGDMNQS1o6N6W2q5z7c2Wzw01PaY2o79m4V5TsGtWPxgKUd
52O3Ytq6SADF061qe8jsSV9OZINXJZarLwVZHXwyKBv8cH6H4xMQUz8on4fVjPwsYqg5HodoRPcm
EdVeAWviC6wHtd61eA7UaTHFFP9shgUUlV43Ac8NRIco2Y/BdJ0nzgf6RL5Himh91Rkz/kNb08Gg
VzgNSI5kW1oXshTnKlJNyTcsK+dBi98Sy6BmFcJ9HVpvOY0NldJCzZjd4c7oFl7PzNSXmtYgwBOC
sSa/l7PJq1+GT8E8+QzQupdG5SiO4FO13CcJ5RqdStCo9k4FUThaVEgQnFffB+x645yp0mdeg7nj
dKc23EM76qInPyuwJeDf7MWFzb+N6fbA+hTonnji02QN7QQygln1NyvUFIu7iL4ZZN/G8gVAlqTp
dNGDW1lxsKIc1uHiww8NOWvSjS8Sx+FIK9ixJ+KxZjnKgmQYTflBe4zk7bHEItS19yxvyuMf08LD
+mTdHrCxSSPUW6ydXP7XIWMa8piAcFd3E2qycwSVRHtDLZJ3Zxa7M+iHTDxNVXLLfV5BHzEDgzMY
T9uSeiVhyMj8RrGEu2kvFQFf8kUZQ9TukkxYxj9KTHcJ+ZFOyAsQnrbDeRK5a/1PrIK2X3JM5h+t
rBgdH4sCjg3W+KTo5GNQDsRI1Yrnal8GpQXib2bAOCfaJ+lgRLQtIUDLb45UZ4SJCqMOZCSeVR8X
MsXDOPLxwzKKaD8waozM1yz1A9GSxC3FveylQfbv5ioNWTaQzfFXrrf/HqSX64pIxkzGFCNP3pTB
p3AgybDkgY0/h1EZ1HuTjzzH0KSk99A2I2TfJLeOu5MZojHWRgWB8i6e80Dfh1jNQcvXg+/fikn5
oXvOhiILPiFuRZvLEhcbCWFvwaBGQrGprl3FB7C5M2oZ8yGRNbqOJmiah77cOnPdWHrcJRcVOD83
TNX4C4rsWD5PDKXz/xLkEbSQZc7XJ7+FK3xZGomjmnmb1A8k5jlHRAUa6yUZIMA9g6cq8a6KrvIf
evDlznXEMwCKuPJL/1X5rbs8J9JHJRPwbXJc0u3Q7HycZ+0lhvKEEkxWfD4lY+alb3WZqOpTi2bx
02PeuhSpUAaxemBoiu5lWgMdGAVIqZCmoNvzsC7NdQ4LZoqLE47pYXJZ+gfIwW/+WV7TPdaVafzg
7gSBFKV6KKEzzHSqO5iFJJEMkOf4aiuENKRv7S3/8IiL1B5QbloBm2pzag9rrcpzl7nIRoThpx/W
w6a/N57If6K9U2CwWotUSKwk9mOYCgVa8qD0gZGOU/8jCByMbygZHpIJ3iXGQ3kcLKz4DfjQxdeg
SmX/9KNXwzpmcehQnuXqrgPwLOnpJ6ZgLmWlZDnGrzKrmvwdecQhXJ+xAMY5KowYBBKsTlR9k3Mw
rESeUVTQsC1p71uDWJyfppDkTQo3bTr4Gdi9j2LWQ3wZAUfShpaaXhY0WNe2WEkTqPOkcRP6cHzg
DOdQfVNqioUikWAUBUuV1/ZO09UvMS94D2CHqiyCiQNprCHwsq8nfAPjoV2sJ8/xPKI+LUYm0/tC
IhfYX2La5C9Briy5EQMlP7UtA8HbXKfUIiDhyaFAZEgemPJs3kKa5eFQgzgpuUnZDDXuiGx58xVS
Y+D8kpXBum7o471hr5OYiQTjNwYNqRXcVVguO4oR3BLAPKXuIuBlobu89MS+GfQ5NZeTZBlb/S0y
xwY3DrX2iS0hrL8wG5ajy7cCHhgsCbnSrYTPIFnkefIDGEBTfZuqwIq4MIAUL3S7GCl9lillJ7wC
o39bmLwDJ4YTi3SxjrQRHIr6DBpsyBP6skUHnNq1upa8vySifc/9MqUQ4jEZrbMLTVQOHwuIBNZY
EWTIPB5JwOffmOb6+EZNtdSPsp5w6JyWDsMID27Nb/QH5C8ZPNGnpKcaGON4QTTgE9/j8GXab92k
1i89v20d7jyK0oGJq4cpwZ/XZIY2OBpUkjaip92x1SMM75o8mu2hKYRaqiPy8bAcSuKe3hXFZW6e
jS3Xsr9nbYKyL2Yqx6jYM5wGnbGbm4Sph2DgAQV2JQqRvlqUoOZf2cdY2uBHiLh7Zl/DRubDTAnH
1NFMrMj1cO1CZkOmSAxQSbA+hnG81G6/EZhXzhIJKHO52Kwhki1UMDz7oAjFXU/z3xHX1l37UBOp
/7ID4JdrQqvSffVr5+n3WrL98qAB3/Z3y4g588W1jq5gZvjrG3lzzz1Oul3cW5lCC/iQbhPPT6mF
OXLqSBOIHl+S5DBd6mXoLhYqkAtXYyCcEce2zx/0Qu1wx05Qki2t7RvzOTmNk78rvTjOf5NZqYaZ
N3IUSBBEwU51ma8HDJnMbY9rgNd9W1CyBVSyPv8GuAQlIVvFUbZs7Hxt5TqujzCsTYnlodKRhzWI
wFdxARDFvwZOqf9sYXszpyky9NY+pN2k/xCF3x8Rt9kzsktRrR/8ZGntaRqC4JWqGp6bkHyHe82r
IeFGo8TsZYL//DDBujEvqkJS+6BQLDZclte0J4HA44HfTOmfIKM0yxlyE942Gmwfg/1I/zzvoszD
9JTnXUTPI/rWQQCZa7LSMPm8gJc/W15LkZXOk++Mtb73XYQxjn9WFWQ7yrnK/sSSlSNOb+hXnAc4
NMgPLeGLyeJwuiOPIB+IZUH7AK0iiaCgI3FOJawXw0KmRGL9Nxww4XBeXA0E119W8jJiNG30xI4f
IkQoKuH0ljHmUtsr5KkdWP940+2j5cuPkpGetw45mnPIr91xGiXYEZ+5UURTgLh76ggUrwTMt5sB
fHPonIDfxQFzfNMVy6vir5Ga4uRYb4605At6toI7fxJH5kxyJ0a8lxUPJpoKmXx7iOvF6N8qYcB2
cmG6BKc5Zkh20CrqtvFP1Ji7HrJJ+FX7rIBiUIXqt9yI9Pl47iZo5c6RTLB7cJpgaE9NT5YZ/A4I
8mvZxqhnPjgmu5vwyb23UVv/DbsuMkeFa7ni7vZM8yee2OGyYBbEWc9jRBpy9hEnzVTgnxlAQR1o
sUoJ3BA08BkZZm7OMP450Vhr5nj3PK8cwkmFG/FBjQ3DsJi4urjVITM2OzvxcGpHV8/EYBPjPEpd
4iayQxUNZ3JJcKT9Pmz7F21wHt1ZO7gpBUPkftEV5O63dvPafZ8IueYSVCoAz3LBuXMsyxwhSbAM
qr030wTeLPaoZh5UmaGZcbnPgnCOBxUPsrWL57JesvDQKq8dbtiH678s88I9JjkiF7xlksOmWfOU
KJAUQQB3DD75bh5X4z8GYOjWK85/bR4YvOTtQWNTwLCrVuIFpMWFubhww4ozDQfxSzrk2XXeGVsM
xacAOamuk0Zyx1GOnvqzcVy838ncd/MTUIHgtW+qSR0R1ubyLYb9y8ygbLhC+nGkblR+EuGAKOqe
+AwJDyBgayoDcjthUtVXhKRiuSmK3unKOZu1z/QdNOzJgDkvJqIVvoqipQXHTQVmIkYbPbCOj1GM
zpPF+2ODoawuupozmthwg/MugnpH00wL5oF6ojHtI/JWBwbfhbzAac7TB4Lucf9iiUu21RHxjVt0
KRpmFXZlushn6TDYL/GeqgtD1gKIviNL1KtF85wzA6xZsVPh4YONbyZbnbjZye4QNKgjvhrpn7Mt
+T/fCkBLeFms5kWNVQQkmMkznRy3K5knv2RBz0VqD7xC24ar/3ewLo7/pOkge9VLNLBzrV15ZEKW
tD9gblrEywCo/BOLYt8f+26hApFxia9nt3h2cg8FtieN02WdsbLWa/ZUuyMd2uJN5HUtw7mSt0G7
XxiCN79dDZ2SgrpUbrPvHS9+ElAwGJDC+O3Oepm8+ZEhghIXi83FHtg04BQPftWK4owXXTwxN0qC
uzRrKHUNDeW/ad68qpzWnv3I1z7TT5BekdlRc8jDC6xRFZV9z6VTWpuZLxO39n5SNeGSLuvX8C53
NwMdTBVKQKVLCHq5W2/rXuoBPRwTiolhpW35Oe1NyCUmTGgU6/+3137KnHs/Ob7/ZpXij8Af7X8m
rMByXttAcuuRDVeIwpjLmvvZHebmZsYuzxHFICk5jGmL7f4xM5o4JJfCg/2FYtf34ihwqXCaZzrS
e2rfeMBbOfV/PFwtIY1YxiVbeIX8iLj8iV+zeOqd4h5ej41H2Ic6acgvhWKKICENhIhsxuqMHWcZ
64c9POzDMxUPKSjqKU8d5ejDevYqRbPbUSLZBw/Svnuf1NiboPrE0/gpCTpsr8jcD28s6ynEa6bI
d7znzRAObFdkdM3GnthhVICQGOVPhA42vPScFA8rcPXztiFP3UUyonofPeYwr1WjAo/qnbV1O15b
HhxkOZRXyJRQfLDKyviup+Jdb7XK1DexGbibqgsyfYdXNP2OyfClJxYZuoKVPBVPSZt1wr8SfHWD
l6UEJ/ae822Pj8U4y/o2x3Jt3wVBNc3yIhixewMgNziYTDEn7Ac2sTEA91hzfN6SFubQCwKVwKoQ
1xC2cF69MpzRvHQBe/weJYV+cO6txA8kcYbj70K4w4yvQCyUZRHpX6JdnXY81n2sqid2Y3Xuv9Gb
qvVhHNLAA6PUWJYy0fQN3+46g7azOHm9R9TSiq46n/wS93UXztAbbGsp+uugnZen3ixbmgKSP7t4
ZtGWj4DzUZCWsIZJz7kZLJ/+7CPba8iixamNSFnvVDWG4kKH621g/8Dgqxp8yOChSfz/mPQp/0cs
IEKCNgVNRgPkQp/9wMoiSFSIOZgvSaimt7IiPQjaUcqewrA0J49aJD8Ta90kJ+TVP4y9guEpp3Nl
bepA6XGAPirluV02izQHLtq2Zt/G/4HZRBm0L7uPxMGAwNJT8tDizvTVOF4rrIP2uRydoLhjlRVS
jnCTFo3JKBlED1u1mjxwmBCjTTrIUReTgfa/1OWYg5JtYkiakBIHe5gabKoH0Edz/YjRcS0wD6+R
/2rkOBVX8qKYTNH7vZ7NUEK4imjmmGbh35xN9v6Nq5DBDb4D9S10M30bGPrFY8NmAP/ISojsVWG5
TN9Qwev8lBR+nD5p9mjU1MHUTP6vXrFD5TVnfvNlXdfrc8aMpescYzp2SAeVSMyTqzrOC9OLDf6f
CRU9CCb9fFp8seFlwhc1f6keIYu3Iy7S4UcdU7HtNUtn3JNmQUjzg0aIoC2uHjNoXMieC+nBQ5j4
b/SYWKEsu+v61kCDmpnQRZn+sSDpAyT3OG/zHndR0rF42eywADIAYjAOsUlGbgqWI6R7+kF0MK0v
pGDItw5zMDa/F9ROjTGKyNd66KdsEHdC9ZDWsacgMsDy3I5ydyuITZiO9sCnsDBFwP4a/igdd7tV
reeNN5KiHBWTl/vpxctg1b6KpVGAWWvIjDCawan9ExOlBBODFXSeT/y8OE5JObmv0aIQAH0sUcGT
V/qcXRMe4fCUFTMarPBahKUitloQh8wX9MxexsGNaQmxBx8/gk9EobPJU6cURzJUriU8o7mXLpdk
0JfpcVIJ9Xvrh4gyg0e2+QCESIhDqfrtOteQMtuDu7CtZcccHMLeLm1G4i5c0tn6BCHXn529dVlP
8FgqrDPNmX97Ce4xIC/rj02O5LkqQ8j/dmzgfyM4aRYbkirg7lF5Mk+XheFnf985Qem+yGBRGdyA
JGS0pGoBzJ7desOzBfJS3MtR58zcSOGrc7WpSeTK+iycb3ytMLrpKI/b20Aa5YcHX985eyaPTyiz
kAN9fnvRt1jcpjoI1LUJT8uo7llAQuykF1tFNpcOCiWre+e7YvbG9mbTmsOE+Xn2gI6wodFka9H0
gUjn6qiwoGx++RaXOQ5KdIq62SC9bAnFgcceRAYetTHwyqfB7bNnikiSrqYcp4yblnyXfzKNb8sD
nIMU45BqmuHT6shv3GNrbHVcxpjaFuslvHBI8UmdH/K0nJP3upOD85KBwvMuRNtQcsVEkv9gMOuS
uczBxzKs87i+pc2K8TrNjcVOaEAWfFqC8C1fn6E9oue6epF3ygFrYSDm6CPOuESsXTpOq53JijlR
Ll7tFEb2k+W36tlq0v6v1JF++hjiCp7dS1UyD36irrH9R9eim15yjaUQExyl0X4mPCXbQ9FlGy1B
TEv2sNJoLDAu6AUu6ajpNidvhC/ds6OKZZFZQebXJ3SJBKJAniclrPov6KR9fbaCJ/7M5mTuAW4V
/Dh40rrgwRQlMS5WMgd37VJPC+tekoLxqrEEwbBmRqu+i33SYOeJH9tcmTySl530hDrAQDz1fvPW
BvELgyifZDvhuf61rSOQw8b1mZ87+ewF9KmNXh7FGnvmNdkO7yOABZ0/xD4sydvGfsY1oUMQ33Cb
s+AsB7BpLABYtf/Mhkr5GZm4bt7qAbrGyVoZRs/xTER1R5efDnzmDBRPSQlO4KWzBKVZLJsj1Op8
dP8wRMY1SmAJF9wEbKK46rn3zAMmVqLMue9P6m2c48l/KiRuV7cbnfUctTNXuGh7e1e5sykOqLbI
zrOfUaITyCwH0NveyAKLUII+9th5i+Gc5Ywa64WsYaewwOr/m1rmDgVpHDOW2MG+YK6atz1aSkMp
pLD+z0Q4PYlf+0D5y/6tHb40ermW33y3T/ikgO0MhE0A+mJCkiCXAlByRPJj+Xd0ndp/5riAJSsA
kppjG/ZBe8Qx0csjfL2mu9OZIghKXcbFy+489kntesArLANOW7YC9PNGbs7roGDzxpTxMTCctJo1
S2VbnGQbxOZv2aGyTSHgk5vioH6CoMPjY7cNRG9BwKZSMNpMDqerYGMC1YSLmPOhkPOmb7bGMCnq
OlxUx05YngSKBiexbKnsGYH5QWrMD8wZyvxC26t5sCYLfCrDU5V+iAbSBnhFCrqwxw28pUcW5okW
gtBrxa0boOlIqMOkLoPmha3CHFRcBDVXaEdkld3fKCzQxI8Kh2ltzhPCGOaHdQ67+sG1ro0eWzZi
xA8g/4CdGdKxmGLCsRPHEB5+CSM8z9QzqJglODPJhpRfgs9g9h/UAmpT1oaAyZDU/9/3OJL8ta4l
BR0UXU8gcDuTLctfPuuhA++9zR0g1Y3HVFK6JSraMc4xtoN8CjUX4YJVTrJzw23ta4ln3ryBkcQg
zgHnrU/QExiv7LY0PL5dhsryMPpqhniGDeXds7zAFD95+MQGhsw9M8SARDC5DT1MQGCHOJ9DYfUG
XwdXq+zG0n8QUzCxPiloisbdoTrwZjWEpPujZTcs0IOWquyC3BvdC2rP6R2nDkc3+g7hfEgo3pMm
GbS2mAODEcEdSzE0LI4sIFdD6Y3LF+dJKF4riViWiCEmK1kXAubFKhzq95G4ePjep9soPGW9yS/l
kxM/rFPqMNYKSyoHNHJ8AoH0u+HW1N7MBmrprDyXSYuB5IADx5NPoRvIYNxBbWbjJC1d111yHz7B
/RoVPVgzsJLH2e8QwvDWhezugyuAm31dRBUcgQUgys6MlROMBtv7f0nGXjhXK1xzj0SD2GS61W3v
dVYOf7m9CvfZYzDDut3CeMX/I9cBNGuZsxOOPs8lwcwYMbLE80HsMXbMwHYER4nos3zB71HZXU/V
TpGlNym0D6Ub/2MygLgGTxzZo2N5pUnTgSD03KoXIKswPS9C+XzYvDsFj008+sUtxDrg7umQiNTR
uCbdJQwzhZZNxiNJ2ouf9l43PG/0s+Ah1lvcDnprXX0rLCPiznGm9lIDfkv/S5ZSWiDbZC+aLe3h
jp8DC9TZvo0z2V6Rkwbo9noOEogho1uoH0kG4NvstHYGatN03lRltSDts8lH9fGuh4K92YxLn197
2c18Yw9q7eqkORE4RVlom4Azy6Ra/ySN4uvqGM0KVbCSlIlfeFyk/On5Id3DOtrcQVX1O5xpYHTD
ktUAccruHhZSJepXETPLHvcsjELgbuPSn55G7KbldWYLr/PLtQV2m9qu5IT6kDvnhQwQAxGhxvJb
NdtNVy2ovUc1IjqdhxpGGZO3ystfsB3zpDPCJ8s+smxg/WLDJ8tYljmbPlgvGef3RT3xOvlTGodv
URQY760vKrAdgCjcN1waTvTR1s3wlhNWZajrlIzyotJjUjasWX1JRINkqmc/r25sgsVXRb+EKRpV
ivka6tLsHgx7uQdOnCKgO67blXQCdQa7Gd8wq3VVvUPBZAzHFJWwxrkex84+Q0kK+Rp568vfQcYm
st3Avk9UCyz79SO7hArS6FKTOgGFBu6Tfc+C3CrOkFir5m4oaQOYPctt/S6zLOavluoEOqyDNSVm
rN7s62hN8EoxV65v+VCPHi6cBbTdsVRNFD3z9FDn9+HYynOIZjOdFDcEyM+otXgA2HorWGI/yfqr
xxaApUoRfH+rs5LtyOwLxzPDTlwk3sWx4gkv7zq66GxMe44q4HrfVVJw37aug19V0VQy941y3Dol
A9Q1PQk40RGjj0xVP+sszT7SHoWNHKUDypJqfADR/UU+3s0/l4ap3XukJ8iyh6pgYbAEQsnyH8Lu
bJabTsjd3nynTR81V05H/PG3eXL7n4DxlpK9X76zsgGhrQOvqPcJ4hCGENzeq2CtdzLBAkpt7kK8
g1PfgBGP/DohuTmn9HZAkLgEY0Y+y0tCtGj9XQY5ATfBuHulKkDZIfuUBv/nPFoYpL85IwsqD0gV
q3isEJhw01OdFHRicNGwD7FyiVcHYSfzPniMx+Q7YezZ7POJFM87QqW7XGG7rmy5jKs+xVW9RRc4
KLvpD3UL8BN228hsZi1gRS33HfEjxMcGCRbAlocCmrWsfq2i8TsmQVHtWBNkpv9ceDbVcQgmNinv
cOZsDFyq4I1Z0jFXANi7JvtM+eW3TSqMaBmaaHipcEr/w+1J3p7tNv1zQM0unx1JDvVpG0+OO7aD
YhcUGMIfPVMHJT4HacwvXs8yA5oWSOysGIuXKbmw8qDGljRWPWuxEKDRXGPy6uw4m527EMM1L/rs
yxfDjcur2FGJHscOpucdv97Z/ktIz9U33+c1AOcn6R7Yaoj6ssSblMQtmHrAXJjjCr/nU02Rwab9
GFs5PDBibZtLCsKOncSyRfolAxGrW8zhwNi7h7NNNJel3CR7F72e2ePCeN9Yw467jmBqf2+39fPM
0ANf3zO5ISRlKvZh7MZgzLof+CYxw0UmkZ/Cw1jE/66sYkvbJmKu/eqCZiYEfecMCda5JM34Sm40
WiZMhc/QItAVUC3uuE2+IG8bgprMg+mJMQ8lVNmVRbGnhc71IUnI1AA4Hobmn3RIS1yNYyLQyKWG
EoPVj2HXNScCBhrQ1rX8Ul6HknKWrGpJHpy2w77Ul5JXE02dwxN3ipG3eph18NWWahA52PA8IgBD
v8XMeNfPdZxd2LdF1ImNepwBSCVoyVzHtGPTMOIWTBqSh5e6YWXpeqKNwXoR9zCZn50xVD2LwLBL
jdHNz51JECPvi9DQQxMJXvydV5ZhRACGqkDtwi3bh8bBVoYUqxFYTX2bdLBtrMB2JIcKYM2K0Qtz
GzSsV9V0yLmHKKZzvbF1zVtwetH/z+DEmOqn/+V5UJr0iTYWI8S+91mfzDsy1bH5OUOb0vTo/CIl
k/gmWePHRNfEwF+t4xfzwpXdQjJ44oHYzjOXT5FyNUP929rNqNERjXkVA+OlSbMf6Ugm96EYlqaI
jmaMt0MiNB37b9sZ2BkbxBo7X0TVByMbhnxvHi4N+4mUc0hIHZUgmLO2XZ+puDznjwq6quD2AbxU
oHRggceA04TuDH6SjT3Vec1rj2d5oitI/zBDAVS6W1I5ifd4gK8D7bO2+JLysVteM2jC9b0JWuJr
Sodbq1r2zOsDWph4q0SrXDhfAe8Ji3eIyeK6Aq39qjrWzjNLst5wpO3sz3wA+nc4uGX7R+mZf5Hx
5rfutuVDgrwSGKdKytOU4FbHeCrQMpbCDR55KGr60GHAo8sqxbB54PIMYVzAtP4RFJtRl5A8wyuz
LdkTQavP6ETefZ+12QdYLKxzbTziS0PFX/snlkqF9T7FQXIDZbsWe1bTxCzFw0ShmdwUyNe053ZT
f8IK9O5+4zq2B6yh7L4cDAOlNzdXINoOli3ijd3jD5sEdM05lMyQI6+LCOuH68AIyd2yWz4EE+AG
rUuwgfZkcukzKMZeQ1LQ64ExE/TyLAzd+DoxV0mPEjWQlXadYAhRpymbyphkJ+5bzBiQAeNar+Fj
0uENB8Q9hSOWPieTfzV47fkSizyqL4Jt0OrEtsK+emhwIwTYU9f8pcTpFrPLcqM+p0tHlKdehLvN
/mY3s1C9xpb5UaTfkt705s5iANEvZe8t1X1bLEF3345ZqvY5ptbiUPppZG5Kr4FhjLaGf7mXHbQ1
J/arqyi6jQBVbJiC2GuLt2R1eqoa/vhMBmojbpgD3NGooQ9gjhrDHQhQ0tlXgIa70ur9A/qEQuRn
eGeTIcDpDRsIJVPkLcRVm6CN3hN8IOYfR5X6k4Rte4YNMjVf3ewGdzzrTocsNnj9oV/JHpy4aUfg
DiTP1vKBwAMPU9PMYBI7YhSQP7OMTV6xmJ0Hv2vm9IovqtH32J/5LLAKD3+Jb/Zftc44usrVYcgm
1yg0V50ChX/0K8SgPTwOfWauy0+teaqe6kpJf18PGiMPmr7sLyArbf+tKF7A0skQO/DHiNf1F9RX
ysFyHLiUWGcOEoOKNXwKGmP+x9KZbVeKa0v0ixgDRCded9+5T9tpvzDsTCd9IwQI+PozqXtfT+Mq
b2/QUqyIGfSVgf7gX3E2I/skwcwIK9magvancZ2+eis8IT7gujUnAgRF+zQPTud+JxiZenIOlR0j
XmG+LhA16arPu70qxZztApP1n0nB6XO03TZ8NhyVT0MckBFZEcOG0XUpP5rY1zkabeW7TwXgct7n
7RTKD5GBxfiAoKlYSFio0YKuqNbFe53kXAMrJya3p8IB07bRETTsxAM1xoUcc+9/N1CEIny2iq9o
9beNfcQUMLLm2fHs9BlXLwODkuDE96ttUF1KHzMl1tF1Qd8UK/mfKDY2ilKFKWH1/8CbS9chOe6Y
YzBTdBHxt2+bKlLcDg0rePt75YgZagYiao1sj9dI1K3EpLxIGJ5wdKgHmAnJ+JgjZVJsSUProM8w
C1R6xcUzkZhcKo9xEkIMDRkFZpi+36ZJ7riPGR/eiHlaYNLYzR0Eiz9k1cfpJdFLmzm8G0qZf+k5
nlAcWFJWHuEov5jCz9XOwLELPEBW59qaEjoToyC0rvAzeDhJ45OH+BYCDtZvVvGNdRZIyy4rbVvL
gZ6+JLWeYgTwk4MF+q5mgek/+gTgu2Nf5ZA4E4l66ks3sc8g8eloI46FHVDCESYtUMgA2SdiA911
SFMn3efcX8BlgkgXtGTs5pIqADTlpDCH0KmEOmBUGz44llfQ4Zzy1A16+JCi45s+rXDVG+JKQp53
Ye1YHZcw9aKzE/Mk3nJeZs1H2/pEJiXeLP8+wahxCdPMfqadyxP7wC2dn5kmDPnU5wF/WRua7Doq
ZCzh5thFbAwJyK2yC2WBHP08OoKEUHZIQee9yy7M6jvGD3E3hTAC1xON/T4mfutnYaDFYJskvIU9
r2Kjg314UFl3DNs6+juFZN92jROQk16Wpef+MQb6K2xRunGDs2Pe5fhI7rI2Bj1rojU9EGLnOABB
YvzF08b6IpgdRWtx2XJeMeMwowkf1CwMknXtZNJChRxFDZNe06zvhMTF4o0pyzzwv9WvMs7TEwxC
3b6EKfE0sPzU1/CpNIVROMQNRbyL4l6+aUYQ+n48sUmwHeWRL7Gs8BG3JpZWf+SRvSWez/0iCtKE
m18X9ooRCdL1rwGfYndhrzBGuO8tH6WfvVqMShjj3VR0saWUru0xT2NAlSBGPK7Hw8JtDRtYTmf9
2FPYu03ZT9WXqk/EdwcMoTvgZhu8PUcWV0lGJSimvO/CmhkljUQvt1ExSu85ryJokDomWnJHDXwU
7r3UISEyDFi0bBgYoAMgZxVnn0htjy0ns/qD38rVa8y2rTkBXOsj/7HXwvMcql19GIs7tsQDVGSP
XOCWl0PSnZmwKFbUSsTfbGsYXDdYiit9dXGYVCuDuRvie6deFaM5nei1wqZroNEDdvEj0loeGKqr
XlKuNJAMwEdiQxtXmF+0MGIJrLrqwKWoeHVwO4UXW9uZOXmqml8KPtOIhdvUiSDfdFr3zpndI/6y
EznJlq6XyvB/9pmjiC8y2c17Gvni7g5YTFm+WnXCCdvKMHV205IZuqDZ1JQ3grXYtjhVzOQ828NI
JohSsUYn/MVaFKEHYopu9BMxR6fRNvDnMrrPPL+GsUlztGb6xOfmJqfYY1GzjzVT3B0aoNc9L/YA
/pRtfMs7h2ggbysFyUBeg8jK6U12+3VYrxjvuazYSYGisBvIy8Vg7ui0Vz8V43DZHyX8e4rGCbct
O9W7kgsHndnEPyHoTNUdX3vGzSBz8FLJSnPWQ+eodH1DjhnHJyqKHelwxvEvTU8F95V0gyeClnlQ
xcr5l5RZrv8wS7LXZVdbuKwQZWZ/h1UTU/c8Yji9Jn1Iwj3TI/esJBTgL9GGmcQ/K7AQ3n6WWAPC
XeLayfgsMlL3dwrX5/zJodveSz0qdrmyDl6MNcg7jT53QqLBJ1BQ2WTf8Lr42XXyIcg8QvcJ8lPa
mjVx7Pp9tq9C/gM7yJMRfYbV26XC8QmTL4e7hzuhmsJv1bNRbuiCWs0YgYtHAxGf1MSm6OBHUH9I
0QdF6w3DEqsu6mZryJVbqCjBz+TbMJopwsg+am/09RY3qOivSxiSVvZDtpYcuC2jZuMQeuK0Y31a
FURa4CwS+WuGPnPhMlDlmXkC26EaDdrRYLuYq2hgLog6knSnNkEuanVV0q29ev0YuijGWUlKy0wT
ROCSA9l60l1TvwrZpcp6JPJq9OaPSK5mtrws1qpGlVAIOVLdYJ9mzjJNlFoQ+JShz1LEtdf7PrKK
+V03Oa07dY8PCpqbywvRlqMzPdv4KuvHDAyY+UtMCxdMAbC2+yCMuLaesJfBlTqvngu81eIuy9tC
0++zQB0mdAFwUusKPN0wsCSddWyuKNbsGpg96amo0qVzWPA19PImNCbc+8QsqmP7nzZp+1FiDQeu
5wlF5HONuGwTDx924Nej/sujobMhw55xtYVQa4Y1bVA7gYW2Dwq2c80j1aT2KWThGx9SvwjC4xhb
c3DMFknaZeZJ/VpzgcnVVutYFjlV/0koksUHaCvvr1tZYV1sKBrqxI3j167vyFVyPzLTkjo/OHfN
a4ZVpdjyQXGNl0HAOWRbQ5TfWKfoH8Y9Pm8ZEEptKl7o28QtK007vdU8z8JhYdgVTvc7yHIW+d5s
Q9T1q/YXiSajsSSlbLACFi4A8xxuKjCmIv8l9w1bOLQw+RtjVCkfqswSjySp1YDnxgaQmME77MfD
nIYhZ7Uf1b9h4zRPBnGaiR3Ey6/EGEy1qC3m4FUNrshKR653IKFTn1TV5cOLsun8snsHDMAiU8Pq
4r9S0MLBekJFmVBvqCw0OxJ5jqvsNvqLfpZ8SUmxcQzIQ22jBcFgcZdxR4s2V4Umo2lwxnQxxFtu
+9x7rgHGD9oyUN0lGyu/Fw80ldb5rXDWEHuIYYs9dY+nlr87WNyZdBRS+7GeSL4B5TNYy73K8hgX
6a8cN46fhVzvKyxMQG/zFwp1kESNk0I6Mx0euWNWw875A00URz15R8K5GQZ8duEQdXFU2pF+y9AR
IO1QTR8TOAUC7HESN6xK49o9N8FE8NbFQrVNyj607tcob37k90gggIFUwP4PLZonHf00/Mf+qbNO
tg5sa2+HNif5ViiWBK80DqXdh90h9L8Glg1NcMPz0pTg3UvZJPET4hW+Veg9tc+5WU7OAAOr0Mm/
ma9DKHcpXRNuckMb8cw9UTqEHZz9NdxLgnfB1c4zqDtYz4D/P7OdzdP6zHK4bO9j/AvjC8JK31E/
3K5DHWjYyb16kgUsvjnFwvVM1p55AiOxY91TPWENa7rdKT1+JNS0eSfT0R4fjQJv+OOLASw3f3YH
v6N2Zk5LcuuBNQ/PvGHtTm2CvhMZ/kfJ2+/RpyBCM5RhFfvjqDZW8y8tZ8L5m7EVKmBSYuh/tZI0
zZ4T0tvM1gjWmDvAgvjpjfxnNV16iHJQcnEfZAa/vFfG87aefLEgIY61fWMyZosKhizsTgt75fmZ
PTu9q8qFBLY11H6AUYayWBi8j2K2gZlkmEns2CduicdsCg7rD4VlF0TGf3bsDL/qAMDDv81USolP
V7Tze1b2TnFi+MupEeAi6DfXJei69Nq3ICMoVKja+kpuCYKbI4bJ/CuoNa938GjQRbwFYabCq7i6
3dY4xrCU6BpQhpiw7Uhi50tcg+dqUF1wUVHE3Sj0q1ndEWPJOw4QBhSsgx3QOjbL7doBGEfdU4qX
m/BRUSWHhmwudjgaqdf8U++W0W9Bg45b84pamAs6J41Pcq7t35n0ypruZIiIb95SmtsEMkqsAoHf
/fiwiPj9iG+z1vFtIuWgN0VyIHUHt2ITTjzXpPXzPxzSYRmuuYhwJEKDCM82xROUsuOydGUe4n7l
3RU/1ekc9nvHKryioI6mW7vllO2E77xvnUM9te1wX0cNNxXXtXC7wjki+E3fOytIZKeVSGWXJDcg
WjPFkLVEsjEtYT0KmempAVZsOZ9VuiZry5r0NPDRKaWGraY5HcBQVPk3061wnoQ7KuvkGGXpCBPC
iV74OIGYtLOkyFdXnux2bsaWbz8sEtt4BfLa2lTEPDSsIaSSg1Vx6QA1bL9AeMX0X3STPR8SsrHR
cSbskRxUwOR0QPyxvxJ2RYRZcdRdnSRvCEhJhxywHG3vncPPEQwntCs7DMYEgPgHKTtWLKSmSXWP
AYHLn6XUxoV2zrrrLvFRE++zEUTjLvZZmm1yDL4RNCrPUaeyHfOVPkRt40YIV//wNfWzZyixi/pd
jNxaTxAUsDURqeKJRjxG7CcJo7yj8fOWyaJx/RZkLC52wC1QIzKXvL+so0etO6c8Ym0Q1YOhWNN/
s6nlUJzuBftmQB+WZJXMkiBRb0pnHS7G3gvRwdibEK4uBFa7IQtFeVl6nNGH0mF0eRaRwWSUggZV
Nz0GcASFBb3j4mL2VdcltR2xTz1Ogx9k5t72IWC2i/93ZoGQPiH2ebzPUIcBphRtNh4AkoQdYUY+
cbhJzUwJLrmP9EKrClPL7Gso+yh+vCwGO6o5Z9MuR9wN+K0OxVIhHPDCU/E9vhvOX3ZMs77hXiJa
Ca9ryggAdAxkuHQos4+BZ9nUK0B5Rigo8TcCShogxkZ64HBZ0gQ3kHLt8GtgBG9X9BtAkpCN+gaD
syquAgoRd59u9QI0cObUJcsoXrvZfg5/ZCC7Tbt9Z/hveYWwCVAR1+dd0ZWhu006txcHW7uUXMLZ
XnCeVgKlg2TnakGA9WIjzXxTocyTBNbdfxOW8O/npeSzouUCBQrKi92/MfJy21aJBOZD0GzsjytJ
4SP2nPSHbxajpMRC/yXc3DzLruHLoYYQxxLKMMXrBr2Dgxg/prUZYM8W20JN3GAxm2EpAX3+35Vy
xeRUmY2ZqMG+zy8rfL4SNr0/vKhWAvgmBa33ByojK5YC7trvEjnAwsqZFwgPPnrW1mub7lNqlV/Y
s6XWDvZaQMErKO0EcSGeFbtBqD/osTN5mh1ENiSzwF6wOCLcJ/I9kYG+DCRY52sCzfcPBnmS01ns
FpxviqKx1dFHhkIL2s92WOnRVw04yafYAXuxx5PWtrukEFywqglUzYaS3fBXhsVW7nBXkdCLhbY+
+QXlq4ggFGD35djCvZSp+kqED/seDlToFpid+DcseguB1fH1W2V83Hh4YkAWQ5YNvm270h7RKSRx
7xyVLn8abFxVdekogwXa4LRQfAiKUo1BY8l6L4YSvdEGoClKEL73C3dkJvkmpsX0AIYa668dz0l4
X7hAI7YQRencArFbXgWsAX2Gy8+tn7KacYSVix2ScGd0YfDkbI0ti5CgLT0GWWUwMW7YCmiq2brC
ZgfBT6d4PldIcrzinlp7YkzSoo1uoA/FuzW0BAJDJibv0Ras1Xe2aFP/KRiBkoBvW7Elc0YIgTjn
2nEE/3m6wa4oiaP0OHgCdybyx1xWPMYmAy2CucHDeE16dA84hl9Dz8Q4d1xN5umW9EAG1o3qzDpr
NfIpUXJRQuzx9nT1GQjqtFv1Z4nRmdr4YYTwRFCHIVvZFs+PlxdMyPGkaI2LsYR9J7WwrjwnBPBx
KgdPgTNxH2xUhms7o1YWsa42tffIscPQGGDwDQFRtqQ5dO34/Ybvv07PXepbyXWONM05hWFxcUsx
FsG8wF2WbJHwnc+ZpMROoxaiDHc5ATk5rbEe3vAE72a2Dd7rkFmteS2yCIZaHmHyrSgzPBP2XKcO
6ikYI/E58QalprSBfggJ6U+BQbDaLmPjveokj8RHWBORuErWcS+oA8WhjnKOXSkBBG4KN6+8s4ps
iAQC7y5/3STCrBwvjXnOPYGib+vU2c/z1E18+jHcMlAdZGNwRU7Te69WMmHcsqPCprTo4OhRbsNw
R5CeXMdktL9FUy75K+tyzQuBtHqqE+xzB2U68DQeBREuD1YZ05oBzYZE8CFHRZDvaEIUEQBLgHCs
LeIoOxaI/gm3RIt5OfXUCzEoDnLBB1W8DDPO2/8nEsdGLf9iIgd0qA1DQbM0q5jj0CwY4fMIp/aF
Lkh9Ksr/EnYezQF4sVtsdGSCgp43CE2VZ/r2yB1aLDWoJA6ol71PAMspLpB5fzGYDLgBFI58LNk9
9OAzAvdDOW5yH4dD+svRocbu5sKkWBONw8SGvsm/laeoyfUnq5Ibghwdr/DJiZqalXIRPMh+cdpN
p9gFnGNtRY8YOmiOKZlgXkwC0GY7jKElqV7h9GBgiqMj+VPy41Tm1NyMSJBh6qhnbLZhEDnmeUFt
hIDSD4Dpw653JrA/nsSUegriEjNVWKjuFuErGx7EPPHhwIHI9qHAh3QYkHS9e1KDo3UQ2skm6t/z
EauRBzCbmqxefBKdMTGydBnm27aZ1ucHjAFdv5R/GRzc6PAH32WubPOZjS0IGr4qKminL5/KDypx
ygyXRFSSfqedeiwtgoMei47/qygHi0XqJqbELt8AgnLedEel/VhVWFEIHro2RF+31oCMxpbKO3oo
/iZysIZzMwZrjq2bWIdMjc803YC5YWJsRkbAnLwNL+UsqnjlWFAaZk69q1vX3CWx9lj9LkKLX86S
df1PNw3Ye9uebfhhyjMn2LqkmN7DeYSNAozeaf5GbV6jstIqG76HJEj4ifyREPCg98Up1D+Ao+cq
92z6+wariQ5i9tWAlyvDY7iNSa7ri5X2LccSmKcedyjBXrIYVex7WDNdHdL1IrIOjm/BjRMtkqWc
077OMaA9zCr4+h6tghTF9+TMUfmVUcWH3opAuxYupDpV5wpTu7iU0hrZlmraMIoH3bprBH1KAVlc
piTsRbHD2x2guLiLWx4z2M/UiWri9xoPIF8cFH1WegW32eJCohIMQNWajI+SCnGKjRJaVJeT7vKu
hW5Ek5B5hMOAOcO311zczAvSHOE5lr9g12EDkdrCuOTNo8ezjHkivWTo/hPtQx06gs2gOt2agbl0
3+AAE89e0WPeQr5k++7xcnqrSKsSdMr9gG174A/lS43oXv2yqBOYPgNCpu+NwoPGF45JfLbot8BU
mQ/qj6rtyeXMzLrEQZWiq5iX2QKr4F+lTG+gCs8lxrBz0HojHaD8abrufYgXO5Cbtdi4tbchMXl7
C+dNMmd3w8gKGa8D+FlgA8lr3I/aQbdx1VJc+C64D1VSm767I2LK9yvweb0w2ygjsZ6zuk4ouGMm
gXReN7hSdxUs04ONzfENZx1lSp0W6px7aEslAdKkdH8VnuXVn00U0bkLFDO/NWlgsXBVZIqEq4LL
IMXkVCfP1TD76e5BLNondbgkZ7edLICWTe5WX8qzVXjgyhtl33in0J4pdXfb59rvveS15G1lPsou
RBdhW94H4EZ7zHf+a1rC8IH7tw6rcrD558eK6+w/RLHI08wUfYvAoRaWov+GkUsECAWNKRFghust
cBazsVDBy9ARdeOkHmEgIx9H6QyBW4qe/oWwr34POcyTK9+iSWc7ETRUam1lyeh6YRG+qo2J79Cs
ocrIoWwmShD8M4ce5IdhGiTYnWFQ5hWHRGnNGP35/lhbfCj5GraB2CSHU4HMMrPf8JuAaq2lk7ye
Rnsm0mXIUOo3lguN9RpWMqyeB2ABLmEd0ScF2x2MHUipCZQWQSAqxgydk4Z+HAIviGgx4k7QTGf2
aSazsbrprP0AH4fWj/eoKexnq62czt80suqsjyXpnEBsl2BOCGJQi4Pxnwemqd0DrWJ+3e2EFrJ+
smiiaOAPOHRzEbQprZiHtYTnzm4uDlFG9wuJDDUfqLVJpHVbhOT/NUt48N6ujGu/wneF93nyNz1J
CTvbpamff+SVvUD04c7+kuRpNuOA6psPxdJCuDfaU6VzqVqHDp+a7+qtSHHVbmxuZQ7u1JDAKFAU
aLMbraJCHbnZjU20T7OFjeXWUYIIwL518ck99R0W/nsU9p6qIxJJZvwDhNKd/9QBfag3Jpcl+ick
tNdtT2dCd225cNrkbHjvXjKyREBfQ8YKvjakG28VrtX2XtOh0h2M8g1rPt2q58gbKc3WcMRC4jo1
/MEtYMeZ4FCGWf3VibvuHznv1HuaRL5g29T2XD7EeDjarZcEVk44h2rHU4p6S5v5YqqbVVvVX9qT
dHmk8taGh0vel9pZgzD1OGKkT06T4hSpt7mAyHrva9Q+hXJcpaLd9V5gfdEJ7dBz0/ERvtBnzrC2
xdGIa14SCAbXi+VaHjIexvybvZpf3iEL2cT10MSZCKokp1QcTRvQJy1bLFE6HU8/VN6V5OtLRqZF
bHKXBhPMkaOgkNlLEAq37JS6VzubDN/BkSMChYpN5H0hOwgrIakK90zMc+ZPbmhsYpDSUfdvrPLp
qXDZCoesmR057FnoRhF9E3QmxQ+khbrwk8CcAmgXy/KLGqBYI2EnVmReKLNnjbTFSj2bTT91YwCK
mj/XJhrxvd+8cInVvZlZ2t3GoXIhScKYD38y1m7ur3ZiTsF9GkPiiHIiL9E2skKFRzHxg4eoG5sQ
YNlk0XER9S3gNMe3j72OGpq0phT1pssoh163ia1gKN+Si2GbUySFhQlE0MizCWFwYjHKU+/Smlp+
x2RJ863T2SMuNe1gUc4zy9vh4ol+14sgtoHJKfY3EsXTHLHvUcVq+5b3C1SRfCE60KOsc1i3tme+
WmC/6W6hFwLexxAU3mXEJaZQ4HhXc9432D8Jx4pfvBXmO1caiIM5OF3aiSuoN0R68uGOfU/1gRht
JYAbFJEFMJ3VP9wC87VRcjxk3HvehyRrHinp9g8js8Cdgz333grK6C32zfQxcFlyIfZDTEBWKrLb
hCb8JXm9wdWP7USeLOE1JLTpRkQjsxI7ZPqFl7FdTNd/h3UrV4KmRFPiytMeeObobitZDP/AF+s+
RancYBtmafG8mhZe6NwVL/i+JsJgWWJfQDZxoOEe4FLV9Ml9WWtqgl2NgZ37JIifzGBSMJQg/BNt
6F7hrJSk3roEULieu39ERacr4z0lLIumSYHpp55+LGdIgr1XIXBCjiDZ84ua7mgmNIRPhJ/MM0KK
p84rvvZuirKyenu5idc0CfBZ8mu/jvhZgMS4vvp0Ul+9VgncDuYaP7nrY+Lgp6me3HrPkFhQyDYk
UFatiA30WAjzQDqa9aNUQbOtrNK375cuA46xqbGsLK8zg5nItqNaOmjeGkDUVqVB9NdviSDsUt5w
17JUyI1Nh6NsW7YATCvpY6JsAp+LKSs6k3+YsfU+UiPba+XSgrHtorBtTxOxHEojgL+cnba1622B
sQzWzbrmxEPZBqcot01woF2nCN9TMVQnDJyc9HDOwn8JhWZcTAtY6zv2McnIImpczGMgrJKQfTJ6
Z3hByQQC06/tTY3QzsEKfC4kw+ZMpAArYcJVPdIBTRoizfaQKSoyX7Fsbm1lz+4WIaHydlFZ++rM
PoCMClEwZON6VrACyXGWDgvRWC67CI2u3I554dzRPD/tQvCTvP6CUurzgkXvcwTt4u9obOeF03Rh
rElmmfSXIQ9V7gZ2sM1rGIyYmwbNP/PPslZxYUstQvmIPdIbd3TKh94pKHNp7a1C96zOcxLNq8OI
3g8qbDwo2jRRu0QKq0Q3sXtUMhyrK1OE4+FRskrJDSScC37WfwsMz6nK32zngTWYuoJpbWuSAa7l
6Vfjl0G0kX1g/3VBDH1ZuWOBEElc/wtO7ACXZsGCyIa0rD5C6WBGJjVIynHEhBpusCJUZEGB7lCA
PbTqyfd75KumHlgUR0Jepg5n+CUu8HzuI99jvskF7qs94IWena+Dc41NmLK8h6I14luboK9vpG10
9tqo3vpwLKdtLoE/Vfdcr1jRExCmlwhYh4eBi/sZbXHNTHNM17v0WlMaYL3irOn+zIKxnAJay05u
opO8ASdLTRnjFd5VXD1W9WWrIioYZbnZAblkj6r2WcX9fM9KtnqVTqp4HCkxuoVTOyVcKlLe073J
gpCK5hIOc0A09EkPQ3ppCi5wO6uP8lesDN2rz83tYnMbMqeIIiWyRXggYsCIrZ3+impS0X9IedTT
XZ2wNkPU9Yt4N4mlxFiUJoLvTNK3GH5S/ObOLY/cvH3tW6ea7oi+NvpXkTcuueQ2bWW5YaWrGjyK
8NSPjOq02HYAecR1ABtSIq6URf2Feaqwfhnyu9ODByaoJedNLHMLD4AuQRnVPe9KMOIVgt5U21EO
xz23lx0vZz5/2HiNuWV2WpV7Jy0bi82Pb2MZsCYrvqNDwPKOGeZPuJvZDDSLlkwEvJrlTXhe75/d
R04uJfKIo3pxdS6AKUMbs0lxbg3YCL47/J3GO+p6MvFhiDzqaQvNJ/OpnMWf8W47aGq7tgJW/Mta
uLO8ReTTWcMWJg4/+GCUh1hEhcfJjaZkfmXpFZmDZoEGNwvXuDiSUM7J5CaM1XckWurwtBimja1p
Rp9XMNMJWY2wCfP4oL0+947DFFnyleg2RuENMrvJqYKN/XfanByqbDiawl1ukCtJLlM6Cd0piYp0
U2LGotoyJMXPBBkJGBD0je9me0qyW4T0VO8FiYnmRL+nLh/DMJD8BNOo0H1CsJ6xqokC0MBHK0Kl
0AHmZtoynjT1a6mHcrjwtquqrzRuLO+QV7no/B1WnZy8WWw33UNJrk88TqEzD3djkzbVAxGEcGHH
k8+sDLkMRLgobBVd+pLd0vvsgIbds0KgtZqnPZkP9P+K+hc2RTFD+eTEfhUYZtN5W3kedfUMWyXr
2yDDRMa5VXuEQ0mtvpZkj/wfp0/r8HEFlc37eWn5mHY1+GwPw9GM93Tnj6kK9+xCqhKXW8Kecz/B
5FohKZ16Snl6WT7xGmJKxHD+L6Bcp99bJm2ZA2w//JymsHrxWezkhzKUw7gbsgKTXhCkiIm+AROL
Gjjj6JiaSP1eqiBEjPJCTaCqMAOtGeiv8KbhcRe7yIRdfK/SyLtXOdeMfaWs+Zu2DZdhIh96IkvB
RCp+R8doQUyG3d7G8J7GXCoi8daRMCWFXjEOErJAvEd5Iq+1td05e2gZDVfrS6rfbZpoEH7Zy1xb
DqIRod7Rf11jHAMsO+9BwGeRHk+2YMENXiCh6TpsqfADZMc6ARxmw6uGx4edqT1FAa6sOUJ0NaY1
dAUlXcESjVYRNGcWYs2pjWiGBByCrEh6BOTRvq+yqNvPJRW3Z3DAjOAp+71421kIPvso9BVuSJdN
25VqOIX7EeWeIvJqXUUySodb9tuj3Gi3zJIDdDuS/D4uK6q71pvuhr+pJw/aDztqkFuOiA2AVfEe
xugyexdXzieEe/MviQdMibBSKEPQUnEIi9wr3Qvfs+Z9zMr5iKIdDPuWOGq+X3RpeyfeXTZeKW5S
D04Tw2he5lwsIPbi7i30Oj2/KQyPI33rlpn/ZCZn4AcuCYyGT9ZMJwpH0nvwME77zHUKmric1eye
OTYSl22OhEfCWlY3g9jg8FbmHtumaE6BDygHPh5NLIfYRIyKqqsEEZtOW9ldZpGj2LJpr6NTanVz
QzytpQxyI7NRplfg8jkGh2FoUpwLXvJN8t8TEGVNes0NGMv7hRbN5S4yQx88AEdcBhiagHx2vmUF
XyGM2mTjdxlTjtOosjgVM/usfQjnYP1Psu4+xyx94eEaPpOIdB/f+LH43SaFTB/I/0fFma66bjlU
yg+fYfiYaU8vErEg3pKmeV0QS7EQETAuiJfzBuFGGExY3GhD5Q/h59Z7AIqvvZIWjutrUGX5xCeC
VwAfdt8j/kV1HIDOUsN+4cfQqwHF19oNFpSa10AQCQfjhEf/wF+sW1651EdiRzdF3fJFUvMX9ilq
KIMmdaDNw9yvHseh89tbbgKT3zpZUIW4kMJs9tFSD7AzmWz/gJHCdF9XQ/e1+K0Z9zGlziO/WFbx
sC1uTSJ9XOZD0KdeuO9mCcKmpAnU/eX60FL+Oq2NDZbFam4eF3pK5p01em57VB0i1lGWnFob3pcD
fSuzK+WuEZUJEaXHmk7zhjfKgYKO9qWYRf+PzDdoQPJ+wUOs8CPhfxuw1ZsANv85x9JjTpa0snQ3
Iq4OfyvEdgDzKdtwSCWmi48ukrezw1MPlL2cw+hXMlg4NwUcjvIyVlZfn1076Owdu2RrPODIQib0
/bRpb5VPSNynPVAy00ONwX8Z3zdGkKmGAP7jtNyEFRyxe5fl93GWVTN8+dVQYjgZ5ads6RvtaqGO
vq6t19FVEsMKnPXnMpvbB58SDJ558Hd7HonpWEdh89PTlbtC0BwMeWUcW0z+oXhqkQy+NO/Bw4LV
/OLbY9s8MkM4915shd7RDQvubi7EzJ+qSyPsd4u+kNAOICKKadexkX3hlSaOWWo51Z5ofrCHlFsd
AS3MT+1ou+TIavh8rg6+Ee/Glzals/1MNsv/M/NGvkbOZJ1VHy+fIFZBvDYyVFuiTciVmrrKU94B
QzrYw+T5nCB26O7aOtUvTToFF63JWG+LdsSImrF1frKgs7hATfPgiC8q29cO1aDwt4MDDRHYa6po
vOBpHWxu7G2Q3UN/HrJzLbyQbwPlitvBAuXX5ll8TvUy03qJ5W9DnDb73eU5PFfTutygrQyv9waa
OZ55X7spDgwenpFWVfa+CK+9eQdZnCoaZFMy6FbgCHNqlN89x4nLhgGIIWgMBAIK+hRZqLuJygvV
bsi8Dn9pDAuhSGsw/SAXbH1nISzonc+CgshwXsyUfKp6YcDTs0+aCJjJcCCjOkMad50H9P7olhbE
nkkPLh+hmd1X2lZxPHDb9KBKkli58hmn2ZkGvJwkHttFXqsWP8tWwv6YCHPaJ7iJ63yEDNizdhsb
iAB9AdGIL2KiTyB3FnObazdvttBoSG2AcWXbdLanHK2EgbEqj31QuY/ASoCZjqU6OkZ3VzB07tEG
bf0gAXK9FYp+DvpAugNTv35OyrrTR5lFwC06Lm+8haXXd1dRYMlFVMFusXEzabEpaeAA7CiDmhEi
ks4XO1rxwGe1jhcYHM5kGt6SEki2UqZ6aWYt7pD5OsLhYGzezKIaasaUZE8osTI7rE2CsW5OkoAW
HdbUBAPYhG5CBfuoFaNhbVoO7/9Rd2bLcWNZlv2VMD03ojBdDG0V+YDB4QPpJJ0UJfEFRlIk5nnG
1/cCIzo7pMiKrHpss8wwozj4BNx7zzl7rx3awOgJ8uUjRA3DeJjIj9CP6jW9HrbmD7sADaaGdw2o
VtbJd+B/531bK9NXpq7AANdQfk7IjziE+iL2+JrKA9ahdPHNCGOaN+WrlB10Ds7Fk9SAZ9xpZTah
uyTcU3fl2m7BtVL5ZS6qOyX1o5RJ2h6BPGFOqVXAwqfHWCiWAdKybDHgjokmkZDaTBWfdk9lR+bk
OgdJm40dQuxkDU94DFb7s22Rr/TQsN5yNBAdGZhLaoX5Faj6gbAWBvM09yQCYmTTEp5i1clLyrV5
MqNep0VgALZuNXGLgmvmcMa/1dWYI/NsFFzMdZPSohyG75PCjWqXbbPsNWObMrcAIYg1xelI1T+H
K+HSSJ6DsV3xz9bEaIU3BC2WvQcqKDvD8kpvyKOzF1RmSXsc+/ke3kyqn+U8xRBCewI9EsklCZQn
UEVeqhMvtesB8gJCoCEygbiTxu6IzE7pKKl0yBjnpC5XblWN0U4CR5ex7/B5kZhKsSEo8AKTIAVi
ohDgZxPYG+Pj51gU3qALX6XZkxBYDsGqSRnVoSRqu3hA+akkvVd0srC6HTRC0lHx7aFTmfrq1uyw
p0yl1ACQJBURNJhf9NTBvZcoqyR0mGGdXneeRKk+VFfEEa/5Z0KMpfrLMnUjz6ruVX0+CqVjOHpo
G5PJj2eBA2mfETyOOPQqEooZMEwRHjJuckzfkSdoZm+XnGH2zK4AOy6uZOv2xSJFg3MBwAhpORrs
2dnb0Nc6wyark1udUWkXr4afYDlRb1VFSPLh0y//8Y///I/X+X9Hb/T+QLBVZfeP/+Tr14r5VBIx
CPzxy3/AL+d/H7/zz5/56UeCt+r8zAjp5x/aHuefv8Pf/eNxvef++Ycv/LJP+uVueGuXyxsVVv/x
93mG20/+d7/5y9vHX3lY6rffPr1WQ9lvf40WZ/npj28dvv/2iXfh4y34/R3Y/v4f39xewG+f7pMy
ekYt9PaX33l77vrfPimy/isWQMY+Bgp+IteNT79Mb79/R/uVoklAf9uywmnTfPqlJBU05pd+1VF3
kjduYJFAJSDrn37hvPv7t0iG1BS+xX+JctaUT//3tf/w6fy/T+uXcihuUV333W+fdIO/VP/+KW4v
jqdlavb24CwJhiF0ReX7r88XXhU/rvwvpEcCxxRBGNO6nplBungGYYzFS1CPkl+Z1OqweJud0dLX
mulJO7NV31vVeuos3ZuTyqHy3zcSSriudCtMVYOdX3URcpWR82ef67T4JrLjWmNvVPk7hjj+RCNc
uqueBOrM0VHKpmZau6ORE0mh71cl9xHlygS7MfloTIs2uSDrSrjaULgdO9uc0NwmpXM7ULOMXBop
A+BlAj3BrYP0pC6erBkhs0kHoEg2RZgkaPlYh659MS3jvOA0cZmF0qgbvTJ6TQ2LhCEByIjxC+GI
SJWzaCcAdPf6pbXUOy1UnbLkhkObqpqDtz3V7ck0jbHLQ8lfRX896iUlFA5qUfgWbySAGQH0M0Qi
t4BHT2Y9oDC/EwLMUl4xVN6crtGAtF1z+qm83f6WNBC82OVPI83XRn5mPsihR0Kxp9xF4XhtUAk3
hS9JuV9CKi8ZCdmxU5qfl4Sq9dIzA8aJwxDt0rceYDl3Vs2DbGzYKLGf9YsmwmMe7xviO9U4fIB3
WnLWpq7n2J0flpih+swGA6HAaXR9v3261nALMzaoQn1fhJaHT5K8sYGjOL4ehh/914TRCpq0K3Y+
5IdT/Q0UTCW/ZLxTkpJvVAwv1i6yDZepMDAvXLZnLteKq7D9Sy3WPRJ3RFrdErx2uyyX7Z+2j2b7
RYb4AWcWxCi4KXgyqAPIdDIOQMO/G6m4s8Pu6/bzoxRdN7r0NUOORt18zRicwC88oAWf6QreHiWy
00uMHzLCxBZggzxJjLyQ+EZPIL7ArpgPl7K6yFx72wexzKG/XRBkJ2LHkdzygaTnQJPVwCBxMc04
y3CfkMRDFoO5MweOpFwOU9cEHLMTUxy2K2aQFAeCiEtGBpJjBAsA32u0ESkGQIuv7YPRft8evi1F
IKmlq4y5T63rgJ50tus9aku3lHmMlisMEmmb+6qp04hQnXW8bCKmIhP7ai5ue8U4Y5u/bobyCWo8
6erGfpjNByWJT0uDhZbYsnT4uCagA0LG4Jow58fGyvzt+liKDeuFWMjYDT12OvxP7VYSWdEpyvnk
cT9U5uaZq6QjovGgKFa3FAaFXXG1bqhEjdBxFq4dMjZCYWY/t3itpXnuMxGIlk+FV7nh5YbM2m2f
2vaJolfzGxUQGCm5E4tH00k+DeLr7Y5hxu5tn4Ntz7TWZW+c4XjwQVvmIZeMXaUUV3Ys+XNN5kKk
7zWFe5vagJtjULfrxzqEVnk/pvxbaXutPFwbRuEruvRabH2spBZuRZ4d936Dug1sB7YsZjrRK4MP
Nxsu2jIQbBGfwsTYxdGZpv2hMIurFrhGqsO/VJjWWiuVB33nipsBS0CWLbY7MB8aMjrxdGieQjSQ
wYxSPO32rMzfu3DkwGFqWEMKGvYV9vCqYvoQxh6CcoPIVPPJJpwXZEdsgNdi1KTm5MUZOOyE0u7Q
2q9O3eVuXg3xjoDiczpZNNljU3XthfDlEeoGgbOupJQw+uv6RrVCLIa92KvN9EJBfqgBQTkfPxsq
SedgCXpIyuw21rM4kO023qmMEKkgL2WhYP22GuFxqmJwk6jXlQI9m9XQFcvCfA9zLeJk4UwzcWij
qd/C8ocaw8F47IoFDFUivJqCv6hJ/TVnjL5NgrRte5Efz7MXR7qjIPrp85h5szpKYcA+Hst3oyxg
TkrqNTlQyV4S8XUkh98QrpaeFgPX7wRHVyHYbobhyPG43tmr4Vk9XTsV8gnUiPhbM5ZBCmMWMWD4
DoNzJhlRlXDvSPsx75jgG9MLjle4hFE5I8YLPY6F2EGQVpBItJI32Rt+CX1nQefuke7k0VpS/cQq
G18TPNps72ghkSGi7ytogHlLayXLX4tWOZDk665l+BWtCpra+YqIDc8sct4SctDTg0Sz7E9Hjj+2
9T9v4x+79F92cdUS1EOyLTgW/LiL05O3mb1MVUCZj6mCJZcVxITMZ7KarKV6ly8lo/qXiEFWaJLG
aCv/7imIf3WS0MSGdFZUncMwx5k/nyS0whjNHDNyoNh6UNj1kRSn0R3QH8TxpkBlP2b/ysPnrP6+
7aOkbO1WEjbRrJNroGH1E8ojDe47CWoczf35ccrv6ilSHCFQg2nIHhu7elMDyUBtJhTtpltxBLFA
c9uaaXPLBN7E+QjLwTwngx5sD5KqqSsXDyT8xNtpIXe2rWVbFKNVOo5sBDTO/W0p394ofZV8pdMD
RPX32Wg9CP2lqJmzf8GfhwGZ4Euue103DqWJ/D86mGP5hELEhX7mAd91dBa6WqUx0ZuHUolO9RjR
XCRcZdYZwRhEqBbu9jWIqZNsPSeK4qSsgel8adG5GCVqTUB7yWIexvxlQq3WDi+Rxva3IvLnkAc1
GwHRZdoOXWwHaPSd7W/ohghCqrsJuy3owHsQne9SrbsfRwVFOrYa7nDjbHfTueGqzVcSlIerSJr3
gO2AGTU2Thk2oULyGee+T7KPgGPfL/qe3mZU0RRZjIOiyMt1D9ZjEAKwg87IdTEfpp5Ly0rfk6js
/QReQIR0FFvS43aQYizNW0Mhh1pWSkj3FaG/vZSW08GA4Iz1e3unBOc/E02D1XmmUb50BfrJrvxW
idXX9RdCnc+kLYAJtf7dFfvXC1aXZe4YzVY4Aav6TzfNhJdcWlpRBdvHSn/d3fbswiQ2mhNKFBX+
tqUr3cVi47xa6aQZTXSSJuP89zev+S9O4IZiyIahsHBwA/143xDf3eWFWKpgChGuA9pCtxZDoDJy
n7eFsdjL3z+e8tfXrdmmzF6OJBdDnZB/fEC5S8YhQrEcGJV5HpLuFGfkr1r6nr7vk6xrd/qKcShr
CYPHDsomXGZSsLCtclq/+/vnIrYX9/PCZYLS0kyGf6puUR39edGwuwjEQWLwGYyl+3Hs4US8ZPUt
2mZqZ7SACVszzZDKOErJfR5LxzW7krX+UVeLq1QVbKyWK/K7Dm94ZR3s6vsCDkJAV6zZ5re7I35t
hRYYk+QjagrC6Vjn5rkxrMOs6OdQao+W9qVX9H07G3QumdiolnYdIcPj9pdUEwaesevYo9RFd8e4
8DVuNxTnzjq5LUP6EnaTUUYnrlVtbu5xOmyH+CgsHTQ0H6f+v3/L9G0d/fEt+/Gy1X58yxo1mmnE
8JbRo3AJJMK/LYKooCywLi0mHezpVfq6rWmwapztBlRZVSzJ2Hd3NIp8DSptxtR3e5+GZPDa9anK
rrbU5dK4SWaQjyHN2pd5IhNsOdbActkAPzDUGA4ahsNLZ57DtvArltLt3hjBRkG6wqwyPP79a9X+
1eVhC8DAXKccH5WfXmupqGo8wkgJtqM0ashTGtf7KSLA0IazVn9hKZnyl1XDnMviFwZD9FUmx0ef
ObmHrIDtC4uraRfIE8OPIzQNzf22F+IGpyjgZK3qu9lCOFIE3ddGn71haRl+ruepm9w60hmgUE9K
5hlKrStZOhlYo/dvXuS/WgBsiklDE/DINN368QNFYCpn+sDmzQW3VXnzogdIUbyq3wpMtpSp3OX4
H1PK4aEs/NguTqp4sTIKw/jFQSZwmyq9N4UXuc2vcqqWbGZ55Ub6uFzry3Z5blVrnnU+TJp6CY8z
unNZXKt6d0ADcdi+G88cHWo9+PtXp9It+ely1WhWaLJN/0lTTGV79X9qMGDvTMpJzNzhaf5CTxdt
EpJm2U/aAfNkbBwqPTxSQzgmxS17DvfRIN5gG93o6BqalG10Aa5fFx49ZfQR+VXDzbhtlNW83YTm
CV3I7u+f9McS+OM9tj1p4iqEbpiybG0v6s9PelOitYh4gq3q3MpqTE6kEtGfL/T9tkQDD0GyPnor
lBIJjYaZXaGs8kGHnDWTjSs/T3pykHSTau8rE9nDPKC6vOH+TD6HzKZB5u9WqtuU+QNbzJAV/rbS
bf2TiYSZsI0ft9trWRU0Pay82IF6FjCDon/V9rFJ24IflWPhZom567lII4V/q8Ruqbqv28rz9++I
+tdVh3fE1HR0lmyZ1sf3//SO5KwKmVbkVbC9C1sJtpVC28IiFBXvx4vEHJckB4qoieUA+QjoCBRl
2xFsEylW36b087biWHHp6KPhDtTJ/+YpbovBXz40pBm6xixQKNZP95Goaxp8oHw38sNHCcgO6PKO
b9v6VvfXvItb3bnM+VWKi/fjbEydD0R9nplXZVcfLRjBks8pSVrcrTDlXEB4bu7//XP9uOp/fK4s
4jJCElMRmoyv4scLbOWdG8OVu0KLT2uvXXDK+AWfqNlS3HLAmqJlr8oTQuhAQXCm9aWjhcP11kTK
+jOxJZ5G1PbHk/qjh3r7+8P/1Kz96cv/Tu/2Onltq656739u3v65d/uP/486vCZ3Nz3u/6LB665v
r3Hy/Of27vYLf3R3rV8tJlfcGdvhRUaD/8/urkrb16BPaxNMx7W4rep/dHeF8ivlEZ1Xjl8G8QaC
C/mP7q5u/So4CCnsd/yaELr5P+nuciH9tLcgT7EtngR9XoJ4NFX8dMZdq5mnlkIcbeKRIkedXKUv
y9ME2gTLhXWYurTeGQUxlpKcgoz4UnSktshM7RHXDwlksxXVW5UtrmbphwiCA3K58FFViuyA7MCH
t37fSyL0VnRV3tJfUoydwJ3Lr9lF2NOrGCrlyEz4jl9A3pAezD5CoMiAk1OdCuCnbPYNQiQC8cgH
ZIzCvEl9aNvFU5QMIRzw9CGNPSxzzwMGXlfTPSkh+iCJ0Z0MSgZ3qxE4dzlFOoOW3Iy4Iy+lrAD4
Q6WDm5Ymc5hTrc3lbl1DUOP1eGNiQXRQ/x9LgS9izrLLykwY+StizQx1sGl0cUBRBx8t7LcpcXeG
hoKyMTkVOsW7GPrToOV0h3Mm/uh+QrAPlLe1HXeAyjMJhbr2FemHFwnzCADhHa/qcBzq/EuIsQse
BCTzLn4HavO1r7HTYoRFaJDuJxi9XoQl3hxtXKTCvra39uGINJMsOtUrVZATZuXnW8xAoyETInoz
oJ37kubSFw1oI5ll3U5J5yPuA9+GugMHcfra5oIp6i4r3+J0YtNR8CQskebFHU10DeXzljDljCnA
zUo5EL58xBcquwWRhEQHgCman3RxWGzjmUtNOCivCOJs81MxQ6YivJFaEIt8Ty+abgqRwqH1zdI3
FTHQyn0faXfh1INPKZ4y+DFOdQdU6B5BAyLJDNlBmJcvKCYwlZXKJZ2G0VGrTStWoBKz09mBV9TR
NJy90tDonOIOdXQ4wy6wrJsilYpdPyaFZya86Nm+E2uSgCpaJG/V0n0INCtdPmN02ktlETHCzwgS
r9IjnkUcXMIemXeOLhlmkcfebgdTEzqRaGIydaMatRFXpS6B6UkBTR5bpACRChHbHmkoq+uTkaxH
mSxVN7TH67qPXoiHvVq3jM1hWg4xTnJXipk4m3P0jTaY4aa4lBy15t3OxvmsJ81BNPN1RCsPU34f
mAK0SA3Z39LG69jo3jnanvHr7Sdrl8lReNBUmpRmAs4c/Tr37td6NXRQKPSveu7yQuNcL0vkb7V4
5be6l26IhVMgj46VEfmKpj8tpcKom1OLi0CUhMYm2Tf8n357vcMYSw2U2lfYLZ2GXCMH7gz1MfUg
kWKP0RJejZG4GrA1wA8zd/mCcAHwil9hU0E0YMy7chR4IRek85tqXDIHUq+RVK2kWkRTfd1gFohI
THfBi8zEQwpGmwR1uSJhASga1G0acCJfVdh3RSylHiCOPaRG1ZeSkxQxw1+/5yJuDxr+3xqYLvij
TVWf9j4hhLwni7Grk1XZQkrulhDgaHwcW5Ag8UxRjT7rqqRi8xFK6q50BWNTOkdYvRlIXKfpcOw4
ZO4BKR4NbaaiQo/ubfHMUqfdh5Ou7ZPkoWfN82XNqA+Nkn2b1pCo9UEm5lb0VKzWPRrsIZBNRI/T
gPZU0soaEV1ZH4E1HhOGvntEQ6BqCG3y1DIoozA9ET6AVhYFmdOK/CgveAXVNrfo1S039NrB7+aL
a8vFbiR9yFHUcq+iQQnhr5q69lwmMqUPfrx0Xm+4i1fPDK2DNpv0zsEcYY1WLAb+JEYmtD2dONmM
1d2ACbDS3Vw80M7qXbOwXvEcYYKw+/sQF6lvj1gU8RpvH4qJjQOXRf6aastn1EAXxaR9nGF0uFKl
ELfx0M9H/QwLxQH2cFsL+6xp86sG480ZVVpKMTQ8guaEU48P7WJ2N8oYjbd53e/kXmQnMarnOW6r
QNfQZhWF8MfRRqGJYdJB+sxADm0j8L2SMcLMOjWO02cMDl4aKajwspamDf1hzpwAZnSzsD3zgZQ2
BIGKLLmsOp5kmcNNWhnncDWwCCnDvo3HOxVNIKxjjHutTt7oYPmmiG/gNH7t1xwQ9cTKO5bG6thq
/n2gjXxYVzxmnLV3Nho/RgLziQqbXa/f0g7q/kCKDnbfXGe+NZkLABA8DvSBU0Z8hrS3V+stxcXo
oC9aPbUwyKT/xnVRUnubxc2oQqiLNYw0XU2tELYesQMXa1TIhTQ1HxY7LErSjjzzZhYF0RydnuGm
CD8nrImMVsIgndLmgMvNnQflOJO0ht453JvT9JR0QENRXTNqIXUklmOmOQnlHppi15wHiv2qg4CU
lNzHbUWDPZlX1wznwLTXd7mbnqWhzV3VVHyliC4twTuSVegMSRm19LHl1435DLB9cayRT5E8zBOY
rqusQtA42CcMPGsgjac0F+fGhHeVIO0j0fdQ6ONTKr3PtobfvWsY7YI+6Crl3jD6A7DmwUk7cRwQ
7SPwsB4raQNxgtcYB8BDihFfzK08HgqudYlsJrJBPR3jpDfpiHuweGdXgEb3BrHc92YtHqoWSd9M
cwQNCiPNllmcA+oYAvLS7rGIu1qvrLvVGjWnhThzYmUOCFtnrtp0xQlV83QT4gtn/LB6KWGDz5B9
fCRT5vNiSIGlpEFO7Maz2ktH4hpcbIrWQ7p0M3SjtPFWuHIO6fWlX2rYKa1RVIS3lbJPiJ4HB0RF
qMVzmKe09EP+69nN09xrLX0aXWL76/AMpUTc1XKyeUa6qyFvUJ+miH71LN1NK4ZoOI7nUGb3GWUp
djOmJU0X4W+elMOKXasQSnXAZ0S3uuqux6QrtzZfudPQjZjrNF4tCnTqEtQEfYeoQ+7TXuOUDEmZ
gScuRuu51pIcpmnfssBTj045s24ojl4GjvG0cgsgLbUPib4cV1teDp3a+cSis2UL4isqgxzPkkiY
Om4x/MTV4MJwNzyxEYKkDuScnnayY8UaWcCxfLHz/l3HlXmube2JgdscjLOZ7ea2aLZNVd6r/RWe
Nn1na1tCQYoktI0X6bqOaNJBVv3SjiU0oQqyj7T1ytKV4qrnfDiGxnJDqi25LYVyHZn2DSd8JPdZ
foCpsUHKZuCFsblX4nTe1T1ckgzPNJQH3f79IQpUsKBIMieZEalhotEv1dr4q97EUBDgbLRmzqED
rZNDVKtXLJ/TxJNEIx9RRbUbASS/MDFInKiMh2O6jLY7W3q3tyeGZ5mWuPaWEBsSirEz1vXeWPCf
KJv0uJa4W6UiRJW1TnvTavAtN9+NqrGx+tbRUZTLVSUqEZTpdKiUdTzKmtUdMx3U3TBdIUEpr7vK
yG43yLNZDubVqoHgadj/0zAdmFX30RYtMO+VGikVErNnqotNG425KobpturlvmopIMylJmcODtFY
X2TicU6W1B5yg7ScAkSG53VhM5wEhFDSkkApEIHY3EhkDiQkce0qIA0nNLsRYGa94wqeYc7qjBBl
QnTB1Ee8Jwjkx9r2wjZ/5olKe9gRBwFj9Ahg8o28D4vIMJJa9XrpTqnO0FTRjNKvRSIFoTK8dgCx
iT6RMm/MrX0JU9eDiKu466S3V30tH9VqQr8pl6ioG+kmbfv0vC6Vp0XCGybzmGXVm7wG81p8mWzY
1FbZ0yhl0DwriA9lQ2MixDmrSqXHusME3eFTovlmBRgqLG8mlRxoWXsSxoL4M9yXxowDfJKfqqSn
PzKKcadB652LWXhotiqfKIhAx96PT45leDQ4LW2EYxiztDUSvx9Dx0buD1SV1QOWIcOEdheCA6aV
we4oOD7QP0hWiwjnSscuLlU4SuZ1p8GOXmBnIiFnPi11N+lKHUP6U+awMLwR6YcEpHnjPJoTKwL9
bEwIctCzI9SNzJvDZj9KsL2lJGndNJyu2z6kRsgfqxr/g26XL4lix17TDhRJ8Jn3lQShMYXtxiy9
ydzfOVd9ujznN6mMFrpGEieHqLgHVidHAoWkqJKH6Wb2logbLy01dOUAjhzcgC9k1MFgFMtdWJs3
NW4hhL3TY9gi7Fn65bPd1bofFouFnqjoPczpqU9230FfpFu7nGnfMskmOsLEe4G13htbQD9p3d6b
CE6oyzSIkC60o9SvJ3kE57reLMJqgtmwWaenDPw16CwzHu9XWlpaY5te3BqpZ/Tzq9kA4ejVmnqo
1I/DsB8tSznJS/hQpFO0FZEnALcE7yyaZ9fvWKX2cD7mXatU2M+k0iXKCYfwqBA5yaG6UaonPEY+
RTv6YaH0uywMT0uh3ffDjBc376Hope/6Z50zIry6ClD0JIkgro2drEXXYZYu3iyDuwuKFK2yXqaf
h3hOXTsGydS0nD07NCXbM5hXYQG5QgScyyvj1cUO5rzVOEBHs282uTs0mxRiNjAfQj8eLck1DZUw
9Ul/C7+l4+M04xbq6JG5CB5QeIw6OLVhdCvwWQeigoKoMb/Zo+RqSiHxYYaPtZy95IJz07qV/vEb
fDIEntPkV9p4t/bs7ABb6lM8lTcgHO2DOXdHgGeLJlYHASXpjkZxt2z42aTmxqrCXds3z0LSn1rg
Q6IJg2Su6JU1O1tVBjeOrcVdxuUVVP67NFSnOub3FlrfWC0NwA8dDid9hFxicgsVGSOVSOJJvdBm
yd2uR1CMNuHRsjJnbSKOYNF6h8OUlmtEXBWci4ON5Abt0Bj6+VQjdmgkrzLtYxaSOmTNZqAZ1S0A
z9DRsCw4Y6i91kqdBshk8SXArsAVOO2iQdVxCxYyCrQNjCs806KJqVUoDewwvZllen4Jog+pKfdj
TENCTgriF+qbmrkdxuVn/AjfWjObWY2y76OQDBfM9nVsbVWE2pH/W29w/T2ei3PXY8wZzFB3xmnD
J7aBkgyo3qNnU2/aA6CKrwR9DDtNn781YUQlZ40naa2fiWmP3FEFMlQRTnFq2ffoBn/uY+U7yYLd
jRYpvZPEDRNjCaPvJKqHuM5CJHi0Z/BLkMA5oYDAIO7kC0N1UEt01cE2gj9EzgFoxgdkjNgqp4dC
EoHtDG23IqNQv8ytfiNSwumtpr4l5ZaCon2G/xhjziZ6sSANmhQ95MBIuEfFegahQeKiNviUgQEU
c1gMC/NmjXSMHDCqa/a3s2UPHFujkFU4dtGH+zFltYvBunATLCajUTxWSSEHOG9IbTUbYmOoPmhA
ZUUq79r6vixVjRvTWEGBstRhLWAm0RWBSaNJivANEOryfcaZe+w4s7oii5+yDCFdo5YgmCzCIIcc
xM0O5MzkS6EG5KrkFLDWEjHl29E+Kb+R3Xdjis7GIUk0MX07Vxr5trE4hVbqvk3wiLOmBnxomXNf
GIpTP46HUteMwyKPqkffunJJMIDmgz2RiViZYyE5WtJdndSjZ6jLfdvh1mt2KbB9d83ne6LzXlBL
KT6KPCIvIJvIefctWjGfa/lpLKPvWkKufJnQ5ljNp4wuDW24d1UW2i4ScueYk00sXMdmWVvtaeyq
R/SlGeP15UQr6YJeaVuUFscUfGB6lxZOYWNaZKI5BvUa42ZKhP/xE2pXpW6K41+FKOlBscN5wdyA
AA0G9aEfwxQA+xhi4pm5gerQ+GwNdFhG9nxO21195NB/TbbKclj07kLi0vA5H6Rwl4E89gvE80Nl
9g+Ek63wOpCXNNNxJCkKVx77r7zpuGRmp4tq3Rh92uLejZ5ayAgosx/NLHvNVvXcxaFbj895nmTe
AB3byTVAeXZ55kTBCmKgWgP/9LkvmckuIqNW0Z8YtiNWLdMzXohiB8qdEIqKoCVJfQlhPLi5OZFv
UjFkUb51zRMm4sMYfbB6ENXbVoiGD1N9mYsVFV50i3/PPGPEDkolDsxK0ThtNA8RETl75Aq3vZ5K
HArSglc5YtGbdmPeduzx5ezXah9QWWPsyB6jaeidZUwulUIzxorj+SomHYDGamx6fRL5xjomOJcq
Pspm20L12K+7BQNnFO4N5dxZ7GN4kxkBqbW2k/T0Cwutl6UwEFAT3ApLjU/T0Fm7GZotc635fU6k
0yJF06HI5h0oMstXR9Y2UgscEmd6KD8Tbw1kdRwZ8S3hlsjuq85ZAY4SIFvfG4MdOlgp4gPnDtop
8mvWaNADFZK/TDyTxNSonGqs2NMBHIEcmUgvZy1XN+Hy2hhBQ4QSgUEH0JUSWVx27Cox3euWdX5H
iJgn1Vrv9mIBG95NDvyfmVlM6/UqJLFayr8MSrxnB9unss7Jav6iWVXsmdEku+mgUbvp1aknqynG
FB0walR2MOZhbW0D3TG9rdKZhZU/zCOzQbR9vsMm7ulDv4DCtr6Aqu0w0k5rkDGIxPZEW5N9FAIZ
MXtyNeG2776kWVtcl2pFyz2tsQyWV/ZswAKNprtaxyvSr+VT2SzxlbKFvo/9m8Y4U6nYZXKGjGZf
niWCVKeUAizPrujBk8Ssmsj5LOm5miLZUwYOYmmxq3GI+3nTfRmy8Z1sRRrsWDhSuj673m6fREW8
xtpxxC1q08dp2rkGrWSXbJ4dh/PMNfrJ9lbYrk4DhEMKaxRzuE5ZYUyFuCbN3UgBtA3nd0Qo862a
yQfWrSObxFkt9YloBmi5Ns6YGPutNyH31AgKOMoEjLmkP+9iWUBqhUDkZmt9S3/7XhlmtrG6xM0l
JJL27DnxCAOic5ZXR3MpRqzbzT7SgEckKjmik5m+91z7UQbuups41sopCKga7z/CMQAn0471ZyEn
I0IbFcKngv/gSthjkOsabs/2tsfISvOHFhmuNuChI0ZEb5jjxE1s5bYECkMvi6+ABD3JUnUVW/Vd
NpizayWD5HaZ9H01ytvCZLOMFDof1jrSMy12s1pfWyOVilmJvSjLhzmHEa+rKbNMAb6lC0EfMHmo
8twr76VyoMGOvnjbHLUxeUSRhgk+8eSil3ZFthROhtEnsELVi2IElvoKow3nnM6YNnbkdsmvo/HZ
RBuMwnzeQQ04cfdV4Mc1CVjPCMDhDpdj74JueIbcDZ6liQJ8zPJ+1ohxTLCKkuOEiY/7skBJc8xS
WuZobvdGp/DoXB5ULEV909sN12NZXMtqkV1j0lQcZajaIKJvHkq2jR6BOrEdOaWk/UITDiNkhD8T
0DLynDVTdlhzrmtNG4N2Vm8SJXwQrFFuCXvG06NXLYafQAcQ+lYVYqmV8odyoI5RVI4MmNsufZiz
rEyYYJO5g9vBg+4lo0VDCMYLMx/6q0RW8eZF3Po0lHpU+04TkxiANfQ7nXIVuX/sdcZ6KMcEGDOS
xINGYW8oy1MNQQ0DLNISiAg020FiK/XgKgo92AHTq5cq4YV3uN0VmoqfOzWv2QEUv1Kqy9RgFKMK
e4rUpNxZYJ0SbP59KClHUzxSW1wjKLlhw+OM2BonIgBxSUS2ErByA9Ww8i+lFQE10DYXZ/Ka65Pu
KHAZXHnVbkIC67zB6rlCR5rqCr3X3LFDejFAh2ai1ooTfQl4XTm5zb02r3cEeP8f5s5suW0l3dKv
0i+ACiCRQAK3nEmRmiXKukHYko3EPI9Pfz7I1dG7XOfsir7q3hcOW962RRJA/sNa33oiu+OQFTvV
ImXvqxJghD+8g2u7YqUet7q+gppE/J2G5Gg1/GlBblXoXqOOERthxS3wFe+2iahDXZM2g1p+3cNh
JB6E9Vma+uuybZ7SxocQLigEqtaewW500dYc/Ec0Qoc0ZW1iYdFC0ZqsdRDytPW4BwhyTFlU0mbF
AMIXcDaqeTCzG6utHvUPU4ZMZaAiMgcPARB14JJMZ2IpIn5UFgLNXG37hGtkIMXFyzOQuIvKiO3l
rpjzF0iCCeOzfleK9GpFfXWDOpNEkyThZMq6fENELhibM17mzwZHN49BlpR4jx9b4AQUA8HWNThE
5gFuEcK7LR70iWMuQovMymMU9mvW3uHmJPagBHkxXXuiKZitmeB8hHokTtGlPQaGzB5gE2Sxf98y
zUfU6ressMwh7QDDyAzELMQcxDbvpujXATTbE84Xc0UMAP94WWcbMAsvHnwjaxJ458GfrjTBqpSF
YOwMR+x5kGDIgA0+47Pb0InjUJ2QuNuMZ3DJsHDKaDaYUyFZqa8lCVRYv48eJdqppEIfC0wbICZ2
A9fi4Gbf40h+VG6VM3bndtPKxelsNavcILSt5ZHZV1wqdcl+qnVzezMoB/t0kBSb3oARGbNIonAv
CU4aK8Dbwz3z+bMKxcWyqCUdpP1FEDAH1Y7e1364zcvoXRvlJSl+zN0+QQC+y0Bn6qwlwr6r90Im
77O2f/HKMZKO4imE8EyR0D9OLDUP0N1+pfV4IwJGVrl6s9lfBkH9kI7dGdjAcEi64REE6tkg1k3B
/nTSrr5J3PyYBRq9rzPQCPvluA0b+0oKwApeGYm7y3G1zG3BOeEzUJXCNDJOa7dC3AHG7VZbk7WO
OotVu3RLnC4mBvcZlhXo5k20pOMyssYqHaGe9ndIwMSNW1vrqbSw+nT9Pid6bN3BGti4xniRJbuK
svFBqJjBFSQuHZRpg0dxOIZNKo85vktt0gGMCVcDfwGimLK9yahH2mn+LKacSYBgacai8DoBCcTT
CT4yqZAbkwfzsfjFBwznm2bsfqWY0BkAUJT4KnkxFZziPHjKI8PmyP0JMAREjYiuiK6z/pBYRYN4
GdfLxF5r4OCjTKs5gowquLPbBOt0jPcmi+RbX0gSg62G2S0Pjd7/bPvhOBAtQ+fofNRt7a8jPb+V
OpGbOB/pNPBY0xhgQ5ht8yE0oaAq5SuwpjmjpBpm8+xW3+MiYHiQPi8HHEPxkvPJlXLPQ2GDoFm1
33JZ+VvVMfKMBUQ1PTzZdTTtE03ukVLQ+iwUDmV04gHz0eQ9doza3wvXY/6fefvGBfkoIFNhd6dA
t4bXGpkUAyf3rtT5g+y6q3QpvUusGHtZxARiNrBTEYquU2lcMOgd64G7sY2Joyn0EZYLdXjAgC5g
+lXPztMIeHODJWhTFwlFkxUNR9Fkr3nHbCHxxRUU1y+YoDdkZ72SCfU2dDpb2ykdVFNh6qDIKhKc
2BppgTCpMQgA9xgZfJqgLJngH+Op+yCPOt5Unw5M/rVT02m6tbi1qgzkeFkcgC9+lArEvd8kpL2H
5m5CX7zuJ7ooMpLZYiEcwj1k7njsdcfeCO5yz3vVlFVOZ7zVgT9vU1Qqa6dpP/IserOd0N8nkimB
LAhCJa3YPLrIMNHsd9nGo61et2O5sVVEYryrkJLHp1qQ6uYRRlkmxslqpl1bZt0Wf6NaDTQQ/pBu
xn7QG1JRWYgfOzPrVxzuDGo2oN4JXx+xU1mMl2AFhO1srUfSFrdZrn6pjLPcnuFPGkvaEIjaISvb
NRxhLj3WGGyZQ8gvG/Ac3IGSYnZs0iMO/w8MYKfRYTs3+J7eJnT6MFbYxXdhV91Y2CASeii85h5L
N8e8UUF4nEKLhsTmdfSDQqZGddGI5KZ1aQlc6Ixry4g/B2Xgz15ySqq0fcOpXO2E5H2WflaihSkR
jJkzhgrIorkmQGxWtHuua6iNmzasE/HmdaNX7XAz5zkYZp6uO6h2rMkTGndIQPNBOB+l46g1T9Zk
i2sp2bpOKPdGl1wbGx4NlKEc81153+XgZlIePlvAYgwu8g6BdR6TnRGUR+qeCVLVsPeWLB27RBRI
amq3Sn/UhkJsE3rMM9kGMz0WLB2c8lWM6HsGTBWSJxOvn7iHxE2e8hFHUzYUAxuplmM9Hwkq9oJv
xF0rPNMtYyC/pQgbefetqRXnEUvhbFom0w5iKnIzTIkK4/EccoBvC7felLH3lAAT34zoCVgSUpN5
VbwJXJwbvr5rG9WtgXVu60ZzYQFpWbuJ9jc5uqBNTEDexlJxw2qGi3JCT15Y0Dpm7XVrP2RSLlXw
tNDay4K4B8aBV1DEjIJGJgz14yCJJ0/ISETo0P5SZXVHlIhisjV3jBRnaBi4NScVh+QC73MRzoQB
MLPMrJx8xdk9uYZ1a43iNaqHFbKgYDcZ/Qef7F76BhiDennfwk3dd9/JL9vBX+l8Y9NDRgX7VxDd
Fr9XlnWbTz24cX824QmRFjxxXGbDqWCD1iL12fqdfGO184hmIN+Rn/Y0BM9M2pL15H/CplMXVxtH
aHzGEx/0gfSy17wcPgF7bUXX7DoQH2ux5LpULWIi5F/ZVsVX7XDpSY/3kSuD4qgeduNIgC80mpVg
8wpgEEaa1Ma+susSIEhynzv2xShj6s9Ccfm5n2bDYrPwc9zUfXCpkm2bL+1UV9GjyJfKn9xNp1A4
cRPSp2+HIWJ4B2F9I1BMrSyC8xgSywXn+WnwbESOkV8LUhtzyYZhHlHtZB77WIcmWM+fJD9sCBZC
IGfxrdezeY6rlhW6/YLTrSJKwbokXvOz4im8wbZCywn6YR12ZHVG+hfE130KLPCUB+0u7ttnOim4
zQz+UAe4mJtb1jVGU9wqk9GmGJT9PJDZ25LmuA7EOasyoO9V893qa3frgGxze5ndlBidxswFq0Xy
CqbZnSYBEvYeN41vwj7Fzo2zE6KhdBip+iOVbWFP7PJIWllpzBWbeVTdnn2c7lOAm+yu1l7rvydW
+Bnb6nVAVAUl/uog5Qndzxnj9KYX6OaEcYrL1D06Rflih8EHQpHxpp9jf0vG14dhyyfkgqeA3BFC
p/LHtHfUUUaS4keDT+Gi43HCM8YRr46MkhVwZwImNbCmmc2atOzsKfHHT+apxh44zCV1PEbVrvc5
LaZMqPvAu8oeLkg/nuIwC/dG2P0YDabijJov9fIB8fDTjENB53odOnBiRlNoM4jCEpSNsFbLde1V
3tb02uJgFBSlZf/YGWg62LeHfIfxpsizmtA11z+NXXwjZqb4iB8pn5Aast7aN4sswyQCK2OIhVSO
+7tIZ0yyYXP0CsPAazU/2/OAtX04Rtw93MlEVE5xvzwJGSlasv0cvoHf8NeTxmpmWIHad1xVK0V5
UVbUGbfTOJvr0GPmnQuSvyyn4BGVlg8q4Zk/cNxapkXJGE/Tvm7oG52+ffEHTSi9mxDLSXQG6kyH
BL3c2BCoqInPTbDukodQlM0jLC9zpd2QuFq/wwEdKri8XHEstO6IJL7BVcBjTPBPZcQA0Lv560C5
LPYvadW/washOBY12AoRB/YLsqmp2RNvVWc8FcuENWHufzgSIWGSz3dAzCQN+9CurDQz127xzewR
gJhzA3cII2YZtmuzgz7aUnAwtAVHXsn87Jq8IYK/d7MQ1VOYuMyy1umOuNnI1YfSLT9c5dOZwGtZ
xS7KqVbxePUbecvqcqeLkZFDgXIkC+z5VsOORxhQXZJ4flF1cSQMkXeneer7+DamEnDHITqjQtlk
fuceo5DyxXZomGStPxHmXDMlbgcMpKyx3GRtivTCmw+GxUQy6fnBPm99ThnfwvwXQlnz3XxDTkLA
/Xgao6ulMyYCOdMAFXZkVYKJKvpsUzhDQ4+kbqK+fgng1cCAIwKPYVw2FgfNebUbJ10i8fbwxLP3
58qOtoqUlpWu/B/pNKD8ZkpYCbFidP8C3A1HpQqitZiLN20va8nQORYVLX/OwFiqqCDdYbxO6ACO
bHFci/1Uxwf00OIxq0AiT9dg0G8IINAOMGe1RpRuTlvtjazZstPU5yH6FniqxC3CNAJJWWz4jxW7
Sr3oGTquu5hi7xhCnZRAUxivTmoXtca87TuSV6Ig2iIfxKwiFB6B8QJI5L40CdmZ0MSgZ6FwGGV3
EwdsT6qSflqNWNEDHJNYePMTnJXn3qr03u4a1FUaaOzitU87D05gRmyRosIi0AbMGjOhma1ugkd4
xRJ4OSnbU0XiJxMy/GNpTtbDNBRcrMFP8OqPtAzU9E1ztHgygZZ9TGfEdwiQKPICPJhZfmyH4iHz
Xxjksc4nD5YxNIyEwBF3TAop5kbyk1Ds/awF5rIB5SyyiJU7MGFO2q5bjzaD9Sb+DA02zgryWoze
YTXwZeadA9QiR7xP1kDLIK/STH6l6fiaKYnBqCO8QgskDBAfwhN62CdYNDThvNtOvfAysNfX4cQg
Cj+DV5jEW2QyOxAqRJ8AmUkP3sovIBmDlza2ChDrmlX13o1sLrcU9v9gAWlwyRuNh/lUtq5aWxGy
D5yxSH8jAqvK/CgSvz+b+GJHDinTbLe26uZHit/50Yezo2FnrdiZ4HFXE6Gvy2cC9XgVBkO3E85w
GTtyD4ga4y9YfMZ5QYfLtBa6TkN72XX9MfLKH1kdcJcg5RsGH51Zi4W9HZFz12gmQ6PYZl6H/caI
03X05nfNmQROj25dX4cSbWqTpd8st75hx/iaSrQleTL9UL26aYt0H87tpeZ4s1HFTuO45zg8ElFO
sdS9p4pNYxAo4L6KdBvEGkxnXf+ljcOHPgeYnDVMX7rU/ewo+dfC1uyxvfdqwLNC0c1KjwHmgGK9
rOPqBHd900njMYliXL/tmUTCnWS8EHhdwnQoS/ZZO1x4VI40UEck3Oix2dHwQCWfBDUjOHKMsbFB
NxjFDgOCufhhYOCa8JurSnrPygkfZxmVJP7V/oZT/m00lD7nhr+rRN0ea0CmHETLyqNGcut8toMx
4ZaKEXcng7nXhrj6FS/LCNDA2gHNctTci064OE+mAVQKXXMqkE51zYfohouL3ghRHsKDRKiTgGy2
a0yX+4xylb4AB77FSDxML0NKTJuLjWdb4xZaV0N4NYplxcTqZtDy29hw0xrK5IByyeGyaiIX5+JX
ENvBIciZ/MSlYW9ndp1r27XSmxgL7LYHu1C2PLLQie0ZG5244x9ExdK4ynjuVGzXdGkwZcRBtiqB
YDLWhbQtbRzQjzndrUzVT08GOZNBsFllww/VWAe0sfraDvLEM+OuM217xfLrp0yjd/jcalf30JBF
fwyBRgPhl0hm6XIY3zO1ks3JPw5ZNN+EyHY3do+4a7z3YfyukpyJ3bTkdppq4FnCPbXqUVAyaU2A
hLhIdPOgfwirpMRukC0Otsjbk9ZYSwdIaOlxSoI33TQSUTQE9YsTIAzrGGewaklDlvC13vvJqK/p
hEZVQmQtm69laooUL6KlBciTHAxLPWUDJ3RZJo+TovjKp5a3JtQ7DAnMoPpT5HSIuVDre1J5bEeX
WSo+KNyxpnxsm/o42Sh9PQgJ9ARmTExXVpH4o9+ZnpDNZZzDwj/FMPPWVmxRW2AIYAcbHp1+IHBk
0Qtdxqb9HkbRowFV4Qh/dQs2mX9b1yOBhqpZK03FyryaWcaUHKnNnsoiaw9h/TT60X6ZlRLNtwig
2dBPCb1qOIYSxQcdywhDsCijW9eAlBH7+kN4FquvfWrDXWXctE1b+VPMQbytPM2QMf1umnDrgHVC
/5nWxGW5GyvHbmCLRtwK/OZkT/qnJau6kmygCzvbAw14bLpkPwrIwkExvyqyeghLTn5FC6o9t3hK
+YvER4hn8q/DYxruCZJrjdfAQvkQEC4AYy41T0HE1oUkJA46PhK21fW+SA1Nu8BezRR3mUURnlJY
MCDvqDCA7aGdP46BIuW0rtAi9idEe2Ru2Fm0KUtCMXBJXHDsXkm0fcWHivGf0YWHXNCCzNpQdhMs
o84qcrLbtJBvVGc8oygCT1RLw4NOEMmXwXhg7UjEltene3rmLSLpz6ZMLXAKCTQEinAdvaCYzLlp
HRpfcpBNJKQ0SnMFuGg6aeXse0GWYJkxUeZ6+UVkMp1mZT/GqFHojj/1wNED5A72YEGLmxblRwPO
dq3tgIytgKSy2epWhsfEeuJkCBb78Wws+jWrR/RJUG9rfxqE5AKo3w4JVhNyVfZFO7Kic0Hr9Ma3
NqZW7uajb7Cia5YxCV6lQyPyGRpmSj54POqtS9Z6aETNuR2NrRBokOA/jOvC3LtWIlmwRCOPYKQq
rfNG4rcL8ODXWDT4YdG4mjVajkRn1r50z61+JTv4VHHugrbONp0x/yDy+Um7+rNcxutQPJm2Q+4J
cLFWDdGnHVPSYofh970kBvH0/9Cj9z86+RbL4P9vGDaBte1/duk96+9R+j3//KtNTyx/5H9T2Jx/
wHmwlc3gV/ju4g39TWHz1T8Q/rg0l7Zl4vZdfuefPj1h/gM4hOXj0wTKgxcY89w/fXr8bXhnMPgp
tKjKwXP6f+PTk386V116LNuXPLY4epTgb/tff7Ubm2VX+vNotAe22/A2oyHEHEykcGAkxW0o+1sW
pY8jyQ13TgttXFnsynsythdMp/s6J8YlTEpw96WJXNwDACz8XUSTcBwMxGem02Dv6fqXNoqsc9dK
8+xNNeCPmd15qaiy+m7YVwZi8+SJu65/Fi2OwJVXS/M0i9E71EOxGbmDLrGAO5+M8Ym4keZuTqcz
qt34iSeMs4sSGR4ia/h9xf92W/7TlPpXto34kwFAfKttKtuzSJUQ2LEXi+NfnMdOUmpiJzSi0iGO
zp3bwefnPG1NAzUyQ4JwtvqTBLt5H4Gxa+mIwADgqU4WeZcjKUr9umUHWzFnlrE/PWkVxDtnaL3d
79cZk7Gx8QYvvNRNne6bXmKgAhGKRW6MsdUbw1MeMgeYvn7WsPz9y5X637zCfzMDg+AQJvk1lnIE
Umz5x8evir5TPblOewe/5l65fXm2Y1rfMjD2s0lXiRr025yy6odRv4b6jIyTFeW2Dqp5A3k/vDjk
PWGv8Ox1PrgCDVP46++/x3/7FJTj2MIzPdvhykdD84e5mqCeidZSY0f2E7ATiukhO6DmrgjT/lym
ho1vrL1zceJdKl4MQy1LP05Z+722cwTzDspR6G2KOTb/qz/pe8+t/JeexXhTEz/TTLQLcQKqzU8B
WCVo2O/b0YS1DwEM8I1FUMTsbb0JbWLspvLh71+evTBP/urH5uVJ5UiPx4DnCj6Of73ISvIWnQkV
296IC9PamGiX921mFZu6jtInqKlYdhQtEPvn+jEnzgWJ1+xcnIzEGZRXzlY1RPsJc6A1G/vPKbbY
oU9YgRBml7ecYmQEtX6yVEe7Ee39jeUImxmCVawSWBaXqY/dG5hHwKPHtvBvIiC592EEw+LvX6i1
fE7/8kJdwXPQE6bl+IyO/jSeh5V0mNgmPYN6CE3hDDPN1k9xHUdPWHXnTTiRnjcEEEzG7sBK+c1r
guizm9VdJ6rsOgPTp+Cn4bIQLdK+9wYSCUQ4f/9tioX78se36QhwlMp34Gayh/vXz8MiTtmVZdXt
0ZUO29KacPIjDN+mRlLtvp4BLroUMPEpMvcAhfK7bsPDQPG4InZ4vOew/oHhLTr9vsXzKccnu/Da
8QkhUk1vDSdsHjqHnoIQwydL+ONaRGG0+3oONCNB0f/hFf35jFcLr9NUwl8gH76pllf8l8eYqPwo
aBG/7buGMBUnMqd9NWoAWbObfcwobNZ0o3PY3Jklrue56tu9zIkW8Wb9VHe76ab1MQK5jZk9oLHQ
h9kP3f1k0cXXXr2lyXEwOOEn/ftv2/6T+7B82/jYxVIx+4SD/QEqGLBaik6bHT7FgkG5DSYmNPpz
4Khlfgd/jWquftHucBJmOj8Uwn2txzzif8h/oFapqNeN4Kw7PIzFNJXvBThD02X07xjDpZDg91nN
7JhRNg8oBModbpycHZ77isou+2CwjB43PFgsxF4sxJzboLL+w7Vm/fu1xgHuci9AXJU2e8J//WQm
4mXKeUIhYH8de0RjR7H94mcXWHjWI38KA1OSA+icmvz4xbZr/XIVT6H3wCld7avcGy55ar2M9n86
GQAL/HEbcPkL23FMKShTzD8eS3lBituAbmPPYS/pQtMEYnTbnLTo7HWbJySv4UNdfLyHcMq7jWuX
b2OtWEyOabDGV1ttcab6Y/ntP1wW/341O1RSAG0V/2H6/oMrEJICa3WEdO3HAYecacXNQzPmzorp
tZOMlzkoi/NExl2AXJzNR4HpCGc//i+lHgrA7xjto3kzSX/+rqzFniPYrefswkdnqs9m5dXnUrCD
1qCMtx327BszEbeTtsd7gofzI6uhjpEk0wUyAtWnlHcT2c+BmEds06m5+/uX63Ex/PlJgHhQDgAU
yVHt/lsVovGFc3QXCM1aUhUGxEzTKVrSwEoz9tn6sMZ1xidddjhVOjbVOHdfs0STfFJlR1cnTEgB
uJE1d1jCg9h8Wf26FH6zZRq+LQqTnXxFK2r206uw3DdN3A2bBg6WoSLGo8YXnmRmvjcXSGEFGBoJ
BAvvrIho/VvzWJch4wzPXSG+wd4giBNJWChsYJ+pXc/SiThoksUNEV8gyT1CyY3XwkTJhUqD4Lq+
uurofrIrdufauAu5W2hd462NQXc9yPyTRdB7rLpDIfw73N9sdCvNSK7Q26A2SZYuKywe0MZIZXKg
fwrE+cGEWSAmZ2FntGz9Ik0E+sIZUim7Svyg9xApshVurk+/Ne6CfIZSNwjEEJ+ujZDWH68GwXjn
PjMOkcJu6sz3FgseK8Djp5tk2uYt2zsX/fve09b9aJzCRzs37tCFs5CENNRNgP8jkd2AM003DtkC
pD8CHir8cuuKYJWeVFjMm9ntiV4LyuVii/Z1PeKQJquO/bW4ySdWt4VLrRMibY71jGchrBAbQ2KI
+shEQFcyjItfoqaH2AdkqmNm36PrijSz39iOUOgQoM0U9jt+pU1E2iPieVWCgufTixn5zD3IHuPF
dPwfrRXvuuInvgv4cwJ3E5HcG2F112XtwRhHzjjd/I90rFmxCIJkOLagYHHJJQ3RCip/YScwrxHy
hRtRI5aFb/FrtJtXs6zhH5D4XCYNbggx4GFmyb3ynNg8Ftw4espf485EpydvenN4XoyPnL73rsdU
QnWQemXcfdeDD1ScoZ1zRmvQNBJvHa4cKyzKrQi5hL0ouCjo++yVxU5Oy0WfIqYIu3fRmB1Luv5G
pazYTGcHyshfRJQsG1lor2uL9ETSqRrfXJmW8Yx0adiSm8FW1LC/BRDp1lGDLElX7TrUD9ME/dOx
mf/bsnifwpk4IKbiugnHA6lfYkteqUZkVUO4GtFBreTYfEg5oW5y6mvFwyjo6vdItucaXDMC9/yl
ssL3olev9TQfacW2IFqQPRcoiL5c3eWPMIHrlo3dNUzBpdStd3AnN9rkVSdXTupvkScTQj0YAx7D
BRqWtR6iYi51u55XAYq2vKFybvPxhvAWSBlBcIsTnxUzwW4Re0XfNZ/hLxBQErApMzpJag7Teq/w
2VO3/QGrm0awQEpswG15GNutGZW3MbqDfcPYfd2585uHCeEZ7wrhxfaGSFI+PGYikf+WG9HVkQ5Z
O3RwK7ekM2rcDyrScQf75OIX+X1rBNU2HvzpUVnpAX2U8yqjEUoeC7yoCIl4TS0s3heTHfuPLssR
+jSzOuHwt88wr07x6BprYwjFXdvCvrJqs2H8aZj3VSOmdZObzjOR9DsqXeLGw7bGfE3NktTus7U8
iHhuGE8yYnoqRaY+TVRXqRtHP6rxIagj3HbDqE+JXbpvjvmYSzFdi0hYN54sZmJ/bPcN9Xe11nFS
nAOrl6+EYbKQBWhstVG5D0O3OxDabGzDqLS+zTTCBmCZZ7Tx6my37HPIqja/mVXFDV+L6jaejfQG
8yHxKpBGPTa2Q+DXD1OJH8ozmiuCDuDWNTI0xnygmKX5qDSBZ+PQwPwNblQUIu4TQ3NnEHWzm1P9
QpuA8nR59yZr+u7DzbyTaJ0Wj6JD8x7BY+CgTsl2xxTXDt+wA2wdmKofg1IM+ZvonEyJyQNhSk7O
AJ8Rn654aDwoaXx2mJzbaeuOtXFMAutH6WQnXDrO8+Bkl68WgxxGe9eHM6Y98GFuUJenHk//eVrM
sBDFMYfQ9wr5iChJPzWEE2yzkXwWBJkONmf4xip7xmERP9QJflm/IudmtkgSkZ7xbBAuo03xUnje
sXOXiGKjdjd2Y/qM3aNHzvn2J3Pqw1A2wU0kGegrkTHbWHyOMxfrZbZ1iX+edajo0vokAi59Vgxc
1jJw7+exKg59jFqVS45DTifZc+JZrwhK9Q8MxlAHJjXeM91OllE1lDQDpmedqeJCCtxpangyrMwB
OFk5qitt8zkl1XIVZap8wFdVnPxJJojWJLmvnG47QinWncjy71Mj0q1H+XnyKXeec8N4/Pq618yg
GLJOoClj04vasrmTadncDZga90WkJfqLmQ8/cdKzMghs1HZ7LwRMcronmNJB3d4Py9cq6oGTGdlX
b7ZJKy0JOY6r0LtNlx++fgbeOLHlX75Qzwaca6lcvKqRtyp0KXZtgVWwMtF3fv0wA/XBUMfm7es3
LJEYCAXSkQn5PJ253qezkDVCycJH0RC1IYszvoZL45+/+39+6WQVEZygW9g5hU1j3auU45ZAJjAf
LUtTSuf2GCeS9SseBWqBDtsP7KOvKjqLLVoHMn6gs1jObeJUT1hmWxDTDdHikYrXGZHojHaQPlZh
WKyNYizuBo3clUiZ6MEvWE4jjtH7pLCYj1v1Q0l07++adoSg8tWvqSrTl6Y1LjiVy294CS/JMr8W
CRcivvR4O6jA3PPGExrmpNamIiWrT9T8rroaFuScqWchsQWwfjoYqOxY93sov5cSos/vLflSF03z
IB1nvo2x31Ah4mAbMXviAbn8/lU8ePkhoxJos46HheHaXOeecI9Gy7HfL6oKu3DCk2aPyOatuuGu
SbH8kGSIm7WuN15QVDdfP3z9trX8P15dNaewJGtQc7j1GaqexRQV6iT6KILaZtVcuPdx51xxAUP1
imNFTVP/RLvq3VUFLn1SYJ+CCT8DsluN7Ja3Tvih/SI8FOwknj8lmOPW1vz7SVTIabwPYM/tyDoN
L1TJ+ZaGDE9174oXE+of4m14eL6G32Pb5NKElf0xY/TC45M/5rEHaSunxPUrnGEsp0XCdZbAN3RE
/CgUHUAxtvQwfi3o5EZyfsasebBG9TIg31vh8a9vSG4eLnX3Mn+1D40Bvcu1O2LbioVpbSwsGKNk
+788boIi+kn9y6yss9x9EVdPRenXZ292WLosLSWM31PgcETEqY3JM8PgvUomgI7TTLcyFFV/NJv2
RdbtfF+05k9pVb/6zk7u8MItEQoyuPUGwl7GBqlgRyLAti9t81T4RfpkSfEexnFxkOSMHNzefmoH
rd+MkuwfWVuPBGOIzUhs+a2TYRn/+rcry65PQ1GgHDPdnGp56K55cleM4A7sFAGpML34cQhi1psp
ncPXL/swe/n9x+08t/A78J41au5Qxfs2kGgXg2dN7FCqy+ISNdEn065+//Ur0wOjHI25PBaGSexj
m1Gno/M52d5o7FrWxxsoX2DbguzRtDoWHlV701g4j1YRyvJjKtfuNEZvufvpmMG8h1cPx9qJo3vt
9SO0lG1jdISVO5gykii61LJnc1p0/bPF98BmK7Lx7wUekCWk2F8TtAoTAYRv91MGqD7clKKvK+Fo
1pwWtw9j5JJf1YZHdzkfYhtF1e+XbmYIdwbXVuwE4UlZk4ljtTjywYjr7BLPiFU32zttLm/b1pO3
RHV9fB2ovZ+hyORCfe5Z9iPUx4VbVkP5KtPxvslAwEsYIeeQpWQzS6xXZDblFqCcxDwkLIoCqYaX
3ogX4Zkm7I+N8HoI0+AQJQRtNDn2nF7754EqX7VaX75+cGR8/3ucwGprl/BdUqhz87FCvotqFG0S
dcxxqpzvMZsiXpeX7HumbGurs1A1mIwILwQpmaeO9+zYVP6n0dYn3b3hz4i+ke6QHhxYbmtV1Z9p
NTl3M4yWrRN6IRr8iYisOL2kEoM+Vc356/NPhPlLoEVQrXit4fTc4lzD/jCl5D8xXqaKs1dmhz8x
TapvyoomyCdwFeKW4GuYAcPJkaOzE6O2CQARwS7kIb/xI1U/UHcgxm4G5/j1y6/L8+tr1mzII1wW
CQo8GI+BbcwbPScNdcfYXwmc4T0Z/bcSh9uQtye49QBvh9J+QcHyz1/WRbuwndOHYUAl3QRD+vzf
/YzR4ouDhPvm6wy2O886+LpqbkbedhHpByI4L06IzjhMiPRyKl8/lXf2UnwlgwO7ucZmOlGd3swZ
zV5I+MElqwC22IZ9j/Cq2jPFWLa3CDkLgvReRgPLGM2dfBkKNuwNtoXfP/v63cvvZzNSPH9v2egK
7djOTr+v/qRMRkRabAh1kSdwm+MywV3pUIIsG4ipr7xV1SURRIFggjmTZeZ22EcZRQZ0Bj7LUFvn
3ARIQt7KwW6FumRloy59m8zHwk4vStt9uzKnuMBg1H1IzgpGdrTCF3LEy84skPOzXxIyMjggq+L2
62uiq71TgvSzmarDCL7tG164hNupDdkMFdmObQpSl2X5Mlu0IGTFRaskKpfUhiq/dzyMrlVPF1LS
Nq8baVv/xdJ5NTeqrFH0F1EFTX6VBIrOltMLZY9taDI0+dffhc99mZo5NcdjS6j7C3uvfWEOqx5t
r/qgJR5PuI7ZYWDKIBGE6PYI6rIz30b9+P9fZEQSxt+cnHrCusGg9fM3Jy+XNoXEQQoRFffTxFlF
FFeW7nWZAqIZ54+S5PLdf084PeND2QFrYlIDO62pvROdeFo41SuwGe02a7QfvWjREmaefjPbsj0M
lV0Gc8L2ZNLdIoxTMHZVk+Q8HIqNymT3u2I0QbkRUHQgK9y6dYXqCSh2ukC0BG+gNmtUiEJN7nJ0
6c9+bj402YOv1DdMKedsr1dXNlgs9Ut8w/FKrJ5oD9O51k9kGyU3pRMZK9/YPNQ6JIRcJRQno1td
cgvl/X/7iKwyOa2Xxb/LI7vdzwneKNL9cqxaMC0tcB6EwtWHtNfcN2v4GYpSPpdecoeXgZTlrM1C
wklwNXeKa9LgKgz/G1pquOq7v33X6OE76YAMcDElvKECYpK9JunBpKluh1w/e6lf3uXgQ086Y/fN
X60Qu5UbjmZ6D7bO4x4cY4wvuB7LRswfOQg8dFqnrKvsa9pOEklDudM7o7vkyaBu6h9dq+Ivxgfb
sRi6ywi4jb4UkuZ9b6N+BSv2xSWICkP5t1Ujy8Bbjxut03IMg7C6a55H4oDLgdKt4gM5rN9qNg1P
/63wRLIrSwd9tZel94tVgcxcl0+FqMSeFnUORka7G1VrAW+PuPJ2/mixbT/BCcJgOhknq9Vp603Z
Q7FJyZD0FNfd36ulj8t4waUDskPMT39Vp75ggd/hRYYkAqwexTvqENw0j+yQh20r8gVdOLLjvwcC
neHH3ws4LpV1QVNqbEYjLU+MO1Xw3/W7yFwhA5weaxdeeVE0Q7D8TaGx/R7R/jjROUsqhFVulfH8
q2MqHP+GvcdLWXUZe9DpSzc19Wjks3Xptfkx8eJha65mWpS07YNtAAcCDvk7rH9aGEMielBi5zOC
OPkR73wftcehVdrtpOffERCXw5IY02n6e5v+Vn7/PTpRNZVc8i1MkfVLtcKkGe296BBb5vxBNJa/
m3zANZaY9PfO0UjsiYFgDUl/Z/vyhK8nezUi1glpVj5FlfmIe6fd68TihEAWTEwf6Ndnj9pD85+L
aDmJERAHyLrxbJkjAhyrvHOKKH8YnBV6CkJ5o1SVnS18Csw70vY1+81wtnEhsmmrsvSrScAXJbGy
ghhPDkQDJq9/vQUjqJl8mD4YvZxTtNQKc1+L18qhWRwNp0EA2aaHvIifS06UUGNRdprByaIB58eC
Tog7blmOf78rPXeBr8t/+/sd4DowigphFGngdthkc/s4FcgbI97a/aDj5GWsozh4uH/o5QqWJOMs
86s013+cvVww1zXrXyUZpcULRrzOmS9+P8Z8Zkt9fPHjyDh2ztAz3fyUIBwf7UjC48JahDxywHNR
5tir1h7KKTD/mnkGOaiZrn87VtOW939X0N8vI85fwp3qm0XBw68y8xID99xLxYR2LEGqjMzKb0k7
1VCpaqH46/1d+57o45wuhnbFQ0kQtq7rXaTyzGO+1JuoVPYdGR8tE53yg1fRvNOGDI+cIPEZYbHz
rlm4QjQkXpclRQM65sAH1kPe5IkIXUSm4FWS/3q+fkjyQz/lP55EMcwwV2NokHph4/vYf2PCRWIa
iZcp25QZq2jABOZOI0r+/7+LDVABJNQECKymExhZgMdcRh8+nSeS8uErzcS7LbErS2+lBy06QbKJ
uug1bRSzqNsiT7sHhvAajJKJIHVIsZDPT1JGyPjJ0N4Zc/FaWwlUHM8btl6/TvddKFnSMk5Vjs0j
a6di44duWrQ75p3u1ifnBnKrSC/W+ByP7Xkx+xcOuU9cXSB1zJjRjZ4cAKo8ehFPeeQyZS3hLjGv
77b2Af0cA84RvXK+wIixJzLAHBmTfNeUO8OkEU3i+J2l87yB1bsdCvOTYFG823N0zNaBBs51OONx
/g/C28mwsp0n8pSQgX6BfZzDMvWWAForvHstGc4tupMqwbY3GBtfIe2mxITz54KAGmCR+KjQSv6E
iza/m7QZBgMjUW7vON8YI0QTvY4TwBVtipPSYOAm56Cpo5+a7zbAHptsJz3dkHWHd7T1ti36tHMJ
PAxQR8JWYHoaTSCZAD9POGC1aIjotTyBiD2YNUy02ljbu4bdFE5+ilqoNBB92U4xpkh6vAuFxvB2
9mcwXio/8Nh+2jqFjdBiY9d9G7oSx96WIRHX7hneZBuxUaAIxFziNYER9Xu4XsykMmiEs75Pm7oI
HJ1UispSoMsQAVapG22LGJiAlvVQIZzkOH3ns26EA9uRSYoycNvXWSTsrXjiN61GAHR6YMLyIpms
L3qDabJnjJstj33sUnMJ70qfIHfDgjzYy5099B3YlwRkAN1UVxeVhO5PGv4FbPVJhAA+L0xCrJqT
RI86W8jVhPyi6f2IFLLEwfwsNG4kPXUulofFYsqdjk2It6Xtgji93lZs1V4HKXg51cQip0SZV+Qv
DYuFjd76by1Dmj00jC8b/odlS4bcZGYBfjCmw2LFF5yF/zBasemTHUpWz95x8RuHXNTATBj1l0l7
a+Je3NezCIUQgI8Hg8wRtE+JT3itHtcvStVhHHe3yhLWcTnqufdSSBtpZYEKVk8tLEQGdVNMDUdy
/IGu+3tOypWQrHasZy92XbyaznKexfzOIK4ykvvSTzA+WRKp+Jy9REX/hYoQE7yrPqEIXs11cC4R
7oeeJkjwQn7vFkUeSt04NYZ8T6do3uOzYlPHS1/Amd0X2nAzpMkXO62nOflZPys9F6IXaRoWheyN
IzNCYQ9FGmfHvmZcuxjdL5geVkOqOSbD/DnK+qeLxwyrHogK21uRrt0EFzzWtF1U+jeVN5qgSSUb
vAlCssuB5hQzyFdSSwZpPQ9oneAJ9AHG83edgJtuIUOIrvM1bRHWGln7CC3s6IETeprLeufaPoyv
Dp6qrj8UFiQ4Y/h1IDzUmCs8g93+ZMMqogJNycLL37E/niwvNcMI6GwaeTexUT45rcSnRK0jc0wi
EY2LUUVPNvbRLfgwLFwj5mL5t95PimvTWjBfKuNDS7092ccQoIGqOyksV1Mg6rTKTy9uDIyKbPqq
2OrWfgIzaxIdhUckvMiLR/r3MujyiOJrpj2fmOSEvDwsPBHLB5aFa5cuYW90xT8+3jHq2Y4Oves3
DJId8EpM3d0pPxq29X7sRPw5ISn5c4hgRZcjLwYxohg1Fk0PjGYdrbCgwqAAzqAEu6lqJh128W8Q
yt2pSn/rRkduWkCYqHy5u1ikJRoOs6TMDtbkXgRTnJ2S6bvA3XpKyvITeTSOnWnbAytlWvbdixao
0lhDalUuizKBWVBiF8MOgdcZtg9UMnUY8HqMPbHfMRswpkUWDao8UOld9dOQm8ZexHidVwm8YmO0
WVrN33boYVgklSOFfXoHI5C8Q5ODSWYD+Rbrdo65JDmq41PEWonMbaKPcZHASX2cbG7R2hL7TEfN
u6ZpksmWCovB7fw8NxjDCa8gN+ffIAGkRaWlNkXT3MWtVFvFHGkH62/b6muyYzG2F5VO0JITW+4H
RJqBaeId9sbZuUv9O6O1fnV8anXf27wyveSjAzFtLpvnQpnHSpGaBscfjg/rrjWLVbcUbpbqG9Pg
R6nDSZuSGIMAjgtk8vOpjOc5UCmiX3uk30gT+4rWB+q6j5SdtyPwwaoOgtkxJMcgcrQrF8m8aw2Y
v0Au8dOqQ13V2sPYsoDxMl1n0SZRsefeu5zAVMJzCiqNzbDbNLg00o8x6RpiXOFSDXpt7DvwPrlR
bkWkU/LwqZignO50BrEOup1qmbWNDQFqH/vsJFldjm27TwS0xmjg+6Cyu601gIrLSEUhXAw9cQ3Y
NC3+OQwiVUMAaLNY8xbzzWHq5UtLTE7iiWUbK/e9TYXatGa09+kiF0birLANjdVHxvTN/CGQNvCm
GA136WShCfex0TxGsX19H6P2xFZ6K/NRvyS5IFwzRStZ+/a+wZ5z4IE5LoO2a2WrzrqNt7LrsNZ0
zaHGIXXOteLGqXPzbp66/cIVyNhY3TNnO/Ldw2JcIhGqocLrklThUk8/vaFgfHsXMxtxO49Dsss0
EC6RlV6Qrz2kvQ83Qxp7MOHLlp/cPKn5I41ZIS+xd+PzresD2QQt8msNTjcONkZ2BXxPStP60nXV
Eib2dHDLzN/lCUFWTfdRcEBGNv2m6eZsRvyJWXohTjIG0uE1QErG+MHycDC3rnMmXDKBLdBeRpaK
wYToCiSZta0mgBZLj7VIy8bvVOzGRGOiI1sMcU5/GTEvssT+YCPa7aGxLgRY+KFK62Zj+vl8LHT2
TLGOXahJ7zEbgIKx6pOdts4h9gfGGvpXlZsDo3qmc/BGqwBWUX8wC1xmyn9RCy+EbNOvUjGfMBAY
ZhoIGq0S4dxgzlIYmBe/eShWocwyx2c/wre0cvSzIi54f9056EfjeyRYK/QH/eKnENZzJX/0yLjP
NGj/ZsW+Okkp/KwuosXB807l8Dr5lAMQsrEUWYBudQv1IiVfy+rWA8l2XBo0OFBLWKcowHiZs0t7
+E9WPXPB6hJY1GIcRm7AfVFwq7SO8W7BTuVWj8i8X0I7o/QH1+XjS6mfUUtfKmBIW49qcKPHlDak
P7Ee2SSeCZmo0+JtxqZup4nvuM4AFJs5RS0lhZcyIZpplIa0ggEHcyx0hyJUdP2Y5fQXGK+EMfvy
ArTfhLHstrsJ3s1m1rNy7/wZYv3rUhvTY/nMhO4Fh+6NEXYxyCS6vYcuIUvOoZu2ZsENii8Aucan
Bx2AkxII8cxgz+31vdcy9Sf7s8DAu0adXFu/jtmuppSYGOwQJvPjQv+gJ0GfbBMaV7wJDa4nhpWs
y7SjnfxDP/RKTY9gKqhL+2Kt2jdc1vmDQb4xulM3ehVD2e7rHNC8O9YAjjpkYYV8n53B2dgO3uZK
mx5im9bDIVuY5N1kxxSq8rhydNj4QUfbBV55ALozVTvM058wDkLSP0C9y0VtUqthj0jYybaMsm2H
OHjbkYS56+k0Upx7G67IA0Up5auuHvM8OgOVfs/rO73r3kE1ebt+XjraA0LWgI4zYKEZNdeypuK8
3SujAuLowlTp/IG4YwIXC7ejwGg91hQTA+ZRIVtycAOBcNiksZIB+7zmINSXB9EwgDeSn2+aakb3
Ca06KFzkgyxt1yWZeRIWFBMixPaOi5errkmAUG56NE31zEDF2Xqp8o6aY78LNrbEghCcOhnzRPby
m27Cc+6G6a6ei9VbOdm8ejntBXEbvj94cPW5RqRJCG6dPAsu2fW6YWJK/AyP0qEZeSAZi745VWZh
vBudQ2pXj21ijcyQ4Mg5RCkP9uMk7GG79Elx4A4NY4HJXJ/v0jILNXusbiZngBqGac2uqOtoTraz
IZjgLKRFR72Lcbci+aaq3eGQyI60EQMjZdnhwdOy4cYEGREPkLnmiAcNFVOdnH101JtmHmEiz+Ra
G9MLACwuBDZGS6clGzOJQWF0r50FFFB5X1L470DcTID5/hHjHga53G9Z544Hu5X11pfwXIwyJwjR
/OoXf4XkR0xOZ7pNLT/FxRvTNfPGVODUnZgVFDFxlALG3uQ0vcFyDMnsTmuj+tQJ69dunkkRyQ+t
YTncgA76vog5UO/M+B1tdRybRW6b4iQ9HdSih45JCI35PXC+dHLxHik9NLT40pf9t0Uo4UZ+ZhUZ
bhxBI/ZJ40V4MiQecObxIi4iWs34GgkIhjZxHZaKG5e4rdzPu115tOds3EUpe6yGjx4VBmA7BO4I
r/wFlVfyOcURamQxtpum7gmLZKu5IO6TjYkAzPIWrO72r2agC7WHaUWxlMA0+U9ImQ++/lObC55D
AXjCcCZSn9P8wP02XWwz/mKfsnGiSoDh/Kecig/A+vXEHPe8ZzhIrcjcOgl4pwRHPaQMDkmfMAr0
WPc4Z1EkIChh9zK8R3GbnMfOroMOZ5TNdPfsI+BgupfCX2uc9ynnL6oCwULzPsvZD+wLMEoRRuRJ
QbeL8VhqvwMblK3fECiZ6Gl7GsbsTceWtwHGQ6XSLXdZZn2TQmGsKI8waxL87Z1ZkIZU/Ewp9YtX
z6AGonHbzcUVPUO6RYCE19X9gGL7YkcY5ny9ttfPeVDqqbbzyomB9LiHyUkSG/8+V1F8SNbRcyI4
563JL3Z6T9Erc6pRQaSgG8tib44zkpJR8HEtH+cVIe/DRqBD5NRv1AWsM39bTv8Mm0pzjGG++Kib
qfveEZKCZGCase148fVco/afWM9zAlaU6zUZRrqpa6EUJoOYujpK460fBoAmiyQZE98bYnou5EX7
qNTQQEWcOPnWX9qIuAgu/S5AP8Zblk/YN3H6OCN5eUZdH4YR/seYY61MXHYINWNt2xl+EIyv3v0F
OFrp8jC5aFrq9mB343gw0bSsFdUmls6FmozDitGG20NSI5xm57AmBJHC4GmZXpnGM9cRR6VzmYNF
ouYkpkkAlAgZ6mVjTB1rFG1YjnA6BuyMlpFg6q4ZUWgM2IX51M81W7lDIb0XFISa6+jMlG+7daNf
IJukwOlOi9/yJVJrRdLjvzZ3ANw9mDgmOorI0flY6PMuAWPAZAjAcA6rXa1yyRZfOB5M20BE/VH1
Iy7etgXFky6hcvncjUl00Yv6szTIiEjY92wAaWAFR+Cla4xjj2Ni3FUe4U1NKoOSFnNb82nTsT/r
QCIPWu4+6qJe0Bwve7OGmTImXKCW3vCRTr5No2mDLmmuffm4MCcOmcJh0y4I7LHzF9lXt2aUJTu0
lldbt3dDMfuP6BpoeMYUtDBazqyqMJpLmEdthV2+dagpPNxeD44578egzU26YjMZwrKoftNmMhnM
TC4Sz4+aLPk84gVqWqhpnBuUTwU1GCYtF/pfT8+V4Gkqn9Pu0LAVf1zy6MXX2ahGCWrA3iU4I2Ka
5wzp1jD7KpCl627WDhDKSn5jLPqVXeiwxyqOaiu2QLzDhU47Fs0DeY3sESkACUuVZUVR4SDtcpZg
YsW1Lfp4P1bTvGtA8ewBD3+ykM5mcUgNkDuJ5t/7Ob/RljnFmZFd0Hey20mB3S09lXF7mEqqWEGM
6WxrTy085qCwxL3W1q9t7HCOTkBHqyr9gJ53RXXnHdMlP9RR9E+ltwPa8g1cLX4yLBMbxGVy4LHL
QR3mAtAwRrpr6Xu//mrKJeFuAwOcRVZlkJGSHyxTXOai6C4Dd5QXp6R2ytqHduV+aF1HynD8pCVj
dxEJc9deiod4YBhsGfON5s1WqEFHYvjVH3lCFTGqpHjQquJHLYM8btx9zbkY2In4Mj39vR9BWNo6
oLWsBJmsZ/1e4KMbYPalbh+hauSCqZsHWOaPi+ggsSl1EKZDTzJ3rMcS+5HIbkxQEQX+aFoMBquB
jQREfKrGyYQFlHN3Mi32m+hQT5l71pF44q3eV23/NjMx62MgTo1zUY0tAsTPE4HqgJpmfCPEb0IE
1YGs2q5STz/uordPLFauPqFBl7iAfeuSmiNcIByevIVIbpwbw76qFt2kovzeFd7FVx3Yc6wlJ0Xj
aBe+3CHDPaetnR179karMacOIks4gTH20Z5WaIdYodpAOWLqpBv53uQiVmCcoT6lwDZHL8ikEGEF
F2FrKvN36W1v68UIYmoK/ZToEcAE8f0sywmUNH9yfZiXmQYEzHJUoNsuRm33YYythLmwlp0kFy6n
gxZmeFJCO3nP0JlrfvkkfLQ/UWzmB9V7D9ATd5ZNI1f7QM+7dHzV85qGqCu/jYZoCydaiDS2kwPV
IX0X1qLe1Q4l38s+GcHqV4h8jpbH/mLIHkESa8gjWu77rnMuY+0cJo8LPu3cgv2igRQpa49LpCEs
Z1S3uEiRakRsFah1EwjiLduIkKgpk2hFxK6ugMAMMSVMM99EnUb+cKVwftDaf6qY4h5xRFcO1bH0
+oPVRMQvz8AzKhuirItAW6b1vG/8lQapxeRRUO8kY+/fV3UH91G0HOU2CUeMyJzcI/Rnmc0z+lBA
TiJIo8x8oGw4s0AGUtrar1XhAjBavGsuUNVqzkInwYh3gt5xinvjbSiKa+5wOQKx2LYOwKq0muJA
V3w7BFzMG0sOP0nTxyRUj4RVwSnOMRXsmrqZd56NGtNjfxfqLZazJUn7Y80jv7E6+3NJI3Umy/XQ
uHBJ+9q4R0a18lDn5VD0zo9uikff5x0iOsFFBQ5GXAEy2vgU0XfA0/85yPCRcprnZujRwvLWtK40
9+R59RCOtDFwTCAMS3YfWfZj55YTbnxiI/ipEKA1yWpgp0lWpYZ+omYbm7S0rGyFopiEQpUs17xt
UK7EPvPiZNm1YJUxokKMxInAGtR3kFLO933dRedpie4gM4aGq0gY8WF3JpXzsPTjFm3CuKdPkKE/
+9tGrASfYSZcHJ0r2o1XKqjh3neRDdQcrpmBEF769fLcRTB1OFlexsH09xapsajV9F0Vj3ZQR8ZB
H9HS+1p3H6f/spyWzBkOaZ0ck2xIr4jQb2qbOX6TVoGHGXXft3N1VP2CTs3h2KlaHtQGO/TT0jlh
Bm10kw6E7dBU3FOdeGwoh0eLYS72zmV8lY64gKynugWEcR6Km2oy40tqFftaj9yjjBIk/PpXhnRr
l1K+czOaLzxKCT7n+GVM2W1LE5Y9EJfj2OpDkPI1xp84Z8cXw+A7uDVFKpjhhLVDD7foIauXWz6o
+l3j8eG0h0Wec/9B6c0TRmi6pZZzRGW3Hltd5kDxfAaU8jS3UB+Qxhxdpqay038pIW4AqHaceYZF
Bh+QTQscI06PtjsNtYMRZCRKXrBD88GT915mHKaEEBLTSJxnz4uucYkxe+mmt4wJc8hDz4a+03ea
Xh3manyIOhiSNTdx32ratsdKXMVHXY7qjNvwobSZmbiZDiUqQRirUve9+stA0R6mOTlZFARhURnR
PiaMybDUgvCEcB26VyBH8EWxRP1SFoDWs/3nFsU87ZH/4pGewdfqd6bWvEWCqIekM8PMRBcxL82x
Vy5BPkhgmfxOW4cI5Fwr2TDBCUKq6WmhhiS+jbFhWdXjXCcOUoYaqmoEnsSo5Bmbz/YPa+wxxKZK
nAugaJXAoOr4C6NiMOaM/RAJI5TbJtXw5TlkVcDb3Hdm3bzyOH+o4Z2NgPW59PdmaxUoZ2xxrsWn
mxnw2Tqd3ZNrXxgmEntniX+uYzbQFpPvAZ0DWhQahDLWnzyjPiCEoYFynWyjc0MOkx/6vf1mCGvT
tUVznLLqu86sp5IJ3lmzvbBz8wdLVepe9TcWcq4dO+uHomVg+G+c2/mST87O29QF6LgkUhCHTHLV
Jpnct5PjEi8aQ4y3TiN0UTgwgCYsmy8lHycWp+xxWFJPIP/Wyog9Qm3z6qpPR1XmvUaQGyeX4H/N
6ZnssHcherk1eNsk/wIQsgf/w4unNaTQA4aHV5yQeGRmYdwOBM25PHYUzwv77XhWr4gJ7p0CmLBt
IzNpaB9PVozcqlw8pOADZkA5gmqs5Ws13/Z1Fd2T19tvndr9jESOwFp+QDV7wLTDATThHaLjnrdm
DX3ILZdnVqkxwa/FftYkKeS2QDP6JR0b0ArZW9ueLQNYCx1zgpc/N9nnao5aVfRmDTWlD+Iu/4fT
/Zh3a0UEkhV6Lj2qVOR6At9wxtq85I17UUNnHoExkF44kMjZq2QlRt+mDoBfwyvF1gJLy8NsE6XX
3aNbIheqCvku4Rd5ozxQs4ezMf3EyD12Jnz284YXiHkR8YhIOLMDTDFgtpmPPw87Nt7xs0tkeODU
NXMV6712OliJNdh6sy/2lAYxJFXN2M0COp8cqtCqG7QYJBc+TfANiU4Nc8VsGL3lVyVZi/hdPR9w
kSlWNMmjZRYLKDEM4jLmLiTbZt4OJBGDldhZkvX3oD3pmZ4+K+1TQ3oMNQi/zegmIQlB5k4sOb1Q
tZLZ+95BWMY/UMygcry8v80II6P9hARc6npytAUBdNHUnDgVcSLsZDpMYCGKp1Y+LR4LFwHGDzgl
W0bfP5dxoW3r0RVbQ9ceGWUloan3VzOjusctdWOpXLtzvhmaJoS2crlnI/GDNEZsebUVm5mwm2gU
UTaT6VdvWvpoLoKH6Lb1blLZMyo7ml79BDde7CHogq1gr2FOGOck0hWKgx+oBttolVG4BY0bcW8B
jd8pUc7bMlhsmYshcGdroFOnSsYOFmfeja2xqdNTL97Z6eqJLkcmYu6nps/VKY70c9+6T35GRhth
m1BPjRPKsyUgd64LhvRZeKmNVgiwnuYT6kiZ9NzO8mZJi9uWlIMttGreXmQyZVdqp6JHBc8D/ltB
mTuTrXcF0GvvYWJ8CAQaOw0Mz9YoljCCTuP7zacrWM5VKfGpMaRzRjnsukmreqO2y+jjBxUAtbqs
i28Bto09ZXZXuywoXGc52YrRtzmz1LPSFxZjtEDLMF6Ysd/2mvPChCYPWaBTtxtXd/ypUZQ6eXHy
knbFJpXmvtfj2zg+2HOHTw/ebc56h5yCVbGbawjErJkgipwfCKHYQk9Eg8GPYMIMFR5anqQ/Ytql
I/GXNrDd7oW1ogwzwvOMuQWeC30gV8yAum7PKfJkxqHnkHRhTVd6qh3Mb7IIQajvU9v47TL3whbt
1mznqy1yfW9ULE2wCPLE55hvrKiHsdatbEmkMZgurIQ4iLaj/7ctUz8oBsfQ35l2WGQdD5P+BLXi
0xlm+EXuZcYRDVkMPhKZY720n83UPrl9/GkgJzq5OaehVsN7XfI7nyyILqVy0QdmxAiEnuHOIeNs
mJvoVbPHh2jhxUjrwA8s49xbVb1vRH8xLaDouXHjZxzN86Vu6vulH+Zj21rEYcC/WqAMUYfdE9oc
B7nIb5OeCKkc9HKauxc7w0A1MZzsNQ1dLvwmIiWSD4W+uQGtgqSeHp9N0I1chvt+sso9jA90uq1g
d2xyJk2TCqgA+dkXhL1yYl7sV4+ALVielg8o9R+61PhIX1Kdv62TO+ZK95o507yf6uYAv6E46QsI
Fx9d9c4FxVoLbT/UsLTxdWGRxY0rYu9zIZluQ1OXMcwTfIvek3CXh9lPfwfYEIFiREyQeuDjq3cQ
tBKXfi9Sd002ZV0bgQVdceDYy3VyRdqX1bfcgMLZMHPgE9BYz5mVmxtJHAxP3vzaG9Olw9fTQ/VG
d06gABbWapDM2yrJQG/JjsACyAnV+HhO6bGyM9I//S5wNRpLqyB4OUl/EYhYO8psbYtYddg2+kuD
IzkhRlErsXgihqN4SuMXp4mZKKseUeJAwtuD6aH+Z53dswfOdMCGeekEaZIxuAFmkZU4LqvEDVdi
GGUrHthrIkjca19MMZH9adyVHXRNZUBxrxussv4q5hlQNTF2uv5zJn4MnRg4LuIWR1ID35+DXiTf
0sM5lGANZj7Hs1DTierKf08sL94vBgo4uPdW0j+MVoQmpQflM58EU8cOwVfkLXtVd2/wSOtA9tkb
ob5Qte5djzABoPjxlmRBIyO3zEK75GfOg1LDNZuMV1uu+dJtTvsmzw1iCU1Gb54b/5R2Y4d89E54
PM+9iyCx9a9VRGRrwtTF1O11UQ9JlQEDlvM7XYz/Sol3mDEmKLrXauI61CPG3wgd8edLVO8GFKB4
wUXLS2N6KdEcPnEk0j0PXMrodY211yYNIzPb13n5l0hima21YPBqyPs9ig+uYU9noO92rXn6XOhi
6cSiS9O63y3spZ2lT+fRdiTBqum/0tN/GFx9pH5+ZFucBOWIuqGebqJQVtZvFaM8Z/3OOjV65O6t
UfXWDWNGJEBtCVnfvinwm3a2OHEgbzLHUVv6cxbEGL+0mBWJL+iT3SAlu7xk22atzfOS4bLtGO1b
bbxX43smSzSaS7z3ENxv47kLW/bDu/UtMBtxjcVw7VP1aRXxP3RI4ZC2d3GV+KsY+eD4zAxq85d8
OeaAsUkUYPS0PqVp49wP8y+ABmRinX+zUAvD5t40E31gM3SvE2HoTUvNwXiJW49DMp/4rNgZg/km
D3D4PjgxczagQNnG8ZsXN03u8Q4go8F2XCL1uVptLzYu02fXIbcW3UUEqZSScZpngOU5HhEhnxsP
cSXbCiKYc2+jhGCa4DA9WHIREM+FQZjZ8GbMhnKnoaBhCI4Yz0iuJLlyjFvF4yBHJ5iA6x1F8sMw
5WVxnG9V8ncF4zRMutsIeSZ7FHAJ86V30x+EtR+lYJQzgd8r++x74Wbb6ol/V0kXYluDL1WSdIIT
i7DJJLnji995o7MnXpw0i5x2zDT4CWJCzEEprwbOgaFJU84b2wLLnSanBaos4owH6dIDjH78EUXO
1XqwfD161NsvF5/pfpEAeyzLP6b5pHaOLIpLkWDmb4YEc70jCM2jxqL2YwxiRL8LS+Sw1pxuN1rF
hZgIv34dEGzC/EWaEMEUYIeLmFBZzlHNnJWDdgPe0N4sCzjGUtzCIahYN9ivfcdC3dfWKxHdRo/9
ioeuOmdsIQ75vWNjPI/qkSVX+c5qbTPWBhmuE8WXOTFEl+bKaHaYikcV1Ww/7N25OuTmbGxY3JCE
cRzGiASUmJ+pnACF+CQvQYjZjeijJz37bhoaYtFA681mO3TFI0IC+38cndd2pMgWRL+ItfAkr+V9
ybbMC0tSq0k8iUnM189mHu+dNuoqSHMiYsfZkv0tGMwr/0Gh37XUDuqYounMvEchU6O0mDhIa9h9
mVyaCQAKUO5jF+8QdBiNtd+WaNyVz0l8B1Bio/r+XHlcrwZen/0osOugDh4SE4Z2x/5cTOCdOXi7
mzz0f+vIfLaM/IvyQi4MGu48MakVlZkFBIPqS9Vg6ctD3YA5S/qh2KQe0EmK5ZgJ4w2ZIjw3AKKu
lKMy+8sijrlz0Zy9OYAngY6UmO9BMBzacNrlMaYYbp4HK67TRzfVX2lJvNiJ5G80p880ebqors6x
KcyOeTitMAZW7JVZ7O0hqh4M7yew8h/ROVft0CBccE6yMoy/lj3v8YUGp+GJ+/Z1oI/zwAMpN4UR
ZfsoLvZVxC3ACtgp1Mi4q0aTC3R/KmyzPpAVS7Z431+tAbpD6/hHR/fLLPo0MZQpHXWBluneQvy9
GWnvbWBbuxrNbI7Ls0WCimU6OqnwwkwzhI55yOzi3jj88FDeKdhp2i8eQPIU+Q5Y24/nNROzMi6v
nZ0dq5pZu6oPQ8YYNvT1X1WxG2VcwFDoCP5pGtKsK8Nx9NcpQQRtKuJD1C50LmngeM5fcjvdYS96
LTT3jkyD2uwNtoaiC9eS0DOiThAfHTuhReYIWZg5rTQ9yi/wydRQt8E65JSLKm6vgu5zbWCPBC4X
ryyLFhuWf9xo41ci44vFhCRzxNpoMfnQgkHdmpPAF7bzYGOP1VnJU+FStVv3pFzAmC7fNFRe3/TP
U0u9hGVPsFhLQr1e769qZ6TrJCWSKTDmMjWoT9lwLabqzfQN84TF9gZ0B/ybVz/7bVodASBjIJeU
us7THxkgnGJAHba0pTXUyUUFpoUYctmY4RvDV41H9RzGXnhIAG/LKonofZLRpuqTj8TExezElLLb
k/c4dcgyUVWfcqUe5noZqvPnrjqPUnrBkT+oMfAlmXH2shynlfrTqy+/9O49yb5d39YuX1N7csE0
4A9LLu7cgZJybGc7BcWdCZPBGcXEq8a4Y1PjCz/0AAS4hCEPzJBWBzpWZsgmaKY/OAT2QjT1nosx
bkOooxydKGJvG15kMprkLyTda/NS9WG8EoljRaM4jpLyhKZg8OQdFAlMlGdHkcn0opgRdkkBcZyv
iyK6cXtMdxH8ZxZZyl/tJaBSRXu4Y2e0aWjx4fhhpzQ7QhLrerWZeC4J3qm171gSgGv3lVv61yxL
GMdTxfVyml7SBli4U3wJhlp8Q2zzrnq0Ivc0Nybl1Jw/wyrbk2jvOKfTs+ARzaHlmCItrs1jjaCh
/YXT6wxXh+wES3G7nDModa5jkL5uRvGn4X9kDBAYSplY3dOzSzwGg194p+oDjt2kHg1vlHsnew5G
ze2HUeoWf8SDXUN873z12czd0wC8EP1uxHk4T+CNTf69ztUXXPCdHp4v8ViNZ+PqjBBv6wpeUGMe
dJFUr5SE5FvYpvOVnfRtEL3eaX9IiNLkZ28grDHxYs9S7qtMQGexOaWwvSw8cHc/D3S5CYM/XGbZ
Pa+WOpGc5QeT4FiTVhGeO50my4npFn+djCLD6hVekgCX5Ch2DU1Hl0nID6PB0eqa/HOIxFG3Ijh1
82qJovjDsvoctI2zmvgqR49CzrneS64kqG8cF/ltGVS/OUwZbCbbMcIRGozOzWnjbRck2BYCpwMy
W+Ab5AAULURZP+IRYcjaqCA+p+EHXDPuryFlVOPE35BP/R9ToKtBucwo90PraR9geI+QhdE0Gd7t
2iZakhi8PTAHwfFDEvYknJ15UsFJgG/G+HQZFzim9tAuB+k/CfoNwMorTsVR9eIN1MLKMN4xjeaj
CB0KyazhGPo/5IuIs0Nn2gRJ+Ieh+JIXhUArGtIjypWHUdNBleXto03h30qE87e1WJSVaigdd9uM
NgNwZqj+EFlceali60H9YSnPOXUlFqvbI9Pe6j4GtIuYzJEsNqiI2QIrsm/uk4kXL01eLcBQajiL
Cde23UHOTjhKlq5/ivrv1giHy2SJGjn4H0cfhHunhB1V+0cB/pfJFEGh3s7+NNK+5MJg5Lsk5Mzm
NMkXoHXxDf807w053pGS0RXmdjxPqrSAUvA/u3Ym5aV5QWOl7auuBCA4OiMrki/cHNOV2WT2EYTT
Li7JkoJ1uLHEhsdaBAmTlJycDGemlZ8xyNUJ1ZQaTQJjb/DSFhIktihRJrOr7c/oAAZ1biG9k0Pa
Au9gCWuj/l9bi3Ebpf6rMPBU0BiLkQ0QEBk8aDjAlAzq1udnapDXFKNwksxvCYa3DaeAAiMHF2Cv
Mn8EFieowF/axFUpBqD6RB053FpfsKMgMFf21S8JRdflEqZAH5e5wQl4qTjKbi0N3SudLhpS/sfP
Z0r3HF6MemIONDLOwAjHfjRfYuWn69qrAuYmlCa32GyrGSd9rL6NAkqOGMYfeKR/mUljinLctYC6
vZ4BZJ4m+B9U9TzUxOATs3q3LMWSPu+UG/zNDAyrWLcqKIUD03AcAHZVtByuTn3Rs1ZGyl7hiqGq
928+RqD3dfQtHIpXNaltt+/APwfFlbWpuCMAb7raBdyUlTd8DdwnkCNjQbJu5kNrG843Bmbi3QLO
r2ebnmBdUtg0wsEyrfjZn6R9cJY8TiNagzgpI50ooLdzABO6UiCXrIwGQ+L7CL/wlE04bi3xWWar
80J9xzi+dQbfPwRtd42izNsmJmfiTHVPvqE4UkyswYP7AHhonSr5K0T6Voc7b4RZz+4YgIHK/jZm
9ZxKaqKI8PymA6UURmTefC8lr++deDz3YWU/9FX7BZJ5O5WfGUrUSNFEV3U3rfXLOLl78gQXzg4P
ZTy8Z3hD+95kFki5praPk72cWFUAlBsnu0qelzBOlXNZNpZuzEr7GDwpBin7d98hsFMYxQcFQUst
lPixDbXBSbedkvgU474xVL6TmdoU5oyfhdScBVhd2t24HoT1bOlvNfCKJXKPGvuetcYj/WbaZgrt
Vq9a0rfZ0A2lqBqcKiq/fTzCSVxtksYLVnlRnjoLExAXaaOYuWFB5ZM2NNG8WLpdGUPHaBlHozAI
BYZ3V5gnzwz/WqOJX39+MxbpY2rc+eh1wY1x+D7qGRJYijNAkDOMwPIEo73nrwshYpmqyA9E9zgW
9IDitTP/Wmo39qgSSHLc3ZC/7JFmxCBW+ymuc27QhBStlHObZ5nr5bIwtDOtklbeHESwDZywXAZV
1mbM3O/QaR+DqQXDij7Ii6Xqpxj+lQvvhEInqmQLTkpOhb8QUxcTLXfDY7ObR9kfOJFRSk3LUdMv
LqJjkFU53Q/MbeaRqnPTBYxfzORxZvskQOH7C3BZuLBcUn2h4ePq9PYI9/TZyfrwUrnhs+o5b4Ui
e7YK/2Jrjr+ZxVevrRI4aWN/jDS4QRrudvDqW4b1scJuMmbsrNNjbjK1CkL4hgJGirvUQYSUCIau
t/JSnM51Nd+CvD4FpfEaueraCarqiCb1jB1XZV8Ze7YO1nPFiKXx+aocO3zMZMZ1yY+3Vmws997f
PtaX2GyGc2+OEKBCpmo/IaOqDSDSeKubnef6F7rg6R6sMdiaI5qQNVH+4tkkDGabXNOkdnU0//ag
hxG/OloeuhJjR5u/FCjpbHXFUu2RcDaQ1i5wEsUTZ0+biHreJiSuuIyzx3Ag4umOSD360Hnql5HC
V8M4/xoEybZPxQ9Won+ZgqZZVOHea3/Lqv/T+lO2ndrmCVYPweC63keQikoKfIKCGujlquNxF++H
Q6+ac9JxaK5jvSYc9lK2OHymb06nwzmfQetQF4UXfQnxoZIGvkdhzmxdpCYTkHvebzv7uEyKdMLx
5yOrYbbxwU5xvjVf5BjIped83jU28yFh4DZHLGVA2/5wnDQ3wyJABw1AiSz/YLAJLJH/Qw6SiSwn
mNhb0H3UlESRTdvwZyRZJ0lpU9ycjxTLBKQKzcqUuwLWju3z43XWey85pBIJXoUi1OzEJ1sTfYxZ
5H1CMUcMIzeYa0Af4/zYKc4C4VDKm5GoizErYydqjGNUA29szAfkYMS6rt03PwI1xF/umK+k//Te
L3cMalD44AIgnX8nmjSjK5JkZXkYqCnG8cqsveS9Xe2G3D11pb/DjryFYGSiJa0cozF3cYHmkdOQ
UdCDQEtJP1+GuD31iINXSsNWMSfTtZnAbzU7YCveRDaYBExVxdee8wF3mzcqdIdN1qaAwomJgwBM
kB/n9Kgme59K5tQV9/p1bLjTpt04OuY4acSfHqacoUDnI8KxyfgRdYtRnLgIMiGlPHv6as5WGb0T
T2IGyMuyHzp7nzeUXEmqrhlWsOklEZlPbR0Khtw76GJECXHEG3Ac1NA+1c10FL4BjSVr93KChUO+
J7QGLG2jfzVk+BZyX4OCXGL+7tyXClV+zrBi+gaZLar5yC/gzVlsjkEL/SadGfnIqX7jgr3zu+RV
h2S1mafsMwIzUU9Nqo12S/6J354mLHP90jtZ2ZjIcAdQT0xALI9YZXkL9DwSbPMCvU/sZzmW9cFN
rddc0IEZ0QBKh6d/TajmhAXnO7swzClRxE3ZaYfXmhcg6cEbWi0O6CY9thYDTm0imzOrxDjKJ4Qt
ixxdhgFi1s3azdKFmqW/Im86iK57SxXxdYbDnNai6FL1Idkzl+hcau+jhkKTOWBaE2a4BkbwP3iY
ipe0dJhGWR0HZftAX1C714TeoTK/O/mgr633Uwwcl8llpxhwKSV6HJE0cc0Gz6Vy1IEPY5sn7i6v
eBcwa467xorhgPH9cxN7Mi08RcVc7qdo/ErzKeD28WHFPLTePHxivLhOsgatOrcPgWu/ujEqAdGg
v70dMS8gFFY1TAy6EOhYKSAHaarqMV5v6ULdCMwUO/SK19adPmk3zfBNdU9tbqEQ25JmstjEpFfk
+8iUFMFrphrlQPtJlKRvKT/PqncBWICPeNJMMjGo8iHI4Bb5Ct4tCut57oKLsi8lroutnAcXbWwR
dMsZgzNHvVY+9EN1L0Lj6tlqsfozRaxwK+RxsOWfuqA9rYs/Ns22dtzfjts5nlFg9jIQrDbg0zeh
ZGQTqeHuRz1lbl2BXO4dMJOQLZ4tOl+tVHATwJlY+x53MhyWbT0fsuSrGtuINZFlTPCLTVwV2JLi
ZyhaiLguAqgZBL9pFgcHDmt03bDm+CLE6BaKE9emlRWrw4DjaM/XCyx9RHzD3rQYhWg6oUfzQCA2
YCDdPKVUsHFP5a6bZJhTAuHtXXe8+UTn8TARYiqicafi/Jn1ct6n7UiyomfMYUp7MSCd/AGTblNw
K4gyasSkBdhbmZpTAGYkFBxqtlK4gCgTiAdy7u+qjKl5JMW+Ne00W9LW4M87XG+EOoomdOmmd1xc
mXlFDtPmXyu2AIreVRa9jqkI8CtLrGNOeRisCftc49CSaLWnrDLu/ehzZypydYDVvbIYG21qUPar
+pAs0Fvbx3RmWfBeasY2ZcC1p9MSmb8k+Nb4IEWSeGNC4qx9Kj67oD6h0uyz2Pf3mHzR7rzw2sbO
ITH85y5UtCUjBLD746aNHFRfIbOn0LefGHkT6EnBBzhJxcKDLxKzaZVGD5IDIJl01T5GNUtuXdlU
KMW5uoxieqZdK1n1o7Y5V/cMrQ1zP/VwYw2cMwSyjoaPVa0prJ3w22hjxfxqLn/1QgYpVw137+tc
iE1rzvs+pJ6NU9xjnRoQZGhi9ZwU0V8xkovuk5lUL1ykRcGVXGUjPDU8Qe4UVSemgkzsYLBv/Gmp
Vyk/fXPwQH9OQIyak+eEPpeHOt+pMYHMPfc3U3sfiFpPBLypig+VJNvFZ2Lnn6moaMQiAENv9l9N
1zNRz3KXWyxdhRRHPWX5Om2xaVcg9tZRemnj+V9WMp31mPyvlHFEw0fLLKNvUwGL6lMQLqb/5NB0
sK61vsoIH7GE3bhL2M4DPK5Va3NfKyj/7DJMWeolariaBbVkHzCRNHwPKkD6EtndEcX1bgFsxlha
IQET9kILSe/lEMB2Xrq4WEK4liHddJ4VcW5Lv3GIxhe8SVIBps9bH0GOuD7EJWok6YEy/E+LQC/V
eOm8jKwPHDWprvKbEjqX8SeOJ3M1otoemYFu6iVVbmIzWA0BSGhz+AUaKrcCr8uQOLfRT65OSgIS
4OjK5WrCsTQVS1FjiE/U2daxx613TMN1403XogUxzEr5F576H9efBfxdMn5WM1/KGkiy9FycBoH7
bmAZ2QYy+ycCLELA3dRWqRPTgRYqqQUTwomPsV836HY8QA5jypjK3sitmZqZ03VIogcHclyTke9G
8KfuwisulecBfhbOKcyADJqLbqFpbGD5pSU1rFgr2lzXX13ubkziTSTEt3VWPMc2+ZJ8wP4bJL92
1+4moPRMtU9tmeLcaCj2yMrsg0I9Fk7nxio5bLETv8zd8GMn1s4X2JhdB1jB7EW3utLOoS14bqTo
3hsTfFpNLcZCJMhYrDHKKEgggoAywiLZw9ozYJLh2DAmCq58MtfjAObXYs4gmhbwZX+3NOPQpoTY
52Xdt0Pb4uDWzx35DxoOLezFXOOAMmCaMh5CHLjrpoGJnOblyQVSUbCic2SvsCmz3zrxP9Z73O60
mD4APN30TvFCeGZd2MZ4CnQFe08u+KrMWoHBJjTHj6QVCFItOkYkEpxi6EHwJatZxjjI6zR4qgXR
h7J/dAdGGmHGKMUa8qWfKuOynaIBWdD5NCJsYxwKYb1RfrXpMwXFkBweOKpQ8nIUTYHmR5KTAt9b
XuAbUD7423vvE1QP8zR6Y0gFVhV83wSlIsfMlWliKTjYVmnDRIKxwatLGYgTazC8PSFUg3p6/G6M
khv4IPwmH9bkVhnGD37cmyfnn0FxCcWzam8yXMEUPfqYsOtzGQb/8GaxHVFnvRXun5bgy0aW3neV
RVinPXMXNYRNWhYyW5vXIoues1F9e0FNVK1dISC+Nt4NRDK+cbqLebzMu85gj3ZWEu76+uRW5FER
pNZygieRFOoWTLgnTB3ddWngqcnTs5WC98vFQzLXuF6EfEz5xzIHnfblYobingmV0knYhBx/MXQc
lBTpRlfxSzxVExbRN0boVTSc+mpmeiDYHitnXic1YT1IAq/FNHT7IaQpoNFMx1ymxhsvyj5HckFr
N2VupQk7BsGCTJUJWWcQEWsXz8TN7Qj79ObaQ6e+k1HKGKRxOCA92pfq79jVLQdypA3/Olbsx0OU
fHZjh7ypjwZXzb51P4T+1zE1RPwLiy2LdZBM9dpdol7Sgf2ja+ueWcY3XO6VDIn5gXf/HEhOzgv0
olsasT3vEPfDmQ3N1YPatPYE91DWJC8nXIRdRfsIlz4slXT0zVwvu5m2OaZHo6FPttP8kit48fAu
9FP2Uwf28ptZnaSIMlAX4TXr7YmBsLPWKvpsHQK6XET+9TF1QYZwHpRHTqOyMB0F7cJIUVBVa7AQ
c/EcFH539GCMreL3yONXiLDEnS2qF0rgEGCbfIe4efdQFRywGX4NESew0z/gI7gL3lswbhs3cjcS
nwZzQFgvTgURKD4E/JcVQTkPAwDTBZpGGQ3SWR0T2Pg7Zeqh52CNVGHdi6wmyDVkpxzyZOEU58Ek
Uds2CjORupUFBz0wSLtad0D98d2oJDQZjkyXtpLfBrO1gogsTuBzZr/UbgGgDqORrgk+oEyu4jj6
KCaa7bBzX+Ja3mkH5oqPPtqMmL0pr0nZ/+kYxK+9RITFoDcFvSQ4qdNHfyFAeJhjMyAvucui0ucZ
i/Ro3eE1vIE6R2iKu++SXaCb642W5rUdmt+ZC3zqD6RnLRXypfi/4ZT+DVMSUcTl4SeFjJG96Lty
2tsUmjuslycN1jUs9PucjgkUYvY5a2f7FMq5HUHlbgqcldNOOBzpVxzt8aEx62tV0wkvm4Z5b/GE
NwA4DA2atoz2Gc/hdkyHB+I8D0qyQjaNZVDA4JGgpzeBCGlgYmZmnoWaw3PJwNvbe1HHstm5XACQ
AH2KrZcQmk7eOQ3dy5ypJdvaS9SL17QezW1tTtGWPAVlTeKkE/Pozn+sqT/moZBcVDiTmLS2s7FP
FnMVmcMQ8nEogth/4Ajz6CUjE92AS8k0HFsAe6NqgOoHZ9uy7wkBgGRa0PtO81JM3bU2ym+mx492
dy7C/DVSzSnKQ3R4Rj2Q3PASvw09EQPDOXRq3HUK6aKzd3ND8wM/BgbNa1P4//yAYzUa/DZJhq+5
1tewx+7SudvcmV9K+BfuhHnMtCA8eN62tDPmQPInNMa3CMi8aRn8ZR4XNTzfdvk0srZN2SPBjyPT
y6GoNnW1aDRavLQyuRp9xxUjwhWDqmVMu7SdT33uvfKJv6bMfEejXrCjJTzlIv3jY+qA0sL6EdQf
o+ESNYkKaFWzCy+3G986ph4QQrm/pjOmSvKQSrTjxiCyOIRHv203OHc3RQz+reQ1NUfc2zMxFQ/o
KhL78sOZDaHVPryqKFjHVECu3JgRpyDzlgrx7o/BZxTSCY3P/7fMy2+rF+MmjZO7qT5G2AeUh6yL
VhyytnDWno0lWnvvgaYOXkGRc2nJsUr3DPplg9rwFupmQ10swsdh8OfdFA2vUVE9JOl40ARt/M6r
8H/V76Qccb867+ClrpUZ/5DgXNZdb48MyYkWdQBbUrNBCHUo7axn3kezvZooPzxn/Aq6xLdREH8t
1ykkO9qwmQhhgVyBL1sFlvEZKiCwgw3loa8q8nKqYW/zt0nebE3cVKyJx1aAucAAJKXxVKSw3fGV
n9Ji5oCSWW+GMXz8/4FrhGr8WFhcM+gbbopOYC/LRYODx2YMRVYQUf+1oUirJBAXmIek/zdDY4nT
6tlVOcy9VTqQ2hwlrF03YOw2sATQJxyzEm+MYb40tM/PGVliR6bHVKP6Ld/0UCSf2ShfNResVd0R
QOpvsqPuFgNsOA2bLq3+WK4+mIIMgotFxEQk3fSDDcBM1Se7KJ/6Kt2CwTrEelg7o8PerZ5drvHc
yIW9K0zzO8JUhQvX8XfN2O08VMyrcsYLjiU8wsobGEAXj1UFi5s0KSYGiu6BkCClk+GpcWkpNT1E
fUHcNY+vsht2UwgEpg6NVyNFMA1cF6kKn2v6mOlpOs5NfXcBT3KK63e+i3Pi/wnH0BUfphttpXRu
XoSVjLneFa3nuw95AYbqvUVtKvo+gAIUpnDrLeAG+fSCpJWK9k/s0YqJjfCPWISgxoGDSfEehsGH
IPH3BBLHlXamrYx6sgb/0+VcLKHjUcX+YyqnjBLAteOFv3HLC1OpJlkL4f4YDYwDZgSvGVeXdYvW
mgFrdPqrtAWVGg3ub8dJb367a2jTXo9B9FyDk2GGzAVKRn+pVsMEfuZWTM+KvW7UeEB+uqoCyl0i
H4e8yTdGOb6VL63vHxcUVNtDtKhb88ySDVO5KmD/USaBLJN9GXn5WPq+OgTpU1CVj4NJscK891L3
6o7iexDg7EaXgL/7aVI+t6UagIfTwS/IA1uO5Utujf3GaoC1ZFQCmFJRWWy9Kq9Ahq0hT9CVc/IM
lE9ZgvHFN4x/x3qplTWcfR9RH5Ii/akFhzZeb4wJVeKcnMLpmbLqD93XR4HTFyIs9TIoPeHRhk8w
2/NSkDpgH9AcrArT/Wd3fDwQO60LhtBVGU7nZsIdAyWJbmXPOcArutjO8IX9ivOmbH7r6SUcU6b5
DLMwV3T//CwGk11pJOjnjqnOWpqyPWMTMZX91zPGIx5tNMGxVVjY6l+FQXJxw94GglI4XaHX83Ng
kLcQSoql34+ZvPh/1Cyv2PPVIZmtF7sd450mlWk3d5ZlnPWS02LzLVHTNy3b2bZj+r0mmffZzkSu
SHOGbhwetOBwSoY10qNe53108R0YCb1gueBeDj1C7vMc9jJFVynLIb6sPPonXR4JLIeraWSmGQ/o
Y1HGiNpvThTiekCYgMdMtvE8dc1Ne8rYs5k/plOypd32bqhGby3D+Jx1fobm++5x0CZdqQKu68EV
juxSugVFr967YrgOjkcaqWjPFJ9fQoFjsm1aMhBESVc5cvo8mDu6CjhT5Pb3JGM2DoxPWDfyVcLJ
Yl2W/XgMSudaKfp+UFYPfAOZyVXRtdJTh6yOawbPnQV+UXSJvZmTQ+DrPStmvlJBQ5AROFNiRv+C
mn55GzFtbxncnZrJOnhmALilNQhsu4ywXBX4N3M+hz2WdzklG8eBGMFTxd+Bp4kTkkmUE98Y59+P
MrV+a8fOz4Uz0DMj07XDNH9V+USv0cpOk2nMe059lK+YNZFrbD1u0GB+Tl2mfyCRsGUjOFjzZWTP
oHCpJ3G7boykuGKDxFCE4gUMgZEG+wyFLetWdP6VY/pJCVoUQr/jCfeGL2naL11HLspp8sUUv7Ap
7w5Z9FNgc+A3vQFJRlBkr+vuwRzGkbFM0G4g4P9rp3FXxdwNnco9InTddWA/8+BbwIQtEtJF8QwX
5LuyzD1kCAZLRTBuezbSVZuK5EA0FH2gu0Hj4TBqwrgjxXUXxt00I/igk3Xp5/jbafNbWw8ptjGK
OhG2Ka5G2gBd+uPimHCNQ99ScETGhdFy+tD1PF5zI9t14oXnxOTSXw9LnZfv/nPM8dVP0Oe5nmCZ
bo4GAd2Vn1NZXAt51lN+JBaxbm2jvY2R3jVMgTmIFi1DKjxoOWadktNp1SqmtWXkMhUgmOyO1RuU
Ub1vqZxCz0JajA0MBk0tNk7Z3EkLvLTC4EwyIKemrmy3lXwgTok2YOLzNxzNt14D7eWRxg+2osML
B5LrvfemdwvmuyZhR4+HSje9fLKDBRzF9Juzi966CIR00lhwC+Bbe726R3kxs6GNR8IiFU5Bw1jP
58xgVBBlwzrtgB90uTeh8Ro/mMoprvM/JQibrbtYBH0Xh3qBbJB4XX4UUP9on0ASnWBBro28fuoh
e8EBoYktbUt+PXs4ETMOOtoP3lIH7Ec5tu5OR/LO7OTZU4GznvamEq8JJrm1BlNJ+ajC1kxsgbMB
Dp9BBRszzOHfALyPlIPFAQ9EE7bgywkk1ONAnMvP5Q4IIC0aC6TVMFgagRWHhZVuTYsMcF7d8nbA
fRsEn0zUbbKgGecetysZPiMReRXt71B2Md5cnLaXhxTf2kpio5UTkTg6sDKi6urJtwHU0W9ppQSt
6jK41LVFeidkZkBt/duQFY+2INVWefqrwjW7ZJHO0zC/is5+7GcFIyPada1o93QG/pt0fB8mzYLd
vyOjP1pDB7rN69bR5JR7YVPoC90YAj7vbhinJ43/aSBMG8nmqRrCN5y0MBm1dNf1Gs0uYDAMlQZ2
BaacSv8lS8BgDPXeD+nIwyTl8hwYaw51GX9cGO7QaekCI248+XA7ySy4Aq5ngKgfPrkKS75kpcUo
7iGyzsY/W6gvJ+BAnUQN5kvnYNntq2aP2mi3u2sZMURj+D+0A4HexiKZFv+SGMdplHx1DrwW9kZ4
P3H3wjH/L4rW3lPpaWyHB0VbF5Sy7AeFjk/D/Q3y4l50gUIJmr/wFsY7g1s6YLM0STYhRNFHL0K5
a+JDLsa/nhUPe9eUb1bCpyuNP2at4HN74XrW8McaiGcrRxl654clF0USv6vFwam85Kc1u8fScChj
Jvre+Yx6cFwFeEUDgiVVSBzetz+1EZ2blqcrRvPEgue890T14hy+ppPhmlHohquEcRHO2vEZXxBE
3X3ITRv5r535atjwWmT2egrZdTDmo7ec/nHn+2MsEWplfMzZ+MSSQyVahFQzOeQ1R2Y4Nn95ji3G
jyNOJkL9+r7xxdYJ2dT+aWZv2HWWy1thyz120/eSAUJhYckqjR5WBmuc8uCTev2r283wQ5A5o/jD
itoX7XJlC1gZCEZj7U7y31blIOv5oJoMMBg3/tcGEkwkks/XCrr5Kgxw2mFN+GgSv4fPkGy7Yhn6
jECgYr841u6Dqnm5mlHsS0CpDIg6ZqMpywGZQOSYFzNRZy/sgk0fcmxQRbzznSJeByL6cmseGTqj
/vkI93wtxYlzsRPCbbUHbnQEXrjOsLfzSDxATmiY1bv4Z8FM9SU3CSMb14UzH2OBg1UXQ7jLQX1N
yy1IMYcLvPrTDwYq74KIFSKK9nomdozhkTMvmwv0Z+Ya84zFXspbmQbFhhkLbEWLFsPRzd4pZOKb
mZCD6368dyY6vCfYH6nMfrUi5KaJfWRF/vWf5VLt4iWExMkHrOW+CaZnPx73ssdcMM0CZepRcgnd
0fOGgcJNv2wTwWiuk495Yeox+eMhhUFQJNnFC3om67wqJU7GQugjQtVzM1Ck5+rqIQ0U7s/qFjqY
aBG/SEybfyPWsMECdTP7GeZdQVkXTcSXrK15bpNDD7TnVPwQIflwemKwabBIBGiCIBjnaMcS6Cc3
ykGOjc0Ql2E8w9RKvy9cd4T+FUvCSwCOmsMDA7qYI0QWIXPo2l9cE+EOX92di99eFf5DngM0iHjK
hjkCle4S1tN4+/6/8ApqzBF7GTkZTAnt/rsY5VHVHZTOOjw0/jBu4ScuIEUGOSgofNW6XFOV9dPn
NtQsJgSgw+yPTDsujo/PJLPmnWhJUanuo0qan3DZgaQzO4Bj57PKP3M0Kjq62BsDJsNbnFB3graj
029w7gL5ULTL2O7f2LHwZoj8FsVnKmcoqZpnFHm73aew8y3+FGQR72gx5dwBVP91kmOT48+wM0bh
pu3BJemGk9U9TTyczNz4YdNVwDvNdT0omDTN3Exk+4Bd/T/GzmtHciTN0q9SyOtlD4UZjVxM9UW4
VqH1DREik5pGrZ5+P2b1znTPDgYLFAopIj083OlGs/Of852TO8Pg7myLxAN7y5gIBQq3/ak5ePGh
6Vr0mzw8NwVlyVkjSXjkObA8A/uwyse70oEtkgkBwKVluxWS/K3YFMH+Bdq6DGSxT0asJSuALQkh
Md40/LdOwntnqAGbV3we/cjdDuOX6RB4N5JF/nTYGPquwVxdshZNInsqneGtnkcc0t608qIBG9VI
DXuG1wQPIFtHgoGw72JaMkaJZalpz0Uah5vJLl6IjK9drDWr7gXP+0sBAQT+3xitu7A+TS7DGshf
4A+rDhw3Q2eudWbtlSIrAC2TlEyGeQG0x25WcG365eTEsdAMIGF7Ppp7l0D/TZXY63ra4F/NVtNo
52tWK751jTFXEyNqRbmvEW3YmnJRwSwb6niTD+W9hIJjpeFtFOmPpErZt9XlF4SsWfhyI83kmQj1
fCZsts5sTiBUKMNRoa5hSrC0dLJ1VqaB2i40FZ9l+FrTt3kz4i+3XeO+qftvcuLzlllfu27FNWXd
+XqYwg80kWfpf889rNUhwBwXmqKn8oTswRgYt8pkOGexkXKc9sk06/tBRpz3liyZHfRvy6IhciiB
U6QesiS5ccP8y4jM7xnw4pWTMtBinNQqZupBZ3docS9Wj1CWgQkO4uHJJoi/HqtpX2XVdwbKbFM4
+l7V2XvnxRLRNIVZSNfWOpXFazM6LsCy5lMi6uKgC7k/stOSqAde8WKpqFl7LhmmHqv3ND1RIDay
hUoP0fhhsQ7HRX9H7u8Va+AxWDT52tYfQc5Hohbucy9Hbk+GR0EmJ5JEqmPYvNiLI3zSowJHic60
jNkYfbYr4CTJOcXSbc7FS+FDb2RL8pnb1TEpGOraAUMrj/fIND17xUeR7lkuU5p6czO5TmltQflE
bOnJLUkNyp5T9jDHBVZxkC7Cie8dHxmusbKPMZquxyZPruic4+w6qyW4lW6ClpSqk2JjqlzWRB02
W5G43xQVFbuISNyUt/vJg/I6NSRF0PnJfjzGDvTFXn+JHC6YtkhkVPjAVGeuqYCAdFH0DxLWCHNI
7z4Y2tcG5R4MjsIYuJJlrDh0cCVi+I9XVWvmG2zqwdj6V0imv0pKPNOiL6kj4ZPNxrq96plowyl3
eLXir4JdIVZ5zaPX9b5RwFMZJppJ8WE3NE/09HvExneTQdVBIdlYLqM4XfZECDUUIUXcshmGLwlF
7/dvhkjiE62Bwo2FRDelFyAU5a3AvQKMGR9oXJ61w5E/nbibBXP/Qhnjxu0tMq5VhcuXp5YCWt+x
H2dYn+3KAm+/4XifWLrWSYPE5CiOIwhOI7wAIkpMCjl2MINy5k86K1f4tKBy+PVzDSbZbpqfc8t0
f3mioiSJFqblu2SLsJ4F66xRBBtfO5e6YXqPS9/wTCRtUsyWgvOYou1l+PYhxOFOX56wKby9BsdP
/MHiX6flbcqIPrOPUdA+T8t3Dq0q39jSUGvVr6EQXPX2/KCJ9ECvYy7KRXHMQWtNRMQ3VWzdR5wh
CCQfpAPfjMSsT/7H2TmSFp+w/OlycrxyB55DokhgyfKUTWQL1bC2Ru7K7MJxlfjZyizF84A9Holw
uPFq5ib1dTuG72Q8IcQJ56unH2UuwDcFucTVMnYvgGA2MMW44SLiGUHj7GwqJYN6oSoymjZDzpVG
VeIdFcRXAzs4oWyRTB3ARBZGyDiD4TH3rgFJF7trszKXiEPgFTcU0KD10ueQpbRL9kvxTkwSdIu1
/0rNHG3ZFxncfOS5cla2KUoG+Di5g1AzqExQaRkkOlsjtH/5zrRHb4Ig0EViy8ySXDb8HJ9BogR6
i5xgQfIlj9CI+BldKD5X/W4orMfZ6fE3teOD1O66CzJn59d+zt0XbtsIWC8sSIq6JeQUmR7NYsxW
kg2tYEVfx4iZO3++cQ1JbzhHdpDkgEaJD1yNNPqASOFd9mM2w0IUL6gR0zWooPGqnt9rPZRbopM1
mu2iIC/vVJ69+APm/qBdJpRkdcjajWJFSOoX7F1OxomzqUdmO1q/OZ4+BCYlwtxP1mHLswspnEAz
wzcQQlaBu4ocD9oIJySnT6ycO9860nAHj4MCItjwibOazXptQrS7amMSrjbLAFSaN0cE/apHd5Yd
r72l2hftZSYQb7YutY0QYM+flNDeTMlcrc3OgRDNuNOoJhbp8Rdepc+oqJC9x4g6CASqtuKZ+pSP
UXREFdJKEJQbx/BQVeI+TeinRcukjIskFy4NSeo7oruqLuYPcDRyaw2Uo4jhZ2kO5T7ERaTNGe6M
qA6ITAXXOiHRAlMRnqL6s2GOdWXNfrFlTe8NfHVO2F7wDEEkYtLGzDme6B/NhvbELy6oVLjQIF9z
77kuy02dkv6PRCeAWXDTBkSKzScP2bCdKg9BTGgSBkGVG4zXFrNRZvFuo97HGHav/GUgQT3Ro1P8
artCMq2mnSiiyg8vIGTwcUPMct6q2mfqCp4KSpK76saZTAWfpBU1V8Mmdjiq+NzFuEOpXRU8DSij
TgciJH5yOq9hECsebMxeTh9tugJDD6rsS1YVD5xLcMPyKtAtNU5qYV1sf+fWEqpOphLGAbEGfLKd
dY4j/NFyZC0vJfthF9WdvdZ2nEOuTF/d5pa1oZUXuY3Y/cqwkXBN62nOzW3i5uU+dxxoVr28aks6
15nTTldhe6JqF69f/NLFnCzm4GdhN+wf2pVD3u+M+PLiLih/i1zO1dzqLxTST90vDlIb3DUVgTlZ
gC0G7i7DAx4vebd+ZGDPcZyEU3M1ZUy4mE94A5/PkOMAVntauMEUkPthPmgtUas5NZCqkvgmS2Aq
2ySUV4rTA8e1oYDB3lj31WB/54JPoJdPdODMcXXruJnamzOBMLckQW41sj15vlPdEpG7NxKSs65m
XlUkARNaChy6CuJ5PrHoTKw47sRQmWj3E1L6sO7T3tt1oQ+YLog/qL96rnuvewxnxhWtZ9/Yge4f
2y5N+Xjh4MXBeOAk2L8w2Tt1rdGidLnxQ4JF186mntdygPs2e0wSaoCRlW3vSCeP71TYlpusQSKh
hPctWKrTBtWJgwQawEULDZaY4yl1k+ZGTg1iY78ELGZACkfTTd6tuUu+68S89umOeimm+dsfmSht
pOQ0pvA3PIVuv4he7b3vjeASsxgmatmX9cYxWrkuAkCu1HY5R2IJ5f3MOEEpJr2WF30Gac9mC2zD
PT/Yx9Jh69tmcGAuxUgqocSW0Wly1rh/z9E0vel+pvmgar3DVCS+ezSck7eUJf7+nyXC1+Z3KRtx
XKyubhteYhta2TCxIY/mkJmJLySQOmWgZJrdzJjt1Rq8hiQM0IMgR9bBkY5gY9HLGZTMNpNYbyKZ
5zuvH372qAl7Y3bCi2WAFakFMeKsAke8/FFqG8YOxOVDRRnxqR7z9FRIBGosohmfxLvAq/eBNZPj
6MROWNRGSa2PQUVF1eTC3TIErEbbpMJQVYa4YwGUd7ay/VUYx/aWGtYUQHxeb4Q79ddZ4ffXCfBN
QG4Be/thKRKMnGXH8futYYdR7riU1LbDvX8QFpW3VeOGDtojbOAg08GphNtCCI+z/rS0jRchBLyC
f7elrbG8DiZQzjN5k1Wq2uVLMpzZLnN0oqHxmn6k+LNwGZULOKl/veizLabTb4+Mo1R67VMEIqdo
2petsf/dBFoXtG6ndk/OWiUcM/3oMkgX9PvyKyFm4GlpW5Cqm8BPW1CR6NF4TqOoXVeOGZ6swV1u
SBngXWVTB6BictU0o+6tbEEsLIXFztLjyVvjnCPegJ2EyYNmLxV36PSVG1NyGF1jvjPhQu5jYeAU
QtwMLY8Dao0hd4KGyHwnKR4n6YeP+X213NAam7osolLdyywJrSlq6d3uxQrHyuEMubWWztSQ35LJ
4EoM7Sg9NQ3myKVgM4Rnts7rRBxMQKpwNDCKt2y8jk6bY1QxmrC6Fen03IoiOLZ/Xbv5kk1ZHiol
0bcvffEQuul4ETENdO5y5WJbSc6TTIzrbKyfsUZPt0nexBflpUwnnCn+HJiwXMUlvh1MgHrfx019
KqDYkTTgcaceZGxOrGRgmwoo2gGrgfTHxiOJtn999qGjgLS38CGhDCcsayZj07C//PUUoToFm9+1
kZYdllcJZoFtqDECgfT/zjN7eplgR5jlSP7Wxw/TkBe5/L4Qa1ljDhJWvufT3OPyHJMDcyjEJHcG
6yI6opG6+DaSllXejMTjf/6qCFNMK8urxgeCprJwAZ/Yut0PTfWtIsfd5NQzrSx+Sp8IwZl7bUEb
aV2tZgKQ+6gOvaO0vhhijJfJKfNTDh7L0bK5iWz74fd7BORmSV2jPNBaoc+zacrH1MXAFpXWW690
u85MjpExFkDRnrgiNOFMFRySp6SvxYYGCd4vkVB4jonwyjYL+Ti21PwJSLOY1gOkqBbcVJTbK5dU
9A1lC4gikFc9pzrW0E5v8o7dh+dXd4RU7tmou7faVe1TxRE0ysv1bNXMmyUTOjiq9Vl6ZnamHAp8
0bTFmgz4c5yqB5c208ooP2Pfn14r0zUZtQy0XahuEzchQn82pifpVAgwoknulF9d273vbywz0Hfo
n2QDqKVdh83yavgzuUgzBOfNaXeFOWq4kCM1yDzQU0xGObqvB++u7unqKpvhHjKge+DIjjkrHcqX
fPwVRPNGwCoZyV48hIEvH1zhcWCRyTvwK3OVGByBw7a69izi90LAfBLtGdKrcVOwZi6lU8z0Exvo
jbCKc1AGGGohalzDCjVvQ4LTbPxn5wpsVh9sqR66Ru7gRGJVqgTQ/jUUTnQYa8JKpUtWsQ/pbnLJ
c3MehYNnqnB6J1HC1jaqd9qDBdfXamNPdf41ZFBtQV5ZF8cqaJQZqxeifgAgExiDocSenyDJPoD4
oALAyJNvZge7aYyOdVu6TxXu2lULbet2SLu7xZ26SfuhhPJEXF9pTaNmDr/m98disNP4HEyzeR4M
c2RcQ00gsH4uml749/HaIHsEkt1Lr9GqqJesZXyWUUZvowdxsJ5oJMwcweljUCct2EOTv8+PLWLL
0Zkw00SPJjIZSGS3Xs3VUB2UVPWuKCHeykJoFkrcZSCld8wK5X5OPW8jQ4qZCJBdOovDTRJZLPOE
BxMvgRTdQ1TM7ZEiWASBAdBfVPQ3I85GEKpYZeKkQJwXPr2sLOqYF41rh2CPdNIV3OxLSiH3PqMG
BGORBqJhnnvWi13bDiY8z/nGMfXAxxDfZsywdIOHmQ/TAAlgGGcQKr5aVTVFvA2NxJvRJr/lkjZL
jPpWpSDlPSy4IIghNbTdPsLXDlbxvgYvAW9lWA9ANM54uPx9yn2UjjlKS/Cq034Zk/fgjhpDEx3O
HpRSgOFZus4ZYYmspgzHztFEIK4i4UQ02ZZqb9NAqseaTW3ucRTqg6fOyzdeECx3p+DTqPN5QWkh
lnXNZq7kfe344c52fXnll/ZOFY3at5n5VtjimX1Ezta19Fazh0HQtyH1Onw0SKYAkO3Tfc7FWCSh
dYlHGl0m3PoM0zwMneaJtU1zLsNeVBjxR84dSjb4ojyLbX3f5DuXi3KTdK2105nGHxO/MQeLr1jU
ySgRuIQ8/dDlxnu8rH9T49z2LOIIq9XNlLqXaGKgb0bmvHZ689lBrVrhTl+8XyqFtHjGeTw+83SY
CuLW0TRfTLA7aVcSt6qYoC24R041TGAEDzpC/FjCMShFGAZJ9YgtmYN1GIn0kLHkFiRvVG780gbc
QktWQECGrN1oMABjixPUiTN6S/rwOPbxW8lGHXM0RAPCDE9jqeHOzxQGpvOv0coVdZV8W+5OW3gW
wRrT7sW0iZItiA/qw6JDbA5kCuetVgPHdsZOK1OMjPAqtSgyKxEk9cmn93m0CTZ6ZnVfOc6FDa/m
U1N/18j1KpOoajiRStcgSs2XSRl5NFvn6jBbHvbW6lXo4Ka1hu9gIETaNO67z8Et9eSJd7TdBSLd
W6OD/VtNz4CwqAxNhxuj6KtD3FJe2S/Tyja30GtxBNcIwa2kbSPpSR+ALY847TdPVqu9DdxmTf0r
2y7XKs+e50W7XprUqTIegRuDF9ZhQNE4KSpnma850FMtsTxoW43Po2NwSM4swUtQa2rnKCGnc7MW
zn4uShIzOtk5WfvdgshaheF97o7teYxFuWaMcxa6oAFiYGBkuKc+hdbdzzd5jsW/tqZjydh156fN
82Tbx99PJJ3hzFDPcHXHxsW8BIWVr4Wk5JE2UJaJqzgj3I8kSw9409+plFfZ8GpIlHgC8qq/I4yf
rYlnH6kperaAQVw5PbhzUqSUKE7mQ+JMbw0X8bpdcisqwcjoIYhhMUzfqo690VKjIlOB2z+6m7Q5
vLkJhpfiK5GogH0KcUvNBJVd85Aa/TMNYs/uxP0yvngAsAGBl3C5JnraWImXu+8rkwB04cWzPceA
vs3i1FbJV6OgjE3WVgzENYThP3d0lO1LFjXM84xCKgwbURfdJXP3KWpELdr8sjUp4bdCKkJiuXXr
TuaTa2BD5SCF4qOzd8yO7oZ6QFl3h4LdwVWlEYS0jXYVgHDzpMQA7SGqw3ME2pYg3ibLdHhvBPVX
Q5IknOQHjfMQU5rfr58nLZzZcbX1HZJnDT9rWlYIUgr8F3OX3x8yXVd3zFDgeMw5zRI8Hz8yD0WB
r1nm0xEtNrgP0Y5aN/5ZCs4Qfh8+lrByqC7nDCK0idmPotcff/zb3//9377G/x3+1LeabIwumr//
O7//0uVUA9hr/8tv//6oc/77/W/+42v+9V/8ffdTX3/kP5v/8Ysu8VdNRdSv9r9+1fJs/uOR+e7/
eHbrj/bjX36zKVpqle66n/V0/7Ppsvb3s+DnWL7y//cv//j5+1GwHvz888eX7op2ebQw1sWPf/zV
4fvPH7bt/X6h/nqdlsf/x18uP+afPx4poEzjpv34f//Rz4+m/fOHkn+zJHE5y/IsV5iuLX/8Mfxc
/sZVf3M4DFqubTsW21LH+vFHAes8+vOHsP5mCtsWSsG2RYrw1Y8/Gt0tf+W4f3M5ckllg4oHti3d
H//3h/+XN/E/39Q/ii6/1XHRNjybH3+Uf73Vy89m2JZQguflOPz518c9+Eq+yPpfRhhHeRZO7s4p
nA8Onuswz48hNeOGDr7SWrz902vyj2/7z9/GXh7vv/s+9r9+HxAiTiLlCHcAe/ptKEzjpFpvenIt
2YdnwxbuK2wx2i/Lfo7SM5OXha1nVtG5QmDcRoDc+tUUSOspIo67sxwxPmLarLaDrAkil1V3TQM6
ltakAy+ZAi/krWDyDXfJX/3PPwOPtTzb/+6n4I3651erjnKv8niHd5YV/hSlZzansG0MqF+1XRyq
jGHJ2tK1JtAyzc6xUnn5AjLUXbuOVFhd2pB9Gj2fL2ylCs4uIk6Srxx0TsnEJ0lZfqMaa31MzXZ/
zX1cYIIy2GwzdeT+Sw9j4tlntJroGqSMXyI/K7/Zj9pqKR1v02Kb5wpzM0JndDNAR4H5Z8fmbWK3
1DVWWYY+y6UvWCsgYMQuL3/LHRvKiEs7pCc5IoAGzm4M+iJ6hKomNNhIetM7lBF2VU040swwo/sl
0Eyb6mKzkLAyRbOPDmeJ0+gxbdu25Tw+tPUQP0+OwoPO3hBLa2TJZ4wMLGJ26yVsdFTWPU+tGB6S
tqOHJII3GoOlmzir+n2m3iOprTvhwnItLGIkYDIb9Whxqr/4tM2cCea7auepCtwWtjQS7jPtmH5U
C+ZMbIUS4johSRM/YbDo9HVQrLKgoueU7ExyCVwJWL+YwTXbdnitGz+/zDYd8bjD2ckSiLVPUtfI
g8AZthl+opspG9BII8B6u3j0cR8y4liAZK0x3yR5OyVHRzvyLctxzLdOH0DzZwhOfWl48CzMnEVp
6EsYgs5tRZz9cmk0rNbEgbH8Yxv5GiQ/OreJeSL3pgF9F2mIVbuoyPQo00je8Xl7nwZX4J3HqHjr
Gq6+cQtP30QCOWgFpgqv1lyL4dQkVn0pdbXwDTDcrnIzFOdk4FcG8PVLxtz5ndoC4uh4S6svyqDH
O5cXFonYaOTR1YsyhPDx1rdt+ug0tbWdgwSjcDbKGy1bnIAEhfv1TLLk1ZKUQOST4Z4lyewv+Xu4
EuBcZrqTIMTVePvaLpkoJCAswmAsHQ5jObFFJZwEtNX2X3WQ5CevNu2t6UGjB85Wb7XrtueWLdO5
watwwfaJrdyOKbekXD3x7q3Eck/UhTDsQGc8G30uSapKslEmZbW3Jb2ZXzU2lfs85LZ7tppkKjmH
xN64SrpoMZBGnrizZjiAoEia0Huo+w6WGt7C1lq54Mm/mNu2J0OW8mwKbIMeR3lQZWOAJmq5n1lY
g0hOQBfYjTlsPP6QyZ0tIxCrDK/fHdxYNzFbyzeTophoHURV+VXHI+fjLM/qh74S4cG2UrYIjYKO
bE9BeNMhU66Au/LiVTRfcAItbsvc5zEt03FXlpcyrKONEzV/TBQJJMMrvv2um24Npfy9Eujleg71
k4aJvbcLr35tZYzpwQKIyaqe30i/Qw2tcT0TH3dxQTgGwAKEDz5AWQnm02dCeKKIBwXZaJNt7oC+
rJLU2Y2+Ti4lUKV3O6/du3ZYPPoTrKszGiGFouAMvyezGkmEjN1zyETiOwjEsA0Sq3sevXR8D604
ee+nsjzwyTC4fHRwMF3YS6TnETqNCijglQseZw07kQMAVuGUOp+KtGRZM22sih6TMH6nVx23Dri7
qaUaOKihj5TFjkG9/9pzxoLWH3YJfHxQxXsk/HFjWbpHX+k7lgJQWinIo6l59mGH0coeBOWqKP2Z
lHMO/10NUu/J1tP+qnBPUyXvG8Q52mwnS2AicRC3BPDzPH4k1V+oTaktoneWKuczBXkucqOcRp+G
Idda+ktGDvRtXiUXQ3UlweY5c7/Hmjb2DggpGUUFcvpqzOf4PgyE+WsoRL03Bk6sEPyrVTyJ4mw6
dARfFTms3KRS/hoUnqJJ1tDZxmmb4dHH9fARdblzUxqef8CfiP+lMPXjEOCi1AALH4mxILKqmNIS
eum/JiMRP7MiMXeKMd2mYFx5nPoa9x7BcNxoJlgc0endVBXjF2RW8z4tJq6T2Q65gRMWenVdFdNx
E8fHAMWKRkOHBReDMzYvOVbWKRdWyxmG6KVroqD6DYUzGgLhrobBeAjypH5P45jImzkmxd7hYMZb
URWtuS/6OuXIRXZ+NTSm/xmPrvOhAqd+aIg9v/bF4OzzqZqSdQGYbtiy5RLniN61X2mfw8DMXMmg
g6xtUJTM1Fhg5quZZo03Oxw6it9c+eg3FXfKnmX2qsNSeGAaH5nwCCSWeCUUPO8SiLnRjMldpFSz
i0rTuwFfuaQ7VXuUg4UDqhYiwOyTWPCr5mLa4LyZf3HbsA1olgYeZ2VpbqEAjGnkkgVhibg/WkQb
4eEINTAOMBcBAFrNtnDNhekw99daa85POo+wmhsuDmRbgPYidHzIXK41VZkcD0shrReyIHqVJmX+
MtQ91bUSC7AJvYfeRgao3ixaJp9FMr4lNesdNmXKQHd6INm6ogoPOCEdK8NzZjvjqbazBknCU+MW
GX3gLKejY6iZ0ebSHc9OAjFA+xT5gbMNP8fGxSuynHKcMZgOgQApMQ5muYdP6P20yyG4DKkYdi72
pXM0y+YjTyD9GH7YfBIhNPZDWY7nxDA0YBhCSPeklJJ7ogtoBTqXOBmZz9FKFsuLmgswvh2n6Sgu
i69ZZgntJ0bPHBN84Nlx4FoljfT4hibGLFnwIzqtZOIPsILOSNXxWtnVV5sE06sjA/E5OcSrk7aP
r5sa3bPENn7vhggAGL3shk4m+p6pmAf/yEtybnVKZLfUIt7G0wQBC2vtvaNpuujK9lxb/bBha+ZT
JD5ae3foiutEdN0tVhG9CkjqHVw9+/fCJQET675+LXqKdhpV90eibObBH4U6xpmrb9u0dJ9d6cEN
CL0g2gd1tIiEoY1WDr+dAZqyrK8Ux8B778l5x2wPfJA9kowMK2dfDiFz7ryu2zNYvHhXZj3JbqLX
kXM1WJl/7bZB996Jxlz13cRMIa7BdrplNULUIKiBj9UHHuADYnS7Ocf9WXkDrF7XDa5txg53fV7S
edEzArgqs7Lf23pWJ9FDj8YVUok96G2trjhjBK/C4+NoVIX4mLJQb8CuYEMZlHuo2ng+2gIWmE8u
C+82fdnsxez2xZINU+7Qz9NnfJf1W8IN7L52id6g6Cr8br24DuqJ2Gg3KO6jLhP5tLX9M0PUnGeU
NtGHV+Rpuu2lFx5bV+JBjpyAwiszlOR2cmmJG9HmY/krB2r6KWyveZlZvTYj2zvcf76Ub2E/Fx8p
gSPFmYExOW4NCM5JG70qh55HErBgC32/Y1PfjWerlILyuNwhKTlCJUWhjx5HgWnXgLF1sBjpbS2r
b964BzFd8aEgTTFuGBekAqs2JjKvwAfgxp27yj2wGXLS6s5qHUgNnukrEkd22Z9TR+j3zHCMc5LD
CaCLb2HrTKgYbhLcdLzlisUtLcGHVOK1T1riHn0Puw5p+ZGSqWCl5lpvqdglP+fPLdBpbeHGg8aA
y8ia20uC0PuRhw6FM7Mt4i871fb1MsyH1DbP9wYfPLoqRxdTlFgSOUoPOckPJjfXDc0E+pB5Hqyr
Ws8EaPBBIbbZGBwBc5rD04gtgzs4uenrsoMoxNXYgzkNsvILFxaRNWaFzX0vTHmvAwsPNKkn9y03
zPRpqdfYVAi6H2Snuau4TT0f80B5ryaG0xWcP6wfkPBgVLl9iPgHBaQ72HIQ20IO4zb1DT7GaEno
mKOI8g9VR2MFMyVtqHZOs+6ssCcdWivRj3WGsAV23D/V8cD6LENjODZV4m7H0cdpbQxGQIYwBgxg
yE8vnfo7DkX2Jvd93KuOxUXozNhqN2AD7VfTwry7MhSezgOHhxCpFhKXV+HSHLRE1Ju7gArVGqY5
UTh0oNU4qwVv6QviPs4IoRLZkNuptnR5E/Q+sZqg9djyYacmvgDK1Xts8c+naxvPnbOqFb7IK11C
FIIDTHpzz5sYp2tcmKZclXUPmtqoGsj9ehlo4y8OxK7GL71Qnvz4HsaKubesxnmy44yABm6KI3Nx
+1GqsoQlnLZ0SULGs69wYRSU+5aCOFJHJU5k6U3P9J0BM9KXXTvZqaRUHvd815/wR/UfqIDeOTa0
3oH6d69TSXMl20PoZ1HTdpdZOuoovNzeSWecXiMTDlTvhpqEVpRfF53XnmPccy9Dpd07ZeQ9AUB/
Co4+fcGQFDl2Mc0Ueu/myVLUhXN5qw3bORVdADDGmafxATyE2koDuSDEe37WUCqhddPVljMwf1Mm
FqWqS/AvGiqx7+hRyE6EwshD0ZTzURUSeh5+w4FuXDu4VCVmSJeNNL2HUWM8BLaGT+4QlOO1a7Wx
9ZF931tHTvl1mgRJdqk5hFKOWCgS/3GX7NRIKYUT2xheTL9HkY9izLbiCqZrd9dyyKkuReSBHhnZ
BbpXrplAsuD04n+GCKDGhjNp+NiRyJZgY5rkxkwH9m7ChLKFSkRgk00fuXNR/upoI3oy68hQzJTH
dGtxb3rqtR3vjZLQ3xVz6/YuymTGiT6yoFzXuLp6mhRfg/KTQ+0TEOf8Z133JpDcLB/Xnh8qhpHs
d++SqhW/mhB5CuuVnU8c3BBblzknnURQMTzs2RDvnW+uiQ4zQ+xMB2WV+o0F1ridO48YRTQH+pZO
xf4OgCYdLTnFDlR52uqXQwzhunFxwzAHxI4KkPpG51BxLbKb1+yx3Y9K18mlm0AeMzFpmqcqGuV2
NCc3JwGZOS80pmvaHMySIzrHUmbdOY7F+yQzrTuU2fhuwEfFqps1bK0TEnLu1Wi2wVvl1JR1RN60
dEmGjKcwAgNHWyXst2tGI1PzXudBOay4CzC8T6hkpe6jbr3XmlPQrZVkBv0sAsoqPXIjkhXeA8w/
bYrBJyZLTyqFqSqI89muEvxDMXwqMac3uQhPNIbn27hrZLKahr5kYxKWR4cEDBaxmY22nPENlNoZ
3lOy9ts8Swgmzm3InqjsmJB5qDhvTL7ip6if4pXuegvcUZlDha20ABuGQ3V+YtFyHlCMmpMR+t0J
kCXFFeSSqSOWCiNflho3Xl5b+4yi+id2VsOdIiDCciSWuJ/hyeQ+aUBX4Y/0HKi1vYYHroVhYv2M
VP5msVTv8zEDMJUZYus5mXzh4EG8IMyXoEKunealMVBfUWgUuVarDuNHWmEpf0EtJyomxgTKZiEJ
F8xRcK+ThNvKOJRLkpvY87BLvEwfAInLvRNlYp+UYceqNBY3IQ0XoBy88MuUnrjhDjhZG15Cwqgs
rNnBDU1/R6wm+rQKf7k00F5pguKIOV41aeW2K9lO022KG/6CZ7ln+m2b+zHMu3sSyChGegpihP4x
JU+b2jxZiBjt9URfIuMnxY2AGkeMViPWeteL5zXbCa63nCXcjVkJWTTmQ9QXxbOEKr+eZzzDzMWa
S14XJLT6cujIr2ZtdplQDTnHpv02pUSbxFkZtDflYFBBnfTNIRW+OsqwYQ8VzYoCqIYeFJhYMUGf
MvR/Dk7bgUMhLb7NA5sViGXTfGeWRxICrx+PTIaphFe7jf4Pc1fW2zjOZX+RPmhfXrV6kezYcZxU
XoQkVdG+7/r1c5SeARK2aQE1wGDQb0GXaFHk5eW9ZwHL1JVhCvhbZXFLx1nvx+Cwlor2mnLyBH1o
FCJiyKU5DE7MiwJkU//KQeUEW7+A5ikv8dpbGie+YgNeEJTLWVDmpl8pEOVkZqgD2ekEG/rFwUAF
CFPsIpjGVRk0QXEXHtGpBI3fZoECVeBmyKcdsqwKTWJgm/EGcd1jDOTq0NKsR0WxcDXTnIGF1qkx
qpBdBlCrk66cVglvSZHwjwAhLNXSIschogmouHFMAbZH29Thswj9BCtV0eg3cAELvFhrymMxBKAG
jVnTQ7oNm70DDp8H0xRIp0U6rIKxDx9N/QUtpgIBpeEP8wh0L1QEYQmughcGAGuLfSJK0DMT+QxW
jkFxrAHJep3UrD3G4TiBXgjVnJdW6MCz5NLxDWc/7H561AxAJ0o2RYIAAjY59wQEMhg5ifILDmvF
BqJYkgm7rG7bTYvrDhKCXQf5Fh3o2kEXs7T1lEJZeHNMCnfSNIW/+TSgDOFgz6BzxleLIBd8BgXQ
ZrIWstcy8Cr2qKJvikahv0ug2gKDCB+IRHBkOW9mJTi4ytU4Psugjasb3HvmS5XCq7VUu+ypkSrV
1EqGscYm9c9DIEHgMoXqaRC1oEVKsIe2ZxV+E6zWRZemiCQHPqTDA6QgWbuomW7HwpIRJgEwaEMl
nIWSPWShBMYZQV1EegiKiCnmAXTeSuhFWP0Iir4OG6QJ8l5hAMM1EFj65RDlZJxHPvROjVxm2hfI
TsMFqkk1zayZcAQAoB7gxAIYEA4aTB2zBQ/T32qomcLdpYcbcQ0qEN9w8SczAh4Jk4m8fI67GRhS
tm0QbcCp2vq1hJSyitE/jWs4eiOR3TczC+IkXvY3aEAA86Z8BaE2dvwtwm4cLspq+rut6gQiFYrw
OCtT/AgvqewpTEH74iEccpZmdN85pGm7RimF37Av4V7aQAjBnWADocGpDnchienB3wXaDN6oIh9D
rzIDmGkqoh7YcRaxd6pS6aKmClzsGTH/CCXgngGyYc54T2EPx175SR5QzmzAKd90s4q6aD/xotco
cGxFnzeo0Lys4PWtQsoWIh9c/REh2IISk1dgK4UQ44TVW4vAMyE7skdIXMG6yq/TE36e9oeJcBFK
gae5yH4PNJRWFZ6WDzHWPYAS0C5DzpX6IuQdgDw0IJoDicUgn0FCGpRLAfMT1PkqH6chvIGR39RK
2xyiIFZAgdNKL1AUEBhUHOshi6Iw7LHavRgMwLpPAEWZ2ViDS8uF+T5jpOYwRBX3kEMe1JyFid8p
Ual+cFEA/QktCvgHtMzB1C9jSJDwKMcaBRSirYZjoAE2LpC8Jm9MMa7GExJQqKTAzNHIQvAuWFxL
IQSuCbChnhcpWmj62g1WFGrYSaDuocUoWzMwl+CuRcoiBQLhLJOLKkCAtTLbwsrUBx2wqq/pNCi/
G23UdhCcGQ7aACkXCV6aF1bjk+OY9ZwNWSNYuSExrl+kuepeVGivQPUMSMEt3McWQ1MEVkXgYNYs
pfIZEAmoeS2O922tJm7UxNK50YQBesBJvu14aMf4bThfs5YvNu0ILiw66OzZL6IR2UqrLji/eRw8
BjAXnDqc6qtGOvjjswqbl8hCPYxHvKvkJxYSeZCP4XsRfagAhH5VEOHZydUZQMhFraiw0ysAyq5Q
hYEiKTCsr2MXIJsv4joy5xFyDZaElhbk3gLAFkCtylQLKSia+iXcR6EM5YMrH6EQF+DO8AIaQIO+
VQUt2Tz3q1+NkDawlKlAGoI1Dv5PQQArMlQulaqVTyUkDSHpqyUPUCWCGzIKmtm5jACgZ8YS5IS0
l6XnqoZwwUJYDaU9X2PzANSNHg4wvx17Bk1kAhoXGiS9/tUj/L9qkv9/bH8LaBkDJ0Btf0Ny7Gfr
e/kH/7S+OZ7/D8sqEqsIvMhz6Ff/T+ub46T/aMBe4W7LC4rAivg3/9365uX/CAA1ouWtKYIs8Cqa
rf/d+ubZ/0iqpMmsoKqg3Eua+L9vfWvK0hL/1vrOWKHlICCZejAM553IwdkzvmWP32bhRsMbGIEb
nWK0538+fIx8zYf2Y+qNMJ0Alw2uep2Dqm/0ARTL/SFEyhCY1O+/XwQGcPJRsfeY9sQwz23v3X8u
x1IevAz4bWKAmRbEWMBvn0MY2BppZqRgCcNrqrZRKAZpTs3/wZT8s1ZuzBJ1KAJ+kFYRyIQginhA
qRWzBQYDKiHhu8A5EW7N4FcJK5PFLS36f7fuNWVp6X97qbGKJNBb8VIQkxkv/QNkmZes/Ni+Nsf+
tXm/P3e0b0IABHickCg04n0m3EyF/MBUh/sP5pbfeev3Lx/r2++HnInCC+Vic/eZzKjhGxHoe7pw
5qH+Fxn1LvzTbe4Ppd0eSV7+/m2kUa2XLhRGAg93VrfdQf7FXyCKP79JK2gQ7jYaRJOXXfNtiKRi
sK1jDBG8jR/5R/KJasKJOUeSAbik+tF63MpItHch9jhTDBA7nzAQhIqba31hzuwRxSvGKY73J4vy
wWVinwOjUOTh8iahhCtgDDWzlQBCnSNie/saWARpU6TQoteLw+JaLAEXa3QQEvqcLmiXxJLpPwcr
77H83hvLSyb2fMHikg8EReLNwETDXhkCxUaOrTLM5/sTtfzsWwMQOx3qGFLvQ23EA6g1d4K+KIDH
CNidnEII4u+GILZ4FjaCr4ghhkBRptZeAW3RULn9u4cTOxsZrgIPePx+RTsmvgvvZiRAtX7/4bQ4
KBO7GwgCWWxk/PT8g4G0Zq8DVJg+8x/KyX+Z5ZVXWBb9jU8gERs7jAVGq+cEcf2jv3Dv5af/ov3l
YSQRO7oVWtTPoTHhtZMMn8l+fMatf+VAouwxidjEbBolidDi2an2kcwH3r/cn3XKmgeA7kcUEuIO
XUhczLx4AEdr0sDmYlVN08MRcm6Qi7TvD0NJBSRiI2uo6OVg8qfALRncBUEbnXSlRncWlcmVL0sb
gti9eTXDWQp3F6QCRlPsc5t90PI9JNhXvgBH+wTCz6nqUVmCow7eoQNg+YDG2AOULiDq+yoYwS91
Y4Buk63sBUrIlohd3DJ1HihfgeJTtJgDcEWfpQfDWef+16BtAmIft7BO+OfxHR4/b6Bca4en+4+m
TRKxif1MBDN5xCauOPGjLHFU1/HKGqIsVZHYuhOE8Ial+u3VOJQl5tKIqQ2TQ+RM7cq0U368SGxg
vs1auGtwiVc1qCmqIjQxrPvTQjvJlhz/+2mPlgQ/pcqceCEDnB6PpuBGrjRc75pcs6QJXM48AwxF
blv04dHutvq8hi5zx2e7Im2LHQeq8tpvoeS2HPGactcVaT3MsQdNm+TAgjCNbrfBnMYnRIC/W2Ic
8b7VgGJumA6Km48i/P3Qo0XrddIFtrHAuXqEmmK88jqUxcwREUwDkrCsYbDr+iA1dFUCAafyTzqm
zqzNm1nKVxY2JbyIxDAAYRatUC5rY9E508OX4Emq9QT3+bXVt8TCG0eTuPz9W0LY4RPDHlZLPOjO
g7lYb6v4DSrDK2ub9vuJ8NilMEQoczx9LCOnGN864cFnPhv1DYoOJpbnShSm3TFEIko2UF5SK6D7
PAi4KxqIfugSAruhdx/+C4pd4wxzh5UvTwsIRJRU/LDscobLvAIssS3cPq0Opt8m4KLGDCuxv5w4
Iljm8HQU+AGjiF4g6Z0KdoaePLAQgynM+8GBFnaImCm2HXwgwUSBMuk1hF7LMLr3H0z7GAIRMnN5
8CWQFzNvOgFuDPiy/CcD1xs+L9B/TQ2ZMUC5uT8WZfUKRFABfqXxhbxCYsW3Rqe8gY/TqivvQZmg
pajyfWfMccVUsYLDpB0gA5x9KtPu/o+mrCCB2NQKN4V1lmSZp2Ro8I4eDx4KcIBaf/m75/9rS4dz
D+QHvmyNBuS8q+FED3wniN0ri5P2AsuMfYsZIeTaawBoEq8dUbiuudooG8aCy+dByvnr/ZegXbtJ
foTAIcCqYH54PEgjsIIrw+nMwZ/pDP2hyGgLuMDMgTZtGqBjrQ5Hi9X5EFxEQ4eB3X0/7O//Dsoq
4IltAjETCL7VWezJkZo89W3Yu8tVZ3v/6ZT1yxFbpYwgjQKkQ+zBtRL6Hxk4rCbkRMFARcAMVj7X
8rAbIV4gIlbO1EM8h1XiQaBYzkwWxKtAX6oko1l1sGxaGYbyLguX5vuqkCC7FQ5LstHy16BylWjb
iysfgfZo4iPMMDVihoGJvQDYNEY7DcLvonu8/wkoJzlPfIIwVVu0D/PCa+E6DYgOB7mKdsicgNF+
sTFAGqUC+/r7Y1HeY+E1fZ+iNqmzEtCswmObyX/P1ZBFDGiDozRk4soQtAstT4StCQ0HiCZjwQJ3
XNdAV8GpwICmI3TkOgZ22QYA3/ffhrKueCKOweesh28oRuohctA79W9g12IID0LdMjL6P/cHoU3Z
8vdvsaas2LDM0FfxZECDeMHJAL6XupXaC+0NiEAGHE6iVoAwedCggHtnDOFoyB811oSet6iHK69A
G0X4+QqDIrUM12OU7LqYg4DyCQNZ8L1yAwUGsJf/bqKIXZ7mbSWmOcA5qn9Iu4dW2AG9ef/R1DVF
bG2fR+8cEsKxJ6UAyjWnNLoq456Z0EhqXhZvngpcd6FYOXgpn5wjPnmY+QF06KPJFWHZFwklfG3A
r58+778M7enENy8nAbqcijC7PDw0enRia5G/KoO68hkoGe/XVezbelUVgLnqih/dgNtB9LQIgK0B
fGlfhBaUyP7uFYhPXUNUGywPbnTD5tI2j5HyMQcra5X284kvLYvdGMQMHg0FyAwtO95SYbFwVkUD
+nT3fz3lRP1aZN9maOwVdeYLzFCfvKblFq5if/dglojkbDYC/ZPjwSPYI23y2E6X+7+Yku+wRNju
JLCt/WVS5NRkBXvioFmo5+PKz6Y9nQjYgPXIMTsGE8DbXpI48H2Fu2jU/N3RyRJBOs+mMdAARHJ9
4QTFlaCD8srH/Wmh7CSW2KdCPgl9O4KoMCkg7iXTHgY/G3SXV9Jk2uOJjZrlPpwRix6P71wGOWbC
/NLGl7/76URI7rkhYeZkgZMnryxKglW7CYbr3z2b2J1N70MHT8DvVmvYoicgcqq4w9Ure5+SrrDE
BgUfBxAeacTuGcATEVnttVUyhyu1ozSXtpAUz/ffghbzWSLnEqA1uXivYNFPfAXnERW4FFk+Bqy0
l5XCBd/r4EPqXIdCt8lDlHMlf7n9fij6/jwsVchvA8wVTi4LrpUsALsLe1tIHBb+E5PwK4NQCmOq
RuzoqAa/pgAb0YUVXwQplgjkv0kGsbJGejGHOTxPZpVx5TJMIA0WBm6udJBijnwRMBao/sXAoK4s
869r8b/Tc3Uhmn/PcBQlUws57CYXhAFmOyc1PB3laBzfq0oVvSGHYk+NygIEL1CqY5UIcgnsDCOs
KItMsYYutMjxlV21IVTBYB1jQmZg3EDMcdFXmFWzBfji11CBD8iHsXTMwgTKpQnMn0vIFJgyBPu2
szQEuxTZ6B7xc7QFcI68AIJXv8DhgXJkwIDsFAlyYEazprhqhnIlAEEZFLenjLcVX8zOCrTEPu+v
vNtHkPpFZP92Psg9D+1FGE+4AMJH8XvTvwGIC2KN5culruTn+6NQCusqT2zTFr5B2pwynKs9gmuk
gJF2ALvF0GC99sKaxTZ4gDPn5v5gtzNAlSc2bQKn6xiCeZwrQEs6jhwVDBTggLMRDI9mz8ELCkqr
K8fJ7bCpakTAF9gJXNwUAEelkJyZfQM0C6y0lZBPuZVDC/nnYmXmKWGhITO7FeRixcXIe3oCAQgs
eeDO2F/sVEGXw4EdqZ5mQBiOKzGVUlMClennuNAYbwF+VFm3mo4RH1mS+DKmuaFBRahLTqW87Znf
agKtumklCf2q5N7alsQRUbJaqQFVyLroxYIRcVFPiEK+q52A0XW5HePAxeTIXPy1HHtZC7fGI9Yj
4N18NvoYLzhM1/ihuApmuQFzfH5LjqVzfx0ua+DWGMQ69HFUaN3UT+6EZqQhQahlkUcpoWYHkGGV
8af7w3yt61vjEGdH1WVT2HUV6yqPgP5DMu8yfIrX8QQjtwOobFVoRTb3MO1yD3r6gFeaubd2V6FE
D5U4P+ayhbAXi6FHtzundrCVN83DWjJFORQhKvRzGUI3s2VBX2DdiSt3w9Cckhny4VIFuDoc39vY
0qLu5DPjHzjPPt6fTNoLEccDIByVpDEaIMR5ze+j9h3EHskpKx7mDtAv3gOeCaRQAy3e++NR4odK
xI8g7yEOWQOy3PIxHDP4I3jdbjaKK0uQ9ngigKhsl3fQHsdpB2AFtDY0gJLBMV452EXKLlKJOMFx
ssaBSTG5QH6byf4I0w93MsA3OSQehDVsSOQbgIiahTFYrIXLmc7ao3GoTM3RTpX9CN3/7WQ91oZ6
2EFgQO/2jP1380rEk5xRZGQ2wBVPLMTou/5djYNDM2V/lecDPPxzZYIVzvp5nU6uCtET0DM/W785
AOC5kqXQPhsROSDmIYKggXmF49sQQi2ZOYiwGLk/NbQlToSLZlSHMA6DGYZamhMjuairxwyK3xGY
ASx/zNe0cCgvoRCxoWmbAgcYg5sWrMQF7bUJBksbtvdfghb0FCI2aCo4fDBHm13VifaADrFeuuc2
yb6LjPyB27TW/KZ+IC49yc+tNzzybrO5PzIlqpNwynEq8sVbBxGi+Zi5Fix2ASfvSxGOKyGIFvZI
TCWcqmb4LeLVoGqldzxrwv9DrVXImH4G1QXabQkMs8bL/dehJEsLZPV7Pgw+qjKqGgJQP0N301ft
vn8b4r2swVyqMcv2txRK1v2haDNHRIuohsuSUtWzO4M7YuXq2OJmH8vbMi5HSAbA5uj+OF+lqxsH
okJs/qHBspujfoYpwHko9mkFkcPujcFShzae5mb+FiS7WsvRudzxbsTmdigGKzHxq1Vxa3AiNPSB
lIaAbc+u7PhOd823tdsYsODb+I/aU77pdypMiOCc6vkWs41XRqVlbAoRMRCQitzvC5wjY7qIafqN
w8Tw4krjDHItnQblvLCTdTCBAkeLUv8Ztp+BA2e04Xx/0inKVyrZuhE7TYUyJ7Lu6NBuxR1MFC4Q
CtyBHIX/YHmmR46oQx3wIdlCvc1g9pqprH3wJXTdmHOyscMHtdzXw5Lx28mGtf4oTm9pDrOVVgYQ
KLGMhFNAiWTgtQQDoDcWHKKrYFfn0oTEnQMJarPegqb4lj5we1lvr4wHYV0neoLx8lXbgRJwCIzE
HOzAg4j+tnhca29Qdi4Jv5CzXsvqGb8JOvaGohxBihohO9B2MA95l+sXOZ1WNi7t7YkkhcXSUspW
4lw4Cuocev0KCLOKtHIefXUwbn29ZdhvV1BfkXK42MicW12VTo8O3cG/Vl58TCpdNbsLzF3ceQcb
Kh1+mxt+A6dkO3A6s30KHXblPKfNJRGaxnGogULFTyiA4DGluoHbRsu/zDmga5oaOPkA7hTkNaBj
G1/vb5jl0f9+azAGfr51yiTsKKoCltSgPich/EvTfuVG8LXu//1s6GT9fHak4YIL65zZ7Yxgw2Kv
DVa5hY2ZlRkyLtvhG2cAOWrUxqCv7BDaVZVEUzcdk7VNhyFVJ9hAfEUHoc3QHN4UdnA2tO/PGe2a
SAKqQTvr0A3HETLtwDCyoZVqLeGlxnnPWZ/M78gOd/laTKVEFZm4C1QBC+hkrCJ5tkGRZN46u7cy
k3+WEbhX3oc2BLGzZDjKQrpbmdyG/zXEl15+jWHbx7R7CCLqbHZKy8d+EFc22tfSurEsZGKj5Uqu
wZBImtzaBq3Qgs283psg2JtQ1zBbEz7Jumwwum+CT20EW7hxbGXTSbaRAUPVHU4tvTXSlZsJf3v9
qyQSm9fkec56GUVBt7Fadzg3XuVAoTXfQ/Joo3nyS/UQb6B7YXQ676CZZ4Kqjnvs/ZmnzgWRI2hD
D0hsjo+bWdUrvO1/fTTbwdyC7Xu1s52yB51XRxCw1E2uP8C0GH5bH5zROvB2fE/eYTv8+/4PWRbT
rW9ChIG4h7bhKOGbZN3bXGyLGM6U0hG6Xugcr0ESltV0awwiOUggp5UEoTC5MtKA8U+RH7nIK/0/
99+A9nQi2Ew5PE8kCaWgVoC8jXyZ2hg35AdmXoM60JIbEtBdcL7KLbopbhbPOyiNHaGPbqYQKNBx
ebakHqp6LCA3YNVeoZX2ITPS393DSLS3JIMqOi4bBnR8CLdluERDWeIXE4IceH/yKEcrifmutB6k
RI3D5EVuFp4gOwdLCH/l4ZRTjQR+56zWpErKoBvFQr2+EnC69p0KbmHNBkAo+f14iJRUhpUrKoh9
H+Ure/v2igBf8+fxk/kwuZck5AtVN0I7r+i2LdRo2hJKFXBBWXm52xtHJgv5ku9DdEeZOVfeofFj
zKfRK1aueF9olH9vGJms6oJQq01J2nAuvwteC0fezTaUJydDeww2vjn9ghK/13m9LptVj34tc5pr
PdYBsN/LdrGBLQh8hVd211eF/NZvIYK2Hyu9yJXLb4F36kPwOBnpMdnJpvKSvfXP/Av6aaoJszqP
M1JYDwGvai6um8rKNH+luLfGX+L3t+ys5mAmEYI/62YHDdJeEHM2ehcjXn2zMtJ95fq2ZIk2tH6g
bbdW+qN9XCI6R1yZomiDl07gWMVVu6j3YCCrV+q5jFdSPlrGQvIVYNoAxbICnQ/fYx7z7XtsPkwf
PZwJYZ66lhXdfg8oy/6cvGhG52pexoDgu9OaGhZqaCIJ04HNNBq71JGwPN2PJLQTTSLmjAm5RklY
3AdgQbaF8JBz5exg01loGBohei2hnVmz/odD6Q0Xewv2jE5ltebTaJUOZzTbUH+8/0soSwal9J9v
XVZRXEDtADeT4+wOluzAvftYGfDl1GEHBSfXYaucIF7qxWu8DUpNSyIiDqexZVsvI9Zmdp4+ZxTz
Sys0H2SdMyoTfm5mjDQiMOu1AZcH/3tXqBJx6EUVtER70PtcjdPby/iobPpn5o+s6ZyXMChn3p9J
WjGB5EMoNQMdpR7DxFtIG4wuihnOaPdbwWy8SNRTG8JKmoFb9XZ64CB4YGTvKyNTZpTkSaggsskZ
jJ/c3kwsmFXbvFU4qV3auak6swmpZz08T1soFpiV2xqh1+IyJj1MziswfCtLmnJ+kYQKHoogCML4
DbPwJ+qOowwBbQ2It6MSO/20KWDAdP9tl1h642uSwP9CA3seLp+cW0ZPMjQxi2Hfs/NaBKWsFRL0
HySykoyij7WivbHNH7UPrEFCygmHMMnLtHcO8l49RAslgVkbknKvEIm40zLQA+eXYoxw9J9Ks3vj
NvA3g7rqYY2S8XWxuzVnRLjhJ64q5hqhbbY1W9gku0qHipne6xDFcxj9ouKQgNDiDsczQo/mhIHO
GLlZ2vIuxPJRcU75OrSuNslmXv4VwiLE4UzOiAxYYutvAjL/1oHhsaEdB+yo1MHR5kJPNEBoUy1t
mzrdptuHFtrV1hq9j3Laql+K6N9OO6jA1Ym4LLkasbN3O6tzZoSSxGHRwPBNzasP0YP4Uhtgwjqy
oxqRfX8J0q62Xz2WbyODM4Qiw1LOgYLs23Cet8Pn6Cob+ZH9KC4gi9jztXtM/9wfjba7ifAFPbcG
BlgYDBV0XavO8OKGOLDtF++ZEMJdbFpbiJSBSHZCxFQC1C0xUDXCq3ELfL/PnZT6MebsBFJdqEHW
QEWz0FBK08MUnFVc6oUt125ZaVPFa5+VVlInmQtwvivYYgnXTQoxTlM2tHN5hXkeDHa9aOWwv531
qiSDoUyjUI2XDaFk0Bkso9cIcOamSEwBgs33PxslnSC5DJwGp1JxeY0heyzHq8w8TtCXavx9OK1V
JCgx96sC+m0ZCpmfS72EITpDstNj5XA2iuYWbBitZ1yDHVjY2KzN7Zr92lr8+vU3IolABqupiVV5
qd620NfUoXNvQ27LZPXKqrdwfTmnZmMEdmPJBoTQbEBIrRinEM72+o03C9vX2aPkjXu0FmEdarIr
n/OrjnrrZxEBboB0yj+nT2ujEIkzr3EQti6RUeoswhSqoCZj/w6tv/u0/M+cKdZ4ddZqTAL8ZZcy
nd5aa1kEdfUT2VHYRTNce5Zna4dCOXA5xMph9dtvk0mGAzEgrecEzgP3X4S2gIjQ0jMlnHCXlEXe
Se68R3vUijezp6whRShnNckgyGDGgysznq86ggkjuY1iRyg1CjtAiY6Jme9Ca7XsT3kXkkEA3/S5
jf9JglgrtwFyuEIIbcfps1tuow2II5boQPk8sZorh0Ns/Cxc6NXamTtarbMBHWvLm4rD22jhWsMm
3Aa2srJRaT9tCRHf9ik/sJ3Mg8rtqifOvIy6ePQxxlpvgVaTJ9kGgd9Mar0cEIAz4f57Oc84nUf9
DB841Ao5+wiN32NgqDpkh83Gugamb6xx/qhgseXTf3s3VihRmlhiUIGGHRRGd4WxlU4Wb6bW49r8
CZQU6asu+W0QWQ38GlbwvNuaAwqhscM77Gk0IbXd6vVmMCNDsWTUAyu8sYiKaGL8+fUUmIkNhY29
nOnV5v5+oRwbX6DJb78DlqqpHGkqZlp+TJtDCxyE/xsyeitxhbJdvm6/3x4/z/AFGQU8foYnM8+r
xsA8DdwaN432dCKySGPbtJAx41xGOqv1KzxYKujm3J8YShVG/Qpn3356oOQg+0Nf3pU+ojN/4LaC
zeNDbWP4p1j5ReB1+SJ56hHm1U+oByKZLHEdOlTYh1brFTakHHfxSiWQlp6RcHchiueZ6TCPwyf0
SDzcxoSX+CGGuKcz1nr5KezKc30IT/L5/tvTLtEkDF6BWxc0NpcP98G8zBcJIHv0bH7HdvnWA0lz
hMtaOOvTVngctuJ79Xx/WFoblyXiCsC46RypmPRj/1ic26UJ1zylx8HMtvOntgsecwcOgfy+sBJQ
TdEArY7l01rhjVbpJfHzLSyuoRu/fHKo8mMYLziXduKJj+wL6Ovc9f5LUlYtu/z928KS4DcHKWSR
cxXlnasSmBB/gLa3smxpDyeymQKy7rA8x8MBS7GSS7TyYb6yoRvpCEukI+nUiIwCuxO320FHDmsB
iq1RBHJ/CNrOXjv3+87h9jw0jBgvemBM8QRHtn34Wp5wCIHMLtuSZLMvMDf36uNo+ZAaXHljkRJK
Wf7nfKa5HEAJBT8NC8YNY+hOwxsTMM7oGuz5h+wVVtBo+hvDkX32n5UdrNLz8hptpfMwbKCDBWE9
uJKgvCcbkTd+CtcUBt879R2edcOz3GKxhac14BYt7JOIfqlvhjYWBM7Nt9pLavcoW/L6DN90Cbyh
zVxuGNxAUVnZMIwuleccKXypB78CKCR31rQXrKYyqxZt/wnsFMVQzOgoPNxflrSMkyQBwGcoFGGk
jZawFW1kY9bhZmWktuT4qDT/EQy4CQPKuXbwUCBUCgn+Z6aoUccSw0E524pwv51tWDTrgy2bD6Uu
GL0V65op73oT4dZbq4lSaloKyQaoBg2S7AWGlR0ojm4jC2Vjfek8Qs7UCN/e3mDUas3WkjCVK7n8
7T355S73fcPXfFFJQ4oF2ma/ckgORVVop6vpyu0TXCG7BcoQVyVc6HHHLQ3Olg11iwMcxipn7ZDv
tRNv9l7vZGbdrrzNV2rw71CgkLDwUg5ZrhtQHec+RFEvS5N5h+Fa/dju+M6B4KdvzIO1Sk25nWkq
JBh8HODV0kwYrbZ7c7KSTYyI3G76d8YStx/xeakcpw6/Zy7t6n2d9sHIYAdZkblUMKUDP12gPX4t
O+FPpQBI1FePVZgfpKFxODU8iENlBel8zprYgg2vFyfTOVbEFcYq7csSgQ2Su13RRS1qMrMAU3Aw
l3AuQbJRl8HvXdn0tFclUigxG0JI9XScKzqT1RzGPbePHwPUyLidbLdOHBjTfq0xR93yxOUsEgs4
CiyD9XaxGzf1MdtVu9gE9PjQ7/s9vHDN4ahuYivcQeho2KORtfKay5e7sWb/hRRvIXTsF/iiIIAc
i7dqNzwFJ8VK39SX+dq/JivHJGU2Scj4HMKBW1BzXIv4wco55OsFEvhiDTu7ZEG33oLIjsaeZ3i4
nyPfBb4LsEImflS1q8bv+nhNVYeCXlRISHjPjHLGhRijfhBAlAK0FVfP4FU555txx38Ib2qr++Iq
dJA2Y8vfvyVDcpemsLIqEL2CkwSNbamNTIFb28lL1nNrwohsSJ75npHDZSMzBxWl275fQ7NQEmRF
JWIEB5M5WG1ingaDOUIb3JpNMLHsFF2myS6dyPylGIExWmv1vdulTIXEfJdD3EQVg4nSdMFlDtFW
1ZkH/3x/f9AeTkQByIhPgz/hZQQ07zT90uqVu0YBptR/FJXY9aLKdFLK4uEtCibTAZ5rerwZLR6n
+/1fTxuBxHrDHCuYpuXnVxbuC3rgxDa/BZbHUVfmh1KYV0i8NwAeTZUtX1t0gLR30y3MqU3VnA0N
eYoM5BKuYmjI6+y+fEo3ick+ryUs1JcjNv2E1DvhOHZ5Of+UbJZAGaHeNHrDStCifHwS8A1RKIBz
Rg7fh+MBZx9S2GZPuHgVitDYvpxDLFrKpBdWFrWVogPlogXh4Z+7XoTLKjcVPZKwU3IWntGz0UuP
NZGt6L/vrwlKXCELyVObKz3bYIRlW6J/sfLLKRdUhawW80qlqWWP53L2tbfxAl57qZz4HHnSO5Au
28INN8U2s3F+1U5gxAdutSpGgQwopEpOk1Z8kYbIBxLY2BrszB/iNngSJMGB+rg9+Fh+vmDCacKE
SyS0x2sX7uNrhc/btyyFROrD1WQYKh+AF0mwtOIC6y5QeiS93I/xLtyHK4UOymdTiIA95gK8LBiM
IgylVVbaroBBewnFjvurgrqPiahdJTxMbHlspnSLwulwarfZTngeN52ZuLUF567NZNaGtEvfclwA
4Nx4Wav4Ua5XcJr+uearGhJH1bKPi+vsJq+CCSuH1Fa82fEfYRSGjiKuoIfWiX6tSWLSthkJy0/Y
UoX/D2azhynXMAXmBL1nBuauHHfiK7dIzqH2XGSxIcxP9yeYFkuIWJ8wGvyKRmR43ZTBgJ7VB4Gx
kvjMVbkJt1pdy9KVlI6yUkjErz+I/ZAtIzEaPiQDw1r5lUNP7/57LOvtRuJAIn35rI2TzsfTFea9
76+xIqw8mLYMZCKcp9WQJmoxYBnAk8bqX5Qjv0vOLfDRyXY+Adf02B4a+O29Ffb9V6HAsRVSPHmE
n3QcdBhxtNlrd+0OwU44oG5pSlbhwoTMFD5kgHDyM2uuaclSaugKifUt4K9QJUO8zJ/HvUveAHZd
rAfb8ORnOmz5bM0F43oFS0VZdCSWFy7a6CSxGGyyKshY6pIlAa3yZ60WSlsLRMyAsU2jMnGKkprm
21HN2iHMu+9/G9oiJmICVJSTrmgCPFoo9FTrdC15FsbT/YdTbs4ykdT5cjCyasKwbt8ZGmp2yFB2
8OKDZ9XD2szTfj+x3TW/GlSIP4Op7cP8aLpO8KqMsrXsfdkSNzYhCbzleNgeS3BuWXg1T+JD7VWr
V1FaVkViaxUtiRh4vuPZrnL23f65cAubfQ8+17jJlJK9QmJruYCdwrLC9M/H8ei/9dsBWtwP8tNw
DsAm1jlnTHRISEJES36//8Fp80VkVbB0/S/OvqxHTp7r9hdZAgw23DLUXNVzJ50blHQngA0GjBl/
/bcqOhf91kl1Sc9VpJYCZeO9vYe113Kt1saa0KcY/5RPwy4to1t6Bdcefj4CnxI1N9PWBEmWc8jW
n/JX1OnI29c/+4r5XqIUeSaWHvrtiD+356jzxV6Xm/7XTaq6K+Z7CUxMPeg5lVVgHRz1lNL3sr5F
oXzl8HsXxit8u8xJg9/dJdOvcp/fTC3PBvqvc39huAz8d2BELOyD9Zo/041BdDIlHdjKjzK8ObJ3
pbh0CSGcu6WFFiEC2SFGCR+Af7CEpB/WPe/CZbeACAQi82H3bdyNO3brpVe+9CWesO5Yzzuw7h2g
1ttAYVvEcmiPSzc+0aZ71KmJGJR3b920V1Z4iSFkXRAw6DydQ/VsA1KuHV+BPWJfoJ5tIvJm7c2D
Wd+kPL5iH5dowVIHtvAUbol86ybtC9/z79NW7qBCCIXp8sw1l+/bu3Lc+ChD3JpNuOLiL5GDeeMs
LkhzEAT5BKrCZgVZ72QYn1OyhNp4ENjioRmev7bTa/t54QEq5bYuZMTw9ZpTX6wgu9tYNOyGKf76
+X+7+/8495ewQbSu/BGz5wgeAbYBu/rOWUsUedPnZt8f0FuN5iRfmV1+Yptx029IXMRB7AIFd0sx
44qrcC9uelVBHhlURPBxULMaBie6Sa7/d/jgX2u7cBZ1NegAmn3wzbsGSGgPUz7Fzjyrewihr+2d
9wBs4l0H5A2ksCML005sVcQ54DhAr7z6+y4Beef2Vs/g2jovHAwntAsaiDYeyhJiUziN0rsR0FyZ
q+J/m3SfrgkD+UIKCXpAhg+YBl6BqaJ+5KsA4EW9H1dT2Dwj2EHVhN1Pf7K36Wdx14lIv3b3X5+h
K1Z4Cfhr2j7lHTT2DukYoykxB5HpHzMRYvj66xdc2bpLKF9vtcYzFbZOmhcDya9uev/6wdd++fnv
nzZuJozogGDjfP0OBHvY6mff3YzLNig3X7/hmn39bUp+ekXVZGZxtAeHGLsvy9Z5sWRYrdN7+u1M
coMWEWaWZ2DLoPWJD7UT5/rF+odCfHKrgH3lyrxET40pik3i3KqlRRXW7GDKb0Tduo+v3C6XcCkI
Ri81U3g4J34y8/onqKzisXTWyvdjVuj9Etj/DYDPnYuvNWS2T6wJyXyDKQOwv91XG+ce48lsb15u
jpuefcM/fMbf7/jpe/XK93JzLlYwFTx40OJser3hwfTb0vJU5tlZlbdqw0zqO3uG0iUpVtUU/DdL
ci68PZjexGSNeDko1vUTJK5TKMf+6vkNO7p2Es729WltBUjKHOKDAYmIHxTC9AQNmf7G3MK14P5v
8e7TwxcmHE+5ePgotl4aVy/Dju7sBKH4hKL519Z05Tb8W2H69A6iOM+cAGFlNWeJ8eRHyyGKzvvt
FLi3MEjXNunCTwtlW5XlSgSCEiM01RvU1UNrvFXRO99q/zpeF8lbqrvWWwQ6CoCgJd1jf6yOv02I
2ezY3wzH/JapXHnN37LEp43qp1IQKK+fm37DiocQHd3am2orVukKdY7gvoy+/iDXOjJ///7pRY6v
DVTKc1RWwEcW4eZxX9UeuugYIT5X2YKoWC9JnkiIBbzxG7nLlevgb5Xn0zt5y8eic1B6MDTDzP7J
549fr+bKp/+bVX56cA/OrhREjxbULVTSBR8EBYLcu2Eg1371hW2PDnRfoQCDWu70jZDvKn/6+kdf
gwb8LQd9+tXzbCFfh8byYdxNd/5OHqHj6ULEpsSxsr4F9/ON3bkS916iFstuCbzmPJVoRfqJ7X4P
O7Ub1mL99TKu7f3ZH39ahc4ZKawRd3w2sHVVeYnv94d8vNVDuLpLF2at2oGYgOHXA1S+bg6YP9nT
0xABQX6eK8Gd+/Uy/rrqfxj4X/f4aR3g3bUDfsYPqC3EWNdyR5IsAcf+mxsDYLO2RKj3zpavs6dy
LV74PdnmQTgjKQq2X/+CKz7yErUI+dKgWKD/e3Cscm/EHHUTqp598MQrduMV15oil0DF0bWcc3fu
DMh2d/CSWKQbHiA9B2y+d+slVwzmEpaoF0/6fMJOkk0Xpn9fVEXDDtBrcBPMsby7BZG4dnVdQhAB
OwFO4bycHgOLXdRG55kmEFRGt+6tc4Tyj0NxiT4cFtfLZ7PAdIoisf3TBA1XByIEY5D0QHZ+/eGv
2Kd1cbsvZIFMmYOXmC4554vhgoZ1ca8fqm9fv+CKiV7CEb26Hoic8YK63JUoOA7t77x9+frZ1+zz
ElCYB5VpZxsPb5u9qe5qG/g08i7clxQQI5adnHrXOM8VVNsxpdfJ71+/9lpv6hIbGNRZZ8Gz4ctA
+/fO7iFnjmEMhC8bvQU6bo/OVALher1RrwDf7syrXsvnWwjjaxt6EQzUdMrnMUO4VzZHs3wE9Rwy
8fz1yv79bMjQ/q8/bbXjFtC9RgTg/PHYn54D8T7dMs2zU/7/zzO7xPPNaZFVzYiHL09DTPb1yUmK
h7W99rwQgOjkv63g4kZQhV8N/Nx5bfjGJQCckXtoA90wln/nLeAs/N/tKSEYOObF2Uti1KE9weQj
H+X6G2HRv02RBRcflgTMMZWPpw+r/qcLlOMZpG4dbrGMXom62CWyql/ypQZNMn79GPveqtjYmIwN
SyuEBN+EKoaz0SJmoPlby3ty/ibzjXT2SoGdXYKtailyZEh4c7kdMPTZrYeDeC72VeLH3tpf2WXo
v88HfiPev9K4Y/7ZoX66Tbsl+39Bkw8VciccX9XKf2IxJmmhJBIvOxPxZ0wFY1TkVsJ+pYvGLrFY
EydWOp/JD8z36rUFKA9k0e8spnG6NYm1l6tbBFRXkHnMP5vup8U5ylhF7WAvp3fQdJQaEuvQq4+c
JFu7d+WKROIVU9ZYWXCUzxITT7iWkluX3r9vV3bJ46mW0prUGXIGXcjQjEvYNrdqitcefU5KPq1L
dG6nBTs/uv5gmQPVrltV+iuVLnYJyJKQHZyEi/RJHZyfqDXh7H8z73RVWWFzGO7bY/GCjUsghXZf
Hxy9gX5wufPenMN8o+3575uc+Rd+g7RuU/Q+nNLAWFjNzz13I1I+FRg84Tz+2vFdgRCwS/BWliOb
dSDhDZgbdM9Ww3556FY0atbd7taw/7+jRHaJ3pqBqclrhlcEdzmo1boDvWGyVxzrJWiLeKwdhKnd
Q76oaKizU1M2kQDI0FHZ0fPowV8ev96mKzfcJSuno5bOEtOCJxbOH2IA6PBnMIE26v3r51/bovPf
Px1jiAs4mc1BdFxTugJjT+RjpmLKTVga+wbyxr4SSbNLhM84ehz1wQ4pZ6nTTZkyEFWi5r+us0HF
gTc2gLPmOds5A7K6vi7euZ/xTVun3aY0mYp1z3W0TCi4lXSWJ5Yvh9z3WNLS1gp7e2hDZedDnPW+
SobCxhwfGfJV10gWNp1UUcbzIEY1GmMRXh7syilvIyML8NmUhK9d5vVrMdZ8oyVF5LrMzaqQNn0A
UX/6TQ6ps81hkD9Eni4RMBbpyzS3bTgq+MzlYSGBWC06AOtlMWVR1YoyzkwJkm/H8reWlbobUkNH
1IzKW4OPYQ6rsRFom/deZM1Otm7EqKM0N9V2TKds5deDPlY1ut6O080v5TTKPXN58xRUAw2LSdff
82Yxa/zMCcw0ffe7R6EgSYVbrTUufMC4c8BhgBemG+KrDrIEk5NYhDdgyarHxG1wl1qsJlG66CoZ
hc5XjsacOjYFtMUyqFaWMtmmaIYKrP8BiOiyYtxPZTnsifL8kHtgMJ+MtKIl7VlS+5kfBg1+WznX
UJcndDxC4yxftbIXd1bulBvXaGfLXFInZmqmjWj66dlFEzsKWlFE9oIo3oDZYWeqEQAzIfiNg3fN
ds6u+9PZNn05Se/ciXd4E2X69zyC6l3cogC4ZjmXF8CscLTOTdrevIuMha7ayGA9kBuGeSVfY5eo
rqGh9tJO5+c/QgQb+76ekMirI468c6OCdm2DLvy8dAW4xs4wiD44leLN6PdA/EcPeREc9m7N+x56
tAf3iJGf2BpRFnBi+R+hv+wSpAW9LdCy2rgjs5+gjSHJEE1emEUv9q0G6BUXf4nT4oLrbHbwAtHe
TW5kTc9gggxzoiKdnph4+Nr9XomhLzFbdtoPqZ4QhzUONAm6yGvvtNtEsnkrqR1SvldmuJEMXDtQ
l2itzLeaTsERH6aiD23yNs/bpbt39Knxisgi3WrK/Jg7/6kSyC5xWulYFborJ/AkjTIJ0gO1b5LA
XLG8S1RWYdGinSRokMk+3Tl/1DMafzsezavypDf2Q/2sZPgkXr7+QlfiPHZh5ktFmG8yrIM1KF/j
kBmg/b9+9BXzY87/+qdRk8APZLccSgbKrN6NVfZQld+/fviVWgO7BGmRgrfSeCCCtFAJtGPyaG8U
uGiG13abo8tNbhT7ry3iwtAzVZY21XiNbx6r8W6us6jEpPmNRVyxj0ug1sxoUJfdeREPbCfe/DXq
iUd7a8dyN+zLu+qIdIGA+Kv6cPe3ot8rX/wSwDXYnTeXaCceXGNb8VhxGmuBOamvl3Rlvy7BWz4N
LFXOOE9F5j/PFe5134qLyr3xOa79+Mt4jkuzcDpCt4XS4eRBq2M1pWN6IzO+9uMvLox0RN2Vy6A+
yoUO4dg5e4+aD2L1N4pv11KfS+46CeGFpgtaqPbU2v2gky6SBscrNsNZWFEHw6pwO7OGYJgfIkty
djyn9i4F1842HwCDay2mQxdd7sjuKjv0FwkiOjrKVVF1GPusFyfEYKhJCo+VSa599eiOkwUxVh+z
szcO7RX3dIk6C0A0k9ekpIeKjmOU5We0h8n0EdEI2dSDe2tc8kqWdgk/cyso/lhpS1FMbMgP5s9j
VE4iW2VKm6euJNW6qYJbt8e1L3/hq3p/HuylMPTA2rbaVOBYCi3p8hCKlO36a8u4tm8XnqS3HSEs
RdSR9azfMLC0rUUxksgpZjdpfOuWVNYVn3KJFdOGsoVhDOHgCkiHc5e3W2Qo1XfLQE5zyGtfhW1n
e4+TzAALMqX4+Hp91957jjQ+haNKqXHmPQc6LGvYE9eyu5sLV0DCM2fyYeiC7KVog+7gB/OMbqYx
NxulZ/P8RyXzEkHWurk1l9Sx95Y1Ysbeoo4+ztDxysLCq/N7e4RyGNTBAxShPQ1+kjCnbvvbXwC1
j1obF2D09Q5cGZFml6gyiyzgQIHg397g9aFp6qeGQa6g7uhHoIdtf0aV4pvUndrVGnx1fQWKMpl9
FFW5qpAI9nVQIf5CMKmW17G13mluVRsRdLdARudb/V87dT7+n77RmMNNZHlL92jKkTTul8Aakk5n
3ISgTmUb5riCJ52XWz7+wKBmWUpqMPZgaXNg1LVe0PkeH0YIEGzzGp8zdLlLtz2R5mclg9SHqG0G
oDTjxLy5xTxLSBeUUG+tByYS1fvdLY7cK9Z0CXmbtF86cmnmQ79UrA8nKebE8abmKc0LctdTfatc
9ZcH7F97dhEhDY0E8hVicoAj54e7uNqlZ5mA8Ff82m2kCa01ONOt8BuJgAj74DrcjeFTD568Yl1E
2fpPFr0jZDiiWXQLhHYt9Lkku5OZWioejOBVDq3o1/JtAu/emRn+YQxBdxB/fZi9K1Z1CdjKfeJ0
hGf0UC8NwZhexfZu0UnIzgTysV4ItLAmHCHZ0gg9HzhOBMFVENd9e1hqL84C7wexBI3LfIYinfFB
FSDOTMZM8ljU7YtNzw16g0zd1t4OOn1gLbBqzEixDshu4Tylanjw+GAga1eAsEjmeznI70ElINRO
Y5rN66nPkibt/1QlL0IdzC082yBjrxiLMKs0pstNtSFs9kI6ZCJamuBIQdRD2kUcm4X9ydOWR61y
bmFzbO8vecC/TstFCNH5buYb44CzG8oe0YLxnW3gicEK+dIGv5SnmQozVAxiJgeB9l6e+TqiwhGP
Sw75S9VP0G5f5uq+kYEftuhuuCjFCG/YDcaZlvVcqBQQVd6zKulzsGqhQpGjqq6CaYgK0QcmpFRi
qNJ2OqwyVcHQJD0bx3dStZConVOzqroMfMQcF92c5xCcIGq671vhTLF0UFcJOZkcB/UZXCCPaTmT
TYBHvUGb7yylmQffB7lY63rxnDUGFOFlEQ/o316ZtdAJcqz3TAfAXTc4AIgOQBwdKwqvuCLL2FiJ
Lu3pMZeQiISSCcYxBVjTp1kGfF3kXf8NKEHXSQRE0jcGv4VEDVX9b1ydRCbNkhVQ0kQX7BsEC4aD
cSHY3Xquvk87ez+RGmetsIPQDzq5qSfH21SLKkMPzGNABY6uAtuy3zVxC6H3k2Vz/pBpSDoShR8O
+3YecovoKlzsuj5oR5XrxnatNWiwQSCnS0zW194EVU/Vwh9WAeREADJaZVpVj02d9Y8zMqc+9Ma0
P7mkBN4LFEso3Y2eyk86cFG0omrqQwGlire2LKd9L+wsIXM7QsFz6uNRcH8fQJz3jdIUI9ALZ6Au
Tz3MjTdA3ow4Qy60zCIcpjcrBe58rIMWZT9wmruzvi+0exd0E8Tr/dINZ+nqKHPpYXCh174oA7LG
kgF0zIWKCHP8kI7BsazTMaLF4B2YHB0Q5wvpv59ZI0AXRiy97wcLtFCMVO4bD0gGtk/Iej4Gmn+4
XvOjcCpMJikdhClRczSlMggr1f4kHdMDBnIggFWM6PIETX3vBt28n1iuYjCI5OHgVMAatYHa9ihC
bCboobQhH4pp5XLhR0J0H1KRYFcwL4D+GcikaZbTtY07JmkxnhNOfVetLXzJt7SX7r1FLDBk2bIK
sxSov5yeRsMB0hmfurYvI+IFx2YsPzqPnxwxzfd510DvTFbubuitN6UWJ3LPHQ6vENNmNt7HTDME
f7y9s60BShVQdguJJ+xH3eZ2NIjh7AbJD8q8ZtvOFo81Cx7sAmbXVVxG/Sx+lbK5z4rWimdDrW09
AlSuWNmt3NJuVu4ZZ05Zd2paaIWDGRKz3Z393raiT9Ia92UZzMfaCr5bbT3h29fudujtByiZfChB
d0UJV9fkyx/PH0EfR6vN5PEltJpUbUjDXgEjoNvJtOChKY0VLhlmIIzOwW7OuUxKbBn6UPS1WzCz
MHR5EQ9Zf5+l9ckmRQM3CX8imvRnO7ZzSK1KrwJhNVEu0hY5/PKm9NTEAWk2mT08UMP9FQrNwAq3
rhnWNBhPTaqfSD68utSdIn+U9ykrwbPXC/ET7G2YTw3kPWf268zTJ0mKJybmJhpTmiclvmY0D3Re
y8LNj41XVQnxBn9b1tMOcQkNGwDGtrNjg6PW0btgMe6qTD13OyPp3DBZk2Sh2RhVPhg2dTb17xyQ
07uZSBAt2TZmVyvcnd+UPVhR6mQ/y7Rt93ym+bGX/s+ywKR4n9MdhNXlqZbcO6qiI5HMuFx51MpX
jeM9cpYVT0Oaw5M3Mo1l4e/zvP+Vp+VruaTfAyhWxbbJ77nbpacpyNu9Ow7Q+sT+7FtxPh9WO6zb
3rMgH6izu2XK+Lcmzfd6Hjcqh093CzK/QOAKZWabIO/R5JmVzZuTzmhDp8WP0be+FVW9vNr2In/1
VTFtbN0cDOkaSH7MPkzMNThspW5oIliBcXu/fKyDzArrZeC7KbUwYbqMuI4LKLyG1OnzcF78ldGQ
v6oQjhZ0NPf+6MutIAoK7b3zLSO63i+z7f0sVMZJqCFQERYCoE2LV3vZU47LHeQgDuTp8jluFxBt
1uxnNpRD1HJw3Iv5qffMRncW+E9llLZAG8s0opM9rxQ6JqGXBnADXCxPtkj7uOuDObEsP1tV7fR0
hqZGanB37jLshTusnJGKaBzrJik5zqnbvYAjxawV73TUBApHUfFkEiB94OMxc7NNXVqx1y7ZjumO
vfvlOAEY7MBnawHFrbSNqqLum7BWBreTIWs2VhqrnP4or9bQcFuaRM/eHeflg8V8gSt2jkXO4nFo
465DX091kSrmiHbmrlh8tHjYAvZFdHB2rgaKli2RK8VdmdeHzEyHAhbCbaQm3B2/Fz3qiBNpN3KE
OkGRuRj7HFvMiujmuyZzCjnQAs2gCdTzjQ7r0jkBkN69DgM/swZlZtOlKf0mfXJ0mhnsh5QlPVh6
lxkzSQIoQmiEr/KaJ7KawnGCVeIGlrk4Ysl7XVKo/tAxLMrshJPxVk8WiPnSZgO/8CwJmMEEdCAk
s/d1q/Yk63ZDC4/pq9dzMFeybJUG7pTko6XWlZViAqqwERryNNETr9F6kasWpcVaD2tNDQzLd9m9
mMYlQXy0x77QdSn0qiBN4pTBjgzlBnqaCTCpid8X9+jh7GocnKJTycy8nZeBxXnJTlqNp7kAdWxm
xdZU0CTL+43QmLEH+2eoC3uMqeUcGzpO4CXOWVgbMoUD76ww7YQEbUPanpopBeMTpOci1JG2pQ+8
a2DfOahrhCRb1kNbgFKHQbk931Qd2LIbDc2Ebps2fgh24nXX6r/dp5U/BKc5kCYWPF1VPlzQWBbL
xs2nu2zMuoT21b3LlvsWciRLWFPZhPPkvWLU14vavvs1L606yWHEkFPPmiwUFsmiADjyIfRd/2D1
oo0QReToTWEQqihLHfa9Pe89aYDXcAjaM/78pLpah/loArRpPTc+46y/B5ML8lvq486vhVhbU7ol
RZ4M/tyup9GtYst29orIDXQI5phLWWJ7KADg6C2f07c2zgMCHwmTF0tH17xlD7ZxHnmQxk2lQHTj
LbuW1/mqP4+xpkP/nbfzG5LxAuKUuo/UWBwrECvXQ5mgiVi84E4BnZzAizLdLaHbjBL8lsNDkcmn
hSgJtewx5SG13c3CMO0JnEO3siRMlZsAhHTNjFAOKmrH1CtBRK4789MpWbDKFTQLCvgDJwO7vpM6
EbElwhZRdS+QY59e2mVZl+m0yohVvhGX9GsPhaUoby07gigbiIEGFwCNAd6Q1rq9lzbASpnjvXcd
pNMoW/Nh2Haj+pa6/FiQbKPnBYsYMLPvBSLf5BzNSBy3pGq6VZumZFcotUUSY6+lb0+n1NhP+Zif
qGKA7tei3TZumiLhFm7kEw1L4WiOIFVytEnKzrF3gvT8w3MwDdc7tNv06bIdlI+YLNvYVXW/TGII
q6YCPgjXNJuhGpiaHN57TtycvdYpvfPZVEUB8KPSb15nxqKpcd9p5b1nIzr6TT6rqLcRB+pRoQrg
pyJkPH8Q+fLsqnI1OyKB4lO39UyHEassGBBRI/zxC/VjwRmUKiPr3OvA3EKtMZmcbko0G7PYo3aV
1GNFYzUXIhE2R/P0G5By78OyHK1hPOmhj5WsVmXQAvsh+3crF7tyTk8kbfZLWR9tLDbo7KQT02Nq
QykIecOTR4IiymfcCUuOi1RHlvH+zDVtjxlz4zRP53jOqIFiMpg8pmILXkqytdKg3KIE6m4p5jyU
gAB311dWnCGEPtK+zGJj6w9vwixl78RCeKtaZE5CLO9xbkhSd2YOuVbNU+133j0Jmjhl3ilvEBpm
KNdjhgR6uhiSUGM0QP0Yl6/T7qXp0LkfcT9mQ3OuuNzThTy7S75OrTGa+yZZNEvSeUj8uUOI1Rah
w0aEfbUbzxoTlh3b+dp7dokR21yzZ7d0DtijEo6nX0sVxPkk4opXSUGD1dJC2WEeE1ObyJhqhWxr
Cm06dkBDAngX8Awysd4UWgGLbCnWi8GPxVd8RK0ZDsQaEAqOv3Sj+KZAXz3kXUp3HIVCwCUwXleB
Ou2EePvOrZtIF92eVvJBk/EQKGqielHrxQ7eC8f8GUi35oUTej3fIWP946vqN1wQ1IVF+32pS7PO
Z3JvT/yltwBsz8Z6FZghhg5lXPU0UlkWYb4i9jqoIwYkWoyd0AE6xFn+kQXpEfjYSCpJQ9ZPYdVx
MNB3y6nJm1+yKlFEFzNEjYF48Ab94Esjw4y6fZw6IJVpwFUpG/d3nVeQCANWSzNq75E+b1zqV2HQ
m8e6KzfghnkaeHmy8yriYLj0Oh2XRLxLPiIDa49OoH+4fXsnkIPNC3g5BlQRyg4jJn4AZygwURqw
tADXpxruVTfAiDAtsrLnloaals/D0v/yocB95+fsF52cCag4oCiYg5JIHTy6unaguuC68ZTn99Ja
Ttz3jjazj6MB3X+m2MqlyiSpjQQr8OxdAzAJJboJm9K9d2SGJqdA/Il7snZ+NN54JJM8VrR5GAeF
BpwVqfmXxpGoDH3Ih98VBRobuExKf5jiHTMID8r+6aW/STosYYPMKbDI1mkxi6h+94N/p0j6Wuvq
Q5QNWgASkneiuMuYXQI4OIMXI6/hVSzotnbO49C2c+w0aYrT4SHZ9SVasD6ZAVTjG/j4qCi7MtK1
iF3KQfo15k1UO8EeI59Q7nMXZ7coAAK6xaX3k78sdz2qJo/u+Xpvqx8SSaOy26RVdrJY1jonKH6U
1gPgNcjqofBkfOjeMztE3Hvi5QdKma9FYx39eYonWnw4S/dQVCjQNF1sJvQR9fzRKECXa5NUBbv3
JEcrZZJriZQtDaBIPdtmN1JrB9YGAMsrtlGDFU9pGXPTrnAuoslkCareqOQi07PkndvSzdS1a1dx
8ODOwZrJHLkMIrvCgpejpfTW02xGIKJxxJ1xtwwilGIJF78z0aD1ulavfARGKHscl0wdhQ/btVBf
wzG5K6z6mEuZZFa6oiBuCiHQG80+Mtca5KP2VIdpq9aqQRxEXhDIboztybihj6DRBfjelons5w87
nRBqsWTwih+zTn+OGbLkCVwjdFl75QfHP4rQyCvpG+44pLFZ9YOm/UfVe2966V9ZQF+BvY8ocZ4V
YNix0P2Opahb1e0DKGzGrIncNL/LxHxfmzQkrLci2yDiynPU5RVcSvvKcE3X9I92xYuT+09WlYfC
qFg0r0P2KKrhj6u/d/1L1zgAEH8bg3tPFMgMv8/Dh/RMOGlI8zrPWkOx1cdEMJAYzfzQg4CyeBFZ
Hra1HzXI+ec8gDUC3Gr63/lC37PCP47qJ5iTdjMSa3/4wHTvyW507M35kTvlzxrpHPTq+EHO6jRh
6gtD6P6vBWOSq2wc9y6+1ziDTdA9ycypYo5UvkUdqNP7gvGN7TqQnXR/ZfTPwjblYJ5r+VIo57vm
NboTqIo5LR7oxMYHC1oXxB7+v2U90uDhXBTw+jttywh+e8sM+PFqTGLBWzm/Cdtx6iUQGQfcq4eO
Xo3Ku31X6xW118oaTkXP1HZa5jgbDE0GCcwtWBWHPEvq5VTPj51zHEEloDEVjo+Q5cAZmx2E16MW
nN3dH5I+185D2qgYRCtxBpZdUe+70d3WA35jCcxZ98wLN6KVSaTzm8llk40kxPMzHL48TDWiNu/+
vMohOBJk8bP1BHHTeCj9jdZ/+KDB5Irw0odArDe40TgNdz6Swd4xex8A2rz56YpWhyAo3jo+22Zs
jkdu1lRCYgLVmKp5bzsZeY735/+oO7PeyJElS/+VRr2zmpuTzkFXPwSXCMWmJbWk8oVQKpXc952/
fj6qqudOJXD7zgDzMkBBWZIiQqS7093s2DnHWsva42h+SBx9L4wXk951cdgTms7eak4++aqoUeyk
uZsveGZO2b0jx2NbCE5FbYFABgKd3iQULouiCnSbBWxhg8M2BpOOlDana6QATUuNfSenU9d2X4al
27XxjL/vrBxCvb/RbfttBPNjSwnmyb6OguWcrzuFhK2e6YAJDDOZr1qOafEED8b+miTvlRn6qiEe
K0x+6vYH6QgP7+SGuXXs2vDFQmLcr4iwAfVn5Rwq2letJ8tsn+firbKTi06jknixvN54CmuWUcjg
qzGRd1J9aWxa8BQOwSjbZ96fo0Z/XpLlW50FBi1Y6ybAFtHvzaPSVF/TUB8Cg3w96kMwaMHCE0bo
FoO2LyIYq+H92OOcrs5S5diNnxVo/STcxX1i3Rpz/TAOA+p7U7hLRLm8KK5VmttuqQiqm5rll2PP
koit8bwyokcKCBTH5nHXLq03qAsGO8Oxjz/0AUWziOLnksUTYsi9c+Ye03tjvLF4otJh9WLZuesa
7gYgQPgFFoDUWDAV9rBrclhMYU6nBu06FVubpsQ3pxxEvdkZHd49SeWrgN9SaTydDlT6Wnkz8xuj
P5TWnaVDKiQeXofNOToQhcStSBpMfxlYMgRsne4VpUbAcAZdTMvKX0K85IcCnGPYVYKQ3VD3WWYf
yuiNTvN7e878StzZRe3moeqq2sdspBfLSfZNWR/oH/lklXv6K16mZPbBnT0zOwt1dMNh30X6RQlZ
JW3vmuN7ajl3Tn7MkudZvJHiAiKUF6G0hL9xmaMIKdxk6ry4oQErfShFYdVBWuBSZbMJshF2CfTM
SG32ephcKv0YZz/q8JIiNljLJDp0/Z0tNajrN7XdeVLPXa246+LbkIe+g+KJF3I97LBh2MlqheLG
+TV1706Svs/l8sRh8FpPTJzt/FTb+susopAbh53R8+RnxDCyfcsMbKsYbkqDrqORGfet+kQ2VXjw
d+i6ZhQnG1yQGU0GT9dqUP3o1TENN6na58wM0g2VSeMfSpmAUcB7SJtnZbgdSmz121BgwpZeoWJd
ZghHbtyTB0Y3iZNj7PdDE6SvWvNcq5rf54q1iyLF75XlGJkzja8M4vqsak9KmHWHsf6RpMuR/jF+
ZpRXGhe6SZjcF2ZG7wyar4al8QXe6WucU8RWab1ZZcKz4DZ1khZdwhovemad63KKbsoWX7VxMuXB
1NRXYa6Nn1XliywihVLow7C8YOHtmyLzm0G1gCMm+iyNWw/himyIgnHspuq9Zg9v6qC+h1X12hDr
76QoH+dpMh901UEdcjc2x9HkfBnk3s5uFvLtJj+GQPbh1tYBeLI56PXs2tajvn5Zed5V3ZcorZWw
3Ec95lBRqe6WyQpY5U8aLQTmHbEjAZOdaWqQOZ3+NSqEUx3kYCp6kK2rEDejTgbrOrRWxTouSeTP
oh6s/kysPd42nT3dLckIS8WORf4isyZ+S0wFxCUpe2Ond2QqYabUgVx7/dWZ1bsmUpQX24iNp1Jd
1H4n7SSsgKcB1aOu1P1/Uc38J4XvX8gX5Id97VAfPs/tYzNe1PY+kff//Uf/E0rSr84Zar9mqrA6
4xyJ6Fj26yPElef//qP/CSvl19ZUQxelOY1EUT4A3NBYgQRiTVfHLSq1/LPM++/v8/+IPhBK5EtU
ld1//gffv1f10iZR3P/y7X8+VgX//cf2nv/1mr+/4z/3H9X1rfjofn3R397D5/71d723/u1v3/hl
n/QEXh/t8vDRDXn/+flc4fbK/9Nf/tvH56c8LvXHH7+9V0PZb58WUVD97a9f3fz447eNyvjv//vH
//W77fr/+M2riqRM3t9+fcfHW9f/8Ztiab/rpgqwJkxNF86n99/08V+/MjHd50fCVIX+6WRaVkjk
//hNE7/D2DNUR9IAXrOtzRG2q4a/fqWrtqnzK0HTbB3a3X9d298m5x+T9W8liGDFY9H98Zv41Hb8
o74shKMJzUQ0xseRGjm/8uwgstN/3Fobb9mKrRX2ufm85zA9jU5xcQTmFhNgioJqoF9OUUQHBGXa
qxSvzMHGAkN5QdpM8BOp2U8tHjwtfVPm9rga4mApUN83wDKbvDiliZbNy/gwIYC0EsdtzK9xkV3U
ZdqLog8WxzwI2kb0jXqym3m/LMtJnxYSr8YdnXkvsTm1NPXOMjtfdvZ1+3e7ZnDHIfoa6p3fpoBW
5v28Qe/IHFTHvpq2fZWgr2U5nAwH5kCi3QkrO5ZTC0bS+bYwOWffR4dLsiEIiNbv5tXdxiGpaEtu
3CVSdYui83VV3Tz8SjjBijbvJ64IyNXd3tV1fbCNyHY1lTp4ztrutncbYt6Xcc/+t+wNggljgKgz
BNuPqqj3jbgnouA1sZz2jrZSEol3q4Klkv69jsVBxgz40gehQf9Skf8cyuUUN54h5zPOIHtdIwah
rrDdHrQlDB5JhpgB0NBjaqDC5nLzoCzHx5BZXMppH4FfbNenD9y0ItGHhLtKX07rwL1YGRzR3m/W
xwkvVJzvvTRiotP5vVdAT21qQGQY220WKf1uWuZ2bX1UmR5YdZBQBVsaFgkLZLvdtu/91P4pihLg
qt2FThtIwfqK532hIUg0CWRYGtqAlIkRyAf19DmCsvMjJz3SjyOkOm4pxqF2Rq+lAqWVqhvlo7fN
7Hah8cIIcfvbDG5DoNt/Lt8QZpDV/Xmj2wR1qn2tTQa4Aflt1Lu5zY/bEt4mzTYYRmKJzjh2tG7N
rWm/3azKVG8v+/wYLL023cj29nnqgqo0KSlMlGo6P6ERkVSex1ghR2QIedk2KVrbepH1PqZdQLln
t91vr4BQKo1vj0OQ2+Z1GzJIbldO98DoeN5C8nhA0MYCSlSuapUemzG7VKjxikh1u+x7OY1eaalu
DHieFW/bpWFzctDIbLbR2Zbb550XFDzD+WTqxIOhtutAxUmPPAqw+7Jr/VmA6gMpdzl+uxP99qg6
CG30JuVQ0tIAmM7Vq9ETY+d9215b1Ywmy2Sb23b+Tggc9sPnU9Mv5qEuNXdbKUWq3pW8MqsHT2UJ
SiM5dhlPVy4uVK7cOO/vRAc0adK42hSf87ENsuZQA69aP2maABR+5yQtupvsQjBGrsEVytF3xsJ3
nOHRsM1DlswPvT7taTt6ms3cDUNifoc2ocN48vOkJx6P37ZhSRL6pjCb20VBFnG7ZfDaYnUbLmqb
h232bDyGdeRSER5ctmcxcNZiXVU7OW4Ds91wOENxAUreblMrWn/Rres2yKWWHcO6gzAzn+La68bk
Y7uTlD/YTutpu8I0bv2xzd+GZQXlNQ507nkWSxvYE4+hnhxjBbeJ6KHKkzdUhAfAq5/OKu7riKBi
Pk3O+LgSvhVM+shjvb2zYPYUQu3t34Ex08RLT8Aep+a1YfEpYjkpQFjbU7WNxLZACood26d/TgtP
WssoFGF2qTv1lE/iME+Dl5sMNRdss9lI9qBjXfd70wnSNLohbPRSyUXr5a4GDl9l9lZxeUV0LYTl
ml1yLEhFIp7EVG18c+aqYvNgRt+3lbrWvZfxXMu8c7PlyzLRV4deDGX+XiPEjGbkjOxFJstCYYOb
8+VUMK6dyvWwuxksYJVrri3XzvKTxnOFZeExt9OjlIwEG8p2WIC4+Q1reIgMF8Te7dkj9a645Exb
vG3gpnFo1uzYzlhE5iRr5urX93kTBhU7rM4+oCjzSfJwO3Fx3C4G/M/dbrwxeFqgV8XG/chq2V5m
NetzHXMC8e/2B/SKhkH4KxTidkFVNprTjsj3YcjJqoV53T6lrWmwASg/8KDrIKZDlF2226bSdYpH
8yusjccqLy5aiYX4WJH/mddi2zBD6yuNIN7J07eqxd6M4p8mWG06Goc4Sk71PmPiIhVPgtn+2mjT
KVOLyzZCmXNA+niwWuOrsPHi583abB1607put0nA7yqh4s0j1Jz4mGTGAYvaY8P1bStt+36bjlpD
etaNj2PqyaY6rPP82LW0mB61UznPzxUxAoSliz7u1iQ7Siu9bCOc9zwBc/9osqNsd5+r8MtT0ler
J31e9tsFUGMLbMCDorFcnWe6D6eHz8EtxMEp6KPRu5FIL9u6DSmZRjonBqcyVDE3lq9atgbbabzt
EIRVKPeEpw6hPzvrna7kF6kNDzoBxWdE9/86pr0k723VVT/7X4Pav8XB/x9FvvrG1fznoe/j0GbF
B7yV/u1vAfPn2/6Mfy3rd9TkqB+ZDN1Bsk9G8mf4K/TfTRPU0tFoPigNsbUV+iv6NfXfCUQFjF8p
DKGJTfDzV/RriN81Ml1H3aJjyzJxZ/m/iH61v1PMATZNTSJ3NgUfpUnz1y4IzSSnSYUs4i9gf163
cJquekK1Jo2V2zAtAyDti15qymGRCmQqyIhnrR0h0qDpxM9dCTqjXgK7LaSnjhYNrHQks/kQ/2h0
XfkXYpJP+7x/hOp/Xq2jM54og8EFjF+0BbVcyyFLsYmxRCj3Cv5qHpk1nEKt84pG1/Z6Eb2OYoIP
rtMacIZGdtaAXaxQZG7bUdcFAJ1doU4Z9ebkqVlySpNNkZ61IakDZJ+PqVNbT6mZFa7Z79bZo+xS
HMbKuUsdvPVo0xz9C0nlpwfs327K2lIcomdD28yQfrXZyqS6yKGegKCHgRZsUz/2tF/Pv0X0xdxT
g2vPcLpA+GnZ5tZ6AtEO3sEG7yUvM3ROKtQj+FnNGXYz10CBU9idzDB7S40VtCUq9Gucowuty2zZ
TdlQHhBug0DKxbmzEuUFV8LhmOo6uPE8n0S/uorT15wGMcxf+mNUXJKpHwDOg2WuxhPSwMUdyoTW
0evsHNTCOjrscHaiicd2XTivw4aiUG3XJyBGzV6Gq67jdpab1b/iU9u/+NTAibVVHhBhClJLS9V+
bUdRF+qotY7OoTVD1TS6uIPoSRk9ArDrVCBEVBqc1ROlb8Ou4y9hS7C02IX8qpfGaz5Vy0cqgLLG
vKXmJYaztEClhX3WCqKvHA32hHXzzoyWwlflFEQaTFtbV75EVGfc0B/NzPEco6SYMHSbra45mM8d
hDHPHiGINE4EMK+ERETIiwTEul02REdVk93RmManbJh9mN4YXpLl7iqVMpM61q+J3P72oZLovYfc
lhQVpsKPwtq+KbafCQreZd9Px7Q7Wjmmb0M53Sl2VQdjKXJviCP16AA9b3pEv8yGlpRyel6aFTXT
MvsNfLugMjhDhnw9jbmO2Utj2d6Q/7RpP7lD/6B7QsxYSY5Rd1CGbR31A8wD8WHFWbsrGyiKIrZb
T10uYnJAx5JT2DyoNXVdLVkbKFDVR23wwdFgw6FwVtW39PECEIDJXzx9a4yaTmqSMVw6wz6mBc2X
laQKqN0g05PN1pawRN0hTmU8/DTj7l4gsqicCg6rNPe6mtw6Jc+wXKlnlPbD2gN0I883ySlVbLe0
pnP1zKwBBtfmUK1m4w2ljijapNItwuk8kcYZWjOgCOuOrPVgHfXZVarwTqg6dIcR5ohsCBWcylY9
M6n2YTh8Ecj5bxSSsF2fPTpptGB+4HY1hzxC/m4Hl/IAXOSmsKRF2wD6ZqXh90nzGqWUP+Bc+Ial
DLtJ7UzPTCsT9oUWuZTE5ns7UcQNNeKjnKMjZPrkXs/Q19QaREbZK+M1i1c26VXd0XGCvkWKmvij
Kr4ICVEoypXnZV4MN9KoEEJgfelIdw/syndIok6ol2A1UnAPymR8aKvoRPyRuOwg7Vkpb7oeakM2
bQoMMU772J6snVCFcuwI8Qyx1+e2PSeS2gvU7oeus+GSSVkGfZHcrLOWIFAw9oXRj+6w8Z1p4mgd
8zjOiG4WbrEYKazP+KE6w/AtFCprM+rU42THKaYNzU1k9zYhYfRarGj+mz5Jr2tVhHDpUm9EW70P
57nbqbQDuvZJVFODXlL25TbNIEqv7iCjPNAbVIZUoRLKBlhrrEZgjhXciXTgSJBIgvj8/ZDEANym
7bcitLzaoVOOjKpTWswEjTXtChNzQCI3aTet2h76z2Jnm1eHCPG+wW8z81rNduNTwX+0jfClbg15
nQT7A0TQAkwXPZhZhKPbJ7hDOJLloSlNcqNH1TsWRfO1qy2kS5P8MhjdcAh748WZjPWkl8+NPVRe
3mPKkDfwiiodTqQ+1QI2iaF5xghHaaEVN04VyZ0+FsKtCqriVhHTPRTqOEase1W3LoXW3bWV8W3o
rSdMJnK/jeP8kDRcYirAPooRGwX4a1+BG/pz1oQXJTvDBUz3w5hH+2iBg9jBhLPDMIEAZIgAgJ+W
g4oaKLVYPKMagEwdx5d9S5cFLbd3ar1E7uqs6BcHUpLSckDeaa4OjL5SDVVOSJVIp23tddHzfmdV
yQErBDNQzfmpmrEXa/qCaV4FdY3mXTpqvKsVk7+ipC7Y1fJKqeINVjF6KOAgAI8Kyh/Xo5ppfwfb
yjyqbU75yK6nk50vZ+KtNtDqPKKI3v0k2IckU3eHhTZEhzJsJ9ex+XStspKrWcK6rdaCbm9WqV5L
u6xdJ8FXhErT20x1tol5gY5w5FkZtV3lDERIrbZc6rn/meU4hypxOXNUiGlfZ5B5YNGXmxwvPzIZ
VOenot4vZuanSfhkjeF0Y5jY4xSIaJQ5av0iXlevU4oSIcJSnuPtSxcbuOKRg2jrNJ1n1VSPll5T
047eLU0LL0YXYVBviF24Tu0pXAdomrZieYmtP2WQ/+9JTLQ7I4+/26sFF6vIKNA0sR0oSWQEaakk
XxPR+IY0L6phiLvZMKpbXZOU2R0HMKddq/uxnahliIymEWza12hjv5tRhrS6FCT7rhU6yp3ZYQ0g
9PncLZG8DI75taeUeBATH0mF5x9fFsgUadlYQWwy0yHsLtcZzJ+Lo5iPGlUQ32zjNIjb1XxckTre
rO3IRgx396afWQP9Eo3XKRX3lmjrx1zrNj2OCE8NdUsqsqWLKYy2X8pTUkQ0d1PUws81yE0ZHoO+
QCnjdtgm0uiCx2TOm/wqZbMcTau9iQgPL20nz2WtvUcGLXyiJXoWeolzhmYeKshL3qhSv26jN9ZZ
eUpvVIUnKXPm2LVV672rFMydm+7b0OyTzjJgw4h3ldJYkA15c4wMvTl+/t/nlzGBg842+CSErI92
0Vqqr8cam7iaHjDYAA2Ok8OcStLXXrDDyzghtmsy33AS40VG/f1Ew9oX0LQnp6qO7erEx7yupyDO
k2fHDF/FVIwHSYAiZG8dP78UMRVwAEPhJvAs/KFpVs9RuxBmVly9jE33IZU+ui3TsXvSnKPd5DSV
i4fFw9PFgJ7szzVB0RgSkhKE+vMgYq+aygY5klb6a7PVdvVgxcRGLZv0go4IN8JhMQO6zTYu4ob4
PG5q6kE8NYV6sTePGtQJutcUVuopSu+GdZqfHctfx0We5u1L4cylWzez6ml5VFy6brkhiAhPkL3Q
m27PZceP+7WEBUjBi6h1oavtek676k011zpop9rhMbROq9XpoI8KOc0kcH6Pktc4iRI3TeIlaO3U
dk3iJQroyxqEA7Matym0XdHc4VozuZqW0cZnzD1ldM56mGcu1kfykGjY9ypwnw+KcAsIZLtap+eZ
pQ6t12UrUmQ2M00mya4AgfOrtNDdtGP08ASfNo2ys5ta6VW0u3OVVWzV7tkn7AM0GG7aISoOliaL
U9FQTrfzV4HAhuh++p51kUEzz3DwZbnSKDoOf6zZ8jOa7PTQGSNO8+PyY07U2jeq2N6FmRW5phod
BzLLC2VUKExENS4yJtAiuzqFdD++2tq8oIQzNiJ8Lk/2FLOzdhEIHwVi20EuNKmcqBZgSb8o/R7H
6aBYiubOCpWKasFYXMu50PZTVJbnOa+LG6VL+iNbmLLXLGdfrhW4eJlGh6iH8KPPg48g7I4hbHdq
0xNzrOoXMp3pWGiDa8hJ3IjaOsI/zHDl/6CgEbm9CYFxIe+ZhU57W5lcUp0VOBsN8qbpqYpz8jpt
bl1JM+erk4buKO23WY3M+zVpX02A+3yWT9+iNY8O9K98tnVAJtgp8MZ7k+5x1D8KRJp+EeHWlNt0
NSVZD704GaFvL+XNksPPlhICcy2r7kcv71eYfjHNNi61PZOBhc/tgINUi0sKlkoHTd2UJFkWTLbg
WW1a17a3rRv79LAVF8dW40Nm6QNIksUGME8Q5A0RcypR7JgQLDgdZCpZmz+zCDpC6Qy3EGBrzJc5
zcqEBrwlvHEp8/sOsKzegKxxogGxNT2xM462iVLFyQQPmbKz6R/saaNM9j0V9EDtIEBNRt8e1Ki6
p2n53rRLMvzYgZfU9pdlGtRjAS+bh1Yd4Fvotxam1n6TjpSWHP2Huva2z7ZKaJKNsy/HVfpxiDIM
oC8+hPGU7xZzKc5DhltJvTCoTnudZhujeJ2DbKNRrdHocvUm+wMc3bq6aVIrg6bkQ36WO632Jwzf
dnUpafwSk96ksflYO22+L6P4DhOpjPKG5bjz0EKTMvVT2k8DNYeBPWpujVskHPs1FS+dGPKnJaSA
1etEpQOPp5XsJ1UhZbBnMF+Zss2VJk5PZGROcRMrLWTrofgWLfVXh5kQzfelkhdRNaGnT8j96u4u
0qbc1RleT88KeRYWKU/bh2UwmYZ5WbYvK8JZkibKFLgCsYM6tjfrcGjsAihCLSrkP2F0mDLYcHY+
NXefX0IF3S0n0e0WJBVb8woD6jaZ+H1UKc2lW4dTASvHol9HDgaxiOWDRPWhW+f+FgWH9lQ16dOk
FsltLumYG1e9ABE1b3s4z3dzMdDxL0Hqm9wusSkfcQLTTk5rkOKZsO8KRfs+k+yY9C947adY+nmt
vlQWj7iUlbwaJJLe5JTOt6al+FFr9o+0L37afRo/acpCXrwYbKb5lsSOjXanZhodooc4fTcT4evj
wRypZ/acE25msnm3bXqy5Thy0jmpW+oOEk9cgWn1XMR+HxlkXPPmNNe0p8YuluMox7dQx0PNdmrh
xz09mtaCniTNmNwISJlsw2N4O5r5Gz0+EgvHsr4dzulw1xTQYImEnRtZ2slJS9HjKdYqvVFgqNZ3
zvJoqN2wD6Hd5EQz3riW+M4p7ex161j6vaEbwbyY1mO2ivSQRvlHL7WvEZDRS0Fp0E8mdnyxgNPr
+hQdlBK6dCrkyzSOTjBBKgygiu3jKuy/mBoWNJ1VjuDZ+kyZAXZJ14XL7Wwn3jxgLjGgSz7YMJeD
wSEVgOmZIvJcwq/GFN4yKzNt27H7zWeb8RKWc+im6iv1lbiq+kdnTpxrY5BAFkMUpGJ+suuIIEdP
DnQL3VuwtF34tKWnTNOXaVypYkCAauKse7bGw5RUDmXYLKe+N9mHwVpwyRbfrFSzXvIR43dKI6SP
5bxuTHjnUoTOh9q1l77V1ofJtJW7Whuel/TK3CgvlQTuMBcnPthFgm3FKlWIZyTafVd/WZoMr9Rk
ij3G7qygDHwyWtRE8OWVwHSaCHKmqb7EFlWNrKhOFB9Uz7LPDXBGEK4NHXkioe56S+BJPVrXpDH0
O1OBlF+qyhv2gMbDMtW31jAVXgrnMkgIDBQEyXgv7KKuS55RiR3pCKzhyhfq30QIfUvP6vdC6ti+
1fUKtjBkbi8W252Lug9SYL9Hc6SYkOVN5joRbCyUM5lbGFrq9WlTutkmLlzDVn9Os/Vp7Xr7Fo3m
czjZ2TXu1O8cKIoXmdA9JWzUJ2TEndtxst/Qz8zwF0VoROgbZ79HoVlk1vqEiwmVDUTUkTVdtXCp
HiiE3gwpVUzpPFm0NP6icEYXw8h3kyIeRifyTQwChiIun/qmHy42hYKdtq7pyxAa2SFMZOoDSWUv
Sc5WDBuhufn8raGqP+JVKtfPXy42sl8lfS558AfT6M+mIs6qEs3PYyP6y7SoJenWOj2HPM/H2tZW
UD6+nRur2avoi/z+hRRveQlDDZqwrkti0XElcFUPaDDzL4ZaxQ+aNl0+X2WEdYIWrGA5DMn6kuVy
8bpuym8+39QZ1SPWi4ItpZgeJUKTz1c5QyPxMBCpO1rmJuUxnic5fy+b9RCPdf1sTt3zBPtKqqgl
p3TU/XJZqdZOqZv2veHD6/V0UUP5TXSEsHXzNNt9uHdM+HnLSFRbDzzMJiBJot8SZQL6xQqCIvTK
u0FVZ0+1Qt230b7ujJBQAa5XtgMiC28WiXapAqVN7VtVUEFN9LtVxa2SfsYc3Hrv7JQc6naIxiYY
JQILo4LT3SiBzGH5likURLKu3RTqQS9E72L8BZd3rVYX6tix6lSiTHR3vGpG6mFVmiu0aQ2o8B/1
TKJcSUZY7QtbTWJrp351dmubZddaNpfCtp6xi43247iJRutW8Qca4PRp5Xa2A3OaIi3IT2LcLe3m
UCAkcb6ZwIpFymI1BDR6m10GGprvyH/qO9pCf1vxJXOnqHqKS8LDjCmFrO7Q3Webwmo11kuHaM8N
q7Oadq+xGcHu79Rvg83SlpDhvb5t6U8/h1g78uQti9HtQGLHwABmHttBCaJuuMnTVdtlR40mq67d
6uHJij+U3vqhNs3otsMabgr9t7XdNMeQIeVa3aRhFAI5tYcljdSTEWfFUYlNf7NPOdRr0XjpgJ1w
SZjuDNByWwehbeDINgmaNr/XZ8RpGsZIvQV1JLnE0qKb06CYu2jIopOCs3S6JEimVoejQm8JHrS3
AtonrKCtz4BFfOB0UP0xYHBl7EC6NThtwziHPA+jWVnXxxR5tD+00TM4yL2I2+qw5OGH3UF0hmix
k6x0zk6FineBHKOoCiUYVJoWJXl2zUwNRALVE0IK9qVFILGOvmFv8Nrlk1sz6woRJmCpdVtSoXGJ
mNddWcruvGaQimW5r/pJe9hsNUsRpuehgY+zWEn/mOjKnexftSYxTtm8+BRldbDL1DitKzlbWVQe
8qAi6CnQ6jP7SBmmIEDW6OwzvcV/CQK5X8rmUCviDaCTJo2R5lW1Xu+rIoZc32YVEVNW+5GVfER5
raBy6C8x8I+P+ouixYKDAOdUVWpHIyNkmA1wYnac/mLEa4Deoj0h6EMxid2O2y6FusNfpb/BJmBy
q7ala1vvtWi41tLautKlaVCrZPdUwY45fiCeXqZeImBhRr3+BdW29JTUuLRZz3SJDI+HSQ2hNuCr
MCPGayO5UiOC1p8XFmp/DdZsUmuPlbTHDee+7eNp3tFfhq3FqlcgceNk9vMHaNVVKfUm0By5r4Fk
E6t9qAxkdvXSWSekDycaIGImYeffHdt+ijSt3kfO+q0nMAPREkUaBpr2lOpafEAO17uZUyoeUSMH
yZTkBIOmZB2F+q6yz5Es4Sb1YLRVqDiHqbSxGqioxCGiDEMP8JQDLcVKKUvq80RHa7wOSF8Rp+5y
M4fxzIU2CdZjCZ8n9Tg5KqR9qXGjKfoxhdAvFZ76BSjWrcPoqzMuwp+NkoKHPRO4aPPBQPO+6uZ8
sNaeVa3Qn95Q8C+gv+jUzkcJm3FnYpDHrnraZeo8nWVOSM3xMXq5NlKfb4tDvVhUA3Ck4ySrkl3Z
2f15KBH/ORNjBx6h22N9nNqJvueoD/Cp6I/UaG+F42R7dAfR6X8SdWZLjirJFv0izCCAAF4loXlK
5VSZL1iNEMxTMH39XTp2zfpFfTr7dFWmUkS4b997eZQu8xGFsrHz8uQZC5lRTsy8I+s16+HdaDJz
50rjI0dIPC8C972aU5Nux/+wy9wIzTlh/n9zURwOlUXjkCC6vMF/I7wW3YJIF9dgLB7w7HGk17jK
+W6/a46HcPSm6jC0+LaX+b0GA0GqqVtVVox1xRVboTMzTJ5fclP99Aqnay7zIPaix381kFXyG4qi
8VXzRvHpGF7SjHBWwXThWFFmjKrOH1Mv53XZBSeTxZK0brRBbm39tLwhX5dWX+z4VR0tqyJ+avfb
JGIeFjtMB01p/7KQatdtYplQS6ro0CzApdqFhlnIJ87XFwc7a+9TWZ0liwa2U63rg2wkQrCNH0P1
3bDOKY9XQeD/LahcxiEbwzagIhzf/Qik3pQu4qJnOkAZoQM1M7mi2vG+DSAsV2PgJzdLmNH19EHx
1N4kC1E3vkc1MWaucWEBweegnbOD92djW0RFJqg+TUwSA99fi2Ou+DsZ1jUG69Jjat6qEl25wsTU
RKwtb1v7J3GlyBubW0TiYp76emOPze+kbXajk+KEr1GbfY7hdUOKeuiA3ARle1lIkoPjYu1hT8ij
ALNklSXLMzXLSCL923XjCpCC7tZmxxhC99o+zq59cU1ZHDs8hWWD17vO8yiEIb41jemhXBIeab/s
4mx5ZYbEZVjV8jQX3KmTHF+VlfgnZOoxHOpl72rnoFo4Fy0X78lxBooAf7z4LpMcerUldBzGQMyk
rKTxziIgxK3y4nWCmxsOxY9BWOZtLPNTXlobMFJgA7TD/gGYTl1dYke1cLQVk4mN1ar9XVrg4l8i
bOOWzWUfl9WMcX7JQqgewyshH1Y/4OKB682eCU0ELEWDXfyrKAgBG4KMpFdwkywd41+oCrTLE9pZ
ZQKnlMc2giilY2cdR9rbeNPCNsmBMs3MqEMmGRYtk6uqcrHacxBh7CkZuZvGphClfyBbsZrqadiD
drzGQU8839LxJo7yEiiwec8LMYIsERyzNImuIpzLbjqAIm1MimVx/gJl+jNI/80YEH2FVf3u4QjU
YqSCkMS2Z8aVASwb/HaI9HY/7wrHeGvt5COOx3rbTehchpOsVVEjyEP4IUCWoWVUxgYm0biTzlW2
JF58iQ8AW3Czkm9N25FVDjJrWw/oM8bYVCsbGe4k/IaqKdnlqpi/ns7JUfmbfLb1awxGN6q6Zj16
5V/HW56WXloeKgYLzb87GAZiLU9wu0st/80d2zkMjnbgyNfG4NuRNfM594kPmCp8Yd23Yo0T39iw
m5iVrU0xsYhmYduVtD9MX30YWfqVIBcRzBleaAjrnatNfSwi5MiccWXgZnsjSR7EFtp1M3nEnly3
OMrJxVXRGPvR/q0d7LDDMu9HKvj1jMW4H5zq0M79fp7rZs9gqTyVsrqnjYcwOtcvTCt2Djs1vToo
wp5k9MoJcI66y/Azq2xvS3q2xuoounVNP7935nQN4AH8BRTMxnb8HQb8ZROlblhU2bYd8nJb+sAP
3JwlcYJclXA7tTeM9DX18mIFzyXba1/wf9bpOzG34K1hY6Ajqxo7oo5Xo2fZa81scBdEGSiIjCMg
pZRre1edc/sdOrS90kP1E69I/EIN+2NcgvhBnkmu2mfCYixJ3k2IWS47PdxLYjwTUV4XhKKwjgZO
LVzMxIDdtLu4toTeEMwuCSv/3g/G84wrm40RmFtXZD0GuAV8Bo4OrAAvs1vojRZSh6YGJ9IxGVkl
S9KuSVSWFBVtfoqUfO8MuSbuh3sPGhbyL6bazo5Inmt000StkeWZ3hnLd4Xy8mHTaHBAHsj6yJBi
sdy3k7Y3xlRRUdce+7eI/aIvO0zZoVu+u+P0PTnTdNFJNYTV30ZhOH0OiGXtZ1e0aG81G3a+MzuL
Db9L1+2WJZkPaeXVd8uh/AfGhZuULvKQeOKmmpRUYtOvF0w4e8rM6sTntGmoGVuPGaYeI2dDaJ0Q
lPXWMZzc6bh8I6zywGj1Qim2UpTtG93pbhNptu4Wv+UEgGKy64oaqPhlYPuBhtJtGTdk+LedDwiu
XHRgjvBXW5RuJtnprtuX+XINJrI8U4WwSKXys2HYS7rH/1FlVhL6KZlju+1XJenQZKrrQxFX95Yb
ez8E9zjOp/MIK24PD+nmOIxpXNs8E9nC3zvQDPW2fQmIDhyQl4FIITjsXTG+xpViWtwG5WaUkXnJ
y/2QeekFid4Ngc4K8mHxfIDTdnAHABO+47L9KpD6zir7HV6X5ZbG3ICoxoVW48uS49QAutdv5jL6
pywEeNEXaJls5m4EBWELENFo9R+4N8FulGkC91IcuFNBOJfcH3EuQ68yhp0akoEaH0pI6pUP78DE
o7k43XLqfFseRz4mhXPS0sMF5Nw5NC4+PtpdkIHj7ywgKwW1+oltHNtJLxRvhXk0nAj53djkTUwY
MatwVuaeOFlQ3MBG5fwCxvlbsAmHzQKnask9hFlIdUYSNjNcOlvUd5AymDoLD1Zmi0EJFMVl1JLE
s2eM20KyHlZVsnou6HbDVg3HeuYI9+uJOqSIvIvuuNSLDNrZzIUwWTmknXyl5W902l92bLt87fmJ
wrkfJK11TRX3v63NgveP1PHinhvvWZIXUlEWpNiHrClcaoGPo8TWnXiPSgXJNpfJE+WiXkdffmgZ
j0xQEDt14ehtW7d7dkxw2NuQeRRohsCK+B2OMhQqdRkNU+1nqVwXGXNrPXtb05phrTxV6a6sKRG9
Ltv1ammvJqiUayGrf2JKhl0iebMauH6bnsKK7VXNOe8i8yHx0zvZ+JvLkM9WGv30I1h9s4lSkuQT
ChYzfbnurIbp/PNvkkN2CQxCuFM87cD9GgddBnycOv/X6D51xo7MatfRlBIG7wyGCoHeTUZ3LssC
BawFI6dnurjls/Xi73ic/jpDTo7RTrbW1DBOE1WwsWlMTqkxvy0L4Nh+zC9TO5Pc7Z9/E6cZREV5
1rat18+blpUSzvuUskwii1aJ1urWN91hid1hzzUmN55SaLpTvpVp1B+0Fi9kJ5w5EzsHq/tKDmsG
xG3Yj0zCA5ndE+l3u8QSj8VVya72gfSpQP4pWqzv4MV+sAwOBHxRsNwBqhQ7TZF/UnPVGLLh0vB4
h/PuNQtihaWKd6sxljDN7HOnEuzFKtjkdTThBCAQmZdzv/Im9TeaZ/EUrNOwLYP9RAqRMjGhSMKI
5JDnzjnMV7OdM00xTNq8Si6HOi0YdjTVpoGlsCkrz9sOCwhqUTfsuBD1m4qgQdUNvWSMI/4wWDY6
hnCIqi/7rDMZuvAw7AZivm+Jc4u5FlSfTscRje9Iu7FtEABPpKnqU2rGFCUWD3UaeKEnmu+Et2aV
Je5DduhPTp5ePU/J3WBGpFwidaeSu5WthJYimMIXcXx3m+FUeflwYZNHe+u6JMR6I3fszWVUEOXD
R0eCNtmQ3bg6SbV1amyGCPdfgsnLSqOfnEC+8KX0nAVj/F6VikdXyFe83ixHZPwRO5I9Y7V99zgR
YxqcleznLhytP37Zlyu/08aqo3jldseLPqeHsRcHb0RXiWwLVCAxiE02WJ+xW2evFMQvMqJ3mqzq
wEJUXBZJl9x33mxwLefQF/GO05D6uw5G+NGYcUz41bh1m9/DHMSrrPMvE7r32ilURk3bvc0CLGQ2
+P2aFqa6ShxOjHuyFSauKZzK9JaNTCYtgXeH7XI2ror0T1wP0cpjNQkX2K6qmuHcYNHCj7qu+ouT
L/6a8GxOdAh3E7046kZu1yEKt6WDPzKZu2Mv5AeATuc8uskuQMn2Yg/XAUdVigq7lp1fh4MRNGuC
pBxcZbGbZPdue6y00Yv5MNgfj2G8+RVzMWYAQxBjIEv5CmcELjX30tNywfZi9aa3KKwgi/8b+RWp
L7tlpKA/HErRVSlOmSrY7dc3r4SdQ9gy9n6GNqSg9Khl+GFErXNymc3AxrDA2KSH3u7fZoaJuw7l
pJxYoeKb6XZ24F9AmN/HZABvri/AVRXLL8+KtnntY4npeo4XOFA9uJCAvTC02mKlFuCF8aKOIs6h
/xZVygGldrZLT7TMeVhEBcQY4IbM/fL3TAUe0PSuWzWUvF6JZmSV2Fe9InNCAng5SR87WRfjPJ2a
qcmZ4xN3B/iC8+D5UgdshetNKyVVkbabqObXYmZQcoPci09mHpwngjfwQ+b4NI51v59ivesbCZXW
j9jpC4W+6QpmixHTLkfX33yr/vPRF4P2MfHnGz8bnZPhcb/Glfjsubm2qbTN05gb/7zaHrbSQtLA
Z/YPxEF1gk9Sn/Tzxa+K7fx0iNSq8g5DvfvfE74IXDbIJQbSRRmpaJvWjXUSZL47S2eH0cHXGy3F
nxkkVzi16jJbf1KzYjoOuImUQXL638s8pS++r2NCYUoegr4A88EooZyqj4w9AdR/rjoxZFCnQSZi
M0tyR1Xu4FJQ6b/ans1wiGZEDdv2wpxYojF6Cyax58XpNEczxtU5ADLYVB4Yy8Wa8lU+1GQis3ZT
tZwrHsPHnlQxyyWjIYzYG6QxFx2sLj42fLbCoSFi1pbeeOYQu4P2JY7t4aZo2snZ+BYVVGyX6JVz
9NW71Z/RQvhIoIgCmDOtVWuVyKHxVun+1Uw1goOD5FykPQ2zz7JbHDmQBjER114GAKTE/0nRyArU
fzC+fzfahoTpiYdFk7MpzfrYEL1bmzVeGN188/0X64r1YYchXd4JKj3NoSTzqyfj1JFwyUSBhU6B
yzXmRF28XtTXkaEgegTMlmrgRgSCcJsWJOVtaQ/1r6YyN6ll/PQKz/2b+hjZY2Vuoi73gIbwF/ki
lhtwv69tq6dH5nCD26+WRVU2d0RYyqRrV7KWxW8QoKTu1rM5TX9FXl0H9RVUww2tFXnZtse9wyxj
y0qqdGsXxSdjgfbStBZxlNxflSyB/XRUcmly4OP1YBrnubWeb5weQs2wnIQLPJ42L+ttkRNZbJaH
Ycbt1bbL28JI+t6svcarjyZRMi41AzBKUozooVmOp4kMu2vm7gb5f1mp2B3xdVqKECcMcmifOJYq
e9eWtBA5ExIRJZvOteTF6p+Ts5K004xh6qQCqhw9EnPv8JdXVvDT7eU96BJ5wDJwFuyX2jPC3sWW
nW38YopW7IQpIRNjBJZWN5JF9fMwnhrk6DjOnmmv4hJH6UsLzg/QclEdjY6ZgI6qaZ2ObQLobAw2
cP5yMmvA6gbHUAwVaKgQhn9OYhQnQzX3OrCjVyfhw4m7E2nbvja9kRx8yJ1r3j7LQehbkNsBK2vI
MLO6+ipNH+4czI/ExdOAlf7WZMGPJmjwNcA25bi0RlavT9kWCmQcWuqWqny8mm727SeVfE9GI7kO
Jaj7wFjZU2F/RHklNrzxa9H3oJdKHZwjaWOfsKaC2nqZQ1R7rLKuDaXJBTbKN+xtRrAvIG58k4uD
oWWdQn7WgjGElvwrbewam2F23D38QCYtllOthy41sWH7ybl1xhRpMy92gLo2iySkxE7Z6sXLfvjy
FR8rqanqvTXnW+db435AzG3HTp18zzOOzgYdI97YNTwOt4vPTbQIJh4I71YcbwwTmcCOO2xJEway
wC1hPRTRETKJxZBsntcxZ+cRFX9ZU2vxAILSP9LHM+hq7Etdi4VdZ42xcfvs046sZscjIs9tknln
Z3htHUR5yI+QpNfdoGnA4tbHhNE1m1z7bBGV2XQuJupqwDSk8Kz6nD5f5tnbJa3LIGKxoT3YqKt8
Qs6BmN4XHp5DxU4R0B3VvImGHABX0sid7/J9F4Zz7rJKHxPelYu2PoYyKw+F035GIhVbwgtQqwpj
ujctx7HGM34sKUMx24xcx0i7dFjOutQe5COAd+sK0N3W7Ym5GuXSr3DlKzEk16T3Nxl5w8dSm+NV
YMNQgj01PlVUuORWaFiJcQ0CqE1JJh7ZBBpzsKfbfy/e859G7zCxeiHsOJ+f+UWSKHoOtl2FHzie
vGHn9d5H0arx5s4O2yIG9lDhZRJNm4DIwQ2dDE3BQIu6eOKsXEGMib8h3B1wmUZY/PyI7LS0z40g
4+aXPPz1Yv8KdLSxI5Kv+ByOzPafRwxh7qny0i1Y1JvXj8B70sOgJPHeNP2ycaxjzRuHcLHoWjRQ
lBN+pTuZELUvHQBpjvKrY8eILFTBe+6byRt8yAtbnPmA1PLLG/MSyVShoY9JvJkYaZ+cBK6ahTHf
YnXRWgg6sA4qNKogCPIBX6uGP1LyfYLhzu1rVLTzvc6D5xT/NLsI+jRFasPsMrtT5rA3uZBP/2Sw
hATF3qOyTa4j8i8mi+EVPUdtRFtJrIjODrhf+06SmFDnyKYAF6/2lSjPDrt3fcFIsu2Z+unlM29T
fVW+X7yjkZKaTDp1Tpe6fI8dXdFCFRRUjnsQeTchz0bvwuiQBkgSMfznsE3aJzSyqzZxLZ0TIeFx
xdE5hK7dOltA6yNpZ7G89XwllcFxYlS88Wi2No6J0TISC/J0m3xY/vihQby/tl7xexnxbDW6zG+J
Ffwo6NmgN48P8LugvufYBTCziqXsvzhYCfMvBOXVmNY7BxwSeR+k2Dow4YRp+2EZDjvIZ9cAh++/
AMgU6yIS87YbjPQat8c+oZpvYqZoy8RYyecq2nEVsV2TVUYXmUfMUJiGJRZ3a5vpdVYhx/YxPgk9
nzRT8o1tko/ozJ5olRuPXx4CLyzv8mQNnTjnfd2GEQaj0OpIQ8NV5ajoo3qjVCz264w751EZqfuI
8Ttu2VZCFSKMVVIs5kXhsXtuLGwPnG2YYQY/OZDcwKcQx7vKs0jxDGyNqVqghcgUC40l4xLgcevI
xFbcKtfdDp1fXJTLYg5APVmsfjKhWHiyRot1icMze1ws23IJ3brCcyIypk6L/l3GmKXyZXpzK+Xt
WOrAm5fYm2qR9Rv36Unzpu3rxPLrVZw2yMU8hjUo5JDmpL//92I5bDRIFkwExtTlKyNlfSOrk+xT
bNf8aiboPz4kubXZO+pHpTMLePQHzH7v4Nfju07z7tKlzW5ga90xtqjEOwvUqDfX8U1F3XeheuO4
YIW4sMAJGlOQP4rnCw6sjSlE9l1ThC7clTxtwy+ksejInhSMR3RPrPiS17K3PoCZUD9b80GxWAhQ
aWaFKkO1r0TD0zHV4lbVC5S0cd9Nqr5WCMzrKqidwxIoIiCzT+UyJe+jg00AXP5Hnk3FoZv8Yq/w
Z74YWU2EqCVakk/BKXBi8dFktzjozP0y4HuxVHRd5JjfImJ7L2Mxj3QwFoutJxyDEDzUzonY05LJ
6dMdu1f+MKxS6jUxwY3PdkWouGVCSDBzVZH2/bKB21oIA7RpxjWJouFF62V4qasfFY3JXtpky3BE
zMdexv+oQ1WYG6a1ywtyT23isZc9YDKipsg/F7kyTimTtjMrIy5lBFNDGn78MlhT/BL7Ni6mpR9v
Y6CI9i0+xhv44sOlt1/cyqaQxr1scsxjtgCJh/jThZnhvdXExXkqVhF9y1Hbut6OoiGkwgDu/t9L
5tDGaPrVlZzH45y7bNfTafZiVDqc654JctNEZKoaeF9j7L9E+RMwENVnx0XTCkwAYhGl99UcTOdD
R2OY1qBSQJjzi++JdtvdsIvdbL5jMENnJAR5KhkZqaQ1Qya4cg8qplh1z1mgF5UvtYCBzx9DEss2
xakBwL6xXH6YFjsgEK+JeyOqq1ONTMZE1XI3peOJS1ltsxYwyLPyZmnnrqeL+Omq/FTPxUJ9aaF8
LIwYsXauC5JdH0WHRagCQfasi6hSQQCXYgp5csUhjz2JmTP4MrPYuQ12L7G4Mo01MmPYM6cwIWvH
9s5kDQPAl+XDzrVxSefWWfn6oDA6XJfRnq+z8H92s2UfBUL5IZsxkY0LD25REVFVBrv0mEYPt3Jx
fHQFw9qZaiwuSWR+26QXyf5lktOFbauAwb2mdk92Nvt3UgFsHhmqUFXsTsuxZuD8N8Uho5M9DRaT
uk5B3Zad0jsNCY5jtfxuTO8izEXfurHxDimhzJWeG3fbSCA0oLoD8KWkBZO+PrU1rfQAWhblcvoT
gasEacxSTLMhm4oE+KnYkYLsEmMR3fjlbJwIzW6nJaLHtUtaq4ow66KrZOfk8SfhVX5Cw7rYpcs8
sFiWe5eQiI8c2/xWc7RHXxt+FjlUrdlvwhqPIQ+65GmINFsyN01lMAycCTTYGL3TueOL2v2UVboP
ZvB13fg2DMF8FfAG7rP23/Vcook3xRSyQtk9yswZsQ8HzcFpAWqyilNecN3xN7Haaed2rgO0dEr2
KjdNAl1PivVsdo+p4ptFCv6NCeHVpgxcTUtS0WpUflihhDm2pnIb++4ssrY5KLYJr6NZb51KMPcq
i3tdX1Od/Rtjg1UDubw4AjCDSu33kVU+Yat/djHysiibKxlX/zpEaUVyLep2ztPba5G28rh/GCiy
uwYCQhyi5Fkr8KigkgMiszDS+m+/hH9b0DPfbEObN+E74MH98TNAJ/4VE6gFy2LUr7bfZYdEj08f
R/lhMx6GMrRMN1+YoTu5GEZzGL+Z6OXtaT0pRz977cfsn4Zzdq57DWL5v3/sfSNhtWjFOIu6BHsB
kB6v74+KIMslfr50tn4BkkSF47TdJvYHQDCLeU1mm02k89OuMKxpHpeHyCAlYIgmXWmwaWBu/ZfW
RuF1oNuuJ5d/U5ZzwI7A/j1Aod7MI9GlLDg3INZZHvCVmrCYvaGdeUzB5Ue1QVC4MV+L1hLrTmbB
y38v8UBirl3LQlU/3EFU27FwogOnhvFiJVOL4y01fvUQKS3YmqXBMHqsxYF2xH8pggjSI3ErWUrx
ZRWDwwOnnX2RRG8DG+fPSRI9Gn95y4QTvQqzYr+yMU04c4CSep3uX4YJV7XPPetG7X0gwx6TQjiQ
tMGLgaEHICOUAH7GsVAYL9LsHR3bCqULpKiJePvqxXQuPQ3lqu+je1aSMkEqgy0TwB3CJbfNZNvd
zLZ1Xpz+fUrA/q8KI/qWScBTHKv0XSsuNpFaMFl9p1y1tpmdMSJC93TFjzzQ99kx0kc+tNkjNvLv
MnOdHZLczS4qVmZ8MpPsSNQAafSxsb7xbLI8At/CtmEvEQ30IN41h+Oeg8R9k7Qjz2N0G9stM4ZG
lO9V9zIo9gJDJL9ULuwQaSNCzpaZ/KCgO2Al1q8J1vmtl+fd1dbuz9aLjEtRDtNNTkyKrGCQ8OSe
Ehhs/Y022+jbCG6EP14lBEnXJJ3rim64LmkDzYjp0/zUopGD2K09lTUE7YUjmdtCRS6R92RRHyk9
EPAvpMi8aA6iq4urmlD/irpZGSYIuwhtuypFcTK7Cp55NbC5x0bwSR++v+0IwXwFWLEa2/obLJ5/
5oc4o3rkl9oymOXysrJFZF5heLlX2bj4Q50GBzpNmCXT6rVGoemb0dyLljUchCLq82BI+4AdAryI
awT3/17MoYDCnh+ILDtkEs+diSahzSQhR4IxbkZlu2ANZRE6DhRa2+Jad8F+mO3i4pLv3Y5tJvem
mj9mvDm7zs3jsKErpVDlPK+BlB/IlN3JmO917TkXliC6l8VhWKYE/ZhVOMHO6tB2Mn5T4aB7dZy9
5UztEexcnkW4agDSOQ23aWS9a3qqgzGI4q32vZ1XD5CVRwbFNSvXj61jYwW1n8Jm2cGPWlgxpIcd
+E9WYYgZtFHUeaAI/i2D5R5sCwcK4CNSFVIIa+MFLB/vRtmElU3baDYecyeq5V0Ul+56aeAWzJOc
fjUgLxumVXYHMdv3bLkvnBH3SiyPOG96FqwVBKCg+ASuf4vb8cYyte7AFKh6OF624wyFra/s+jYH
Yl6ViC+sd8feWMcieRvi4qTxa64ZHSVbUvbibOcOzHc+W3SyBBpdp3+dK1cz3Kw01cHgX9vMah6V
lK9uqZN7as4fALblrWxAg7Y+g5TyKV1GJhPy1q2KR5cWv2ecwNwhTrpv9YAKjecEr0h7NZoGXHIK
U8yusyuqAeB0d0G1IO1iyrF/63snCRNlJptEGM2pAN91alMUAAY5OwO2+RGwqHGUz5cmqKnknhFx
LOHnhb1E5whxsldCHmEY0Vh7z1XvmXF1+yG68r+xZI/lDIrda3nk29fFy5p9gNe0E1N/+u/Foi88
QYHUR7Pm4c4qtSWnlHPhYDOqmUxcJmZGlxHANskUlM/G7yXl9lLt3QoHRl7q/tGnHQHpsWClyBKZ
OcNLcCVwla8uA0kipv2b6BSfeMOun5mp/q3AE43/aGaIbwVhPDgRQ2pW+24YDTbbavFtxHGXPVBi
vucTwsmUcGNYlTefWoB8e7fxXhcWuZ5Ta/xgbVa7yxM+WqXlvgPirM6eav//RTz/a2vo/dJoVrwW
HpfHf6FHI0Ff9Mvy1jH+B5ewLrrZ/w58vavq++DbRBn4WaCR1Z+ma+2jGk9uy9AP1SdYE8xjsmlA
Dg7i+E/uOhXMQKZQxWCvogJtCMUEETkga+3BFU8wgCh+1tkBDjfjIrEgu6h2cDkigLFDjPzshdjT
16ynLPq38Cev+67MNjTn4X//CioV5sym+Jt9NKxpKu2kYYZTay6QB4haDbyICSBBmxEwuQvG9hlo
neq3dCzYVEWwOxY+K1iAAFcadwZJ85VfYpOdhdxHsb9tjOj304/mZNm5LKIvv4pv8hnTMSZWNDjk
LysZfCprCQlPkl+aZyhz0/Kl2Zg4Ywk/KBQj5No8zBMeNxbagB/mQ3NVSAUllxXelHXXJz8IAd5s
0XxRSVPoxFSSTdj3cLGU/B6a4F238oKwd+zGepOi31IL7uYWFcv0rH+J378SrPpijSBtk3ziHoy3
yKsfkyn20cCqRwu4+y63MGWPlhsOTJOwk757HBGcrQTm7Q8nsi7smnhDr0VC9P74TTQdYpclJXUx
0uvXipwk9sPQKSHBmkOJU9/51sOLN8qf9oAW0jbxsBJM/nG3EWJTUKwn52xlGjnHfRRWfuiz5+AN
BSSYzkac/BpYHYE5moRhW1b7ERFg5TYCl8qPru3YtpYP4egSv7aiA09ovIqk+i1ABDlT/TnXwbRz
HYfCKvHerYTKa/Ljmx0bt3Fc2C0ZwSsrxM/UG78StGtaIk4BbpHj7DufamDwjheDv+CptrVoRtsq
mn+Xk28fPEY4G+mwkr2cOmr9abiPiNRbju6bzDXW86w2j0M2P3nM6Y8+JaVupor6sB2rjU4ZIbnM
XEn7WY8sq/8GEv5/VwZ3iy0sDLSpajJalfTJ9F7MBEBMyB6J+IWGkQEVc9cvCyjBxp50tC4X84OZ
KIuuKgLY2RJvVK7zpzLHR0oVtNCNq2Ei+Od8Iq4+tF3F6DoOVWl91/3Rc6ig45hlgxPqN3MfCxm+
9Fn3kjABV/rTiCGgcTtAlaO9XUCWaM+5F2W8Daz8D1oPoWI5/7OT7iehQa4Dvkp/zRiLtQRLMNzS
hOLv+QXT8bF2OlijIh6s/L82esDtAo/gb6GKHy5MBFInJz6F68wMMMoKSrUWB1Q1v09Z/jojDTQM
Y3TD/izaKqHiTzEjDrU5kWF7RazjkDXVK0CNV+AKLH4cL6OJ4QlX5CeXOvMLBIn5n6ntM/yId8eZ
Dli1di720v/+iKSm11Zl/kixz8/8Z2MwgSF0/S9x2yNrdKAlxm84vd9me/iXC2/HtJQOnHV9UhPP
LLKO0RD7OiDP8fE32bylIvq6ylkJl0tw+RN1zYMZCwBv2SWr8ofVzN9qwTgsbO9LWMYpdww2Go2H
qYm+6kYAOimBIQTFXZAtXkH3+AsM4VP06a7wLYL78y9JnUlpKg7OUOwyyYCpsCbBChV7gxfuV5qL
n4Ye/9TKeVAN07E2bz7NPGLawAlq+Hvb1d+5P53sNrt2Lgjy3DW+xs47BHbsr4Xrkq+J1RuJJNos
liSw633bxdZP/jwd/KXf+wvc5mEjt6PXA998HtFpzCqU5P/Ye5PdyJW1O/tePDYPggy20+w7pVJS
qp0QakkGezLYXr2frA/4fwMGbHjuSZ2qffYuVaXIaNa71rOCZ8gAF3bltT+Icx15LJs+FQC8qeAY
EO6foD9B/rBXXpgeM8N5dk3jJ6yKj84qzyCjkP1MaEfpgWJPhiDOV1EWVxl/ECg4YiCFgG//hHH/
asfGJss1mc/2HCGxI4LuubDuaV7hHmuBlW698T0NaX8FVsCFt9nNg9ohb4tVHE+KKZs+OmPwYutb
wpmLZtkAw8i4182dDxSTI1mSBfe81j/UtJFigVLaD/69f54lAYeCZN8i5g1e0leyZGJDCnFMsYXw
ctlednHGZtfN1cnnxLj499vGytoLWePVdjWWh6L8mauHPi89wDD1XzlO32WyDzKTwq+AwHPotXcd
gBeYYpR90NXRh8XB9p904yxioeubbfWPqPE9R53HUE1QTi3xDhJRpeVmzAsgkOEb1A08Cd1a+ROC
T8xcv9l2prcZE4/rpsA5y/m72KtKH/PSIGuvt6qNjjOVhbUjL4ZzKOrixIULTgeCWPzWNO9GOK9w
8q4FdzLluvd0Y+1CP9s3qX+yQcAq5oaVxax/erY0K0ggy7f2xRi6syuYsyiXLI+XHRlwxUu/oVeD
/Qysk7UvfXYlEPt64fjZO/2HD3POdKCef0jUIRg4Kl5D/fn2Z+sZlfKrKUOaWG5360ybN1MjOkFL
GgCQCOam4BLjVV+keTziL46vBWWJsgIhofTWYDbrT5Q/IN7WHuwVWmwx9JCbdys2hC4/mHb+qXKW
dXqEZ0tcnca+QxgozTBaBDVICXz4jwk2Jj6lQhg7AEQv5I2mhQr8z7nfmQ2kREkX7aJhKE430/yp
1mxe6SIe5NNPKoaDN4I5UdN7JOQZ1gxIdObP48CUEPwu7BYSc/RZaEyKlclS/g/isKQfb1tkYpc5
+kMWzXPSqC93wrIgcWq1VvJkKB7/oP0LveBTzDjvG29FO+gzc4NLkFf3jSpfveQMuY125pT/zd7o
yrq+YPy6bzziv6V31kI/VSRHdBOyDKqPuOqhPcTHLAHlZqaPKY9M13F7sXX75JOZWTnVsxMPFxc3
J5nC6yg9suT9vWUTbI20fOTY82UBV8l1zYs9PVVq1cgY09v4QYCSnrt6W2c0jeV5s0zw4C29otkr
kAEQOH3esOCJM9MzOhn7iwzYfqhB9UPxpO2JPJl5bTHa0LX67cTpJc3nLWyaj0CZz5YJEQwFyG25
UgWwkhZS9A/TzDXJGd8by+HZyMK34UEF9rUOnB+JmWuR9JL1Nd2Otfx2nXsZq72Mim8RYc8c2gZG
bzQdMO8TkinRyKeCc7IIqI5NdLSkpZPIl/XrOyPwM/S1RVCMnyJeVqJ/RybBIOjbP1ThzFHzwDp1
dXLzTju8iF5x7UbvZQ77F6SaD3MSh9acdhUq98J20SxLDopt8ufInENVnD30fs6B5fYGNfI9ahdJ
gsrIiWQh5/Ezphg56AHLlFb0EEegTQR/wtS4Nzv9MRngI4RRf4TGqZe40UILvJ+XVPc54wNXG2/k
p3ugEXxiWUJdhkef9Xh7kj3LPpqC0uQ8+SYgwJnQ+GYU/qC3lt9+jHFAOil4rHhaDDaYWUREIho8
x7hzOi97NREkh3+lFx7m0qiP7oOxvbiNuvFY9p7w363cQ7MK+mss3ZX1r2EbrE6cWy+ty0ffwBao
oEGXrKGs+bTNAc5B6+GVhLe6Rh9maEGgH8SIIkZiMexunxFAPg1Hfzb09KLJfs2YyOa6+usMjtrD
jEuc0ccWQyWrVUNdIQrLIhnz1yKwv1Xh/JiGeydYTMZpODdcp3lojEutqKRI6BEM0uqOAOSy6asj
2ZCD3dXPQz1+RU696RT5On/G1qBLvkGaA7/DbDa3UVtwCjxmRU9n/PyYZISX3ShbFDMkD6Qde9YR
/xpO0yj/a2qfiKDEVMnlomUnj/LijYY3TqMOmUtK9U5Zn20bbXL0pZZQEFlfIqMCD4SBXqD75w2d
LkJWX45TbOtZyAUXEL7jabMfAuhwNWZsRhnVkrjJdwqzaQCsRL008ddJc6XRXv9tetuulRzSjOAv
w15zK2/ZS0Gld9v9BlXOe6mMezWYq7gAy+6BWFiI7icWmET6pPxk2gfJJah3LcGuoiPiZFoRzm3X
I/lFQt0w+c673Y9586Gj4xigRNLHqeCvQZB7IgcvrpPf/8UW/15POghChU+1JY1JhYorim75ZIbM
PcbZV1TjoZlvy8TtK49BR6zWeBpi4qLh7Pzo8M/vWZtmDB7kxYl5NZ3DDJCIYmQPBwwS1zElbZmP
ZK6rXP4YbYYKOVJtRmRDNuVbUE7wgP8ZN2exUHZr8xvHD2FXP2KoH/nA+VID3iTU9lTTfsN3+yuU
1XkO/c/Ae2Gm8K5LmPcRfC8k8GEhjSzGqinIois4l8nZoQNKWuI+I1O0siKP6c1O9AyrbB/XoGN0
6Pj8AudHmGfLuGQc7fsYfvAM+ZZ5TLT4MovoMZwaHHPcFOo432MhUIsiFv2NJ/VQsiTE7vBoVO2L
dWsTHkcPS8erNALMRmtK35/CesQ7nAcng52J5M/BKqcXEHWbgVN9ocA8AKS0ne65ho2/Nqf+ReP8
EM5AzMOEWa5E/k438kb3YB764q0ySqjDwpaLydQ7Ety8qRZdbIH1FTukOPMuhIfGaarX2UcWe3eu
91up8dQF+V89ykdi4m9d11/TtL5EDrnzMNjOxq43sA7BuX0BOHNpkvw6DXhxiopo38RDMTkvBZpc
qF9UFZ8BZuvI3RJKrSP34uKrJeJjI5rk9m8x42JN+yu2kl/hQgz0E//sd2DFHfKHxFmqgEEjk00S
rYaFy7egINhQRzUnD5aHN7B6kzGPZuko0psaTBItSBbGrQXJ8oTjygitnG8BcspCtPNLSps0eeUp
uhr86bUVPILFogREMh2N/FWFVxRf9aqbWA4mXzNb7xjW/STAWzzVb4TFC5lPWIfL8r5wYggP3cGe
9rAAcYIDzyOjyRnae2l9/3200icyR7gHnW7vWe7FVwx98JEBfRqCr4Rlp3c0nnt4AmD7ik/P1h99
P/DAZCftjXfzEJw7b9qZYgCAJh/4MI8p7BmUNP2WxjXt1foSpftWXpF77zkifFsBnVAkctlHQvuU
Zn/uzG0kbj8cn/6XiicjqIvFxKA2gxgD9uHe6crPkh5xOtihQslma9Iqz1KgJlyTZM0z6dy1Du2P
nosGb7V7gIYp6tEYYhYkidtLgIKRl+ya8pnAySu1g8UtwXS0Lb4LrYY9lCtjMznAcRzdVKteJlsM
NY9W4d4FFQGEethmTbucUpIwWGQ60b1CoHwJTedeNcOCBNmRQcVpHGsSd2H6i3VUJOY6KH2kDG/v
gjlN8BZNcXUhEvuBffDkEGVse0W/r3iq/Wlr3+JIaidGeZrhpYVmuSUZtEhv3BS+ZOJzqdfzScBA
ggJxsayNn5bPI3FNTig7b6T0jdQ4RNsT6v57WrPhtR1rlf+Y0Afa9vnR5zTjSdq2OyZFoEUonAgJ
Wko5G7AD3YM7JkSFMNyGRPGH3Hkam/ELc8vRsQghaDqKwExNC79KzgEr1ASyHHVLYhGJKYvDgqpv
j3CkYdgNZDEFdvflfFupYAaz6nnXzEv0cpKshaNbHsrB/xOYsG4M9qUlFC7uScCMaR16kWkcBxSx
cSXQpEYi9qPmMjTrqf+N35mcG8t//7Qc2GXd8Bg15GoAK7zJKSCzppkmVqROjVu0FpMgiVc3fbNE
uw/w5Exu9tkEbKRtnf9Ra/6CPAQG4GtI/XM6FAfHax5gI2yH7Bpn086qb4NkqCFmeJBaPfMRUqE5
2dfOYxHPYrlPfOOsp7dBZK8y9x8x9p1sM3oB+7RRUUlnmP7MIwY7Rt99mCHpw7AOl76LerCPq+lk
hlD7Oql+48Z4sLPhg4bITdnfBmKNrFdhgkO4x2qSIIckkhNBnPjfXblzC41fon00yY3RgXyzLs9G
hytdv8qb32qgNy7t5l1pUcedJ+/Uy1793PhyLPtXFWDxy/pBVzdqFfPT1txG7uSvmdNRTehtOOJu
Z3/UC81NN47NfOcnLVHz9pD8k4aqZZzSJsx31Z+HL9v0H+PCvNzKcUc3vjTpT9lG96CfZnQ8XtHZ
tt+wEg4R9gVMTANUg2FR91G0GYG4LatsS2fdCqlqU9EbszRrhHDiKQzTm2sWuqwVsKXAFZP8Eeq+
G7rnhswRF7v2UvTduuDoPun7QRGPHetDHmVraG3JckZ0JScEKKDSry7OaZLjQFJGjGOwJSUyxMkc
U4B3ubFlOhWjhRgXLdofDCHLibtAW2SHoPA3rhc9KXu6rjnpXtOuPCWR2OSSxrfOX/S+vw/996Zr
X9KYGWcVgS8wvPBFwWmqMvFX3TgYMmcy6nT1U2AeCa+8Fy77fV582TM1NWUZHwbgE1iU4D+7OGmo
lKrHS3mBvkLnufkAcuS1acU50PalS99DIz9GrT6OZYluyLQ5MccHxY7kumyZmmH3NOMj50b8HCDg
Z8X4nTJGWYT8rthOJGpM/pirmRAuTUDjUO1cjw76kKOtCF8Dre76NjzmjNcNGqhmBDRL2t9BbNDy
FW+tLLvj1eUYLZ8T0gjKMU6zUn/eMKCnfjG0+BUa0m9++zhQsFkinQu1gAqlv35JrPWUsaWBziKi
3ox/5Y59/RXuzGsCIXXqzG3f9kjF07p30CLcRwwzlH/8tnG8d/LmGJjqQTJhHaE62uF4KUZyYdya
HHTVpV0BQipLlr62HP9uExXp5981vBKQVxyqspgqCloNQIWQz4UneZLquzO8Z6XKz86Wd/HQ374H
nzWhUNoWwcbDa3MNmo5Ac+Iuq9FAM0ox+37lKZCAkWj+HM94nQmvZNW4GcEOAbp4Qmh4BJv8Dqha
1PlJp+ZrEqFaGoZ8C+Iz3OHXoXHvLd09A2oqqbMRcCLDg2d17rZzbxw2nyc/oNrmUiQ/VUtuGDjU
dEpMpcgTx5sizUKYGTWZdiH/CqcmFDaN26DxmmfscL9diHfdINB1qno6jOqy/FDezIz9l/2AKV9N
J4Vw6f4o5n44GkyHNhzWaacpqgThME05tzvqOvcEwLMBDpoZPzI9qDZG/hV3kbFTfc9U2/O4B4EQ
KtP8OvphvRtltKxKfJeiMZuziVK+jEBjcu3vm7jZNgmYoyzvrHUod8rmsQlMbAE8sId/P+R5Zv3X
z0wdZOsyxDjVmENzYDeoD0PEmVPzR1lSxTcvh5y3nRPj6BFVwko+1ivbiI2jdfsBb0N4bNkLl3JK
3SWWtO7YjGl//Pcz9E0wddZMqmmkCdwotXewP2xgNce2uil8kaWmDcGUT9NiGRKBsQnGqSZz4dXH
qK/qY5hlBOn//1/X0IlWfgwdqDXHizs5lzgBBJ71J79L7wczfBWgdrBzL3rGbRiPW8jO5ewtZLot
W7IPsxoMukRZqFxsWUJhsDJT/MGe9zMY0Ukl47u08w7wr5fSJD7h3571vQPFnJwMLqEArxaSlabF
EdKPI9P0iMBIuNnFtJiNcllmabgRQX1KR/EaRfEnWVmU2Ea8dFbw4mlgUYHzhAcrwzpEVNcSxWsO
0pGhM0FJK7h5vWPzTrVfIYCJVdAkKfc697eyD3glxQ4nbookADIVnpmful+O4Y3LElviQtV/5GnE
mmr4h8KfnwSU1MSE89TBQaGyx9b2PjVVu5qUvQaxTg244VDaS8OyzHlp7dn4wVL3xYPTcnQpN3hG
up2OK+AdvYlk1N+O7RXsNo/ZYyHd88xWwsnuCw/8E5T5t0FCXYRu9eHmEGWm7kruGoP2IKBOFWyE
WYBBCvOtPXJVU9SwwP9LkI+SPSPA77buLr5mhCSHsVuutesfBVaEGOwqpJCH2i6ZvxDnVUR+IZu/
Vy3v7Y1dk7SA6vgjBYWFlFSIR2zNOUmivSWjLwjc2YpSpvU04/8hXx4ewzFYuYS0N/++r6agZtTz
s5NZFU9lOiMrHGBm+BBCYJTo+CcOqN6ctLGr8enPstmEBjdRGKI4Xik2xZC1sKfpVPmrltlMM9av
qOhnu6Zq1PFIyJunms2TXBFnG+Ke+CtvA0LPXzthdB1b+lpNLzwIZ3wBvFgvVItImAQvReteq2F4
N7PwGWBLtraMchtrPr654wwoRyDfqLkIVYynYxQRI+w+mujXn6EamoF6rduCHqcRq+3AyXCRdC5s
KtBHjJz25FZR5mLrPZM2Jxho1aldLEPYDyujad4ywV+uIjTcvWfpBAZUHeOyQito9V9pDLSg92Kj
rZpDZD5XROmiu6okPmItPHh26yEIqNbVxgptU6+86lfBAeSmTeCkyvksUe2T0FzbCOdc1tgW6zrZ
dUgjS0G6giBiRPhIc44Wxl0Yzxe3eFYx+Ll53IQ9hrM0qwiy8yms2ODzlYCPg3+v32g94CnNYAxV
YfNdRel6qKMjMCT3kNZrLq6vaui5/oL1xQSU7rHxXU2MTMsh2YyK2WpKZBv2z05lBL1sch6lyzBF
hPnGtpRaebOcFuCzkVRxBe/LOD75tjqSen5qcxjpkBTgQwvub17GZC7xGL7iGfIBWhZB+Y5985bd
D1cc0L6rQH/7VYfAWBcQn8YjI0EDZhPSj08NkLLK/UAuC0wnc3h0cc1E+zYFYOEmC4OVgQyV/CZq
PzLqA3oVGy0WF3p/Nr0WGwQTahycgARGWzRoAXfGVMCAwVT5jv1i6UozeZbdO5HudjffTvDYoLZq
hPMYZ9C20IAoVg3TgxXM316pxEaNxby0c65KNq6MftFOMtr47QVwDtNpRUlwyVFjZeCW4dBMA22H
bSKgOmWJ0YmuOIy8i7SorQ3uhOiMtocly4uoTQhKzN0RZEPZ0VqXzGrvGfFzO5f2XaaoN0U6O2JQ
Y/3M3W1OzmQ91hQ/2DcGyIjItp66f+KFD5RRpCszmr6MOO3fp3LX0HOqFoxlZemyB9C/sDPSabzl
Vl5MyGdLVdjTEfq9eSyL4mNixHt0O+dbqRpHrMGdrvdwXUfU/ZXtsrMskqR+GG0DSfFbnrGpsuvJ
VSVowxZJl3HqNimBuv1QKStHEc0xgt5+6VK9t3K1+1/VqP+viOn/UEFq2d5/+98UMT3PX79p8r/U
MN3+o/+qYfLkf1CiLU/45q04FKXt/6thcv4DK4uyUeBF/N+B/z/VMDn/cXHTBMLyCKAGrqA9CVj2
rYRUev+51SVZwK5ch93X/b+qYWJ6zNenR+VWJXtrWMVI5nrScx0THGbAl/JvxbXfn49JEVFaav53
NytxdBJ4IkxGh0pmDIcUfkxpjx4LSMqspCdzmkReuaz9WuItYsElhpRtYoJxTKmLXZmO0TLqu27B
3YxWTBqEMTYEeAbdCfkIveOMQ9UoGDSVCQZ85Df4yWNChigu4D+Nh0wASqK0o6Lnpn6NHXvcEuNE
5A0nvQp8NkUal0BVFMAoLeuz7m/TcKV6UmjZOhwsuXYYcYJViS8ZESjuyxMx0kQ+yAhLRTff/LHI
ZdKDI5RpmM9BmINhitLwPkfb8VPnBNcF01+x0/rdwqZJzISeVAgo3rYwinipgzFcFRKCTlaGvwHb
EC9kMB11GWFI0N9JM2aPXBbT7SC5tplOXN11zvDhazPaJrGmAxW/CHeqI7H0kftLf0iUsI9cRgIK
8XzGEaoHuQPXUYhDGPrjITxYTn4qZBCd67IiX++0Ln5LnaKPfxVSyOeqJm1suowXBXg4svCAn9o0
9RcAZesPs5EPGG+PyvbkqWlghXs9ew76pesU8e9sevfOaKtvE8HD4+FlGzWzc5UAsyYrzey1XCS5
CHcuQLM1eQ21VWUVEwRrl3QFlG9+j5quBWUPtACVb1ZDRIh0PcmGUvonkdPRIZtbe4LxNAcV/C3o
ZEfJgKXhHtdBFQhzS90xQ6eMNCA76U5WdRIYuQIjCxcZpKi9ki4CexMfhw9OdN06a3K90v3sMgsy
fHY9hn1VxR8omeJLWNf5dTDK7NhpA1lC9HD46+oyjKDkcEZ8lLBkiL2yLTuTVa/bx6r2+Xg4DDeB
b+zSxmGIhpr5WNlNs8Enl5H8jQii1tOTL7M/WY1flsj2Kmrjc6noXa+Mpax8sYuaVG37cYagRloY
y96itgHnpZF66jr+uork7TiI4cGZ2UqGtLzMbD8bp5cZG91gPuqaad+ETIbpsF/EFVOrtkNsaUuG
PFj2iBuXzqKjN2cTMQgxqvlRZbn52Jb9gVodZ0OUx1+p2P0ZHNK1LWPIhxAJzxPMf8K8FVzDUaGm
OXRJXIS7cGjeG2GYB9A+DACZMlajc7Csxtrkg8eRES6/nBwelYGWFcuP77sc9zbQLFo54pv8iZ5c
NpXz4mifCkiClUVRfk/TdJek38UwyrUeMXyNQb/VUciFHJhxD4/7Rqo1O+bWaSp+wH5uGpMVBCnn
lv+pt3IqzFfLJSihYZxGYQnPwMvSjVtKNlTmcbWU+4BEzHGoSRFVUZZtnVy8lHq6WgaoIjU51wT/
5hka64xEwnAwcrL7mfj6EecqRbRUgXSkOgeZMIIkGy/j0N56HpTGSlqHoLc3nJH7U5Y+506A/hyp
40S4eXPzSVEAVdb+2jTJvuk0fyZlH+DfRE/eQNVJThZ5kcE16OWdZ6yozr4piWJ6fvfRl9x9/CFF
Bbe+hVUA8vV5MMiJjHXkvM1hO6+SZ2ZO5YvgNB5iRRi6wdkOJUPW1tGopW78Kbt23piaOpjSzTBK
9WYN5WH6xAE873w7wco237OCtGun9H2IahH5rri8C8v6rhnAgTf/Yq5g8H2ku22Y8baLQjDflc2E
r5X6tLrb5C2qMfZYb2FW8zETXMpx7hGnt1W7N8keLXJFf9cslbVusn5azg3SAfbLReeET6r8wa/H
b1sni9BMcCxaxp0bwNAbl0MvPyYzf0DC/21ch3w4Cqfh0FrcMfBEolkSuWPG57jNakwye1Vz6HIK
+2br8ZjPFyFDzBnnnWXYT7IV9/aAItrPxp5E8UuQBTBUApcACH5hOwaqbZWcLsmCYaPuuZY04XP+
gWx/a2yjUGOO0YsD5qlbIzE+IsZnmBKdx6pkypVWBjnyhHMYr7G3G3NmFswBwtHxeAgrYCO3fPxU
Zd0+nshNYgi8jeOZ5brR5D4FxtF22/ArYxLEzJBlRwFOdYgfECsbpuzqaLq2Fayjno+n8gt7Pchx
T/EPS7UR3kf6dteavXDdetQxd2SXlsxyfwSYamRQtDnAdR+Eii869j8ApnBLFOzCtVnB9sjzc2jh
v8zdS6ileY0ki1UQM9EEzfhtpWn/xn7WcVhPqm3hVfMT3LlTH1lbeDQoViMUuzAickYEdoQdajzF
zW704VWBqb2V4OKjDJgVqIrR7pTl0yKs3bfagR7L/J4eAePCzfHojtFVWf4NGkhmM5Q9b1zDcNAB
Iq1de41xnleg40q8KBpNAXEbEOFS7da27ZFBrf1iWJieGwO/bl9ZAWA5AKuYC9iZpA0AWLpkDKp4
0zgJdLMkOyCssafmazNkSM1pGGg2Q6qFTTvEYTS1Yo5rFVvb1BdA84c0zbxD0iIDJ5nHfwPkewa3
NDdSPcXPPiFWKg3sxzQukez53JuIidLch9ehN/BZgVocFNqSGtUf03TzKLQwH0Lmwl7Nu2+UH6mR
qKMOrZ8xBk89Yo1aJoN/DSZf7JWRf7N31NyRMTlkzJwcZReHDlOs6xLU7gUST8dXzZUFLMmQ3FJj
zE0ei3moHX9dC/dUuEyJh5a4qRMSsB888/ZXr5dTSKtx7LFDedMDWIdkl6c8UENOhXfgJNGppD9q
qsIedghkzYY/hsobgyNehE+OCvMqRxtlPnAgGfZN9uV2w2F0dEvatJ23tEjUHimsm0895PKT+9G4
2rzrYL0NaVISCJEPpUeEjRCvsSJpVlvda8U3etOX401lKu6EYXTrwW2r9azKk4O/oCDDbo4MoFrc
xI2fAfoL6Wy3Ovai1CugQgjc3iVWLrQx24ZjUL3RngLabaQyjsR2e4QG4K0Au+3oaysw1FqfrQQH
NIb2HqshvXBJZ6+h5a7Kv4zWmbWPw2YTT/O+t5gShR1wK6f5ylRzJuHhbfhcf2QevjZDFe6K7knW
o7mCMvYnBkAQWU+PCvTFZdZFwbqPkv0USHsLEfgwyXBceRSaL+HSwHwsRxKvObf/6kY1r8G47Zlx
f/v479oqzNcOCeNlbHQ0o7V3KTWsCw9/S+dgabSZqql4F7h2RcKtbtedg9QTdbSGeIa71sCsrIyz
UABBAC1esmbnwTXxLlxIcxpfWMBC5ybklgqtMcbB+O/3H6ZwWgV4vowCU6IbgOGCjrfKMrm3hLbe
/Jjy8L7w3jnZeGt3SG8bEEnnxjan9Sygbxsj24UcQNCEzDxH3kfwzVm+zMuQPTGT1/wTxBjLt2bZ
8EN4AoUjNnNaFysfQcmCgPVA6oEpog+7uvfT+9bLHTg0HewNF6MMoEkBu53gv+3hbY3N+llNIYXo
3AzIg7UKxxPzbnsyj8yxl0bnY3GWdQhzYMZt+jVXfrNkg2BlGFgxPMAUNno7HTf4QGNVmCxaxlsM
8ScajJduzFeEDlYDtXbHhhq1FQXMAKEqmd5Tcx0Qqal2dS0ZxjX2N+oMDVLJCA+yxXShnXjc1eVg
brvUeetbFO0CmNWyQKNdTFPSbUrHHQ6C05CIagtY8JiskzxDMvemZS0I3w8wvO9U3O3s2e/PIrVW
AF4ePUJJC4a301L2+pFyMjYsjHjVbm5BOFsTRw7PM0hLTDFECwYSQiuoHGA4OHrl58bu5mMy4nVX
yiQxCEwWzq7b+oyopD8BT8N96FRwqQR+VRd794R5OuibfkdNRnsXuOw9BYYkgup5uCztGGtpxTrB
MC2n/YBSmNr0jr6GJWQZGr+BxcSGrHS7zoUjt13xY03KOf/7QQ+Ytgoqv6PQA1D2nfTNeKdEjM+y
GK6lCh4Kadb3aHPN/b+fNaYZb+NEk4oDpxjhurmPyp8ybuEJaZP2qBGCPUo7t0yXHqNeLypOIgzO
A2cDGg4Hn+NkO1/DqizNzNmOOPfwqalTHnEhJMB75PWHLp+TSqAYxV2bbf5cxzi7SrsCHmWwOLAC
vQd9lt/XTXEv6oLCNey6sGatrUae5Inq4nVHa7EFLQbBZu+7Dy3Y+AP8eQrP8Ey6VXA/Ju4O4gFh
VVkfTWns/TH28XoGHSOiYIGvj1ZxH4dWCDliAiKzEWhgK17lVxO7z74Q4UNZBT8o/va6pU6Ky3In
oB7Sslr7MVztaAND3NjGdWXxXJYPsV86K1JX7yGQdd3h8y67OV7S8gcCzoqSlTN7b0SYADpMEBwt
SSuB16y9FIm1I09A+vq2WfdvKTlm4D30PtQ9ZQ4M2Ti6K+hOPk2LdkhBU/0JlQu6TZH/KIZvyyJy
QJl1yGA9RiczSFteLBoha92v4oGejCI3NylTFYDu5iqHQb7CmkQswdjpsUyP9AjvHcfo9yEHK84Q
KP+pMB9xEuFrQsJuR67AQXXFBtae82yRGpgxNchm5juzia4bpieZ2n+MnqKtK6xDptDOAdMFN573
rpjNFudSdDOvtpT3KXflJAOCZ8ELD+nRgDTE8TP0ZgbJ4LOm78yN+m2awMV1eanX2gudXQPIr7eL
dd2JAShr8iRsYS4zs95okymAlyfJfV5RFNa1+ZuqIudIeRnqO4NoexBcYcb4iMF6A8MZ+JvNELQe
r0p0wznEUsIImAuAOcmCWMaryhStY9iSNhP9tOH5Hy2lS6V1vjUNb6I+X9VUSrJx2t4Sx67D+vVG
0Oo51GH82jX5ysA5SYuHfCxsgO7+3D02Ce6KxDbdJZPFmoIt/+ojlGK1IWc7YXBe2YH4jLJ55Zqc
/yuzajbQYo5OBHw4UcNWE7c/m8R3kIM58QWJT7obJ9/dDD2Utx+4ng7A1DehdVESL5pfvGhBQAyM
BpFSo+FhENUHnQqvvv9KrI60Txu/5+5b2dqgdAFN5hWu4pI82TBO5MmSHqmG/NEs/Sttnwt6iM5N
1Bb3hr/tOrq5kzp3bt7VZ7wNcqe7rDmZilP2mL90EWstAzkUHpYB7Hlt9lR6Eh5L1DYrsG5soNqL
IATWxI0M2tDSQD+K2h8fij0aLgJQPe781PR3hrgAHISD7GYgiwgGjWafLjspGB9H7o+DQXtVTL65
asLbU+UBfvLtuXp+G/oK+21p7vwyu8BVO+VulxwDIWDSGdNFUcDSBSYHBbP+tlnb0aXiT2qjrXWE
jV13PrqWzuTGx4ScV2JaJeco7pxVOhsY833raZLEGwd/b3fY3+OBOVrUeH9MBpeSWMcWkWbjWX2A
/JPSVVkTJrKtdzjrIxJajThgcbBz4PBtZrcfVmP01SQZ6T3oIStTc676Hzydx5LbSLtEnwgRcAUU
tiToyfZ+g1BLahR8wZun/w80ce+mo6XQ9EgkWPWZzJNKB1fX1Fe7Lu5jRxMIlFGOcIeEkaTb7AI8
br6jHba5ZAtI7vRtN8SM+vV8wvd+Cjy4uTmms00LDxanHtD7GV+9zeKhz6kwisBqnqVoMMC3rHjF
VD9SFfosDseAqt74ThhIndt6fpSpdee3zvCQgp4QkiZv9W34TAfuFzU8J+XN8LvkyAyn3vVG1B3c
yT31fsyQzCnu+6m8sH7JGn8NBqTFjP2rtzjPRra093jIQQwOxF1xLB4IOjjKobzLJkkIzbxw1zI0
2C5Oe+kTl2CCPOYYvfPj4KOPPSjFptxHWSRZoVvy/O+7CL67NbPp8OuBD3xTfud4bNa3ZWFzvO3K
6DtD5EO2G0pEMiXf/Khb9iDRQ7ODPLUwbeDM8357HlUQlDEQrTMeYpYhO1rFg3QhBsQxIk9WKyMg
vZBdmomMiw8PGLRpD4wUBcj8MiyMbayE4Q4SpCJa7i3i284kJHoI73OyrWAfj6MdTiMCAf+s+qH/
yNlUGToKmJRY04kcARf4JU/7IqxwTqbLNOLAsFZikGmog48INc/pM9RCjUokGRTzlUZWrGGL7YyJ
hUjEUYCLcpUCDuOSe1vb43u2OO7eh/fjdQLaEdvEnUOdz9lpdshO7w1ym8LZyfTBxG/pz6WA7T+8
Fm477ThN7e0gpmTt9DAzI9m3k3e0Dqt3q9+RLnQXwCzadpSrALo33MvsreJp2h3R5weB+obpNGHT
FfXFhETqNs8gQKNtlnCLkdXw4grObqW7aw1KtUzHP1gDm70GJRC4iNy0AaTRXYr5ajv31WSPodVY
HjrdYXm0MmfEn6w/qqEk6X4a9oTPSlZny4/trNFOrBqPoD65wj7t1o0PAPSIapLkBEYuxi0byUql
EiTlRow4dHQORNksALEV9RyGRHIttVt+ExD1jDKs2BFjVZKJmoLldsTNbNNl3xFei/gE+l1GxllX
XKYO0aJhMY9UqthjDxlRLFXdNcKtG3B2lrOLEx158i6PWJASp9qfSwNgo3TPqpo9lKmt3vjeMD2S
CZQdSCPj9EkYFcZxTURJSrAoarAfcsKsberFZFEGrL05gCg8a5dHte6W89jG7QEX0pXhCvOQtP87
dKINPVByhKmhqhUt4+dMyc8oG5ZLtoJj+1LcEhyhAWGE1Bf2myaR87pE/ok/q2/Jr1KsSOvBeVfQ
9i/gusIpjX/rhSaBAl7t0Zc8dbYaTsqzNOp9TaaSTsDVGbEZZu0qW1QEDxotgyPhEIyr8WEmCxU1
XPg/yl7+1oIULc/QJ5KmGJ2ioi9NSWahQ/vRtsN9o6IfbVcjcCBGUbFeNe/W2G+c+tgYHdCvGRum
uQIPXOaQ6x0cpiM0duD9Bjk/C2F0ngZ4POTjXjSMkZUrfmzh/NbUmvSS/Y2aYWR1ieozIX6UgmR4
c9yNJhjg5lsn/Clz6KILQE2bLo/RKj+v52WXi0QcKGUP40xSQtnyASs9HPGwNI8T2OnKdsy7gpWm
H/nfQfA6Zh6MB3vvll0N+nBx4aeqj9jL2xOg8Pekm7bKQVIyAKn1mB7H+WidRLOD2fHNuf8LHRyf
NGgCOpaQclsnwF63Ing2aZTCfewCpKvS769KPBIW8VEy+nXdhCLSaT4vHuj8nUnImMcDec1QAc8N
jmCTAj/HA7vOYHOChQhvnpk8YfFlU44NauNYIBRL4bcvzgxeOfXd16gGvZ3n4irtyCOx2UJVtIA7
aIwkXOT4sozq1dX7OWd+3why6sEzHSG+bBsLdUbsgW7006950r8WTSuHjXwK7cqlJoBen/nTo5qr
6dTVIyatKDm0MOm2edyRTG++TjrDK5aqi11jn/S9J4G25C6moU8Akx49u7CZ2Y5ffcmQA9wZQQvz
ythA/89BxG0T8PgEsLz5WP9NtcWQZPzT5rram8txGJJ3z+SMtAwFpbbsqqNMmag0xkBkqokPJKJU
iKDwAY4gxMogVSmfJaSooPsmZqFvlvlmTVjc+HRgJ96KaSI5TLngc9jwbW0SluqOFKqS0T3nMpUl
Kao/SF6Wgx+UL4tO/FNhzepgRQ2VZEuEjdf0W4rJnzLhFmmZzCCTyeZQETizLelwoqbsLv3YfPlD
c64Hm2UUM95tBkgkNDCZp4gAJqnIqWaXjZzoOo+weXLzPTKr55b3jRjMPSv05yJTe4X4CTbENWIx
xYgZ7LXvWc+OrSTFfcO1OnGNu1wLLaByZivOiLu3OMlVkR5opAgmypaAuvBk6TWXnLSXLcOJhsgc
tNPkGBESKolah54muzCOP6vAbcIFlRGyiwg1Q3wYE+ODj1joBI9VZREi2h1r1Ux7SfMCm9xcE9lS
SD9hhKpxb6891JDhV+0AdMwSQlcXfAV5OQIhpqKb2G22On1nI2Nu1qA+zWaIhp48orQTaKp4s2nC
/xQDf50y90IjifjkDekpc2fMB5Xx7KvxXc4OttL6a4GJl5D0SzOcXaemPqdB/quHJgzSh8gkjyHP
diLXuUrnCYBmCCrxWbGEsInY3TCOiwfJ0HVNC2kH+KKSfzBBF4HHbjUmAEa5Kd+1BKYvvIW9A9oI
cCvaQsSaUa+QS2FncubR2Zs+kR1JEL/NgDa2ToNcyxQHPwrKo8ae4iIQ3xhAiu/yGL1ZMNCguCZm
ML8pdxP5DPu46V8t2cH/jYR9WfBvX1XNyq79mxuAQHL1ZJrcKw7W6q1jO9VhQnGq58RG2VuEg1nd
W/mAB62xKDrb1NtwbZ3RDmGP70H6BNK61evG100BdqlgOvJ/B92T8c4uJsBL4lhPtpd/9DVuPEt1
QFDdHFJ/nR1ZYnuXdvFeB0LXOIl6myFi+u1mZ7+QX34gf8pcQE/oXAMbU7EBy3M/dA1IdvPkwuZl
meq9eM5875nkX8e9G6YRPk0zcuatdG1BwgFzprkoPK4m5++IFGiTcqkeDM/7PSX8g0unvuuYayjU
mHSm4s6wY25BwVqYkWIqEmO/8PfYY38BWZc2X0jThpeccZEuCqZUCcyFOF6fn8bQV/gRD6ah+8vw
MdgN4aKVtuDpD1z4GIyOAStB1lKvHSneOyF5anChvoCO+RAm3QTObFR7BcadnBjtTekXLxwcj5y6
p6ybltUct8ZP2r8Y+2J4N+cvMx8q8vyMN/ZW8HJI3XLLhqU1oY8aB9tcBxbCYzCkWUaKAhCne+Hp
T1/X75KcIDed+w0rXOM8tK2z8RKAfKUiTrDw7HPZ39uBe8Slyu0fLNgOCUKviQbjie/TXWwxhq6r
PwE6LpzKGIpGT52MRkP4AwHNM48EKZQtARWWCN7JM3HwsBHPxFyZpUD/JH2G7wm497m9z701LDDR
u5IQEjB8+1KQJL+MRJy1gEO9xoSr1KZ3yta8LAmZvQN4wLaXFWKgT4OcPzBZYGZEZd1OJmKMneUK
7MZW9o56pDovTMxORSG/y38mCwmKywNPLfBEQugQ19yNvicCcXaNE6QooaAxUK3KAM0vhiynU89d
ibXNrE3JuhsRFhaLyQEQJRw4tTTvRmMd46W5SZ9kbXKQ2FTCIs/dj1IEaIvt18aN9l3jLAeXjOAx
Ds3IQKsOu8Jd1MrfevXWNT8cfCfKVgsJwy83Juorb7E+yKUJ9WR8MCqpGKGeaGDzYx80DwbCf0oO
9Zi2WG0NKnZz1xdyW84Vw27l0/PzClW4rcco4/FOa3MHbdINuyy4d/z6vae8lFrcZiVd/nm1Hwac
RhYawCtkYXprzkx/tson9hoI01nd2hXj2sAMwKAV3WPmM2GM50WHOYG1UJKIBdEF0L4co9iYdafI
R47ODz8CvXtJl/G3w4R7SdZIYPdWl80zrkI6D5XnpDHYZZg589F8Mz2Akz2v2RpVXoLNA89gu+59
pHExFaQ0DbRVLkpN1l58EmwP3ICjg7MtseROpe1tEf2OY7qDWobSkKSpzmRc35veZ9oIfY7T5gZZ
U7JSs5MdseMAZrv0yYgLSFUTzjLVOagIHDCZ0NAc0v2W5Og18Az6cQiOfl+f/bGvL2ntf+EAdQ8o
MzdGse6GpRGxDC1gLY/WDw/kamn9gxeK2JqZBRAuEPOBIMinERDFxnHj60I7SURgclnFLYgWXqC3
UJU02XaJgz08SHEHl6wqyYnRHEvpAKGA/huT/TiBb2QG3hmMiTTyKSYFkNcqwy9gZaEssac37Odj
BW988vbZLF490KTsSbE61XgXD72klDaFf6lALTBbBodmRndIB2i06vazIDC+k1USFi3R7fjHHmJt
EZzELqJYeJfdaIVHIC3dcATffC6MlKv5jFEh2eStkbPhrrbp3AnInHCU0eRy6FX21tCsWkZGYpcI
cTk/BkmNMgn6S9v6nn/gg6LAvfjiRem/9tB8dwqPcNvjJOn1tWgtIqZiDG/JoMlqwcpX5n0NfLHA
hb1g0GOdh9M1vlcEOI0mQbwDvck284a3OROHzGK+5FQutki//CBYmWETghDMCHQ9PNqVaRNtDTip
7Ft6RiI5/Gw4gBEi9YYYRsapwSYT0ddi86cNmJhwMZ88Z4outTMRDfaXQhDNLPOYje3thgpCmtFH
qE3k2crkJ8Kd6qyN4Va7NUJ3fntXF5AmBp+zwC7od4zW3PEpmDEwE9VSY9ScPxmJ3spkIlsUeO5W
28ODk4/uqQ5IEwiyC4NAyAwaoWk6+5qbrzx7hncvGvMh8FuiPtucGEtO9xgB21lboM6ybKsIQnm3
QMYntTgghKLtAZ5eR+5tInimb8RJBWMS5klQ7uuqfAQU+UD+tEWQrrlNUXPxoouKWmvxkKuOio7A
TLATtBcVO+yhB5vxxnwZ5tYJeVz+ZuikMLiiDGvegtT4JROkOoldw/ORyFdmr/+p21puCal6KYke
3GBDypEErHBdpm65BnFl+MMXwNYdhMPvoqPZXDymO2JkC2Waq4zbeR8YEVzzVrAnUNzghBV3DG1G
x0JaFvtngFHrRj5bEaUNLMLlMw/kUSQe4qsCEStC+gQROoP36WYxvybNZBVraR+iGTpAL1RxyRXX
1pcOGlWGd+oDeM6DlcS/jGg4xwKqUNpDqVhGJqMtOwM2M1Qv+HY3gDVfy5pxkReg/Bo6tHRYo2H3
VyHAao6IKAtCAlKOwvAo+VGPbBc+x663y1KuBZ9ZkY1A7Ig97YPyiXSpuj8BmEXtBwcoltNanBol
6Zj2VxdYx2YkAaC8d41ovBZmn63o2jc1zcUl7c33NvE/Td2C4vpUpFzsnNL6y+P1Yrv91TBx+Tf1
Gj9D3VKa7edA4PK2c6YHZFXbQFRsFbugD/14+rHG7JfZBa+CeIMNGSGrkIqiNK7ENprA3xSmY99g
WhNGYj9k6Wzt2pHgD4F+msqzuJtl8acZfmJZzGxFc7XPSLywaxxRvrWFmpATtfmWVIx/YrXYtDq8
eYpVbghX/TkeouStgUqzGROoyXpZuOjagCRbY8MPS/e0/lDb1+FRVQOIyu3kVlmNOohVQW6WA+Dc
Lnvokv5BRejgSaX7kp7NY03icrkwxBiFvQ2M1bONrH/bNrLYt0jmpihqzxLa3mbKg4O36r7NXm2S
sYIT41kHJwbc2oji1A+LFQ5R+1xCWzy4O6ttvGfHtfkTFUsD807IhQ3BRIQZw6YLF8ORYEm5L0e4
duNkjdRiHwHt0qoXVIm3UuwzxWdZs3SSffDQya80YnxV6CgLSdyZsZO55l3bkXeRe0CJ02KsV7MP
3sGm29koPh58pz11khSNwr9FJFHdCfsY6/LHzIlXzuP5le6p30m4/lttgOUmrRXCGS0aJSj+a/a6
aAXukQdd+kLrPcYsVkkRGiW+Ma2hPtU2yJlh8cYNQ0v2yLQDF8kmoWC/tKmrnrRxlTln1t4Po8Ng
Nunguc94yCKgkzpD71ij46rs1dUbkFQf5+5jd8TTobZKkGAJW64jEDxBsyNR44t1y6LM/reEURGS
YvZWNGZDV0ZPwlJq2s0mZZAb/QQgerZTnV503GU7jDrWwU5XszQ4YAbU1h8HcCiyLPqsMQEkrlcD
MmV7HFuXaJl/puZiYAu5EGIZmuZSXEZz2ds25IZmsiBHJOnN6RuAC3ZEzmkZ/V4giENxt/kUIAG6
2YN5gh7WTMXBJ+BsO+I+3NDVkk0dj/Yd+1xEoOwF1ICVfgWyVFWLJ8dCh6fHOwpZlA1J2R1zDHMH
Op4/bjC/9vPCsY48ShbpZ6QS62DI10IO68mZNN89DIeOG56bPbmPVwP73OxpS6CETVZwhtiin0E4
G50K2LwpnFQtg46OTOzcYgZjePRiBmIMAJSsBity3CYP84/d1ahrPDJzm3j6nRCvRCwnm+Smg+6Z
xLem8/94JoKlKpBEMD4vfte/zPguYic4xomnntbuaximYev6JbOXhMC2zszu8XlAXZ/y33bPpkVw
E/VGkxyy0Scn0ccIbPZrpVmiXZuz1tzEGR1A0ZJi3+arPxt6xtLzTA39PG3yIf4DmOKVYgdg7ipW
xQiJoSYmjhqd9YpjnXQd7dFrMPInQ7qKDgkI7E2vrUOSN/MlcoLfTS2zXYuzy2vGa5wyMwFQAXpg
mPtQpPH9InG/TUX0PNfutPfZ5Lsp7FD2D/NqcjHNVdRc9JdIB7z7/EYSsMTF/7GxfdjtHQIrEGTw
DzwyOY+J/6hnrbe91G9Bif0Fkm3PMjPFRMOWsCjDJm3Olhl/LkRsMWr0W2S9aXsOInfb4tJi4TT+
6WlTt1Ha5F/D4oSqhUwzJ0ZDl8VsYcaKeByEgGESR/H3hHWDn7CTIhN381Ad8IN4W98BvdyWb3Vf
YFRJ/feWNF6UkBuSCV+BBGuWTGqL87E4ElJGaY4YQBr8P1kzJ0b+EqtkQT1CmWjhO9lQW++ysfqU
AVr3diEfqQ3eiEuOqXZAP89E7CBvGpFHS1yPMu13ECsclr19xblhHoJZ9deixC8TIXA7ZGwP6R0Y
C+UdxYjo/xj/KGN8XE9ui6YIL6CxCdJnsPs9eFPnE6HhbWm87IyNBsfTPYno8ZcYoo/BQh09KeNa
1IMDpGCh43GvcQDj1nW50ZtshGmRLA/p0ounNubUZyyOthDFOdN3+whZaIvrEKlePKCcC+azm0eX
URrtu1X+1YsYd6PJQFp7+lJkst8ta0bHGOETFg/2C0lJaLSavykxPxvdU2FXdfOqI0EoTMBnobPM
y8xnYAdkhtrLIpc5nh4xrZnk9QBsK6VEAG5Zv2sDUr4ek4gtZYnLJidXo0+SsEtuZgy+YuxKtr2t
eBu4jPmR1Rcz1/JZkTmSK9m+2pc1zLqrFkCyZfCoIfnnNYtaYqFwjHXLp1cWSKPzhcp/ANsaze1x
0MY3yppf5bI8Qu8rL8P0N03wS0Gswva/btaXQh2DqhAozz4ML3+dXcZ7JLO1WezcDXH2rKqEjW9v
m+cASjax5Kw35ACPFRskLSj0x1o/DS3PDfSredfAJqr1/ByX884w3fpgzRlBeAwSyH+jje3J1syt
m0tPuxurSe6brv4BQLmXqLNesmVSG84yxrjjg00OBFvMZFXbdjdCCZ9HgSRk6gM6xiw6mHL0mC46
8OJyALKufvEmBC+GrF5TZwHSi/NSD2l9hHhNnEy60FaVau/JeVl9TC29iD+/5ituqPgrCMgATdB9
uwb6Y2LtfrF1bHfV0nqHwLS+OsiTS93lZ2UF99R/+RVv5oYVK/rpDDDN4MqHKOjEo1y/RAS+rOmi
JA+jtJZJtJOgk0xY2TtbKHM/LuIlThfydjNQX+VI8FeKyoI8c3Ahwn3vHeMYz5BEhGFsle/j5ja6
6BAJw9lk14Fy5hCNfrHtFv+OJDOAMmnevNmMhg8ebBWCHmKkaRncJncy+g2cvxreTPU3I/0EhQEi
WiyE1JbBBgrig+O5bWiRGcDc7ZvlZrsbWtT8AUvWjVHbBX1LRB3mFseq9eXWSFcGnhjeAs7oEK/P
fDVLQXpYQfqaaRe/bNWjAqfOAK5rcXpy/5Q+tw3ckHRrGhEJQDlDu8lEjUXRVh7bqP4mH1yQuM78
xmsfjRggrCeS6ThOTXyzCCiYeoQXUmOYAav/3HvW1R1wMFQoUSSGkJtAvJbxybLKwmTKReJCo2BM
Tr1+SI0SvFZXmqehRKTFEgCludrhfHlDVmbSLM5oDSkuFpm4n441v3gDT1TX5sUpM5DoxtQzTVJc
ugwsTFcieMZa9ASolkQHcKN4e8jiWPjVorq7BuFLaK03WLOCaNkX0/w3YcFA5KIJIwC32ezsHLN0
p3ZpVL3CpV4Odb/VsfrqnVYcDOIB8yX4dnhykMeYSEtkA8zQEj9ta72ZwV9ps62xvGpXoObYuISe
sNMvfvWzQUiFYZ5iMDl2R1SBq8VLVbODz9Y55qwCiBm+wedH5fd9Ym49V5k7W47RgZqBuxcynWjR
eqaeH+0LzJeHYkC17OnnqhhD37H12UDCE8ZGejM1/0hhc77li3a3TZm8JLIp99PAjUvE4Pdog+iq
9bPVso7nT1c72NbZHUdgA4JsE5AfHorR/ymK7MuCRUPJ1XlbJGjsCxTsTQ0lH48iUmfJNGhZfOcs
PQjLg5Ugnv1AN4kSyaLE94l/HZLXwev+JCm9iutUP2kXtGfhAXguZswR+nPUEOmyZsyIumycFQ7+
0Hfusi3bveHa6jVzCzLJFGLsIuqe88I9RiAKtwZrVSlJDstjm6Vmv5T89+hY4hIpGnwqxn31o1ct
ggIt7Eidfkcp+Zov9pa5K0KrmqIMJ5i1odtkS2OjmGePhtSk+1rtDjk0hgfeVTY6zRPav9/wSdWR
BZW6R4LKsDPBESXHc1/7x8KfP8kN8TZwz551GZQPTSc+IQpuo459soy98CH2Fws3ps953k6nso/w
AZgZs9JA5NCU5xdjcDJMyX60nUCKR333vjQJB5UvD2TeYnnIOsAdMPHFxIg8N9CcZ337BPxiNX/h
wkWkdV4mSZ0Qj2/AM+xL45EPMnfOh71y1jGF4kWH1+ItcFro4R+IaZjYEADM5466+gxKHZHZ96bI
3puo5xOREkA4evobpllymDzBCD1DN4HNF6ed7EMnKfjT6ZOF1R0EBSIRFxbNxmZL2yVGfRRdRea7
Dr2u6/bFgiY2TZk8WYL9joMIlG3cuwPm5lCwbO4VygmbNTcy7id0LA05OO1v1tbmZkmznaOvbRv8
LWcPAbedYjVikfMpMglmmfFiu2ZyTXVza3usTJioWR8m6EMnsTjYJyBzt9r7U1Onb718BAxLAvtm
/NOhw3+oxDVDO8DE/G82qpM0o1PGSNRQWAt9DCuNgobfoy1xq0rcsjJ/RpERaoOClMFiDmEgm/dd
AoNbFLa/cQsHQVFHzVzjP09NVJZWja/MgLdd7qPZeQAXuskKVA1Z50qkcOfex47YynhNy9WXbPLf
cYSxsTbdYFWf8JAH6sWoCFr3J9wFeWI9i9wxwzni7yj8DK1zr7Kj0JPaIv6tz8EyPjSjlDcZqDBw
iBrIh8dxiN2XabVsQdwHoumdRZeWzwgwipPl0KeOaJWeXezz9H32QvHs/SJwKfqaWRpiBmE2wj6w
oYkKc2DLt9jMyjCapP6lwZ0YzZz/WQYQbER42DSe0XffBSR9i+HBN1z31Bjj3YzJ7shubuC1iak0
SAIL6ZtZcfTrJHIR1C5mJja5X/5MFreu7RuviDzlfeqyiHfUcPUIQt0uU16EC5iTYaiCE4MM0nl8
0b56a44eK51dQMpE6KkSHTNxDcgJCdd13ZQBlFWPR8vB5VE4VI31MoYFaM519GE9nSBjkGz7NwHG
jFezZnj6MAb9S9LEzNfd7KOrbPNuTP4kLbX4F5sEqmgKXRGo6h7Rclt0d6nC5FYoUE3KCxApz++g
kFCtVPahKQZKyeJQWz32NkqiRp3arLsLxvkaVfFrNwSX/JIZzpo0zjtfkSNA73WvW9KfV3vokBAK
yfwgRGH/Udp4WXMSBgyWF/nA+NMcmTeoH2tKnhqcQbvALFhFMq3VJJyxYjGXqx9NTwjLpBX7jFu9
78yefyo5vLHW2WE0+VU1HcZAsGessRnrUlz7q+Q+LyoddnNtXHiZvtmdZ4fBZWJlNhCepU+pP5V/
kj5qLnmtfnydf9P1FgczLc7aEZh97CsfkF9yRNbnrAxi4i2e7Dlg6DSeBqQNEvr4VvfDU1JBNw/I
0pF+M23qtDUftSZSYcSYBPfqZryWYqhvUZG8t63nP6JIBOwmMNAAGqJItWvrGHTLBScxWRyGT+k7
JvII+Q5XW0wGWzfbZxUlqAa5Hu3zmjc+U0EflrawzkkxWJSbzv99t/7ev19KXoV9Wcq3agmwywo4
/nWHLIiDothXToYuK9f2tWLBO4luPmBxQmU5OZrduIviCXYfhLXJfQdtZu1J1/Qufd75F+2n/kU0
pXfMyvboMIgfU3luOvzGbY2+TkSKU8yKzPQioya9MDJy93EZvUodRBfLKgy0t21/IgBvB7k+vfz7
4kRF9t93/34pF+slMegJ4qou0aAXrGAppTY0GfySrPfqv2+HSKJcyPFImC7YP89Aa1sZet+NvIyT
WtwdlRyD6t5uLllzFdZ4GZ3FOQajpBgkHz520wTTAYyroXOrq/brpNs0BtESicMgO1Cmew5mugNQ
UoAm+VISRbvHHgCgy61OQvnExgdkBeHO0ijZkgc0wvmxNbyakFT/XMYzw8KlCDX+RezfXTpziGQm
a/KI7K8GZd2FU2sAo71z+uxgFZ44jT2KBNJPPEQmzrEEkM2xgg6YEBK8Gm0UGCFaN+PirK/mv9f1
33drwhSyphGj3PpO/fuiJue21NgrBHJiFkHkUFIN7+LItPg90HKTb8dH/E/baeyDCyGuXzrHDjH3
p7SEWQNpv6PYGMPWMIxTXf6W+CCwD1LyIbJnsp2aZxObwjnYg51b9pltPdrRigHsf7spkjKmAr9d
9L8HWY83u7MszA8mkI9legxaBnK0DOTKTmCNy2W8d6OV1Nenj8EaY9L3qx0N1SPeMHc7VuPWLYt6
lw08mikzRBNwmD+yyRxrRSznHEHDK4sVeYFKtAMIYVvnkQTRTZDP9V7pZoQ7MrqPED7IWLIjYzcR
Y8K0sWmPCMzriDT1Yemd/TwBRMm67miW2Xi225j823HkLa9ahjJRY9JArO4JCXZua8e0JHmPi6C1
omX99P34hk/QdjO8gZEkTcayITlVZnWKWdWIuA9Y+9YE8kRMe+Uwnf/7bv2lXTwo01pOQgN/ctYv
xfofN7YatyRP0EEtUXfWJTm3VAPKzAinG94SlyResEH5zresbIdJaEjIVIVKMBh9OC7s9ee2Q1yR
ZQEKOM/ipaeSshOOc9/srceuxRnltcFdFTQvPpKIix8LeoaAmmdgdyr1VTeD+9KQmbCqD31Sdoli
7i/go9FdtlbNmlusQPUAo6LBOK8KUvkMhPhATBujQD3vmRTvAw9iHTYn9UbCyQtFc3c0hsx59iFp
EdpS/zFdRt4apTjHHkMo1XvOA4xR8DbqfYmX6RbAeQ3zKev3gYORgxrOR3sIBGvrZ6QsYqdNQxQN
PCmObI6p4Rsfc/D2z2As3RpLojfJA0SHiOlAld4R6Ei//gnTcjguqGsYgcXTnpFgeixxjJhJOb5l
uWXv4QDcMdGfQoS79ZPIlqcygjUUEeP6PKzq85gy5JDYdvw6T8tHF1nTriHF52ykLfP0hiE3f/OS
dVGEMERw8GujTO/biJxA5XD6u/6NRWxzKNYEIxO1FN5NsLjZkOEqYPUe0TATQ4wk2ko5R8W9yDrj
E82wOAAIsvfZY8c85GRmgwxZ4Z0KX+mtTkmB4HhC9Ml0Rk7G/VpKLj6kIviLwxOYMJ4vefZS0vI6
/dsi6IwrGqmB2ZTuuSVzovQJ7rCq6lt15XLwrKTeRxP4mCQm5blTaXxyYJg/igYxdczfYNvxzDhB
dJc4f3w8brzo+RX4EUlQyVxt+RCGxgjsrojR75p+CiZCqEVRwDKJ026VPQLFBHKZtgiNSRpOeCS2
Kg5IUqjSbFsQ8H50Smb3gUj942JOxgZGLWNunIKoLvdRNQPE9kNMpvPO9r6Zm9mPvu0U1zk2n6qF
8BtPDumZZEvnJmN77/nDb37qDucojNne/gWIKvQtrS8+tQcfbNUzVLkZQVadE5an/32pZxmdtZp+
JI7zLV65q8OmKKydfiZSh+K80RX7YVftcbJthmi8yxNCOIdidM//fZFKnBObxWWCwndPasrMbv3k
oEXaxGNJirbzFbGk2JoF/nZtEx3oWmRyeTBr87HLjzzq59LC7s0KwmD5jZKtwzZJganExo4riOOJ
rS6MPNWllf5vLn+ekkibrP44l23BfYrGncuadsDd2YP4+e/uthUDWj0QqdFQNVw81TiXf9+5//+d
iqNHRYTQISiyTxaELtEKDm6r9Utn/jLAUJ8bxRyjMmd4q57hsySGBqSca04rwmMNAiDX+IXE2ABy
c7q99O8dcqouTd9PV8dS8/Xfd1NL3kLC07g1Rzb5qNfYu1pU1cVM0sU8m8i5sVgzPS+saFdY4J5a
m2VOFE+/qoWCTKv/sXdmy3ErWZb9lbZ8RxomhwNtVf3AmOfgFJT4AqMkCvMMOIav74VgWl3lLbPq
H+gXmkIxMgjAj5+z99qEiDslceL3H8oczJ2WGtsoHwUqEAhcdowYSKk5hDScRQID3JPWaE7xnG6C
iDNft2P/r6fb8wtlqgpY+dNTwZ7nIBAD+PRk2LlU7pYZLDOz0D3+9aP2VUH00S4f8/DUIneKMhlv
fHIU7/GfJcTGWUHmH//60abCP9oDUBiDeaVjfhv19hBHxCUODrvPVIw/vHJCD5vDLem8iWtui6Y6
8fKO/IQURsaEKmsaf+IvIoGi0fhGzRNtTn+bzjm04fxSAVbdinifvVJqhtMFbMSj5GhbT6U/BaeE
yyPqvXAXDky83Pk3ZHIane43/S3gQG8ThsM3J4W8jRu02EQ055HxMOAjE2cF0y074tptaDoN4Y19
XbkkAMS4YmIlvISUpRll0u09UI1bEgCts5G1xUolqfPsZ8Ucn9MsNQkja2qnG2m88Tu96gNZN1C/
MJxhV7V3BQkaP+hWDqT5mNGrPsD4qGrNWjmVNi5M4tI2iR8ZB5s2Zu+rEF4KxOw4o9QIbduE+1jX
xxIZGXltjIlmGSAy9A8g90hOvUUxGd2vuGpXyCPlz1zjlK60Ur8MVfPNqw10XAR+PhoNbWeO/dcI
Th9rebaKp5E/ac+aJma5mRL2tjaH5OK2Li0zUW5RXGUHyyUpQL5HnQmPHNZmo32HnHiuNE38nkou
IbHSf2rzxboRw/iSDeiRgyFbsMryp6lAowEk1HdJEyDrrJtxiTQAlgP14YtWpfUDsqjul0Wl2o6z
9SEsmhOBVO+AWiQTlxItic6WvCnc7FIaHapOfBpKZMiAJ0supIl0WfOsW4Eq6cbbJSxS7KxkJO1b
YtG5V3yPK0mk340gj46pfe5u7/cix6Cl7YvgdH+u7hd7NRbhUzK2xmsWX+8PArISXS1reoG1KG6G
n+IX0gEV31/QyIIR1ZfVrr4eq5nTUtRS395f0AEvC13WsI735062eShQIDxGMQeaOWzu/zsykIdI
OT3dX8EBTYGjKdYe7jdlJQlyB6L/9fnhmtlcDBg63+9FCEsPh+748f52cipPdu/X2IPr9sZE6v6g
uLetq3CN678+A1thihv5dWegwmBbtzDhvx4LZWkZ0Abe3n+7idQ4jEgBPaz5y+xleHG8IsTAyjdx
/y/pVdEj8Lvz/VbRTtkRWTxbuPkRcCWzbdwbjHLnpwtAhquqH7XN/SZ1iIRU57mH+3sJKa6VNM2v
Lx00R+r2zS10g/ZRxhmaLl4B1IE6jgqdzv0mUGMGlPNXcr/JcLxYeVNjf32vps0wPnIVtsH5uT7c
8qYsmq/X13LcOlVwK7PYejT4u9wfY0JMPY4WZuD758+y2ADSi5S6KzoEELKxjoaZimWJ4IZNWvIr
qhEpMo+unkgQyYjo7G73W8QtgHbU2IW7HQ8I1UU0g1wXLW0YEubNV6cKrpElvIvuBdYrhJddEP5K
2khe7ndbTviYkab6dcsJ9MeIricRJ7r5yiT6yUqn8eu+hl+L0LTu65ZUzTNUFkJ450dmk3w2WXO+
7qv64QWjRPZ1Kx7TV4Pcka8PoIGgEvoQfN3nlM0t6kfv7GToojKrKNdhEBKTaQ0XzAjBsvLLCgMn
N2268SBe2o1eDJ9a0jbXmMBbtPj71CrRmkzedmpN7WxoEVP6UOnbWgTthalry75jtpbpABMpHMVq
COrq0uH4PziBttPtmaPCZWhRkx11Id7MhQOj7cw5tb0zyICfyXlz4eXM7I6YCN6cSXnr+NE2rDBF
g0o7Fpn3qgWM5WGde8hAKyTjpYjLve9NT3ZBcLXL5pjLtLvDbDRcmMfbOwsMvxg7+5wSQrudsvjH
/db9R9w78VpUqIVT3RoOdgHXN/PYK9mM6oOy0PdaIPa4LvRz0Ej9bMUqIkT2kvWIPCxMrmx9Vx5Q
KzYEHs6dnl8+MpGhlKWki+mIeUgTuQvjbrWPhH02kH/2xmgevSLFox6QgKsYvk44eBlFsOqGXksr
kAbOQ93Z0SaIE/s8haOzsfCFEtPFzXoS1tl2L0yN+lOYAB5KioBUNgxKFDjYKQCwOWczsZ05KXTj
oc089H7lbbXQebfmj0JYpzjf/3X/IfiKMrqhu5Yqlv5ZAYlJ4eCC/bi8f0+1o/x9SOGoz7/D/b+C
lplvo9cky5IvuElq5FhNxpAwHaYAcXdEHIULWFizsbA/FDamgmLE0eKZTriORrBJqotaDMt6v1B1
018SmfnrRo/RsQdPDd2ekzt/yvuxcP9X4tJaEzTll/ebJhHazK3M7WBE8sw8/Fj0OimaFLWeHSDT
xWR+IS4XX2s37WORwNJsC+agMa40D/KHZ2NmR4RL4Wb652EIiQ+R04bMZpcgpJLI+wDAwVDW7nGk
0jcetaRod5aU3zVVQWya0FWF8PcvXz9m8wWFRbLW8U1RzXQb5q+Q0FSZIUl1Px0PEkXXsdmNySCA
tY7eu6/DYwazehmF2paUrKex1cKVaRQa4t6B2Fx4PEo75lSwm9ZD+yF12DNUfexnXA8SXAqpCI5N
UEMNxWecttWHymxSseN07WU36BMPWedAe+k8Ym31fZwFe7oisJyL6iCnRywbEZNl+xzQb2EiN5yn
jGEKkieXi7Cf7XUjy/d66I4sIf91G2ZXvv/rZmCDWmfSnHvkcMTD8OdDzfn5X/95f6kG1iB6yPml
0IZhgFOtiQT46xF/e937E+4vwJpLWfW3u/98269/23nKa/31sD/fweQIqQ9/vttfL3//l4E8pz78
+Vvc3/p+3/3H12f8++f58531+/f01zPuv+bXW97/849f/ut9/tv38PVqf3/w1yvq4ERGZSAG0kBe
QYHYgS8LNlAYHju62Yc/fgzeNdKLeUz92RNxPVQ6Bv0p+0UrutvXRpdgrcLsVlbGgWrIZ/Pq3qAj
yv1oXhxHlofSHstDV27Y12BWyhBZyYK8lCkoD2r+UQxWccjK4DetTbV2ynmLmWq/o3kjBgVXrrXc
fPNlZh9k0tsHstuWhpojNEYr3SO4Ytbw3oesEiXRUbAxzCP7Wm/RVNgi+6DDkzjP3NFPH6AWIUJN
vaNLVCo5wEl48MqS6YMXI4LVjXhVeMDxXWGkx/uP3PIrTA1VukhRQRzi3mLUQw20dObtpp6H2Fly
XCGlG92SoYE4gRL/pNdIR9CcrM2mBqLXEOoZj0zmp3gzjl2MDZBPTSNgX5WMivOxRqcIrR5j4oF4
1zdcxsiLh2TYaa5Gs8f4Qbaj3Pdc1y9TPGzx1zbrRCTryZ4DK1mkolghk7falyaKd+ZQoM/KRqzI
EVrFtP3W2Ja+G0s4+YW1xcC4StrqGYtlgnDxIFCBzkkx6S1MLjWt0oU9uT/dKaJHWevw/4lW2t5z
t70I9VQ8f1p3TLRVaNq3XKBVyDt9Y5rmky3dfO7AvVYwlDdCY+iredVCNm65SnQNV3slj24AUtCn
7hhESIpVYB8707lhHmv2Zuf9ahmvUR3MMx0SGcYqXpY1xARbs9xFYZ3UvJ93yUksKnVkFu/GdEl6
Ardm9tgvEUXWyjQ7OF6w0zCIpJcYwNRqnNO76ILhZ2OqwcSvWyAmQJ+vuhd7KpK1R6N8Joqc6g7N
mSd+6r3q1xJnqcsGaN+ygFfzOpkSjmANZXs6xKEVXhuFlEIa8IYj5C995T32jpE8NxJ5d499xmdn
tFSIcnD1WYQ3pjvfa1Z6IPRt05D22DQ98Svp51jbDexqesSWmnZUpdY1mCTt5Ym2mq9tQE0+B0Eu
Fwnctldc3BhZtQXoHeOALocGdtB+t+f/6iH9Yyk/25DcEalFk7oB1PTQxhLlodMftXqoO1g51Mnw
+0Oe1sHVxC5Joke3MamcyLy+IrAZNnnBM2yNjVw98OWG4imdwUM4UN/zmlwpD7n9dg5P/OsM9zOH
/iiZ0SGXyr2GETewL/SyuxdZsLFmpoTVi7mPVc4kxkTs7BzKZtqhT3dG/rAlbVvf6bg0mxkBynHk
srRrQI4zBKIpcTkTxJwdjg185gNnftJ4hOBi2VowMbDirOBMcwcCQLxtEjAW0UhB37hD9JnlWHB8
f5q7+/j3xqTwlokRHTTHPjqhsYoavNGxF0T7Jm2eyw6ni8M3hqheR4UJqmCWfC9w3oO375j81Mm3
vC4xF3jMtt22w4YPMLW17afIcZuN7yTXsJLENbdBA76NjiI6QzEm5sbplqqjkxf77S63h3Ttolbv
Ze1gBRbo6e12Z4QiuhB5QmskW/iu86pXVMItpnAadM6ReRBuwBZHeV+TNl4W+Qk/PDrO1Hip62I6
5GWHIUwHxpZa4dpSKQdmoX+qOn6PW+MN9FaaFu4ihhmyMKDR6TjvN6326PfetW7Q8s5eOIVR/YGC
40eb8041yKFdD8vDnXsHgi9rMkZk+wYbxdChr54ck5BIoEEvXhAPIgM2gx9e4FOkOePPKrKhklXG
E6iA6jg09ikKSr5TJ8ZWhzNskzrFbyw49ZnQ9PqcyybZkFnIpbQ1bRTFvFNLf5zDexaXxQ6oGOdA
h1yAaOohMBj+JYyrb4mFTl4Kh4tKWW/bzAZ7KAW4EtqJK+U6N6+JnhMHM71tmnQOPfspl2EL54os
bfrctGUazBsIJccMNEmQe+IIyMzscPBzWbEWblgbWPuqB6LKrYfalrCqyumHWf6aYM7TeN6KsWgX
eTKsVYPzDlO2JIuKxlo1tnLRRGqvYyhYxZwMyM4wjgxS69dD55AzLLVjAlASfYKEUGiY7YocjmtN
v2HLWIBYCULLplRuvHYwD5ZgTkSmaO6mW5PcGVRR0jw0HNZ0loOQjq62DIT/6qVgVMZuOoaht87T
Uju0oHFhiGtshdOo3UQCjrh9VQ6w+IbldYCL7FoIFBgNqyGsTu6O/nT+NDkTjq5QrVwQ5hv6Vkz/
7Im5k0A/4Zu7gYwu3CS9x+Z9+KV3KIU9X2p8b2/dVNfLKIgo0yNa09JM26WKuQoiD+wf67hZaB6s
winWLwB+N2aYqSushQwtwhRCg/d2SR2Mu8lh1aktJVZdImPUIFvlUI37NeIMDQI0f9T+uXC6fpvQ
siNXVDokmFknqXDYJ33ToYLSj0Bd463DZc6uDPLnJ5q0sgDJVNTbNCiuwVCWu0x0F8gsTPV1fdk7
TrhyfP+bU3cDWEr9w0t6tCMD2VkF+LkkbJpt6epHiCurIkD10QwEPgchu0S7pM82yIYLMk4TL/uB
aLFYRHlskS/6E08y61fXcA9yuCBhVxM1zPSiJ1IRX9xkKDausl4GEitxP4plJQEJl1WarePmPW/7
4kCXP6QUaBdhFde/A0mxZen6LhtQLOo2cpyokOV1ZLu3E1PTMGk3GJRqVopUNEOqVrrJmVOXAwtO
QP7ZhjPt0x4GukTDeyclsq2KLmxstzHFmwxgohZA7IYOjXbKHyDvSmcVR/rOTCBq6Ilxw7LwDiIv
2KRk7I1dv68tP97IvKgBjnd4tVJ0lLXmkIXivKLwTg/BRPc8mMJ6UXsdJ3tHS6w1HTTOIiPZbHpE
FTPbRCZM9DH2wTghRC1oK1An7HPAD8E9tcWyjcOIZKj2FFuzPlar7AcwjHtLArEKtCla6eKE29Uf
Rm0l+9zD1Q2C3AqcedYXPKEP/abrefDYquJDL7BHJNZrhUmApqoG0QqhDxFxxMJGCAbtOZOl6ucI
SacoNyWTjgEI30vZxa8tM+aFSOfUH4mbE/PssyGaiLYpuJ5MpP0q4xuoVJqv07nqiMVKywHAlXhx
NwkVSxJNKDXGeFGAYCa/y6Q7rjCLxoUlSVNRHwGBD+sBUh8uai9bWTgGRRxt/LF8jCqYH9KuyKuz
8sOYD0h96QU2ign/QMtQZVDRJ23atnbJRTD7Ndajtp0jECZIDGA23QBkNx6YOImZDWZb2n10uPxy
ZXd6t3fKoNzAg3lkZOaQ455+n+aa17FuaIieJnIkaAZKyLE1V4jWc85O0rwraRQoZzGWOUwFR8wD
E7zw5+HYjsO4igz3RSePcuNrSkBEb3bY9o2twFYEw51CAuvjp1cQZaQZ9TkZre5ZRe4S8Pw6wbv6
vYGDbkBnNUeF+6HH4FnMYsvRS4x1WTfpUby4osKa6CTmA8blakm/IQ+6fjPYhba0aZhHKWkLkZbk
qOKQ8c5CVVthFNJa7dXsPQTvqEp6+vh+zzVcNCaAvShbeHaprUHrnc0g++mrCR2d476kVf6rnYhq
m3VLUoQa42tWhCgLV0XLXDfJzP5h6nHWoupa9kZHgpGLSph2zbkvB+S/sIVTM3d3Q69rS071tmG5
YPBpWozQYbANeLJWblcnB31sD5Y+XIqmZEyYzjWBFm1FJfZkkTzPe+i1HvfVciQ4w8kqGNmmMKiw
58TP/IICbMYwk/kHfvQYIpUhGh2fJLgl6p8pWWkZYYe6BSVy9DlXYFhWS01HrwN+mMmu0cyzwXz2
1Y0bVAPZqhz8fJPkdPVywOymoSO1+tbbhVyFxPoZHkMVnaLoWJjFwgJ8OoQsIBJTxYJwuv5k2epa
zZL+sMbra3f2riunrQFSZBUaoXvonf55gEv1QL/ROZQ6k2jwl8/kKyLxRlWtu+pJy4J1lab+CkX2
MKPyoQI62Z66/aTaDrVs2OFdU1WzcERAOKmPC6vzVmaeV69clQG5AjexbXQdujNd/bw+wRO1lgiZ
Tl5MAVCXs5/exgAc1QjIZf6zamkiYcDH79lXF5aiprY+nCAmWLEdBbs7TDetnNYoyr63iT47CD59
5JLbMggAf8ckuRhwPyyikpddZx/9PnxTidBOxEUwVcw8fanKsYY3dZtykyubIj+IhER5Lmz5Xo5x
ROIP/HNGezNdaTJP0gf6oV4rb0DTpCAMdE6/Y8H+HCq2GqOfqwXdVey7M+3NS7JyVyUG+Z1Ddowz
tOFiMnflxPrtzDulCoNB3QQ+ytleX+g6xuLJsX70hiRkefIBepjtmjO4fYjsliO0RXsmFcPI0vjA
hOoBHPPQTDfeoW9xzkChTp9ywB9EPsX7KInJiCld9dgiV2p8v39GqMIxyMrDJtF/auPNQD43vA6s
Uxm/Oa0GHcaRuaaFRWbS/F9F0F0R2GEtq5+VHIodU0tnhQXIendYL5rMFVfa2k+u32Vnu/EvFQ7M
QBsjsuSpLklJ9Xc+MDlUxiZkTWwK7o1+l75SDn0RdBbTkUrpLdZhO0TW8Jo0ubO2cexZsZvvHMQQ
hzJZZ64c6XaYCHDJb9uYeXZB0dfuwyF7VDU9DUOqcp9bcDyF+2QqBdfEJ/C5p5/yEEnLWkHcknss
LtmWaeRW820FlCJnc5/L/risoD0eLLRpAvxRgGmn8DFrBRYhlrWW4g7uVkoFBF9O7ro1hq0lh2rX
W7B9QLEJ4hTib4M/DGxfFFMPu2V7bO6N2IJ7QEUWRvsk8mlBRKQuSpcQK0rehko/VEgr1JyHFUfo
gGM2v0OCYND0fYRHFIMVs1tZrxndz538ATmnJJA3l9B6eL2JwofzDWBfDEqAQifX2Kr3XBBNI9zq
xqudxf56AH730Bw0d3rXdKMkB0C+Jqr4McxKs9pHmunCo+zBtC0ct30q5PQmchyegg+Km+hcZPpn
AilOg8S21KIAw/gI+kmfqguNTPxdvfWCzgmE2txRnFKy07QIXjEt86UdsmZQ6PkrWIlAeOC2sqmz
T5wc3rIYbbAPoBb8OCHD1wKviXbX44r/gGAPKFWO66KqWAvbZQ5KZp0kZb/wzabdVSPyaVRWdDwa
E/UHqreDGU5rTon2ZMBWXpgJTaM8p0aZIAaaE+RfJvaBN1WrqG5PGlj6pSaiTzIxyxXoqwKjBwaY
vDThKwXQqeHbrQtNfGRutS3E0K5is7Zpvihvk/koPY0BdnPjO9/ijJoRPc6StLIYp0NskYOIqIF+
6UqvuOLK9jvu4CvpGe1LW81YFeHHVD4RS0pvPJFyvBmT7JzlbnPEBj89ZI0FPdZ1LhP5RbSe3Yek
Ufhy0MYmwftAnqiBNDXHwLZE7WE8UC2e2zlPMy3mmXlG3oWhSAaHTRGt+h5rSzPQh0z9T7QZxZaT
4jGL/FeIu9bKn6aXohQKESNMdYuUWLoIqOolQWFZUVio5ed4vi49oD1vFoFmfNRmvZsmsvSikWwJ
n7gmrU2CAyu6DRrL6Jfs+qH+cAr2RrYBdxjV8SOWkmi9QGQ0Lt2u8R8RqnNmdsRJTlm1JL483voh
+pIwyfbQ5vQDi/A28gN/JadiF3dOthxr/1GzrI+qA3AwIfTGhwAnNPxk6+IfdChKi3ifxJOBALnb
dXWnEeQ08pGFWgM+bZDKT5ee0NCHpiayXeaatWylhCbb6O8Buu31FDffveJYB8iN8smakOr36Q4p
trGkhAV4gIBio4LilQoINf7YvLMAltfW5KyH1HES5NasG0ZYWy2AT24Juow1a6rNwnttEO0+1HAU
l00bF4vWOXoQoFedIpEgsguKeuncUkLhrNiJzyV/dd0ZDPL0FKudaDdQIxwmMz0TAciLLQDURegA
d6slxsec2c5Sdva+ncBfSS/xkQXPyAvfXIcOygEVailXa+uK21pbh8NUoEt8IKTAXvszJMs2IfI1
IzuNkTRAEjYJVMZkwkgUjZA948S2zZw54pgxgiXf9pdK0HRJTJvISmRAcMpQvytCuxbSlYDq64tv
s/cpugAyXgYJx4Zo1UtsZUVZvSYRYyZDlOM+03E6oAteeTG1djaCZIuVia6CQExF4xRJ+y2gYrxR
Y22VO/wAwkJJ7JC3puZ5ble5B2ZT05vMSB1Isv4FdbS41hbESVdNbwyrSJpJUVTcH1WWc068X0Z7
EmHGN91AbgoV86k0tPQ5NfTt/UmDidzNY6S9uD+qeZtSskD6yqlYf6f+Vkic6B7Xur0531QIjB46
oIanSQuGm6WJY2tb7TFjNE+VGt8GBtJekLwFE7nIpq7/0mnjvZUSvU+Ych2538noMV61vpVs7/c6
GXq+pmq7EwGL+atF+l/nsb71Gq3CTnmvftQz+nS1Z7As3iuLeRroO/g2xdMYOD0jMg7tiUyoxJle
s1YRyIsXkw0q6TgBdstV3cCTxYUB2geKF7Bf3BA2IkkkCPoPr5dcVOIY2lgrL1EyvY5+bd5iA9Fk
E1c5zS/qDIqnZOEGCbytlHXLUlyXIl0RH5SV7boRQMzdvOMhJade6sKDHM2k/Gn7GPVZwd5p9xng
S/u9xoTkpuvYArT6ATD5R5Qi3hQdiZkDrew4DK2nTNc+WOG9h7ACt6R1zrlxBNcGur0US5W5KVm/
1kIeO9XoS9qVh8Cp6tVQ2Pqb5bHlKXLJJaEGDnmvgVRC7QGenayWRK3dtimfoTLvibwiLzPDhkpy
drjNXdBlTVJpb0N8LozuhgZTuzZwDZ+mhvXc9z516kvmzFSEHBYVbm5MvII9x9so3inLilWe93Ib
uEReqqjwNjQi0Zs1yH47dp/TwNaK4jtinRIDUj5Zqk0QMUnPrXCHlAC90twGLjUujK139mbnquNf
SSxl7hD5jA5gEoYVoF0V0p41e/+SY1r6ZvkhLAqPRqNjQZtqWxN/YycpXMCh1g0QsKLsw4c6Nod9
7czoXyOBaltgRxuicaP6EDmuUt7aphZ48/NuY5h9sLVHuFthn+DQ0ONhpSHieGtc41tEnz3G6bLt
R9t5adDgrWuQb6tEI2MQHxtiMIEy1iMA2kTav8H2NL50Ara470zk4sYhxuJcRoR3Dd6O07RcwOJg
vt4dq8hB771EPP2R2sq/wLtl1MCFcUeC0Q1+A1Ef7OdhWjnTY+eqj1Iyncmr+oDgUz+ifNJpkbFL
rNVkbzKAkDgXkFwh8VTbCvtBbAeE8XI+cwjDQzLU1orESrCY/5wSUmlzhSLNSul2agOiJ10b+7VD
U+Q1arPfTmnIX2VNiejl3rvpQnaXLmd+7sClSUoAK33ogvJR03diVRdaqhk/kCys3ZrVtu1nxVFo
uy9mdBkja9nj87w1ttZeY93m4tvC6CXbCyhAFl3yKn4NSHR7raehvdSoTwYxflKABCcSqdqXdFFP
3UHLteo0kg7+GFnlQWSDcYSnUeWlcfGguGEUq673Hyoh9QKDLGmJWfHmZHp+6E26OX2JBYk4S2J6
Zv8SpOLlYFv2CRM+tK7Wz9e2Iwm5SzLCwgEP0cbToUYPV9OipDZc8jKjyD8Vbfsjh5s8lN8w87wj
KYJ5L9J8NzR7A8j6omG5XwYpfMmwkDsRbcaOXl04t6UH37rWomPMF4s3FdBKHWrrotek1UZt3607
VEN9xyBdNGyDEjoM1LLRlZlgSkyc/aLCdD7h3X6vPBufcLkKROPCqV2VFDSLvCx21dCf6ISiEBoJ
chqRUphcihVWB2ou2iElzayWa8Rgj9nRC9kBVhyVWwTt/K5qcoH8Q3nzp17QrQGR5XnmrzKmFBAu
dJXENy+YfjrQVD0Axr7T93PhaYSeoPeSDydtUITzFY8KCDoxFGLYWca62epIOTZOD3S3zNhLeLQm
ScyyCPU+GE7/2qs+3aTgEGiQIzxx00c7dyjnKE6E13JS0Z/JPARJmdEsk0T+FkwZTrbBNypt1B9Y
urjcTwiLGHuykUcP7Eod2XctTiZT6gVOXCTmVb1QbBPbjIKGNPQfQRVsi3pqrhV+wdBnARxifMgx
yDiL3YX7WLhF80u6xI1AwfGXXjPmuyAi6tajVCiHbB72YAn2Ec2svNH7EdWKkbXOoqZlyj4jm7r1
MZO4M0gz95XptTUV3zEEWo9TKT4GOu/umJfQgFpGB8hj1pbTsr+ZwOp65YJ1KDrJTpknR+3DEguI
imSANPKTdgUs6hKhcV+IHbKJhS16DoriWa8ciKwCDR3jpfRqDB254JCgoWEFxEwV7McdbzNFBBn4
sE+JQi6zHb3j/JgNmbFJhMrOwucUT8eM80kGayaOlGkOfxvbdx6sTlOLOmOHpHsle6KGXAVHyoNj
T1h0WjQpfm7XZzSsSMhlBY4HqbtENvOQtX57shNtlyVmsJD0+h68rCtXgxp/0aKHSq1IwkK5/nua
85pg1/mrKp8V5TF+Rmiqa4d0qYcK4R27v/iNOh7+Ms7MhyyBBMMml4WKiOayHJe1QUeYvcOJE93c
aD74h8Zstt4cYVKBNZ2jYdaxC6bJm0yQ2yw6k1Arpnc3o/AywA00uuJShEuql2gbUelkUwpaudB+
QY8tSwyNjc4IFeHtpWqNgtpj6Ghi9iNR57qiSVYVl9qeFdlItIEjQKVxCXFYpLHnrsJYPRT0xfcZ
Pe6UQ5xtmAKW0+jmxaafyWhboINqCMcDjpS0zlofgVMDtL5gg2OSxOoB9HtFpEjLIKSDKSLL32yZ
8dGKDBegzqYBzdC1zepdkk8EZANVsSxoIWT6RFBpV3BTVnWbPLle2ZNRsLZ0EIoJ9DnmDkQrVRmg
RCuBtJIMl3CeW+A2N7dYSr6DK1X8zYEw2xn2DrTz2uaPjNTrV7ro/8q77FqA8pljRK1//HvoqCs9
yzAMBKSG0G3DMrn/j9DRJpy/ND9nt1+RvDVIWqetfYTZki7ZWLlreC3jolPu1u7x9rLHXnMdnVtz
eP5rVx3/Hx/HnkNOvz7mVwgqnwfRnm0aprCFYTruv3+e0jETLzNyFhTQpEBK5j8wGu4l9I8Tx9ST
75niWupJwrJzYaDItjQuuSLMcOQOxr3TaTcw+fHeH7SbHu3tqmCZyI1LC5v3Ae0YDQ5NbP16+JH6
9AiYoS2buHmUfnyCaplymcT0qnwi3Dytea9pA1ftbw6Oj7aA8pqK7FV2/SUb2F0YXX7JXc74LIYT
5+tPft0P61gjL9XvviPm70DGafk+1+2XVOT6IQ3qN6u1RlCbzcG26CAb1YWWdsXRQuNZQjlYiCwA
4Iqw95SIZ81gTxrReVvWgfiuZzcVNAbWB6ouKx+vXh7TWqyFtTJMOkJmaT85zOv6FHWB12eQ37L8
W6V1e4RuBCzg6lhhU3kai3wlqXaqeNSpXmhapOk1myYb095EG2ImpjfAViQhOEBpxDnJc1q+AwzB
BMso4xl9C+x1UfTRzfKnYhXhfkNxUjjUX83KjTtOzZIqRjjZVsxujkAL330khGQ8Nj8hYl1SSYJ9
g3plrax+5YsU8kzF8uqM1iOa+p0dNGxCMlQ8pfCWVuZdzdF5Uwgw16kV7EIrEYxxjGTNnuI5T+yd
rbeggv3kXTI8gqsKu24262LGoYEmIGo7TvWbjpLCsZMv21ycRTEwErL7Yz2kBMKST5FkItkN88oI
Uf6BsU6w+J8Pb1v/+9HtIuU0bMcThm7q7K3+/ehGo+gbuRty7XWxfTL+41PU4xM4sM3gN+WuS4Tc
VVyEU8yHm5rUTaAv3bqW4aLM6u/4d5+U7h00Dbe1Xqqz1INjhzKKmaLRLmTvA6CBfUMFlT3YzHQX
Bh1XnJAQAu0AUTbDaex5tNTGKY3OycsQGMayVMJZdrPz29FsjKeupGqAlEpJFqMP8n9UGGbW92/i
/4dYv4zl53/+4yd4w5Y/3GcQFTkB1DkN8nG+wEFb+OOQWX60H/+68/yR8bzjB0GPH//tCV8B1qb7
T5ohUuiGI13bmS+N/WfT/uc/TP2fniN10xPSEHTYdC7yjGznkGrh/hMhqIVVEnIcYlGP0OmmuOdX
C/FPXsNFmC9t2yFz2vjH//mPn8P/Dj6L/8vVee24jmxb9osI0AXNqyTKS6l0SvNCpNlJG/QmyK+/
g4UGuvu+JE4Vzq7KksiIZeYc8/9cHO3/+uv/9yKxrP/9cGN9NtHPCsszfMfiV3H+/4cbakc3GQ4k
0cGedzHL5xOjb+jKZk6TZ3UkFIhlyqeDDJPVcfYfqfw28YJj8XZGMzGMOzB2Y1H61BEuh+A/EEVW
b4vWg00xDCsKRIaiLfv2FuxO5kONwn9EWFiPjq3PIdIYvuagXiWvSN6IFTTu8Kcf7IidiJG9z+Tw
beyBBHsc8Lx8/ZnyPBa5sw57vWVZb72R5AkCLGJSBdMPKDm6EOHv8qK4xdDsUb11pzpFspBpz4Zy
3nITYtLQAK0wM2FcJn08Q4gtNjYOdIddZq/Hl4I9lofG3WCKsPUb692Fy7oVk2lDfu+DDk4A8z5g
i/53kZRfs/yaU+s3otK2W/ZwDWZgK9l22vDqNNXBHgGEmzEhbKNGXR3lj4ltXR2nwPed/5PGh8pB
FlU+5Xkei/VUAkpv8/AriqsTvJJ4YdNo4XU088eS+S5c0wPUoE1bvbkuihud7VtkbrCxbmubhHH6
bs+Ydg4pE9as4UMrCZZYAJnSOrcAX8H1iaBYFrXUh4YM0Z6/arWrAmyLJM7AFZLgqFKBiyocvqlf
8wxLttNgeOUMIjwcVJW810V3T89eqv9L3PK2fMhNjBHan747H+VAPB17eM2FoU5DYQYZNCyDPbpm
Od8DfUftEig1YkKxLza5FaMb4XQFFJJr/kFY+q4DyjSwG+xs89C41iMOq5WGRIssKHL0pLvTeOoQ
NoTePqTFRzMwL0Fl7srrwTp6MEY6YzjXExogdxZP2ZtfvNZGBheQf096Q6WKekyeInBUg8k/KHe0
Q5IVB1/KVVyoXWm/RynGMWauUzBMDvUjtUtSfCGf2bqxUJt08l+cvDFPlaVtAaV4jDOHJdTZOA22
/UrAxBH1ZFZdqeaxe3U/uo9ae1n8Nl8ZepJMDb/Na1Sy22q50nTA6qhojuC4NlqFiWaw9HbrzOmD
0Ps/+g0s55TIZVgCuigV2CisdA0YECv2HskzXcSKOm71aCZzAnsCXonsPUbsShSH/dkKA0nEwKIm
mrEzgpbY2Tay9UQky8rBBYpAP9JC3SzG3VAR+VkUmxJhOfjMETbAQDRMP3xZ4rNgAhx+A+7YlTJP
D0PsJjBRJHxZwzqM3N5I2Yfpsaj95qAXJJ8Dbs5ZpBNqiattqyuTYB0IB7kDbLIlyvrq5ljzbGm/
SJT8z3157Vyyb/2Y/SXaXcIEaOrYwurrynjyMQ5mG4Zeqzz7nI1z65SnWMtOqsfyFWcvPdS5eIh/
hvIp1oHCk8YxybWAkYzPYk8Ih+6xQyhmQjzVa9TSB8YETLqgabu/mnCAJUzMYX0aUws5w6vw2RZT
rI3IllutWjcQOju+ewcpC7zIyHzHZxVA4DAgZbOxl67+PDAUz4H9CvEV6mA2c5Ol1A/p3gePHU/V
m8DLymCZpC9qLE3ncISdMjPZG9qLU41Bs4R21+SM4i4hVQBR07NRzzuFigsdyCZ306A1H1Xx7owA
sPJPq9yb4MXcucYP8gIrpGILwOAlSHXC8HQc8o/tI+yznZ7HIHK8lW28shvZmCDpmqvFWHigfQgN
HGKxvpOGdkrGBk3wg48mWyM81mo/YshSczg98jVBagXwzu+XRFa3g0AxG+ikq8dY926lXiEsXMfs
pARia8gMEjBlXLwVtXopHX0tXLVVzBYagCDQ17aM3yEXJCtLI1iAVJv7YonQC4+RJ+TidJOgOgij
6S6NPQO6zez8tfZw1EDLorxa12l1UAveTC3q1PeyyYKJdB3n4kEnRWwfqG2hpVu016spya+elwSK
KQuR7PdoTG4Z80YAbCgYkuwHtj0Bdlh8xE4KwUICZjPVdz4CWllQNbg5uBeRN7NBau0gUQt0KV93
5SEHRxBmwaIXrOXb6CXPHURGx8w3yDU/ZP8liQKOpXlwHDJAPGNe6QOx6Qte8r3GrzuAW5fSDcD/
RfFfzewczCy7op86S1eTcshJeUwM96WhkekAFw6++dgMDCwgfw6mseaLX+GbWXGetCMsWXchLREC
IhF/ztwAkN4KRPJG01/Ntr3EKQIwPT3UbfmYkuhHYjCB2zxWO9FNkFNM/y8V+cd/f8+foZsjtydU
+eYMxnZxNbG/S3VWjfqEu7xe9uXShrNSW+QdZSXJmiO4TC2+D7N1bPxmPzWMV5vMQ2zarQnmeRY5
iHyZXUcma8r5DI2P0HhQZLWYxXeHBA3U1gaK86pDOu713ywICph884jhi7VoL8bl7FihuClWwIrh
1nTsl6BsPw/oZpibnRvzCZrvRuZ3h/08uzanBcnWzRcdwY06GGF8iEYsuEb5ncXVThTQvHzwSq63
GpJ72MlzCQRlZMSiRna0XngexAcYL4ThfLRED+g9KoKgAEoekWqaYATHdI54kSQg/Oto8iBtu/LY
KOtYkWu6aFLCDIRUu+u7aiud7kGfsE9OKvCIP9F+fU7XGMFhJ/4VHHllIhBoWkCVO0qJ6V3SI7F8
hVGH5ot32hgJbSC6hnxonMubUq/3XO+7Pi13k6r2eesgjMko2cisLBFemosona9Nb7Lv0NoN9fAh
On9TzAD7StXuo8F/KhkWMxjjzOdinId1ze2ZkjeAdOcvsqd9SDB9EW9KoaN6Mp8u2igRONrOM37i
LyIJX5wCEl/PAw4vb+uydo8tk+1IthB7kXzbxXPu8aDKMiIgvJCwGqT+SR1DIclaHd7mIu21hv5m
xckQlCVH9Ih13NWQwpYRJBfiU1fFLzaN3xzn2FYM4rWObGiYiBZ5Ajx9YnqHYJX4kWM+qHNfOHSn
xvC0gCuNdhdP5BdH0Tl3cfLllfeusYrHfe4Ah5w3kYo2yajxUCTP8DtrpKbTbz60zBMWmrPtCaKk
Xs20fqB63IMdfWJ6erZz/1kBrRnUiNByRD2HpJPTcR6uNawDy/yLLO+3Y8fitkjZmolxJPOxiFMS
c0yFYqpbeB4EYZeV8vDNvtsjcajUNR4b3atACOrEiOSGsNy16Y9ATOVDaHMn8ne9+s3JfvvB2lsg
5btQrc2Wmb0nqJYXxacKehGty/zEGJsnFsEjOoceaEgsH9T0rSUI+uLHfEL3UDCStfMz69xtr1UP
PuodXIJc5SHL2mY1GCh2PSk+Qv8P6PG5yps9hp+gA12udwfAhwDfeTbcZVPenLT5nsRM6flbs8OR
VVV7DmneAuaQHrSdjH1ZaF1GQt8k/wEe0S+IL+rFm18+m761LzV1xyuxD4FDJsVm0j3YYZDgx/QS
WwSu3rGOrgf/N8kxP4wMEKdxP9f6MdI/8ZoGNoNhV3vBsLbHX3Rgm4sFeNrnfI3Sk5izBm7i/MXh
3Jh45hLxVQI6jMvDbHO6GlCwqL2X4QrJoOok3ee83Lvey5yh8/JIFGObGQ/2miiZgFC2dZOUL4md
Av5xEJ86jw6v/yq0m+1INDWTinWld5vart5HoW3C6IfX9MimZt3Clkf9tdco42Ore/R76oclaN2o
xKGW1YOp90RXmQQnjAvoXT1JCwz5uOTKS1T8OlWMmIgQJ8UYN/QAMq51s8c+mYZt4rDRK2eOy1TY
9tHJtfehsj88AiYDLvhbPVnPqQN3LUTzweCLRzHHkQNPCavM/NOB9JbzQ5SBpceFOIIGsQEmEQmz
iiGeJeGdIfeqpLYu41+kXMwmyK/OfnzwPR7hEMtnx9FJNPkjCy/m9iYBYr9F9tq5SFQqKDV1SpJ5
fNC9g83Dm3F7MVhkXRN9dR3+9NDmTjKYfu/N+ilTZCVYgc7GBt9PkNnTRdjnlA2yWZwIyrs6NRLH
7IAthaKL7eFcPo0hODrgk1AmY8V0aPRXmd5feNpJxuVNwWPAEhlYJiSVCXHRfDI71lEWuj4VvtaE
Bcz+uCG6nWwjHCrk4pHn/uC2+JsGQtiT7iIvXvfAZcnFwj3E1lZ3opPS31j8Uvyige++MmJk27DH
w6SeImEQFP4XIU0MST6m2ii51DoOi6H4y79m3s2E/8A5fVGs5aBq7+JU4kIh5bDwruBfLxHeGrId
OM33udHtDTCjMhWnFkOrwZq0oEiRM8Ar65Sbd3Ie95n7ZtAs5eG39MN1t4TpleJVRyFIU0MK31+a
Z9ukzK9xEQWYEQzvqyX+20MBVFk/TQFRz/8qjNMUejuJoJe6f4uJGdWXLm6pJNgqPSwJlkVz64d7
RQ0mIE/WaH9Zg4XifYjiYHa4sVGOzB2fKj6fHuUaMPiVxN3CPl51L8jr4Ooh7eeoaLVnMeXrcaQP
rswtTGd8tXy6APD1/G0GgzoiUzbY8EXqQ9Pwx7Kt4PtJWcLMuruzQ9bdFUaWltE7DuMGE0yly13j
XaTufw9kZKU5CezFHKCzR469MqdLhQDdMV7E1EKFuvTFt5M13Oe/lnDwR7IZbqEdkNWdsHUuRtLA
4GL6wO1RpHsdivbyCTbjCeuGKCGWCn/lAXCd5m7Hi7F25i+XEt6EfNRC/EcUwKwVLWKCA92r4HrT
9bTt2cHN7nHsTGeveAKwtc+WsGy2R7Z/axp3U5vwT5bIDC2/+rH/0etoKMOMK9lb5ZQdE/RgR8Eb
heuf8R328M7nvt9a+d20/5p8vkzSXllZs6uIIkB1RLGVnIee7K6xL7ugK3E3+s0Dmuhi29Thxhq0
b/TvjyTEMeLklER9AqXRZlqvaWGA1/R5MmFpgZ4lNebNFZwFNZ9gjoC1StnOjRUmFBfgkJmifBo7
7WHqB1aK9Y90XxMEGRhi/KA05GMWhSdPA47T6a9hPm0cIXa4fDFDy2No/bG/W1GYblu3f0z97tZQ
cPqph2Yr28HohNycw/EtH5Rz7hb9PFIQvBdc2C1iCvo7vDN1qu1rp1/GBo8Tt08z2rsuo/6eikfm
ZavpB2nhzNzFortquw18lwXfv+5L48cTPbdUfrQmisOiOkR8QqikPkbOVjPy2LZwTJE1M6csg0m3
8oIZzb8domW0WF8+JYQyhFVxwgWyiUK1qQAONpZ11TX5xpnAzPpA5OI/Qh52o42OHuddnaJrreCB
DsCaW0maTsOL0hOblAWo3ZkVz0dS+67h9O4MzKMH9FpF8a4TrJB21aqCqTnYbGldEUTW9MI6iMF7
w4Yk33jiBavIDjEaYMYP3/4H45RgDGwO2R7d2CO0WXjZwBbwzxTEArMfRw7AhLq+uUyDogJde+ld
Eq3/cn0nMBlykXHYBeNTrrsPwLPMEaMvdvrxa1zYCMaTh6LwqHVin1UpmQm63I4jVKWqJE05KoJQ
G/+K0o02eOKdTaE7w1oY/XGyDf10IdQx/Rs6nCb64cWpX1P3l+DPoBwpOxu4eqQ2hUFe0riSLSsP
MYk3QCwInyalAmjyP8v+Z6Uoyezs7NJqK/hfpYU7AhOBCV92IQdTjbg3UnPXNTW6TMfPpNTuIvW4
GSJOdmuluB0a3aLj3/Xjoczbo6qZZtXV1hkPjPKpMAJdwQSWkPrZ9c/kuiXO8BdHaOcb1PbmsWz0
TYTyW2cYOspbUtvPtZXx4T3PRbk3nN+UWKpG7AWSbs0LNwxmCF75cGwW1CCVff+RGM0nh/dA2Vzy
lSJN0x7ISyqvfVHwexAL5egvoVkR3EJJi3D0kx3uxg9hL5pEa5SY+Odf2nXysYqNjvuiCdc16kHX
3Dhk/dRvFdd+qP05RQvG8t3U4i0t9n83pV6nb4Q+7oi658kgiaewuIGpIMS3mQBgJDbEHf8lKqVi
dKkSdZxYoC56+08NF8heFRM0wAkWeThDf1XNMpClRXPn95DueaDMN0y5KdryQDuEtPfJzCdsewGx
k+zhh1tHFAxVhsIfVr9G2rBwCfl3eZr72mTN3UrbL7IZ/tUN8bUNndmcr5lgWwWBrPLTnINRw83I
ji2MECJUaOptHDN7CPuUOowyNLDTszyOYjoVELQROKLJm9eVaN6Kyr8s/nr++ElPs/tIy6ibexNg
oeOfp7Q7uxMj6u6ipNhNhklBm0CXKtdqTh7t8FmK5CSogePuLQvgV1JOL97VUOYEaNxtGITtL5CV
69C8SEhyGCxppCmX3XmdKftZIlCk2bKgbJpJjeKyqKs1is71FKLY9qt4b7Jt3HtG9tri242kuMWN
PJkZ33hOwn0hvtFboN72N35dvgwq/62Y+Ghm+Yz1dFkzBe2lTn/6MdqBd0IH7G4N0ryovsziQKhG
MAzYImWLZgYJljmdbGStJncjZG6+NApYx6KXrdZp+mhn9xZ+fD6gsazvZezugaG+qHKJIf6R4rM1
y2uVf/BxnDpnNxWY+F4zwZtKFmHufgE1JMiFawtSjBnXSJGhxcfDZYEIjr460CUT0vAMCW+Tl5j+
Ro9NGwLx3PS36exfcSVycn6mCGJmsDPND3o0sKrswfpu5xr1PyGNjZ0fpxAlnClWsCy35DgBE2LV
xldk+k8IBoJEG1+tAapVttHh7XQUJxmJHZET5FDJp6TaTOlnlN1neo5YfPqCw88zHjFZIY38V7BQ
SHNQ5KLY9hEbES9+JqDkNxmTg9ORNQbCXQUk1jebzPEww6Jcat1dS34ZXK87Pt8jllkiJLG/m02G
6sFF7IbtZGUhY2kL7l5EWui8c6SSocVHZbQs+JDNmFgk2GgY1iVFZkp01EsMnHxNI87bJ+2HJqdW
04pLiS+SYR7Jm70WVYfU8d+IeiyvScrJkBTv0k3uXQ9BGkv8Ddol1JGYQcb0Rbbbam6KI5fm9Ngq
Dng0H29uZ9jBjCIFwq51wH6GeXdSO4ss4bWMOyPo+Bd49X/lZM1YKKcsMW4ai3erX+AyhzFuj/my
xwbaQKrn8qcDvUE26XDXsEvfsbfaEYB9xO1EiFh0hLa91rBCwQGgAXXfmLa2DRZG2S1235B83Rsm
1vfJZBPdmUiMipxxRTO/IakiSAzU4X8/mKaGqzzVz2noI5UjPNg2zwL3+T6ysMw6CfGw1jpy8y3E
1osZ9vtsiLe19TNy47OmwW7bVDtEggJRiPngO0SCLD68Y+XWOGcK79tpbCwFkGfoQ9bWFP2hWWYE
dKpY7DeJ9gO1Oagiah8muIAGthHRkwS1kpYBvuRVKe8NT1W5NgdKwMnEWFNVmwIvk9e1+96DeRO0
MEJx7ou6pyLlYrUWh+yx6bnm0DXGDkdQxaqe4Dc++POUYX9I3gs2bngj1zEGEys2g6Qvgprhs8nT
Uus9MDy1GhD9Nf2WGDZ9IzRB85OXFKsTLwQjnkvjAsLQvB6IZL2xK5plK8vI71HxSThFtDPF8GjU
2i8WzY5hN/eXFochnO4Sw37nn0MiaU69Oz50WjPjD19o0NlFTobxMi1vsXJwICcL7UtccttrXvAY
M0pCQkuqGIu3zKcIjubDOGjMqJXPiMsJeTPy0dlr0npKo7bcmtLZlxMDw9nlF0hinWzgsxKhCkTW
q51ouOon52mO+m2duT+WwXJMsWG6ZkSRh/bRC4vzRLa3AWcSlYGs6/ChnMMPXILtlojryKpdevfG
Pv33A9Bwf9Bqmj5S1J/0hFW/M8tXO3uNKjd/1tEGlESkikg8En2R7kCzITe4WCMqVAi/fxhzsdOL
/iCNHC9S74qLVxNKP+K67jS+n9pnYuQIJFU8BM1xbn0TQD+rCvwIp6HOjuMwLTzxIjBIvz2SOjys
MTh06wjVCqxc4AjeyGlvYiEuQm4Bl89ibdt8hBlPu3KrV1DV9cEf6nOGO/VsWiZvr2vvNFWLHb/a
ve96E7c84jELOl3qGmeC1NIVDzSvdU5Xiz5QeBTg6I28IMqaetOgVliNycSCpUa8Ng9Zeiplf8gh
a8Dn/fNKZQZ9SRhlWDlMHVX55bLdTGWBGnMe3S2Q8gchO+8Y5lqC2iv98X0eyB5S3qYcMD4SBhGf
vMp+l75doH7iKM8p+LqRKF/as5kh5gWnA5cn1WY59PNtLrXyEDM8Dz3lYlnW73lp+ajhTH2jXFbT
hc1zPcTmHiYu35zp7/yKrZ6LChCAOG9pE4y404AlQSjJLSJB/Mz3d12fXLTYX6VkIJ1u1hzGV/CH
u3RZdyHo+HaUj9+ptn4H84uvwr9nnlqW0iYqepSFdvSbR5qPDn01dpLym+CkIszfB4ITXcENkFV3
b9DsnR+nH8lg9Ou2d9qNiXx5laVDx8fJL4rp6JY0nLNYKbM9mWgT04yC3LRLTOspGWL4qXuHCU8y
YndCS6hQiBtktbX5vS/5c6jwUfl7McFWWXNSaTnv7dDYZEX8W7aQjKcOmlVEDYaL8IYp/0tbVHu+
qmYKMgZzNU9hbYdEeVnxQ76onPzYvPnwNNeCuEQonPHrYPXD2umhZqWCuB/f5NxP+3wP3hy66szC
LYpwXrZucQujttr6fv2VgFD6bAkVr4iECGo3qvbg7d4td8lrFJSUyM/OKu3fCjfbmiS/YZyKeetm
5znDp5jHFYqYYsbfbS7gcpxRLki3TSNjGHAx0SOid5mD6T7A42n6C415a/PkH3IS8HQEYfu4t/5s
VuRUouMNe2C5rdqKs7PsaGcYR/z3w4pd4pdVzQzXvo2Gsk/dMuvsk+IHHN6fgshtPWMbJiMyDo9Y
kShLD/QO8d6KFa17eOy5t5lOkCzvDAj1ZlctfkHrcdSYVYUQbfmnd5cB2U8PKQYJc7VuZXEjLg25
WeqWsGdXgG4B3MAA3sh+WuMJi6C4gPbTsoasIdsNQqfQAn1sgpz/nkylycmS2rFUdbjXnPJfOyuX
oVxRP3kLQCatteOsRzxrJP5sdQf2Qpx1d6sJa2ZG2bFBAD7XZCFr7FozQg4w+5VYwTrGtbh050nv
N4UtuG8TGUEVQiU3oKP2CxR9mpPuCOd8LcXwYJWhz32CFVtq+mkgeAHv+JazLQpGDHVMvORx6Ot9
2pQfoS7GDTk032yWqDkw3ptSBtFku8jSoi9ZkeYXevUtjA0Z6H3MQm2GIxyJknKJRhq1eo6mgWwZ
hx2VhUhno+bM33KHdGh+cerLCpALSDbSXrwSwwxS7wwN4caKknetqzYSc8Ohabw3xagJM5RX7ntu
Mhn24YOBSgW/aLfJOvc5GtunyJaM5qrxsMRjzy6xew606ADGCsjzEmKxlGazxUtKt6hAeDes0vcu
/i3IlFcv6w56PNXkGrQicBpveXctg9D7MGjC0URyN9RbzXafNa34By69x8lJsLyLtTBAXGDyubg+
RlqteEYvbDzhxQCr17EeGM3e2dfkePiFEKeq9g98gtoOGizaGX+4LnFwWupB+GrkNNJQWPvcN+Ve
cdoi15Hi6M6OFrQF8kdZuP5jOkRBLZihM3IwXhpUUfSB2UNt6jYS61mQhr5NUfV+mH4r9tJCqTNU
JTb/kBzDVH5q5a87lPFlmusJz3/erbOebzBLxL0bGvfFmjizwfQirFn+spp8ANzTwrS0k+eE/BNQ
6jiM26St9oMh8L8o1nNVG7/zNjW7Zqq8bao7xUtCkilFMSs0o62OzsK9n7KRSG3i4m6VwsqfCZ94
Ccuob1TIuOG4Z/8v3lhIwsRDLR7BKxWYGAsGGr4WG8f/frjL/0ocqR28+CpIAD/qTbGoHAfGgmFs
bQ2pf0sA0EBeC3YuLSuAyeuv9qwgGdghdI0yubkpyETmzsdILpJdNltBUhsCPFY0nFDokIU9usVl
9qL6Yiw/ZDsNayvVk32Yctv26aRdHfTrL2McbmNCQl9GG3mNcPBSpfELAYostkPNDYgOIeCraMSm
NLCLGBgMARCiALMnoXajaEAflfVtMDRkj6xNVIdz0DSPFczn3QS+ZZVgoIF+a+7qrvgFTNZcsiw9
VhGtpmuSUuzAbU1wzSCZyfdNPwxXm+5uZ9XZx8x4LZxMecO2gFxLj4vbXKk/WYGDjpas6TApijt2
iXKTRZipXNYEQFu9PpAmDCYyoDjKsY9WqnkpavtjtEoat0IUh45r5C4Wfg5yf+PgxGysdVk+NRoo
Rr9jOuQ5xZNHvvwTS9l1PuILajCg71Oh3BePe2lr9SjeC7dg+BhiJiwTB2aaCc0jRX2MYqvf5klj
7R2msNuyqkhQdhzjWFv532ynMRnLcLzs4qHF27sh4/uSqGnaOr5dwzsOH+U4mlvVcvtUesWqrRzi
q7f8cAbrc1bmFMSspdoGwfRc1dqDsfwAXyPI/LFfU1qDtaKEurWxjgEndZg9sUmyLX+8/ff3sc7T
vA5i3hZTr4Hwy9xVI1xmXqReGeskQ2Y/AHS+oFo78V2oR8cZ1KPwovFkavZ9blM/sHQukazCXW2T
S3qp8PYrYh0TktswBfsa1njHZRpSlf5Zz/qWFUAvA9MTLYbvHovIQKGNHwzEm49ImBkxxlSnwCYP
W8G8w7HxmY+RMF2l7s2atH8uC1Nurdx8EAr/w9CkjPOG8hMV+Fj3ZJc66XSOld+djZrI2I6pJ0s2
We71bM4DB4PZlXhcPFl59MaGod3iqNE+OrpZchCvlU0pizMaFVvTsrlHH1CHUR9Urob9uE2jl74R
iIjIxhBUrxcSoYBujRFDtUmkG81CleO1JlxGymynr0LEd9Z7p/r2ofSYc0USY7+KivFcCHYalYX5
bIMA0l3zyMzX2ur3vW0j1G3T8aGtEnON7i15sADqZtisiY+Q81eMNJuDOyTSgsxT1GP2mvf3OwIV
eO/H8iELnfHuzlwj3ED71PJxTkrh3nB+uTc/ZFAdpRoDvhSVvY1S7yVCcP9skiaYGVAuDHs+Cd/3
XorU3mfmBtWbfhFtR1WGQGzttAO9b59TTJQ2pm34xDTdXu2hRSNtAlSayUy4q2/TMNYHIs/RNMUG
yyEGQEcoeNV7szRlpB/2CiEloNLpBl2S2iUv4cN4k3WRS/Bn20ZHyP3GrrGazzgEKaWxoQsyt2HA
7acSm6vbPFKSv0SJVgFPnfVtFWI2NYom3yk0ZKj1GVtPYfiQjJSkOTMTYh6SwAFZh9pdPZPh8hh5
TboTvcee187s9yQxd4StqdVEJMXKrnJGPTCEWIgOvy5WindiGy+4+x88B+pZPLDjiFSS7SGwkqiW
CWhIdUrjSKD4PF28wd5kSh+2cef9A0r9JEkg29YzYZ+WM2wkV/qqVOI2+vObrGhdnciFOkAu0cbS
ZLNpFHubDgUFEKaSU3qc3nWcJK/8wVVTAu5KEvvBNtw3Myy/ilD/SPrpzgdEnhYRPYzjLYCcCEPI
QcoCyGXXQq/8V0d28IlH+xMM6XLlcGmqgml5JHv/0dHdYLY0ElJLXDd2C3XfNKoD8Ypn6pF4iwuN
1fYwfJjERR6b0IYOlouX2B0AiskR/qXhXFJ+RygxBL7FBQEjWsTi1Th72M7w1IJ5CdvRoS9ieCE5
DfQ+HOjJaD8q4GbrrtHRtWF8OAmR57tiUX5lcUyvgKofF30pidzE0lZRz9qs0MJIY7+C0YjevVlX
GbwIBRBiZ+oONtAR6uRAIEXmZYcsfPOXWNQ4+kJKe2/JettXPVxgvRyefVjiU8zN2UQ66hYAvWo8
NSmZybCvIiprFd+U+VxGpcQ0g/DA7dwLEiQIPnPZHSqStTlowGCCsshws6ws6nG0eKumYVQe4agH
/nn2JGeFF765tKdrnSS77X/0kpZ9fJDrTLjlMFjnrKJ5JFp9pEJrLLAfzHzhKZ3InFmC+FDqFOHB
Q2J2QTT8FNdklKczzXpfQLqCS1wEkWcvUhCS+dKYlYEXwygMy4tCLsD+CGKrqY8oyuJeR/OChrMi
yXklch7nyUge5BSlD7137aD67GxGw+SXipCCvPJXpT8Xh4R9JUgU/yzs6VrNnheo2T2xp9hifLDO
ifE1lVaBVVL76nWHfNnJxekGbzGw5snbgin7VnmnHyXy+txXu4oM7GtXnF2APPR3DpMLHepVqRfy
QHre0RoeB0WiZqbZDuaaQ6mqr9lBBeqpz3KRzWS18c9MTYHuiBkmbFIc80ln8n980ElHPGkhWwSi
C+TaZCdG+KO/TPg6WJW5ao6+as764D9IeI2drlVBOLHI7xhYKnjruY2Wj5SZmTlYKzYNfFYm2ETc
MshZdXbPtCj2XlOPczB0kFsNjESyritY/yor8BKDD82YtGdGT6uUfOyVKMC7zTi+0Rxk7Yn5WYcO
mGnuqIEPqA3K7yUcy03YrM2GtpJFn+4xO6VcLvO1beeabY+zCYExbWfa6D3mY2dbw39t1PRX99D1
/NhWZ2354ZvatqqI7qijJTmF8p5QrSkKYpsATggv+yRP6o10rJfBKpc04WZnT/Qzo6y4PvvavM6G
OV/a7N2Ge5bYIeYqPXtiZ6CQykzTQzN2zAnS1t4RRA8OxXIJp2ZIlxbmJTKqE6yOdq9suG2k2zWb
yp7+7CXzZxa196iVo9gao0Kvo6lr3ybR4kKPSUcTdmAQTbRjkIHfcTQOLuBPxXDzaL1E+qyfRd4H
hCJ9mFAhUIQaq7T6x0FebGuvRckj1FfqsVpPK+tXOK+xr1hGef1MEvsh7d7jsScfjSDiTdJSkDSJ
EeRThyxzSDLkkX5KdVcgS6Q9VjqyCvxHTMS5wuuqvXKck4FYqAO+5G3mUJ/M4Y+Xl+WhArtCzHa2
niXQN92sW8b69NtVGN8t+03HrGNCBflzemdrdtgNbEZ4iYN8vK+v0kEBMWfqf9g7s+a2lSVb/yKc
CxTmV5EURUqWLcmShxeEve2NeZ7x6/vD7tun6ToCEJfP95URLABVmVlVmbnW4s4KCoReQQ72JhRh
Wa9Ep0iHdYIcJPmNyqtp5TBvh5x+wzAiBCplet8bdUkfEQpeRhZ55De54CAURmK3TsJDKXKDVoHo
kdjV78OUcrenPLhOqZ0RjXsRKLkcG7gZqOE5t24PhZqlFwi/pvUL5U/vMBoRAGaf658e5g+N430u
LBW91owPcejBsjhHKkGg7rTQjD41f7XGLfl08QGJrSeStjvYhYajokzDqbRy5Fzq5NgLOjT1Eo5e
mr+ZjXmT5uCeTXRS5h6i0OjYDA+ZSF+7xngWUdh8NPoO6L7/gdj/XdTTz1CdwpPHuW5Iood6RifA
2RIArp9v3bmi4TA7ZhWRcSe8NbJfhFnlUPqgLRCQLGCZdx9ykgrnjgMLbc8U3YQ+kU7agxkATyzg
i2LLnntxonuatdO7kfxSXWl0HyCVtR9DCwK07FdFe9/kwk2V0spiQG3HZQ5Cu6Y9toXVnczEf076
is1rluLKa+iAXU6KHledG9QxqOCH+dEHUD6hCGV337IWybA2SpsPrv8b3gXSi9XISS+Y+SxEfNsn
gBBCEiCo62acyEZuIG5PX79NCWF0TaCPzlOQJiEn6eAVNQbutgXuOv+NEKnWef3gQjFFftL7HYrU
3Fv9Lbu7RmdOdFv0lntQJ33Yg5/91fsQtxZCS2E4VFRoBEJYkdNTGLVHpwnpVNImVMNDJdpnDbwA
vU2tMaDutBuNCWqVuvxQcaa6j0z6Hxrj4IFlgFjscxlCFeLakHbo3J33tcXiD6M90akS2bd93X3W
Sl7Qt1GRMafie9WAeKATxdyr7vDsUDPb90UVg2mBczqa/N8dSIeEhMjZgCRdWAbNCNDofKirlx7R
vj1J7eA2bc2PqmUlB0j+aOPnPghTDv0XTvPqeXSlcvgClN3lx7jMyDP1bBvOrw4yS8LRTKzZ/VXE
CsSAJY0XVDq4e4eu9qBOfj8jUOem0i9l2jr/BAEni1RuAPN9lmRxEB0KJ8hv1XPe01MTTuNndNlh
SndIKdN80d+k0CWlkCtCRtTsSkLxzYD4EaWFEfqN6QsEdKwxWQLub9+UQC8ANv+uLb96UOBoYed2
+r2hdicRdj8bzQI+W0Xq3fgscqRvWgvge9CQ7nUSqosmF3Cf2pPdd/m57TuKpXXOkTBQv6sibaAX
0+ud5z2VTWlyEPNbEhEst9uBDQUEimq70zxAF1TfQfL4QxU1sCLUgXeinfD8EX4dhVhB2oAJ6mrt
0aZZzzD/og/hLXST6luuhx+M1DZ/255ycvUXN0L/BaUu+zOJu589gerBBzUw9MmTDV8SDLHpWcRg
IAe0zl6Csv/UggKA1SiwjgMCLndkxXxQOtnPJBaf2yEcnxqTM1D26lQoTVseVQeX2i2wf/PZDqv8
IUO2lHRK/tOAlsKOPg2RNt1BiYhU0lxBdxoUwTyugrsJMDMI2SlgSUjbuSlgCN1SVDJH8GWKKnlD
Es2BgEExj4YLnFPAhTCzNDr/H1j53+jJDWAl3JhrwMq38HeT/UgvkZX//OO/kZWa6v4LUK5mGuAW
XQ2A5f9AK4Hp/ksDHmmYlsspyXbtf0Mrhf4v3RW2oQoDvKNuO+6/oZXOvwzyF65rCNt2TVqMxP8L
tNL4AzSsCM2wDUc11Pn3C2g+zxzziTPfubLdXUGVShn1u4tJeAf+/yfa/n+HnlkBLoamNgxRg5LR
DxsRSskHPpdO/DGsjWQL8bzw7hKtwJA1ulqKujvnY2LfRLHlwiYRKzfXvT5Lf/n6eVfQvmWm3Tlk
Uz44teVwC7VViGJ6d7/+iKXJn5HcFzM0emzZHjeH86gq58RJD4bibnAvYDoXVAf/M/m6i91cDk3D
e0fL5diducvQB9ShuA6eQ1Nt/ZOd9qBCIg5dYEQCQZfcNV9DIeLPR8KB5NlRU7RnOGg/1CDF2sj+
uj70+6aku/PvFxOltbAg2JrdnksgiZBA92r5JIIGFnVr3MTPL8yY5AljEcJcUpdomRSq/RRpXMed
hH7L9S94f6l1VwLlD4h+DNk4wJIw9bAsGZ9KV/y9PvQ8xP+yWvzvUs8mcDE5QqRFAmdei6ZU4P9S
agpWTlS5x8xK6+AsegesCHcduMjccNrg0pjN6J1nOtKCDJzI7Jo03FmMBRSKfnseVO2vMXDvXRTp
uTmexlq8kLHKr5s/R1qd0GkmGPx1wGu2U6BFb7rppyEkr7hhvLORvvNBrhSs/MRoAlWhJ9qukWws
ELzG86Hfbrjb2N+vWygpXsEu51uTj4VRBJgpbgpgisrQeG+d44Xwu1OZKvpxlhDVYvD7/2cFOb9k
dlIQC0hhWIWKzLJG320GyXJfwTNqatH9deNLEcxpSXmnbtCe9VIFaA0+iPY80AHroy+4/bz5/WHZ
Y1MJokpzLk3xASLMj53QabZvx41Flwhq/u06juSVVuJpKG1DWkwzAAqElDDgX4zPCvDjaqT9vGo+
gY7/USftjibwV0i7T2DU7pQovl3/wgXfdSTfLWJSCKFA6TS13Q89cZn6jH6rmM6naOr/rsyip6ib
b3zu0sOkAB02Vp55sdpwK6lhGBN9zSkd0dUshXK6Mm/KFuJMxOPWP23B9BzJo3qQiBAg8bTQykza
oC3opul5udI0JF8CeG/H4Aqas5q65b3JLYOaBLWTtm/+72n3DxaKS9aJJeuTfKdxO1RqY6xvKuyn
vGh+0ReVkhAzX66bIMl3RFKORe/bNRc3b+yOWWb0KCx3SEauj78Q0izJe0AP+sFkj9U5LX5lAm3h
BOTn9DqCTL7uAZL3NFEtjFghYwm1xUHx/AMde3ddh7xnlp3WH7FgRJbkH9Qp814P+QbbnT6aPT3K
oNLXh15YXkvyBjMoYpqTtQaKVfNcgBlILRdr0s/rwy+9ubRDTnYTKy0V1zMcZrvQDyh72BvzvvTm
8yMvNvzQVb1Js7LqbOYxWeL0DerDY2caG9vU0ptLjlvQ2KrkflGdIXy0D30el3SPtvHhunmRHLcQ
5D7KgXmB4mWXq+QD6B1YH3rB4G3J4HsLiCpdRuyvRfal8PsvGYqeSITAt5GU172+Ldl8BR1ApxTs
GAUcvk5WnKkYXxnTbMnYaaCMqqJwmjOsMw8ITAKkQp2PRqT16VkwG1syePrFUD8tOKoZdNtQJRDf
+jZ6rCxa/a97wPzgC7sMbPg0CpUzmhuH9Yde05TbUs0g5hLNtGH6C7ZpS6bfIq0MV6Bfn110RDz/
RuTx7rqXl6zeFNHA1iiqc1k/JPFzXJOmI/W6PviSZUpGn2m2LoJMwWPL+piMoKiMYj9VVIuVdCNS
Lq2utFsN5B2UqJiqM7gxaguq8Y0E+rHw9C/XfYK0W6mBqMa0aogKrfIxjPKHyEnpqxBvbZW8XvUI
S/qEzhFOlWYxLcOBjpiXdltFGjxMqUuuy57+Xn/IggVZ0neYlp00usU6a7r+PRhhlcir2/WhF5bA
lOJP3nu5FTs+mxWkbnEHnsN6DpWNk/bS4FLgoZHZRNaOuKlMjyHwL9+H4bzuDuuvvjArphR6nNr2
M79gdXn1X7QlwEw0mn9dN7YUd8ae7G+LsNs5ajgDOoP1sy6CDcdampX594uQ4xi+HZYJZXFIBo6N
rR3GIbufYIRYf/X589+5FZrzdF0Mb9UFPHtGwrTY+rPnmw+wQ9xBfvASVMPR0ooP649Z+gop9hQO
oPbC5igytDlkQTGd+doMOqTuZ1A2fFx/ytIaS0FIEQW1t8qszl6r/d2p45c++bY+8kJ4m7Okl9ME
ZzyVKAguz3VhjYjg5XQoWNFzmHUfQ0SK1h+y9PqS44KUUJuh0XCALIDlLXkZu/q6E48hOW4/uQbK
bIRnZCD/roYKIDxMths2NDvoOzYk0zHm0UAJkZroOVQ+pTOYr99H3euQvJXD91hvNvbehdkxJAdO
IYP0p5Az4eBPQH47yMaVQrxdNfWG5MHs621ttQS2Mclpl7szq60b+NJrS/5bu5MSuxUjww5FKSi5
Scyn9XfWloaef7/w3QKu4TYfvfJM58puMOELHx30VGeqCXrwC4XGH/sWVZpUfyla/bbsp4NhUxCn
O2/9DRa82pC8Wu101YdWF9SYbQwU9Tu//V60TOab15r26/pDFlzPkJzarcrGtlDxPNMzftPqQOco
nKq+clPSaLP+iKXvkLw7rVVnKAA2oLEM5LtCDYCzUddemeT5h/HxYp3impDXCKc8q+XvJj+b/Wvn
/15/84XJ0SW/VqH3VSlslmejpnkAlInuKEcjpk8QnOn6IxasTJe2ZaMFKwckvDo3JZ2SLV2NNGtW
h+sGl5yahEAP4IibGGXm9OS3dGB2Zdgd10dfWFdd8mqywa5n0HNxVmlxs7zfkfY9pmy/PvjSvMwP
vVhVRUAyFORMvQobtpHkt40ybPjV0tDz7xdDQ3PSqLaNY9M5fQy0/NGMx41L+9KUSC4b1zql/8Iq
z1QcYKT5ZoKuyNJP102J5KoaGuR2UDLfdS/2nV4dMyE29pglQ5dcVNi6DzCUKQkRfStRWv8HbXij
2u3GA5YmRtp81ZaIVehmeUaGYefSFNaXH0Y7uW7zEpKflgba6c2Isbils6t80FF1e7pq0oXknyHi
h1lk6bx4menPdmqpQF0RcV0ffWFahOSgWjz2tnBokUfM63EE5TTq6ufa7TfMcR7mnaODkDzUHuoA
1CdJTn3obGfX0oj+cxw0nU5pqMGR56lgfIHdAfzu+vcsuJaQvLYCCRi3WYprWRrEXvXPUsA9sD72
vJjvfYzstl45lsBcOX76Ohx5KdT/Y4G4bPdZ773vWlh/16dYgY3xulSN0KXFcekP5SDdF+dWKEfu
9r9RoPmy/i3vr7uQQ+dQpRYiZgPZn0abiYKBHSuHWP+xPvr73ix0aRUgF5mypPHLs9DGtzpLPjmh
ei989aOu1W/rj1j6AGkxNDWPh0a05XlQtF+xHtz1TfAQC+t2ffj37UjoUhylP8zxRiXHoel/tkL/
2adTcn1obQ6X/2lHYHv/DP+ijErBCaQ8B3Uc/3Rohju4XQ/12wSjRkkD0K6Lu5ZbSPUItkjbJ2NE
YbIEIN0a7XHjJebA+t5LSAFXo2fcpW5TnrMuO8KS98NqtWfaR++jMgK6Zd8lOfRuRv5hjjUT9Lzr
z12yDCkM0+8gjLRLyrMvngLvc+7D+JU+degXrI//fsARciC2jdbVoo5A7GfdjynTgep68bNl1LeT
Hv1ll4jOrD9owf7ksOz6sGVVBfbnWi2UonDr0pU5aOXG+iwNP3/fxRHB9slWuRb2Z3q38JgiFOA8
91r5Zf3lF1ZBDstBVlccbzTONnDZWbn6KdLjoweq1BL683WPkEKA4wReCdF4QfEMSKpodf1opMMM
/PLpRh+NdMNRlyZKigO+iXC8mwWEmp6WVYjI2jg8FUq7kdhYiANCigMhco2tXrKfhCEQWzu9HVHE
W5+hpaGlMOCpdB8jIFGe20HsRkT5bMrn60MvTYrk3JBvZYJ+vJKL23QHAdoMCQZjeVWyQQjJh1Nh
+lmhzEvrhsiOprQCJqFxXReL0KSjlKsREIuMCEGFaFdZArh0sRF5F8xek45SXKETUtgVV83StYzv
KepS3wV9ad2bkdjm66gaADzWV+D9OKTJhX/Y7UJfCDC+YQBlZJP8jpPoh2flHxWz/dqW9oaXvW9D
mlz+j9ANyyzQFye4JWCZAO2YXRffNCkAefrg0dPBIrsFXai9fXInuO50b8P4tQUTnXsJLwNc4KK1
AH8gcGChH0InOpk2kkaG9zDmsFEF4xNIv33s9R9mGsMmmF4C+J2MyX/0anbEyHlaX6f3J1D883oX
cdYzkkZMmlecbbU7xGb7QIPBxtBL1jY/8mJodtjWA8JRnNF3pkF9ug80gbCR9mbH1f66t5eik92E
LR3ILJJjw2jY6+NLU4L2WB98aYWk+OQHgNr6wMjPhRrsksyqnjs9sr54Y39cf8D7PiI0KUqRCkUi
EDKUs6JnOtSQ9d51/AdPzY5mbpzQdjmsP2d273eOOpoUr4RlheOocSdObbh9elVrQE/no3+TaC3E
ro5uVdGuNoL0a1VB4Ln+0IXVV6UwFnqAQ/JuLM5jD3MDWjYc5bl72sinNR/XH7Fgu6oUzpo2K3y3
NYuZjsaHkoiVt8rQ3Fj+pdGlAJCHVQg3A2yCWW/pfweq2kIehdLxlcNL/q/pZKntiFJZ1Dnpa22Q
Ds9VGHuvm5rZpi98D5wnNJWdOiNRpuA+E6Wyj9Ow3nj3BcOVW441PehFZXIvG1LlTimCU5wgzejd
VHDaijS+6mpOuPvzG1x0hXpLI2PR2k35Whc6RNeGpYJOcOENWJ8nTYj3nYMe7D9mCpYJP4LLNj8j
IorUaFskb1OF5CyaMtHO90LjYCcD5jVQHnnwBr04AIMzfyqw/R7KEngh9OcGvGlufSgCNJFpHU93
sUjSmyYbuM6kroBRJNf3g6rDYNV1v1MjiI8JslGnyoTwOrSm9s0eCv+QJgMoWyVohr3Sg90cAi/Y
204W3lWuktyj0j2hd9IgveWjOzakqCi4Y5iflBp6YWUm1RPIOt0iJFfuhqQDSZ5UI0RPEM6Wjauc
6iRv7kYjB3szgTOvuH7t6s6johf6f/nOhHwkKNSjDZv+zlYqsXe6FPnzNgjhxwe95o+ArbMWsS4j
rR5FkESHoB0aeMCRyoPFIoDOvh1v2NTEAXaM5ClDfe9emADNa6UE42S5wNvc4C2qEV2Fr0NnQQUK
0lHxkqVk8NUaGmvV4FGGaFF192qUMdw+/wX1jL5DIszf5/mYIdRm2scx6n6qnTM9e8JDMAQWlnsT
2aGDXhq/fMcBKFS54eNQaPVzin7tV2Tj4Zb1c/GhNNX6LkNka2erg3IuwzC+p9LlHiPH+CzG7m+v
hFKu1wU8BS69IUOpFLe5QrKsUDrogm23JzGX9q+Wznm7cpPpJlIMD+icCl/trOqgdEG9910wOOtm
+v5WpMlNhppqhIHm5+5JaY+J7u5MBwmGaKOquDS4FInMqRJopGXuKQfng/IdvQ43bv9t/c3fj6Ka
3GYcRUPvdHVunWwiHOyVHPM1Whg35mVp9Pn3izBnNJ6S2Gk0Ewip9d5paU4E85ZcFYA0uf8xRDId
kqzKOimh2R78wPOfZ5nEO4Q/440u7Pd3Sc2Ros9g2oqV2AWQVEhSTqbSQE2h0LcalYgIWJ5xXW+J
5khHDbdUhMEF3TxFkNY4JnLwgK/K7spkgCoNjyZfYaTalJ3hGNlnyEQrqvqAUNXGJXShy1eo0gmm
7qfMrhOI53IAcy9qHKpnR1cgI+oyuBn8yr1PcwDjWmuLb1Ui9PsIpN83rURCaAzsYl8RFDZMbj6/
/OdhSpNhGeHQd0ZPcD2NXb6rg/Q85dpe0AceQKczArgr8U8I3TaOUQvJMk2GHSRunlVuzPNgO1a+
tI8OOjUv4gX20/KbctaNG/W6MDBDmC59CXwJonMVD0LoE5zwxxo1nsi87jSF9Js0uqeFqKL07gn9
becpNTPxTBbQ3IgyC24ko0uynLKdbzF63/6ouq9q+qNx4bYMf10VxFwpzGjQCyadX7inJvxR19lN
7m+BShZirwxa8KK+cC2PwI4gZi/uZ5h2BzJ1/bUXBnckr3Ez9IqCqTNPVQZ3dv7d8o5OsVUbXwi9
cqtm6DpOX2uNdYIFCDL9n1b/91VvLfdnGsjs6TQJWqeGNYS6Nv5kFCbwTLPeMPQFY5GbNG2FxFCm
GCZh3TumnQehcHFf9/UL8hfrn7A0N5Kxj/oUlZpvmrBx1xxXDSg1+5yq/vroC8tqz79fbHp+ZoWG
iRr4yet7KGpQXq/7x6o2n9eHX5oe2didyTHVmOHbor+NunujqNFLP0MssT7++7dR+ib/fP2+iwqn
yzPzFIyANeKRY6tjIGxPddmFBwVOUFQdE1Di649bmi3x5+MqYUda1rqs9tBDDWgboKZ7xHEGxN4O
649YmjFp96vHSK+7FD9TxVNjvCZ+fNLK5ymrrjuH2JIf9zCB62bWmqdM/1XCw+sBjg6N1/WXX7BV
GWPgGyVg5XA0TyNqsLMor3pwNbifrxtduqLDc0X5AXqrUzzZ/aGZhLNTiaVXji5tWQoZ5Fr0mOoQ
mA95G33JJ2NjzpemRXLhxgiMoE4JEnmelT+U0e861MAjRDmvmxjJieOmL+uh08wT+i76rZmE2W0P
m+jGxCwcmDRLcuIpcGCTCRTOe/H3PJjwKsgYdDC8hCI9/hKVkMzE2V/Qzt1YlTi1VrwrY2XjULs0
d5KHO0lXIkXFw4UWGhAdW/nOcmCjum7mxJ8O7cL3EWlcNE69Hzkzh31nAMLT/OHv68aXvLmFj3Sw
A6QUMshcSM7u/M1e14VAIXcuIx3hlGqeqKe8RwHHhQ4oBfA82Xt0Na+zK7mDebRV2uDCQsWumHWO
pINwN8LcwrKasi8jPJ9kta+eSi96nUr1pUy3LGa2+ncO1XLzcgqlZ1wE3XQK24LY2SO3N7n71M22
4tDSA+YVudgzLb0rEDpwRriYnV3vqkhrpVD8hs7GmWJp/Pn3i/HjtOqmMp11cudCdpiFPk8oHec2
CMxo45C7NP+ST2dxNAgdwp4TZD8frCw91K66MfSCYZqSx45BYVIPhUyHlAsSuMauhJ+kR+zHKYvj
VW5lSm47eUpsVN7A2wPCu+lnMdshvVsfe2n2JZfNSNg5Pvmv02AWwSEoswoGUnLaca84+6seoUuT
Pxq1gBe2aU9ZAHEkTXZIkDx33pVQS7nMWraaAtduWEJOWcByAvnLZkfQ+2ur/5P4vDDNMZopAwyG
1nz1GCjJHWRX90al3rqhtRHw359/XUjzn1bw1rQx5fRQfGhs485KMnRHlI2QtjS6dPwB/dXakU/X
e9PD7XZj2U36UQC6vtEieEM3juwLD5Grrn1e9d7Q1CTMQ+hYQrd7skfjBZnT8qptC4r/PyNECNer
idIHyzBFxs5FxHNvI7B3lXnqcrWyQvXIo05cni0N2lWad/Z0b5KTSNuNRViwIrlcabAtsivSB0DK
+yxK5HNy7TGKGmj4kFte97HZl/5zF9DlWiTAwlh0E82y5ZCqiHh5folQx1T0V6ap/iMJMdWjDj8E
bR+xsYvoE72xrfxod/rLNR8g5DSEh2xeGWdNeR7r4JNSVmixcd5aH3vJQKUA1KajMKIUAwVGsWug
lC8TyNrqq95c/+cceREkFK+2kf4mSEywZ1mh9rEpu42T9JLlSIHfa4vIH92I/s1BP3r+2c4fOQXd
CG3r+rU0M1L0gafE7aMGz6oVJERq59DX+p7i4+G6iZfCD+11aH+paYVoU51AIoAs+o0o0HRFfy78
vf6MBcuXi6VRiLaLh1jkeUT35HORjd19zTX8ytGl0OMIz02DqCzPRWz9pZj1k2KJrXTo0ptLVzB0
By3RQgtIm5P7swidh65Kxg2TXxp7tqgLowwDRMV7E6PsB+t33Hi7QrTFlWPPxnQxNhK4Vm5YrGpR
prSXwYLrhQdBe+b0dM2SCjlnqEZJEGQFLUiz4q+I/c92oF+33crl17Jx+ky4BHsxZHetU3wZEwey
TOXLNW+uy3XXUNGTUctxWBC0j5NpnnNr2sj9LMQCudia62XiU8hiUlLoeEexz0ULQa5zblEBWn/7
2fDe2UTkUgTSPZbiFfQ4uaoWl4+TMJCr7rWs8G4QGgvVY+L7joBlOVKGja96305RDP7TlixorMoG
TDxdKCXSlsZJ1FtdhEtDS8GzUbjLxRM9cqZf0uIActTtr4NKCFeKmxmyRzqiSJwZuA4F1vcIYdjN
7WrpxaWoWRd+EsU2xfs6S7+CgTkYkfe2vsLvG5GQW8tcWIknRaN9ONeHk+4gmmijDdFU5cs0thtB
f+H15b6yhFZNmLBo/siF/ynM+o9ZFm8Vs+b5/U8LFXIxNzHqOqdQTl9D7e0VMZ7aOsBskj2tS69K
OLz0WnHuCu2lN2HqVvUt8qL3v0mXi2itXyAXmhCRwr78u3dzVLQrNLHXF2WOm+98lFwWQ+Sgarp6
Bt/Ti0BMjXco5510HZXt9QcsrLpcB3NcpXdFxdkKCss3GJ3uiwrpW6v/mXfNxiX+/QkScgUMdaQh
7Qpwnt4IUTeK1GFzCiyEXda/4J/W6HfmyJk/7WLP4RBhZNMMkgmt4YQ+9iHrAgcqMa8/BFEW7RHx
Gu7gp21J3DiP8BDeupFXIxrj7vR6uJ/M6JCG7vcqqemonB6VENB0Vu+TKfulQcGq6tM3h8Z1kfS7
3A3QUSRxP073lubern/BfGB47wOkTdMYRtMmK1CeI9TzfM3mQx60/puA0TQxlEMfbeydS8+ZF+hi
osJSaLTgsPG7drKjR2ZfZwoaMc6HuFKgto6Q6wsVa8Owlh4mRW8DHXWj09lNwXQ6kBw6t2GhIIbL
3tc0p9pQv7RutHEWXrAwudxfKn7T6hVtWUoZ3FdB+bFzlY0UzoIDyhX+dmq0zCf7BxOhus9SmPE1
9VNT+8/rS7/05lI8T5yqswCk0mkZt29uoj2JbmuPW/BsuZJIq5PeNx5bhWvN7L7Ik0bGq9I6e8Xd
wnguPUI6AQ81zZR6O28Znhqgi+VCva3uW1d8apKtJMjCDMllRfJDseZWbBnNEB7hODwl7RYYYmlo
KXDkIRqaQ0MDpzXFBzXOHzuz3Lj4LZiNXEwcprqJIi3m5tGZwY3uhh9RstgHkb/hykuvPv9+4cqN
Q9O5O/HqBnkDXWsPDhrP6ya59OqS4ypNExSOg+NWZfWpqpWdW/SP+RBvNMsvvbl09HKKUReTzjat
t+prYKgPkxVvbDRL5iidvHKXms9Ex9o58ZzvXZLfkSV+dIboc54bb9dNjuSvzQAcJJ4PSV3tHfWw
go4c4TdUFTbsZuET5LIhOlMl5OQV6Sy2I1QahuY7iKrmxslS9cmJ0Thd/46FVbAkz9XQgLeNii0n
qDNEONtHyyg2ju0L9iMzk6V6OTWdXxbnvNQfkLSCn9181T3juu5kmZ2sM4dOdyc2Mcss/D09dt5N
jEb67fq8vH/NEdb8URd+hdiq1dBlREQr2s8desZdExy6sDwOClqp6OZu7FhLkyT5L+dUTQ9R9oF7
PHsZHf9jXOjHJFU3oDRLw0s+HKAvFMBpUsL+Ev9K0/rBR+6kNlV9w3yWzFRyYrsV6Gj0mKkdtvd+
Ozz3Xf9Gdu6AaM1hfSWWLFRyZltJ6GaYU/fKEKBjKfaI0W0ssvv+eUuuFyKYnIxKRc6vUlApMrvh
ITLFmxIoTxUMqlqu3flFuG/86xiihFw87L2mb5DJ5uZP7jur2icgsne1I2h0rrdq9gvHLbmKmNWt
WSOBxRnSNO8SS7mLuvC77bV7v5++ugrqyiq65utLs2BdclnRCkUxqS2rr2T1sbDCZ3rKP5dWcFwf
fsEHzdnoLnywi2OahkMOLrXm79XY/9pwYJxQzESx80nzu+t8xJy/7uIxvgaAw2y5p0c9jccUuhEF
G9O/ehv55vUPWTBhmSQJ6YfA63KkCb3Ku+l987vZI9Bw3diSh/eqh0h5AOvVVOWIUiuqFTd7V/jD
VsJnwcXlwqI7CMMLCqM414aCHk14qBr92TGiu2iqNnaKJZuVXLxHXdwiOJFA7cNjPY0nLbXvm6D1
907vOjcGarBloG1k95YWQ9q5gwTNPI/N6awm+gejHc424uDra7EwVTJLEkwzupIkDlMVJOGNHkxn
kcQHtyo+6L0ebMTDBaeT2ZK8waitBjzD2a6Sg21OO82vb0d/6w66NPzsjBfekBlRaTQGNElwIt/a
bfqLu45DKXDaONgsTL/MlDTZXaM4OXPUZua9kqao1V9XphaG5Mik4BUzK13ytqH2Vffdv1GlfBgt
fau8tfTq8+8XU+NbiC0VBeHbcs1gN2XOiG58YG0Yz9LokiNX6mQmoxpV504bzhR0PglV+bFul0tD
S7u0jl6kDmaX2lbOzq+4tbOroeXYePEli5G8N3EzhAQhpTiXwYDOjneIBu+5A+963ctL/lrjOrqw
wCCO/fiqef4Rfp+3q4aW2Y8qIQRyoFBDUUhA9RchuM45XDe0dK6OHCrGk0HRLKb88Wg3egl8Ut8i
Jnp/QTVXWlCBDI4Y6rmtGXVzrmYAjo2Na9n7q6nJWetez8yyzRlamzW16mnv6srNuElX/P6errnS
agZFaMCUQxd8NYivRqE9jZByohtkH+l8ejOVqL9qX9RM6UHUcNxAQVLg1KqwTjXJIUM3d31t3w/z
mhzmLbfXaro5+xMgs4PojR+R6x8n1X70xuzr+iMWFlgO8jmMIL4aujxCqx6cZDjm7XXtHqia/BnF
PFGAdq6V9gSCdG/Xwckxp73fTsf1N1+wHzm+g+9DFa4LupM2fMmSjwaCk4r56bqx52deBOAchs/B
1rz2NMEYrXJk19r+dtrs51+a9Pn3i+EjYwRhCAUKJtP3z+j+omZXOc1GmFwaXYrvSa6ngx6o7amv
bHsvUNc86P0Wc/HS4FJASFoaQsOoa0+1Gd/O6nI+CnzXTboU3q3IGEIn97sTfBtH7vOnwLZo82s2
nGnJXiQ/7fQSsaky705I1yGimP4F1vicauVVIV6TQ3zZDyUaiRZ9ZShANo2xt/utlO1CGJCJ7Ry3
cwovxBoHI2dXDawR1NdbXH2GtcLZmPyFdZUZmkyUrtBX1dpTapoozeaJv4tcZ9ivL+3S6POXXRh8
WkZQx6tDewoz5XmK+tswtn5eN7Tkqja9IoOpRu2pm9CkKeyzMyUbS7pgMTJ1kllkXUtrentq6BYf
TP+2bkkIJ1t8aEvDS65UR8E49AqdiEZVguRVStTgzB8DiOD1mVkaX/InLYk8MtlFe3LNEFJBZ6d3
+yrzD+ujLxml5E5ZkzSmAw74pFh3HMEyVzuGMWeEaCvjs/D6MgGSyBIDPaaeGByKDv3evhiwyVAH
NgzYuLNe1r9jwTRl+qMBASM1d9v2FE3QFVf6bZJtMfUtDS1tgFFruOhye80JRWOkjYdbtbruhkDi
4E+H8ia9GNHDa06VbWVvCABZ98ZAw/J1czIvyYW7WlZps4cozWlESmKvOgbl+SEfNzbupWmZf78Y
3Q66qI3MkN0v0naJo9/Gfvh03YtLW5+uGk6v90xL31hH3a0fIMu9XR96yRwlb82NdNbXUOoTevG7
Et0bQ28ORWtuOOvSpEjOOsWdp+l90Jys70530PMrh5W81AY44BYJ5W+tU3amHZ2G1ntdn5D3cyma
3Gjr2pEdWuBoTrH9dUqhDaubj1GJqHs47b3aukFCZeMjFqZe7rjVjaFTg4S58RsT/cUhLE5qp2h3
RXdtLJbbbtPBQu4psesTUpCvBjqYTdB/p4VgC7bwfgJYk7tukyIp4ckemxM58ruy6zoEaM29q8F8
oMQvKpes3djHx1LVr6M90uQeXFH3ukvLeH0aUnGK2/jR/i/OvrVJTh3b8q/c6O/0lQAJmLjdH4DM
JOtd5bJd9hei/EKAkBDi/etnpbtnxod2Oicq4pwI10sokfbW3ltrr+V1+0BfUkv6yW3znxAC+pPr
+RcrFiKoyrFo+qMJWaJMB87FZ67dhCC7pdG7lpAYCtopk3VMiLpghD+Zbn731I2BQ88aKj2i6o/+
kKe24PvZGDTfdJld+51g3nEo1zgPzY3KzYVnntt9G8PnfdiFleztsQjHuPXKhACJsbwNGkm31EHQ
qjZu3mOZclCOdDXfAaO3+7OBnpv4xvanZQG6FfrbYO5y/QzKtnlquqZPg1pd0gA5nWS/WY4t3DVy
FDr1AYMCiLzyriYwFr4qG0qBPHg07s6rIE8LJWf0h144mX7/mcgWnRSBLzyHjJo5Mu9H0dSxNi16
TN+WypMtNIlbbvOywuhj0GmoHIPOrg/Jpe7PMw5zy3JEFj2BLbPFUq/hR/DQ13ETQdKXV49GmEPo
dDezT950Z4nGkL+esQ0osJ1wlPaonLXdDwaa5qSq3oaQoGQTfdROPze8g0lAxIDEjIcT1OyHtwka
UnJa+188C7hboLcehN1RQqHF0cERdOF7wTsVV970rYrgKlf6Uzp9uLCrzhy+WxzuJKkuVzA1H0Pe
XTttdbOMl5Lac0NvHJYXeiEuuzWGXsJUQvbLhUjjm+x7i8FF8xsOKBD4HL3pha5+koPhZhWX0FTn
Jr4JSMgcQmWAhLAFGqU5n1MrTPrniZ8beuOYlkafZDVWc2x0Uby4RAqgdyT58pbRyRb8pwftgGga
RmxoBXYmmRXzJa6/308cKk2bndmJoogKCf73xu1TXxfzjgJTeuG1nDlSybbrpD3RJHsr6KQ0GJig
8p3QAEx1ftzmhzy6ktClNV+gJ773F/umrJ9sse3l1LAyJ3MFUh+KxuJcyelDY9fGuRC5nWlfJltE
Newqzy0IVY6Beal65+gW7rVs28y64FhpmneTCTNwsL8AlHbLhiEe0EfrhfMFCzm3Xu5f10uUzdqN
fhlkox4gA6TzIfNyp3l620bbWMgC4M8A/TGeMY9DgjyKq/LH20beGAjpS9+AzGrM7CKjPVCLNAWv
sroQF/w+FiVb2DXoYbqgYMWYzX6PyiCucmke+/wm5zKm3F6V8r6/xDp75rzewq91aCkEIfHepQKm
iJlqDyK+R5dVz39+U+fG35xzcpqsC8KbMSu75blxvX07BU/QnC8u7KBz428sPnIgudFavCuWDxGo
3uu7oQW5LdAh2ds+wOnBvxx2HmTg/GmOsDHXYUy1Y59cCeGKzsgLKfFppv8ZoiFX/+sDmlyMjpyD
Iet7dle69yC5vfapSfLpwjX3uVe0OeG6plV2Ud6YObJNaCXSU7sxWJkvuJBz89/YMBVmccBSOGQR
iPSIPIJWNx7kTRtcmP4ZH/EfcNuONqPPlzEj6O+WtjpqMl1AG5wbemPGTAJ+LvQEQwvNNVV0hyv7
9M/b5kwiRLZY2xbXTq4QZsy8Rj0YZt+b2u5sc7LmQptE++7rTBuRtif+JCPf1vxNtpw+kQ84tx30
mIl13oe0vTd0veBOz+yjLex2bGoUE0D0hY1Kb92ikInwwTDMugs3XWfcXrAxZTBljCjtjWPG+bKf
xzYZls8jQ4bqOFcT73dg5cPGEhduN8+s/RaOGyhSaiPqMZvsmhSI/3qTXwCdnntRp0f+4jJsRwCO
qbH0qhh2QnsAlJl1Zzp+iRX03AM2Fu2MFVS3iRwzv5yc3VI1V0u98h3ULr79efeee8DGpqFIM0IB
oBmzVTjp7LyM6qsn3Aumce7Nb45lEvYapWMMPjgV+mtrsE/Q3Z/n/ft0l2z5e/KOLiaoMTRpv6E9
OF5Ba3miijTR18heShPPOLwtILcbDPr6AbHKKtQ54sZRtzkulTvCXjtKLpw6Z97RFoxrQLfLullh
C1UkGVqTumK54K9/n+WSLRi3YqQYKf7PIk+Akbh7p/0xGZ0bN3Szwle7dXxjLWCLyy39CCX7Hibm
rf5eE2inSlZ8bPtLV53nFuK0e3+xM9UsFt1DAru0cO8sn2JrHofAQ3x0iUvv3BNOy/PLE4zSkWv1
aRmWIK0Q8NfMxkFE4sJcugw+Y2p8Y8tk8CpdTViOBuW/ZfYy2tvrYX5byzbhG0vWPuqZFJeq2ezU
oG1f49F+5fRS9frc5Dem3NFodOqmwpGw3qlxhUR6F88gof2zNZ8bfXM8S3fU7ug4Q+ZwnqyeF3M2
x+PUXDCEM85ii8ElplsguQsv2ho2J8YJ3oHodr/Q9VE07VHR8OufP8a555wM8ZdNFBUVr2mBjxFF
3ZcgdJ6iab11I3MDto2EDe2FOOnMXt1CcAMJxSMt8Rh0P9PwMXDH2AS3c/j9z5/i3PCn7//yKSQV
KycAXGW+p+OR3Uv2Uo5XqroQip1Z6y30ti8EZ/2MnRQ2eWzL7qSAkRT2kpWd8adb3C1pueisCocs
P1EXhHKxSVP77u7P7+bc5Dc2LMKaA/GOHKHgXINIUT8Ha3Rv/ai8sFXPTX9jxafkP5g6TB/MJod5
dQ4TQsi3zX1jwjRw3TngHOmHaz51vkj7Qczg+roE3T73bjZG7A1eD3EHb8haJyD7ImzdW6j0GbBj
00u97j+vTH6TQm1hWFG/huAqA9W0scNpFfLVtPeijYY8YXSU+TtZ0SrM2rqbxIGHrgEbt3YM2YuA
FGKfQx1iThve1v1V7dSBAGFSNOdxXwv/jSGbv3nNTOIcHCdpcRbKr8NMn4RFDgwtxy9vWsatMuRY
OyxvIMuarW3zafW9G6bApL2+7aqCbMEzo/Z8Ebi1zSojUehqv0AT63YKy7cZ0BZAs66NqUPQAGYV
D3t0DRZfa7/a+RO5dFCdMaAtekaTopxX6KZl8wjJV99fW9R5i0snybnRN75xGI22vcHLn7g7g/VP
sXig7FIfx7nRT5b1i+cdcEcD1TfMPWfihfTT0eucw593zbmhT9//ZejRLVcx+nmXDW6R+gg+0Ab8
tsrlFpsTIUCmtMeOGZ3HshpkEjFcDPx52mdC2K2sGZlayUrIhGSMuq9yeKeYPaLqsy/qcR+WHi4A
L9E7nvFe3sZsRywoGO7lkFWRr64j0AJ9R+N3OMWK2rexBQAB8ddFyEfGR6Vmm3FldkVdL3BaF5v5
z6zwFuMZjiTsqsjajEYgd5qYc6zx4tI/r8O5wTf7vmwKBhKvyWY1GXZTiEvEtejCC4t8phywxfDz
whtEk3dw6kocVpUj6uDqpgPLaVIV+U24Mg2tMv9OEvK27hzib8wBmimkAc7uZ8KCvvtS6/7VVPXb
eL/JVuS4qhpRU6JsVmC9j2VlxE2x4MzR+ThdsLoz+9XfBApDNKFpCV3MgDC8L0URR0V7qIdLQdqZ
9fY2ZzlFiYT0hNksVOgEmZT9mo/tJdqtM2HyFk7mlVDNlq0LvYiqSRj/UE3o2pAplDCEfv3zfj3z
drZQMkQJjloNHpFHwQfh8m/gNPkQ+JDSftv4p4/2izst+pa2asX4dJ6vmB4OaJa5coe3IZzIFlPG
51prBr2vrKBY2nZwQP1R1F8UOpwv2NwZx7rVNG2473Zk8mxWTnUT+6z66oJp03fNoa5sEqhIQ9KA
v3E1NtbWe9Pala1vQaOBi+qT7xudlAJu+efFOLNZt0SPuYEWUwCaqSwsyhKBswCr1WAuxXPnRt8Y
mug8DTkCvCk1OCA9WtOm7bK3TXxz5nDtVNCowMSjUh5yriBbyS8UPc8ZwMaAiZ5LvvSrzfzpcw0y
4n6MRfnGq5gt3ozNAJZAmsJmEhoNjbqBakwwX5j4mde9RZhVRNQtDzC2IZzdKRCaIjp3L8UqZ1zP
FlxWRUNIPHewWceduo2l1CMEVFp7E1RLdaSlyG/BVSzehmYgW6yZi46gsLW9zaxXHcLCvfW8S5Ty
ZxZ4CyqLWGuW0iCWWGWjE7/Xd3m4PDQQ6rjg4s4txOn7v7g40wWgtusRT9R+f+jHMS2U+7Zg9D+Y
EakEcbDE0GhkvZKllzZzc4EJ6tysN9aaQ7ZiHb0Rb9yJxG1OeLn3pMMvTPxMpLKFiJ1Q3JDwJQph
kHNXFOYFhJEfiwF11DGkV67mH62qX5qwD99oDRszXhs/6qgxKoOWFXHjIRxqFjeM15d26JlttIWN
MWdRFZOtyly3ulLWfQm6aS+q5fnPHu6MvW2BVk3vdiavjc2WZucbJwYE6pouTYKnxuF4qfT50/H8
piywxViJykbW0MZkhQPVNPltFt1T0YIXs+0TvUS3Bb2WPkmJ/74In2uqdpC9TXM5pEH7ZWnqm9Dx
0wpA4uUig8G5D74JmHVNhxIZ6JyhEtDWseP1lZNW9crQE+h3zZpoK2j/zMJcXsKBhj9BX797DadF
/sVkq8aADbqO2kyBmdt/BoOtuApnyfobZNt5+24KqFs926IuSy8mbrfIKla4tpc0ZoxjWjH8k+36
OAc7pzr6QhIskxfq4KkR+RSdiEmG8sou8wnvZ+VYfQbL/RAeZEi9cAf5L4YWCtr04Y22RvX7mqCp
dQfKFGJ+4K4MYoLE7ysNpsA8ghZZwRwU2if0WyQLKXD3Qb2+KLJc2CLcL1qRr6Vw9IzS6eDxzAOb
AVSpumYAQS7uZppYz51XpGuLai4ov7Sv34G+ePyxzhD4icupWtHLQeywXE2+NfqbR2jRYxhxSigG
r2zLa7Q2yPC6Qf/z8m4Yp0K/gzT6MmSg1g/VzbAYOSZ8lEgLhUEf7UNbt3nxkK+VrXe1RpNOUheR
4knjRTnZK2XR1CFr44/XiHLb9YDbtRIp5MktfYa4UuAlkZejeWLUhTfHbOjG6j2YJ8dPJRpoyVGx
ZgWF3NDiJgvs6gOoCfIWLP8W3Z9BMk9sDWPec6X2HMJo8jp3Q+anMjc+i6nxoWOkZQ1BuHUpfZWU
7uyUaSV11aYorIsmDkPUwpPC5Dw4ymgl7SH0NBUHQSPL0wgvLo8FIqllV8m8ylM28FUnoQjLNhsA
FMrbeAQJYXFlAdIO98PS54AAtF6oUqBnuzExZulvGJuYG5u+bIO46Gj5hUA4GJCNKlhvKo2b2DR3
G5e+cwcJ6ux8KvUQ+5GSLbCqDtBz5cAC+jGYdUC+e047lolTqWhNpQ0qf7+oToQxHDtkI9m8rnmi
lUajF6sD6+4YK7mbqCb0sEP5NOfJOHbrksyrKETcBwx9H52KsHmsV9c8DUkdjc/LGoggLmdgfdDd
wqIO3alM+LuWD/2atWQxbtI0rqge1AAUfwxdczMeAjVNkFmvu0E9O9zIXsYAVRGZrZRIfU+XSMzQ
CgQgV38PyqiL0h6AuGVXVhz0A3RG2yGUcIWgca2L4R0NVc2T0Og5SJuF82oPnZWVxH1XLOyeiQms
RkmN1vZ1B0HZadCx7NQkj6rwwmDvQOglvFKNA6b5PCIcuhSqxL8XiW6Uo114TfakVu1HEFS+44bu
1tyLkFoQ31wHcmzE+z4ETy6dfPFlJX1bv/Rt2Mh2V/Wz1DUIgEdfPpY8l+oHbggo30GExA2HGA1x
Hr+aew+SYbEaCyZUUlc9bSG/2pMpgtZDNdCblhN/PNQTZ+wmbPpaguyuBsCaYyHX91Y6zXhfQN+0
OJRN3eQ/3AKclAavw2uKbxb95iZdUQSak1rYEci1huI6UAK8OF7lPQMdH1g9R7ZvVm8Wn9a6q80N
vG1YJT7DVn2nuxrOGJdkxfLiRLwon3gNs9wtAr06t01QRfWhGTq33rN+rKc66XtPAj29MOsj5Gc1
VBuhuTd5adkEiznIRTYNNO4pCP6bVgRT7AWdkjeomhZQgQuDwtu5IJ3gqVlZxG8rx5leuQqVOep6
TYeQu69oGGo5dt2TC8nLBaatkLr4sciXePW6+7WA/GVpH2uni9ZdBSa9TyUkCljCFef9w+xp9m3i
xKLVeVlFDaUf1VdZ4S5QO06ZXyUe8OAfan8kXcIpd2NlQNQWRCWkjnOceToIa7ABlo13QONVJI9s
CNDRj0PhyzCXtzULTHUUAxWvTdvSMi79msIkKke+gDWyXuNlJOU9q+w3PLL+QhdPfHVb0qpHXYcc
WmorB98AZI9IsHNWyL5e9WU4rAmiVrqkfVvN9aP0atLeLUW5DklPOe3iPJcGiu465MVtMzNvD6Iz
FQ8RuYWcOc7NYObreOODpaw7lO1ilYjr3umnPThRCnOrdEfxsiYcXclagU4mNpoaL44gzTLEorZ5
lID+vCSgokRLTqy4tnliigXYjW4Yiuaq9ZduufbqfmxjsgYDiCLRIxXtJ0/X6hA10lkSl5UsSoQT
uhATRZQ/XxHt0dvFq2dcjYpx5cmEsJCBR4i6/c5A5QanQEn4cG3nAsq3rj9pjCJ6cbN20SDiwluX
Jq6C3HOPTVHDF0Y5ykapsTgLEw6Aa3hbNo7B1lgXvBCfV6sf80Lz7lO7DqZ8CRahWQzXxqp9S7vG
T6NhcnVqV0nrRHmR7J5ksRJzsxYcV28OiNhc9Dqim+ymImt+YsHLw2pnHN1WsSeDokyHtR68Y4lm
CFBmAsl77xCR04T5rrscHLcM80S0yqkOBtq4NNYAQZOPfsjHTwx+u4WoaGvmRE+K+unC4C4eRtFo
vStXpemVZk3ODqsrW2CLJn9KkPhRmgrQu9I47N1FJrNonSYDemupTAzp86G5Jcs0jEkzjMCnjh3Y
MqEGO/UvloWquI28gLMb2obRAHlsLDBuFiFh+ToGljkiBRZl9B4LjvwjbkYZeYd5XllmB4Qsn3rp
2TyGwnpDDvnQ8BJ9w0od5i735zuQRkCwK1Tt4KUqpJ1JRihUTQ9LDj7tuOgjvFGWQ/Xs0VGzqu69
FUc2tlojhyURdJpkMrbd3B805DrFVRdA/ijlvVI4ZKt2mVN4r3J5kcBLOgmhgHYl2E0N5NGhXLGm
ynCZZ9C2hsPFlZX0UqAhCnZsuqabYhP6sLeg7Kf8lo0c+Ah0fAG138GWZBKC86J/rds5XB8a6CPx
FFYqOrSKNv0Cld2hba8RLDvurnM7YAdg5fIDeoogdsPqydZHP+rz4Ub63tI8rDiDnR+kt4BIsIZV
Cj5QAqRsDIhYY9r7uClaHWekV76lNgLOwaKDDrNZfwzKQ8mYlrlbYo2DcN3z1spyR1dw29wHDSQB
97XGjkHVi7ZFUjpQIYeimTNVaQk8NIvHnI2fgXGsSFpRUgZ7WY58eUK7uuen66LqMaHjjFZpBenK
MikjMAjth6ArZSzWyTo7GdQDu55FiXYSlvsRS2sdmShehKtpMg2DO6eTibCiiKgafoJR6G4/OMx/
hFiAN98aXdjiIP1KDYe27VfsebXk/Y7i0G5Ahl0SFrcFbokOdTNLP83rfilenLp3oSCh+wAGtzbk
IwP+rd+XAZv0DiQtAlWroDYK9GNTr6+DAurHflOxa9RcrXeIAF8ojkulGv+9uxRzOnrr/dzjhWgX
jJtD7vd3Uwn0AQ7TtfkGuRIXhCyqbMGjNM6uttc9RO79fQ4Xcedx0BXHK5UuyRwfRE973G/Uw1U5
QosIwSLpWYpzq363WjpG1y53pyaO3D6iab9Ua7Wb3dHQBAGAgGwzoqdm55VzK+8ghS2DQ9gz3HZW
ra/LQ7nkcvkswbcG3ci1d9g9mO+WEQLH0VyAf62f3KOZAtWBH6vR/T4EtbF/77h8Ak+pnZbvRo0e
RLXKlWdIGyw87kwDHHFV5OgudpVX3nisIJgAof6+gc6FwMZAig6MdtvwXY0u8TzBSdPnu7711jIO
EBm6+8mKEA529YPvrgioAEten5OdaOElYgsUR5OQQPRkx5YKilKNjfxPsumcL7lBpBgvVaCdZI6g
9Xqd1yCUTidE8jcIPMkBEuTY4+tQ97u6D8ScBnkNkEDYl80uJ4bQOKIimGO/ExBHbod5dq9UPgTP
wi6Ovg1nAZpnGkoT3RUIsCQ9CBwnzlPeIusCn5sZH7gfiBOslHofy6GWgCjVjbpn0vH7r8MazEUc
1j7naQMvTTLU8X0IYgErjZhA0nLX5iOImIFsg2sAbW6PUxkmI2KgMl2TOLjORJbWKAlXOOKm+bgO
lSeTOkJcFIcIhp4qEF67ENKu61eGsPklFPUUZUhdOplI2U7+IV/c6dYOY/egp1o7B3h3CyrI4LTP
RjlOwaEIOBHpHFaiOIRatxN8UmHYXV2Q0d5FzI+CPZ2GZXmMuq72X1Uh7LcZNvJjGR2odU/YhVCm
X+ZiSszihW1qc9CEHNoOEKsbMwS8PniYfnTPyMLu/Ln14BTLwXsiOp9e+7Wc1WG0gY8kTKB8kIbQ
yqKpQsFL7et2UMVe8hmZB1tX6K2R0glosoTROh3N2oUqCcqype9VV6701htmcOZoHC0C0tota5MC
QijFFc5Ndeq55OjYTrWEAGNMpqFQe79ufJt2XRPJfeApW97pQud1CsEo3u44rWiekZr0za3t6enY
gnSad910rrc8e4DUL0eALRb67BYgEfwmFruY96WsbbCD4jufDsgaXH6PMEZFP7qSYZbAy1Nviatl
Xvk91CWQ/09SrO27itTtFwq+IvfzbHjvXTvCBNEnvfR6QliI3DRhsiLRLiq08K+CieBklRq0WIl2
yATJbLVSaIs5qqD+gxM55BWZIzJ0ZUwd7SqriLmG3O5ADhWQUPV+rny+npRHB5ORgZYdqKO8iiN/
V7RLHPQtVqB4Wbl/Sw36VbLVnbW9a2ck6sggWdPul7WeBhQbIFoEmjg+1ClYumrn2PTF2sVBL8TH
dTVmTlsvAtJ76IGqTFxuaXsXwku6ae75AXuaFXHaBGdHP4Eds1HDQzBUZod/gGRm9HhT7/OwpNEP
5GVs2qlAMpM5JARmxkwjlU8z8tEJCcKci+MoacBqlE8Wp997UGeMXjw41LKObXsK1EKo1rixkIv3
vQUbZHc02nHXYwNHhD5zR0XlEgd+Y0cw4qq2HmNdm2X6Xk0UklveXLVPPSTgXxVdPdQ0xCzW2DJf
fBtFFTaZzwvyvq78yE2ckeRgZaALsmA9wI+gPh+swCvgUTLVMxmDnYVeffih7SDieZQtg8op6T0R
HoLacRGz5YXyP4Sgx3TjFrl+lVYLEUGJIgRwnhZuRc3+Z6cXNfsSrgZVgmU0A/LgfsU11VC7c7lD
PYXqeJYNWy50UZ65r9r2BWJ+dVXmGu1KXDdZEDQG1P50TGzgMlBpuO2D0is/hJF3idjvTCV5K9nR
0ZZq0nRtNiPJSqE8i25mqFn9q7r+31/n/1V81w//qsrZf/4Pvv6q26UrC9Fvvvzns27w3/+c/ub/
/s5f/+Kfh+/67rX5bre/9Je/wbj/fm762r/+5Yud6st+eRy+d8vTdzvI/uf4mOHpN/9/f/hf33+O
8ry03//xt696UP1ptKLU6m///tHx2z/+Rpl7qr/+969P+PePTx/hH3879rCg9r/Qkfqqvv3mL7+/
2h7D+OHfIZUZUOYznxJ6YgKdvv/rJ/zvIYtwhDGGipl/whAhrevFP/7ms78zxoIAarqeT4PohNi2
evj5I//vcAY+FCA94E8ijkr3/5nhX1bp/63af6mhedCl6i1mQ92/VnYxDjvlEiwghIQhjtLTHcEv
xdZ2aVSnHcnfd4x+G1Z9yyr2zElnExkg+cpL/GsyXp/4obh1efUDGnr5kTjLviBI2eUVnbXc56K5
6ZE8ogxQXBX1lU/6da/H6NFy10mhGbMbHL3edutdkLf0UMxuWmpkpnPvPnLE4qixhOHREVGFmhFS
WKbBksUGcViAHWz8EBFg15i9VisAkacaxkJxjBNydA/GnUVmRXCnvBaC73a5OeVObV0/+2tzY8Hv
FwdytqmthvvA91HpyR+KKFqupaOuJ+btJPEegxZtRsvkP5IWNWJa711df4G8wHW1qIOX5zFc7sNC
yyKZHdQKo7B91yzF0VbhJ4pUjA7+Uz0g6YN/bneCDlnX1EXsL+JhmNoH1iBbO9UjtPy8Au896vVh
CcsqQWP70bMk6TR0Eih1VFxU+VdmTy3oKJmpUtxOdZXlfbEjq5uiZhFzrg7Vsu5cU4AJHw3M1Ysu
oH0XtOHRbZxXQVFcHuSPyr6A7Q20TgqHo39XrsXedbzuCPSLienRc+3HBRSQ6Dbw0NPj86vc1bda
lywFtO1LScNn+NesEeQOrELvCCi6ktnyu9x3oBbIkFP07JOnUB2j9Y1r6QEElq+msJ8d3w1T4ZU/
oln8IEp8bsrlPtD3JV3VQbioPDlrtxsEPl5FEUHOM/lQLoB60/WzbPLngUseU0h8+jz4kRfhJ1F6
L0bJH2B/I2kZymfUZ5F7foYMEU+W0QIYy/uvDb0V3EKZoyUTKgYU1xPVt6L0i7ir3wNprGJggVsU
M/fFHN33dfMlDxCfd0w92HUm8dITGXfVfCd8wCx7Hd5VI8B8PsqTBfRS4r4wBxS7TVzzUCMxCG1c
8aU7VZCf0IczlGN+XMDal4bKsTEqlDU2yVKlYIaPTQ4yk8EAoEmm8quaIpYMrnwkQk24lnAfo9l/
1LOc0nAtP9sxvDNeQAA/FafDqDtGBdGxI1UqTFz2fb2jIPEEbxHWEeENwqrJ+6ibA7PVchj9nWM7
Fve4I0gcZEQ7QOaukFxnZVCsaOjuSdz2beJ54h0iQJtyUn5zpP8YBc5VsTz5iDVwMJdN4mjxQzni
R2fK70NWQmkvaVmdDnzEVdQcpl6Dt20L90nO6ligRAe7Oq0cVFTjfjaJFOqhK+tlh+v7LxOjQwzL
KVEdo3g9pbkJS/kjiNxHtgd7hIotEehqItH9RJEjgjUpHgADi80HTSN5NecVLp/EnDVQPoHLQrFs
HG97iXBDKEiFo85wT9h1VZEdCocfxlD4h1E7IaxieRHPnoX2Z6cckhWopIaK1HteqDwJxNNJ62ae
8OtycW1cCPm5GYNn9H6IdCXTh9yRS9KnZC1E6hj1WGbWz1lczerZjvqgWflNIoEvCIfwQugdhQ2z
FXAgAXLVhyB85QV2g3KUiVvA2uKi9R8nHtqkbd0jCehjratvow89+/yxMgVBbxd/IsEaIELD9WKI
UMcEH1y8/N2ykpvKtyCCi5yYB+B/AqcderufOR9R8ljMtapmuws4HtOW+kEs1/lgb0u2RHtsngfk
KGvctVTtZ1SbY9OVoPZcdu1CP0T+KGNV5M+5qb7UEwpGoz0AJqJiDRmgONBhF+MYvfq5YVBi3VWd
/wFH3aNDFTD7YV8h6xLXU90+kGm8xYmTeHWAEgkF5cXMPuU9v8U1zBzTSR1zFF1jFPBFbHv4ADaz
Q6SqJ+QBSTAMV35etjHghCLV/fAd9BnJ/+buvJIjt7Y1PZWeABRwG+YVQDpmkpl0SfOCKJJFeO/x
dKfR0+uR9Ic60pWKpyi2bkRH3O6Hc0IqFRNMYGPvtX63KDnLlZ1ZO9kqTqLgt5KK/NSPxbCqmMoy
TTlNXHGArHqcY+NKZeE6NSKsrcZQUEfqQUeBmLdFW9yOVIxO3+YWPErxXDXz2TTsdTLKV5Osnn3k
0840gK+are0Yfc0o9TaHBuIKlgG9MRegtBxUkRvrxAorvCQBdJMeG07ZJIaTWW6NR88L9exeyobA
K3PN7QcheyPKQDd4aAQkXps3riUZTPKRxoTiEkbJEqtUqleNfKnOWNZrubsMrPQwlwThmIzDbagL
FYUez8jus6B7I6Lgqpq5ezIRQ45oJTo1uQNYnBJXLVTF0ca89DoQELXtSYYVblIXJ6nsLquU9a6p
CIkrWk83ln0JYkaK6GqLq5AJg27RE35CbVR4WtrWTg3t4xUNIJKa1Y0zMHsFIfwRqNug7eYNU8AA
irNkTKpLL+lNoRF6UFX3UaPcGFVYQqJARgTjVZWOtquTUeBSUZhD+VRnFiOCrnQi9xtmRGRAfU7R
m7fV4PpKn4F+5XBAazDMwZNp/3DT0IkrUu3KkoyrSavfZQuYWWKslFKbd9UgmSz9kFa1mwYYhGbt
V7K9G+Nb+PtxV5bhhWaW7Cj8dJMW/lr25zVyRqSaDAu359Qxq/qR/u1RGdpXQ6W/6/hdI63jpc0n
Z5zyW7MmbSOcycgO9P5oQim6dj/y+qQPi73LQcIFzWKshTyqKynKLK/pifqTCaTu9Vurt2nRjTsi
1WGuATlAcurHqu08JhddhaX/TTfCdx+8xil0qwYFug774sUse7KITGE7aQjuZxg7OuyRDxC7HszF
T+ZgNYn82DRM103m5GXUmksl5tjKaBFd1f7WBJjZGGu1MWY+NhxYyO2gbfJwOpNP8z7X4XNfTPfC
fCxHf1yl+XQmH+ByrIiMiKV+QbYYjpNklhMM6yJMDyy1Q5XxoVSYVxSz+0RyqJPGFTxA6kq+eham
l+v1I5N0mo3dWmCz2bZNkrMszeeyMSK37LntctrA8M5X6EzvJlH5RAisfWLBj0bHwEiZrBbmtwdO
SrO/8WXWIqknsceo9Mix4jZeNTMjRmzcELhjAcNlw9qKJNqWtJy7Jmjczm7KXSUAaUYr3eplv0n9
2d/DacJJB9NK13gIii5f2eFanYrGRaoVrtRQrCJ5kp2B49MdOZK1kiIxFtskkC7g+G/tLH+2NPBU
iy7R75ARVLqjJ6GbVHbAumkbN9D977o6eApaeACYRPeS1LiSfUV4ktluOUSdSA4tl3NG21Rkd2Ea
X6ltXLqqJK1kldoqV8UtmGlgq5ETGtp7kibvA3PQYRg3pZJqAGKtilC91h0pmtyBmfQXpZ8+l+8I
8AMvUPVxxciqbRFNtWdUsSeSOfOw0MC+2feIMmu3nfXrRLw1ehFuItXXtgQIOGlzA4fkIvvlhkhc
YtBab/SNu0Rb9XV31DnXx7RkSSlUhbhTKB63rV7s5j6/nfXiNIrkuVRIGsmj7RSUlkc830sw8XFM
X3Vlo/ViZrVJrUGZ1V/GYzV5MVaHceRK4CGUeb2jEZ7vyeZLbTz6aXqRzSkbcszx1lrSdwQAgyuq
xEkDc5fbKXMJ6sc+vmae4Iupm3d2Zr/6UvhG0/MWaBBySTo03tSkr4Pa7oto4NnGoe3Bm+WOHfFS
+2N+SpPpPKnjprPidZvCnsoyBW7fzYANmuloedU7otFSxzak76KId4QDHv0jcrU3SQYyqbJcc2BU
n3l5XWQObqX1sVvcYRB5kwI2XJ7unS+Zz4K4XphtVXKGsXkcB6iqJHtsM/9Z4dkzzq10ZfgdVzKn
85ikp4BLeEXRXRSECziWGj+KpnizYnnc5c2NlAQGAv9gL1UcYbqoX3tWycYQ/UmNWgFKajcOJ64Q
yVs6Bu/gjeu2Dd7mOuPrZcTBMLQrZU+o2vgdiUzskFC8ZYZS5VSGLNzdgz76p+W9wnfk+AaxZUMU
2hwOpeQ0cNrOtjD9l34eYRyEyU5QsXjTiaEI+YscDLrXf/ftKPRSKX7/cbOZjLJrrKCmJKAsLSM3
78x7srsd6PUnldbAdpMoJTqW7cvOpLtOLOW53JwjOWba3fIYDMqODoW6o5RR4gYZ9NXAIZFPNIuy
wVSjoBzvhim/L9lCvZrZHk5vMGmn0+R4LU9t5uTnVNXRRXR1tGEm0iqWt30+BxcwnzSdSvxcHQZA
OjI0KLniCgV5M9ZOSLk9Tm1CORA6EerCTcTpviVrwHdj5NobP0QrU9r2rT+4drPv2wNDqwOvldIT
BYHuybLi1lrdO3ZMsa1J4zlh5OPCuuw7U7kqcyw5tW3eBWm+t8LnNsLCy7t2qVLFcFPe0lZ/1atL
s9NWc2VqG0qmjJM8cwKrsbyA6DdH6Ml1q3ThqpQhZcdAf20qFBvL6e92zXgWEet7ohkqLL/2iqQ8
1L1hOYgZH7O8ejRDCmMrPgfYxSNRUzJWINaKV1i0dJ1fuBQF3Gll0wXfSpUzjnLZQP1h3w3EgplR
gUYtWsfxwG2L+seKUX146YKVmqYHo5rPyKuKKREe3NwzgqE71FWNC96xSRKt83C4eX0evEVJ85iP
1HuWgYxbk0IHFvamUkmErAKa8DxSOSaFgMid6mSlNtdRYDAjpjC1tYjK8+SPhtMZVG9RT2EjIe9x
4p7/Q5I7O/QGOud2rKfmyoRm2UhEDI525AxViWpJyNdybK5RGD2OYhg2kZk8D8X0KFDHGLk/uUtf
3w9+zkR1APG0vmXcxzeiAucIuD1rOFWicDmjtehlNtPHQMoPKQyMO7ZCQhsxujNz36GHpcINyMhx
UjO8zaz6PYvMjaJLT1PNRtAuYsMZZcJSsRla8FaUyXPXQNG32vfaVlSPmSn9KmNOLnpB89oMWC8o
wtwCPyRVqsYjvQyBZV1/pIoKfetuNgH/7NI+B0ZewCVoCG/S2hX9Zn6haKyjBh5LpQARBhD2YJft
yuCocRqr9WYTG6peZpUjDS1rvEkQbRHl+uMkz4MicKcivA989SILxbuBniDuATfrTmXGWDNu4nY6
67lmUcFTUEJ+NJsU3Fu3IIutWdLdrOcvBvVTwQHp0skJF97xwQ6hUYKcYnMqUeBI8srsOOLD9Br3
zi390IU9mXdKymjyOdli00ydhGTCyNC9CNidfVNxQ5ONwAzGvdYcR+FmjJurbOqhSL62bOuil/Tf
g1T+ESR6Gb3WRVO8tx8Bz58w0v8D4PTTD/rviJya+hIK8Dlyuu/yb00Y1b/CTv/1s39gp8ZvwiZO
yjBkQ9fFYmb7AzsVv2m2LWsMolJNwFPQ7j+wU/03oZiaZpr8d1NlANKf2Kn2m8GHKKg4NaFDI6j/
BDsVP8Ib/9SnAk7Y2gLAarpsmaYKuPszdFoh7lElJa7vRU8DW+/obR5bNbc2YYDyQ4nTV0PEL5IN
+Ghb0CY6J+CEW5eKD7K4HPRiI4fXqaVCk8f2bRP6ZNxK04aGI6cpaS9gmYutitd/0K2Zolxnix6m
27bK53UQ999Eaj9zGdnrbXQwqDh/IA3JXMkwx/I+CCuguWyn61Qsy76razQlfj1CUCnVDjGS29Ut
aQUpjN+gTK9ZFkybqWnvlRp1Iya8AnsL8gT0L66FVspDXaQFU3DIje5aYkuaJTjmNE9sfufnxK9T
L2j0ayr00h2U5Nvyv9IAZc0TIAKNQWFlhdOiiWYwO9tehcFV1vN3cTJToHcwjvgmMLs/5BhVNpkJ
TiM32aGnUHeGmnJzmKWZD0IlGlc3UVzc5fZbqOSRy1m8n5uq8uTyQbENJIL2t3x+tYOcNp8upbOI
YQyN4qLnU0pU+1vTShet17U1PwVNvBn7cG2HPlVm9BKZoB5MKzwghj3rIcWG1GRrq5ifaLpfoiki
rau67ez0AI/GYVtHMoBm5hkjLXkvFc/mrJL8U6eXfQHbPPj6W10geFcZyO5g2ka0aenX/wLQKn12
loFzvpW8q5Z/0cGJuXJbe0w67amtijcpqwovEskL6hBYTL91mrC4Dcz+ciyBAJHLVBSE0THTpT1Q
/nLAxy8+BYcSDd+42EtEKYO6VdmmZbA1a/PG7AHxusTc5s21UlDSq3qpb+QWIn1gkHBlDr6rDFG/
Q5bMdqysQ1QV22yeFTcXCGbMNH5PQ/lcxit69hNRV+jjKPp7vT9jMnoJ1FhHczU9qEqeEZbD6quW
Xg/4Ql/TMW96qsgOZnAzGeOprJ7llj+gd30eVQubT3gJB+oIOXuV6ozW/jGGwvnx35terKwm2A1T
fZtPwd7H9LJSc346bNW3oL+Zzp3UqeTSS68/4Ccx1jeQmiyo9hJKAuR+AejK8K1TpH0CkyyIJwz0
1LFC467LwUINCs2mTp/hEFsnbzBfiyGW1qCDV4PE0dPIgTe1onbjdngTRjqvc0k/R7rPuJlJM1xi
IotubGmTENgFuXVlNto2SWkRcXMbjlEnbzLLTq84ATNKhSqwAT7LUzdLmdsHxcGQprM63pR1bxPf
G78viHsysSKFJG4l42jbSeixYzpzPT1mcnFKbEjKTH1K1bxbGylTncw03A6q/jJOvqDDwe/aB5ui
5skogHiacvBTNd6WZ2WkMp6F1jvyaB4HSb2OFtRvQQ9smzJlNoPGq8q+cdXSZmKUypMMNFpvWw8a
AGd+CdQr1E+TvENclPI93TYwGUoozHHfDOVzTNjKxsiHaStX2n5UYN31pg4BFhsPseQjKuWNGgEq
zba2DUSEqnRalwq1aMhYMFgRxBWUg0FS6h7k+XPj8+CLUiCIv9fi/LbhBsUVdaKcnSJ9uppFsMrz
fmUZlDtoMA9dEcZurGYv2pzdkLfulJn/YKv9m66noRfpmuRwiuzSxpIdmCQ4F365vAIXaoDXQqTo
Rhq9MGlpn4XSRVjD+xjDkxRqnj3OjjK190HUX7d58kZ5fqcA6foFjZV8XSwDLwTBpOuEMeFJHa/K
kg5CS1RnarJuPdXDTs/UW8jZxitUkbodmRNIc1OPJmJap7PTRXF+yNEdOSYSODerTepVNSou5LWf
UDfSy28lgHW1Ftt2lAJPC/LbemJDlbKVFas7s4nWYlIYVJQ8ocxcaX13VHo+T69l8nXzd1EaPGWO
JL5lv9FVesuiGXuXYUYvqJEOupbvNJP3xM/ACBukrp6dDZfSmB2tZnBmA0pGCvJiaxrtsZr7m6hK
DVSvykYd9dElz+Kxy/hN/SLhL87xJixjNsTaCyL+1G6HwrOqPAbjtVGNTvqtMYt2vcy2XCVGdhqr
+DCj73dGsax/YrMdKUYwE2RBDhTmX0Z6qxzizOvMnBYwrdl+uJFVP2SbJ3aEpcXOr+2Em4c+IFhl
JpxFFKeHupiQJtCaDwoQK9nyrZcdEO69oBogDzhQHJWgHbT1zVHipcrD6nGBBxI2vSEYzrMwdpp+
TfiUW8p+s/Gb+JnWgW45tXZVS8/6AyYUcnGFVMeXv08CCChlgbq+FL37lr6xfbEzw/KgmJ2Xl/MD
4ojdqtSC+DhLA4I97n9S97uAHE29wtld5zcpm9EmgcF1whskEY2H0x+WlBNIlWfUluBqKaqOFMTY
0xEay1kArzqaGx6b7BQWjyD3x7NOtxsKdXbkBuFFNFwS83EKS9VNFPje1uCA7HkCbhoDSuhAZH7D
7qtXdFxqlikuUrZQWjU2iPYQt4j9UiE8v3xCdHTmZGBStFo/JlbwwjTq5+TOkvsU9Zh8zZ0KPDUB
s1OyaMuU0gPCeQOqkJNK48f0hPog0Ql8Jwmax9vKXp2ZTwUaINeKJuH4iX0uIoue0qLBLEELL/TS
f2hRqnr9iIydYG3FIYIU00orVlV3Tz5+5SYWHh2R8+snbOaGqjReohWjp9fsVmkN0JyawoN81XZy
dFcWBrKZCKl1um0r86AZkGQT2t5lL0YfpPK+BUg+GRzSBzzO+UJUyuAFk/kqK6yuRIh8ZUvDQbKA
Dw205hylxrvQf88//b/QXvy/1DtoirG4ET/vHW7L+lubTr+3Ds1fdRe//+zvvYNi/KabGhIAQ9i/
Syh+7x0U5TdbwTSArEKntqYL+KN34L/oqBv5IVmxNHLCcZ79rrswftNU00CKQbVv6yop2/+kd1i+
079lp5qm/sPy9he1BSVyjKVHq3Y2XEWh3WUKCBDva6nb3hzYXqC5ldStlVi7l/nXv9yp39Uff1V7
/MruuVz0o59OBo2muC52UI+bUFO8TGlP3aTcV1yVnG9vjJOXoY5Of3+5XyaJLtdbpEh/+ZKdAOdB
7SjtELTth8zYFJHhjbO2Yc7UXiXf3QeYQFftCeFv/v6an31F+s+/XjILO8HkIxv13NTvgxkqGP1m
Z7Ax+fOG8Ie9bA/sVNYXl/v0OX7w5zYiwPRn1fZOJP4mwpOpMkeE1HQEC4jCm9MwCc8qQb42shSc
//47fnpfP/abGnFJiGbs3aDGL9BIJEDVFxWODL6zxZBWFfFGUTxEHER/f8XP7uoH225aaXjYus7e
lan6ze+DVaOLPdrwTYK3p8jkPTXunjnsX93VX6nj6Or/bRZDpIAC8P4xU6ajaIBsz8/WBCYXYxqW
hOkYNDEx3j0bc2FwkdNFjcEjs6mfOy0+Bb3qaLXuBb7+xYvzyWPWPo5vSNNeqQd9snYNbjmm0lgl
Rij/3KjmOsznvYKCxMgJHC2TU1XoX92G5T35E1/gKGF+/XIbzJ8Xs9rPUzi3LK5qOioIZtBG3suh
vU/xS0idtKnfmwoKe5GY6g0+Dt4uA/hKxF955j/93h9svzn9Vqtps7VLYmWTqbiKJ5x+CaWZJHkg
/B6Juhs1tVwA0HXCr/X36+1HoMCvvvmHnaoIVLZgioGLqMLTaCP4LRsoNhgPv99P7XGU+GPe4jIQ
WIrs+8zXcLpQ87ChVZPNBqN8sfQ/W4of9rC+yhX6VlXsFhX/sofN3dXEfhIPTInhnVerLx/38jb9
6kt/2LvSXDEktYbGijPzWJf+XoMM9Lvk5McoM4twtexhyAhOcxF/tZUsn/2ra37Yv4CIlMiqe5NJ
D+ZmAkeucmtflPa3TO/2YYXJjj1Fm3ABc2ftON3X3GkJe+4XD/qz63/YyuRIbq0FWtvFRnVvQBAJ
P12X4k1lmQvrLkNJULDMUIyfJDHtzXDek6r8xTL79bamfRzkWieSLSvjJHZKYXu5rHmWdVreLbNU
nZTnO4RMGhJfZCv/cmABb/PHcHyz1IWJEsXYVb6+96fwUcMrwD7SKq4OMRYb+7wNzije98W4NzTJ
m1vYoC/u86/rDe1jWr4xS+BJqBl2eCY2vXxqedyiDrYR3a2gFS2bE3r4fWVRiH/57nxyf60P+5dl
j1KBiKndJTB55WB7mjxupJ6mRxiEtjF7YlbxtX/5An2ymKwPu5UcoNxP5WBiKNXNQDmj5y1WFsML
gmDVjy++BfMXqftaW9gZGO8W3yGO1r+/xctFfvEmWR+2rIyw3VRt1HE3s5AqzDBqJwPIzRGqxvLl
76/x6Rr6sBtF0yDb1TCOPyq4ebIhyOHHfdURQXRKBWglW8Qh60He74SGuD2rV39/6U/2Qcrenwqr
ifY3aUojvugte8+URIi9ft/YEstl2pf8e8c79PeX+vRbftiUdC3rG03UBHjsoE8v0qa+R5+/HaPu
FBfBKpEu+zo9CYU1a6h7iFp798WVP9mCP0b2Y7ZWszGQ/B0O1VNOKkleWqTqaF6IdMGOy70+73tx
nRc3X1zwsyX7obLSa4tgIznzd7jl2HUEyH9J2MDySJ2iuAn7iUzZGyYVOHMMaMvU3f/ahT+m/EMJ
2qlelf6O6iquHm07eLEImF3u8bL9hfMKBOBmsi6tGcAPqSOv8hfX/mRb+Jj034WYogRu9Z3iVy9L
G5Jb2NC1/jT4phcF5p5WHzGa9kUZ9cnK/Zj+Lymh2jZz4e9w3/3orwgU3Ez1EbH0j0UbIsj54qZ+
snw+DgKokQT0k95xmiIIFvmrr1Kbq/59rigbSnYo0+LCHo7dlx2dsrwSv9h1Pg4DSI1MIRsDt5Ac
D5siW3hYyS1qEMkm4xw7yTqGWYyCSBpd0LpDnm2/+K6fnCim/vOGADE+WVWLWL98LG+j71IAj+si
/PUf6ksf72js/Bcv9GHn0WwpsvOKaZAScJlVbNo62olecYJg2ncyq6Yy9yZNUE3sij9+ednP7uzy
539pXkm7qMGgmN5aTTvS+LdW1SNbqVdRSIVN/zy/ZzFmTB87oDFfEMbxxdf97LofKqJxbuocz4ey
6/12Ly0zB4cby548IhhXiKb3EcezP5nHBTwUKE6TyfxqYuAnjSXi8p+/M/NJUgsxtYoqQz6Fvnxh
ibtF1doFzb1l5Jw6FOLt7BBv+MWx8tklP84kSPQKnyQhIbtpXNnH7ooJQQ9h6OZnSt6v7umPnMFf
vCUfhxIQFcsU1D5IdlqYw1TsfaKA1btcfuKmOoKlao3dyoLo6IPRHadTgzjVjlCggIrL2JDGnZwT
V0O6kIH1t408W9XI8ZyusspYXYdJ8NUGshQLv/pFP1RMkjZgMxxlAu6Wmoxt0GREWs2B4KvPoR8h
i/Xdpn6OFNbA0gy05SmL1A30jtN+WbZ91vV9HH+gDBmjyKRJxSkvLxpob9Cjrdn6FWLo+IQM3FN8
Qs5osy3+GX3kv9b+P4I0/z/TQsBiLx38X/aAxan2k4/sNowSYlnzX6gh/vOn/9RD2CrQJC4uXUeU
Sg36hx4CpYQlwEZME8fZT14y7TfLspEoKExs/Tc9hCmrDKUkV0HX+Gnzn2Ca2o+A2z9X72Il03Wd
z1ORaghD/phZbah+WgR5NN9PZXW01e/6pF7UYX4d18prLMkPgzm/xkLbK1aw5tP2BveOynV6QIzN
X55u1TjcINYh1EpcKgvjFDfqoZcuCX2+8ed+TV6pO+TDRqTROcEn6VrysihD1TX8eIsKY1wxl80m
Kz1A3TDdIgu7Jk7mLCNptZPUsxF4T89WIfa5heoMes3JoFux0FPpWc0DcTaeXRTf+wR+iRCMRVtv
32mxcktkySoyJHhU6Jaigmdo+ydyUx6AgI5dqx1G1dxZCs4RU7pD0XL0M4pIK9pWXbrtLGlbj9lT
lsUvDOiANEpf84bAi1CFFsqS4vs0LBtSup7aq8omv6w06rtk9Nd6jtxVRGblyIiqSE5iumd905rK
bZFHZFyNyVOGcJEMmusxCneTH2pOixKyz4xToIy3wEuVU5Ps7aJa9Ya+jx1jkO5J0BrI0Ck767gA
SI1QMNSo7Y3USNtYadZDZsK0zC94cfG7lNddgDUaDeBGCtW1rvtbu+Rzm7rBfq0Pt1VTb9S4O0uz
ihKLzKOhuEkVbmE5+rcZjhAjnXxnLmNv7AnQy9SOQKRCXhOZ/qzLlSvXSDmTBG+95UfwoAX5tn2c
Xat4zBwSOdiaqzOp+JmjWOZ2MkyuUmjrQSovWrXdiZb/YunmVczIMFVtOpBDrAYQlIkzSPMmDpVj
hVfM7hkAFSZuOWa7bn4xUk11yHFJHc1sThbM+xioi5KPJ4yU5BwH88Og+atJlo5GKu9JGypgvpRt
hw5fGuRXsQTMWKOOnU5ViKxp6hulM+5wll9J4i5ty8tibjzoyqa0TlEQPeUKbFDT5N+Dim9oW+vY
FlCrVvZ9RsHnMZ3+W43ow0DS4YwFXVaRujBPqSuGdjO0OkOm4unBjrVDm+kE/xOP1AUnbq6D5GOT
mpLtCE1670JkdcV8G+iicJqpKUkck6JVZX3LVYaMS7mPDIe5YcKXUIQOXl/k60qRtkovP/RpdU4U
sRNmcSZD49qfu8tJzW+UAqPDUGTn1CT5YbxW7TTwJGm+DftsQ+LWKSg0b46QkKRT7DtmeQtQTeZc
SOBmqMcX5Md4vVWTLOYvmQDSiliyg61iSfIRF3lE0Xua0uMCYAXVKlKd5Lq3/ZU16a6phVsAgwuC
2b73VrJNLGUVrcNJPSgRD8/0retI8aRyeRh9vTIbf8WgWjxadbvpzWpz3+bDIWwHJC+df9TIFnd5
85+kuN3w+0ItT+9wgptelbZynDKICSNLEz/5pfyMiHrFVLRDN6TXyjSmLvk3GlYopMNVfagG/bXs
tYsmQk1ti13ZZj9+0aDIGb2NC1NY7wxkuDBTc0fg4CErg0d9UA66Hb5MMmIBTdnnvf7SR9O9T2W1
qLRSmQAsrbxpkvFWrqStiLPtZLHEJPLMpMG6qETgyOr4XAzWe59LR6y5F7Kq7nXtkoy3u7gwdhjz
n8sg3NRTdjGWKnja4sANN2b71fiAHyO5/23Hx76McXjBqT/m0MKVRSIYxvkePhrXkIEYviofYwW6
1Mqx8pbB6zASrGsa69nPD/4QXgi/8uKMwYTDVynTP6728bfB6yFsBIBCwcXwcxmbAZFUVV3L93I8
Fe6Ysf6E7GoBHifSCrZVL+EOTA9NsQ4b/xiX2TNhPfty8i+KWrvO/O40IM1u8+xfRe4/qms+JWF/
UoJ++reWa/2nqf6/h0HelC3IUEqQz8nay2/pt+nb/9gjoE//13/8zyZZ/u0megu+/5W3/c8P+rPK
oVwRKhWJLUz5Z9WnZejo9wA8MMwvXe8fqs9F2injoydT5YfLnmf/h2Ne+00z5EWjaam2QMyr/5Mq
52fwYtF8GhRYVHWGathoPj+0ShMxieis5Pre8KuNqOR9phsediavkDuPH14nWbmJi6/yIpR/K66W
C9s2+XYWylXN+hgFbyD2rtpWa++RIQ3h4NaIdqypRpofriM7WUlMmnRkJVv9MHhLeBxzJCJ0WT3y
d3aWohnIINKES1zUBkGm1+jNhT4aazXMnuN5WoWEY+ZqfxOjDUrjDrtP63bYX0r8UCZZJ0NBwIrY
kBfgGoG4ztLkrihfKJvWRpUd9AKPTGbcxVN/2SvVgaCZjawh4xmLHUF/nmxjig04a2PjaaCVMaMb
0nHuSOfHVlMxhcu3UVHk8SHUy43cpFf2jBlTj771i1OcWKvXqtOOfW3dYYVZBXX5FAXtvm50p+Ev
zlxBZ2fMswejP2Vy+BByyk1JsZpAeYx6vOkJWCHWsbTduLau0MrflRgHmAC6WS6IwmXXDxWGZmnY
JbV1HOyeU2wKQ69pC/LkDU+CVcziA5IqV0qa9cItj510EUOOtQQ2rBjXSyiq7Oay/5qVg4mh1gjx
me7yId+SLfcm52jaFVM++Wlz5PyEbxjKR9v3V/OcPJMRh6rQsaomdLV0PMujtFbnfmWOyv2irUTC
bpZYdXA9Sm6rG1cis/YlaU0S/kWUuQq5O2zRirMwZ+CmOap8SIZcR2ZjSSvSRtzUv0Koi5QNN133
Vef6AYn68WIQmIHaQlBqGUijf958q6bKmBIk1ffDgL0dS8go9qFo1naF7yQS1/qQvBvjSjOGoxpH
d70R7EObQ68mZjM1ryIKBURwXk44Iam/66iSLgp9epij5jHgfmB6IXa03ISS2Kp+6yGRw33+PVR6
T0T61szU69g2CdIpnci3d1NFwExWpFehueuaASut4B9fMpLxwpAFxuD6tBkuJoyBzBKGuccXhDmg
ynOXnDaKXWz2My9TsbhfRX9sqnaX44Mble5G7vrQDTSBxEdb1aR01VF1SsOe1CiYccalEzj8bEI6
JKk4VA2FR0ZKWpgW26HPSPwT1LGovrqpfEpFfTH3yRWGvG2LbT+d462N8C1TzUOcjsdAG49lVd3a
ge+lqbT3leg098cwKraard73dbBWqLkmPzuZvMJjqF8lar3G2XLZB6/Qy56RZaeAyps+zE3txKsU
f1UqhPswc9zKuwvehkM4+1/kfJMr8hOS8a/loGg2e7Sm6hqy+5+XQ58QC5UPRnNfy/Zdadh35Pyu
zGDVTuVq6upHktveip6tTBmP0ShWZRtftgMoS13c+P2mQFrni/EYk1FaowKMLHslF8G6jAvmIKmX
pUgZ51GeDF+606fOi1LzUDL/vdO4/XLuWXp0Kynjvq6q3WIx15FLZwQVTLRCrTms0qpjRAvhr+ze
jc/WpOmbnDc8NrHNh/+bvPPakRtLs/WrzAuwht7c0pMRkT7lbogsGXrv+fTno6q6W6rpqkbjAIM+
OBAkpDIjI8jNvX+/1vpUmved3gZJNcSUFl1lKH4l8dnEyzy24bbNH8QMEGqzvhsAo8KlyPVtXgs3
mj4C5Z0mnwQlUFKMKyTJYMv9Ba7HnviLWiyPA+TQ0oTFvt5yuP62Tr9CScBRb6N2aiB6G2+pstzX
YKEKZuJqZmnlATbQSoLD+KGQ1htckQEQ+gM6BZDcMBwlM/u0te6y/p2qL/fJ2oVt+cUyDfsAEyds
hi2anweZW5GZJh6GeB47RD+EG3lHkTEgPxE4dhCoFInw8IPLf/gt/vpx6ugMCX4oav2+FU7cBf6S
GFE+i14/VFQJ/modPNb4qqdV2Oof5glzlWpBCrxnVJtQEUZfURrHWrUQJQknG8lfjOShMyxPKLpg
EmZX2FjXcwdtrSdrZdQN2MPFF6d4E447dZC983x1B3EmqpSDqoYJ5IOGpYbS8H5JHzson7d2fj+a
TSQrymuf5J/PAyZjDEjp/YGJ+GS3otnoIkN5P1jWb7UtwrJ/zrRzVvB+jE1x37JCdYaJNKbHdIKQ
nxZBreQeMrdjem1k9fW0hwqfvMqzyxwwLABJ8a8M8j/9QFXTQMJAPQQg5ucPXIQBzmlgu69qO8XM
IfuGbbgKBRQjvUy99gr9yWVftOtAf2LDJ2zle2sdfH3W7qQlycir/pU6/PemxI9rQH3ovHNTsiQN
MaE/dsIVrUwNZV3W1xWaz6PoI8GiD4zxgSYt7Bv9upjMz3fEVJUaDIYaFpBijc3zOmnM70KKzFE8
uNRJeD8YhlPA0WkK1qWBFREIXgpiECxfNhvXlnndrWkeCsa2eyw4gu5Ra8039DkfzLHCkZgeuMb3
0Elell5zQBK+qsWAZ3b0iRnoZp/f13NxV2tWnGm1M1TKFQApmJsUjsU+WBg/Mff5JlYa4/NOoZlv
I5GJrG/3Y8FHEg5W5ey1h+QxuQ9FRrpTgGrqwt4aM6Ti9U7itfDCdB9TqIFAUw8QvOBtZOFlFPXr
pmSXrmKC/V+cxD/sQYpysmoqoKZgXoV7/DyoPxzETkpAIGWsvy4oIXNNgVL9Ll3w/3uqI1uEbpyg
P091XvK6HYTr13H6Obf522/+ntvIxi8wepGbmpppmhBH/72CK6u/iDIwMOV8Pr/B1n7PbQST2VMs
p6XJsiFqSKTTG/o9uRGsXyjGizoZATg0RdZJiv8dPjD5tEP/OKMgaRlyVSngwr+umwDlTr/+wx7Z
OPbqRHnoklJHjK1m1oJCF5zGyIWnRiOArfblPWownMJeZP65zje7paAmLTYEgf3DUbxp4+KgZZDf
r5lAD2HtvkIBvjpw/4JnVjIYI+dYITTaZgvun6K+CKaVOlkic/7w4saaMhEDPVFbbA5srBIEJtN+
EdenY+mgg0yKX9fsQ59DzyJ1nS9qVR3PxgJFIYPsMGyn8G60TazP0QBIPepaYNB5opbOYlEGTsjw
JTptr8tBQaDIA8hQop3yllMdOgxgQMTGdEgcURxMuJw6Wi/bcRsF6Xk6ZicXq+pJmGkPzRmMChpK
XKA1ErvPVsFfZ1G1pzkfQmE3H8AFDOCzewb4i/zdnB/foHM2AwpFl01lmnBLtyZG4HN3S1bG1noY
UMXlfVeVbwIrGS2wK04VwJE682e12Jgl3yfPnKQ3c6cY3QRT+bkDoyCJcvKo7ep9Cj3GTZSb3Ge5
4KxYZldaMgJQsYrgGaN7B0wL0uKSWpEejuTdzOS2qdvD5EpQLMJvBQlH1JnGpZyF3p7Xsr+p1fJK
B7v3N0l0ElF73xMteRPVc0MzNq9YPv5waP5JsGD8sw3IYSO7FiV6EjQ5ft6ALYnMsZhwOQsQh/sz
k2pht8AwkMNW5bfVcsT70cLYiyRKQqJEdauHR4LhIiW3Xo8M4hcZaqOyRw5PHPqWkVWYgKUjTYG9
pZ+laX1p5lVx9nQQ4ZFMXHqEGHNTfFzm5lvegcTuCrP0RqoQYIVq8Ew5UKt2yN4L9+Omu7CxSy+7
NO2wrWVBBRcFaatnSYL4vFewehBXs91Bjwv6K7z+cgAzeedmRdchTFHLQUFxwIaK3ZsrU/mQNYbs
WgpMM3pWeKbcJrAWnyoNeg+m8oACu52KLGy2pA7Ym0e4ZynDTQ1Ms4bwSWOjnnIWdl9YBWibCgyE
PJePB+wHljA1YUVULSBbETU696wnyvsZtpxLn0ArP8GHc6YvsLX3gPQQ4JgqPQQ9AhY7bcXQKiD3
2SXhQREpBJyoOsCZBciz2dmPk+5LInVfJ0SmJuTAXUEVK1/fyYDFLf+8NW0ZinDV3adbeh3HQQ3S
Ul5OAArzWYJUUuLV3gGcfDogynk8rBnS6K0O66LpLqWmg4/SZHRcNrKng4oPZAg5JBHSpMJOVjPp
tS5H1LbfjjGRw2FW13thAXkEkN43pH5/UKpliGZVo9K3fd2GzLpVY08JvzouKXzLNvrWo48OiHjN
zn8g1//aykfpk63dunkcr8ayi0+znj8X36GwipQ5VmNscFVnygDvEhVOa5PhnDj2nOqu9ilR8ps0
zNvF1I9ncWD3lDA5xMcghKa1GnDf1220QbToUGFWw6UqViedB5AzYvJreRz2RpX5g7zOjnUgd7Jm
kvA4ZJvgUhMZ6hQCfP3csQ34GFgvyOr9QXaFfZffTZYBK0svktUUV7h9IXLT2Xv6Nl2hfYa3HlXy
E6nrA1gpXpROh1VFp2+W9s9Q3NZ3a6lqAfOQ6JaMW/soDkLiUpa519PB9BZJ7vyutXZPsVAqSTc9
89QCkB6cLc5qWEWojmbiIz5+hS5duV+P3jsKWQatnLzCUpBf11SFEhhedSZ1JeROD0yRRi3azYT6
iMpkdID79NFR6ts1VWHdhrUPxK3VN8/1QgmlaJIcwOKmkk+Lm5tMqhxLRl2/y9fc77Xe9EA3dMzE
Z8yn06yJJdP8ZCjS5DW0PZx9XHtPP8XkAe2qYBvhJBuMJZBLhQ5EV7dONWtXRgWBFKUcfHPPAVgl
OgQpSo5e63QwNGSZ11VT4wE6dVBE8nSVOKnQ2BgFxZsi8ecBSnR9bhNGpkz1iT2l+JXQd/Y6pmKQ
pkT4ZqI9z4n5CXALogUwt0PRq4Or2gCCqXodFkCjL9X5j5VBnbnK+g0WK5gMqEb1cOpemA55bYxm
uWqJBGl9NXhTnbXMhSBpLvauoBegc8fhUStNX4FWKmK5P/fluMFWKBrhUnY7TU4MTCVAqNTMCG5o
M22Hkr5WlCuj6ixz7ixJmYamihldNG3iZqlWdGNRBlk9hSZcj2oDzeCUbd9meb9TYXwhl1P9oZ0k
d+iYaW2Oab3XpB7KttOjgS1komWxvMoUJRfV3sUvpC5G3mdzYE6nq0p72mOFOcbW/NZZy608usOD
k+/wTVFY72TtyWjgdOnV9+igVDdaJbWvzumvY64bdjY2V1joZuID5W0HSX2nPJlzU14ToYeUOuUg
j2jtMgXiSZpSRk3x0hXv+x7Ee2JN2qNxCJODxKDsjAfI39IonzE3+8WE1U9vYeAxxhqufmWMcrF/
nKxVuZydjRnnPBzj+0pVH1BdOdxDGitvAbrXZ9n+Wskmlkfdb+KSwbQlEIeAQH+x8lJE22ZvHDje
QSKqgKnHobglhvIJTMw9DWwYwcz1gyi/60st0KVDdISslh1ZbqJNlhevQKfJzUqIQPsCFc0jw0XA
Lc3OoDMlLY0OIZ42BkqWTXYqpLcFROvMAURgSfCk5Bgu2UmBIg4LUyRy5S7aQaFTtp5LObXsOkXy
HM1XD4udxIX4cWIs0hG0EpmxvK4vfYkvyFsS9l7RvWxCLUu3aFGv1j455axTC2tBE6sHVLIkvM4o
Goo7j8fsd1AUefCs1fY67FCCKJAgyuOHrp2uZbtFO4k3alICHmImfDQGaHrS8iasxtMKV9Nlzowa
wvoMAHeR3M+Vj7wnWF7NcLqSapYwzsGqQpM58YxdATZcoJi16qUQ+AVpAylNayzsz1Pnuh1kh2f3
kQAG1gPCWa5jddVFfo9DPOKyJh+XDUJJoa5zW5FkGRP3EUllPZ505SWTNcEbjDqmFk2RF4Yz3VxB
qJS9T00Skri5gAEIQCmaRqVzKDm6IRR6tg5tDAxdBGXS616inYP6DZpUU3vPmH916xrArUWDWJOQ
S97SlKWjJHfNuIZKA4eYnkFJ27fX0RT66NS6sOVcPmJrSSG/VAx4YItuvpBTC+4gEeeVyQTNVjXq
oZBYYzCmIHchoYNhSD01WeYajjdEiWPKmMjxZTOlxXmbA3EzUZSQcnh1pD0Jtl7NbVrDLTWzVqCe
2i9X6jxiuM3yBfZyFegxpWRJyVJArNsKiyNaDisR7qDcrVgDsG2JehsNohftNEn60sJDlltPrVTs
9OofrF4uPW0aZUyW+txpgC1RpGqINt02I+6REl/Psvu+3m/dLr8yYAK5X+OIytfGQnZnphUs6c8I
W900aIGdEfa9ctJKZ1dhP88EPUSqSINUakXnYsg9RFDowM/TBZK2PVbzBmAoJEIdbP4+DuiqFxNK
brV+OZL5ti3MR2gQxfWS9CA2whdEvW56gc1SdD1GdmYmKaRksMoSYlzUmqJySZH1JtI7Uvm5SaDa
HvWE4yNNoVymSA9VyZcGFvagnif7SKTmKlcMcMFilmaPQv6mqJBaLpnxRVpl6LcKIDfHtdNEZBLG
8QNo6UisS8meTTxoAeo1TWdkKHpbWXU4BACiu1QAGBGrm5epbLY4NZctlncrLjcBMrn5QCmrzK2r
qkVoxMnR0He1vRzjldpE6m9195Qde1yPXq3AUAurBFFzdlhkTduwX9UNpj6YRhrlpAftmDpYYJkw
k6y5Kg3Mt2Pxasg7SU+dM7aRpj5Z2Z0q0SZDecPo/GrvGk9qkKJLYeq9IHqCGvA1Kpo+3ibIl/rq
VYJ4yEGPozfsAWUGF0NyutQ9bsG5OzA+6J4hTRABEnQX6Xfa+8EDeYWOwyrngdpZsTJu0FL0CrQC
fo+QLqLYI9N8C6vQ9mVCsDrR/0ArY60aXwCzC2mb8LnW0iv7Le8lrOioR80AH6iM4iHQvmVIcq/s
6jchVzxNsiCcmKEimnv0FzXjU5mmTi33qsNkDd3uLEJm7BuTefBsisdXsVAu1oxGIHDpPmuoNUnI
bKLFtZb8wDQsLLA6O3+dRZ0Q1p+zeEaNKBQoAF/JoP5Hl/IQtaEaYEm7pEXxXJihAaIoP9lJtA7w
+zB/KhdltPceUzamzxlRYaqK/nbOFzVnEDBO9i6ZJVzcMD4OjrI6jBeRC2+kR2mHO/l+vf9W1ej/
ZvDvx+b4/0sc8xY+Rjb+sq70/LUp38r5b3jn/3bzt3afp7f8vx7n5stb+2Mj/e9v97diE1RInHfq
SX8fCvx9XFBWfvleE9ZVWaOcdJbkfy82ydov9LhFwxLhhDd1mJL+XmviR4ydWqYoA4TUTUn/txrp
dK1/2qS/wRs12gN/6Adox6oa+VIotyLKL3083gn3Qkif2T0neG5yfP5XvTPvOOvoNPqQxYZ7LD3D
ACHdJ4/53eInXnPb3+9h4m1+7RX30LPFsjO4Y1xcyzekBKGLs2x5t7sIFPCl8FJ388kO/cQpXdnV
PT1eIqixQ9WZ+Xpz5aBzy6cklr0+2C6Zszt92F9GT3UEDxycm0VCuDuHK4UwF0S7N/lioMaIjAeF
u3uC34Z63D2nseJKbnk3BhTF5pvkdhG5k0/h+i69W1pb8hV3ClVXuK3IykFgei1vRtjfyTHJVtDf
7TeIXSIkoOLqLo+WsPPrkFaIT0wQItoVt4/Jg3BXPSN3d9fe6rCPp5DBdEfiPulIesJNCwwngZTS
ZrCyvmX3lckYua0zXfeaPJAl29uvdQwYzCu9grdV/NH+Gnmjm/gvkLo4UqC7uQdF1DekQHlFF+rf
L0P1pJB3cPuAIa9Qtdto9D0a2dctzgM0ojzBGbmzOSA09VefZM5TguFCZBAMof5xuIBI8qk/uEpc
Xg1v9Y2gjKRgfWjChd9an+rHzD8C65EMc4wInR8pbzgoGcaEGGXA9KLTBLu7OPDY2UWcxUVMjvNN
issHeFc+W5+mEC7ugMqiPb84qbO6k204i6fF43X19Xs6+H5iL14ZdKHok3mG89V4TO736+5CGeWL
ruIQMbr6ffEkXusvxzsQkDTFUmJDFEAJV+8go/C0O+XOuo1R+dy9Nl4fbd9ginfg8XBr3iR/yC6k
lWERaFHhoaXllX5xU2+aiyg6zOAzIBQ7fzYemAbj0+AyDRSnJOx4aOLcBVka5K74Xg27WL6s70Gy
u7src7Hkt59zvt5dMVSf6osSzdRmsM+Oeac+EZkEKBUxEVd5PedE5Htf5guu9AHaGkI9iLcejQhS
MaTvYjUQ/Py+fC5uxVWOIWO8tRfzqbgZnIDhikxi3MTqZbz8tTuCe+1PjvpZbf6hmry2s9zqbS/d
4KYlsOEUTm7nUrQKIdm2O65hcL99YxDPNziVVdRF6A56ondyrgsvSqTYxCJv2cPqVI5oC+7krx5c
U05pv8vd3J/t1SE38hAIy0Pyz4gT5pehxNC6XXzOPZiJnNJBfdCRXMU3fLJ7nrfCLp8uahrXQekw
9+9AcumYbh0grPmoXaSQcQk3DdIgD/KvcB1WRqyNzvj1+LV+XcLpUgblq0krJ8yD/b4LaVI6Zess
lyfBMRzhneoOfG8Kk4+Zr0fVhbDQSdz21fyY3uRIukvzq8leuun3bMgojeSX44kU1xv9JTaQ8AzT
aInTa3U57hJ/9NV7LVBoW/FqpKwcVIVuWwDhNdt7O8+DvzjU6fj+t9munLePlf25wSqsnIXdpn3m
ifHkKvaXbwW/v7qcSV6bOKZTOLtdu7yTN0ZavF6LcAkKDCvyA+Hkb67mL8jq2JK7ejMvzv1GtfcQ
/mpPuKTv2XFu57xBtxnBvuaA/+HivmDDr2rAQ7nBRXY9/MWdvdVB/ONiPTDGyv/Ku8NHIs0zn1TD
rgKYL9h6cgBVuZu7wJi8yoPkzG4i4X6Pz8+tbvuvKbUom3liGNWdwmN8z+MIRH3YepQVQ9Hb3NKG
Ndkd7shOXZp43uCujupIF9QgHURJ/NJf7dUe/D2YcTWjRzJjz/a3FI/A3InX24jtRVAwuwB6rKjg
Vcg6PfUh1EQvxsfUhXPczj8MvLvmKpGABxLYxlD7eqZjuMkTUyY2QrGBEFLmdbO4e03dfxXVEbn9
3J35h8vEKf90joy8pHFkijdKWTfYZ5zWGQOY290+rGnv80wG9/AH13S4A5ZydoxrxpNg4IHFgYbW
FdznEgc0e5BPc3JW+x2aV/7u1faXxmkcCKztzEmChZU03C6o4j2cL4iZcuQW/zyylHndzf1kBnqw
+LhmGx4en4obXnH0Bp/xz3PbnE6SH7ipxxXiXBd+Ww+oVUZmnGCoBp+5NMwVSmy2+GmOaU3whmOo
s8dEp77b/J6vMoxm7438mb2Bimowe0BcnfNb7KC3cz+PIVwX/B/tlKh8Unmj3mtDiy0h8zFFRMTK
zZ5v3ntSVLBZJve3GykIFEiUMAZQDbqVi4qtV6Ajo96gM3AMu383c3cy20fnZthadywaTlzxsV7c
OWfDb9+KF96fdSXzcxJP98Rg8g/WE3IVL+eP7hBVxLwfy82eEh6qV8aZvZ5L2r/xWJzO5QD+CkV7
+pykdvY6Xmh0uGpwuDorR1vJ0aOa54zmGbZz8xsep8U2tfyMM+uqGD66STzb/dzorugt7s7B2R3U
6bn639ZstjlgQeqn+A6m5nCMEEZxEBiM5zRy6CKmr/xzK7ceQ+0c9pYPabiHurYRILUrN3GT6Lyd
M1Sa/Pmyh1gCnh69v4AF4hUwiLH1mG5i8Zro+GDeGKxiOUau2uTZE08ESdBds2iM+3Ojunog3J9P
2nD3EC1aNqzppf4QVN7gPNdcvcDbg59wvqH6YVtcboZVKDmz51ow2s1Fk3d/X+SJiy/5K+IHRCIa
QKwHG5bLCeXLFOihHk545dxNPCsULtigi/CwhmOIWIp/fpZKlHeeEQZhvOz7xpRwFSsXSioaDLoj
RGAp+TTZoyT4fUs0V2xTWJ07GesissUyjEfiDcHEEhN3OEj/OqN3fDg+ZFHr6VReA8xVOCJHg6sr
AoP9rQZTblfsPBGv3P8Kl0w0+Mz18J0sWEOBU3zu1PzODOR48cGQ+GHirBcrGsMsOI/DxEsaB8Yt
LPDigRV0M0JdTLQjhFk0fVYxw9b1tFVVMLOk4GS+3yp8Ym7DigLf4CMMdpXMWu4eKxpwpB7N1/VR
vcOm8ayhi7/V7rneHRejOmVI+OvybnbprjwRBWdCjOQPXEcTVOd6OHC+48JHDiSmPlh5LuudxG+f
hh8dSsLVmZOQYIsUrgqxOPYCboWg2rxpn3WOr/i4B8xoYHd3t3sTghazhsYox799xw4g6mcWD8Oz
YoNNtvTAeqOObBs+XPUEEsSvDmFbmLiN2/kW95ny2VJkepbbugRzTsUiTz4L64oxoBkOOmyo3w+3
hMU6Pc95WndHOs0QY50BJ9VRiD87br22h+uosUmgcmZNUdG1ExfSOE/yp4xlJNw5vR6XslwzYovF
RmTALp+yL+3dudR9rHGhFcuA9eTnCJwQkptB8ZIQYnf3dYAunJu5CvapD47Lod+a+/px/7qFZ6Aw
EdnkhCtDiOXgqCeBxMusO0j0lgtZiYduTFDe0hg5iMKHM8dt48av4zJO4xalmyuo3eyeccfbeBu/
ZkTLu28FdKwcgiBEI14rn5Qq5Fp8wQa+bIs+G8zO3DXoHYitb2RFdmXPRElt0Pl5iEo7ryIacQtS
itxmZIao6Ay7BPKT3snOP/5ki1+QKiFnsCjynHFL5/GA/P02321X3Sl80528w7MCGt3uFoLBH3l7
2QMm7iWRkjjWXRcqweH1hOylQ7P6ot0lLwz+TnwhPhuvvf5KBUq/Eoh5GQNDNh1RUglK6YpDFmDn
LAuIfk9/WTAm0XRJovaV9WWjqK58P5OFNBf5YRXQg7fzVzWCGvKifFK/mC/qQx6wPLy2eE65HP1j
/tW6Gy76Qx3Ak+LXpY1OYupRDkofBY8icVgHuEjCzDMOlajZeWkA5Ib7rIkUU75N+5mvQTs5s5vY
n6ewJJLSAr5h985oPxCbvsGlTF2bSeprfk2RR3ZmH6Vzv/MI80LE6dQ+hE04j6xPmmajqDp+kJ8T
0dXYJ3zRvvBiYr7z8Qpn0kcYBus+O9lkDdvozMOs78/N4g3pib6p24XO8g2iI9Rrr0mIqKidvsAE
K6OgHR1B5rdO4xYfJfbD542HmHxe3dXfvDcGtjEKA9TqJieRazQcw0Pd29bZXaPbsXcn/re7ZxjK
HKatfo8amZDkIxhmrM3SJucivYS/OJB90PN8FylKe/oGkMqbevjFUR7gcuTPdUTf1ctg/PS3b7s/
eAkfd0a3wGU30q+eT6h4f5lja/JJXIVtMesXCo+yr/u9f17GRJxcUNL6Uj1Vd3saqH6LczvDOoIg
zFrCnu5CEtGb4bHbMeupX3gw/XIegAn7Eq/psA34HB4ce9d5mxwFR8vFO+eh6fh0uoDfg264OAm2
z819xIfz+q0Iznj2XK4zBYHWl8thHhAXjfjDewr5vOUSQ0Bqw8iOz/tuUGyq1dwTzLUYJKJzEgGZ
76H6zJLRg8G7WC5VeCLpM6oTLoWDUyMZZQQZATl8akkkxX2w6KShQeNNXOzsHlxI5yQY+TMctAii
c/yh6fcvLcbfiqpgCwYu//Dgn+KVuF9nu9e4ATWkshqVL33EeuGUVm98B30q4fXgmPjewlsCM+zI
NnCkwVl/mYLsNMPeucqkABhlwoLrAsz520jEKPgdH1R4K76FwMXmF7hgAik/i8Q4vyuiM8am+ZL7
sk0GorobNwN3hdd9JdXGw5zpokBU8ddpLHOaf5LG/mEoyhS2vN7bTroRpBJp1ofTUFjCr3tfiFM8
mtQ7PgSxJxIAHoBBZLWSV5B0cr5NLFVP+IQ8N/HZGeYebhpWD2e8tUXwhFPhgIkWryBRSyIytY/7
5DW5Jbfhat0PkewtEdx1VDggzMZbUGMiqF5jjZrR+K562b00nKKEGHl1dCw26I2zUBPW8Xir/OUy
hA1/dRcj5OW36aJHp0WcffMZfBRuK/OX99v7zX4wcEJ1ML4eNkpCt+J5/Hq6Aenl9G+oD7g0akLJ
bnEB46Nx2ezPC4cbcOZ3UwX0kD/iaefxdsxBYR208IRm8GMgKJjgihcXbsbgCXHm6VeQ37sIWEPJ
NWP9m0TgS/3IhXb5tJsNi0dhiSLd6VIOEsuVEJXPd6icOPDj8hGFO55Bq386pY3ztrqYCV5zhu3J
4+af0Q1UwWfUbMvvDveMDc7ynex1/oghOxcCXxoIge5DhPz9duDLICjsMVM8kRE3AvGwh7BN3CiP
o85xt1tKWQAzOLMrkTSWfGNGIZgpEAGFeebWMQPAXb3lnfBIWwZ7AOwhzkn1ERUKlhDHHOzYS8Xj
cJBnoZRBrGQGG/HP4J9xJKxURIhnjE22wD1ARupo07310N3E98Vj3YW5SKhX3FaO92lEYMdLHacm
COscep8ouLmDe+7Jla8HUq3Lfkn914JIkbE4G2gCNqJ63HQni4fTgIRnaktyzZkFx0cKiIHx1vsz
RJyJf84QT/EQRlRBDceVBz+WcwaGGws3R7hWbAkDMVw6FoGwjEoOQV2nXM+khCkhTCoW7LRj1+Rz
dZc+rO6GTTpLDjVmBmgC8exfn1a6939yWv/ApFGXnVZWmWnckq/SvRqjHUIZ4oz3Xpk2ekaPUb7R
7XPPQNbENJ6hpeQ3D2ApqTJPH7Uof9Ye2gtVtcfjMxzv9+s3EBq+EuLjPTOGfc7P7hPqx2f0gJZo
3Dwvl+4iBUp8fGupb6bEPAh0UuXc/TzSCQynKwk0YQypccQITEAS5w/hfl8Ra+gPw8V4ZayNsHSM
cJpeGbdskfyKeikp5u0jzpFY0hXv6AGzrzza95H8IH+c4vqKFyKglfFlTKFQ5OwpTTDdF1mPZuqu
n+ER6qPeh+HrYt1XEfYdK075nMqbci/fjRcjIvX2zgS/CKzfOGL+rbbOnyIaf+rZ/PPmz38g6JHx
WGbq/5LPAbmcL+1//fd/vbyVX1G5qN9+btH8/vu/t2gU6ReTNp2FtpdsWqL+j3ng8ydgHWWRiW36
LSqloN9bNIrxC5Aa1N6kfwgH/z4OfP5I4RKZpRFlDWY7/d+bBv7pBBkmFA8nQ65migZoTHhxfy47
QfVwtIJWtY9p/a1QXzcRPcBydEFnOlvVeO2AXCAKf0aFSaHI0SSD/S8O8c9n+H9ewR/OcoYmo2IN
XAGUVaCjUAloSAQB3ay3PdLAvZn9Yz5/QgHWOYlQLOHL9wv4X9vCP+3yPz0L/4EbHRAt42sWu+7P
Z94vbwwz5+WP+/sfv/bbBjfMXwzEUTRR/o2wRKbZ91sPkp8wZS6qTLQzKaqpJwPQ3za4zAbXFcMC
BCxb33Va/jbv/v28IG8LZYkhsjFhZP23xt3/pDEhnd//oTGRGIWBUhwjLmm13kb9IDUVmDvKlurX
cqkCeEiR0j1bP8x850aUQ9M863UsVUKUmZnoZcuUxSmw1NCoZIopZonCiSY1ARJatrzW8mWrmLrk
C08Zmw+6Mj8PmXk1pCEoe+Flk4f6JiHJ6hglugsN6NuVRF7dHcV8krXsy6ajLKUZM98bX8ui+dzX
CjKAUuFuWdFeWbg7XRqv0ymHV5vDCakvqC1lvZ8qxqWYhc0+oJJxi1QvUK+l+mDtppNVFZLCJ8w1
Hb8KQ/dkVWuQTORrXcmMSZdf1nUCLkUAuuthn30xUI4SGpHKmmg8H8nB9MSHJPs2jzXoOfPDCo+8
Y2z5+xyGDUXrPHVGlCaZyH3a10GVv2gF5GAgBB8l8UAImK5XOxYvZW3Kt0FjFg7yBaREh3MKoSKw
a+iQmfv0ScoX2goTTDC7vL6rwW4eAIdiXde6D8a+07OpiyWY6mH4xAi/s8gbU/TTMBDiMu2Bxoqm
Ax9MdZUujSl7RTJkgWz0KsH2MZoPxyr1d7Pe80JpfKnLFSB0oQI5XfsLCujQsSBC+1oLcv7KyHUR
Sq14rYAMu9M6t8H/roH5zzUdf8kM8PAmVLnwOcvfhHGc/4kF4bd/tyDWL4ABTsQ9+MET944L+N2C
WL9gpEwwL/z7BxcJ5h+0mcHkM0CW3wYc/uYi5V+gCWAwxpDwkgxg/HsWRPszC/IHMJUl713RgesO
pbKS70CaKG6rM/BdWrn1bBS1iWqFPqQ3QzTSAkkYBBesA0GGAsa+R2MZ2ngQt/SdprZanB7Vh2Id
P21zP96BHadM3dQv+rBsDkK4QXVCqjXG3mFP6TrnMAUi/mxq4iyrjKdM2QS6DszmPKvI5k3MHEpN
DPpWbd1lBwbBwOXXAdFTV9bHF5TUPyXpbMIOyATQmHSJz1AwVfAaDXZkzWmbS/vglJqBNUyLG8OH
oyuNY3EDWNbemiTbw7ZDvq4TLSoD5Sp+3bOcbgzI+c9a3iTPi7k2j8ysajQadl3/lBL1xGl5GF7X
n0gDwfwizUL5f9g7syW5jSzb/sr9AZTB4QAcMGu7DzFHZETkPPEFlpwwzzO+vheSVRIzyVJe3Ye2
emiZSSaJZCICg8PPOXuvPS2cNFU5VXMSrupeo1rqoRGYThqfiX+r4HJk2ZdUJ2ovmZLHarJ9Qj0l
nTYITbsKpCJxHs5w1FwhdpkfyusyH+WaEm3aJLjvDuRCqZVQI50rF+/9KvZ8spq4m5a2ytxbu3Km
fuE1pAkaGRgBG+n5GVsh7qGwCq5lX7RfaqkNqDK5iZJF4OglQRtVfyDLKD9AP7fXllsTvwhuNlpF
XpceCssdrkbNzq7cBMdloVrB+Dhu0NTacbuVVZ6dzMY2iKfVo7MNgPmR4HjS+jRP3djEkV4CmdGO
8KW9e7ci5rfKLaZhQUkcVJoml1ORx2d3KGlDAyo9hioFkVVh5wbOEASntmC5bqKOFrutNStM+jl4
GySGpIcJlvByovsoGirRaSq+dUQaITb2mMaTVP9A3Ed2kFIaa5+Um9MAyWsR82NxBhvolb3Bvw6r
Ol83KmL000h/Jw0ozd5Yf7NSjyGZicNcBUb/v0XEPzdJrCT/fm91+5L5v1kW+TN/LIsEOQB8M21b
QkuZd2p/bKyg3wDPRqjFNoq0ij83VuRbgNXmLxtVmCUsFq1/LYviHxBSAM5RhQhps9j+rY2V9Tvq
KuIu8U7cReqwyWY8ZGNVxQa4tKbcNohutzFhdIhRSmurAWvexr3TLbOKnKzWD6stX6JdFj7xoFEH
4D+ctIfGIYostoNPmcw+FYbK76ZGRI95Z8BnAiS9DDUv3QhratYDu8wF2C6b8OgWiYSWwC/UAyz4
ZaIYTftGcW7JBCIZoPYOwhrkd9aydDkOXrgpyph0SlXZ/eexb/RDm0UMsDCErd14AqLUdmzj2KYe
StXfkWzXnQMAuiuYV+6Nk5oERJFKna2g0yDD6itoaioFJaZy+6EMDSbomHt3gxrcnWMRNl+4eMrs
bBpIACHYQCeWikwjt7kFww2bggj3h9AdwP6GwfgNoEe7cStFs9bJcFDquIdUO0i2VG666ytf22kd
2xjkfNQ+Htl5HeSj72jd2b0mWFn0eNlaIt/Eo6bW6Aq7nRdAIaBUylDPlxM5bypsl9DnbxLTCtaB
zE791JIWPJQi3bV+n+xg05Pk1Ew0yRuQScjG1Y1DAuqWYLHplFGErgbXIqgqrPtNjE584zhdfSC2
YZfZxpMzxMFa1AHNT7Otl0WjI0ryTFh3ppkfIKsOuN20Mdi0gyJ3fbgLymjrDDiiyc7KMJ+6x7Sh
4wq1nFGbado7aDYnLieAk5F2FOSEkyeKTeXnp5YUNqwhqcBgg3mlrtJ80U5Upy3ZMUuLOKDbNOyr
Y0te17VdNdaS3Qnd7oYcxVo29LFgORz8gVrTnHJMWp5ePHSqL267DmRV4LcKC4Rj04+TjcdmsoR3
1mOBiYawemhbXAhq6pENEou4c1MjefzfzeKPOpPl49+vhceXoglekt8sh/yxH8uho//DoFgk60f+
2NT9vEvEGY3V+p+Oaxa2P+pMHTQmJE0XPg8vfla9P5dD/R+WUhCXaLHYAnKD9feWw3k3+Ket+g/h
zitA7ac6s8bqGndlqW0NIcqlrFGUD058yOJwj4eTCN0hAIfEnCayFuYonoXttgtHu2nTntToYt9Q
zehh9MWL05KAuPxZQCyr0+G50gDyOcan0LyV+La2UXttVEAZO5F+99LpTjPGp2Dq71gzeXu7GJR0
gs6xdttLvw6Rs8ngnHv+7Ehc5FVE+GXjnlvsakj1421SZIx7CVUjZqveDEFXAQ2xoehUpD63bEGT
7y6f2M9x5nXjp6QRu8LE1zeJO6O23aXExbu0HX1n84yxI7nJqu7GJ8kxqO0vQ2M+j3r4rXWDixEW
5CI0jMcIP3aLwbFtnM9JSfkqZ46gR3qZ3qrLyElWNTrMvAhuh5JPUTs2fm8YlKmK16aqbvJE3Pl+
zwjFqr7Vsr8pRqTFKokPvR+SXDZkAETKyd+MLpPfMGiI8croTBuBvRnL7qwL9O1OypQ2DAFJhAEK
jSIk84LAUdyZSGRIYjYSIiHTKT1YST+niTekh+bIU+yzq8Vib8dyq+kquI+JdKQMeIaf3q89AxmN
qs5ZqDPowtizMpw42IzjiGrVbnb+GFPQ6s0diQn9BqxPx7gLnOK2VBNK4jYcjoHVhLuyjrd6lzIh
dNvukuRj6+vglD5xqF+CoXR2dFIYDfkMlgep7eBKMTXvmIQV+pVbA40qjCZMF4nPVG7EuhDN5yb3
jHJnxtjDIYXb3wOAWbxB3B/RF/9jTbT/xBqXpeLfL1iLl6B6CbM3C9YfOzeLVceAlAv2zsAtYsk/
lip+BemsA4BNOY4FhoFu8L9k+eSP4axCkW+ztxPvZPkAXmyaYhb/NOce8t9oiVnzLPPPlUpJwHqm
AM4CRZiwHfaCbztjet3pMm6dciX6pltYaXaVuBgr87PvocDv2HjZXkFQnzFgjgu7zfDUR9GXqLK2
pZ89vkbWY6BL9WwfJekLGAUEbB3mWNGdaviVarwdOkbFEBXwvqpzWeJS99lWsFsD27NK+3BvZhuK
6qvIJ3EhQ+2S1ifD8K7Sul9qmty2Kt0pq11nZvckTUwDEylUGc2lREXfzTk60reWE5gCfNyPtkiL
BeTA7U/X8zecgnkb+8tZwmFDLIuae/HvOuNuSE6Mh0l/ZdbxdQbiUk51vPA084MGuJx/0PsDvdKe
YecYJl2Qt5ejG6wEXkxYrbTouQJt0SdXwRQgWM19ZLYiXJX2sFHV98aGd1czxSv7cz6naZYjYkWZ
PPveZ4+LoU3T2uuQRGmPQQ0xTOLkNT/nLkyFZp2jK4lxWinRXXfFB19BzD3691/BBBCK0YQTDeTk
7Veoyi5M61yWq9zIT7GzHIV7007+2YzNbxSqm9h17thUrVo7wogffSA+N397eLDYkoeK1714d6l6
+FOOykYEVfDDPDP6rtzPoZF/sUcY/wIwfJEruawq9pIyREPgoqjlj2CfncRFHfvOsoqMw0JIph2T
iJ5rm3mwg1GhthhkC+/Ga3mx1uFjwTNimNMykW63qLaAR4xl1l3a1cnxqh0UXHq3NFnAE2De5d0f
tJG+K6v2UmrmfgxKRGWkN6z/+kalU/br6YeJOpeEAkQ4j/Tb0982eVtGWUjnZeIqS7o+cZeB7mj7
gqTU4MaJ3K2waYsY6T7SMqRCBXuRBD60IbB1WvLSNz0yQcP6JbHKU6nHD9OIHcfPtsSE7tO8OLkR
DeMqARASXVcd4b1JjChzEPcT5sss9tlPFJfKSnfZ2JNrgh5+cC8bw3mIjGRHtPDGKTL6QSbzI9Hs
O7271KcMQYedIpEwoyu9IsgXW/zC7roClu2+EdWD5VunXEuOhaaj3EP4lIYuaJLQPJmdex3e0PCu
F4QaBGuKEmL4oPL2+G40OmIzWjjTxKPm3vSFtwu05mkYjEu2PMiIJvMaGMaNHlI6TbdtD4s5G696
rJ1aiFKcGwYo+KWBEkn1Na10UYCACXY4sS5oi6wMqa3T8tjF8Ai9EwvnBvvzvuGokFzWmdV9HeVW
TxOM0ILgA4+ToyYAJEsUZjTFJrO6bMhRV2Z21m1zpXxigsv0YAptUVXaM1uB4wi5wTWxt5vGdeU4
57DNz2bQHsasexYDSd5acArHcqdERjWFc6Qbvnc1F9Wznw2nuMtKf1vK+Q4tN4wK1p5brMtOrH34
fABJDkON1EZzH7MkPVt9szS75CLI9AveF5tKb1Zuw+fqoGbGdO/DOiYqNvlkWu5EXCyODnLyquk4
oAyCniXUfmopRfMpnqnaeyd0zpEvr8cgeqZ7dmFG6brGuModsm085BneleGDaSCzBBspSG5rBw7i
NHnkUk+gRwdtQEcy9o8QQOTa1uNLk31hFBh4ByS/FHvIzBKPrLTgwoXHSMFOQki8lgH08oZ7Gv7d
HDoNYQj/fblNrdsuA8XZ2PDEbwbjM3z1sQovOqk/MNLYe3YLPttbKzB6/OxD1T4JjwfaX4RavMQp
t8YHWq76LrDW0jg0QQBbwcPtUNYbX8MR1BvXJMF/GtQ3FTiXUxp91ySggah3CXfIP8dJfqsZOKYY
7fShTsCvh5SGi2uZtAW7Q1s+qLoiPJwPv0yLFF3paF7Jyt6NNbK60r0aJrWHAreFKcPoyd0Ymnsl
JhaaKqsPRuJvdN85FmZ9klV9RX/hujb6fRLX94rbzbcxhYbFdC4meVPPvnmnc8heN6pdGUXHREuf
k1Hd9UOUbDXFR/Bc+okpL+xIp3Ggu9VFnulPDaFCK4tO78JtlLvUSj7K/BbWFB3HvKfXQZ+EaOto
KTOd1MJeMknWcjTCwMcXfLBNqrJ8XenU6n7oQodW3kGPjYVh5SS+ONZpxq0JBRAx4/qluOsBAya8
/jxNrw4c/ZUlV0j0OQXx4mxMlp2To5XTnX0CVzDG06u3zUYZBerULA5mMsU+tJM18zODV5NlHUnx
WWY2liqyu/Je3tckRpcDihXdoUcTps/Kt2LmTMmxs8J1BIvKWoOmu46Bo9QlulozTJfx6AwLM6u/
NPSkwPI96G60DnNevEVyjsLmMMK9c8V4EQmIg5Z9jMd+GfYpd2aV77oAvyLbG6eCLzHk28zFBAC4
zlOFXEhiY5sO8ieI4UXrqU2SOntDPflgrcTgkhQDG8+1UOg17cElo3nqojtGm3gzJKCate5HtK0V
RrfQvJ7jK4HYAzC4NWCXiNE59GF7igD1gOhcRbA4mODcdY51CA2cMzHuqSC4VuzziqJ9zEpzNzMr
m1SsDfNGmZu0Rh2gySFcZ6poN0lef1ETwFacxQQzA55U9n4mo8P42+cGD4lV8LrhabGLDuv4ZxU9
ychiLIcTzmEgJ4xtZ2uwQjX2PN1SC1nXerzvtQUhtV3ZADdlXodLH6wJQeLH1NSu3LCuFnaljqmG
YGq0902Q3xaPph895MxY6wB2gpXvhM9wkd8oH7KUp/9R6NmuCLx1ZIJqlXi6onWtuWRFwxcxchUv
4tC8n1T6BPl5V3rYTCDnO8P0PJp7u+Xreex47cBik9UcbDdaORBA4y6/8GZij9WsC/vJdW5z2axr
Syw6/XMzp8xrJnUypq0S20xfbNPMO2h0nmZgZ6tb+9p4zOpmJXAGWPkz7p9z5RW3coB8rOU7vddu
4Rdst5LHPfDAERkV1wmxBsuf2rRcgvkM69gOGz3f9gLJ65gcZZsT+4UQuPfWeXcXqOTRylgrQnaK
dmWd4za6m3Gx8CS5788h0CXBym0qsRgrrENlwBzcWvkyfZ7/25qy4zACvXZICWuN8FtSG9e2n10Z
ZCSYMEwNF89ElT2bDBKymfaI66g190IOa4OEPkPysFrTKYLLuehaYqSSBDxWQytt0XjB18DO91Eu
7/vWv5iXMfAxgBecKy20byThN7lhHRs4Ab4IXnpN+5y3RK8DbCznpYE+7c4xhnXASXYD5SyYvN1o
9HSzR3bcywmy5EiXNBn2NA++JoO1yStx608db2PIs35zA6x6Uww8gmVyzNWJ6/Di8IyXmXmfj5yN
AFc9J9No+mVdVoes+VJNAr4jhhsN4YC5tPLvcahfxj6O2YjL7AC9KbET7Abf7Zb18EDreJ+2xvWo
1xurLneJfeH35rpu0kctuDG8dm/lARTZYR0Wzs6aws+j6669fkBYHABps3I8gl4DrI3VjHAQoAYL
5Y86nR70eXHlL0r4X+uiUDDeFG0eJ/PxbLj6rhHssIy4eqmd8HtsfyUSO9lEpnpgo2TARSlpU4z4
Y0wF2e+mzXnT2a1zAuXDM9xOX+pUA26JTUjLADL4nkMUCKpEs9NINDFPEbmlQdE5K0G/2RE0+ovK
fPJH7SUr5ecmDbEnDkLbK5leD62+y/V7x5iWua0+hYp/iRoYm6PEk0zf9wCJoYYXVUHXmTL2Jrxj
fJNbKIrrdUCW3qIdu6/IIzaOhsCinZpdXzcfCArftvAojE2XgbJuO+gVGCvTEXwjGXGTMJJ+VVer
Noy/zURnA4at2fgXM0T9rzftc1H3pmLiUA4xPyjDGFJb1lzS/NQ19GZJROxlGNqrz7wCoP7OuTQF
CKJk6Qf5BwWa/OWbMZtAbwPM3xJz1T/Pcn46HD00GYDbwgndCHvGBW2c9CsVwYZHBB5Pjh7Dehjr
8NRb6TGv8n0V4jYZEMurcUfdrSm1C3wCK4x0BcZ04wTDLujmmGpj0/vjjvSUtWr6W6sbd2Ml7hNh
PFg5ug1iPpb0qBZemMGT9x7VmM/0jLUYyg/q9d9+RUQCQHjh95uvaNqfvmIRVo0qBDd1DkeMBSyv
93KcJ78f3SUM195euvlc/nSg+YP8dCBH+lrf2xxIDekK/vUi5EH867vjl4KOQ8xtae4QOf/9rqCj
4ZrHYeIAFWT7Apnl7BEeNPr+gZqBJOTpKZX3Y+J/UEe/Hehx+1s6Ii5JIenotMqNd42IQA3OVDRd
uZovvFPDZslxPOhoVrNoGWGf9D/Kcv/NNXtzxHe3pW1K3Qj9vlwlpXUeB+MQ1elxjPWNEaUfPALG
L02C129Hu4sWmy4Ygr69bEEe5M4wcKxciMtRTcOKOeraqK4knLc0th9yHW8noUNxVRNB5ZzaUC26
ciuc4b67L3wcjSG29ZHmbtoiH4vWVS83f33df3NrIeqc1aJ8TvU61/351lJuLcIeWOjKbR81s1l4
qNH/+gi/rDvzWbB1RSORv5Gkvj0LrV5VcRHknPFwujIkJj8BHUDe9dOX8Pb/41Dz7IXWBHlYc0Ta
z19G80XWGmVbroZkk2fb3rOWsXhIqng9eMPur4/1S7Nu/lp/Hst898DQZwX72Tflyokq4h6SxaSP
OwAkH5y93x0GGZKYtbwM0Weh0s9faTQ9VTWRXpJlSgc/TzaAppZI0T84zG9uA/qzQFroIDPBfx84
HOuofhyLfk7XIV4vKQ2n+IOm0WuT980LaF7FLKlLhAUki7xO939axUQ3ZkCOuBHQWL1UXrfWLOwB
VGFETGlasouDEGQ+cvQCy67qryBpfgp68VGKwDv177zm8DFscgq4SZQ1i0d/PqMkaeW+Dz+Clk9w
KtNkM5H51nnXmjte67J5SXkXtaN+iMgSMJoLd6wv2uGjh+I3C9+bt+O7hc/QbNUYTcpjF4i7aQRs
pg27OINE972Fquh9kBP+u8uLLJZ70pwRPe9PfW5bfpcPKDqN5qs5PAoirv76afjoAO+ePEtUuhys
Hwco6mPLNPuvD/AO4fv6qkB/8sdXsN89bw5fit4pR4BwcNHlQAYz1OGo1ioaC/nR9qc7X/qnIMaG
6g1ibauj6dHT1j6XnnU2M2SblT7e1eP4NOBLI6pmgH5m6ZcigEOjCIMdr//6IwvH4FZ6f8crWEmc
dMsWgI/e3mpGYdU2GVt8ZsiQoiKFJS+mYx8zJ8xZKcakhic6mXSjBGWaLu+1PFdk7WThAjKhJpJd
Z9qwZ52jrdJlZuBLLaptBuJaBjdN3N2gnTqaTHInOw8Xdh9epIE6VUh0LaK+0BKuR5d0E3ZNhdtf
Ccu4rKU8+3L2wpthicFTgyQ5BTm7qnFXJPpNU/H7zYygQ/ySbfZpMK2zW2vHidTFpqJRWEI2dWaB
xtaDHJd5QHmQr1Y8RpYD8zLPVvOPswasKr5iBD08eEKdLc3djq5+Zcn82Bn63fysTXy0JiZBJXNP
qalOwoxOVWk9WJr5gEpj3eRc3zIesSMLUx3tQb+s4+AktWxPFNi2dLHB8mNa0yBoDninJi6bnBuh
1lelKo7cjzce0SWRGSxDQaqdopLJq09Jqt85mbt1RmcrLPJBmmit8+uV/lVCGrS6eJvPtW5zPYz4
lGJIUT42cxmvS1W9VOm0bu1k4/LlJ9Pdm/Gwa9LxqtHSDRDuLMw+dclwHXnyrPXeE1lDj56ff3cH
70lR3y7Sjv4xGb/pIsj6FyfFoEV6TOqbSzh2BBmt+0q7MlL6SVaNn1kD6DQFDcbqCAhAUn+TFWOs
kuWfR0EjfzE/x5FzpEn2dXKKR0Lod1mcn5I0XBkaSEszJBah+aTDO3/9oU3OZyvg7KUXNW2nhnlZ
FlLYxVpZYgcOvritv62tT4iWVn2LvU+3B5ohiLntOj4Ebd7t0taX67F/sGX5zYnH6zxxtB/P+t8a
7f7evPP/5nx487u23/LzS/qt/q83A9//+/Y//zPCz7DX/LTC/JLpun2ZXv7PLYnUxZsZ8PyHfuhV
5IxmU8SVMROz1Y84rx/yPX7FIMaSsu9VnPwzmw3zA/oWTA8kmb0S3Vja/5Tv8cYg3QGt9LyfIl/k
bwyB2fW+XQ7JNhPMuIR0iAGYk9bml8hPG4AmkLZfVH67lBX852nGjzopI0a9MauT7fYAEQkuIYvR
S1ZWWswgdCnoJBLgUxrruoWcKoKoWsP4x1sapYDLJm0/TNkjikV0K2LumM6a5gWJUkzDor0cBvI+
XNiMksyOWi6DCltgcp+KyCZpK9yqPL5AqRsuetQXRHlFV904nLSOQM8iu2qqkhbk+BBrnr+SzXgE
Pn4spw5XKrKINEGR0aXhfWbYVxlk/qVJqFDDxHpXDsQ9RVWZUqK6Z6dontskhqPQDOAkCTDzizA/
UHI99XrnrmthAoh3a3cV5wzsmBBUp0JZ5QwT3rhpTf93vO+0aaO5O5oJ/TZghrx0SwXqIrFb4Jjm
gAAusxJxqouCpCzY1cfWV5uOADUzxzQYbMjuSsEc1VsJ1X3w4WboGBQj6CkGkITAWDCXSX33FA02
zg3nmY+5hWC8F5Z3T3tarLLR9saNTB1spwCYn8ukjU52lgztom56Y4UuUDvK3AIMxKnAOXEfA7gH
1WCqdOM1DQ3BwZ4IzfHFQi9R+fyoZP7WqvFvzVBvloTfry1v1of/kAVBUL7+e0XIvnp5KweZf/uP
pcDGqyDY4boYrth9ABT+l5LXJBLEVBRkc+bfq/fhDz2IdP+By86YBSGUUBAZ/1wKwDSSB8LT6+qk
eLiYAf/OUvA6nX+zMdJ1EyOWq7tUAwbGorcrwTRYOTx+H17xFF7njQEAnZzcVTUF0BXs5lsr3QGi
enuyAh8F1RCVq0ka2JAdVa2LDncVNH26rtlyKsocMf20CBqiFdj6r0oSVUybJn42MfPLhfZZ76o7
vRCEPitAGIkDG6iPedqr5J/3IHfP7wOZ5C/7enR/c5dNKV2n9eW+E7okeuXGcQpo2DVhs8rAqC+b
UQvIEvKQ21t9u2taXv6UwdOFRdvx5Ofockdd+g8mrdLBz6sDnS/4cgI7BVGB4oIsEl4KpBFrvGqX
KmRu0aNI2JpeAmktcKeNIUt4jhhalroPAAYRyZ7Q2nRfkRgk6Rhl2lBd1RdBQ/TDchoINmsd1KZd
1W9MY/KB7Th99EFfQfxyJizTFdI00H0jGEeo8fYSN4Co85azvqLrW25CO29PMrdpqpKmcWhkjKxX
4jtxoqG6NJVDmMRF2nJlJmc66akt120hiVdJhm4TQu1d60VoL5tafgRg+E2XxkargTzJRj9Fp+Ld
Jj22ipyJkYm53QwALVShd0ZBd4M/ZsHiJu6QgDDpbJ1D7QZIMNBMLyBHP/Ja6faZ1Q5bXk7QOdrQ
wkWyBGufL5wwqQ+undyFhcTxMoz+6qfn/OrHk/Im/mz+UG8eIMtCpE8UHmeZ1oD77gHqylEFbuaJ
lQs7Ms6/CBJ21rlddztbb7YkRm8si1tGaX64bY2C/3VhxeW5jxipGMbIOU0hFo/VsGprXOR1D3Rz
sA+B3SCfRAZuyMzdNy34fk0Ul2FnPdeJfu9YXXYHxfw8IPWj5Unx9dXlBZYod7pIOkD1cs6hDFS4
tQO33WvCKxmqSgQXjg97zEk+qGt/c/FoZGNHYLPxuqN4V3eGlUK9Jti+My45B52v7syBPE2tvOi0
sj0Y9UPpNAAyKrvY+P7EeSBHZRVYTHE0xKrtAKcoH+G8wUsp/LvK6ceTKxtjnWU3eqS+/fVlezUq
vL1slLD0P+iEkWfpuqzXP++ALJL1GsjzUCkCo1pljQc2yqMOQ0eL6Cpu8q30JDCIXLsMHNKWjU74
iNRz0lGyID0T7f1kBJl24fhSfjCJMN6BSOYKG6EfMwhyoWaH9vt7qkiipnFC+tiD0ogeLdKHDpL+
OsNbunb16Mru+mMWBSBinRjJbtRFezWY9zEf7RT2RkOhkPi7oXMdJp04qSIWFdtI83NNQngRTu2j
MyXke1gOFNyBuGs3YfSa9TP3m3aMOdlH1FviwojYirEpO81pb+upEM7WdLt+6+dxfNGBj3bLo6np
PpeRKjUb8if2JzdJO+RnMdYrvO/iQkYmO8GpDa9pB34XnW3c2zqQEsfemb40L/KGjRbm26XGgr6M
M5/0KPcybePh2ueO3/fgHoioMPmaxKT28XOSNvm1jCPFm6pG0lM4N01qENoSi5e+CQHrlBaiX11l
GMXC72i53EUo8nTVxYG+K/I+23ldSKpPnRw0JFv4A9zwyS5iuRhclh0ZDrMcAUpboa7TISjWgd7D
WIi7fhaG4SKIbdLoiu627tA5RPuWdIx9MKbQ6HIweo47XAv47MvUr5jvOQg+hqqBMElLZRPUBgEq
Emi+iCzixJGxvP5bS1qvbFt11ab1ReJ0a0E01r4cAgMCOzD1btxOpdVuYo1cnKFDv4QZliXvqhvc
pa7qhKRYr3kEZV+uEX94ZxJ2xjbdpMTvbBy/LJc4WphneVW25Z5uSUs0zCONKPRqfn3Rt8gD+1YL
D33naodkMuQKlrj/4ltqq2qTOKE4bQlhhFi/sKAa7GTJ8KOo9ebRCg0olcp5qgYTxYgv7y1Lsy4m
rfpkRIOOK6fKVl2rpQcniS/TwIF41s+insovNreBp+VHS/N4rbgA/YTsd6HdrIwyIranRU1l1LeG
2cpnPwQjaLTikNG9XliEzR9ErtFhsPnoqa2jjcCzfGuH6LN6DSVY3zjEkY+teW5in9er3+6dWNt7
mMCfPHRj9PlFvei6WK06L+tuCzebtqioAZv5zOaIs7fXdRzplwq/8ckmm8Kz2uueu+hIXolxnXeZ
dZpKBtGRseiMXn/ANZKdEmQpfWDcalZu2otAXOulYV02GQ2CMv5seF/tomTUNj/YhtW026CJcJkI
9vhlL0JSMo185+m1fZC9L4lujJGHeMZHS8z71qsj5lw5qkzhuNggXnt8PxWA2TjpHtEKBHoYx9HT
1Y2ZNghcY3PvtMN0IEAxh0SxzH05wGYAqqa66yRAkzoNur5RJfkGWn5lKhKHCLSizJtYagp3PM5x
zW5HRJJqmBJnY/3Re+Z9G37+5AzHDAAZ5G0yWni7cBeVF/jzuxgtfOsu28rfp1YEgzIwbtgWDHRa
ZLRyKySA9dQDf3ktKQMB3Rr5/RiOhAiPtc6ctabwdUjLjEbjfpAjrL5YpjAbcWghYd5qgR5gjhrK
9diZZFak5QddeM73L1dhRrfbFvUwHj/BDf72u5hSVqYe+Pm6D1ILnV6/MvLKfKS3F9+5VvSaAXNn
eYxQfSxzAUXGzirru8wajNvBj1YiqMG0eVZx6D1jP5X1N2KbFnmTJPvYIfKgz6x8pTwfyBZF/Mpu
CWhC9VeQKCGLZVyy5ugt9XQ2HiNRtWfdR/UXlsYhF+G5LZR3WcXDqiMnZNFMGGA1v79t7O4UyRGQ
kznC7A54hIT3kEsPQYKTITKL8sPQQx5rau6EQbY3bM/qK8fTl2IskBpNYXzi3PLWScPy6IWK/1c+
+06qbxM8G6d2eonIBgarVhr1RUMP4lAPa7xaGn/ECM0Dt4Y89OACO/wsB9PrQeH+8Q/XSd297xir
1/8lWgwVaJfnTXl0qHEFroYaApVTSLk2QwR+dbRj8I9zWPPXBHMl6OwMtUwQhh3Ipv7cjwThNKmy
D4TmbZO8rZZW2wIqw+GH6824UJ15j2033tVBc+zyMKc1uudpMQ+ep4MT1Qd6sS4vK21MsDTjbrQC
0R8NLMj54FyEQ7KMUjvD3NtnJ61Os1MxXbgFdt+xzIeLpmOPZFdfMyrCbRKgfi3dEKVsHdcmJl4z
JFTOhSdbgrJqne5E4hXNWVlMW+XwTp9i9Tkap+JU6N39aGrRTWx1h2xI/CVUjG4lczGcmIdC/hrH
T10VWDea+aWl620SNHY99npy7/fOBXFOuHUyu9hi0OzWrlETF9e8dqInUNMGQUfc5df4eZxF1pf2
IvKhOxCRhYl90IqVwmu+8uovopIvzOqeY7kLwhRIf4sMhni/nCRnxLo5VRnQmqOeal/rUkekOBTW
tvKSbyi9LL6lVqytwPhs16NFTNmEhBapouB34WVOtiWil91YgCQbfGKplLzgx9fryD2VCSq0nGzU
tSjdM/EzZAMUibGeqm2Hu2vpRmFN+HR33xBOFLTZ1iJzeOkL8zYLCb8zBbrnwNqiU9oXJm0W0/xv
os5rOVKk3aJPRAQ+4ZbyvlTyuiFkEw+Jh6c/q/pMxH9TodH0jNRVkHxm77Vz6PwpRlBTNTSSkbXu
ZPea+Bk1hE00oVVs3cpKLpOPZTSxkw+OIVa62P7jznA3fuk+pi32nSqDatH1ZffArVFOhFW2vSJM
IHEPJQrQg+yn+0Ox3nZJ1wVzoT+HXl6s0shuD4MTYhXtiZeZwB23atwOUfQazglhAt1E/yQFdi43
XnON4QSy0Xq45NDVHcxdNT+E81aQlBY4Tpwe9R42R0gi/Qb30jbLpNzKUT1FY5KuJV7IxouKg61T
c3Uh6/nRj8e9r5cWKij0WXUpAF8ZS07Wh95I270xIO1JhuqjbrtDMZnfRYfS180GdRUZsffAjUjz
qefpxBGWIAjzjVXk2rj67y/EJP0R8/Pd01gtEKp8mBbScboHnaYu/kw9DVenATmad8bmZ4HRV1N3
pEB7q0YEexhFODKHCAtLBzQgcFJYzFrcopzU2ed46qfMivmczON8NmQG6jc1w4UkLTeEsM1Kpy2j
LeGaGdk0vUWU8ggfvbGZmvl4ysKGKEFy5zK118uG/V3d6PGyU8OfIH6TTUCobQrN9FDToRWcKmMz
VXa+jfOlSvqCFpo5K93k1tTm+qq1ylrPPcnHaRyuM0XG95Dzlidj9mDehZlS5i8cQuaDMJvdrGWv
dpnnl47aZTkVJXkOrSyOYdfmR3dKs2XdqASlvMMjuXfz9SyUdmkHvG529YQg131Kku6iDUS0URXs
Ux39q1vk46lxSL1TxC82ormFMVHrdctkwo9R23VNEbHsJo+qJU6vI7Zup2pnMbiaeYse9V49Du5I
rEFsEARY9M8OwrJbVTWfeiutF37ft3qKGfTaw74SnR6IO48hC8NsnSU+PHe7Yes72zkC9ykktQnC
pyor/daTV3rLSMRLhuIzJ5JvizpyQne/N5UpD1WlycO/r8yqJn49dwDIGqkFfp/E9n9f3VXs/K+8
HeXZp13jXQ41XENc6GlyBDTzntfVtBmcsqXNYdoP3jCL0S5aDMcvMskggw+YatKs009+bsNn70Ba
hFm88jsDmG084SPhMEEeyl9sb5o4tiM1A6Td1rKpdpZlPjqdcgi1M+XWHrqvqRXGCYsnxnBSPNI6
O/Fgzk79FGa7aOSm77T+MM/lcJCp5+/qXuARDR+GxpFLqD4XkkoXSpe47jMnPHZN/9/LOGfh8d/3
0tYD0KdHdtCnmrNK0hQOiN5z+KTkOGqjupq+VSMz33ialrxESuaLsNcpRHtUpl0+i/OUfWWye8BK
zSTDHI19nE33/75QV1odIByDkQekTScbJv8Cai32zTFEkzvWDgLN0esWSBNz1Kl1f3LN6q3XCdc1
iDNd4X23g6GatA3jsO7cNNNJJA6EYCc8YDBvjsn0VYW9sSutuQ/0LCFuw9YkcX/Zo8tZJIowP8ki
GVfsw4iU0zntbWwjRMHZ47GJnr14ni+GUfdXxRNHl6hnnfAe1tmoU41+V06Zvcl9+hJLNC3d5UwQ
1rC33Nk+N479YXD2nqLOMHazAzcF/hnPsdHSNy70lRWJSt42auYsGPwY1rOnbQt0i9+pZIqpd84t
SYd0a+feN+Z9a8Pe8sbwbdi6vaYtfMtyA0QfUDpt9esXtfYp+v4pjGv5UypU89PJjl311nY593Wo
zE1uU67GDhxH2cp048hk3rHOcDGX3srxjpS6+2uHKp3PqMeBZDZ2tR0d6QYEipk/FiyUNIzfeawy
9lT5Du3NHOSR9ZpQEz2GTnYZGgikd3eTEHz6YsqmJ3uyf41o4kQazL+56+1DLgNaCS4TO9qKinM3
1gexHccfllUzQEq9XxhKbzYd6a2a5W19vQ3cUsRbfxIIno1Mgreu6uZPE/s6geXq4TCR0sCmZhU3
hX57O43wG5qqpteZwOljONhiphaLoXq2IlLQQnDcPhfPo1HbPI/tbN4QNudxSkkSrHjkXQqzO4ck
wgeqMrOdUYQLOx7RAw3xTXKlBxzv/3ZD9iai1FNJTbRG0tsn5ppvekcS5zQm07ftlGv6WHbxRcmC
veqj31GoV59bNPOit16w3uLWDh+MkSyFDBHEaPTdQzP69Kw5hpwcCAaRtiMRJ2Np7Fuq8HiyD9nk
yp8OgnNZRsafqN0H21HyPaHIXthi6BHEz29sr7QN2l9/N+ms4qcUY0tUIJ2lJ2cjjSrvt0aZYDd0
J2Bg9vrYPLed277NnMWLauxLlAVJQq2Qi12OivY08xdbmSnVp9viZrAG/cjDqN4NdP87Y/Syo0xZ
ufVYaxazaOrL5DDvqFXs3WIvMhazgzQ01Zo28LMadrQb3uoKt0GH0eTRxkhQNszLsA8cfUG6YZA7
7i6W/fCN1PZbcyKx6ysf12cBztcpSmIzdJktbTdxHuxS2LQ85XwWd2N1WqX2wXWrW4ZqdG0TzraT
UuGSp3jHiRTXeKm0mhvQ6W/0dYzfZxP2u3cHT7Q49SpZ+JxzfvZmezGmetkaH/hq3xO7wwsordOc
S/mX0bf409r0GTli+XspQ1x6DBPwds84WcesW2KdNf48Kz6UpiiWpS/Dk9Y5T6LMnM+o7THPxONI
u8JkbIqr7rX3eejbqWQCk06wpktmQEYXjo8obvulhmGcWFHBDM4qi6su42xdyck4a018twhGE71I
XJ5crUu2SksAOus0EKxY7L0VucU+jaW+GwTlnjHZqywivQ+BmI5p6e7cF+iuRath82Ckk2CkWIpG
TPeQVn2ZxyXpFpEHbbntcIJV9+gEp82Yokwv1IYUxNaTEYaENHVyPurUOmRZCtJjuiI8xrgKxhnU
hm62MONnr4PlmiS/nC4FFvUUbFMRjzs9Ln+HzHAWHmnCizlWJCYAs1k0YRNRxeSX3iPQTySsOmo5
cawlKACnyNq0nQXg3/fbsyMBNzHmIDooxIbkdsW3z19nLUNASFVdEUxeCH9VAlkBl3XuGKc85OyK
UdpcB4MzQsYSN5TTZHxPFCv8V8diuitZU4UT2bQ/6mpMsApoj/1IFvD/Xug2p3UzWmnwv+81YqBg
FE2/Uu1oH+nc/nsBKWgfe5vETDPXTbgyUj/q10GG1rG8/8l/X/17EWbBfyOa4cgq2BVSrcymdoPB
U9wwua6s478X5TGU0+Zw7ybqMeZ3XQ6V+Vo6d7GOKi3ziKn2vxc31Ngh2c5+Zg98bGBooenBYZZi
fO50zcJTSeR84Xtq1xEkc/73EmX+SzLMa71yizU6HO/470WyJ1/3Blpio0jrg26UBzc1xbZV8Xw0
Q6x9NRmGQcyHt8rjPDuM4hKGCYf+LDFLyn+vwwwOv8JLuzbbKjkWrQOO2qYHJQ5qb3ID7mlegWo1
Hse2Rp9U6O09pd57MMuIiZjWX+c4hz3lyMu/f4p6NVzdggqfGSr4//ufQG85EobNZ69Nmn/maKvO
ZbSrwswiLiZV4dm/f5+PH8sno0VMEoRqSds9KTtxT/pQl1hKC1vsElaOsBSPjl5Gl4Iu7dkXw35q
p+nK8CR/zq3yM5oMcfr37xLBU9IwnObw71+GvqYvHBrrXUYFuVdZCeHGk/ol8+tFbmNvcclqvfx7
ydRAr12zS8jY/NBq8MfcoZ2ZyfpPaSPe61rvLkOidZd/X3Vmvm6arGDjwPCHSnBIFsRsw283XHPT
2oX3oKceWWau8WxNo3/wuc9Nra3OhtaB4IiMZDcOkL1EObeLenQp6IoQX0zP6EvvwKSrQn9soP0s
LSM3zxnN7a5yqno7V3l2LQB5LDrKlTej1R5E7wx/OvI2FtL6t8Y2JtBrTz41WQxEnDTro4lZ7cBI
tFnIoX4slXDeNf/iRKnD/UfjZSmbaCrTgOOalA6OJEzzTfkTUli33H6yBxdSuH2CC/u+ZKSkCS0k
cpopFAyj6UdjnLQWWTlesjj75aFRL7pB6qtwGqPD/7+AaXKJZnejAzbmsM6dfTNk3VpxmwtYToE7
F+QVwa3U0yk5j/0PmeH1iR2ouTVHf+VVTo6xrJavqQhtPLvI4LrRlq9uVu0nUZY3jNzmk5nFi39/
apwjuPtu9yz0Ul8IQXYf1ruNMbFXg0K9Y9ydBv508I1hOLHLzc5pCVe0q/VLqU33vxr1skuEaYwL
EGd0m8zeBkeq8ZAzN39IPaxyMuy6/b/v/f+/UNlBtn7DLw1ZtCYeQdjDbtZx9LppvEj7S9KZxaqx
68cuIwP+7iht/PQVlh15uDG7ayeP5Tpqx33ekrs4zNZXPrcvbk6GV8w8kDRevdB3UcOsSpIZayqL
gqIgdwuMDpObBrCgoe9tAHUG4wuyltQQ3nIbrEwh/VtVDM8t5zIrhNLdRCOddmUSX04cGE/yZVQW
9nISyW89JG9NUkEUT+o9KcMZ/JUzE90zYKhwyRQQ412ZfFV3gk3suUQ6cCnYNcG0ThW/OGMcr7Va
N9m3sWVBRkyityUhkjvmGMja3dhZkhLkm59DnToq+mkciDKMFH/9nl0nfh4rYPgapIWxNfvkXaT3
3IoqJ4W53uHTexs76S4LOQEHcAgnqJhyrjPYGEzvmpNWdH9G1dLh9Pa68ww0RBGWxCpv3gs32uKX
DUTon8PCejdSeXLU1J8T58LGf+ePo/ZjNeSsKbhh/SS+XKAsiRFFuL7Dduc6xVcUCQ27JF2Lzkqq
molHnqg4/KJcUECS80ABtAQHmFzshgtAorIaoiR/Gvr4l8D7R58J4Wcyd22ghIvt3yYy2+GBMNsy
vrDMy1fsyfulOzjETtK7TTrPmRFUJeWN2yyb1Ca2sLXJb9QgMmiTY2yc3CB5Yy5JqS8jYOEmQ9c2
mh9ywAOrWQG4UXmzZ6fAJFOwZCs9beGVL63TIWug5wzmYd5gw/wyZI3hFE4ERIKNX0ts1KGSKxeI
axeyFMzvMy5vd88sBgk7WoyfscdydJlBEznsPI3yosRBRiHRWQVYnrw7gjWBjFh3m2JmXDSHGK3t
/GJWVwSYCLEaMIwo2el1P/QcgkgjXhkPvQ6OxjzD+rGL7CG1ut3oau8uWo8gLH0nGCVPupJYGFZX
US6+Wy3FXDdGxzhqTqI3jrUk27LvtZMWWTzdJug+pRNUfbzJ0v477pCLoKpZOEa6KDPrqLMuc4aG
pBlzWs9JjFk9SyA2ic4Paloxr8c+3LovbZ5SRLJM61vyOor4LzLqHw3ZGL8JT5rMlt8M3DrBWro3
jGWZOxc5JX6QmPwm6bwLp3yNkeszjxMeOgXHj4WPsOwIC01Ga6WXvGVt0R4sq90PuDACMYxvbk7Q
NROdUxYJZNp49oOixaPF/OMRCt0LjqMFwe3vtuFTCcAPMLMnLpCX2G7OoD+TwJf1l1c60ARC86EX
xporCCaphNPH4zcT4KoGXd7MwbyVNJ9IOHL0qmH7DCIAFR+J7n64KZX5mEXZn27FqLzHS+QkI5k2
xlKKxN0NVnnSsLkGs2St15Wf3AxM/tYJ2JVQ+FvZe3usX5u7QL+dGEgnnR4tyA1fi6YLMSpOZ8vW
Q1yjsxakef2BaOPGICwu7XPlUUBnnWRy+97p5o2uimTJ2H2p5hGGUwlGlTlwQOvXUThH4D+M5OgM
0UEUYt7oOI8XqTU026IS34kvHhzFxjJz5ZaVgbECY4AiKn7tnP6js6r3JC0uWU66q85KdJyapyok
IORurJL+xkFsTq84//SzjgK5D9vFmErjodXgI9pldQ6zR0+z+kBTOhLESjcWnW78dVNgjeKhdKVD
+YGGnonqvBKYyvWg6SJiapz6KI2SwzHk0gkJwV7RcT2a9CNJY+DqdyXGT5lqC2bRL/XIO2XZnwiS
7+zQBJTyRDxrlPbnlEtkAX0HgoH7Fqezu2E+tkGIjFF6JD81r//uqW19ns1BH3a4Ohs1QsoZNmni
yoPj5TcH8TrzYyrAqmUk6kS/lbLhhuRkppcKgO76TqMOMXkstMRCfxnDzCCTI8E3OpL7kjBtEKn9
xOoo3eXxvLTkPMIV9F8zwti8glBfJQ9KIgUP629Pg9bRtQP61XlYNxV6rS4vSEvje/jXetA4wLdo
TslriLyzUzznkQGHQtNOM+AOLYxfuTa8IM8r6FnuSDRWpLZOkqJnCw2eS0VgDhWWXDc8amOFNcf5
TQdJYlArV0MbjZgfDLkSlB+MDM0iPrn5XC3GsCsXZq+vK26g5ZQPf3FZoTAZkkOeTqfW6N6hmuiQ
MmunfdMwADByKReDJFBrlKTBRuZ7JAH28FxntkTupa0RCs9Eh2MKFGzdgL01/eTVnxGNNvIXV/IH
4/jq5Lj4usHPBvYoAazhX47bmXQQDVBKNDERyMJnxRqmbNynOfZf0iY9o0WCt9b3LyZsBt/VCVpJ
k6chxBdsmniKe4QhqZM8Kxt9yUQTU2OIWtxnohmYp1G91sXdh71icnssNDg4Jpiokb9cmJnkNXuE
p9gajG/M+T59EQ/sukJC0FN9BunBVla+iDpCllWeHyPCeY2iIHQJQR326BCH0BgeFFjMYIr6Vafp
JBeq5GuYdybKi6VS5i0sEIFoepA0KZ4zpr5IG4or9Kr3gnFBecfy1DZ0gMJ8iFOHRRChM314gD1C
9nyqKFRa1V0H0/7W52QH7eGaGkzeHJQSgXJ5+2RF1J49snDQab3YWwDxGJ5cjx8U4s+weBrTrL9Z
c/NYJGgd2RqUlntWQ2wEeaXvkt6dFi7jriDSGzqTpO62YUgiVWc2i8hJv5xZ+7HzqMYH1ap1n5N2
RyG/mBMafyNplk4LBwOCD8uUg2qbk25qhxqpgSydBw/hMTauvyGvRuRg9Mp+6n7VTNUsw6KsYnuR
hA0xkdEBQdlvCPh/Yc5ms9TcL901T6ahzDUKIIjNhd+hXVGwWLFJ1KlLrggUFdtBoRbJV1aYL+nA
nI1IiM9s1F8NREAVRKA1TYq10NgB2wp3Ntqt9JB70zL2reiCtX0IZhcm0b/PVertZcbaRZoXCkvb
zvkE4vF9vE96p/Anvbf1RqKdBP5+a2ZshrdfQ25SaIxaGOnPAiBD4y5Zg9y5N4DfqTzLOHpL6/wy
iOEYx+FSTM61NcarH4X04W2ZMK2S6gB8VNF7zNzQ//vnqK/UYYQes66G6mlw6s+BomutO62lKL86
41C+iSYVe0OXcmmOyNLtYiJ7PKm6Q9+I/74SrobR0c3GRV1ybQEbCg9S54Wxy5hRjiAoIFwjz2UG
sr9mawohcmHXmtonlqn2/V11CumAUZRukfjsKGPfNZ6x//fVv5cCID/14Z0zs81hC4DXwS4/1BHp
lK11i/KTKa37esyoz6p0PVz2d75sqLZpmeZP00SYKvHhad9Hb3HHwkIWX9qck5hUG9EtH0563yiG
uk7yNGvQDJOiIrl3MODdNHjGy7kfDvCk9IVSEG3bPm9P6jcVMwFwqiw/VN+yMNT0Yx+mBAlNMZea
qJ8zfxo3paMe8Vb9QWSZ12WasXOTpCMZjCyTppyOipHvtox/MD1n18lziYdHCX1X/ZDYSAFbRfOp
nkpOk7Z7Hmv3EmruaxidpbTfWOLTadjTK9fO0TR+pZG9p6n2UHceJUdzGpNhrbkcZgJCml7/eUlK
KFtPOnBWsmvhUdV5YgyYwIb3JyFw7xghWbsoBvczHvpzb1unNCk/e0082wnFYiuPUGpXbo1zzM64
adHrsK+D8gLj/JsDatGW418FcpZ+ZoK7nizc3LgXTZYWOOF41UajWJHZHhrJg5vXB9hCuzH/hTqx
L7rbjGq4KOF4FTS3mU6+t7XXCu8VW9lrte3r8Q/3D0V3Bk8Z+UufqheyXKgKyDaykX8WkcmEk5oC
qUD7W3x5A30zj/k/KwqZATtBW1nPfmU+h21yUgIiVOxfWVN9F1oVhDLi/1RdYHEcKjM64Z5+zULn
RwgyyIdq24jor0jmGrVSfmtDa6UVbB+yCsFkXozfLNm2TRk+u91UUGZ2ZA67VGROfU2M8SGb9TMf
YsJ0qD1oWn7o0/ewta99wXxCNa+tbj04uTyXjJrnK1S3PZ8Bijr7PNrkIpaIumbI5zzhv0oK+h5Q
S2gc3E49UnJ6gdIZLPGO/aVFDloofFFSgbC6vx1N17xo3vvgeZTLCBUs+RnnQCUSdSRR4umkhfqT
qxEPha3Ps9hHtsQrSZfyq/kpNe1aD9SbaQ7tdUyhGnvHUoutNbNNVvd05iyyHA769lWO9UmPYY3W
Ld8uZLaC4LnHiPLSTO2lHN/Lnpzjork2oFeDfuieWz25oCtZ5z7paXnIle9k9ZMXlRtTcSUpdPfI
RNR6zv2lyjaTYPdT91KuLTTQtj6RtyWVWNAV44B8a3x6Rs6YmRNTokf5wdB3RdZybnPrimoAvvP8
lbg+GiP3O+tYndZg8Ktuj6N5G0d3MrStAt0biXCkFZSWWBczd2zseKvChAWgc027I0Mn9ZAW+tU1
7V8/176M0n5q8vi9MkmA7uYtwQVvdgu1NizbV13rDsJWe+GvzWwGTtvcRNGeAB7FsfcNe4N+KXUR
ngB57Zrsh0g+7PpoKEEs+GtptB9Z5T+YmvytGLNANBqOziaN2j8R5+SXhQVkle6jkCMgr6L9hMly
FiC0HEO+RNV4TBL3NurZaze9JZ52ZgmGQESfgmKynzyL1YXdJs8m5s9anxeWKj7YeW7H7ImCf+OK
+iEbiv2Y0tQ745eD3m0yXhCu/jU+k53ZzT5D9P6WjmTTTd/w2VCFayiUVAaBqAVbZU9+u2g68oJr
UoFFeKgGCOWNhR7dMXONEIB3MhIiRAjcsPfvCqvWoGqua60uqd/Zq5aTDjZXT4zA4/liOCxSq8H7
m5i4zlYyLnIBIWYWT5mnkwiX5NHSmGEatkPHUIYSsPOKIiANhWeLjNCkWC+zW1urkCwVv4rPoR2S
K9lyhLjmtFA+mXL1+DXmzuNwJxH4IYvdmCl+5O5t6w7MDQlMiBpt0bupH/AW2gEwgB8eCIeEEsS/
tUCKoB9xMMBFften/pg1GSTkfCciAWNJX4q0fDbMdRqb13nqUULOR8XTtTEphFtvaxc6AQ7FRuNW
xNF7bIcY7stOzeNGp20FHn808hEZVw+NbviIk+LqpggBfFhxrbsLS+9ScRuSNeuH6e80MmFPiDx1
Km3f014hFLzoefxils1ryo90jWEHl5zoDX4V1991HZHh83AbaFZd3LjL2UGqRmW3bjHL8rHVLME7
7JtAflawd16b8jmVbD0rBrhM5IZb3Y50r1acoltrdp1wCVl3SG+wnFMM8I3ZdELmhw2OXWO41yjQ
LxWiLZfWtxbTJa+d2yyca6hgevnk65qID/yo+UBx+dQYv1VhHZ2S/qCL7nwxJb9n37h46okU1Lio
rx5nmpPWb2lD1kMPGA8LP8kd/a7rxy17qbMTDydRI9JHBQSo9qPq00/b82ms3YqLjzm39NwvYSKg
Bldxz/Kwr7aC4AhBD49q/Nh63nspXorK+fLghDBDE6Qmqp02NXvRa4Rc5Bf4yGcExCwZQwhJoGKS
8sdLm4ur1Zd+wlBLzogy7sAs6S0LKz4VEY+0zvRv0nVfukk+oeMOsxejmV/K+yVsJgHEQyJukd0s
LI9PIfqbRvS/gykJ/WVhGvjPWDMTBlXywWniQzPzuxmauSzqVPFWst4g1GRR8kDyGRz4MAsNl9tp
cv1fkfZP5UzCaw69NLYnWi2qdkZBV1b0TAw3FudLFZ39cngBrFb64qWuDYl5l3IrHQPCQ55Ub7NX
cF8GjeGwfoc1+5vIgRyaqmvf9U+FcBFLW7fez/+4j49T/Te6xKq32cccYqIqunAbO70WdL75pZnV
IYpsAp+MdkucnAXyqUwWoi/eur7Hyx2tUz1/p1pykcC3RuBEzBzK9qVGzrhyHB4ujjiWib8dRhyX
trPuwv7Fsap9ohl71JJHTY1jIBL5mHorW/OXdf06jeIKnCYKpGpeYne4cZoFcgqvYhp6UqIYF0xz
unPxtWsTn4BZyFvS6l96rB9SufI9fjRjF+LLwxxUG+nP5JVoHaHzXpMtjb5tl/3WkgKR/P2gsk3W
JHO0lcm5MBKq4lh/tbUsWpoGS1KLE6oDZYs+TnsPxYseep+aVZ1RRX1lLWc4Nq4RT2NR06mh/QLC
1ak7CexB00q8MT0TEslHFCV9yewwexMRHHQGhCvZZheSt36KkaNqIu0GZRAJBQiVvGm0qBcclvM6
eYz10KBqBlDVhX/aDJk7ujeFs/YIrHs7xOWnjhKCSRYfU5x9jWC+xjmWoAUi4sSHlgFBRlC65NKM
TeZvbtz+Wf301FYTv33RE15cpLchR6ZgugzARPcj73+uiTRiIVyxQFlEtwKla9nO1bnyFZy6jrhN
fnKsI8Y2uh+vo2YzZnR1PeIWIg8uXPo++5D6VyjqZxHt+P04alLxl3fcj5W+ifL2e26hJc5prYKx
Bf+Wae4yGqpv9nqLurDRC/pEnmEz2aGwZM3DHgLAUrExrOqrqElBqgu8f0gFrIG/Blb4ccG8cdXg
r8Fin22MtDuWDiWZ4RPNGeXFGxI+PguAEZZ9aZTHIJL4wYLHKFkfkm14UM7hfR5MQZBk7cnI51te
oGx17RuzaIrajCIv501h2QQB1mfO0LVEP4f1egjnL/RWz5Hf7q24PrA2XYC+OiX4oIIYBg0ryAfr
HhuBCfZMxEoQOd6pD8VPMjPXG/PXGe1AWOPqb2Pkf0znWYIDHug1BEy6qv50lxvM0r9Qpy6l2362
Vf4Zms2zyapWS5N11fO8axHg0ePPq9TJEA2Od9hao0RQtfdJAtsaZ/pt3ZrKJjdfRAy4P2/1I8f7
cvT7J3NA7GilVLaa2rEvh6bbXDFUXVxREdyhhc0Cs8Gmh+3nxoe0Zs+hw35c0K8elIgOxP7dJrKG
GLl8dBttNh98pX0zvf9Refxt6mSxmvZh6nna6MLlZ/N8UnUB7LhhYiRa7a0AHc8OF7qfIq34Tr3O
TdSV5Yc7sn6MQvWRFD77LZyL7V0nEV6jkROhrextHfWfneaCfeybTx4Z5GS9uyYze6FljA+SBx+V
LVeR9ttPGG6G8ZDZXJRNBVIsmvcOz/Feb1/M3HmhhQJgeKc/zqeudZ64mR9K/3nKzJ9B8cTKsvad
QcxodJ8+GoJADxnvEoT1G3Ju8TnS9fLU4vaqOZRtXOgmy9VYTvBveeuNu2/LlsU3FS7UyAsTre8h
Zd1joe7tPPilFDOaYT4NV90Sb33G1gkw+vtMxoCt9w+h5B1DbMEQVV9ZoPiCMDGeJ90Ga4E2KUqv
RAt8g/p9VrPx1BH9R8XzqO7HhA4uKWCVzKVZPfuz/1hnvcfUYHj2WE0lzYh7lCHros6KjwSErSZk
oOUjESbRAVHbZE6PRav2lsHIXvVfEV2/ZXM2GXl/mYgHnGLzSWQuudWs1PkJmo0us20ee/w9vGsF
WOz0lrOf8GDotvdIiDL6iEbxlyk0M3396DXOuWdDYbX55Vor8TSp5I3pwXm26qUXn1nuvoZ5dcFi
dW189exgb9VleghL8Yn86S+h7Wsm+YikZuEOrBpcS37hF3keKTJQ+6GEbCiqoSeNS1RZx1HrP8ws
5/gy+n0azgsjNPZN1K/JmGuY2FNA6P07DtdTpg/733iwHrMM0WW66uL5s7lfybZNBWHWrM6QdkMc
/5zMarrbDyB7aVvXuia6XFdZdgsVt2RlAPidbSQ15ul+Ds8NUdSMOZw8/ZRhuseyjTEejG9ZST4q
YWynLtwnHiNEGR+0bINv657tiMHBjZ5S0x8Cv0s4lqZr7wg29Hf+KAiuKRhtHWaKazMXc6C3p/lX
WuvPeiO/YwLLVpGTm4E5Dz+FZSFskA84+d+HFoeC9DMtyBx9l2Oa1AloY42BZwk23KG3m9U0e2he
zP9j6zyWW1eWKPtFiIArmCkJeidRhpImCB0ZeFcwBeDre1H3dfSkJwyROlfipYCqrMy9127P2TNa
37dCujT4Y/US6iB58m1U9UgKvKPvYaicZixVzmWWNqo1tZoxew/+W6/fqhb4sRbuiwYJsdjXwnqY
hH5M2ugwJh1uB22T1N0h4ZLpydwGJ6swYXWGi4kYDmMUrxNvgvrQr3S7WYaN99a1+XkAwFIXgV9M
7z36fjCrGDg99xJl/a8voZvEJhJQ9eR2BcJSrrQsjXAXV1uNuauZwosIc0MuKvyB7vBFlsUv2DKU
7CHH5fxbzxoEmxIUgz/rO82jKmvbu4/bL49QnLZkuT3cFfj+yDRPM6im/BmNYlv6yyppWCotJl2I
rBWwZltt0oiTLhka303pXnLWaK2wS/5Ydz1mA+XNaT4UyaELv3Bf8RIcjHi48417Jvt5Ahyx2frI
3BZeimK9Bc+dDQTZj0nFldMhtwTno0fvjmrwHDQfAlezFg83czK+s354yRoLre87o8JnlxJ6MgV+
4XSPpGRjMKspmJdrdfnhGtp3oYkXL8wObQyImdETunRYscfinhAymx7xSO7GVzq3prvy4+Shtp0X
B6nC3WQP6XZyVuk4MiIar9Dtfuze/xHXLjI+jTJfh30tg0qlNxElzxYu3/ug3VuOLSJCob13gh3H
ltm58MaDLfqPCg2s0odo6Ut2cmk1zymDcj80rqndfQ/T/NlI4x8+mqA0SH/KHcx4gpxDZZu7qcU9
EaXqX9/o+6JINnQdb0ap/6Aeb/EsZw+Yaqj3mVkbjvve2T2y6BAWJ83UUkDk9X8FQzb3xXGwF4X3
hCatba4Qg8TQ0/PISRhtvGM2Oisfi/RSNDWS9REaqQ2vdTKp0LOmP9etA92+/fV0+ZxN4dPsIE0T
cj9awy/NsHsDKb1qFbruLL0aPUADIvwqZhLAa4dqgzBxN7n2i2fdp8TqtzSyX8UoSJe3UceBFXvq
JEwfc0b1hKb/qdK6Xfffj+BQVwMd8F8Ra/YdPUvmKQvasw9dlD7Z2kDtIt5KPb7qODcWLAnQ13FB
YfiFlPKWqeKnL2dqNatnvcPXQIRXxWgZREkBzhM7I6OaCHXRqFFH8cKoJd896rrFPNSf3f29RgxR
/l5NGea65kOshirwOZrrWt4sWEKDzJK3HKHAktUIdS0QyC5HCwnLnVQcCW7XyKBGTx9OpwXIhvnr
Rii13Mk56ua9deqAAQ4N5kyNxeVFyiK6wgyMlKlHW7eaXnHQhEt08gwU3o2IMLH6FxNq9NgGZUwI
7TCa5ROhBmJtUXsLMcc70EreQ0yybdYWP5NqDCy/cmNWA51vyn6EhJ4MxqHVWYfjN1dvbU4xkb5v
CmDHWqydI0UDK3ULdGd6c5lsxCeaP4LIynVrZ1eKhi1cVLsPiw0XybDCnDQEs2ffRpntrdC1+H8m
Fi5z1XtpfpoFSW2RPngLhogXI9LOY37XZdv2i80wg9mESbe7KG9EWK5oxH1xG0eMlMNd1IidyLR+
JWX7r8/e7Mbc2jYt18zWIEb1zskdaQG5XfjZ+OPRJ/+3LgmSN/KdnMQ1HtuD32P1QCZBhb0LMy9D
0uGx5QyoDhya1d3wKF37Q0dKYo8+40bX7VcGhNQFSIyZ12Z+WWKOO01+z2NCg0j2z1ZonFRqvPoN
RGgNmeyLWzOnyppBrEShEZ9g9RtT3bekytj2orzKTHvW6He6jsK+reXvnSWf9Hj+TeKqJam4QOAf
7doZLVFs7ovJPsnYfSHc7kNE9pZB0CoawneVyX+Q4d/7cL7okQZ3fCl1l0453REZsTnkcrYWMbLU
JUZd4oJt5uxpMuyGvjmWdH7jaaLygmXIGGFe1Y5/S222ZU0bAf6Q1+ZX0UWa7rvIsmPbdE9SC78K
x1k7tdhmgOI2UxijkWLyXY8cPe4d5GXDbTUU2WtOZWYZaFmEUdPYZxKX1pLbBK/oKUquPenlj3Pn
845y7817klP609/pbwoq/9KaqxUnnSwYJqfHueb+KqPjoje2aRLd/v6Jg12C7i/rs9egKQlnY9kq
LoUUMH1SiGdGW23r0yHKyAG1BuJ5wHIs4tnghmv8L9oX1aJBvogEQt4nQHMKYPzv7W5tv7hZocPp
zGE6WoU0wrqNqaXeh1YPlJfVxS/LC2qwcTkNE03+wmWN1Jte27Y0761JJ4Q6kf97MO5PK0MwNp/x
iYSkXOMhCci4mA1RH2WPKLYai3Y9cMw5lgJhT9TDhEf7lp3+Hij6IiJplb+ZGRde6MWczVziE2m9
BfJnuvlDrLYYa1Bq0G3cZLMXLzKJkjczGgOTaJUvC1bc4O+1Jj6mdSeOnChfpQdoqnbiYW+Sn3EQ
3OyH2XaGLZb5/579vfT3oN//xf/7Z3+v+fToFkICgvDSEJzD/QF48bySwKfZ1//va/R/o7sRKTr+
/17DYpIuZWG0uG2FOLRRj9hpypHx3J18xkA7jpkP3/n7dmMocYh1IASapXnLJGzbM9uZXPkuwQba
lLTnvwfm46OxaEuFQsAampXCJrzpcjp+AwcJurWZSf1qluJgW4q4SwTCyPd3FHpo5O8Pul1A69GR
S92faa0W7rIhwbt9f2qxE/cDby/tk1hx+ovh4mARpmczRyeXTuxJZc3/vurvX/09DQvPDnwYd8sY
+WW06Zms4J6yrXJlAJmiGXl/Hg2DvWEDRVQBeCo1K2/fi+mhsdy7bkbrYKC7bMj/Pa/lmkotXZLk
OayMWc/0jTD5BVF0ByFoM5iqiLZjPzveffTkUbFx7D+k94eCGeDOku6Szlgv1zj3NJxKBQMROyHf
JrGNYZd6xcorIaDAWanPbqb3x4T3dzVnBmWNS4bJf0+lrM++VR/u7ra8NMyzdEL3wSGBg75XoAwm
NmlEg0O0sFFjU7UXmDjQ0UNohTCA2svfwxhG897Wy1NV+/KokHts6tL9GLwcE1Zsz/L435e+Y61t
N4oOU+0n525WTxQsOY4knv29lCbz/77yvQ4wt0dyjCk3adpYFzz71uXvq7Zp0CeZWIobWmRGnruH
xGjcddznah3rrnlrBA0oxNHtKb0/nYZVIWRy6xJdnimGSjKrebkc9WzjF3m57oZSOztq/KrirqJt
N+ibLHOLZ3vIuh3bPTK2+1Mtd2q8QwgjMm/c2r1TviS9Rt5E8kWbh8MeNIQX13tnhu0+/X0bYfRW
2WWBTxh4orJaY03NrNfa9ClNhqG63sz7sFTs/n7NB9bNnygHbYpHw7x4nBLhkKT4Rgdv/ixjPCdd
1y7HZM7OQ+2CnfNjAhvSmTGbVKzAoR8d5rxkIEq/Y0hZKL06znau1oknmmb6zsIdtVBWLJ6m+4OD
ql4by6fZjG90fdJ1ZlfZFodKRCxN7BzhUyOJBw5O+cRT0yQy8e8rOFcRwo4sWYta3kWg0a8RV8Xu
75mV9ozOBabPvkIwnGNOZHQXV6sxn6+e7VU7sguKgxVLpIWEx47h7BNh0T9HrdmdLYq5s9GWybqX
BqjQSa4wiVs7t0Sj5kZWglYkZDGZOFcVJbheMsEMn7Zv5e5xuTj70BjdvTVYp7Yw+p3hSiAw2GfP
D39fJlMMquX+In7n/jRaF3Q+0ba+N/4Mfl6zKoiX7YFSnvRulA9ERspgyvDI0tRaWEWn3lHtFtsB
sjOyY55y8j0R92Q/TfS+9kNsr0UuvCWOveozA3mE+tj5puOG2qatjWeqEWudlN684DZkcbNRWWez
mj4ynSEIHZDr7Clx/Hu95EgJrFNU+8iJ2scE4EpdliEjDEM+/gWz+JZiMFPnFn9pI/6n56QnFOZJ
AbjYE884PgC/wlfVRUFaUKgmmUlfkqiHo665GENEXq88Ryg00ELf56SabVkA1m2UdQfdpvT6e+hQ
0B4cL+OWhcfgUFmdnPEU2fN0/Hvil61k+YTcLGSRronm/d/PF9FsHnzrXynsAm/j/XVF54HKMuRI
mxl73xrVpe6gRek2pmaTCcnkTvTwau93YO+MNc9fFuAOct2DrM+9k4c+cTS0KZeo1qNlGDXQyGxm
IRLfrsVeUIxRsbWQh0V2OnLp+584rD8bG+Uhwkya3voPDgtyI8eRqMmq/voio47lfKKhmNsew8DY
XDpTdVUjeIYpObVx/RsVJurE0X5nLEkOELbk5sdR4Yc5PmZg5BcF/Z0FXkO+yUYPmuLWF8y98qzc
zVlOSZTaryPlFAqff1NBsxVz+sXU7jUQu5rUiQft2+wBH+ND6dLYmksHvkf1WHSo5SeL1UyPyu/c
LK6+RZWrGF5Pw7OXGCWns+bFCJ3vutkXMvwpqJndovxgg/iYELFW4qt0/E8Nadti8t2HcNhZPg11
fTyWc7gTLUrzYnxBS3JTvfue6OEpdwhrGrATJCcj9a9zmzwOebNmg2bo0+hffoS4zXhgVSUDvqQd
PtPENuWDo4dPjX8amJnVDNxQsBeBW3oVnZ3sCQNIgHZ822UcT0VMV9tNn/R7V2PMYFpGc/qWT+G6
6aJ/TkFnK1cUWxaMAs+niVnhDAo6IJuxbn7UgsQTvz7YGSS0cqQ7kYbXqOuufqoFfUU+diU/gars
FVllna62UVfdtGZ+N/uMpng7Pgvd31Sg+FgWLtLmzgT5/cRZ5jKI4tkvjDMyTXxc86qyijVDm4s3
761OkoBccjZukeqGp4RJgCi1lSvLh7kZHmwD1MKcHmhOnXG2B4aDVhXjv4xeKuttyjd5YwXRJA9G
HT4S4I3sIH0lrfUw8ZdVzLe7GF5b4bEmITGB2v9K8tZlzo2nEJ0NMr/8pXLiS9KXdCt09BeKwXWC
qJVAaP9npNwiE/tBn8qfhuYfy8QxIqhkvne3yjJI+5nkhnn6BNRJEk3UBUJhuqiz5yhNd+Svfruz
T7NBX0mkBprWPUA53AJ2Qk7OJMG3aJlnFukWrq5OVZrKXWFH58SvsDQN5kfF7r+oBuEtBnTald48
5Rd6qcxe8FnM5oeuuFD0DEkeF+J3h6khm7s1pNJpUXD9LDI3Z5rJxC+qFoNO96nryYCZWn9jq2g9
lvVH1SQjO5d3I/L8AaXvpXbGmz3Nz5xU8tq7AFT8Nn3jCjLqn1tg68L34KQUjrWYfqMwXLIcX7RI
nvOHKulfJznskr4+J2p66YcI0vF0KwrjoxOEaKRcJcRRLHShHu1CcY5Uw5pLgeAtJKdOTRau9mG6
YO0MzocpDorA0iGAdMOLJXqL2TZ691SAd4PvF0Qp550abbRBW50uMa0yIxLIas+OQNUXNUQKMsB6
Tnv/WfmohGB54OqJ8a4M90BgkwglvTdfCEv/1t3GDFyfTnpYtie217MbSmNv4p7Y1MBOliqsj4bO
FOVaRRzAVcNczc5PrWVcM4rswaetCIsdvSTXVEpy2cTytlAly1tOXdNH0SNW3l+3dr69FJMhA9JE
IhVLtfqb7q55inB2eNIg94TB31A2R81TTxJ/HdbLRHTl0iVgMWB4AyYtdLeu0dy0qaS3xf7DiKnr
kZ/RuNXKpS1YhQlzJD8qzrg15Es9509ZbtFP4byA2SZWQWVSsOoMJ/B590+Dt2a8m2war52YV7er
BvPGPNmbtop2eZd9NYUbLsfRpkUrnmLcqfuRA14YaipI2ubDytObI9Zl6b2RPIPWJ93nY/yTW3f4
vUmz+d4BkZQsCVyJUPuaOf+zcdKnVzbzlsLIVoVTHHU6OkXmhevuDSzWe9s2P6Zy7FWPcMydU2A6
DGwX6Wzyv23LrUyKf2o0HmpTvrsj+3sUZyc76t5d2RHPKIgjSjOGH+64tgQC+ETN5SaW47oJu+Rc
5WDIkt5vlkxDQdZZTxO+6QjFABFFnx5iNsaYk1pmyj+WyNIxy23jrASy4zMo/usN6Kpdpp5+zBWA
iziEnsi0fIUTCrnkdBdfBp2PgcD3WdKqWXgIN+meFhRejE3R/RaCnYzjaVhPGD80zGxhni0LC1QB
RBzuBNYFZVTtykmD3vX4E5eatco6tGkliERujIMLXsny809kcDEKQ+uapjZE5Nk96blzb3J1zxPQ
NOyR/K5G3PB5LSy3gT3kozFMS+OTpAZmjdl74bLudZig43na/T2RSYxQn10FbRRCPvo+hPXizPay
DxXm+zbND3bCckBLrlvU85DD3kCSBGl9yahsmzTtO1JJElNQRDpaA0Arf2u9aQno/8fRuU/anJAq
pGGQR66NW0bL7P7z5z7eM3SmY2lswrtnaYSttYyxpCyMfn7vtd9ksH9GUDMF2deZ6A+jxrhxlppD
t0htIDgfQRKhMitQSoLqP0GGgxtfqx2nU2fHr4etg75T2uOLh9EMJeBDnCp/P6TduAVwus1klu17
+kF10mgPij3UlLl99hwCz3Vxz7iQ/3J62aGDYDw3wxtmQJZLV4HU0HBF9YxunjxrKpZGAv7v/nkz
d6pWXHL5Gn/WdMzH7qvpI26AQbdXRoKwOzEKecxy7hY6v6gF7PRNEwaz99pbjzoznxlzA8iOediG
XjteQuPHADnLxcRYQvO11wwax6ENhwtJYuXR7pQGpWPCXJ6FjJyR2MZAxpcZoymGyKFz0cS6C8+p
Liccuf12ip05QDhwssYQOJSDCddPSyhTk0/Wk3TybeXm32UmHpk1zS9hnudB3YZvbezixXJrtam1
3AtM2TJvkdusH5FAi+o+wsQARuCySesOY3q28NrQ3jgzfo/Yd6D02T6znXsw65TqdM9n2NLdhCto
sob3pMYoT5Mif4UMtCjvt1lFqrr1Wtd9vkkUZqcRFisNLbBHo1vcC1UCxTw32yLW1oOp192gGJol
pH5EUXGJWIXqEZ3GZ2FO+tVw68Wc3jSz4iOCC9mm+kc+zw1LA0d3q5oDObZ71JQL9hNmNBz9sYSX
Bxf6lTH1865pChrkU9EQD1z5qCrYMno32zGBuJHC03Oca6MHMa10jEMT044tfK9o4+OTy6iWMPNf
DIpkhl75FDT69CYbPERW+y/Re/Ho3EVU9RjlHHKpZXJXr5cT1gdmxROtDiX2ISbDAKwo9e2Lai2W
BljKSGZgKwycadBwWMcBguEVtx+au1MmzP4D3NClyLUtE2Dt3ZfKX+mCknDOcdgTu7a3THZnvES3
2vC/bF/NS6gfa0cCHk667octZBmZBHMAEl/4Mh6XcyFBDNq5E9SKsrzxwM2aw2Ni0hQS0Uc092EA
XHnEvhseWesfolizDg5HkCAHrxSE0/Sj5uwjN/v+EPrGybSFEXQTbIQqdORTJG1UQ7BrSeUhKg5U
5RwN34kePY0AvHzlqBVh9Qdsa+3KVYlaGxO6grFZ+ylwzkSK7Vg1oCYRZbQjnzumHnq7L6FF+lzT
ROkmI1aybPW3oQ29oI4Uq0sqrqSPiC3NsedOUOcNvRcv6Tr2y9gbfrqcQG1sKXyqgpCb0d25fqP2
xRD969tEXypyzRFuFO4/YbWHZui3iR7/Yubfg1IIA0SY9Lxz8M8S/L0Tsr0J380fbV2lsC2Lpdnr
700/61doqRsf+cjgf1mSLV+VGSJ057GznfgJlRWsXBx/XfsiWv8Q2+1H0pLdibu3VYQ/ccVVLLn4
aNrcnu4iwjyYGnwzKXYjEjWeLP6xmaT2gwTk6hSuvkOOmi/bMvODMKtucpptxETWZ02Hr8s5z+PT
uc0oBbfAk59Fl7rcrvVBlzVHyaYFI5w9xdTV5wYBVZ5r36YWP9lC2/RpfWO1usZJZwZDVDwk3XD2
rLtptRZf1Uzr3Wq7c15+F01zEh+8yYgGwMIyTRUIP7EOGh8O16WbrzQM7kEq2YoHhmAYfNwSjQP6
hyUjx3g1txTJSHlfUMYdctP9Qec+EARP6rYrQzooUQzav7JvIZZvJlSvhQ4tJhsVP88EGVPV2LCq
Jh6W/s1jl2P/xQc/ki2sGngUs76wpibZqy6JDnGPACqjfgtNTdsytdSuecamh+NrkwrH3MqZ7CpF
sRBp87iesaZyHnGqS4zxZOlYsbuysD0tkonzKJGRaDtLE2RMgimrQ46ws+zmgwpvXnp6Pe7iMsfk
UyhqeYuIQ9sLr+NUcHCyU8oMqEhvXkXTymCw3gPo2FhFQ8XhH2Y4M30KHDKrn7NSG7DPnYWJhekD
n9FHG08H1dbpQzWmvylZoo3tbXrSlWlPImlTA4M2pRkTDC+bSMzk0jFQeAYP4u3r2kAWN7/VRg/h
KoTHPo8tB+/PZgb3QhPihCTyLXQw00tG2Vlxsjg0LHxFz6wEZdLFyWenM+RkyA/0SYc1ElVsJmi4
nJ4UNeNeDcQdinlLOxSOjDdArK4W7lVCoMfftibjMWYgpc+NCDJPnrtOA6Si1VdKTAYghCuPmf6F
NgGRVtTdiS4wdXDjthVHUbJdondTFZzXIcYtsKS5vXEJaTKJxPuuwcxwZmBKGDXEE01ms+6Q9a4m
o+63plKC2VD74dDW2kqx45Qybew8NN6G1N1M0baMmuadY5a71Oo8vCSuFm4bvAOFlkJWqtzmQZvM
csO6wa0nMNBHzi/5nenKpYGxGDz6F6qgjpu0yt/0fgsmx0jp0PScZnLnmbVoSy4yx/zUxerXJgCj
xA7WMkMciv7VTC1H74iZl+WTyqN7/abqET6zLbFua/p6NmsWQSd55HSqUFpJ2nzVxRkIKsZndjFk
fkvY+XcOa8AayDMuU2Y04MZSc1cUVr1mQnOLqg4qVDRYz2JkftjHHSenysKNFIrnVozTHs7x1zgR
70zY5qlqN2EZvSd9+hjV7bPAiZvCWk/HdC8s7z2eozc8wxhkRcqvU/LZE4O6exwXykEX4TVY5lp0
iENE3SPz3obfCFU5MVAO4tgLkP1jWp+A9OG85fA06eka49gJdMsmtgwtMKPkX+5r5w6GSAm8yQxj
N4BxDNvOI5tD4r7zWm/TWU790JbtkfkNxngxcHCQiA/uI/pwBo1Gg4+AnXtpST6GboYJmP55WteG
dW4s7INu/Cwm75X8X58ZQsvOo3ubsBhOUt+Q3dSDf+aCjUjgXs0hFYo0coAxvo/RzUMwZDhfURW+
lk52ynSmt1UFy0B0xBjNU73QAid1H1LajljDMaWJsAwYc0puK8AOHcrVJOyPAoNKF3JyaHN3A16b
bbsYq5Udo8Of7ew8tritMt/Yznc3IKs4mNYvaFECnAG6yEkrXjv+rqEJbMDGrUVMUKVDhkSZE1hm
W+AGhW9I9wU+oLY30xHtbNJ0mylvXlGrMTU0/AK/AVxZw+txqjreLmFV5ZBUYjaY+5Ka/1oUE4wR
p0iDsdS9VXrfvoQb19ucMPel3nUUR3JV6upOaJuQL5WH0O7Kh9wz9/rd5pBJtn/ho8nZRQj8cBgf
hO7RJ2jkRK/RvO8j/RHc8xKTth54bc1h04kfvQIOsWXM+RIhXkCERnkkezhfMKguOf+6730TB9K/
c0pjf9lORnIYiicWEZaCCB4O2i1cSXd7ju/R8rtHqLOLeCCqtBQIbUeM1qK2+kMVc3CgH44vNXpA
HLW1ii9M1XWUy7VJTqWcuoeyNRosidmuKz3cxaUICN5JGB6y4/WJvKX1Oi0GlF8+xyvNB/bDZHnp
KVrUWaOZ9z4nTY0ZOOdomXI9MONaxC6zAEvUW8PXqvVE45ZqKkTdMmTzoVfZLiYMexl6fnI0QSXE
KgysOLlrGxkeq94guyt9GtyYN048+DvuJx9s4SZqkziY+wvbjL+PNHtrkwKxcG5eVr7oaXtT+ASg
ZL3GEZnfzfyS5w6JWyFoo3Jw90VW1VuNVqtnc6dRGUaMcnE/FOXaKWDOevzH9Wxx2gthQ4lo9NfJ
lBm0hy0DKNEEoseZ+gccRuluqgrQtEJAWMWznlXOe+nrv3VTMrdOCCMs7nuId/VFAkLAlf3CrZOv
dH5sqdigMn1Uuc1h01avwkqTwGsQqYSjB4S7jr9G27wVec15tSPr5s6tKYMYT9jCtqKPrJrwVxu1
WE8mCYtcTFmgt3c4TtfsCAhL5t3E8FL27hPkbGelp3C0ZJW6IAIdyi16+kPpR5vUq9EBhDQIUgz1
7D6lsaafx0UE/ybxJK1C1ksr1/SrqatvLfVJOy8jC1AGw1g7JGY+SXb2pJ6nytM3KDtMplfFC1cI
XOWhJScbHguVjGLaQpb9YGgnH7vguRprF2WxODilvGLkw1yvc/iYrKM00n+pw6ZatlqzHKB1sqao
MpBJf3V9DugxKb+Xzm1fsho5X5t9TILiFZPYsbQ/6vDBSEghR6K+Nwrnx3ULEBuMAil+uR6bYcXU
mbQMtwkcPi59dr2lZ3DiyIm8zkKFfg+5iFXQWMtR4NwF7oy/Gu2MwtZeYCDYeXqIzgLARZD3LZzJ
sLJXxVSeaa+jE+oIqI7EGVOEcUxq41RO+L7TqAmD2Do1amYYgnBgrXNhSHXvh1tPrY7FpQXl509z
u5/9fVdbamf06p9ShblvcUCkUR2U5OkiTzamDT49A1WhMeJYghHktKmBIFO0AZvgrXKKV9MpI6IS
jEdljkch8X6E6v4nDifYUxNlIHqw1uI85gzuRy5qvB0MCks3W3lG/qhN02lwfXgptyYaEL6GTYb3
3kV2cV92nszeoNhJMb1YZrLN2+bQabG3Y1CIJhCFnudtWAZeAR2uNIkgb+gl931sbIyGhp8N/Gnv
cf3XyRCuImd8iLXsAxspvi/V/AvbjjKEtWFbZ+lrFqU9751VLiG8Z4ZasorGFtfiiBMMuPlpjIad
dAlof5epnpFBLkqcNOiwdZSfhv+IFu+5bHowrxna7zowqIgC5KDFmtodZQ8L7uhIuo/c86E+LyIL
IiZuVfB3xjRs56g5mtgpSM5jZ29jR6watzmhyVlqLs7JXDA0wkPOtMNHgEQv9F+h5f4Rrc/XbCXH
sRGfdcLx1hd+EZg9CJk+GTtsQvlLHd6bPYgj6dkCdMkOBiZlCFzzO0tHD6JSozhv6s1Au83okNx0
aXa3MM6vCL/mNbPInWrGYxT11qbyYXdBGttSQpyldsVQ+Tzgu3ix6g6Gs8/VJ0JSa2NtWtZcTLSa
GPajzKlc69Qx1fCNuNjZrUtzBP6JN7gRRy7xbKPqQteHfo/VEwfv3WXv592Bm5c+ZRL/wHNkJNJr
kCytdE19eSH1dT0xrOZegZOietQwLh+L5ZprOODeVkrvcZbjOz7Mp5m5DWdaVPPQfTSvHs+VTapg
P6jAVzTvo0z8dl529ZMfEnE/5zYdnsJ6qxB4BXZtMHVw2yt9une8Socpo9k+etqutM8sWMNGY/xB
NcasAyHcGhrvuPo7B2C7qvzmU4O3sIagckjInL9oTILJ0ECHVNivdSR+UJtykjS922Sk6zkCWyPh
cuxaJexHRl0VjbMvxGEQ3UP0vtI+6/BAp6H6pYkx7WOrBMMfVil1AQBF1T2Njl2vGvIZtmLU5sBJ
IDWFFh4GuzSgZxtyWMXSLljUr11eVauu16xgEjgJbLgYLm2CyGv28Tw/pLHUdp1x9HtYycornioX
HRMhdH7jRReVhHhzHBcuMUbNIkXY24v06Fd6eCRd40JjjUaqBeNL+GqFL+U2asrajcRCnRJ+AIHA
42sWCv+ImbitaQpNZVghb/IY3DSji6ir/55ciRcGhVnYp1c/9p5ruDeLUVGYhBSmhZyWhouRYh6t
ryoyN/lME7uS5kaV9kUWLIkFh8hxvmdKRjCJZkJD/DT/dXI2Y+GeKbKrQDn9a01HBDpBYEcEnU4x
pLiurcAmQwleyNY/aYRfO7PpMm6a2SL18CckhPSaw8sDYf3m2JmxAj6K10aDLgVbEBRU6QJST/2L
Fvd42dsVwWDFykyRxqYVxzAjTGmMMF9c+nbHlKQog1DTjMDUm1WfG8NxgHrDVWKsEkBLaGExitXd
uQs1quwOoH2vUbQVQxkYbfo6UO0v/cLDTBmJDm/y/FQpi+NT2JD90fTXqOwPVuWSxMFkHzZd4GUM
t/jAFrEq2P/K5sZh/d5W8N8jM98qDPecZT6tYkxXsD4LeHP06uPi07Nog+cMXZE4DxR3CbDEEA7q
gDaegRxr3LKtqIl1D8Ax4pJurYX0dTj2twBZxBcTPKc154Oj5q1V1/4md0q1rGxoWGXEcAzw+FvS
+P0m+0p8IPWY9Z47F3UgTuKjOVBdzfQfdGsLVsugbK5xqNriIy5gv8/zMc5msPLgTlqFK/f/MHVm
S40r0bb9IkWoSSmlV/ct2Ma0LwqgQH3fpKSvv0PsE/ecFwpTBYVtKTPXWnOOOcnhRIrpHmR7uBut
CY2dDgtd6fV8HHVZF4KTpgH9UCMDpgxn47JDpRMxr1ia0JsWscRIFg4ZdzcRNXDgkYgXTL4o1xEp
4iuMR85KcdLhgMzVVqb19wBfD/sv+Q3kBMAy6J5kAihcLwI01uFza1bfIcSLVe5EB8a+MZJGCAfM
d7XF5KbrRCkcy63nkW3xWgTYs22Xk9LoWGTLB95vPQS3JgtfK9m4637Kz3XhvTl+EywDGrNN2eAj
U1xzhlmk29LGJwYNNVl1tb5Ox/Q80kldorhnx/cYqiIgVZBqt3UlIN156qXoynciL6pjYnbj2osv
SaSdsxQczZiXyb7qM3eJrocTZMFnvlkmz17SXAX6YqQ/7LzDzIzHDHaJEKZuJspyek0jioIsWNV9
VO3pivu5tsmM0Z8rHhqqsOeWvVF9MzufFw2D8r0x5o48VI8oOQRufCD1o+MrF8FvtSzq6EH1MA0S
xoPSbndTF4dn1cnfQJgue6b4ZS4ARij0QRJ7a7xU1FS15q1DsoBW0JZZKql/ag3GT2WeJh0fipV+
9eOc87Due20FxeaxnMcdKJKfsMtdhyE+96G5h42xlF52EVnNmRf1qlGZn9oQb1TnzmeBe5vjA9M3
gtWuIYUoGtSOBKZHrXGgd6f2SoAHXjIh3eVTwsiN0jjoXlUUwrq1D3rLU020TZfecZKvtVBsc3AQ
GUIHOKWHhuY63apD7DQ7whb2uRu0a+iSTnIf+uhUu8V9CtyLVPKVWJ0XqILUNd0hjdfxWEI/YVhI
JgRnZ3FwXf8hNasrePqjPpb7fmi+EorCFm0aZ8xvqIRiW+j1k5PSlzWxGOWn+d/Nv2GbhadGQvLH
U5Po0T+JEi6UKQJ7HXGzl3x0Dv9RM75VpXUHjIqGA0pEZ433AddTQ5+9Szii5NOL7Rl3Lw6rxZhX
P2R77HJjfEJheNW94JlUgod+ekus6uQa+WOjvdeWd3Kc7Kan+a9lGoQv9dzG6VLH6OXTXmZ2HKvw
osnx6JQ44oS+ilFXo8O7DpP/BmqlxUkbdcnfq5jOyDO7IbzHOdaY3PVkk4TwUc36bg4wC+tox6ty
9vHP55gntPwVPcSKJeURWjUoxhtUuF1eq4PAQe8XGJdIADK9/iuR1X7+PVA2nT0sEAP5IMjUAO0X
b01r0yqrdmFafA8Ww3y3QBjVgpXAtTcy3p2Kc5YVe7KawH2Hj25BA8zBCpor9w6s9Tq41ro3Imjk
uIt1WHcq+E5DKmthLqWwj4HnAIxg27f5ZZvETsAsoEbQ9PLmZYTI8Q7ZXvtoOYiQE5lfs8k8IZcL
nfgpDbSTEo5JNF9KGzu+ZBXDa4gsD16UXgbThKCEL90Y8Q+Ehyqirc1bFLY8vb4zAO6qp9TE1VrG
4j4jIZQ1HLUfVoVj6LgXxS2FESShVvPgwYMTKi0X35OrVn2uHthoPuSgHbIyP0/0tqIpRBHTvk+Z
9VC6F16XYxI6D0buXRpTffcUS/nUHxWohRZnkTtbu7ubU9PotQNavv3SQQaVC66SYECVtKqooEq9
I/mtfDb76SIkKWR2tGkwe4RtuS/uqZXeVdDsJmG8dGJvZeVvMh8rRmsX0zRl5Ol5jJYSex+iWWjc
Rz8fzqE1giAQD76R6fPEccnRnIFnCbFx7qMzEMfty0k7GjXACuWwrOhjL6zczxlBtjQDUJEmJnxq
fV/FqDinfTn5OBPScFk1TAAyP12a1fuU0jvLvcTZt6pnleTW2g/9aBzmQ4hVRO9t+dl1PfowF6Ez
kBfO0vo3URwfdoQ+hRFokgjC8Dh7hlLfdbO3MfOrm13cYDQ/FPGwodq/1Fp6yuzsFqAgbeOVZcVM
VoP+BmzWrq1t2QERNu3zaBmM0+VrJMxD7/aXwc6vcC0+fCRoqFEWxHFsqUl3MMzjhUm7lIS+hS4w
zTAHiylGUJc4RL4EHE/m/86V5TtG+dyz9vVkbOVYXEatugvPOs+yVrwN3r50vQU4nNEFCag3352w
nwJNnS13LXlCtdU81zl9SdEvh6659HXJGCdDO2SSUmoYr6lR7VoUxV1zZXS2wh30Ybbsy37u/5Zz
f23IgOIXEydTysvcutLoX6g6fyBB+BIR3a5xY4x9exZadPK58aCrUSMguEjNWxYiiUphN4toE9XG
OTFQXkNTyVlPZOYx8y++QwaQtPp9aJ4UvuGx1OyXUlmgcOsdlKQzNTPSrKXb8nL4CtMJmRoeHdr5
RYh7a5cCKh8ZtlD6LhE9spMbkL3QQvAaJApBHb+aax2Vh4G0jiaM6pIekfOhkeyFpbuO3xHBI2PE
z468kCkBrzNTs7n5/Bzw/PR42KpYPrLsPpm2sXchdRmmswKfhxpxZY8Way12jMQ6kxK3z3rwpXp0
rvNbobu/btdQ+Q/J0gh1DlGcW52025LTMsbmxa3HU0v6yp7mG7GqYX0lTAgDdZ3k2yR6jhkJrkOv
N5eNSDdWMjs8zLrY2o7FsYuxVO/VctExQlpOXvXmBiV2HlLMVrZRvDoxw+oyRuREl1S9lJlzKwbt
ESJeklBWJGAJF/U4gCx9o+Fx7j1FlBE/qOl+TBPeRJVx/9OwaSTQGq27EURLPL1CLmwYUi2hcvpy
P42PiWr1danVuHw687WdzEfdADnB4aXc+FlXLQxFtVB0kNubpnsKjelzLEnt0ntMBZnP+Xkgppo/
Y8BcqkCfp2cbLEZsDVpnI1dp3KVJJ1p3rd9GUgXw5DTwB9yntuXZ6z7S3sIE7pktwqPJhCGtTwRK
IiJJr51jO1y/E5TjSVd7BEu8D2ZEXkw34eIVKePr5NOoMLggewW8EEmB1cfvb6bZ3PTB6paEe0oo
3Bur6X9oW99IxNKm0Tqb3ZPiClmVlkbHvkXabdEGD8dogXEvOIwFbapAfimQq4uogg9vVvDHZWPj
JgczW0TDsSuc+JUu2rYX7XMt6yOAb7UUFhVIE00Gg0/CPorY/QzxMi3sbpqltEUAYK2+pBn2ZsJ2
ga8CyTdzpu6Q6xf6qyztj1Ya79StoGGTuDq43SUlS3bhlNVlSMJyUzbF1fJmPqoLuTUzvHfX6v/N
tNWrbu91oto4B9JZJX3gx8Q1dvbb7AHm0DNqtFteTZTfjv87AomPpxJ8XEktOcT/SPXCO0hmKPp+
zq7qbfJbwDuUbBWMqrne2/qll29BsCIdbOUpEpehnb2RHfSqMnA3lkEVWNUQVSEIELBg1MshjopT
FvUHP0IsoBjWLGosVLi0avPQ8tauyUliqBmCYIiDV1lB1jUd2NXQo+CernwPYS5H+MLIfm0j+mkd
P9i6IgeD1PW3xk7GA6kKv4qftIxbUp4bEZ+DiWVA6HTBHfJL2BeCj6xgF6OxfWPeki+buPkXFCn6
Yc35NmOtQM7WPBBKbG9Uxc5bNyWJJ8klok7ZtRQby7oNxFrDhLTBfZ1xQTmHxpAJHPbkhu3h1FBE
MN20Hpi1BQe8oNCMo19bE0S3f7ia2eznszp+RzDHlVz3nFsPFR78xRAj9cvpXV/0CDJ/ivSKCcWt
+xPOdfrWaOC5WQd/ojwNwCzuLBT6JzM17gpXGX0ZPKptxVLidhoJCJlY26O+0XtfrcOGFy7j/NjY
+RqRZkcEQEDt2Nd7EiWon4t/9PWWkGM+m9YJVm2UFhwimYRhZU43IxONMLPA6tTZB2/8sAb98FhO
Xkx4qo/pHItggBQFvSBCcQvCHD43YsRYvzkKXarG30q4qGDyn8lDNrZRtrRT46oMeIptqTawC2Dv
oDpas4uz12eTu7A11rzISS6tfh6qcGZVmhACl7Yo7p5T58TDyWYLKSyBojPgP2ZBpjjNnaVpsNgI
I9lYaZ9fm+4zoWhZdmFdr2WFM7twGBNZSntB3H+wrMHeCRNtfJ58k7gQfqKsO7IAzUfwQMf8TaxB
0DGcoavLnBV5HGoiUNy24aCC5qnCxMoeAcmA2Mlp0/sOIzXHicZ13A1LdIsr9GzVKSxZgAgf/7BT
59nt8xPB1OWLaXcv2Mi4VpUbn/U8IxSRaXw3CnNFMy1fdBLKSCScR4u54Fa0KK+7ipzx8XGMyeuO
ExHAWVf0/NAO4er3xga2OOI9Wvsnq2usTR58svVaq542wpueZm9CL8gjUNlOhCRHjaaTrrPE/Kiq
Ft+3t8b81p/CrRW2TBlC881pm9dMMCEOxuxcaoCtur4wGeLgko/M2NzqhhGutDLZFCO3w58ljwBi
Pf5H/qO5VInXr2Xpn/ScSJexNbSXQTKYMbqyPSX7klH0MivlpavFPYPhON7Cni2r0VzGwaqs9ti3
1l3nJLtBE9vA0MEECSa2qJptO4W9MdiP/LxrgKGBivcZpMtXNWdwEVxPS6F1UV054xNidFgMgc+2
O4LJSl32uOQe9u6VBnibtbeqYZIjpuEt1kcU/ZytZUsEGOX6I4v0HbLA1U+9cp2nXDzjeE1KLOHN
kF2AFL1GGXFFcEQb3HWLIJNs6yYcIx+NgtOj7pvEIzXxaRDFpnS198Dz4qWZpFBP2gHaj0Ph6pTn
MivJuoL33c569kok7zgKfuZqA53VViK8jDr3IUd/shiGiPyM+pya7pdrDL+p/iazhtmH2jgePcT+
rPKcLbEHX9CBTaJfdegU6sUBz0YwILZJZ6l/3aOmIoIx8x9sCNqRNYL3Dy/IVOgvfsjIeq4pFOiD
aE/5HJ0eZc8o0C50/E+pXT3W/alNaBmpON2D1hLVzlXNhoS3h7l7UTFJHLubUdnnrGHt9kkOQ+s5
FcV5/oGVP6xCqREuWl9pc56q3MHrixmia/Xj1AdrFFMvtWf8Rs4N+9VbpLGIlxAROTWaT73uviI8
Y/ZTRjACfNhtPfpCRE9wutPpKp0j9rG7oXtfXQbb0RJn4A3n2Jown3x4I84RIgg9qX/qYfxZWeZG
5P6zHyKALSDscoS8xnb5RYgT6qOy/UH19KTV7qpBLzFW9aUkCKuig4buhgFr0X2IKTsPo/NQz/yc
RAffgy8p+oF+P7sR5mZVnH+1XXPLPPeKESRYrFC0fdNN40rM0h+w/Nkqjr5dfiWzmYN4BpTxymOW
P/xLcHSxt1a3bEp3sCAWZp2fkKrsUb/BejNXnYdv2OtmXAnXZ6sn8Yp4KVAPebknZ+NGGBpp8KrQ
rgxlAVs4rwHQLS+eVqBWn2BAPOO3OjHeZ/g23suxo2WhLRsNKaajv+oG5gk9mT60+geN33KMup0w
0peRdpj/YQQ0GXObmicwY5qAIO0cp2ZXEPV7HcImayPWnW7bz+fMwTnJOn00Q5pTki3MaMiA/Bh1
95LH2Y+b2N9dgdU1RsKex8c+7OstjKVv1dFJS4kitcOANAD7OcjKVxkx9is95v2ZuBWN/ZMlyTOK
i7e82rtt8lrg/GH8qn/mVblMe/+Ods4lGHP6KcrmIS2R849F8AtLd9d7An4KUIranZ6t1iE94p6y
YywoNwo0mDRPafa7XM5VbTDR6K8D0k+7TW64A7vVGIXPKnfxaE5oBcafBlpWlpvglLVoF5jmY9PP
OB9E2iHVSM+pfYE0cuuk4XORcKQuM/85TMSPBWvZcP2tC8qv09FCix7rUBJ1F88EWsCLPRReR1CG
gROk9t68IH8H9RXF5XokGAxR02sYorSYf1YIpdjjHF24LCCxcIalGhhdRp5/toN/nsmUyf6D2TnD
boQzsgZgQN6QOdMzPGNRvYKWf+psBHsGiP+MrnSLPAgXQMUNx7jGRyRY6tR7ecYKElCWRlQIs6qL
wqN4BdV9GlLKeBmhXtfYJ7GcEqdeWE8iCJ8zVCppxN2WtW63rL2G4RrfGSR3yg8D8xaihy7mUCQE
glGjCt64QW5Dl5wtOxVcCrwCqePdNGTokY7vKqyLoyySjQZptxfcgyDiHqK0XWfNrLS0AcaFMa87
p2e9pTsBzPVWz8MUQ8hNL5MPyMZLN+R/tHw4JtM0rnsbsl4XM0oN6s+cQM4l2YG/nfS2Rmy+j4n5
JorquUrCVc8TXFoKM1Mab6FcnJAoG0iaoveQdhu/m+I108y9GTAXjHXvRFV5G8IOaYSWQ2Oyn4fg
YMfRey7zH6mH3206HoymfAykelpVzawe40SLk4zXJvfR93cNYpwW6QXwqYWS+AMbC+ia50dor8Id
mzmeMK28ZmDfCYGyF0YpQoYT7JWASEcHA6u02AFUS7vCeWFdeaH1dAkCBrKeh4I/5mLrVbPL8urZ
G5plJEGSmtXsWPI4l3galBnLeoiDXVjIV83L3qM+k3RGeaqKV5exvFEhMOwM7U1POLG3QAxF/uPV
M7aCHZ5N7jmvRgyKaIFlvXO0tWFoIMDzs4o6Se5CRLMAtE6oD69Tbr7KobrGtBYr0hX02KHZUpXG
QrPnvGtrya7xViaE2TojupcUjZdpGb8IbSiW4KsJZoULNzKPPTLOPqb1ORZvETkwKO8vTmDjH6uD
G6wLDA1MgjwlD2OJrCRSlKaLPmouRaB9haPOiMW4SHu6eHZy1Jy1KLLHuIzPQ5M89koHm5FvSlhR
ozXeWgM0SOt+TTECuDAKDomqH2ubGrtOp5MIIDN0qngKdOB45joonH9T0ClQbtgkQ0kN1sC2gmaA
3uQGC+zcZ86vJ8yHJBcvZtC/uEo7IaxcI79aa2V5txmWm0LdewHBixZvWrYXii0EbKr7VHIvVHYd
dXXTtWDHdJotk6u2YjsiQ7YzecdGLvhIMBo7JhMzXg+FM6PSRMvo3033Jq72elGjeep3ZnFgob95
PQf+umGY0NWnMi4fqxmjFUVQ/BsY0AVxHPiz0mfTc3/b2P6oI+3uFV9JiORXpLeg6C9h5O/8wbrS
599kw7RCybO2rW4VNjMnt+FUR45B+mPU0Q94hADSpP3B5HUrzGlNq/teEqgtjm6ZXUxcQgsFGcnu
MUPWxbgibRDtcP8Tat7s1HLeSlcefZlvXGSJiDAPqV1sFXVTiEJ/aMprXI6PVVZAXFAh28jSZ5xe
aQHjDq7m6ZzQ8He8+C0kon2RNfp6wiHH9dOCsWTscuOOrxa2CYrTFoesGK+WI48qoavXEoPQTO5d
jOIhNZx77OhbNxTPRLN8xZbARNS/MGjioCYgAvaaveNYvTXb6tbx5IeSpVO4+oNDFWe2s+XZO9dQ
UuAtZaT8aclbB0CltRDpcmtlZXaWHbETUlKDTwxmvAsqX7RubcUKpT2PvbhXRfjsxwxYZWmBjeCN
Gvo97SjUwfKqE+T0jKIH00QtwPyiZ4QcQ/vDbxnopdWTDNttmCPrYmkrV3bU/UwQzXfa0LyEhWUu
yx5Bj13BwetibevE0X2qoQd2k0s2kzNtG+U/mjKo92TK7ao8pXvvp9mGieotHjFRDUyuiMaJrWON
yMIslfElCsNdiDLc+3rrrxghCn5trdpW/dbSRLyK0iq8i7ALH1Fpn/8euaAPnrIL3eaTZU/22Sp/
VT8Ed6eRLZgisi/+HrY+TusGDBHLVxrcZYuLI5eELAKz1yOPLGOhPSHY1Kkg7PYQq4aHVTNu6xC4
cDu9O0FXHcT//+Cxpq3HDDKg5r35GfKd//27v3+K9RW1WD/nRcOU+J9vDcaIL/7v47+/7kLwNgPM
+hiHAb3hujzYtssHBn9EfssXv87Z1bQS5DNKuRLcywx/nv9d67cUCinSjcocisPfB5fAsf1Asu7c
M6GJGkKMOZDLVh9w2P/Ph/++BtwYHYna/X3970v/fcffY04D6QrkMS/I4GLP/79/9fdzrQgt3VQA
1+c0MghOcYrp6FMag1eqSX0xDOsfTfSNLHKyFEbT3emAEOB1egxjH7u+Rmpe4dnrKcuWvTf0oJOw
wThtfYIigxQrZcDsfjcUXsfajMtjirZ/CdMYVPmTHLmjmVvG7HxzN5izRwxRi+6S2NNpjldtrl0z
NxhXfugh/iM/YCU7NPdxUzSbjm7rjViMb60cD5ZSCaITulQewWnHiFiVUxZ6jJo1bY1SNj4qMkuP
bVwimeObI/L46DeS8TI5G+7vGkcY62o1vpJj2K/GudE0MlbcRhjStmHXYPmcWCcDmjENJLhyoiAy
mbmhgSW+yDiaPc0FfXYa6kTHpehHt6ViPltKp1oHcpaAdlYEIQrNoQyg/SR2vhlLEwnezF1F4zDu
025QK1o0KC88zBtDlD1FDe6ctqQFZTQyXVUsOidO1IIrpjYr8wE0LIYoo3pLpFGeJCkMJ3ckklCj
pghIFrog1jMeBuas0h7lW1PRLbNfB/C+F85Q2tZDU0dFXLjnPHco+BsYpnPgMxlqotkkA4Nt1zKC
h6EN/8EvZAophh3XJbl+EcOetG31C7gvb13iYsZMpQOVoZmxcsw4v2tvTW5EIaZH1E1wu3hHImKS
eAnWjQjdpT3TPOqRbFRly6Pe9s5WI172UArDP3qBdDeVstMDw5AdSI/oGFtmtnJrsr495QYkHzDB
GmOEYEj6Od6mjvsZI9YY2xNv2Kn0jPKFvCEqlLCI9w3BEpqRcanMtBcnY/SBksIv7fQEcxA9khoN
jG1YY+xkyncux4g3x/zMmDf3xIXdaq127o1frsamCG9do9l3KdEAtkRQZbr+yKmsfQ58baGXaz2h
bzJETKELEQaYbrAB1HRxOBc2NdoZ0Ky+4RS70LCzi1YWz9Y/mPra2Sgsb1q0icWnkXhzqCpHWvq2
xVCOUJyyX1il45wGD+G16SVyq6sUhJwoXfSmg7aMzCRHlsCkwy+aZJPVDJ3tKeDAprvxzbH+kkzi
30wKUp1dsAfU60SaGIP95BcT+5GVGQgHeDhh2N6G4ZwbRDL5UydS8zLJfv33l3EbvXJtBSc4tu9R
Ptmfksk8l7UTM5mlJZoaBMz5jFSvdK6/aK9wZxHBfFZBHDyTcpAvnaaU+7+HDKg1DFXCWY/syZQe
BblrbjIeK1c9uFNBKC1r1wKf0fgRclBnzRhvvRm/ItPnrXGH8U2VYB8dgrHMgIBb10b8gp+jTsur
3xf6UVn6mX5Bf0y0uD/+fcYUnJUMeXQZxdZzQy7Oc+y8ZpyRksm0OGMRMcrR9V/aM2SO0G08JNIu
iMSpbIL1LLmvFWVc7Y9LYab5099PieHo/T3SSmLBNMqhtaaA8Gj4rp7+PsubIv3vM03TxEpKRPSj
XTib0UEharlMzcC7pmzFuXqR1OleqK5akMX/ZtHiSA7GK55sTBeWvuuNwjz38zh4LKaM5UQjhN2e
CsQPCGZwZdwFTGPAUobxrg1UfwA0bVIyTI9Gjvfi1EZ97UT4WhdOddRsmCzhDGaZ4uS/L5Vmba8U
R3hwDqiNV0KOxvHvg22N+VH0WzdQnAMCNPZe3lWPaOPUTguIE1aaWS6JxLKec3Pks0CPLnSgO4ZL
QFToZGMCMp7DUNIKT2W6MWJGRPYQ62sV4hwK6Uuvew2Vg522EM6nsJo9B8zG85Py2vjuu3147Gos
SvX87klJ8dx2lG8WspvlkAq4b9hIvzEP+Esq9uro9em8AV/9ME3Ouq24NVoZY6arxc5qZvRw46y7
DOmE0nIEd05/zmSjX9M5iny2H/e6cy9IOFtoPT2rhLRTW4sg2lIuBN7UPJo4dXaFzXsR0UDKguiq
C9PZ1gR17K3eeRBCGy5OvI+i4SLryXzrMk6IQdv0y64CkJoKLwDPQsK1QNOx0X3m84Hdp7uotPUX
3cK3xRRlOlaD0LcNGRoE69j6hoRSnTGkrmk8d83gwIBNyQV8e42rOl3bbkJKEydFGJSdf2yyDi65
Z9LICryw2uA+xFDt+eU25Iz/6ql2k0irezJcIkPLATvv35eRVhNbbNEkFFX6Wqsx3k55FmyqeOK2
i4kLYv5w1VQ6fOeN+98nwf/9Su6YD1nv99eunaMdfBwgeOi++n5w0PQiWFlk8+FnJn+t6zwfdigv
p13VD9olaNn366wcvxDOLosJZQ469N+20eoHkVkHO8rFeXCZDfakMS0r7BErVVSw4Agl22LDHla1
DoA8Yn6OwxTlsgAX09SM+3TLsaDBpO7BT7VqLWhQfxYcH5RXfmnAjikn576TQ6fWpUd7d9pBkGJE
GzieCVpFWdPuzD+xqGwywrEO0hIT4g0Ic0uGyoQo9pmO/6ttd0FHoOr8qA9jwlPrgpbAbHcd0lpt
fNkj5ymr+mREeE5t99ThuYXNa8EPZ+o99RG5rpmyVpNBkG6vbbCTmFg23GkJ7QPBz5wXN/UMAdAi
rtwi6/550fhv7LTsrXDp2eRaYN04pVssiYl2nnvOtHT9Te4KbZ37Gh0SCiinDvqvzlbbcVZhqR5X
V2WpIxMU/ZwZOh/swjj/PRylhfPICBBTTvGp9Rlz9EX9ZDc4Wke69H+P9Am9VpZoHIptnxYdYhGd
SQLRtllyKNswXpaWc/edCrEnFgL8bjCc/x7CsQjXTMaAszFFakj6wTGvlQB76zlxkNVAJHI/mL6/
hVufzsE0iiwy/Q5NdUYXJDU4TK3ZlB6OCrOswrUfA3kbQDed8J5mG85RpTXsgUURRc2bsPR7w2Vk
yxGCs/XCs310eSR3rVRv53tzKvOV7VTuB2JxiDaNc5dm1WKq0fEKeXa86/mpqB920RB3P75pgfhz
hXnCdfU6qKo/mrmNQHOytFc0/3O2O5Ismo/B2wCU19S5jqzAKa/I/J8AJQRvws+qnTG4nEnn6LqG
rR1IYKjzMoQ74iKrW8gc7pYT57JphB+u/r729wGDC+MWXaSHeP4nAUKCvTBcev4056rZvUzFHj6Z
iCDQB+Gm5sxdHYOGaQjlKyUwU1BUKEH77EDaP8cCu5WqvGMVAHL384wl0aRdkE/ZtEpFY1263B7p
WmJr4S5x2eyMQFCcDq8WSPu1pDd6MYFFXBJJKw/L6EIo4f7jVNa+9nphUvxHztnphpVuAxEY4tJ6
ZSmlEcmTePCV1r2gbRyDuRpVwWfYuoxZTQ6lddRoe9vC6TUEYDJGJCXrWGvT00jPe6UkuTmlR/NC
MavZtOQab6ByykuAHZLflnEdh4vKzjMQBK5xlGoiOjfrahLMgUAzC0CF26OArtEhb2ITj7I/TjqE
B143L5fRpkVR/BWZYXBux/HXyGV6FjXVLGqgje2i3omLeHzyG9TE2phdrY5A6zGTexx8rMG17HVW
HBq/oULZF1s0zBSMFSeytE0fDMUDg4dpTzfoCTBRewGGYAGQYbYwdeLN4yj47mvjY+gnoHda7E2N
6tq910rICv04rqjPCE7uZL4zJqvcUj/fCeHsgBrnGTNkA/oM5KLi4e+/gokGI1uG1ubv4Gl63Vfc
4Z/giJse24qqp22q6M0U2bGz+vIqfRrLDb7bXYWcSa9G6+I17CYys47MamiwOIAx21B963L0d+gc
Pq08G864AUgczsxNkBIwWlr6i9aqYJf4/jkZmG+SsfpQ/ssgL/nMsm8WhyNy0rVLaK8h/SY/Heij
LsZU0ihYmKOsm0fLC/dtuPJdwgAXkR5vtdYlRY6wmqDA6iQ6Dkp2W7svQUeGKGPPZmtPsMhH5ZwY
KWVrjRTQrTLsNdXhsxSyeCoHVazxuOb7IZ07I4ziRw4PppXiKo+Btaggs3duNfSwLzSxxkpCPap8
60xlS9YVnLtl6hGjDWZ+p0UlrMTOGM+qdrZTXY2XzjgA0UVnTRPH7IgTTSu0XEU64uKZCxMoMXSo
6uE+hAqRUyjCTV23m0n0RL/pnJAdPZldzsX4ME9Zct16NmdpZ9kzKgyB5EMKuZQiotmIsgbHutYc
6xqZa5Pm7moalbHjeEID340e67BmidJnK2+Cz0XWXgQCGDGkpFd7GmqieHKLxLSoadaGZ0QrEOm0
IkC9rKoxkeshD4ezVSRgI8iYYS+x5dVLvHNWcEw2y5LQ7AmFaD4MW4bg8cnyVYPoYZbqgz95teCi
maWZnmXbpOjGmEdVMpWHxnYxCEzWwYvErQXOcf77IKWXHEGFi+NAadp1FBACNePS8eDP68huVnqB
n6bNXG5FwosyWZ5KJ6qfaq65ftb9FLWGzAF+04pdNV6n2EE+2dn6rNiovKdsazHKtHms0HSkG3xH
xlrd/xE2bz343UuT0CJaF6IJ32FGvhsAHJaglqK1qsL8bk0gVczYnLajQ6Jd6VbH0Wi/eh//W9Gw
YWbzB8HSofUJb45GAkegh1hqE6fZMpIFUeBl+kskW3lm5OueHZlmyzbrvRV8wvpEEVKfNCtz16FD
2BhZR/lt8Bid6Owi9ryqFj2uj//H2JktSc1kW/pVfuO6VS2XS3Kp7VRdRIRizpEEEm5kDInmedbT
9ydRfQ5k/QZ9gxmQkJEa3Lfvvda31v9z/cUsjU/MgEtCR1h6gVwThJFe0njWEKxzNB3GyL6Qg7Of
kRZ4gdYMu7preOl6fbxgXoVKUh60wU5ucmNPbNH7WmbvqXqiJ71QzkYVGLIHlHGdK+muz1304A6h
cbAiY7hMWXHGzA3dvBIKH2A6o62TVNbCmU9xPPo3UEQ/Br0cISy1zYkWiPoQGtMNARqLCHRGIiry
a4UHgsppflh/Kc3Opncd3raDGT0U+LGZLt1HU5fdS2uXBbY8yS741E8yu1l/QeSEJYFMMTzgqOOJ
3Rn3ecwpGotldrRb/z1XMblSJYGEpUTZFMhwh7nKb5O0GA8hpKPtLMrwPjL1+WTXPHW9/SB4ut/H
yIK3kG6YoeHT2Sc5loZqBKxsZi3Idyfj2+FeOqBHMW+xLKItJusxmMxLFKBHNYqR8SIy47vqS0Ej
8KZuiFe3JQCkxJLBoVSiPXUjaRZcUjrpSeu5rf62w8m2l/44HCSJl/syr58zlYU4QWs0kmF8a7UV
dWWy8c0kuA0G871OCpEnRo321SiqW7RByTmcDomQxsnM6ciinagPedQbXmEnX3nGsrNJn5ge8jtf
Ixi2G3H16v3M6mgmZ3NGHd2E0t6SA4dEQ1XxAYerdTZ0I/ZAfGQ7AG4Gw0t3epZ1/A7iY38aR23h
RgzYPHEudIBfbqx0fh7NpKSmmZqdrzJiMB0ABmjfK+yy3YW+nXiYleWeh7p8DHoiXo1ptA9u4Nzg
ohmu2qg1J4J6MM1JX4OYzeJZOn1wRE+SbCs821qhDQ9ZU70zIghdKdb6vZJsAZOBGBpvCTZLAZIi
j+V56pMSwps+vm97d9OzXe9aihpvZE+918yy2pahy2BX1S84soZH355QMkRROd81Y7fvZiqmPDU5
GeKqaInX8gxHfbSRx95hKCPtqPO6GJoJ/Z8zeFG1UXVf7yOs0EEZNmeEFbMbnQbIpBtdu4HwfskG
qjFjKCAams+aj2kUkdcSyRTDK0bKskULoD9UbrbkIfrNXVSntHeTAlLOQPhJXziPpKMQOsTsG7aG
gQjNVu6VUHYmecwiEMbJ8Dqjxq2n2zyPxYNk5AmBIb0KUn5kpYmrVRXPwEWjQ9AVByRgBKn24qbS
Gy4RONIHvHx3VnPXBYDxmxaG/dT0d4F9l9kIYMfYxKXhQz1BFdl62hKnC5ZGuwi6SUV2XRc1t+0u
QzWD810qhCpfshc4rx3Bnrxtsym7KvcbmMf4sv5m7EoSqHRzr49QXTkDXiKe51NkNeqUZvJr7+MW
qxzhdTZ66Jjxw3ZwtPBAzVrdoPl1N2mGan+Jwg1r0SLhAoAgaLCc8gxJxpDF8yYaZfSsmZRJWswT
jj8jf+zzYEcprX019W0+5+45Bav8o1enubl7suf+xgDRhbAZsi4qJO5TyURrwd7MRmt/qaGWGZ28
jgv8SSbyoeqHT3ZFZ6EIzcCjFYzaRdJ0iE9FR+pAuVRuZKhvGRrOO6ev8l2GABprws6PNVhK4Rju
tYEnOCOwvhvyLcPDARu6i2izOal4irwc520cXzM6dw+cPUIAJ6rwkCiwszGNIfJ+cq9DUZKm2C5C
vaQ9j/qcXXQX5d26PxOVfRiUlHQsajbXKBkPbV9CZpyG4aQcBgKNr0pUZnb+zM5xlcyzmf6lF33Z
1CXT7K2tyFSOjF5eUBUxIkpQAWiphWqmNqwTjbl7EdfdrWw1nFlpGXBUI4MS+3PjuXZLjmkGVTs0
euxE2i6h/XYusgLs2Ts1BwfwXdV927URLdnsceRYBeGP8OIqoYvu58l+ykrssGE7od+qYKTGfhFs
uz750I4J3cAaeFwEoDItGN2kuMno0eJuGzLUeXSMTkFNfRdxBsUoz1QSYNCdq/UPzJ+LU+SET0GA
Grvxfdp+lXnq/Qgs1kS/QkuzAptS2AKbqi6ohwU0dHHvGKVz7lA67vvUkbsqzmOvJcH9jJgEW0Xf
mkAxyVLoLPQkYzjf0iSM7wemp6PBWWoMgO0B07kr8rE79cv+0Y792SlrGuy+g37Y0UkKWW6hE8/2
kXil/ZwG7UVkn9cSZlBP8wBM2hizA5k+x86e1F4NuTwwhEf+7Wff4hJY76S7bwF0QLJTxamkuBNq
wpow49BnhNKwHpO/6OcLEP84Rg5xUrjx92DFQ8+sXLTYCHZ2tijcu4DK92pGwb7ujfA6QC7BMDlZ
HBBcgLRLw1u5nIYGkfo3Wn+ydY7bHR7fHUqF6TJdx7B07/XphfdjwoNR3jgqtC+0F3GgWYSatkAl
PEZ+mK5oQAcAWLpTXDP6X/uIQcmgpsm7jxKtsO2P+U1oEMfx4xehxt3Yohearek2q93uZLuOuAlc
/XM24M4wGY1DomoVd6bwT6IGEWYwnLgrOYmz39K0FVjeAdgQcr2WW1Rg7Sm2EbQ4AZHMUcAYh8FI
e9KY6my0iNA6uNvozRQH5GWblupDV5XT1bDHB0MjzRVtfL1VVWneMng1bzsJF5yEVzof8FkOzUy4
j50O1X2+UIzm7BHd23hd1zZMdZZU0ebNX//7X//1v7+O/yd4KSA+MNfJm3/9F7//WpAzEQVh++q3
/3oqaGVl67/576/59V/86yb6Ssuq+N7+9qsOL8Xt5+ylef1Fy6f57/+Z7/7vT7f73H7+5TdeDlJ1
euhe6unxpUHau34Kfo7lK/9///Kvl/V/eZrKl3+++Vp0Oef1xxeiMvI3//6r07d/vrHFep1+XKbl
v//33y2f/59vdi959rlOXv+DF/TW/3wjjH84OlpFVyllGMJ23vw1vCx/4fxDV4bu6oIMVsNSjjDe
/IX9uw3/+cZS/1AECinXUI5lm6Yl3/zVFN36V+Y/GBIbwnV112Z7tt03/+/H/uX2/c/t/Cun2i0i
ama+p/vmr/LHXV5/LKinlrBc07IFn8N1XL5R+fXzY5QHfLX4X9JMfNM0iajTUE2dq6J9jyBUEsvA
mNnNe3GstPkzOQYzPUbB9JxXyhBP/Gt1rIkLAr/nn1vyR5q2dbYTjKt8yLqrk/r93kRX3+XY79M6
m/djB0wuKkPPrmJC0jI34zRVTMeOmc7GqA45yXeutEhrcc69mw9eW3AY94MPaMHmfYOUi4jSyOt5
aA/9FH2V+XtkuvaUN3vDqVrPcPH+Y7q9JOgqCVrhBA0iJtqlPUnzSY1DNarZaUxDzdjk7AP2EP9s
IY48GaNCmCUpuUZ/2leq6+krYE4vIYKYcfucOFhnzQmToRQUQtqtKwgPzNIZHd9MGdPH5teJ8cx9
Mt/n7nsjiXDq+fpBWVimJYlrB4q/gtoBGweuW/o5zc5IjfpkjU3mQXSziAe617H9gjbVNlRN9z89
jP++6T/fZJMH6aebrHTdtEjfxIHtuDp6aqV+vclaU0/wAw1925XOJYAoe+rQgrWmOgTApiG/xPEt
DpCCIumSMfg+LUEKk0tTwdLLlvRZsv3kWJGvR4YauaAYZn1HHqNJkhzpP1cSwNvcLqTn1Ji8vPEf
uxIGb+y0D2JeItuysfXaJL7aev6dkZZ5dUvtUxsCZoJOhgobAt9kN/YNsVDbsnH3fkNnv1C3kWIG
YbME/v6CKP3VBRG6yZVwLdNWCuqwaf56QdpiElqqQ1qEd4tILUmxxxF8i5xO+8KggZsl+xdcbiz3
YYZVaNI52UVTv53hUlYO5cWYWC2YIVRg08wkPYtxGyvwcINVIBsfDa9N0XpC8t0gyMO6b3U7OIDp
RooOX0Jn4Xh3U8gAWeU5T0NRkJ25/GJmJAMOJrPiLOlRO4J4HAryHwYM/BOwz51hUgGzyO+G5Z3E
qVBzRKjIC5hhzzHJgJ+kDkjpWmqwGWYRwRRdnDGnhW+I1XlmvFaRUEiWCAXKtXCxRjej9FE3VN+6
hMwn5hQIsSJqsqEer5XWQj/WkYD440MT0DrmqOp/hFGHILGqq8Pvb4yxLDf/sxwp1knTJTlWsrMS
vGFZ9q83xtTgeVehjS5MJfN+UJHmtdVTiCf7WGZahNq/EWdzTLEnyuZkMRaJQf8hZAhJjOVwpnLA
BAFYt0OREnCjy3MlNP/eLJhBGCDsqFl4tGVgoqZnKfZ+//HFr6vpj4+PK8+xlK1M29KX5+6n1dSw
wbDMQ7QAK7g7RmAUmwEnE0Q1SeKY7sL09uf6tD5KNhjK20HsYwb8xzYsWd/87L6q4n7X9MlpipND
GyPCbIIW7pven37/Wa3lpf/1Ulu6Zdi6K5TlUFQti8ZPnzVuZDc6HVIvPx14+3WoDh0RpLIogGPQ
3hzoCW8DmAAeJstZKufIjOOjX6qRAr148hm6zL0+7xEukSAzw2nRmPvvNegnjkGzXFogbTi+xVvL
wmlnoaZlXkWjDa18kXjFBCiKuBAyL8r+gFcI+bFjnooMRRvRsMyStYPOHHs/6CzP9OJQlIGM7fsv
KIA/BRWhX6FbPoplIRUyf9sTHINjpws8IIoMdMMWeLt6b9tA+3LDbo9akX/TgpCqUu8OAkoahRpd
sN9fVcFu/vqqSqVsy5C67pgMwX69qs5sgVLzo5YpOx8M9nEPZMRgpA9RYObodm7Cs49LDqdxhqtT
JpPaJnL+BI1pu35WR/KSOmq+0Dz0GBPt/vAB/+a2S0enM8PSZ7imeLXhY0caA3NSTHmXz1aRw8Ga
ZVLM0xTSBMw80+h2PTblPQ2NbRh20BAtaZxdTPcbTsfEaNfuE0e9lzTD3JfKP71ExuvdSui8PpAV
mI6a0nXNV5fQdgjQygZo2XTVbsqUfCs3p6+ok5iV8ixTkQweDQeYxFJ/jkxy1NCFTZ70Wzo6BE8d
SzxyGyOLb3WDh4hWvVygVe7ejt8FYXfpJbIWw5rf/+HKLmvTqxdKSQOYo+RY4Bim9eutR3Dd8WnT
Aa0A4OCpSb4PCV31hGgHv3tIZCo9NHDMzHPiJAhPI2EHCuwWJGmACPIFo8nkqZFghWW29IfPRrn6
+rMx/ZcW5aLg8dRfb3gueBu/JsAdZTJBxQ18SlMZN4MLu7SrCAIvS6PflT4zVel237eWbN0/LI7G
3zx5jDvgIEN9tKW0X12fKp2Lsu9q9tTiabSAPSgQG/uyE0++RW/U7nCSdrdaL+prVeDlX1ycfO5t
jKV3YxgjqWlw+nZxSiJk2iKaUIN/Xh7GAjDLGUPhRZhIOWMm1Mv+10rImOHC4U/+8JO4/3k1KZfJ
cpIUpK7hyOUn/WnpnDFet3jJ6K7EAhIwaoUgX9I8OnU7dMVXqs0TxBv3ULWEjJp5e0gmnIe1ZbQg
pvnzngHXxgyse8Bgz21g4R8OFwx5R0Q1SyLCJqpqdLMkKPtUTk7aNru4xDRh1hltiwzcCbpKXtWD
NpZfW84PuP0wT5JuxLmMQ35TsCgyfLrqGj4Yu73LBDLCtUBJg+qrSVd2OxfxXo2xu+31zD1M1fzk
T4R2EgdItOe4JG4W5UuH8TVn1rOLkqSlL68/rUuAjaYtbUBXKofBqT5VfL6JhTtKpbHRxgTpnIFq
Lhvm977r7GvEb1tpAuuclm2dps5+9usJqTQR4Bhq98oCwxRm9Gc13O0kYH3Ke9iDkZj9j03gH4rF
/8WIChqTxV2NQZ9uus4ifgWf+XKzawQCpB/ww4Lffygn1+L7Ya3+/Wtk/s2NN1iepCF5zQEivlo8
ufRxbNTYcWSyZAhlWnEVjMI1jlfX7CXolwSFyrzNcucL45cQQhdG6Q4XvpRkrDRN61kFq0Fvz6dc
n59k4s7oaxa4JdctMvwHS7jP+GeIytG5jQk/ASXRwGhN/yZ6LB95TN4Vo6yTb6HkAkwOPcZAYzLS
fPb8gd7ismX2JX0vh0NXATV12/uO2JWTOfzhavxNtWObjhIGK4uhTKleXQ23bYPCLYp2WwMPuO1A
7tByqG79GRPd8jOMQzjviW77bDggp1JJ3qs9qmjL3P+LAx/BK0frmVYu87qlfovwXjL02mgFqdS/
v3HLUfrV+mez6LHfuXSMQMguN/anN7ZLinaqAg1XfDFjDAVUbzhkr0l8+AcA/gffsh1MmcU3bhhe
Z9QK244TTBJgnPn9R7H+pvCy2eAEJ3hlCfoBr9ZBOOimCYmCOVLLTGFsJijjyzMMaYZ5j2V+pv97
N8OoFk6dXGKiVQdXdSQKzLymcXeXBvnnH4WFGTVYtLNvTXpcD5RoHzgOAEFknHjIk7zYtEAuF53e
Vwy4xWYk/cab9Q52gYl53a8U49t3hdXypGg6YJwxeLuuBnNWhodBn78FFqfBwm2oXpmp1HDr6FqV
RK1a5Y4IKLtpj/wACw9x/Gw7bXmYJqB7iFLOZq4dAs4u5BsGpDlm0x5NVYFbeTOjsIATz6iu3RiY
36kPYcU1zvCgy2k3wHEhmDlf2J9h5a0vgx5gFqrDSbsJEvOL6kChaxjzBnJnrlOxl8G0HVUaXTk4
1IwnHQ+1C2xAR1ztzD3WUzbcltieBH25qs6/xEbanaPEZu5MfEhhw9zyczD3JhvJtuiJTk+b4i0N
cWs30107NIEBUh8ecELFVIja3gkj+RKiL9mIbHndUhNcVKZ9yvLYvGgSNA6aQOlBN5q8xGUIE+Tf
MUuCVC9HSIKyeQwbqrwhjj9rafLVoNDGMGjTvY4mGrSLVwOrLhlp7QfOA+8g+Vbb0RD0KyJ88Mzr
3/XG1HqywCZsOngYpUJShkb+zGhvX0XC3GltHVzsdlqCdPQn3aQBEZjtrvFZMdYlPDeAQ+bYIMjt
Pa9H3XEOmz0JQ3B6t1Lrx/dRFHioare8JLjOoQYBsedW9xoG1cJ87mmgHwyXvWktXAkH1b0WEXo3
KobLucjAedMBoeTZ1yPrUNKWrRdMDV7XWu3XR35d5bQcrSJggvt52UeUbz5ULZvG3JAlRfposc2i
uNp3sX8RA8VqlRq7RstRDWg0X9xlb5yWo1wKdLcVNZkmy2JSG0QHCYe1Jsk8YMLW1rG/FCGfQC6f
mEOu19rRt4D291bAzFyo/sdq+ZiNaUMP6HdRNlYeFl25SeriS4e0Cal2xqexWVbdEYELpXFu9fz4
On4saiq+YQ18P9B1cN4INEBUXDFZAU7qE64Bk+fd+io5s3xHOQj5yh7Ku3IEFmSrT6IUwHoQT56I
7wIOzmvQsXDizrcvE2rajbRa+c4YjWtcRBpsRT50xO18RKEGNjqTh2pw7hI7yB4tjZZwPH6l23vl
OMr519RRbZOeAfOxIFoWP83e7h+ADsgdP3jqQTt5zszcPThzdZv0nTiOJub+2kL8Fs/xocvDYB8C
1Nyti/ooGuIi0PW2BhpqLazu8gYVpBYjhUcVmvQTx7Dpbu2xqTGFre/j6EDlKa5+7UN3bMQXosI4
6WF8IoOzJK4rGmnbLfdVQ7h4Jdu45EHl7qAtgqsaRwCbEyy2muvY2wqWxk0bhE8qMrRDXJZ7MXKG
wddrb1kU+X4TQr9exybSjQT1SXo6tHIYUq7PSxYur0oZnSw/HL3Ut7RdQDZmrltfAx0V9vozMlgn
3tj/EBFG7nVRcEOs431uWAtytGQ+3fH6W8VgLKC4BzXP37rJMLfrF9Ac0zw5PpZV4EKYDQjHaHRu
4CJNiRc9bi0JXgasWW6iHaKVcd8sb+EgOp7qRZ9kh9/MKS0OOhswSkqwEIKlpyn4SlO7KGbwpaj9
s+bU524u1dktKxpIS88BAQEBsMZAsowi3cvMggdVIlwlsZzTMUMIZL57q23mI0N2NIA9K7Rkmt+V
Pi4WAmO6jtvSkw6964vmOnWYq6H6ugdlS9Z7gEBXMRJXgmaJL9yKCgLf0oRiUI7xjg22zqZ2V0JE
upUO3VLmT+CLKQVZBTU9EuTzAFAOIC7OmQbeP4eTjF7q0R2LS2j16ghj8yP03Pnc1qPY2now7twK
SqfQmhcnV4/RwMcQA+WCg64aK6nY+132IbKjTw3uw3U5Kxr0PsaSbraUITB8ToEhIK/beCKWF3pd
An40Ycy7fA6dSwtHc9vjtmeGzhudsw5oQzPsm3D5nehqnKzZ17UpRT59sxsVK5kT7WIihNgYNEAu
X5o6bg/jTBuZ7XJd7NbFseztpwTvIjSNHrA/lZKRWdEhTeVzihYFUdojA172hoRbISy0cql/O1ow
Mdde0bpimCwjrD5DfYoERsHl0BPkGgNKpIWNiIOtVThfSUz3P+pJ+AT6irE9X6O3PHDrSlJFFBjA
3zk0Z7AczCrH2w+5fqjKjgGrOvC6d7sM355l83ATuUR+lurfj3Zf/Fhtf9zg5XVd18weur1eCrVd
L2irMzLGO4GUN10AAkBDl8U5tHnWA/GINQyAtmpb9DCyPiU2FUB2CIu6P8coMjfNOOe7CVXa6KTh
LteTT+tFXs8V+nICGmNMVoUYP5Gwt24c6+FonOQdLtvkkBGnybceS46J+tHBlbPRYxQLRljRWC55
q+KSLRQDFFmFDaucdIBJIQ9s4vyM9sqGeB13iIAVmCqaNECmN36TFjepW+2n1MmuqVNcWZvVvdGK
o+wZJljmMR24ZuulpNkzsaiRhWIP6jgYJPeAlNyrmnrMoeAKN1UT/ehz921l7p0uL/5U4i5H+F/b
D5SVNB6ExTxHMFL6tcRNUlhOjtujh/ZT46m0xTM9P1rCPO+dHQIVqoIGpaKre0FGMl8axx9RThMz
4CARGxYMsgq0P/VE/rPRbjN6YEwFjIxK2HlVd4eN9Du3B0bb04XeCtpm6LGsao9K3WXSESKdncX7
AYE2I6fIi9l097+vt/+mnUTpb7gGdT/dZblOwH4q/SXEYSvOTOIrevoFcepfRjV9N1HmDNPkpTOh
L+sYZ10PWCfG49y/b0ue07nHmm+02vfOAbHma6fA7N5jBgbEPo/OuZqycz3Y8SOYn+fff+i/aSPa
jljGy4oeIt2wV0erZnKGiTwBEuN6KOzsLCARk971cifXN3Zmhdum1FHoO/m9r/kENmt4uGu9vCJa
uYmQOt84OMy8jCRJNNzZPot7ZyP18fH3n3NtEr966BwT8wyWRi6tMl6dZYqoNSPi5unVKTRBc82+
XxdVhrK0+XEwN/zmwt15qwUxnRxbh8bRg9HQUCDuyarqUJOUGrZKXTCMYN0cQ5okaqRE6yq5NZy5
20OlhUM52z+WmqbK8H5aw2MLJgFLsfm1si9lTaEbBQ602WXJqxwg0wPQ67VzguDTk0aKlBxVwibv
iMTpYGu5Be9+Ag2JfMynMjMSFKBOzuTQ7w4yss5YAhS+M4cknFlrYUNNILqHWV7MJSSvmdls3T7z
mljz7KR+v26nUUlaKha5EYA8wvc6YE/Pw2NvEZ28HPFgNu5IyCUjGsEfel9xXf8YrgVB3Mbh9zdH
/M2K4FgmE2aakpaQ7tKw/OnJ97sByIrLzVlnekXGXrium3KIKVopCNEp3oEWGLMvrYWWqGNtGCoO
FknSfDLi6P4Pn2d5GF49LKwDgvOtYRqI6F89LMzasoSGL1O0cbZ2LhhEDAPJaeZ0sI97InFrI2fW
3LUIVZyNbdUvzVRT5ykIejjbBpPc1Cp0yj+snH8zdKIrKunq0BtgQvq6OVBhxx3nLhsYjzYY9GAH
BkGBQb3Txz2drnxbgyRYD4A6sr8Dgc+fncKKGY6k2QG7eL+VgXxX1E67/A/93vnARJejSU3PDawq
0Tj4Mhf89yUr2b3/cFX1/7ystFV1BmbCNemqmstI4qfbXDVInB29WTD3PkFzJUib5QztiINTVTXt
FPm8tidpNCDUkubnaCzoyaXx47Cc4BoCt04ib8HhJu0WkuiuhHd/409wrDKgDYdUZofIonQYh7n4
kEjOdHyDj2kA8dtubBsTPayBPJ72A9kvH+qoiG/pVO6Ia+jpkGYNgpr6e0ePbPujIRDUj1k6fYD+
iGV16XL2UUbi5ISizM2hrmuAljTjXC6IArvhbJ1VN7m2FIoVJiqwLUWWZQdrojBYDwxoN6ODaX4Q
lnxH5qu45gY4Q1MvnsJavcxLXlIbD0RoVFS1ltbyGizHdjOq+u2UwT2WaUE4FVWqnzRXU4zFHiFz
fcqobrdDTnTOy3pQHRHaHXA+bx0Z3VeFoTzTHpyrUkRYyJozPwUcU365D0T5MSqb/VrFCBN6itVy
aAY045w51zzXU/LowB+7cziEEEohgVi53Z4B17cKmx/mZIUeYsaRkYwfkUHmf+hBCSX+sxmPSs/Q
pYmSxKCFt6wdPz00NqphLikBd3mhvxd0W1zqKphVS3YkDrErB0uCVRyXIZzbfol0gj+sKW5v3yPt
7W5V9En3kwiSoAVhKWiPhhAxYXRqt5bPUidjkjGfS2iaNuooPZfJYKzHn8hNhdY4BadusGmGVi0s
e8Zgq0KE581qS2hIy2ZQ1zdizjgAFJe1wVSKXWTPKZW5z5EJdOEyR/1Rj2uztnNLBkRL+yDuaFbT
tTvhX3IOQ5vgemLsIRuddmSQn4ZafC/8ytlkhck8xupf1rOT7LN+F+Cc50QU3EPqMX/UmeXQJQTX
DI+9O9+tuwkc68sM7wTsyHhlXM1BYTkJRjwT2KeCx9Z4t44ta6XfIgaO6V7widbLYjqlSRuiihF9
JqcBkSby6Db1hkkDhWbcGlFxbDkd43EgmaUVH93C+JgpHEm9ChAyrjtIzPmvEanXLUDbnpaLo/Jp
C32w3K0XYK1yZibJIyXvZh7oU2NxwPLn1h8aLEBI7m7suNX24DRvFIecKwR8d0S6G+Oq6SHGtSVH
S32evRKjLPYQrmpqIwOYl7Ia5DdlsrjqCB6ysvL3zAsgGuAI3xTLwWhwo3MEspsjE/rBUqNpRo4W
wJ5NJqfhiFKl+bB+TtMqL6Okz1qEc7nXliXWDWTouVFjboNxiLy1pWlUWu11Q2luZrcAO2aVKNHL
9pNVWQFwK9JYhTkS4TPW8z6o527nEDCGykJ96k26JEVjh7siiDzdcqc9l3HYdKAoYRMmu2jw80sS
BWz8iEygikUPgRXXJ3JV3+nkU17wDnJe7M9BQgFbL765PIF4IcfgweCER4obKh9j5sjm9HHwQ+VC
WCB9mEl6lQCR0TK2x5zTbvJQ3IbIwxCJ9vnbOSy9Uh6NwdQfDRk0b4ck2VctTZlZ0FBd2uYi7MvN
pnMRXdaSRmlkokWNtA5HT+2AuESoi8v4OMPP2BY+hoWamj5su60BSxBvImkhHHQ266HL6jXkPDmI
qRKq7DZhoo48lROg1mXjroPFnvXsUuDyBI4G6uFoZoazqceWvWzJaV7fyK4d0UQZTOAgbSIIoIpx
NOvtROpkP9dbLBn1iQYAChEwL1mJv1EHwHFcn4H1DLacWnMX8hjFtdq2VUXSfIO1ae3GaFO3b6ek
9KKMgDPlSkGzFA3jejGCkeIxSNgOfohwIKHAndyldfRxfTx1Jwd2EafkprHxAffdE7UBaIGFOVmo
pmtlaeT1HpG2Sy14P6Q6IcEYFEg2Ib1aogFuSzTkgDj6TJs3TNfQoC5zMYia054+PCpmdzqYLZ98
MLVTgU/rVrk7qymbh744c9mazRAodwtIDZFt7D/QpxJIoMQBLVS07UR4tOaYD1UKkC/LOdqwM/9c
9bDNqoia1/FpVvWUlrFmuQtojJ5D3FIhzdqJ9vR+/dH9e+pE6C7Lvy+KnBXbqja1Hu4o//Kto6LL
2qzBDUicdP2lmVR7tXJnay4VtZWzLLs1I1UaVACWUcdI9O9mnt+vfey1Nxbj1CJHt82OMxNHwgTH
XY8deZ0U02BilmXH6Z66290g/9502fdutEGFKZ22bI65L2aqkFQLLZ0u35aQOgxSS2XfJTrSpsx4
gmPSXLHBEZotQdH4ufPBLhOexkaggw4JxaRQo700B7t181gP/NUy1iQ6nqU0b94VsoemURfQLqIc
4OhyWgunW2sy83Mwqqe4Cr5as42rsl36swbIBeKrYti0ezZFhQgKk37GMLUcR85OzlOiq+WG0HFy
KZnGDeJW91wm+pc00/DfNKE6zx3HaT/IsIEuZVPpd49JSpjBQPt6F8YEnFhEyePLhw/Y27uJY8cu
LO2zbQBZEqjckTEk5Dq1dyITOE4Lf/bysD5yGKmhe7Xp2yKjN7/0s0u45ttc+ndyqXFIRDU9Owpv
fceLEgrLxDE+NnS5f+x44VhFJ4gkTWkyBkkQNgeAgnaWheKa7KX7stj46n5KvrURsvAMrsR9p5rH
wB/eJd04bzOD8WA8wthbh83J6J/7TJS3VfkxsAnKXp+73qehW/TfcpzYR8T38mK7Tf1D/1iykhtD
R7790iyLo6pgyrLRdRiBt53RRvSWVMZNXSo9dxWQiOH9IA1o0MtzsS7dLWOlrdubdGk5Zi/DkdKe
B/IQklNvMl8qcR9ym0kaqgxqwJiwWj9f7hQ4h/V2aOSENbqUJxUl9/X0HKeByw0Nim1gz1eJn0eV
LevhlH9b5/CDNj0FVfmOhMjWW3dnIJjDtrHJa8orGCeW2wRHWyXvbI0/Kjq8PTr6Axj2MEsIzN3m
vX4GyladJjctT3Q6lScXkwOze1bHqblAy/vxott9/n2yDYfJF8UdgGPGYCFqGmzTBANru3KQ9ItS
YBSd+70HDXs0AyqUaXSfK9+4bSZW1tiNSWUwRoCBYFn2tUM6CBmI9JeYpT2YqfucwKAi8fXdOsRY
9/D1xypHxTna0mHhzTL3soJGbKaR6xJrabBbK6h+HMtT3nIKrWz08QKO+Zbc33sf+cVBgnA5+pOT
1qg7QSCEpq6xPlOZa4oZoJF+4h73l1kdhCwGzxn7Aeuo8OYY1WwMjNCm2L7tUwFnUPrnlEpxH1NB
bNbbFkawjNuAhsGCwlzahb4FUslpFzsUED2Ro91J2gOBAS2GXLLZycs7rs+Ncrlz62rHwUXtIvoy
W2j1g0+9spYO61FgXdOGFFMAidTlJrYFCI7j+pa5dzWSQMLfk2wTi/SjUu9AoJGRO4z7dFqyzYlF
t+mbr52G9fi8TjBKbPSYdVk0a1tu5kB/sQzb2YzI/RBOaqTQLtJiNX2ZVMWEhHwSEte4CWMte+g8
MN6UTjvKEpyRZOaf4px9aCbtqLZpva+TXb1kvmLhlmQK7V50S8Ca4oT8BJV2qdgL2JF9/9zjW/GU
orFmZoyA1h/azqF9xLl9Gif/I4Kb0Pu/hJ3Xkt3I2WyfCBHw5nZ7277pbhAkm4OC9wXz9GdVteLE
r5FCc8EJSaMmm72Bqs9krnR1n6T2C7XHJe/YyA0644vQDz4hoF5g/yR8UA+MwxDXP+XriUAlJf7j
PUR0+rMWxu8UEOu5L5k1N2qhMZaptZeTOOUOgJV4GQ72TKoaqnH9nhsdX8pQuCQnvHtpTWBK+hiv
l7zdr99cv/5Vl220dSuOG/1vhNs/tmng7xIJ/p3e5Wh/Sdjk3ZT6J0tNTGx4AumwwlI8s2ht8OiU
DIVl8cRIgdhEWOb6d9NrrLSOnhzbjmGcMcove+MYICghMdu1cMJXxMZj066Bx1asK/bm5L+BerrY
Re7RSNZvvlFfQG3Qudr8zISakJoAJnyOEpHW0D9KqFdtDMoTAd9BPxpRV38EqRTHf32KLGTM6T0j
3G2bq5UPcmbVrpL6Xf/V5xN8dCV8ma3lr1Es9nn2uMgDc/qANZZuQNlxw7ATJVigebXm7CEfUg5e
I+QbWfmRhQk7Db82D31+qtqB50qV6XkxPs7VAo1LbZL0KEz/bOGjkKoztQ8Z5Aui+ujULe8XpshN
YKHzU0JAXTkRZUTDxkna5GQw66+PVlhjIbxQX2m4k0D+an3rp267gx5BT+CZG5lJkDPuTI5LmXco
6EV50mdPlmPVK/vvGUSLM2cp8AR7/KNfScdofgX+VMLYAoLa4c4DO9gzjMg3tHbJPS7nC2MZ1Cuc
GschnPYSKHwJB/2rQx4XMQz2+0LlT78W/tYzfaSlZBjY1cFlGWx4VGG6l9YnBNbYG7bm4cKZDMlt
zc76+8sFCUehIbNdVcckuMUVuQeq0CBMDRn7CiYxiN90iZmq2kEXow1r1CuqJVQkPzJmLaGR4y/l
5oOhxBox6S/LxrMIN28D4kH85avZ1DXDhvwLKKLwLLvpQ7eEftA8xilVnteH8SUSEsUVkSyO4lV5
rEFi5klAtyNSRqXSEvDIhErxhu3opcCvvydl66DoJOcxbiGfV83WbgVVCBbojc8WXQuc03KAqmIz
eRzCnd5ypc2+mFFt9hMjDpzrB3z3PKPIvT/Ft52aQBSrQlsPwzWZQiQlFVHW2VATMmofRuijxzB2
sGT15AatdkeUxTjuMmljOSU2qg8Z68Ie2s1p2p9HYskTw8+hyVjOIW6n1yBOetp+xCyzf19KlCDE
TPCRmfGrbTVYg4EMAEsnWM5tjrxy07Wu/jJcvsCY5qOP8P6a2sfMxq/QMA1vua5OLt8zkeccmuTe
HlAGovyrwo3+jS3iyXZJOoc7C0HoziF2+aBrgDGdlq1NxAVphcl7uKDMI6V7xQ+ObyoFH4gx0Gy2
mZN90+8IvCEbnaz1rgulxhh/p5kjzyFE1YVBuzGonqTKslObl6+fnYrXk45uDNjgOUdiVbV7SwkG
Xj5OI/2hjW3OY6Xz4oL89dfwZ4Ev6QgG2bolBKAgxd2YFFub2sq3ZosFFe2kXyAZN7oTT/cNZhA/
auIpNpliBJjKmrf4NYCKlUdoXztcQBaDpJ308VuvKyjQdqR8wDhHIxk2z730QoQBACPnws6u3sAH
3eVvacxYr2+R8BkCgA6xtJjFmYva4cDZM5bjFtgDuYId/Gt93kIiN26JJ0/52M3nnMOvRs76pH/M
Ervrtur830vtq2eMJWvfrVSo/PX2qyPfdN1YNyBjM1PRm3skPbibD1Lml2Jy3wiAar7WYTTsyqLc
t+siD4vE52jAKNu0RI0cdPvS2AsfJ8f2Dk9phbWjiFVPbvEHIdvAHoPcml0LkfUYR/26PIcjyRUB
MbcKQJEevQ47E7D0Vu1vwcwMRJeCi7FKgak2rKxrF2XOfnRnV80sIojEofPF69ILbgqB807xGMzx
7i+keVOUbwg5a49Z3YaPS+/99CSoMAZT7t0L+PdlJp6C1epBbHOb5pPdY9ujgwzh3dfrRz9kxyqM
XaI2eJ7NXIU0o8MjuSbzr6KZLx06yVgW8rKWNkTqJTlhMbdoeYEgtwE2X7NggbzWy1Gs1S0z6cuH
M1jFdge7Kz0aefvUOjX/S2AdptjG3R3GrE+NOdoncnkMK68/TE4ChST/NSkpupUN7lnRo5dleSNA
BccM+usLXHiO8btDVtJhCifvVMURnUDJ8+z2FTO1qp5g2Mo9JiEVcjjVVz5gCcYTrZEHudxZQcqU
TBFmB/um54NPGNb6lY6f3DWL+8oSPMTgTDPay+F5cjumfdBL+DSiZWPl1XgoUzDoc48BeYk6cBQp
SlqC3e14DU8efdcSFN5Xlk5l/rWI8uHbqlIy9cVox+ahXWAKY83duINhIjQZ5+PgoJMjiJjTPRtO
htHmh6CpfmifGbKQ/UhYBusSkDbmzBjKxXtwNLP6RtzFt5g1PORu7tGw7N4D69kjSntvrxPSi3hY
X017ZT6f38ARr3dBpM/70KJuCzzjWuRmcirH1X1bq2uyZjT0XZeeC0Vb5PYVUHLnYuvL4OdsDOJZ
hhwFyCmIuRRD+kRyldsjli/gH5xcwWGc5xzsGUMednIyvpJe9ruy1/yQSIXnNxVCFUjXdpofkmi0
rnmgzCZsx7OM6aA/i2PYCeOtsAbEUw5//DoUT0tdxWe7qm+J7LtjUcXFZoUpfWyY3G7mhODpwF7a
U8bmfCPXjFjxnEgfDNdo8cRLbbOelvl0hy2NMNYshpcJXVeQnR1TpDcykDCV+6gYOPVvNFLVfqmN
EzgQ8VjEq7lRXpOdJV3jMPXQvd08m09mTTb5nJdHN5h6rCCTyUILDEuIkIZNB3gQpwG3u9jL6+LN
RLGDvEN2N5yYVhB4YeHA9urhe9AX4VtJstURFOdyCksbIE6wLlfp+7fC8J3HhaHR40oayiApl0t/
tO60JfLLJMUtSQtSEMRWKAf90tTRTQIcI0UkNVnS+kSG5tRxakiOMSEHGiKiAT1lHlz0P/y6Pdhd
Jk9FbgeX1rXFzsvZi4IPS6+GueYqorfY8TOIr2uGdx2JtSKG5BwmfXLjCXJO+sNanbA4FQmo7bzt
y7NjBNOtasRLv+IkmXgeDlVdlK85ye+krAbyVK6Um0B8YZkYSBRY16gLoCBVz7efYwVo0M+OdNsf
nT0jLkw869AN5kcfQatJTcQM7KT9QxlY8NwTDz7nkM0P5C9I0p2ZbMBMlgcV6zS6tvEU9kYN8zta
H7JMYNKI49cyC81vDTu+KEcelMWl9bB24mlq/eQs8Suy71UiF7514RIgEo4DrKV09dWjce7TrH9i
ePQ2kKHA2i6zX5wJ3aH9c0XS8ah1hyMxI6e2Iw4jjIP4S44Rgozy1wxLyGvvwkgoJgt+IWyBnb1S
KhEvW97Q7Qo4TNDifLYQrRna70Q8EbzezqdERgva5W4313FzqJO22OaIVR+ZOm+Vo+7CXHw/pRTl
ox0fwpSYj2Qw4NsE5nmI4mLXeZ3xJM30MDbdb2bEDg4IsoKXIL37pKsUtf9HZFl9X2QFW8YdGCGO
9wBu0L2siKLvm3baeyNSjxV0+q51zWtQ5faFcYB3qOn3npKKYJc+Lm5kEpCOrf5TXdF4doXIj5Wv
pClalTKZaHPDtrfuXp1ad7t8G1HvXDPPL2+yc9DiVTP/B6dd3Y0QyQrHxOLsph8gQyY9oAhg0e43
5jFihHE1yAzbQCBoTrKjFs/A/CbFND9Bdu8HNzkvzRCTU/3bY9v6AMZrOFeJ/V6THnSzEG8cBE7g
KBl/NuaaPRYysFG0l3IrPCt4sCKv2rldG2wDoF87x/RIsveD+cbucgr7F8qA4WVtIA0ae3Mtxtd5
RnhkJAt4x4blYotqua/L4I59BzgCeJ+T2zTT3k0nSE/wSE9ovoH3Afo70mDkjzzVWGQIIZ1irzqV
zIEfEFLED44EciHyej6367Ab/LZ4smYiICdYOVdXp2nX3nRwSFOf1L60ydNfAMwYfeJKYMM90t3F
GGuVq3macYSmEw+nCUNlxhYGPSt/GGxmLTlNfifrcouClc4wQfOvq6kpaaBzjFd8QhEtQdaUA6lq
zD9Li0lo6le7YiZcaiTO84ivC/kbK+Mdq1WvIs4XB4IvKYd1daoXtCwC39op8+7uMjysEVMzVGIG
1gLz1yd6D58vXNu0Ne0XAX9qCyYXUgwj+T0zP/LPx/khavOngE6mH63sg5uZmcTe7FAUtUqkqid2
TbP8dEMJB7hdw8/VzsgBv+2iRzc2cWhXTB6U4I0tqBGBo2m+wwR2r1mZsqGjQa0XkintsvrJmlL4
TJ+7vgwv2M635RAhHplmZbfNKNn76hQZ5pnrAFxxwPRA97aLqawuzE6wOrXfWFNhw8nKs0zRyhkr
il0LmiVInxN0I7ZlyZycGf3u9NJtNfw3mD4KsGz2p7xZnmpGPNsqfHKe48EyHkf7jxe+OvV7Vodw
/uAqYVuMiGSI4zcZBntbTufRc8oLGSVIzFOgUGDgHF4nN0RICFail8ZXdK/tjgwGBhle+sJCRTwm
oUo7UeNQg78biQcRxwSPLQ5gi9ZgsDATkl8w+DMOPo7gc5m/IT85hhg4ndmu7kE47+k75iPZx1BR
q6NFrfXcmqRIdUUR72tJtlYEw/xmADzH5wFAr2/ODokYbbf0R9OUf/LVWqkxXKwD7GHY+m2L2AQK
jXxu0y2EWItGghUOi29lmA8H+DgMRkQ6HwlIuVbJmN70PzyDe9Ca6RtkzpoNWeZhNBD9dpZbPuQx
Vll4RVeQXeYVZyB1aOP9Ya01XEbGL0aH33TGMbYPBuTice8ByR+tL6FVJE92RaI9k+l2P85jeiyr
Zd2nBoSSxJiMJ4PSuXjPgYzu7aitTv+gv/D/c5XOMWe62Eus6L8IzDKbUZvKNNnqiY4FuHhJgClV
EgHq4hFEENcPHf+vpz537kFdN1seixcjdQHyeGsAOT8jG6GY0BJJgb5BSpRy1Jrc7YRgdbhpnMrt
XhzYfee1yCvwvfSRcSfdwzo3r/ok8TPzJ8lG36uZ2wo0WXiyiKDZhKI1NjVL6k3ZkcIY5sVfXWyx
X3XHgfQCeMoyAVjNYUMwnoVELJXpCXRp/2iM3yhXEGyuVHh+CNc9lHD/8roCqSCs711iSMJFqNLY
tWyShoFt07HZKi2rOOuhm/YjUMTbpLa8IwaXvfXDAn2+05IQHKjUi5X3RPbTGW8D9gCyLJ6/F+KO
t4QIUie8OoDYOXjcHlol9miGbrDbC3b4GFuWrlNDU8HfFo70DrnWCJ0hnzjcRYAsS9oMES1nPEIa
+t7hxthQ2k17Hz8bbmTQh27C5T+7O9cv3Meg6lmCdsUFYTLxv4pXEVMFHkDVDsvenUV01arWPrT/
pAU5IkriGnXrN6d2/+hBdpXFb6MyZSitIMJCdDfGHO90ARIrDQxCaPRV3eeSJckZvfijS+6wGgn4
9XevJT1h6cRpagxAr8E797GFYYfk2NxZWDCJjuU8fYHPJL9qRofwSwVnZ+We5tV3zwIWqbeCIZ/l
hZzGHYz+GTb7+CrUILMFkLafSvFVZtbLtNgzRgv7d5Lht9JSChk031imHBizXPSZB6yb61vlb9If
QNt5m5zhc2tsV65xgvrz4Rmz+w9vk/MfglHfd0Ky4pX20Qyc6G/WSl/4gxCuWLdO1l0sJ50PZR77
7AGCddMEWKUAGX11SHunBE5e7YDkNLVSYtQcn4rM7I6kxR30x8OnRvJV9yEkHi6P6hgWFqJ7MzlP
xsVCZYaEgnm7FvNThzADLO2d9Fx+M3d90+vs/31SOP9hQvNZgjohs+vI57j4u6izFSxgUgfUdRrI
OyhMAMTJnD6nefYR28Z4Mp0feoav1xt6LKSv6ZRx0RYnxC1NgwmDho9nw/rtoKDOgu6vOY5/zaQO
HJuaiW/iPdpWDblXDYCb5mdRyUu9Wh1zbtR/RUe90UWSWEXLbv5Bbmj/hzmSv54T8NmhP3b8UOvU
/o+kqGYBY4l+YInWLF/yFpi5TcDMLp/hcrmNJFK0zyHHe0c9WNIjZK3hCsqOgyfpIHGr4Vme5KSM
bSbMt0dtOBoCfBIoh+Eli9//+yP5T4kk37MbYPxCpo83OfibRLIvy4i7DOmfILUnh687rvUbZgl3
Swh8d1JR5wmyCBKhGJ/Ckor2k7vUV4KYuX0Ecwlp/KOtUml7/00m6cMkAYKhoAzouf8u5G7tYs4g
nCLqMUufEJuHsGG/GFrzU5r00b5A0H/qYhsb7LI2p8ZUbacTv4H0ZvOzdtd/+BGBU/gv35Bv2zAt
rIhnVz/X/+eDtYKh7zPWDkrdaGNqGTxiaJ3hYtj+hdcnYWc3pFd0J9W29SybZEjb/KUJGFq6JZA8
4eCVkHA91AQTKT94GeQX/RjQZ98Li013H3yrrQqkDg6xnYe0AtyO2GcT8AmyyAaWvznh66Tp5Erh
5cS/EpPyd0wboG0zE6dqRdkRruaj2dZn4iP/ZF3CnEtdlfyKL3pEGJTsABUXRQsis5q8ZgURWIb2
sXHa+HEu603vsN2vDOr0mHJ2Y4nS3SxyCnfsvoCmYPft6/xn7glSJEADbXK7Mt6WKHhnXYNTa43l
qSVl6Gslpu8E3wyE7VG+Qhc19xZzT3gxHD1wuo6Z9wJeaHyf2+TD6wbCsfOsvvpcWrS7wUX/7DDp
A6aWVsMau3Ev/Z8oIc3WAXL+zR77L8w1uauK1zbsYCgJ/0679ddMYdW5wXCtI6eixKL9NKO8vXZs
VsvCIdqvJMK2jdYzPjDjECyZ2Mo1SJ5cOqa6RQRcj2yVVFUNzIMYyhleb9dRJtSJd1xqxA1UOr/d
/ncXRsW9S5QUzEyyK6zBGVjEUG5WksJPcH4Y25vMKCaFgFWQED+iJ1kQWSPkfCw7NAWWFA+dvzwJ
FOwb/guynCQJdyJ1o13b2ulFL7bWqjP25PoikqLdwBBtA3X+3BuanYMjIzwjed2Kjkh3m8QuN6E8
JlJs2iupObNPpT2qbWYbE3tCCKrRplQ+H/5k+svVZr3lpfcc6c5GC6Bn5U0bMyk/7UDYJM7IvLhr
SuNNOuV30SOH1btzLa2eeuwvyVLfp8H9ZdUpsyi2JjO1MdMj4+bakmNwYDcY2Ten36uwU3bILlUe
Cy5wyjyT7qcsQcl5tK5nNAH65lzaWAKdnZz8/mvLhTGi6tt6RjRc7S952Vqf0qaUXJVPqYFudbRW
lkEQLsjKuOdd9buz8LL5/AJOv+76gYBDmLzPchVyD101Is6TJ3lJ0GWgHSEyrH3Ql5CxRu6OHL0L
59Ehgzt7C215zMHhH/RSHI8xfxtn3HTduj4l5oWoy+HInus7ESY+fsqxhUEITkCav1uyJDIiYzAY
AaUlBD0ZR/NiCXxMqeEdTBY7WwijDGTX9b7mVH3V7Hv7pXPeWrs+5oxRn5yuvnXA73fNkNsHvI7u
YezaE/GS89bHOXym9znJEZZNkjgVFH5snqgItCAztUmZahPklYVNyMTofs9conxJ1KiPrVGjhRjH
L4Lg5kfHjX+XzsPYLuuxk3DMiScnGT0qjO3Y0f0H3XLu1aDIxgzIOsygU5wPXiZenKBmuhvPR/Yn
ZBMZCbRsFl/udHZrBGndNP6O0xJo+lrd3TE915ORnrPiTml/dFt3fipzsLDlmryywJzO6tNfevfm
O61ztnBBeOVRT4MBFHx1ViEea3YNSaMaDez5LFPE+tpa1MEO7qawr9yDnbnYFAMUt6Ebf+1QstGe
3gj6HK9pHbOgjHGyBOghNtIyjgW+2FvSVtfCTpJn6TjtpcQz6IJZKIWFE9laplttiS/mil/SiveM
QoFoNSz13dJiVjr+0vWUNn5JJVRxME+/UIYxVVb2NH14D830S44ObTFLUT2Hb5v2z7o2PxyiRTdj
VSXnrElvuoxrY++3afQ+InwvPJ6qFXkgM+WfukhtmRoxWfJ2S+7WlwnHS1qS9levl8Uym0/jWgxk
ehOUOQnMyog4h7wrqRW+gcVjatCwIhAAKsvRwJJskq+wt8p2Ppotykji0M5uMpyFUl2VIflffitv
ZM3g4ZvZ2cvkfRzwq4zO6GOtguorsnWfNyuHu7ql/r9MRl8B4RSA9GcLJV32KiNvQwT8R3cI/xIX
WKfOQG7Wq1OJJbAzQRfzmaHqWkk3VePAZsKM2fCGESr7DFmuno7oQpG54XFFGrEXFZEGsv1jlHN/
kspiSYwRl47tQyHjBDxXTv0jbs15Z/ntwxhl1oVGY+eFvFmZbzMQUdvWEZSkEki3oKZPTfYxtt0O
sqnYWklyL5ewvwxQOYYBNq9AiUDwJxtaYiS2fVtcY4V0SSJku7DTSFDsdtmAQFOPsDQOLhUsX/Mk
Zo8JTi2T43ctHGmj5e7judlph3syj6+5TfknElqxXnm6NZ8gs0X5KCPqYtOB51CscDSy1OBzVD8u
PXc2EASjE2UYD178U28Jg+niu3VwB9NINNiYPloInCplJlBcRu5ZVUOAPPs0utsD1QiNNXVr9b10
kf8WBhJUYHdsDhXpKqtJZamZK69h+rGOxFUNa+MDVgrdU1dlvxYzj7bCRhyVzutLHmYng7ecIx+4
CJubiH3LNIABt0lJwOkdHcEcP5mGk0Jk70hnctCWmRKCUVxYW3AVmxVKOqSDoDhqJYJbwJlt3ew8
TBYO+oEVzejK9qQEUw42GcblfynVEC6C9TD23rZxE8IXx4hFJcJs/cx4S4NIZk3+DMSfyeAtj6sG
Pk39UebJyA+DJUSL0wNpiuiZOo3v8CnMWQYkfAsk1Kg9VK1TlhikonlpybP/3bUkq7vP0etqAoxu
ld+StdOblcXgApQIUF+cRZtbGycjJo/M1yMI5w55xXptlLyvRqu8K8Pyq9PaJT6p5lKGjx5zx7sX
zo8UJdPFslwbShHZ6tbSJYfKJg3TGxBuoVnbWE1WXBrbeqjwmeygaZ9UwbHTJus4LL72jVXtZ+Rm
iGkGEizTcdPgBalNQjfMqf5tZNVZ/VJjMppmJ7yUTv8r51dr5vOTGVcPBddatyY2WjfOBrz/342Y
YAetkskYX8D+OJUTXIt5OqOwjY7zokJ7WH6BgK7iixYaeJn5SPT0yg9znwackazf/1TNctN2k6Fm
LigGePiBS1gdyWhv05yMZ8R8b7KnlJoacEmL+zGWln1kclFuWytUg8M94sVZBVoPR2BaV9+G/v25
jAnJ5W0Q22sbuLa8IHbwmeQGBy3LIUej2pSEaT0kXnqRy/qmv27kybugdHHOgN7uaRzaJ1HFJ11W
iqQVmyFAm7AWzHALAQCA0SIAJtPAewDFfM+iXBy6Br90EOD0rN3sOQ4zKoe227sQIg9ZI9I7mQHh
MY6Mn8lSKLYNUanSK8JD7mXc7gHqOi3a8dGrM8xEChEb/ikkpDFzn0oAzZ+qda181G20W/qIzhBm
eCmoOdPwnsUi6gcnafflvGQHPNnc5XVGWTaIo5bwzB6DqJFn1gl3HEKM4ZUMIJmR1wILqI1/USBz
giHkbBmfOuwI5j720PaYxgtzea5zS46C6DpOcRsU2Y95qE/6LsOgcCytHjUP4gwQdpJsSybyGqSx
hOxYnJ6g4xybZnmuWwrVoU2cnUdO1ie3oEJel4q5/3x1h5FTJMvIHFNvM0cam7eahcbKNcTaTsl4
6i7HPEK5OQH12MsCYUPQ++c1zLyt6xkHbd7uROVtzZHwgtn/gSUw2fLwDkcMNHf97/uBrmVt0I2u
Lg4cFibK9kVGSmlXO7nw7sCGu4ycZkPjOUetfkzd6lmoKAtUfYMXDRj9q5QcA/dHL+zugpeWSoA+
sCAwIyDu9UHXUkhNWiKonVyKV8Zjm4Fv/Z74yZ50SWLQFserNkkw29sJZM9Yh/A3+iC/YdmJSSIj
OsSKy5o+oSalMhZfsohBuCTCsxJFfIzd+K7fKz1/lGa3olXkayqVfAjRMDnZqshWZZm+LrRDYkZ+
T9vWnyD+KT5IhzbAOBfzGJ3M2P609cwEXGEbiOZb0JlbT8GafRJhSMpjA1K67U9AFenFEGzE2Ac+
5+A45zHhXE2tD3ctvSfbQy5TB/1XK8f5EUTs292o+BhyFtaxe9W3f+JOy64a25dU+uOtWw3WcEoX
rF+JlusC+Dz3EDh3bTrzw+ipdYObZkVZZZFsXLLjZZu8aNlXuHhfu8Iji1gp81DHwWEFt+eQeqAA
XTOjywsMkdcJffw5JUHFYKHPZl78zNLhRD7DsSOVgwBEDIeKOrFWRHojFy1OWcT6VT35eiblMjDp
+/xBsBXls85ewbgV19yaD9gxy60/Os8s8r72sS2oT9H+JdHS7mOLJPc+rV60bcRXXsrUW2D3mASi
tEQNb5xVip2TQy8x4SFsm4Y05cQP2wsTiQqkasWteJDYnA7kw14Hu50f2NS/zX6aXEePhn6u5dky
mvFA5upMZgy2kc+Qily8a0H67FrNMR6CgNz1LkKSQu4mm/NmF0+1c2DwPG1E5zEIUaYsJhr1aY2c
59Xra5oBMfEdeMXWaBgw9/GyJ9oLOURWByBp1O4HEPum5OpxG8AH5Guwu1I/d2EnCAAnBuqVgaAB
l8ovCQvz1JEtIGnhby0tTI5sGPAD3GIHHrIVVAxcRoXkFfJDJiAxFEdCnytm4t4r8rWTvDDoRnnB
e+KPdswGrksMYQNqwlejJnS1Wpa7BoroGrMK6bpTL1XOEJZkwfpUKDrSmLIAg/v7triyoPaPr5qu
kXfYLOb6S6uAJOMyvqajnPehhKNeGg3jvNT5oOV7Lzt+RoPFUe4BCd5Ntpvf6e8sKArtS6PA74ig
Po8Bki9xTFJ6PpQxHpQ845rNw9I/Wg0v+rOq+44isSc2f0V9HVNWAz4vNxtijoEMYcQcTI8FUsJt
b1o+OLnEPfmxmiIrl4KFWuawpk+55D5Kcxp1m71F2uDuAL/MTqWf36LMdo4VfdAIef9T0TyMTnEQ
6i2vRlrw6aJfHT1br7IWFUz6u45pHpc6u+Ieqx9or/4B2frfBsgOnBWfTZNtAjX4GxmzKLoxmgeT
27DqCVLLKUvEb0utaXLwjpd6OyuWjL78NVaPVZ66+NHvK2qrk0bfCbdANg1QuMq+GAFR8ljXT2it
zE0MwgjHi/2dLNUMJ5T09wI+KiP/gh5rze1Nb8esQ7zuqVjK/Oaa/+hk1vi8v08+QSpCIwot28Uj
/u+mVHcoILt45B/PdvANVxlmg2I9m1P4lll0bcBM7YNlMo4NV9jNjpmTNmy6d73+JgUM3X/cX4zK
71i+5e7FCKl7gs7A456RnE1C1Iww7blHJYvXEwRtJ4qDwSp+CC6+RCm3DN55EXAO2zQ56xoiBMRf
ckGpPwN0TRneTBJGPBsFAjOinWp2EhoDuy1fmD1a56Gsrlya9V6EakpKx2OyDd8RdWgA1/YfVndE
8ICv3FNbZlOWlHNPhUqTIg2u2huGmW0R622Ksic/UBI9MSRje80r5wRgCbNHzcKnhoEF1VKlYvRI
PGZW5wzwuIP8MX+ee4PMl2CjTYsSpuClJZ7QWKKTjZz+FCVtve2dMdroHj1EzOjF6E6j8YejmIa5
4MfvdgvbZdnHxAqPf6WPeETLaHqZMEYiSux2TYSEPMnrmy2mfO+oaseh7Glsu9ws4Gg2skOsxZZG
YsdM5aYPl7uYUh95X+094P5DJ4OG5jSG3i88t6i5Vb1aZA0uZHhOFtITMtyHbLdYI0TabObWc4+2
09QI26r4IEHAHjPOyqApg70pKbgTN2ZrUPT7enI+B4OpwkUOCwSG3N219fwNSUb+D0Zq+7+sdALM
Hew8XIfHL/z7E1tyDKXMTT8pO4yeCQwhZ3w/G0RHdQQxHqxuRtzHt5IrEL1Qcmr9t7UQxPRqdFqj
zdyYQQ9VbLRuGXHphUnsdNqZBLxm0UdBq7CDkNPu//dg37HUcuPfX7eQLQPtgoIeQEb8mwec+7+i
24dYpnlmIhhV0oekpo6Whx5zUNGH7WvpUt2MBn0gF8i8pZs+rDVqPqBoPPu4SnjQDOLkhmRbzMmH
sRYguDxMoyGbNixpuM0KLBjg4wO8JO1LnGXBSQRnvR8Ie5DcY5j6qNHhOjnuvGErzau0XtKGnT5h
X/3WbDBSferQ/eKHsdLd0j0gE/XNx0FBuhBxqbILj26Rzdy1xmlp0/rmuj9so3kKk/KbPeULA/Lk
PbPDHyH56Z+AynHgJCgohnY868ecdPBt08OtG+D7/OVTqOICs14xQ94VUK2NMEZWfFBr+VmON5Xv
Qv1JnhIqfFx3cITcxS8YkX+pfZa3S082T+f/YcHKBHf5iXmyYl4GnDr/mrVE7GVnbWLSQ5EEIGSd
owFWU+jD0EQCse+zH80nveTN1OzKab4WvMl7r6tIpEwudkQVpHB2TEvxCSpI1Eo2iIdk8bNFmNv8
wpQP74xavWUDSuAJtbuirJFFghg768rNNDhUIwrfqkeQjVL0KKRiH3H8kHzH7KCpSJEcjA9ncoJr
7QjyTcSfOgm+Z0l8lgV6DwrE+WGlbbAwwX4O13MbwOyCltL1uq+CgNy9rqs9JfcJWkZVec4MVbnj
J7SXG7dJX/QGPbMV5qM2t9YUBBuoAwgjJuazrEBpTTTvr3pnOJVeijBEXpCme7YXApWHs1yHlYU2
w6mDI/znEfz9STewvXOw7Rp3ofryqomrA8rfTsj5SXABmiBbY5PdhbJK5WWGsqBQeyL7R5hN3RFt
B9dtLS76q9ugZeLUyTfRXKqB3wHG7mYZTP8cVWh+cA2sKMaPrKAYrIi4JMzApZVJU4v+AOK/J28Q
W0A5BtMZpSc3ryIkNB3WG9a3zw5LFdAhxUuyMt7S6RUABpyt75TY0xt8Ev3NCvLowAt014kVGbMe
yo8VhmYHcIPj/jMAIFPigMBCi//5GiJMINoSF3ITUl2hCcgzNOLmOO9askRV+Y4vYnAEAL74e7Ky
VUdDikLLDHAvxR0ur84SD+06EvgQvUF++BfIPlYEtHnwjK2bYBDU1b/viuvCFXUwKomqlmEAMovP
RlU/BHrEaQJD2zUFWdt612Uy4K7dVIn11G8YM7XxEpIN1MTMNWPYJfHwEA8cpSTgDJvciJ4IesWB
H0zy1DvlS7uidF2r+N1MaA37AgtB78f3ZEArxC4HT7Wsr1Xd/zLmBRFdGGAiywg6BpXCYSaZCj2t
gnmf05rGWyD7D9HN+bXHF6BrgcjEITlCo3kQSf89jZb0s2pvUnKMZ8t+qbzqHcCmAFREtJSvdHud
g3vSG3h6BcnOe08y6yQaiPYJndhK4Dc52/X/Y+/MduPWsi37Kxf3nb7c7AlU1gPJ6Dsp1OuFkCWZ
fd/z62uEfBLXlrOOKoF6qwISRurYCkYwuLu15hyz9cwK/nHWt4cgDzfFWOs3YEyWZXwpPpYaGlK6
h19xYz4QH79P/7Yqq7am66qmy7r8ic01l8oAk5fntQWMgXOR8m0yaeIo5Kzyeuz+nCvsZplduhxl
PD+HSPhvDQptwNWG7VBxqAoiClc6q36AtehWgMgkox3EbJYJzjexvEtU7dWUxgXn92LboJJllCL5
zLU15Ch4AQmHB1uLfE/HKOFZA6pwiSyNtWR0qNFy/U6SnoMo0j2KCSawljBe5pRZVqUZoGvOjj0Z
DCdi5oSTzOa2LTi1mJMl1lEC3OMiP05CTYMuYdZuGXTaIs7owlwqIx9/qV20nEGf1Nuyy87DgAAz
vDz3qnpXDlL60w2EA3CbSlQ/m1CKLxDJdDXExYM2c0z7qBGYGb4UiWh1OnmuiIznDxAGsoLc8zV4
UvqZbvO8+NCplKnuL2qMy2YRTKuP+YRssXrzUcTvCCnMFfvUcBR24+gSZzPSJWhM90NLVcGCxNjQ
uOqU1N5HmWWYTJ+DZ+plCLj8OToqOrXMj/ldJWByp/v27ChFd2cTcbkz/ddO3FUJi0ek9yqsGqfH
3Y+GCbztKb9s6rSLYvRDK1JABywVyi4tlbq6mR/GoK9cUZcYX6RgSZ7JxwbyA2gIZb3bTVp4/dF+
/OigSmU/LBQp2dia/b3Ed+jmFRm3YCDpdPmEIk9U9Tu65T8FOFOXEODVfBhUWzSg9CcDHWM2kpw8
ybpVoBFW/aHX+SjRBQPeS6sbNgpT/dE3ytkpQj9d1XKxnEP9iv4vpceIwi+FfcQl0UCiyMUhiQKO
Uqyq7itZHRzz4idtxv5trCO0HIH4aSecldFw1bm+aF1D3kxEOcJPqjd2O3QifIQ0g9oVAG6W8zCq
a18xAxBFOaTh0kj2H7u0/x+49UXgFrzAX7azfyRu0bB/eU9/Ddz6+IWfiVuq/s0wbFuxUWVe5jeV
me1n5JaqfVMMneIXYh+LOITLlvjS2iFyS1W/od5F4ArIzgSx9VfclmJ/A64FFkzAVNR0FE7/TtzW
JyIbJwWmXCIDYH8LzdT1y3HiFyVNb9ikvGX57CbySctf2BR8Masrn8RDf1zh056+8LVQNjAku62H
cNElRH0xHaZF90wHNXKfWte6iWE+3Kbr8KCs1dv0zjp+RVv/JIj94z18ElVpfUGrtORTlp7pVAei
nLwvAy0+Je1crqEpfFUKWjrDJnHj9zsZ6nHG4S/BXekNbr8ctuoJkdQ6XAar4KAvQLu78nJexIvc
tb1fnrSrnyvkb3Favx+b/rj05a398iVGEQ5rnzQL9yKcUYu3Jrv9+wuIT0S3n1cgKIO5UWgIfj6t
zDqBWwG0FK6wjTdEBq4gOG/EalpSi3LKFSSzRfzFSfYj9+WX3cAf1/z04Kh0yGuDLaA7uIkzesFC
clvnVXOeStf0/C+upn46ev68moFoTTZh4aufgxT62MrGVJIm1yP2yH3uFpVz4H/pRnGVRex9JxLA
sd1yPS+GZbLC7+T6Tu28bGundH90O2thLDrn/u9v+7+869TxScZRGZ3yJ+mpBt4VJTZkizmxnJgz
Dnh1L87Of3+Vf/3J//sqnx5cLUGuO4SIruE4gSVbVfJOlHzT2hfFws+lib9uscUB35R1lYjW3x/T
2g7lCM3H5EIUXtxbq0f0Rg5V6PXsSAsKRs5V5w0b0vm2N9dfPU3/+lb+89pC/lQWCdJYH9BcYsc1
jriTjGBnZy9/fx/FZa7844HFO/fz84nP21cr6IjQMPh8ADdWl3lOXZMV6+E0vSUr7Qtdsri847+7
2qeZu2nL3Kw6HlhrFTnvCPRXwNCcZl1+Mbn8y69NpQCqXkC+SEA/TZ5xU3ep0XHrusVjvwm9Deqk
FdmxC40BoHDNyJMYj7ELltIZnC8G5mWUf/6YmCtAdAriJ8XnjB650btBRRWBovReNFQsvnj6L6v4
7xeAtKmSvAdx0wJU/HmQ+VM8xFY4IcRjbeo37RuxE5xapUfpXtoq2l5awal1azdfFV98hcofn80m
eYirKhYDwuRD8tZ+mbcrXQWDMdJTp9vmzN4ztMyAMILX7EjTjf+kuKPjXPULP112imM8Dt68cL9a
uL58F5cF/Jd30Zt2VaUq76L3hgVKxR/S65A6YtncP8ou2iXnfFa3xmP54r8aj+oWwaQbLv5+6HzU
0X/7lj/diU9zfWRKlYUhn1b3otxgkC7gAh3hPzs2E8QmcF47z7TcnpL1XlkqztsXl/9j5F4ur7K0
abpmoRP/dPkZMJgsikux2fFX+NL3/spateHi2XZO0cJ2xVbfxmcs9WfxQ1pFy/SLh/zPMfbpDXya
GpU6if1A4qSD0WvTb/xVeOWvcCPdh7fGtlwiLXBRi+x5Ciz6aSRlutGXS+Dn9ByFEfDbXfg00Mdy
DCo9vuAZPcT7G/NRLPkenqeF4d6iR/Xwe+B71RewJb+8+B/zM4GzGkYLtrWGDfLo01KnmC2qMEXF
6jsSpmaEzZs9ZLJrVnn6xagz5c8LHp4HQ6CvB+dgQt/+fK04CItJGlv4qLZqaRQWyvCWlDZ4iV1G
u6CUixvwRsVzXKnmndH0eAcnQ8jRojMFspExCaOWir6F2h71nd4tdMvInuIYNfHKBNJFLEdDYmdp
zk+dGO+x3dCAyOYE6XIe5HO9CDoFILMt8CfBAB0Kk/dgoX1A8P5E6kQlLedZYFoNwjmpNrFM28VJ
mNR2WlCTjDGrVULDWc0PUTf5d8NE7U0xG2VnRKbGWjoAFQIAPAzPfhfy0A44aLLSj29w65glFK9a
zMRzWZxRtRC+v4uQUGB9VuZad6hw1RS2gj46t3T2v09lkJk0Tm1FOSDwVn+YgKGMRW4FBAzInHgk
KGkNIoe6aYozEKiu32R1HBDnAKEgdboaX43T+1PSO0IJC2lpm1mawkhLKIkFCJrE2uzAOG0QjPa5
Y8gq/aSwS/alraY3ZSSK5xpB8lXTEmJP/m+0Di2UpV2OFJTmU3/md3OnGkvQSVJMgE8ew3azjeZl
NAkObPsugrKGhBmhnG1fZIg2UW1NK0aa6E0OYNW3muTNLn3cwcZQJQ++UfvvJj2xwlHhY3iNjmLZ
mYG2UxdMYqT/CqLGSxqgmd70SNMX6qCRn4K/OqQfu9Fa4e9LWJN0S6TsofcxQYcJrDwynrPburdU
xan14kdmgv90iiilchSn0K+j0USgYxnxEhHntg5j0ItK8WxPcC6jcgpwVXbXgTDx4ZohzI+RikWq
5ydS1gw0UL7uADyLoVwGcBLnuQWKSDU9tMnWS7vhqZl9FateckjD7MnQdMo9IgVgGwwqUcQtWkXA
DJkFNSmImtrTem08NZO8ylJE+zGlpHjmlepEkovNQJWfJB1MQh1Kk6msYHOF+Y6sUJvkcU64uNr6
aThX/lRd4eE17qXGhxeq1vVdGjcA0CtbUjwgMe0mta1gUZAtdUfSUUNOJZSO9mLda6YBVOCg6+Bh
ZFpOEF6W0oiBscj7GgApULGiU3QP7W+2zYapcI1J1SAWDgSG+AUDNmpg3LU9GpRiSBdUfYaFb/kV
Qjld8cBNccc03BlQHxlh1PqvkZ2X7phJ0qojhfZQ+TUJqTUpTC0VRJKZ7BYtejxfJ6kI1gkqQq+U
ga8NTQKqtqmSFfBSLLCdhf7YROiT9Uj5pWjGqTuSG+cgQAzv/K7ne6Eo1t+M6ZRfz7Jf7lpU6MtO
CIg9bTYdi1j0K7tsmmt95jvxrCpMT02nBRdnLuJgRJCXVOmSSYU6sbwCQpCb7pjn+rKJhLzz5aS+
a9UCIVUWtO8WQ4+afOATIY36zNj3kDlWQUA6Eclf9hr3cL8p49F6CBtTemySUjnr/A2PthQeiwpl
BhDMbvbqFsiTEQN1TGKdx1cr2852hwovs4lK5zgHKUmpaZAcOU9hBAIhoL3lhOjSIy/ZxvWAm1+Z
0OjkRPXce6Fo9SXoY/RiYGKWpV+HmK1DQ72DqID2xGjTpdlowxVNTbYhknHM7KDf1EHrP8i1dczR
FbihbA3vo4xZEncIgkb0uqg1B1J432X7pZipwWq7dGiR/VJLbaHdA54s83PV7ybYPmYegvm37jlG
j/t2Wmf9yac+W/tHCnoTkT0taNl4uA0YLSlAx/hV0B9wcq2QcI+ItTzehdnRsDay/yMqn/riNKkv
XRNfq4Fymo1I0Me5pM6SWhv+mA2IQREMWKFEKP72g0pu4qS7/RStEQvv/Xjfa6Yz9zLbUOA21YGH
LJcaSJA/0o6ETnpqorzvo/qHjIU3TPezfVMD7dO2GO9TeSmwJkyrxoeLukolR249TT7AIVaxkPlr
wbJCUspcDV6rx9dYFFaCJ80cKTUmvRa7HGPGRWKmyaKZLpwoOHq41oNbvZKyHdMf+Nh+CLy8ijcB
kwCxz83Cp/IYdfnd1OZELNb4GyztOiR5kpkk3Flj9dTH2i0VisiZimgdIFcvM+kat+1iRkDixPZj
377QxQWCs0u1TZ7LYNiSjVWgpiHXfVjV6bVZZY4fvA/We6i9AF8H9KUcrCChVCzQLb1Xo3lCw8fn
7MhRqS/8nvaCJVkSvhAg0OSxbeWU1vIPJlTXzyZMSNRs1XNfXFil2B+2GTEcfXGFKfKUjicU3mtd
cNaBUtOBD7INOilZVxPoxNNfsFVFuwXvuU9eOIyhWQZtALdI1m6qJFnNuNPDTdOe8Y0M86kReNlX
8H86JjbO1pb93SoRIJrXmfzQps+Juu4xrrGAOHn+MravsUETzzqGg31OQmMBbmVlxpdQCXULQg33
R0013UJur1jW7oMzIV7qEhm+epTMV9xgLPGPcpBBavje9veV8ZYZ0jpNz7rKDiWMVmqZd4RTgleE
2JWfIXc49gxFnE5JW94WJeq+vl8o2ivIU6XpVxOcIb9Y+v1RBE+GfIa26VjWe39ZQQNcZLHPelrf
DIwjeZGG2rrqDhi1RDQc66I5kK3+xMbPqernsFdcLVWOaVk92J2tO4WFEpkE0Gq4MhW6r21wzIx2
4/e7wrim696kJa0GG5zZNgkxKWODOxjU50fzWgnJKrUMzyjPVn1rDY9WcyNHdwH1N58FM+3RGRIP
ECEGSEJMq90xivdp8RjM90O9juL3MnvFXu0CPnOU6cqurnIf3jSEYkNDjVgEjmhO8KfS2FgqGgCX
dLiZYRGSNHloxvou6btlXYUHu62LRaMb8MHqQ9qA6Wh17UbY2dIc68M4pedybu7o6B9tX9xp4zzy
wFh3oSFf5eXwqGv9nrbgcRi6Je1Q20VGJEqHXazhSGks8Hlg049a81EujBCPOiJ/q4yv4e8tzDDb
job10IKlGgSOk5n0ChHDpM2XKSlSCEXYvlQt6SNJAg3ZOgWt9BDVuic6wU6ynd9TVdwHHZFCkm3U
7tzk47WUWO1qrmMdNZ7cWsG9WcflsG0mQuG6ucJFVE1g4m1flq4zWzALZ3qqMq0jPcTjNolgyY+R
G6XoIBDiKCwFJeKvSaldC+XWKrKNYh0LFY0NG9cIFVKpK8u69h980VXUUATharEw4mwH7WCEtD0E
37EyzASk+DMbaAF9yrqCrlHDxTNKUNL1ZHa08PrsJRaVglBP9knupP8SgwbSCrVAOlvZcbiOlcrU
FpTWuvmEkVB9qKYuu/XVvLAvAILsdoqMAIiOhDPIw9HR664pKuk8q6zG6yRt6+je6P2LIiYDfgBa
yqJjiuXmYrj25pL8CbdStPY2Ujp9BeqwYYOc6/Ffcp//282Y1XtxfMnem/9xeeFXhm4dBWH7P3//
sfn5c/BeXJobv/2wyNuona6793o6vzddyq/yQn/9y//Tv/yP949X+aLNYlF+/K9fX/6vX7u8/3/8
Jx8EkyyFuZ+vtXn7x39efuFnl0UzvpmqQYmKWqYmNNngmP+zy6LJ32RcxMJS0BbZpBdxJPyry6Kp
38iiuZit6cMIgqH4pb86LZr4hn5X0G0xLez/9Fv+nU6L/eGm/6XIQXOH3oBJ0gx8bNlW1E/lHvBZ
BtgRqPiK1mf+Woki/1H4RocDnh1eg1CtM9HzBO2+GUTlaabfXMOenxBgk4UXKSJbyhURoAX9cycZ
M+MscYJE+YH+OjbGfiNrWU0wih9ckHoKWR1pt65a5mbkW/lGGWzZCatcWYlQRZQCnVnz4jqKrxt5
qt2Kra+X+Fq7ljnC4qxJio2V+TPSzjrf6nIN/G2ezNVktRGbhHJcSWwQzj1Sjh/ZhPpYqHXGm0bx
PwiNLbuSRrsWG7KnSbPtIQTF75VoTGfaYL8BfSTPhuN34VQGlgC5NeVligwZR2utn+wpf8Da33lY
sZAJdUXoGdA2wP1nwKzJ7S4AnAu6zBKG4jI2xUZCzuJMStjcqLjKSC/CJmFxgWUx5d/nKAmXXQ4k
S3DsXeMaRjDTy73XVPjXLcU3uFmhWBS4QVZElsduyLp0RVRY7yFHC+AaAFo0mshaDoavIjCUKNgZ
ubzTK5+ia1k0J9GjEipVTpVFzsw9k+S6lEzQNtiTEbzM3Igo0Fhr4pi4Q6O8ErAVnUCmpA8ZhsaU
b5mOQnaEZwb5syolR2ukD1+i1kbWFtqcY0YFWUOgfJ84yC8zvQFcTPyPk/PNejLaaGSIE8tuyvYM
0ywusPByBWyMkA5gXCAVCHktGbZmIOPqRLPdrqS0y9aiJ3sBLAFU9zZQn+qi1J/yCoObBuzkNiAt
72CBGdgnENGQ1ZejfMgQzKBfLtibxZKp38MQ10rWXKB/OlGtuwJGz97shPWIdX6AoYCB3B4s7WkE
wX3oFATkTakXT6NSAbho4qyn4hnG0Yrgn+ksJWzUG8REj7DokURMsD8K5KQmiGc7jZcNgw1VQ5Ne
F0mkg83uEsjY1UB1Q/RsYKy80LYDuPAlUlm2AoMSHIsSUCt8Rts6yCNu8KnrlB3REPIZZnp4AP1H
Lqrfl1dTlcfLAZbzD1igkH6i1q+PCVK4WxkJxa2SWXRj4qF4qnwr2MeTOuwkaCBEiiIH8aiMBEe5
mMdT3mWE3Eq60q1LG1ZtM19CXGQVBiHWkPLE8VHf6Go1HSytHfYVGfVbg9jsm44T8qqNRb4dpCG6
6VUDCSpRZhEvRu3Ks/28ONhZZZySVjZHN03DmqzofqAwOKjDu5rIJkh4DWajlFZXJSli7N5UJXLq
uO0eTT9Jr4keTB9YRmMkgGFksUMJxk0hwJtgHOqRbPhm9AMpIRuBYQaT1+J1jQ2051VfhyszSDt2
TiF0cEkNr8GjKRBsoMAglBkbBe9ND+t0aGLpUNpd8CrQ0NxZPYZrq29iXExKRnyzoEQQOCZ3Oceq
VbL9TXS9e8bxHFzbRjisJlOHp5tHJrG1cTaeldHSJSdT6jnyxiSByRcXxlWSpqBmfEO9NlNo8Q0G
smtgftk7+i0fjU7YckWfasRjnNkocHmSH1OjMDS0+ZaotlowNG+SZrSvPbT0dRQm4jkh8KVEdxUR
M2Qk1uA7ccbBbVQ7ShIQkEodSfFQL41IJhYl0KL+pVTT1ufTWPULRj48dEqDTxCqOTu9aSiflUxJ
yX/TqrfEHCl9EUtVOAWK9o2N3/UcoOB7S2NLvzJ8218OPaFoeM6UPnHZUGXyJg196FhzwZwkDMh0
XhcopJPYyKtTchNX9SQX7Iql6rJvB4HGyNmxXFSbSlLLQ9/jSnTNlgB4x+eOnrIgNNe21keqa1lZ
dhdNenjdiXm+nmaU5E7kazgL5jLfmNk0WZskKCqGRtlSo2v1qHEJCtqISVSbPAt620FDrYHvLiTj
hktpqQPzvVTRAQ3h/Vib4qXTCaKC7iWt7VKLwOUgZeGozYkVgGi2LYGfhy5SxnHD91lsQ03owJit
hkTEVF4liRVJjploGdLOrr1kt+o+oc4SZqy6yYNlZFvM563GlBeRhwmUCj4vqPyxgmQHbXRZGZPY
t2otn0GgB24PlvVUjIjzRlYuSgKVHj42qI12M17GH2U6T5u6mKcHZbCKHWzGic6oJDhw93IJQyAf
v+O37W98O2Evj2iwWBQUgMDqtTKErFTS4u3MrP/MGKqf+Jv0rSlnBlYw4YQKFCBnoiI9IYlAu8dW
L64qMFIYwwt/8NSI6FgOPLYJLFYzQK4KSKZI4kbpIaZGv06kMtzD1PHX2lhENyIztIVPJOJrKwXm
Q2coFIqbuLD3Ni7fA3ZD87Fq1WSHBjR9ElVtPWbxjMw7qqhuo8iscJKEzbkKrPSdsthMUnoDOtei
dkYAQNeRdUGxdGspbet0KdbUtEuLdQTfZAUYoyBcAe5dp8c+otiAlOuyjC9F6Cw21lKWmtRKUJ1R
3lDvSzgPy6gxuBWaXlVL2fL942VrNCB1VjRye+oen+QUkMhJwLKuLXSesqXcztjLbdgeTiNEcIJz
G99HBLa+hSymOG9hgQxOPyjjMsc6/6NNrP6qrS1zHyCxi73hQjQcrCjhEaA7jc9Rky4rzgRtlChi
c3R8UcmHVpNhqnCuWJYYWq8Sew5G4nDITnHJqhpQP9rwKyfFUvcaLkQiohTCSzeJzAK/wrGYwdUI
iqT3gIel4IOUKl8lPJ6106mT/R3wEe6DCrHrqavQ7xatjwy0TFOhrQUWH9iZbakFLtCbriJ+qGUV
J0Xdah2pAgBzMnIQ5o6cdsabxZP/zPhlMW2ChKC6Jkmy3cy9ahYge7lPYiqmo0Qi9MMQhxf5dEih
1EH/rVcL5gqZVkEdqtBSB5OoFUoJxVExBXZDBPDYGYmnsH0HR3er0oHEF+nNcgoEfQZyfTOX33P/
B2PkMOdQotvGUfTgZe7BWsecuSP8mm6UVK8dEbx6XZGPmboCMZ08F8fGpMHQ3NTlfWzd9cENdDSn
Zq+YIcnjoYIlPZnvTXimQMYcR+dLCz1FR0neH/rYOEb1dVPeFLax5qz6Giod4jdSg9phI2mUrxsn
5UUG+WbqwQETT6VJ1RVjajNV6YPaVXcZyZJmS0svLm+rUr8zawTyeU2Szrxo5tfKWiU5ju0hNqnW
5s+F3DzWUKr1rr2tE8TXWjzZGwkXwpNle2xtHRJEwDX4lB0SdWeUZVS4rRpB5VW6mzQhf6iuFgbW
PgevWYNnaHiHWwu5IJ9MIIBVRfYDLUXmbctXxhceHizeoXlSQpzPVICTbUsVfu+TmLxCEMqUQSpZ
v4zZRDqwFXBjRxfyvF6mtxFJSN8jrctgH+hi1Xa97sxZQxk69Z8tv0u9MjLf1Gy4KlkA3c6Enji0
JU298cFSuyvMSCmyxNQ+4w8qKbe16LbMepqoF1qeHQX6IUUJdN3KgfDaYTZA1TQJWc8pFCjU6TTP
TG3ZmOU9ph7ZHUpqsaakw2+JupDMFq1yi1bqz0Hjt1dozxJO6Cw10D7YeDbc75KSeZlX1QI4bOZ2
2vS95WTk5gaa/JbEJ9eXG7owRVjd+alxGAvtughHewtX6FxqgwERyB69fLCJqIVIxE71uZ1tkruK
AHHpfOxtyXZ8lUONTAEhmqfJIV5B97qa1T6JtO9Sz7YhVcOHtmQOqG1W9Cgi3aGTDJluWY4RcsTS
Wqjdw0z1nLx1qaH0SczLpa4AqZSaGnQV1ZXUHhDtSGrYPCRgJmwKMl1WPlJx8Z3CUItb0wpwKbUj
G2qz0znZmN9nFmI6fWO9Rvgje73tF16ZUzeUB9ovkS2/jGqhenOFi7NrE9vRU7+jSkHcD9nZjaOT
gbjoq1Z/tMNRP41YXDrXT8bmhyV15rWO3XwnWb16MBRffwApNLeexHZrD6vYPo9BnXyXc9lwUfpr
L9ity52eClg8fRoYwPzqbB8HJeRKCVG2jUub9l7ud8aqMUjS8g0JqKwMiHXDGb1ftNjPTmorJbui
C7Fr+CQJ3g2FUvBEZcba0KLLXVOQH3dgcRapjYPTrenWvdMni8+lwicdCHXbZIVtfe8qhPNlbbS3
Q5oE5J2U6UOSAw+Q5U7ZyxM1W2dIJ9pWXUZ9XsLU7g3KVIKrRSB/Cu3KeiA/foZj0yhLqJS1Sdtn
1u4KZJu35BfKu4zJI+OQEdvkBzK+wZJjbjvaqTo81rMCd9HOJUWwpSFadD1YgfFUjT60xO4yQ6lW
pO+60JRI2tMbOV0oWE51MttyiOk+mQcPHH4bEHQ+oWEeNmuAD/TP3Br6/jO0//It9+V0FSYZJ53a
kOeNVbbs6JEEk88n2RnWYnPgWFwKfVu1uGpyqG3bqStRCkzERDl9VzVUEWzakvSEWh266swoDygS
AGbUqGTPdqctbRrGbl113VqVId8aExSZLgj9ZR5Owd5qoCVc4vVce1alxTR1GP2k8aXKJRviTVDB
5bejO6sQ88oX8+hKxAS+y5RhS0eblWyXUnrf17pMYkURBuWuZs9+ULWWyjQHxYVO7AVdjQE8p1Cs
5AR8XH2KjZlQtFwOf/iGDQnMGng+ais/ik6Or0xBhj2/Je2YSqZLiXR6Fa1R70tyUwr2gErlNUqW
7oqoGDH3C2lRDdp4EyWNtp3NECePqVTbedIvAvk8V++qWR+fEdUZJ3YfhOux993hNilZRNMIFWVc
LocMmxGq0TnB0uVTTJ1NwkQaCwxKRXU34ByUNndRMRm3fcJR0kuGQObuj0X5owRYeyqtprkjNAa8
DnrDAHmUT38r1Bp5Y1QVgjcYUiTbUqinUzO14mVup0hl8QJqbeSSCeqvTrpFbAbQ+gN4RTy1OAnY
anVdeKvV/ph5Rh0JjUlAlWQCNyucoTq8OAwN8soceIPAYDRSXtP+roRXMsZK4Go6CRlxUWzaeCI7
JMdFCgSPlyJpgZSdUoK5IOOB8JU68FA9MCBkqTzyj5t7SQuyG5F2bblT1ZD6igB+ouLVWBSdOe8v
x60nthSoh8gsGB4+Cn3/D5c6xQVY+b+vdW7ql+rXQufHP/+r0ml9M1BsyybCtZ+anX9WOlXrmy0Q
tKFiMi7h9RpSpn/qyc1vqmmBBVYFUEzZRDj+z0onmnL+uYFt1NZt25Bt7d+pdALy+iSxoVqKicdC
sGMScY9c+JOUKCWChakbv0lBAGgLXZgy/biUZlM/zFbHGZ42CmzwrJ02viaNh7oxrwfkDAvQZMlt
WYQmu3xrZ9JLOPW+L5HcFaubgHiOKwV/ZZrqnSMpMVB7eQDADiNoY7YaxUlNrs52zqCoK/rOdc+O
JEnfNbItQHH0d3VrGXttNFtYh762macOiUPAipd1nXbTTsUppfeOP797bBViXnvaLw2n7WMwnyJV
iG3gy+w7WecoKfoLzqzxTmmhGdtQGQkh7lciUu2NmoDAzu2UrI1GhfHmqxdxBSERYlTiu6zSXyTT
jt8wWx9mIesPKdmuRZUaK5lduOPLbXAWUhicVcrci65tNS9he39oiumO7UO/NS+Ockw76kvfbJLI
1jGhNnDW0/zOCOKagDo9vda79Aa4tbLrFC0DOxKg1bb67Lq6/KVRv4lQKG5SdxqMikJeTyr0LWgX
HkkMxlPRZzBSSTVVc19sQx6rReJj4gaNqlKTzI09nMF1blicrCRVLOyUqL28NkE6FUaJebEnr1G1
MLLpy7EOqquQyO2FDyAP5LmIl0bQnYOibdcfPO3//iMOlXZLsFa7zaj7raLQ2uIADuq1IZnNNjcu
JeyG/ZQlV/xYzc2WJiLd5bTbJByir9HQhS6sAAhP2SC2Vp68KdE8XM+g3i+SiWijRMyTH//N95Uf
Uli1W4Er7cjmZWFPYiSlqrohX250846IbJ2XOVdZAaDP/rCBwSEbU7rjAyY/J7C6+hjIHMCDJqdR
ApeGOONwn9raXuGBu1TDqoWdgeNH1JHt1WG23KEg7f4D3f/xh5JgngJXUjpRjM4IB2F7Sy3QP8vj
qzWK5nasOHQZ5sTUi5CInMpr3dbrO8uXjjYL/ynUwIbYBZa+weztA6chCqbgn5fBaFqHKTbNLTm2
HIvLYUdx8q8/fDgBq2myA4cKKQ73LDrQyp03jVIpR50DXV4+1Fqr7JXGTD12GaoX41MGjpXdMI2Q
O07F3cuY6L3RH6dNWnPLsPCNBEfq+dIK4i1nlcTJOzU6hKaPYoVYe1bmsGG0RfUqEJPsiaymmk7w
eIB8jWA1JEXUEINqllY1tbwyIN1P0RZC6imENGTdV1abrmCmjRwZDRI9pAfdBidkh8Di1RnBiNIU
bjzau0IrSDWJyz3eBQ0AhkTCDDA7Ek5tL8YRv/ezVt1Rw+uXGrHAN0E1baVGfmX/55+Thl+2OtyO
MDMLTwrtgi4zSpAxta8BlBPCFCjoFGJCXwmajieMhsDPaIxwe5Dq49G+UKtofzbkIe/aKIt3kWG9
GulrL8fjfjBati/ZAAYJe/1QNTALKRJCRqqzQxqdQkruVyINyZBVrLVVUAIfLulcQn2Ta42s8Dj3
RvotN6BPuJOFS1cYQXYUUfyDEZgCoBsuHsLL/2UDxlmM4wKV1J5421/+Kir0evvxc2CX/4uo81hu
HGmX6BMhAt5sCXpPipTbINRqCbbgTQFPfw96Iu6/0ciNWqRA1Gcy8zCkZzPwv0/9+3w6f8e/z/33
w0ameL7b2QmZdiWU4fmN5hb90pqqZmGAwwEEJYt9SNryf+91uK6Rcunmq6Y73opCu9xb8/cR8I0p
35tuPRcwA4Gs2ltES+wLjWItGmOWxf/7+N+XdZvQJ/QMfNO/r/x7owgkqarivU+i/whIVln972v/
vrWbPoweN6I3TuOmt03lpdKjbp/FCqBoyq1HFHTei+4nwLJ2fUeNJHsZPijfwOYZDAp4asOHQYjG
ZlTDbvnvw8n6nTzPOiEbPZG00UnnJR706NGX+SkkVP7y7yPKdiIj9A3zW/5KpWUuFLXFWgqP2kLw
tjDKQfvThOU+axPjMFq14qcj1bnmKndG92Jd59i+o0RsMXCjSx6CiwKJaGN0k3tmj3Nxkvhhdomy
6a1KXVU9EoHC0P1wbF7VcnSwmnc/zQDuN84JCnSjdmNpWfWSBO3ekrP6ZY6hJxXCZwU6LTVZFE80
FbZtBP6IHiztWG45+PCZLy9rwjam3nyIRHkOLWSDBpun0yhXolYvFAJIk2EMlOLUBXO+5YCDG/qa
kr4HNXK1xiERKc69U04jxZCTbEeVQDgG4X2Y/RhtdSc2ZjMQet3Elc7gj/V71r9i11XZMlV/eIE/
UxsxomY/oCqf28l9dEQSyHRO17UdbNTjzbXMPX5gnyoe073s77EE59DdlaI+6x2nFLR4lBTi3bXU
d5nAl0Fz4sSXTm3OUwdENnm3VTijuVAv7PhvWu/cQkrgMsLx1JT7RrZbBThX5TqHzLXfY4URhhH0
P/ZcsLCZsXuaVnLY/hrIgRneiKuqmoeKV1/7sPRp5Zj1pkusT62PkSTV8U/Lg5fz/ExHsyRebKPD
f26ucjktcZmuu8m6Zb2yDXPJvCS/Z0wyg+JPEyuP+cfgQvttQUmU0KsWLYvJJLZRH0PsWFRJefHM
8kiOxBLJGOtZu7sbxd4U/Zat3bZNqp1Va49MIcGVnCqkndwJyOc/JGa2ndjJ9TrDGEfJ3szKvfW9
wo6W6P8q3kp1uBeyuIXpPk/kV6BPHMpFfxXmY5q4F2NKediT8Q3N+KFO3crBOe0NytEI+9csN18D
Uz8PAjWbPVDS3Mn0WLbqsAe1ysZlkCCrw47888L+2+qrSJWrfiherLDU0Q5l07GxkBcN9SWOw72a
JM2iaBkPaMPHZIx3h+9iUI2GZny0Q3zpJXBk0CGhswqs9OBa03UytGs8qtsyVP4McXOdt7OMmoGL
fwaDs3fUmoSEKv4Jm/DuhEjHLJNvsqdtm4n3hIMv6ZD8dSraJCSwcaOz+yBzTvfGX1kOLDM4BjKp
Y3NW5DvUTe4rLCQ1BJBE9DITilV2mDpgjOKm5vpbrMo3gJ+LRjLMIIPHWRgwmy3Du4zWSiM8sxOG
j63X74zh2Yy8tII62xVm/mO3BetM8UtO7jtbVPYFBn8xBtkpkXVJL4jcCcRHXDhvabg1jXOg0P+G
ASeTUYkGQCMYgmCeruXVcxjAyBTBJ6y80I9CKfwssq/5lL2KwX5lRuUaYFImewrZFjEsd8yLXpoE
C+BqXeR27JdKeaurGRppMOkL4j25DTkCrYBokmliqje2LlMJvwiY5DIQJ42k1ZA4MltYAMgYXnR6
5i4b964afRcOjy6JP8aQYD7rqStIC6OOLYsa31PV40pyUua6+i6ueags9z3CFeIPUxAjrY/ZUSTU
rlO/GlKFAUtKEGdRPUmMetcT/QPDC5kg3m/RywSLdf3VJ9WfweKKVyccqsGc6RFhsFaV1B+c9LPA
mrduJlYphrhr7Yh7zaRUg6ouIZ34ORDARUK6pGnn54E3RMaJb7dI13HN3kjlhU5V7Qvbu5NYLFl6
sNnBXX6SVnUnAQbpF05yKth8joCxcQDx3ETpA4kqgSdNRzA3ng9BqifCwNmFHj3HwnixW26dGBaJ
tUEWMWYIooucHrwp3mgOuK3FXbXQw5kF3HxXKvniSpn6JlKxgDCpRUdjNpcDR91SVr2lD0u6opf6
LSRkfQEEikm8XS2nER4iiVOcI4jhAt2YC/e/CcF9UroqAXX2nL/T2wtMvgfSYflTmD8xc2u0mdXb
BKWJUcqKINsgzD/U2ntXY56BkVwhuLRcbDAu0HxcrZ4LhPxD2qhG+9HdYGMi/Zp/ViWCZ5kysXCy
6Kl4HBApz3vMUirLtS/SGF0/0vWLocTbPCesoB3KbxYtPyiwNjJ3z1McPcMx75Z2m97HNtyQJHqr
a+0H5dddkkXIKISTyIB/3kU1EvCH2dofxiSf08Sid/CAMhPeMBXhryinZGF21Zm8y58SdRza7uBR
VKXvmeoXQU/VQo3jtyTexX3y3rnRc5j0nx7+W6t0SzdGYzzY4m3UrKdNyI+IrLvEvuFrVfk9RFRx
BPQeJjck4686e6n1XdfJD6OYa/UeERfnSnXLzIU/d51dAtskAEv6zGI2CPffm4hj3Kw/HJwL842e
FMUEeQ0AeS4BF24Ar+wJLWv2OsXdlsBKf3J+VE1jJ1CBF43f1a4dFpIXi2cOD6gZPA3O2WFf6kTq
M9aSFzgOS6XOliBh39IEplYV3Qnh/ksw0GDe2WTuSpT/EN1JbfbqOXcawJeus38IMOu2DAfZH+6M
Oj9a1rTgvoLpo7pnE3EL3Sj/onIFCiyLpQGJ03PUrzT+5vUhlpnIftwM9G+QNN9k/nKydY5967rm
rif5H0WNOr/MSduI8xjNGOlrVBq8BsfRPiPVO0E++8wCi4XtFINNt35ZYF+ZFu+m2lsalvKile1P
LdkXxFb5J0xvOT0y3QSvNjrfJ6IJ4huSLwx8X9mofxN6dQvbL/7B80AG2zDYJ6F7O6QL34FTPvL0
qArt1ln0+3qFtmFqOVkUMkAYvoT0BcobEv4XWsFuYYtkTmBM3+mnesP8DTz91eijlR7pB9icxWJ+
qvVIPaZJe2uzaDu6I2Kk6IHp5VSyxzQDc1WpLlFv1smZL+eKWUV87kLj7A3Nuk6Jq1kUEhRlAXxP
MY8WSlaDxPy676/2+JxmtsT8Aw027wujtp6m9mma1cZykmtijDtbkVsdwNxYNN8NYMaOEyCSKo2Y
JP1xqGpQ8vveRPkZ9JUDO4l9QBX2J8d7tMqMJG+uQn33NPkrdPdPodanUcbHgqOG+aB7dmelAnHJ
BvePcIp/mPx8cMaxEcft4VeiPCIgOKk2mLxWjmSwslfEy4IowlU+RiJVrVQ56hOspF77yYOQoxXY
th8JZ9OihMPsUAFrS7bOxDaHAGhCaWGOj+OtwH6kZF65AuB5a+v6kWv1Jffw6/QOFsTcUO/WJN/r
poKQJNr7SKx0796yFAW7S6s5aj81yHaYfaqLem18mVoXgE0LsbVGHQcx0voj2+xZNBifHPXWG8K6
ZHXywflS8i2roe3bJbbUTeeO6bYswpU1lNWuVVxzFfec8NM9B8PR1+YjABtPH9j66l6GU3vMRqKv
Yz0O35qxJhEyCk9DClWinmrdnyrxFznP6JjLEiDsMgQTS1UdLRPOvU0WmlxwiN0XFVHSq2gUJ33G
RY5W96ZF+jtIVLROGxmo/VE3VqMrsjUQx89Jt7NVaCT8uc1CbE1XnFQzeWc2Wb/Xg24sHfmZ6JnB
ntc4OiE+omBs/kTjtAVUs0zG8WzEEeFLKkJ/RZkuTAF8q9XOphXkxILal96h9obRni/60dRRN3nj
Q8vFtR2QLoghh5tlda+wN8pXD06IndnPLhXaZ1x2fqPY1XEeoKTdzP2NRyK9FLEc88bmjO5Nf6oZ
LmgG5yQD0LMwyMhlV0/CnJOq66iDXRLmoCGBtqkk9kbi3mctmM0qYhH7zbyRvElDWls7o2vFC/Na
2hmJVqjr+6iuV5nUPN9VPtFk5AwwMfDwNbqqnE2kqW2EVNxtEhMKsWsqpyEmqoaXZRYPjuI0IDoS
o8BCBieUzNm1JU+9JjoLaGmsMkaCLD1hXvOjnk1UjQw0y41bVfns6bVNOdRPkLurkXRCWd1QjWGl
b9AWGPNDtaj3B6xLUDxEDOALP1yapVu1rqDWtiTSOcWnVtpiwebSnwCwrmMZY1DJKhIkKyVcVnga
FGDPmflXmxExsQXPERWiXybgjRu7WOlKs4obs1hqfYBhc+TJjIVJgzMpOLj6clnQNw0WZZDeGI+6
04BCw17ZitBpuStZe8t61RUN45JnkdgU3mtI11stdo+FWyXXMSm0ObQbzUsylnuzclYjfeUyhNms
snDbNe+IJuzF1Ck/fdwvGZ1RKwbamcVYSm8mj4GS3ltyyQ5ahoWWeP4ljsVq3bRMCFCamz4By5I6
Pr02TfkrK9AGju1a61Q0Zz1Py6Wqed8MkRg0Jc3fNEHxntAREFaqLnkxf1bgJxYIShDSmmy0wN+e
FMtWlwMMcnLgg1+axXEewdw9kzjrzg7Cja3FP6UmfgE/FWyD9149qMvxSyeehPD+xlqAAHjz0nlj
1QSrBkjtilA8fV/VTKl6PYjgDQ8RNVO/HxICBYkJ8/lStASCywBjmGHCuUcUUtTTUyImiswrIZEO
xuGQGxc8oA10xk2Z5s3F0/rjGJCzOnjD++BC9BVNh/S/WqBw+RuaYF3Sqfy1q2ZnqhFH2WgUjC7l
ve0mLj1xxj8yYgkN4M9V2gLcNop8a4cUtrl5Rv8317wP1S1i3/RqbjlNcRvTqCQgs7qKgNwyr7vC
GavgHyTdCmfth1vSF79NOgoOVUd2h6TIBG/iWybI4rRqr1bch2hijMTXBA6pQg++TJ2apQXcyKQm
Bd/XTsC+nPrghMMzlcVGjHn6VujjwXZ7ss8mCX2+8lZR5RAXGvIHDKvvKowJxYqmcM8ajZPanf1t
ke/F2bSUHUINo3sJKRlO1bRpw/yeZOMPwORS1bAWIAgEmkNAZBEga8B/u+lRvi4ihUG1RcQEmLi5
T1CntTXbOlMtnUctw85DzrWCLo1NMstv+YhDt4bE055SoEIHsHx7Z4g+bAatq0QHI2FrBXZLR4Vx
4hq/XVm+4hDGEmOO1iIakexovS3ghVSvqqbsSSTNRinO/NeVHqKiJiWKPNe/6qZ7yUFSLtWBotoT
9AiDl5XrSeuVRTPpFwLB33CZcghP09ynXsj0xeLEYx18c8AjA2GAIZXS3Ukwu5U9ZhMUD5rOoaWk
8scoHb9D7lsYw4mUy2qU743F7TVFmUxc+qLoo6tXune3H18bY0/CoJME1fzo3lrBljWVnbVko/wu
BsFex0QULFvGV1jHF45eFxunRBSDXnHtSVWne0vdlQuwqq3hiELgxE3b3mxclNgyB3vXxOoRaSp3
k6VDqcwtmfJKdbn3SjAlXUND6f42SEfU+JT308Yeu13umSdOiW1mmWthmktok5HuLFWvPyA63rlJ
DwreuaDl2YRtucPk8TTssVi07qZjZc0YxvsdM4VhqJV9NOqpztY4dj8V5FIsSr4HRZKwKi1Uhu3J
TIcr7PG6MO5ToG08EZ4JvSMfmqPDAUbSG1vLM05B426ysr54ASoVXFB36iOMo7Mk9SSraktuxqFS
rNfBiQ4d9VcXzI2xh5r2j5JZIdpa59w2NrlhwZxDd4o8+jh2CTp7CBv9M6PGRVVhTTOMC4X9cf7V
HItUcB6flRpXMyvPWsH+pLRuzDbhKKt+mwzcQgoUIDE3hyAD99pl4lNpGFAZN+YYLDIIqY/MNzW2
GaRi43aC6jB2zbUi5wDUOSLu5klhTUWxipTh1JvWC9O378mFyiFvFXO9JvR2g8vyZH4WJqV6uCPu
PBcfXWPt8DV4TvmRW4IxDZwsJ2cfhUBHDLQ9mknQtMAOboCRsvOCwMjR2KaSqDypcsLa18FOP0eL
UxudYGJyj+2dN0ZD60C3TlUXnG3Kq2n8O4X93TQ4T7sEr6p+mf+5RsmwkI1X/LJr7k5nu7iz3L/3
HS/UmAcUqEg4stRcMew92wj2FEokRarfZS8BFwgCLrDJ/+nKL7OIPwQo07EfNdZZpbFDtkQn76X2
zuinytfND6eBVBa3YhWP5ZwxCyDN2dlT/SmQEgSpviQoaWOSy2fmQU4AJwOKoMQ0AW95GWt958vJ
cpEI5zSE3k4EPBcaKZqexkFmmefQoHvSw+nU5NesJ2h7sncSf108LlFiEsNqgG/XN4iBfnsTiwlG
sQb6jgd/85VV4U41ugWrsXVRkVvRaVeF1VSldmhnUePZSxnKU2Fq88pyZevkZlrh2anjT6Qod3sY
NtJMtoWNWFgeahFd3Hr6lrlyVV3njFbwULlXFfKVFQ8fdHCrXueuGaFmTrnSI/FZx+M5cqAGWfBZ
TKdcWLOB0qzInmZLcAELdmXhfcCi2BvygBjzs8CImuq0HJU5vKBrJYEU5ZCT9Ocy7s+MOPfOBJAs
50nqzVMJMCJMh7NAz7rQo+zK3RpUHwyMNFSOoZ28CKR7k35MnPymI2mi0esv2Guw3XebyajvtQtM
DdsfswlTW+oJIn4zcdfY7w8CYEwU9lczTb770bkEVnibrBQHpbGSoXkTxIyrNgwCp7Af0oguaoHU
G1iSUVenQC3vUa6BSR++I6M6a7TY3P6/vbHepp7zkVrVewZ4K+N3irjgyrA75V1ybUracK//gyOZ
O7WKFC1begmSS9ZuYJLuM8zPnC45v2zNaezO8Qgjt93ulOnJVpPRlhfkw3WDc1rjbwkPoWRPX3V7
S28/g5iY5EgcwN4tE3WN3+SjzljKMpTmpbUcVec1GdTD/HvY3Fptaki1OiiItEJtWBMyvwe08OvY
vMQM79gqH56WX4gEPQ7TOzdemOvhEyn5rdDGl0Qyps6rnyCJOEA87dHn02ufzjOgydfAP+oDjm0n
fLFtLn3QFg8Z9O+BwAujf3TkrmNdJPEhb5ON6ynfPNCWYAq2Bsqh8aK9Npa7qBRojOBITxuzL19M
ZzA3UVZ8d67cZljNB9n8mb+vs4eD1Iobc8izZ+5FpeisEAiSTsdyK8CSOx06JK6VInlFbPtGGuy1
cYvH2MdHh0kfU1E3BNqgmbvUbrbzs5gO/UEvLUraxq8VOsIa0KEgYyB7aCkeB35DtTP2DDgvNNZv
lEqwveKjWxLummIWb5vMWoYtHY9oL4kcto2QqEf1mdGwttxz1jkP07IPThujSZq+IgeRYxGXL72S
XmVBWTmqO88ikq/GY6vZL16kl4tWE5epD5ZwCscoBOyQ/Om14WpWOgA3wjvrgQGV1i7QYbERrBVv
5SoZUc4l8tAU9SZxHWsn0n9DGG/AjcxftUuiU+ha7Tar3mTvkZpSx+chq0Zfy6+N6kD4rYlVTuyE
NaO7KLtGo0HXNoHQ6JbC4rslrd1HeE0+u8Y0TcmVtWJumj6udqhHYOhlw2c+oC2t/skO4uRKQvI8
EXMRb7ai3gZpc1P0Mn0qhOn7xDyQrtHzHh6PdJdnVINsCk9Bcs30blxB3KgOZVei/R1em4oyXtIM
YFqiL/MY/cJU2k84udCM56cAy610zHRZcUr4xD1nG5LWEMRg+mBj4uH5gm3TFN47ksBT7TTuChH0
WyPDe8uAerINdWm7HLhlKBnaF28NBSHKcuYKKpJZURnKYkAZyukKxKqw431sZwQYR8V3qT3SGFih
0ZTYXMruxZ0YxQWB6o9D1rFmKb6DAN83rGxfwe+xEFWRIL33TXYRtOeYz6c2zRexFNhonRD5ZqEp
iyR1QXPalD0JzhqOmhGuIeqxPjw2I4NGqdbqOkCm6FcGyjNuRiwDunIX5xnuMSjXJHywgR40JOne
dIwF3TBVP0/IMZwczdeMbTEpytZgMl1b8oisrFhlqngkHhSN7DupICZPSvxehETUhVy5G1k2lKZl
6W2cYdoSgzMd9PSvY1rfyUhsekglvkmnqF2zVM2YWLF0sKmJRDIu7Ij436rk2CvydVFXPRAR6mnW
KAsjEvPA7zOb2AaZQhIBNBZfCB2ukY7HyfA+RA1MKpmaNw8XA90CEnSPFiTpc3tZuOyRFPdo2v1B
a4d7HVCflIPB/qyEhxjiQwuEG2+xpXFdNMlrAwB12XbQuUaTcqcLlCW26XOoEFVXuyn+9VFbJQW5
z2PdH7upXAkiiZZjwbFXAvDMg36gfQ+thRLEeA3K0ubE88RqSBpiZ9AIewm1fO6sNA8/va6AZ4Ed
F7HHSbWVosfvcxWiYPe7D2rwk9dTtHYmnQ2So8LL8U6GpF/ouFT3E9k8bCGayB/ykaePRardvXqV
Vyxp+c6oXzYUB79G2e2JwTX2aHKJi0JSy+9TrcPMvhRFrW8EC5WSukKVxrdkFsoyoR/9mUyDumaZ
gaBflGXwIETkXtATMlNoj0os/8ZCc6i1GbORq03gv0pjkVZHZrzeEabCa1K5hO0xwj6NymDssGq/
9RbYo5yOpLYZ+LsN8/NCDY69lZC7k1dbEZDqkti0GnGA24UfcME+VDoa7G4zfYnCVByt+phGtbKL
oYrWIftSyCorWte3yZr2XQcRFT9MsZLanbaMuC5Vsn0yrMEPTOB4NvcFnBSpypxCAJ2BW0Jj378g
Pn1RtA7hkdbCtvO0EcpA/etG0zJ0a5bcMtg2rGzKYcaVFj756NYtJ0ORIxyspG2layNW3kodVi9X
1U8tzNcQpBhbPg+EmRNdehWPoxGN69KrvhR246y/34cIZmMFVMVULMI3tLJfmpnS82jPINV2UyrV
x0D0RhVoH6Hb3K0SAbEcEg2xOO5gOiAvqb+C+Kdz0zuMmd+yS1gpmeqwBOTuJ3Acz+7UnIemORqi
jteYnEnbaliFJdrsg82RpbQV9xjygO6ugYdFJECKOdo3VuKcDOHcA3rCjdOXwIphN9kGO0ewf0so
REy/g+4Su9ZRB+XHqswhHs9mveqZCSo9FkzSiux914d/HZRNMA++NVKor6Srf0qv5LCQ7sozQryY
UsHlskqpUQmxLxm5x/FO0qn5HQ4T5JUT++5ELLV0SlCmK+YVwJKPKjs4yE77NRt5ygyokyNFYarW
3VkS5h0ifd6lrgaTWKVexw3ykSMt9oXqPWuihWLyVBRxssZsR4j6uU+nvcKBTcLLPo5NRLZlckQ0
7jddNb6LMiZuBndFYzIOy3E6oD3+KkVIopGwvyy6cy9NdzWKg4BpHLUwqgnDCDdZFSr8Q8EZEDer
tCHQ1uMrbvd7iD1zIWSbMozENmlE3U0YLfWK4YSrKtLrRV7ku7AmKcV1h19h8IwF7EzS7I0DIN1U
/F+bQiWLJeycM308mRGk4/SoSvgvYrIkJIcMC1umwE5j3LzQ2N35Hlv7XWjiJIrLb4+NyFHT7S+h
GwY9YvZUpzBd5lMEUS+CHMgjhdNiF9eak+nfO1xB7F3V0t00joa/yEY5mcNMDPFO+xbFri9j6Enk
Tp0d2XKd1N2wqFun5DSkgrNldKhAqzOAAOZNzMktMmoiypgoinwIt0UX/qmLTlm5RkzEiPd34i+i
9dtMbcwbvn5WqR11NtVXD8x+20eko4QjG7iowEvCYBYn+nMMimjj5ma9ZiOIjyYa9h0+V1/0XBa5
UrI6p49YGkX7NN3LUItXpLAUTQXj7xLrKuvHlIJ4sg+i8Z5tqaYMOKpjO7sVmce9uIr4QUFLmBfo
xoNXuE/cR76WxtqzSDkHXfLD03d7mqx14bERdHrdOXhecCz0CCBlGNyYohRVhAgviJ+W7H5MZPk+
mlAkIkp9wbLuB0GbPwL9OyUUj3a5OhBWo5EsPMUW93+rfOfs3rVO4qx1RO/+qGvsojq5lSpyJpLO
fB6MvrI9AuHYn72rhqHu9DKMGKtlyzYzxOYNrsWLV+RIvGjSqqA4WuPwomlElktAH9ug5wItAh3V
vIusIOYV13PTPERee2M0oB0chUUzxIx2U6AJ3fZN815Ydrtla0ucvh5yVZH0PA7Y+6ySg4/+O4CS
uW3snH6AJeVoHnsPxUWpk/JrDuqKmvMz7+MTAyRYSpm8W3pD5pKAliK9lIWT96rq/FN6yRKEPxQW
yKZ7NwfYXV0KLAE3I+IKQmT6MWDy5o0XIuX+RCXNKli0s2ycauUw3maEjcLRKysGX0p/tDqyvmqr
pFqtDpoms5OJrdhQIuXQavFfoliOFlF2QLGU3WDRRhbNeDST8FsNGHepdlesvSRnk4NmJMi7s3C8
dDWmKYNSJK5mAaYBH+k6k7S/Foipc4RYlK3cE82UjRHDuGvDd9FY3LyK9Mr0+BfY8qaIm2nXN/0f
obJHhSoKI7PQ5dJ2NrE7HEyhv4QWykqvcbYKxTXhwamflKOHVy+/wqHDQIEzhQdcrusOCqkyhssk
ANIUSb9pFcbsiQOrro8KhISkDkxr3YuEb8BoU7nDJ7JqODUJ6NIpHiPCHVaJyjCgzzdSZygYatfQ
wHSFm1r6hZ58Do1LgAEZgKrslMNUeRsbicOqHZM/Ftqy5TBRmaSe3AXvMferBTmbDtb02UFnB74Z
xHJLxX5VVHPZCpglovbUteWNeB+j0VvM9JNG5dFjet6SiDjtA01f0R5h+cjx4VVioOEx75FZnDNk
eHBszmO+VlDE+SUebN8duLKHFmMF/LAaFyh7cbwS7DXbgidA2pIG0hg21ah91278Ao8lXbQ9er4x
+B0KOGcw4YylLeM3y2hOMXw/kjhQag3pNtXTZZT/kYblLMaIMQ/bX40qyvvE6QWNTP9O0oq16aDn
lJ1DxV2igLbZdOOlr8GbNwxRvhoDfZZt+bHhOl9BzX0u2zf89y3DfOhLI6seY2hP3DYT9RqrHT1c
O9eulNutFiHEEhTAjYKIs5+SkRgjNGB5osgPB3bUIog00KKe5u16rXxro9Q8ECJhrHtEXCVCOUoB
WLivozP2n8TQDouGjualIL2tyBRujEnXMcoPGAbG9ynx3Kc2x0eWo7LPwtE+ZpWQBxdQ9tLNtOmr
Aq9nmOP0LomLW3aqcZgwK247GZIYQsztmh18f45j9alPbk7C1HzmlDBGD1XJ4qTmRVj2xAIWPVlB
dQ8JamPnFnSGkFa2EycXpbJZN0cna912CWNMnGiOGECIJmIjYWHJ1Elfqz32RrmbT1/TEPydsBnf
ZdDFnEFpwDJZn768akTrzFVLUKd64RxQ1kNgV9sEkOSKOIx5kZSTYfH/b7A+M5ETrJxJD41PSSge
Si/KrTKMMXkafApBprkY+nFcJZVW8BJTgFw4pjehh06OJgBFdq/JRh0rJMep6OlDYVQH3ZuiMV2M
YjXfpgAJ37oZgOMlqncGNpS+sThp9fYnx9Z8GYpBnotCJsSnFO2botLEmNbAKp3peVnZYOUbpT0Y
o2WAKyr09vDvY3v+JBR3PtnB6l1IDZOvEIGyVysCrBTRFW+ZrC5CA1o7UNvu8nb4jIOerty04k2X
psPObbXyBsx3WrBt7xyhciijlTr8e1MMUCyDwdL8XhP5LfS2QV0xmSispwDpgrAG50MzkapTfWDj
jI76QOGOLuHkFJ13CmQxY/3Ck6tn6VHvvXBfUhUr+DvYhUdLZ35oagROetJADtK4/PeRmqf14d/n
ZepU/72nFFa6V+HG4BwQe9Ir52xK3kM8n6CNV2N8nSrCzPmNZ2fJHlPdpg0s9KKt09zjqza04rdo
KKk9PJBPh3GQNQcueGnO6r22IZwVjBDronZXBPZyZFLvY2SuCj1/5i57FjAkTlPRKQj3URt7Uj5M
bM6wk5vkjjrQfErMYktNm/X04rNrdOMJ12zRUxP4hIm+91H0KAVFEicjXX5i4W5UxTpPemImcvyy
gI7xdxTliz6NA4YaxC2BrrbM4OzpJXB2RDkYLTWl/hrTJ+9RBqBHsbuHgR+U+4yzqZzAXulTlT5q
Vo+7mKrEt/Igecgwi2+lpOsH6vlI5jfknL5gWYrP/z6lte4yaCp6LDOxN4KYggeVz5Kw13FFOAWW
7NmT1xIQhm59cBbe/GHWgvLEhffy74uswNfFYCVXM/9A2eY8aj11Hx6/pC684sb0HL5jwMaUdJvg
OAx0q+SJ3PDvtX4UW+3OJujg4Xlxu7IlyZVGBn4qEjlpkB4K/ILH15lzmkbOY9csl3A74//YO5Pl
xpXtiv7KC4+NF4keGHgikmBPqqOqVBOEqkPfJHrg670A3XdVt/zssAceOMKDYghER7JIIPOcvdcu
lefYrJuLEtq3ZcnRteoxk85K4bwFOpOHkejT21B813DsPnVMQxnfhRcEadp1WaX3xnrQuicCm7kA
gQO4UdmvuNsaYt+qENQiHJV8EC4Tp3mtpOxbEC1AVYMBiGza5DZwU9+1BslFuR4mt8p1s2Ml0acu
iw0fYy6aszmUXLdEehtCkHgAyg/LkiXd4amlnpxXgftUOzc8aNktl99M4pG3XcT0bwRZdBsVyyvT
THsIZVDfkta82HGsItrMtq3ImpumylcNL/RlWZIN9Q1a+vZpsM36BlmGojRKC89Ss5uEB8OXlelX
o7fNYVmEmyBWOfb3vavU7a3qChqciouB30BeC+y0vzUDF/8ip1y7LA7DiEXRV6Jtapn9bWgn8jhs
414MhrqKymC8WVlXeDGpWN4QN+ONNOqtzP3ZWuIJpVPOAblb/P/zUDvmkwmE59goafLAB87zKmKg
TmYNCh6eWzYjNhPgwRT024/nyi6cjaq9tfk4nGhDfVOaPvb2P4+HsLbadhSSVh/PFWlV7CnaUoP9
8xyyrJujNoS3j6eo+poE56ZMof7xgv0QhaUSvL+299c7v49yIh499qPrx1NCYQiMcPo0yiI4d2Yn
N0O8s/qyvzhlkFyXh2QKoqtVSJqAaOHeHwLHvWJXg7Hj//GUzrj3vkrvl/Wl2VqngfzGVdur6XWM
Evx57cQ8vh8cNBAmi7ot0+tEM+MOJ0uzXTa0LYxeSOnkJlWC/KEpzI10WkZZ89LykFP0SYNcOzHd
+WTAJYbVrEFwzAClx1ZZfGVm/TBVorzpIwq2WmKwpjpKCo1sXPzV9VVqHUyuyP4Gd65/TtKQPHQk
zbt85CrnUPKYx07TuaSWiLMcCOWyuDzQypxQtAWCJFE2KTDw39WKam4+nvttO1Emr0FWZ7tfDjLv
vxxpeQ5eBaOOIjr+dgyFIcM5tivr1EQgQVl4P/SfZ18WjTLV9qXCf+Bfn//YNomTcIvNkfLzXw8C
0wJUBvQom0tAg/r+z9WanAjFczI9XRmRXaIbm7dc1r/vhOnnDSmRahX5WUIl+ySgKhhVU91qx+jv
XSu/LU/XjIL2QYmdalk0uaWsmUIpu2WRSMov9Of1a9QU5Ys0rvqYNZ/KpvPPSgs9YNloVAUxF41P
MOe8VkmNdoW2Ijia82KD3bvELfioQFZ6Kk1+w/PLKSCdkPDN6192IlIy8GirZdtlJ2yGTJvR+5yl
MjWfNLoXlZm1N3gc7X3cqO+vvWryfu+XlBOWnewJf0bb6gFsJXaqLOWVeqB1tZMme2ngCs/nTYrC
ObugKhAd8uqExLhDoiwc2HkxyiGkFFi+31875c1DRzXuMRzy9Cmvkt1yZKnK4Yh0y8e3vkP8b4AW
ib5ZbPmQ5kr61CSkwet1Dm2h0rOnpqiiR91/LEqsYcsGlqYT5hd2lrc8VyqldrUVFy3ZvPe8TxwB
AQmVutotW9Af7s9R7j9k8zGWpxSnHGlnExm/PBcBuj2maOXQGnGQ5aHWyu9Ykv3jskTGm9gTJG68
b/F+pMy52I7yRHiic2oGOl+0vIhsS0P3LcW3VFY1UPJQh0eDNHqX+FN7a9zwOlqd+zZFEs5t5ttA
pflQbWug8jLv6brKPswV9UVmWkj736q3IvDtT02XecsGtYrJIYsm5ZRGDbPfFCQDzXbnrUdQngyV
fDbAkmFmMxIv0dr2i1relvVTT1VEC/PimEGM40JHkWtZgYCOmk0dx4/81+MpnCkeywqzuQb9hKba
GULPaIXYV/RAuOvnL8v6oCDIL7Rs5apPgX0qS5RclODdt0idNh1k5c+VVZQo1OnEangbX3xbOywb
MKggmqKrwouOGgzQdJ9R0uJzoYx3CQAXgmOo1J2buJYH7UX53LpEh2vR+Bl8GmZgtG+KPsbnOoEL
1tn8vNFI6V9dH2XoMI2vjH5pDMRFfXAiJB70fitU1GzRV/5DbTbTLSiEvbX1MCC4O6/n/5gnOW8Q
unh2LGkpD2MNrq4MJyzZWooSve3XIaqdr8w/6OEllX5JlMo/KQBM1u9n73bxmNlvWU80pepqKGJs
Phu03v77yS0Km2MUap8wweuQLyGRpdHYPGlCQoDm0GEefR371nkanM7djYiwt8qkpZ8EeQfLBhXq
Fxj8anNfy649KkaebIbWKd+i5HnZIFCIzOR9004PK3ro7QDFbn5fIwYkPLj2K5cMfVO7/nAIomp4
sJnIIKrj5IK7KpoI5yasQN/qmZHsRq1Ibgyb34+d2Tr4nrDPH221Dw+Gk8QeoqrwVQmYbM2HKDjp
Ko4LH9ixqp/UiARUoq+1rxbxZJmdfC0t1VyPga0woQpNWBW4b5Y9ge7ssOChJpdQKvJR1POFKH0y
KZG/vzzXLb8AQGN4reHTxhqfEE/duC/8Oy6H6BKbAPVCEfdBzJecOlKBQ6pTvqjh92UDILLKSgq3
P+sx6K26pLK/fDbCV+6MZEy/iMzCL1MExkEYqXzQFVQy729szK8dXwNcG7G54a6rHzMzVyQTff7E
no/kK5xc/Vgsz6IhDg9xRYn8Y6Nf/lx2cuzMOC5/UWNTA+QXqFZ0abnrXw4Xz8dcNlqO/r5mWX4/
HJU1mOINpfDa0gLgn7yaf7r5+/pIRW4lQ7gvH1u+n3050S8v8f1MrtOWu9gV78dctvn9dbzvvhxO
5VdDHTOOf9Yp6b8fr2P5qzChaf6vADTO0Tdw3MXP5q904AXJ+4EO/j9EFKaR8F9hNg5F9f0t/yto
gx3eQRs6YYuCkEVXtTTzD3Dwn8GNrqXagjmO4xj2r0hhghsNzRRgMRxgG7r2V9CG6kA/cpDP4UZQ
hfs/AW1gkP4NtKHZ8DzgGkMB0TSXaJDfov8SpwlznakRLreSvnNFMawpG3ddu4n8igQOvp3/hjY1
2xSY7o9MD/qHQsDDXDYwwupzM47xc1Gk+V6F9eZxV7U+V4O5bhKt/GrojbkyHGc6A84ilMJivrns
aTKKFWo7fkq7Ptsa8+jaRTFBI0J9eD+02SMKVmyukrHvHmumk1Rh8ztzMJrLpEX1dQwlA4Q+ogCJ
wfouckr7odLV/MQwJ17XSp+9jaI7Vlqh3oKh6vat69sUDdlhsB4dgLKvptWi3okzoji4tn+WXfS+
HyP4eGOYFJlQ2EbPhes/tvPxrJbuCfnhLbTXjnsokJs7BJnoEzE6aEhAYYsYavTNzwKd/vG84v3P
sNbODTeX1cgIf+0mqDP/2GXZb34Qtn+RZtHux3nj9+PNzy8HQHXeH+OUpO/5qff9P7brgXZ4bUed
4GO35a9l3+WvBufqnYmu0DPh2G51uxe7Kqpxnkv7NvAtuOZp/1LWOktZ0lwcO3lb1qkGLnUwST+X
dYFBCQlwRIJZmx0FwywUYnDMlsXa7MJTH/XD+6I5mQD4NZSdKVrEVWy66mGSKlrUHs6jo+akyrsw
5sWQNh6umeKloxyyJpIk2S1rw57eWx6jVbLmjcNW41MbRI5unUU/899gjIrLsqujjsfAKMqHZZ0S
znkscUwNjeTbwU37CwM/zct8c7gMxqR6ihuJS9ggN6G+rF1CcJaeH2j6ZYjtwcsC1bwMEAxYy6jR
V4bOG6zCvVCqbj3fGBV6tUh7MjmG14Lbmscm8RXomvSGNE+v1A1KagF5fh16EkKUNC+vRabgDI7H
6urDUfAGI2+uA64lL+vd9jq42D/82O+vIT1aL3P88UrDMORsirjSmgD5xFDhWjiKv/EV7ud+DLNh
aAzrmvXC2fhG4l6DsLM3SmP710IrrY0fFySBdYTLDIES3SPCQFQZaEi01IBeamxk96QhqZRf+/Ke
K4HgKI68H7RxQh6k1PeDZEbJ2Tq4pRo9A9Xs77OgJgbHyKf7IYw6kIlSvSdcueV4rc7ZkKINRWYi
03eqzWCU9v3QKJIOeePeF7wszuYo936MNAcPffgw+DRiyWuIkf1OGWcb0oewIm/Hp6LyEEKdg4Fg
Qljpq+Zqq2G3r530y7KkUSK+Ln91tgz3fTR9/+35iZ8dZWlQcb+t6JUsRyeEAuDjIMsmDcOCraX4
ICn/PPqygpZTS7/fHN9XGH+uLYRD/UqNzd/3oLiqeWWD8Ik3piKumd/B2MVEMBtatloWPx58BQyt
0SnN7yv0wFc3lOTUX1Ysr41YXKglJZLvj6MsK9xUhBvGBgzc51MuD8sK8HpwOCfCrn9boSZAR+nf
6+8rPt66n1AfM80i3HwcZflLWsRMqNiYfl8B31pdhWOKMGg++cehgLi2K0OjTb489/EB6r6VMZnV
pPex8bKvXRO+we1Q/X1Fl1cmHMs23P62R0JHHX/4CG8CudGdmkUHnebwjYvK2lTs8VOmTv4OpVTo
kTyjfiEXY6UITHH1FCmXMuMuGBkOpv+qFycbPyo9E0Q9OEpeK1fxssm2vlkSa1TGKJIfuLGGw2yu
MyuxdqIpAN/adf+cGe43y/bJPslaMAo0r1S9NlZ1hZinkqLbdahOqVV2DzpOxK+VM5DMZ4cVQGoG
7z7VqGwuSyG4PmVztWp5qObiVUsVa1my5sKWYirJWptrXwk43m0Hux0pdJBeh6VIpk6FA0s7Oy/P
LQ/Lxk2N+lLOZbVkrsLVKRLMueBWBDi/A2Q2yVySW9YtDzb1OoEQ55r4Mnl/GN2pv6SAJlUVjPxc
8Gvm0p9KDVCZ64PaXNkUc4FQUin8eKqdy49BuFeWsuK8ZTiXGiU1x2YuPi5bLhvpVCaruUT58VQ2
FzDLuZS5HH7ZrJ8Lnfpc8vx4Ts4FUXUujS77Lmdo5sKpnEuoH8fT5gIrNh78nPMreT/eXIhV5pLs
x/GspWBL5TYB9ResoAkpZ4vabkWNFzqFTnuD7sFSCa5b0/Lk6EXSTzeKkU03uzfHbUluLV0Pb+zq
dBa7qZ5Ru/gWejN9MRul2jRxXW5BdSQvfarl61qY07orrC/1GOQviT1mK6mO+qGdF7l/ovGv8LoN
w5S9ABX8VHEX5mo6aybne6Pw6a1WVYCzmqVseBJxORvKG9yYmX8KqIBDWCM/zejqXV+QYhK14iW1
wvHFMGoDCi2dj95vxxdaOP0uDZUJTd30SVRRfyWezdjoENm3aIGmF8xU44paQHFoh1i8UADCvNzL
6BTasw0Xwb/SF1uFsMRHM2qzW9q9mVWqvUiVDkowWE8TgJcjVhZA5a2vHWl6Yz1xa/0FGA5pmU0V
bSpVudGdE9cyiImB6Gq+6/EQbURoWVvgLyi2nTI5BFnQv1gTem0VWQcOIhY1xFJSE1Tey+GtZ2x7
6eNT7PAf01mq8UiZD9sT7zvNJshtTfF9zGT13EIkT7LROTA4KVbL++zVUt3mk1psjLycXvya12UD
JdhSPCmOI0IAMo950HAvHoXtihfgGp8DqXMFCCr1RSf3IlW16rmB+7DOq65H3+Agv1S0Fx0cI9ad
4cfyvp2hkwc3Rs+4rJS47awmZGyaFqGndsJ4kSk+eaMO2/2y6PgmMUyJrp3tEva9jWVVymgrktJ/
7C2lezY5t6vH9ks1GQxnUAr4vWa99H3mEBJXelaC/dcAd/3C/1zl5cowehiq7JcQeLNCb4J8s1Y5
RYa0nrqKUnJmPhjShDI0yLMtkEeXaRme8z4SR9pDiTf6FhP1SN+L7NqQWXlp3CA76KJ/CrDxQmM2
zgE6/asJaT9ozg7tUau2PfytxpMFmANsvQ7SPeNi3FbbyYp2Ch34doisPddvkzrhYB2Xv5aHwhhM
rFVoVYVibnGlmivAlx7MvAOFsWFbheKbT6d7jWddW/Wj9I9jHwRHZ1ZxZ1XIaZ66vDdP6JcEXpNk
SwRctwljlPY9vdWVoK2zQt/QXnA82uhfv6BfwcdMDbqKzMLDd9A9xoJEhdL93Mo8eobPku6rMHnC
u4EEKAzxVyjhvVFOE8NLsIYutdtqmp4NCm2oI3OvsnLCW2l1rSi6oB8T8JF0aqyrwBkfqgRPSidd
0jomZxsq2pegL7iI22LcZLn22gelvi3GztraU3MJ3d5TClJFuRDuZfmI4WrMLYbllG9ylxiQ1CHN
jTbMSpIR0vpyLZzgQpdw8uLa+Vn6BRekZtjKSm71cA7ySC1t4xPfNd6S0DC25mDBHc/k1wlfWJ40
Z9fOn5xkfGty8vgq3/kJRg5jDkUiV9swfsECbrhf0BF+N8dzYxsPsJYkwW/2W69lhDFgbFJyy1hL
03mrZHLQRqKvAjmQniZJI6xQONUoLrUSML9OZRgbbYyuYNNmwcqsHkPQPndlXZEPVb/oGY16laGu
GoSn3DTVOwMdBOFKMV8A6ZLFVePVryyqQHSt0wofuIPFU0aocVq8kAOml60maCm3syHc5GtYUBTc
u5q+16pRWZkxqkasHfVGEbTtab132dBvYYpjWHe1+AzM+nuMK0nmT6XUrU1hc5cMyadLOu2+1DJI
sDauKZdiYDrox7KaDmWCBt9n8ox+qFqbUvWaOPqOriNfJb0EOQun2wU/JWxsmJKo55SPifS8yV4Z
stzqCn68GcVAfMHY13jMq8tUSCzzG0k/NanjXd8jvyySvatiYXRb7ZEr7S4d0WcErTUgPK02qk2S
Qd8iL+mqvdsywsCO6yLNjS4XQvpezdRUGVcCvNRrdQt7hau4+ATobsJpZj/2bvNkKvEqM+R95yaf
hjDWNniVL0YL6siPCVEzS+0IgQJ3gHlIUsJvOq3YBMC9+C0GABHNwRvVqfZi3t5a4wtqRam8Q58b
bctLUeVIMMEz4iY2UC2kOZXvgHQ7vDylMKDzuonYPwVkEJ7HZ1sa5VbJtOwuBQF8l1XEmAXo3RSd
Pk0Qf1HdPEFPkl6Nrg2xCVMFyQcgmgFkp1WfIPT0cxDGXMltCEOVl2UCL3wwPpJgux5pV8ARRLBj
lj/CTtRofkXGr8aAIxyiZ6iH/AAtI9oqo/Gg+dU2cRW5n7pJX43E874QVLE2oyo4WRZjn0hluDBI
9QupX8Oqsa3e0/tydgnzIzdMyBhhoeJjU7jUxpMaeXRqGXCK4RQ4gw7NDGvx2F+mcSr2MuluQa60
HhMN4NtavLVgb34xVSXeBLwHvWQMaZNSk660nMnZWDAisNwbMxu+ilxZH3J3BZ8nJjp0k9WqfkhE
HiEqfVWaYaLMA2uirgrY5XV16J2RMpHZcTnStWNhz07G8jy61pMWEnIwWPKnrmnpxQgK564BMrxv
RxMCG1UBv0nAyyvutxR2ydYOyWNKasguOk5Mx0Q62hn1yZUXmTgakAS9W9l1p97tSCoNfxLCRsEe
jUXt6DcSx2ro3WlOJXnHRRmLanXqVXj+VRHxP+/kpHLk+rk1xnGnSTAItvk6pYdQXIXRq28Z6L3V
pPiMiYVx5lgiN5JTGDKsgJTtCY2PSun4PzF8voD4pVPupvVw1oPxOmK9zwrlxZ9o+5J9elbhG3lK
p1drxP7Ni19VmHwo/q8tA3tXrll7t3tsyKA6Ffr3weln1mxir92eb6MZSOdAzM0JNFF+VjIaj0Qm
HJKIlA10ILcude9NAU6wnkthamgfO6LpVqXIrbNJKspd3wxiRz1lZ/WNQbhqMq4RRUWnwPwZJaL/
3CZNtdVdgqO7mtyp7JuSmWIX1W1FYaECt2PlIBWCgR8GZo5tl3UoOfrpEf4HtL3G8kysPzCbCq+o
4TaYOvZOHx/XbvAje+MmwRep2OU+HxjcQNldJZET8j9eXOWQlluzJNiyy+UzqJdq79d4BKdR3RMb
RJ7W7BH0A/0LympxdeQElb8erpYTiKtN+QtI1KB8jbHrPdqg0lGDNvWZ5r9zHBR82YE7aS+qod1A
buVnjNgKGCrN3PJ7/SFJ9fTpAd5LimRnH/+JLnwbcaoWKAdAUsUqLEHcqqEya0UJahnJ47yfjPDe
7oZ6S4RWfRfQEuc3rYVey6cWC4ROZYAOrjKUq9NGPAgUrPO4m//Zaa23FTIUJw02ZebCv3B8xgDp
MHgktz4G+XhpggYre/6jTFBhDUkWbdKyS71GMORXgeLppXUqRsz/reEjCnTVz34dH2sCp9eyGqy1
YnFZjgT8p0Lp16CZsLxOaAYTjdmqgyTGlOKtdxFPuwp9FzTMc5mO2s8bhQewLcpKtUp/TRtqp4Lv
CZhsuZVI1kFhErSkPrf3aW4XwEXmvuWcvluZaCsrLNOYhAIaANRxOZZuf4/b/K7kQ7mb/OnNyFyP
+JubrjYv3Wj5e1MhlWPSxyMxSuVZ8TUuDvNfjGD++MvXZzZgXqfr9xUUZmB8zdssD9CGi6Nb+UgK
/lzxy5/aDOGqpNZ677s4gXzfb1lczjdo+DSMzvr8cc5/9jrmtJuqnmoKsH95fR/bmqj1NljFMQjN
pyktHfT9b6fVBIXOwD/99jSzNWvz//2Y/07CozrTwv9z7Pmx7d+i5i/9mHmHP8Hnhq7aoMX/wTf/
B/ic8EfTtE2Xu4MBG101YKv/A3xO+iNcc8NVbfIXdUv/BXzu/N0kjlE4lqoJS5iG/T/px5iW+S9/
KwuYS1hiiKLk2K7JiYRjasJAWjG/iPLb22OUB/W//Yv6rxnZJYFsNGQishU7WtZ0IMbaQzPFbXHw
+0Nf0OJY1ZbaH0LsrcwPUn7vU5Rpxxr2m2CMBclOdoDGRzjfwu4OH4uynfjF6zGE4azn0hJaZBan
89bvy35G4nNI9VNhMHTIJ4lnA+VKe9BdY6+0n5MOk9tIQghuvjt7dNVHwkz2So7cl9D5aONqxrMr
wx7wC1TAIgk24AwZtjouvsQoA4bMPWozQVtfjTIm/qmCM6C26Q8zV5NDFrTOqnsW2Ok2idTlNggp
OCvO86grOYlWxXeLbCgPjh7D46Ae146ZZw9m1pwFRQwkhSmkLF5Y7jovQ2CLV+Akk1mJQ5ejbrfK
qpt1n+pdkjPGYyCL07vS8m0tQJAHorkfShKBHWFSLOOiqAX1Q4ipdR/MQF1zJJ9OFX6+zkrmvIny
rKgGIujirCKYeMmmvLsk0lhDG11raoA3o8EB2RE2TwdCs+9J+51n0P42K1Dr5wxJ63mgGCIVuguS
Cmtq6xunRuIDMoPuQJgVVCHctKJ2uhWmf+cudKf6WoT7OCu7R61BtowiY76qMWlo+/GipbG9thPs
u3agJw/TyQpqEINKEQGxlk9Fs3XrKjnZ0zkdU31HxFUPLXGcDlTAISJG3RnNtnSh/CEl2rjAihlB
Po7ZtzbAT0HMHRBfaeK1SEiGGnoqpM5UoeJuXnPhJLuUqemq76m82Im7khXF5IYq6ZoemIf39lw1
ynpoxIudFB5ZsUCvrHZb15h5tYExduCntxBzjAQOyn0SUhAG7FMZhxNgEaYidpysHctKT6OtfSaI
w/F8BqBtZ+C4Yuy3TsLRgS1YvwZFsa17FDbF1EzYVwyLL1j2kpQAbHqzpJi8vBNGR0wcHGXDKL/d
CP+Av6NlTgmquJHsDWXansHCOyOmWG10tBAG6n5SJx6dAeMdc8qrEiCFy6p0h6r000jRiVAWuMeF
rI56ZJLiS97Npi+kCRwL73pX1NyeBxJ5BlzNjDCt0ANlc8orgypHwQSiK8xhY8D0OsCOOav8qMkc
6u5zxNCeXxCTBWljAD3aKRRE6FtAi02oDVCCg759iib7uUM+cW82lJvDpCAlUspr3syK5IoRUpw2
HRF0lF+mGF2xM05iW9nBj85qD2OdqQcDrsXaUktci8bZTBv3tDyUAI8Mu54ujjrh4Skxxpnk73TC
VZ96+G+0t+OtaefaMbXzF2rRBJkxtSefsLwO2jqEARNb35ixNmsrDvQ96rOOrxGVXMUF+R4WoBOc
Qpt2d2FNE24SCd9J7Ol9m4oNY9xom6Tfohn2HlsGg/l+BNPYVM++TfWMX1676pwsWS3fgyYOAi+g
ROMmyC6aDhyy2lLPNrW3riudtar26XYi1MjSqPwMmcTK5QA8MRpCu22Ll6NJYLAiFfd4fJ1z6dhz
kFBxtDOw0GTcaBQFDMmFyle0wKtqpqKMqyy0w05OXTDGXG4mG6Pf8I1ED9nIBxouMAFjOE/t6CDg
FzZQ90m3PZRQhF239aruDGeLMyK609NKhdZhCi8y3R8jQQKU6gbcCPFG08kYCCLSBhiP/NTnTAIa
AMNDNWcScFOD3DY/x5T2e5GRXMDXxN0GNGRXZEJ2D/2ccFBa+astCD4QSlgfAO4naxvnCz8xchDa
PFHkzmqtg5ZjKLCXvISqaQ79nKbwy8M8u4j86tGmee5lCbxzV6UN1ZRqec9b8ST4sUyA/El9Qhym
STNxlkc936FB3VSWDtdTgEdSXfPU2VQIkzjEka21mO8ALx0Qvq96UKJeaTjmq+Fz/4C4sNaoWe/q
PjUOZt3TR3e+SaNJH1qMKPQvHEmy14AkE9f1UZXxUz2vlLYr15TfbhVsSZTTrfmlSvad5mhvFJWq
Db+U7uAo3c0J4+QMupg846kzmIdryoM2B2gkjsRk6LvmttScY5fm5qe4rc/T1MbfW117M+0yRgY4
KF4UEEiazpRQVLbiYQorsN+idfckM2zLRk8vmSK6OzpEaP5gymz4svPVaazdCLT2UBTXuu3DC+/C
ugspFuEfaj5Te7+EVIuIBTSeEoKAV5jOh6tSkx1Q1IL0XRULU6k1N3I956RHkfxQKphFIzPLjim2
pRTyUSfHYasEWr7v7QoqVsPZTV0FOW3a22KoTO41trYnKEjxclPLryKwj00DW8xSquSZHcuNLs2H
ip+US3GcsOixJXXMmKqTlWD6zGwLZvy8OMJGvEsDiGwjjqYTXynMbcufy4PqAvYRg7v1hdGsGFGV
6ymKes1j/FWf/J6hfG5kDoiepjnFRGadAr37Ueg+KK35qSwN2lNS6tYusc1jMOlGwxx3ak8drw8s
IKMTP0pPBrHt3NJk55WO02LHIfThTiyPRo4kPTGGB5fswY3azLmNnR6dBJ5le/S/VKl/cU2+okRp
vhJtZmGWjZpjKFviNZoi3kMoU1cxjoJz3EHK12xs/7Fivfg5l7EwGv21nWXtNulm1K6iETlY1/cl
//NZVS5y3+SSGOGhrDRj64iT4AM8NSbxdHmUjquma/2jqIHGNfHUgjcdBEbIfthMZXEvfIMbaq6q
xww8ymg1F7/v7YfBncm+vsLP+x4ogLoJU9NGdkAcYZQPyj2jFQVSiGq968Heg9nv30elfyNj+L6I
8obhpyH+w2DVYrQKOovhqm1B1/nrYFUk/JinlJdZ1hb2fYv4dyV7aCa8iCSbnip+QF6UmRh1R7m2
taQDmW6Dz0yV0SNQ8I2LwrdCaYeTFjS7LA2xyDWAbzt7OHDWfgcz53MY1l+UMQfgN2YJVhr4ZWmT
HWKMaFD7SQdupmDb1BLoTdhu3F4B/4u6PBAukRbVPWMeUk3ovQMsJuChidcEoQ13v8wv/skHoZr/
cdhuOQKhlqG7NmLSeYLw67AduZNJ6krUrknCaU4w4yGjFFgKBzrGRulzNwVAhc1cAc7p+Pmutygp
GxomcF/ye85S5YJaRa6HQY+uBK5zj+lVgk+F8hqS1KPZI03qKva3xDH3YA/Hu8lo220c6V8IgzF2
WFIpLavF2zKCMXVGRDmZtJ4ygFuxYyvfh0bukigX/2QgZl8633kRok0hgYifpqXjyHcAzxSaFyS6
vu06IuICPb1qMileo77eEXry3NYtgQ9RS6qaDD/ZOPbXxPB2a2T53XUU7dbq1OhYOhTMgLe0VHiN
6L523xroCD4hq18NGtkO1aEZmcNXPQFNVADgzorW9NS+cDYln1EOoBPnfL4FW37nmoIYFTx0kZ6A
jwPWvNPHGU0CwQaJCrIHzbzUdUDCvcBLRaFFjCJcRXa1dVCdem5CpS4P/Z0VW9WdouhfwbTXd1aX
QSDKYESqgJQHqdNNtZFuFcbsIVFIpXTbldaI+BC1tD6YkRxi7ZZXVrm38C7C/ZVP4C/MLZo4f2MV
JDX2lVt74FR6LifynlLCuK6S5JM/f7bUMpEk0EpYN7QMVqARaLBrWvVEauwnUtK/lkDYqix3t9RE
Plcm16SAqD/wHMYzycw3w+c196nyVTEusUtAvGqHj+EsXAhsiqJxEOugpJxLbiYhOGmGO370akPx
fc5hXeIyAOGRviKgQ0YA7W1SK7qGjHoTWzwl44+M6Os7w6+SlzHOzv/1T8P8TV/IhNaxVcdA/qga
iBqXCe8vE9rUKhO9g1m0JqGOWEKfj0rY4b2KT2Q0wmfS+0DbBw4ZejOpilFCRyk7ciZmC9gTj5Dd
X4g8uZtq23jE3e97CIseS6CENE9cZCl7c65EJ5iz23SvwbXhBk6knx48Q985KvMdxZ4orKZaPR7m
3rlWZK/uYL6lDaNAt3PgTfUw0bXhztJwx4yazmAwOwrspHd9yYBYNVFDShcAlBTfVS4Bd7EGqiq1
APviA6S2XHGbATvdOrqnJzo5yhDl4wBq/f/Xe/579R5Eqf95vef04+sbSJG/FnzY4w8BrvV36iiq
6uqmodGNpUDztz8EuObfVYGI1vl37s5jSXIk3c7vwj2G0GJBLgIILVOLDSyzBOAQDg0H8PT8otou
2beNNrS7pc1MWmdlTXVWBsLF+c/5jklCLdDx5/4fwcf+F8C3wL//x4W0cpdhumro0//x3/Dm3lUe
Ww90x8O/a/zXDLjGPzdRE5MU9Y3Y13xd56v+/Q30tzdIG0tvEF5hgHVl3KC8mtY4cBQ/DG4cv3pv
nsEaBuLs0A5Flq0rT+j6BFWWR3RuuARaPV+mJqPYdliAiLqe9GmiTB4qjUwrd+j46N5ZxJaW9Buz
1OnoUQYX/aqlep7JEaMlthZTaekFISNfg4Ba1qQdqzW1tsFLMRg/KzITKzAK+abVtSvAjRweY313
5fTGKitM+1Cl0ASII7dUfrbW3urg7mZV+wzxl/QveZGwK3GMBhDLDn0Rp6Fr00jmcsiHd5b0kaMb
H4WR7Rppezg2mZ2uFk/+rrAg9ZhYGP0EP7S8ccKko1LJxUsREnc9ySEG1DmZ96ZfQ+gJR4OZuVtj
UC0t63eNatXHViYUrzlMd1wjKfdD73ggsOynzG/8V+LLAtMAroh5Kb2oruA4rWKu9semak6UpcF1
nJtXXRZgdgSCk4vPymgGSr/kpw28WEKsobyYS2lWzfMVoV/f5XW/JUcKbENXI+SbYcE2YLxnWs4N
qJle/Xl+ndPpRTh1FboLMoPhuOwMiQW5QCyPtqinqFH2uJJYbehvOpGEXfeV/lynKQuho3a+5Arp
KgHOroRqU7v8rRH2Xxabto9YQuUiiUnEXdzz3VxewlyHAJKr+LML5qOo7Z+0WRRrp/UfiRT5VD4F
/WnuuavMM0P8UYkXWTkffhEXO0BZChvfEEeqNMCATP4vp8lQCBSFD66j8dw6Fdo8m2GitRTIFecB
PMd6JmS3gnC+S6zy0MjkE5XokYet5RI9Am8uIVXZ2gthQGetGs6JiCKEiHPii4H5w85zhkxN9TXU
Tb3iSJCuJg4nUCigAogYUv8EoL8FgR4Cn/gc6yRYGws1Qeyke69N5daJKVO1Foi/Ku+sxxa2BVts
W4QjIXzcXtbPXtq/B5P9gaTtdFSK64U1ieFKToVKjnrkCA4j8KHjCsTQA5NjzXzetvV1FkDvFbQD
B2hi5TTYoWfRtBF492ZE7A7wglXgOWuO5O6GhYd3X5BARMJ2zWz0bSoT+h80nnHFXA5z3rQWpXq3
TMptioJ/WWpodAxMTFtEIg9dBwnCyJWFf8J97vAVNon7DtqCe6lDxQhGWZAkU4ZzyL3wzIPGoQVW
Z/y4YrirVmWvPPa5oDsCq7srErw5MY5Ua9xCBqXJuhcWg59EcFSSAy0xwGEmvJOFG+wnM7BQLenE
yYyZ9pFZ2Ah1KHHWDIWlz2tt3XlevzUTdz5OYkog96qH2NGjWikYNfqADIK3CmLt9IZVkpJu398U
hg7GK9bOuiGeTGynNNfZvI89E/DIZHySp9QiSEG/UFBoL25akGMLO6vVdEdPR/FqIcLspN49mwFw
2szqxDoxKkb7GuA/jF3x2YfBv8d2cM0IEYYS+D3ze1uuAWDC5lGkISl2zvkrE4fkQR53vkZHQNNR
cGxxRwgH4FpfS+pzX6MKyvIXeJ/MtcjzXPCQsMje43GWb4WNnb9jHP+dEmddGfr4npbVbwXp1pbp
Ny7b6wBMIgyq5QNs8q4ss2jx4nWmkaZo1YaG00OigNstzaWDs7nCAk9peVsVoUtab6VVmBiV89Ha
LXiv9CuQUAStEuWoiO3VRLcjw/3hxfGY09LoguMFywkGMEjcuvsMCuZnUxmfuantKp9os8dse63L
JYac0RSbGTTMjmPb90hv1jbwTSo8J22ddQ6ZBlfV+4UOyL3NCwCBCwiAkkzxu8W4jS5Af+Wbj9lM
B+u4xOMJmOBj5zg1zw0xyrLgiEZZUjxBlyn9vAmRd/vQRbMpIdT53PSooDAPKDpPiz5+GhRUwN5A
V4R+SfEA2NpFX0i7KVQb7JUfqrZoYZvHS4vhgCZhrInF8GjxXh/r/CmZyncpuue8LJdIiRwDD86C
IKKi+oQHFNx9ReUjw+AxGu2lgrXZPfWu7MOZ8d1lKZh1071ChVIACHoyn+idJYdGMBCyVnwa3Pwx
KciO1aB/vAl0lImHJuwa+exng32MQUxuG6N/8hr+b3Vm+5tM6z5odv3QxCJWnOaT0MpsQn3Q3Ew6
xfgDlmljm/NXCgkYvdm+GMX4hDsFe0lD1DwxgxDmLLPWCWynadIIOTT6qzYWJcbKCkG6877Nztk1
jSfX7oJ32tdRrr2SWIuv0/XREsD0p/tsodEw/tkJZAVaQeWCP7QkG4wTJFxmjKhl9ZMtknWpjrol
s0NhmzQpEXQlsnjrDFTeARuJ3r/6+vhYL/ova/DacChMOssSCTWCEYQGbqgrLAIXZvswJ8a8S9Ef
bHz/UZKoh2Gatshfu0YN39VkfQLPgEpsPvXa/A3GFevbBFXH8qDFutvWdZDFLOXpbzIR6V6OdXAT
TDq4NyMNFBgQhkbbNIQDMHNBn1Hrbui2Ist2WUsxjjeS/InBU3RJeylqGzAA4Op1tUzPbiIeuMq9
dK27K91xbw3xia6LG7aZnWd3XJqSsuanlj86uf5QtMM1sbz64iTZz0ABmgdNgtVT8OOv3BQ/SkcX
iz3pDZ605XVwaewQ3sJe4ORnf0Lvae3hxa0talz1DVCMKJHOafCXtZO3O5aGXXev8LJy/GeW/Bbz
dIDrH442faVtf7lT82jdiZhiRlRMIL33B5mSYSaibvfOo9dZCAJapFOIZBXlubhXrAoR4Vgt8VTA
ASJ/XO3oq6+jxopRL9nOcM05HciwAcQqpGFK1sLY6Y9UzFxN9s7SyXeofu8xo8OQVZU6q/H+/KXu
Uzr6xIDFg3LLV6vuw5L3UtYt2xayJ4yR7b3ttJWwzUrF/wIKtvrQ0uZ1gscJ+N28LSeqMmb3aTDG
ECjCBvV/G9+dM2CbXUDnvVHsUlpY6vEujtgbkSNUmgajfK2m1AlEbb+YvCFjuiFs5zCQB4ruEDMs
KZy0HLUV1bidlP6EQsyN3oppS0TM9oOb5qFjBiielNlgl2yW30uJC7N0jxUEmWTA86Phf7UNFBh+
3rg5KmvmL1M/O2nuh23hfxR2TzwgdRzKejjTkZbbMhLi3g1XR3AWqhn6Ydb64dlqCOWcNXABPbyP
06+l6G553+ylZK2uu6EMWwcrSp+dY+wAvdtAJhr3NSuQNJurPy1H1p1m5Y8LOTUaaDziMRx4KjyY
BvzPEnHcf53L9pBOziPX2ggj6blo4m+7CmCazO7vuVkciGHq2Spy7B4Eu2jBZAnnhz2y6WiMQqrk
hSV2rU/mtl+Mgw4EHLpFsSHw/eY5xQ0rMjj/coAc2vxQHZCC0tCuveW5K90C7k/4x3RB7nCwkaLi
LJdyRBS+d1Uxcz5AyxXHhsx9gEITlTiPGtIRFd+L3bwoKGDTbDzEsnuLW7HNLNoRujuHNRfjEjVl
ulYw9YluvbswooZ7lSkroiudVyrCtjL3Tn4jHhP9jSTAxmJ0ETsGLQxc1VaWmz7xvLLW5ptuAha4
dNF9zdDHnzP8gbiU+1rYv4m872YjfvDonB2nR4bc27jpolL9dksYyhDmU1qrB3hhvk8tbtdE5DJW
/fw4stkNgtGT/nmHhZbljPLzUFUBL4zzy2VtVlMTjVkD+fmpCpJjEONLK1e5B68KAKSRyjXPb1ii
W2Txt5v6OKztfdk9z1g8a9pPXMJo40BZ41ichGs8mzMwjSFHKJxW7GPYh5MjkM615RDEHLy17IHQ
cjokeBqluChtvrvKDtDQLJLixt6z+h+kCt4wcEUBqlnHtU7jYJ0sTA8IH7Sq5iQMOE7UYZezpKXj
qnNhOXLY81vnOaYN0sb+U3oMaOsastPPtNEQ5cYzyZn1iAGeGoklSqkWqVLGCUm1ZYVdtfR3q3y/
DFCsE3hj9ApGg6I6FFIgsshDMP6u3Pa7YcnMFstCEBa3VFP0XFs0gTpa8c4rAhOhBbBqbcrxLUDi
ccdxrcOEoq4U82cStTwmupk8mX66yQttR+vTgxreJ/NFkeLMVbka+SsZvvlZEU9QhbMve/rHqDKO
nJle+TLZ+1b63XZmlEz6h+NRX5w728UWLFTVOzW42H3zjV7rOwJAuyCzGEn3AGzHiKnhwbFTHoyG
Hj6XX2mWzA8TyMKhKFxrM1gaBE02knHe8sLpVDDJJ51DiNDyByaPM01bkBpnLkn0NOmPLX/tQVE7
a8sNtZfbQTZsbUkkiupQQQ+Dt/ggMYnKQL9x7btkI9bludzqvTgo7lfgSW/E9B2GjtbOxUY/T1Cq
ZexNEEMDHoycV6Luo3aa3jnr75yFcRM7urNVMVQWNtQ5H47SSKDGasZ3LyBN2iDVfTOydXDe9Jes
khIP+VjHQVQWuto5ohB7qefpFeAu3bEGlMC2FOxK5Gg8TaeZ2/C/SyvhRweye12N2hVZ+TrWpIpZ
OzvgqSSd2GaOU81UVKhHvJOYaLVFbKvE/7SNADEaJqah14DwB21n6hw04BX0nD+IuQTj2U5sUpkW
8EC3dNd2N6+H9Dh2FEgBEk2DnGwBvYEeXRWpv6XsHYYVHgmLvKvxCcZhldBh69rWUaZe5JrDzk46
jncOc/qGhUOImZoojTLhZRSYOdmKVlWFuZ0B5b2oXjX62ctaNBSVPbck6lKoZyCg54M9NOfBH/1V
Bqcwc9TGWF5QE36iBLFZ/SiAuNqt+F2D+Ji65kAPxxE0FtTXYI+iLPcuvQcjM0/CPSsQONusKbd1
WuwCzf4O6sTfOmXzhVPoYbGSQ5aKy6iZ5wlDeSO6X7oEvLrcCUl3F7KewRUUwofv6+RbNY4Wk5Rs
rbVNqCfyF2WnvMZmzKmjhM9Pkuc2gDaiowF4dJdhoLFda+tJdJl5djCO9nfW5bbhBmAW1a4zOi71
8jnTvQ9REMKeFogTtVUEURVU3bHuk+5rWtj35hymKkVo/bG3y3u7wZCCfrCgrtI0wLnf2eYiJezj
m6RoVIz0H9wNF6qX52oR2EeTPn4z83rEUOheDLotr26MG2MQNeUGlU7VnIeComUY+hs0nU1FLHJl
GJCKQDQW2Spz6ALiuDFthh70Q9NNyNEuoWitlZyTDVILflfVoWNk1HqbZHF9SYGrNjjNem4YU2S+
qf2ljv/3/zRC6/4z+eAfn/7P56rkv//fsBJc+99ptdfyH6SE+2//S6h1gn/5FlyDwMAoq3PbZIb2
l1DrmP/SdZ1Bgu4z9gtcmAf/4cwz3X/dh4+Ita6jW3cR938LtQbCr2cFQA0YPHjgEv5LQq2t8yf9
J2eexxnC9vjWTL4Z33buX/+7TtstwWQK14nMhdVdS4tu08f+OuEOdxhaD743wfSoNhp71zUTil0n
XrApM9wThlwNWoPVXLN/tkhPX4NUyFLFrqR07HFpaQHijHHpM7M8aqLQI3MsVjm1Mg+Ka8hD1pEz
+pCaq39XNkms2m32dmaIfcKpBCNC+xDrC5KPCOyNiT8gxK6wh0VNpqfhRKmbwxvw9o2ouuEM3Xbt
1NRlLAY2BMxlJyM3fyXMrc6YkiN+/ssa3i4YPOmLL0LxYdkDEcLCcqlsFIqipWKDEkQdWChzVN2q
EwDZLCojbh1CVAK1BWy1mRfPHhegVdPn4JMmX0ZtQLFfvVjXWKuCa6MpkuHmrkuyH9NdQEWjOU9J
mdPTXAwgxIqbNWTfnZn+JO6JcBr/sCn/jJy+oc3CFRR9+xPkpvrW68zqkp7MhC9QJDruEKi+pKm0
2Hlg5pbgG8OUEbuiRTTqA7Iu1JHVzd3ZaNnRWA9vBRF8t1HYKmyiPYmkCFMiPU1dooCZL7jqPmZc
GKe+dqKAE/W+63/Ws0GJiFsPEdHT30PNxXpqCRDoCiKdQc8ci+cQDUtprqb3GIxSmOGOELQ3uimt
58a4WXyaiCn8iiPp1YQyqph9SnLcjEFAEr8tqCxg7jllEfNgwT2mGtda4IYLZI5jRzvRMcnMT9Ms
YQrwEGzxa2zt2UhOs+82K82lYsgm7eUQJgyJWT0jWodunxgoKodZgl0Ym+BMimAEPcTqiIlcUzVR
rnydTy6t9ZR90r5Hh3SXG4eARp4wGZk96xU+v3z42aI2EZkgRwQtPUgGCxcAh4O4s/zVMqWPDEvH
rRlIbbUY9YfOe/iKuXrXi2A8dSX4cd2yH9AaOYcAZW4zmEsKDWHoxvgQENKiBMsETmjYVyJsSC1Z
t+U1KMKWXIUvOA81rXXDakHxwxh8D1WdnCzq0QTwAOovqFoeMV9tWjojTqMOpzm1U+Jj8dTuZrpw
g2QJebCQZ5CqUzcnx1Wd06reWO2bsC17Q/3bNrF0LZSDGndztVDhY1IsLjL61Xv/MNcyC3PU8wjV
8SJz49UuKnEYB3tv0b/EDFHL3p04PhdwtKEJbMiVFYgR1YfS/jDcHXMDRCgOHYfnbTDyYDX1sbEi
RKKvaExNNwBEs41spxvle2g4BOHU7IU0GFkvvXfiWkzpINaVFx/jYO7DNA1oZ3dI4rWMSvDOtnm2
Snt9jqj4ncwHfMPFwWehXGmkH7eYaGjt80k1Tfzb1pSi7z36NY9LCSFE51uF9qmdZM9NJ7Zc41J1
px54CN/nC666a08yzFIIEn0b3EtqazPiVrIZqMcmleVyyHgeWu5R/cg4fiimXxN0k4JV60yA7Cgm
PzgtOWmTqUjtta/05zsgjN/4WuJJRt6hzUQT7aNQ/Go7tr+B3/82Gyq+Wq3bup2mMeJ1boEFvSob
lq0K7k1UQ/A6mbYObPSSx9ZM0AQ3cFb3fqjuMFkvlqdM1rh0ZsjVQ99tJzgZTKriteEG1iFYqMRL
VJBtvYEC88xYsPxaFTW0ixO5c5NvE3DCiHD7wqePobDNap96zjWtUCf7QVqPeR6HImk/5IBDuf4c
KabgSaNQLKa8HkODjpKfIJtlJeKKleMkyNSAsRqQb6aMdSOW4ijxDgroy9vB7y+1q9xN6i74PZRf
nsdayXOZTyVQgBzQu7OxPEHRSlPzgJCewidsXWy/tiBY7ozKSDio+Z+aXpisvPzbWgcJxinFU5xU
49l7HciznjrHBEjKqALnACSuzDWjauLkk024nrt+LQv64X3uKzuzWqAQJ4zl88b71WhooQRNvCOV
MV9uev3bweD/Yqox756Zv1vhfZN2XN8wEZdx3Js+J4W/b7iZ7Ra21BInUl1CtVSDs8eBVniYEre5
uhITe6cjqfkJdeV15/XHqftNX6Ti5aJgkqaTHRbnLCxY5ld/fdqaFR2uj4VXiWdum3VJxXjmZSWp
uTH9f5ijrLv56W/fvm26NhZ+4E5QAmxiMP+wBCVOWi5246VRPfEeEsIkWWVTmekRdarM4MGv+l+z
k+49r3jn/AC8zLo/HvkEMqz4DvLlo1ZXr2jckHkbopOMzyVGCUwsFDTrNQL8QpiRUVVljtTWWekH
CfEj237YJ+Ma8HZkZw92nvbbf/+62P/wOt3/YoZhcAYyLCvggHX/+t8OQpzUBqsAFx4p3diRWvy2
aOdKO6lFqqIvK8ZuijpehJXDW8cCxgs4xlw7tig3hjU/3hstosIT64axaOTgq9rJYjqTekCCtrR+
paUNR6EFGiODvl0F5NCn172uUugnvWrDIu5yOCvkSYlxpKvcyk8FxbnnViVvLAeFVpY8u/pv0Rre
ephsB+WFP3bgvjxkGEgck2qreQZK5KK7Wd763/98IIb+45W3DPwBtok/gOWUIMndNve3H1DQJ602
F8kUMf4Wt5mOjtcpOxnJ1zjQerYiGN96cO8ZEDOcXFP2jXckuysbbjX/JPhNB2Dm/fD7FvdjV5l0
oJeCCwr6ku+x3NXczDkps9ajN715nfkzY75xTZPWi/x5YGUb6Rr080PsD8GnM/jw0U3f2ht9lT6j
Wr36JM6++qzCNMTh+qoJV2NwVwiOB1RGM2HzriIuy6ifZtLz6neQZgjNWjUys2jhHdNrtlGi4W6Y
+s2maud8rxt8Y6O3nHxPYGbPRnhDxnCdvX4+kWRb665CKclSZ2MvRUDm047DUU8OUDAFmAWnvTAh
wTQr78Mx8mWM9s1tczdXAw3yTwXxmLU+qnbv1J2/H0ocUjNq2aEwqLbR7tZ4mcJqjnvWZtOlzdzG
Iscqe8c3tSrytdY525Ogzn7ukpvr+EDEyXKFhWeaOwzr6N3wld6CPv7ZZRRUF9KkDyBLapofGdvs
ndjUDl5Cw2aJ71eqX//+mTFN958PjUmwwfV8hGjMUkHg/fN6YZdkZpbJDn1H88M6xnGQSodQONAZ
eiLohbU5Ve3++ry1f7jtMKzyArKIFjdVvCJeWe3SFBPwUGrTDTDpfJPDfZyu9Lo9Aa/GjkHzHG24
N7YK95kMAOumGKcj/l66qmfx1vmMYtv0k/0aSi6o323VmPMnVkWTMd2hrrmbU7XQXS3KCq/pvq3F
Wwa7Y7+0eFvudLH+QhMIOmtChWcCrLwwyzZaSmhf2RhYNwspbqN1C+V8xDJXUnr6icgJNsSc6Com
hUc45saxTzz/1hHOOfLKINQC9Fj9+TVeJhD3N51t8DDRMcX7H1e7n9cbMgr1fqyye/VN0kWUWNOZ
Ed9LA7J6ODZLfXIVc5dOixP6cLwxXPBhhEhClCbp86CH9CosyMUJ1TFQHU+ONd5avRp2TOgGugnD
3IutS5IaQaTXgkVd1sm1KbzIsBe87A4Bw5HWoU2bxiQoQHVxHqABpgEEg8e4ozk0Y+o0ZwcTwgs2
PPdFc0yxc6ciO3FQi2aKzg9/PgtaIOR+ANP+z8tEg7LooJ3YCRES4ifxI5mGBVCfHGnkUTnbM7Wa
XsPVA8zscqKXRnG+YD7Ygw9pEVZeK/aPldtXP0j6L6cpWSZq0gEkaKl6bEwORYUBUtlN3HDO8KrH
/EwQ1J0dghHtHVw7wlhYZlQsxNfpOcWGZA/yudKw78TBEDzQxbOnjK+7UvPbXSklzSI/vVOKpHPk
xIdLUtOeSz1P9pXfACwpEgdX0EpRtwjvX3timS+PxpyXCKsFOLZZG/aCmpFwybtxlfmWezIYmq2U
qV4pwyw7LWFqX427sQVmkThGVNXGdM396gvcs/rZdZ32NMU1KyS517OhFr7tJjgRLgnYjY38YVTy
mGoaCXaLikPP78q9GLTPgWPkY5OZOe/62ImmuMBATxvaoejok6wy+LSDs+wbkwiJUunRHGqeReal
ud8+BSolJOxa7TNlgZ+1xrSAC166nwO/Ws0YDI/91PBHCcgff2h27BztDtlp5pbYy9dA5KDC9DHG
/B6fMRTrB3dIMdEsWdnv2ib+aPnJnP/6NXppV2mcwkyRnafvkjGwD5E+1vORQMB8TCsd73qvb3z7
2Oa19whKNqWVyXqzpEloem5geVTCDXPDq2iXbF1950rC+jKdzpwbp/Off/KHXN/aRf5BmIiaz5Lt
0p7M4sx5075Mg8TwKnR6VXQ45mkrH+CCEKmQ9qUoc+olRsmIZuzfyWdhZ2NCXtVV9ZpT+05/R3f9
63f6PZDeJoE3kH+SI9K/3BxCAzBX/ZCJuXwSkvpNkWefqa5FVqlvA8y9D+VUdg/K6YOzHszbJCmS
fVHfrVCDXl3a+4dmMoKTpOK5KigGoInp0pdB+2SUlJ9KfaK3mn6hnUY11Wop8OGXAWGN1dD35IVo
tM0W9P3cpfUMGNGU7+4J9Q0SJj63JMsvWUZuwwYTsi/ZOE5xY1abuO+Sxx6XVFiYXvAWs5dAB6o/
vb6JKIG++encP2KzFjev7n9b7my+GyWyNeVuxU4tifWe5/W+8bzkeRDBchHBhIPp/ttkHCRrw+Yp
BVWDw2s2HQoxqRkvJmoAKdDAThuoG8c1dWsxnzN6FoqmQb6Qm3a/7xr9vdEFhtZA8lWT9YTNEX5a
T1Dk4tbzzJTbQudOXB9WhmGx+t9/cbx/uZ3ReoU/62sOX/bR0foYPxPXra5c9GPminlLxOc2lFzk
GJrwpuO9y1yUD9TKc5FszOk//vHPr/75vDVqwCAB2Py7t3+uCmfXD7a6miOXQvDrK5Kp8phbelhP
07gHRaBFmmVDkqFGfSAFwk9s5TBCjMBsgR83A+qVG5M2YTMh+t56537ulzOummNrxs55rpjlACSo
9ZXZ9sZ+oSTgBXDYQbfkEAlTx8OB5eRa9kZ36Yrjn0/AWU1HZxAHo2zkLe2cIKy58HFP4y7m4ecb
2sk7u3rhn5MU4I0tuCfzKmxNVZbQrsXyIe2vqY7Hq5H0n7k1J+dA+clZzj40dpI51BFZFJPxAYt4
v6eX/pAp2301JE14hmsdXZKzTU/B3HQP/tda/KMTsdzabknPjZH1R4NJuxjqU+BkG7OY4wOhMZuh
U51sUE2vcWs2n0HMxj14MXz3GuKGLeAyDGCh7hdhsuxVwqzQxZbYMklpKlU9xcKWT7Op/0J58I5/
PgNRqfYGVSjY5TN5EtL17F3Q81AMw6W9f7BQbTa6UXi0+PLpny84bXp1ScttMxp0d38+BB3rpAkL
5TxQy1AFL77yjOcuePInrX4QxIKxyrPs1ZOHL8X8Y67ud76iCCoQ1Xef0lu7eCug6tSG47iIqqa4
DYMcX3goYRSKor24KZiRNitTtvUsZQKUZ0+G56eHiiQZjjgN+RWpYtcEcG2XQn/0WsnQeezn458P
I3WUmzbhWy6acxK49gtBPx83S4yVdeYyYXX6eFQNREfrTlGB4lLf3NhX+0BKKmPJezNUHhS9leOn
mdvdqs2GmeXLC109fqBT1D037Cwbhtl3NJTrYHTfT+jjr76Wr83EaT89h2xrwA2G/MiRTvfihBrZ
5QPHa4CiBEoGeV5IiSO/msNX7jEF55txtEuiM+LA6PQ20A1sgedDAKLLWertuUk9tpYxgPum9CaE
al9v+gmi/9wZv5Anxnc1BThH7PZktqiQ81IffTZ69skhfbKWwA+nTCDrcfikuiTl5xBkD4vwOCEX
92JMxwUBcqI9weNl1ygEglT/ZY5EzTRmzJOu1Fnl+XCh2GG4EAdEl8Dx1qUT8TFPM6mrA/q0tDWt
O5luPtRsA3vJe3aqRs6HU1rg1HXMA1O3EsAkclFqgxfRAmBoMjXUXpmM4+hJCg6G0+zjqr7YnRnf
ZNbGpJy05iSD6WwPRKS6OPkBiWw/+l3/TSnzXfGuvRcT3mlUzXG7YUvFj9hTUu6ip170VnXb3lH+
Zky5lkCU1XCTpeprHh5z7nqWLgCFdfamVYo9P6a7fMzwZpFDcumguOjEs7eBp9mhtMkkL9Qf3Hqe
gx0cEmOXyra+Ob4CDWTm8lMPSGcGcIDyJHCuZPheaeZQ7/YfK6fROjeK4cU6T8a9cDAAcei0dl2t
d0dsM+O+x615oFtUHuKRsjbdLZMj6CLGta7lHlWcdPgdsWaS1h1DKJ0J4+tOEmXkIp3L6cW2WrVP
9Raci/DkV6bfutrFedy0Iz1SU/k40im/aaARRCRjiNHPLQqEdHh/EfR3D/qcEezBXL7Dzvt0n2Vw
MZNfNA/P6wK0Hxd8bY25t38k+8VRtO52pWE55HSE8cEJFN9bXTylQUHJVsxLxD4PNHPq/AciH3ur
SndTVpmXfDS289CMT12jUfOCRwtUGC+/wcP1u1/w0Krq94KP972SxgM/ok9ozf2nxhsBf2Nrv3Eh
pB/SjKAJLaexo8MKA/guuzPFklp8GMZ98pvK8XXCXBSSZOSKs/TOzqGtaV1lZbwTnv3DInoUatrS
4qpMXrvKSSmcx5Lqm9izFnazBeTVe6wjoutV/VIm9bce6/I9yyYqx01qiq12Tk4y1pGHl3GIupKV
VpMdlbs9F1M04nfOMf6zS0CJIdW2zlTx1jXGjav9fi7FfPvzIVnUcrDVhJlg8U9/Psx1sSpqNqxk
chSRohhB1zMi02nhBBNyp0Cj3vq+ZEdbDgD7giPR/+fSEeaDS5vDTosBv3XMQqJUYXLEGUrQvvGd
g2zjJfSZ3B5RAHadP/fHzFTdta5RDYplN8zuQiBn9i6Dlkk6ImyPUFe/HP1EObc2zZgcIY7ugk4n
QZokz7weTEbuddCYA+bPqWmvWaX6rUqUJP0GfDlxyZfn+A1PpeMdRRuTI8xdeVK1kR0SmZm7uvTr
tRwIpuq4+6+GJTCCDbH70Zr+EALQZGKPd23LLGagQiyuvzVrWS/BRu9T99HCkv3STaGYPlqPWFal
RuzQQ3D3Mnu/7CajvIQC5qs50W7Z2/sJiCN5dRk82dhH1p4TYGIwDdyHxhi8LGBUC4CyzyCDD6aB
A8AR7BhUiU+nekTOx0fWrnpZVtvUKf1XtxZctRarwIck561KTS4+C+f1zAWLY1PMasR6grnEmDb5
6OcP9yoQJl/+SqlpWneifpskBdoxCXNwjVUVVRTR3HpZtwS5g//F3pk0N66tV/avVNQcL9A3gxqY
YC+SIiVKSnGCUDYEDvq++/W1APlepdNlv3CER466g4zLDgJB4OCc79t77fyhDI0QUyYAcjTwiMz8
8NwMijiP9sKLE6zpMckhYUCEoaX7KIXaHlR366kLmTjYraz2VA8I8K7JoPmWdnx1g0T2Vz9EYdIN
7cYwOT8CTyALTesBuKWExppKISq0RvnRyk9S2mr7NpeDZWbrzj6Z/gknspaGxEuWkuahQwm/kCyA
HACf22WM7ozqYJeA/sMvgHUGzbRNDPi6EIN1SBJC66u8urRGfsm0MDwXhb01LBGesqh6DLUYNICP
Yhcwa3jylSo80QPo9j2aUjxfuNAUmVZnB1oDDZKhYx2jmYFbr78WQ1I9qh65tIAZoJ3QuCK2DicF
18DODztYACoMSTVcaYpcPlfK4Dwj+OH7wveYpCm3wEntfRyp1j6UkBv5mR7q03qj39hN6qINDPZG
0VqEPhI/jwS1xlugyUuSKLVXAh9ga1Mc3sTjE9Es2lMmMrtfOKW5cbBcugSLlpu09XeilapdmbVk
SSd0GSPuWqsyjbqTrxMQEkqd7Jqm0Z5anTp9TnbizhzL4mhn1Qtczv45ycLhOcmtt14k/rGS8nhl
a3AbKFX0Z3PXVblybqZ/5v8be9JI8lgTv72QkA+5LlqThuD0PmOQlXPm99WhB9BpxZxHpe0TNOI5
5QUFaXjCSrzOu6G8NBotaF2nOdsaGDwMS+2eJIR/uxzF0KbhVHsliupSWX3xo8wx+8mNPTxbHfeL
umOZ7UW046IQrqAU4o3uIxR3XpqhriS8pu/GdwVv8S8VXRpK2xQ4boyyDbtNMVo/Usw93LJgHqc6
8hnkBibLVCd4GZL0B43y8iei3n2X5/CidCdY0S/pD8xHU2dgOVUHCzMLtHcABcmy7eLwAf179lqG
8arIc+OJGgLVft0/9b4h3lLNRvCi4BKKhSafapR8JFlLa0crgo8qV1ETgDjfRJb+OHSaYGZo0DrM
6/qHoXirXhbVO2CYeuXVBPiwWEB1DS3zJSKkflFqXFLA8eMXvacLH0FNpGSTJ4Tuwaci1XmZ6rW+
EXGevoqKcopvFMOuSEPI+azIF3JdjQ++IZe7MVcyN8traTVCtl1SIu1AMATPpM3UxAEyTw2wxT+R
4KA/ISHQI41lh0SOFpl5KWaF0dN+aAEtSBxANPGGAjWgtoXacOkrz1vmRrXVssaNaPLS9NelReh3
67TFsA9JA2GopN3q7E6h99iM1AYdwPiQdDH6M6iMUxgYMoDEhYnyPZCcXbMr6upN80ZuaUP3Q9fx
8naESel5+YrR6bmNkl1vjh2wWLjotuG/J0FPdpdaqwtdQcpcHJAWPJo+lmnWWj/S6NkfE9qWA+AH
jfVBHyktPgLSqb0+RfukVDTnqT9ZtItthxA9/0Wph3e8/cjMy4bVDDPhAYG+4quPAOa+pdVrIpss
CyLYZ4FELMP0jlRQ6uPOi4QDcipyOpylzWLoHcNFPExWn4FWjYxDIEmgI9JEo2xE+ygR9S/dgYEQ
665jmjKKvk6nRcRgHGrgbFFKsQiKjGFrAE7Ro1UyZV2x2jGXEJEeK9RqNA8rjyqVvioGG8hIrp5t
jk/sdddqQhGZvvLLwHNAdtBaB5uKl9BMln4tDoawiBK2uA+EybcwSSlU9sJaxvWzVSqss99QJtBD
t+VXTCgnk0KVjQ9xhXvIx7IL20dhlVY3Qlt3fXJHB7gNKegs4SvkJUPhaJH4Y6Gjh/x+RGT9PU8u
ZvSqlzTZkT/3BEUoHBdiK9sO3Gw09k81lONlVMe3ekxOFBX7FT7ocOFXYD9G61hZNsarBLlWWWXl
Jvdp/uVGKdwg8b2lI9KbwRUc9rduUBq3cIoXZIrUjUIJh/KUQtrSkgD0MJgrG8cEafTGq5ad0VUk
KzO1MIyn9SGes0gEFj2nFa4Qlb10ysWYe5wjnUZ6rn9R0qReJ8DxkDT/MoiogvdUXmoYetysJcuF
ilQFFuwt6t69UtcLVQIlx2l7hHCcLlWuX/r0/HSB/6aTVu2mZn6nRP2g2hEtGMRw8NgR6Mo6yuEx
chmYjgjOV1ESYKPrCsAC3nfwWswpSy2iduvdlGp8NhWdFGw5OhmidxZoLpjaAR7yjf4Gq3qVZRV2
OHnUFwihvgkjfXA0sZYN7BfE641wPpKlpo/AX2HRYFy9KBXynrSJyUuLxSKtOHnzHjLghNQRAnOM
GVLT9MGAxe+9bDxiOQwgWKAmJEa+YhIBIlcdXjPgGmYpIbJXGpWIk9KFx7kfxahQ1DYS5t5MmbxG
a1al0r9SPBCEvD30re+vat0pFi3J5NSDMljG1L4wC1qFupRiH4UEsx8XRaNr6ZJPGHizC2khkQrg
Qw2OTr1U4Fm0912n9SB8GAYdFYOX0cAVLfwUB7hkrgKJckTrF1erG38WXflqsz6ufQQctUcTBgpF
tnCTvLpmau1v/UqoriHJcANMC95LZ71ojnTTG1awaC78NZlopGPTsRJUqlAHcPurlxWcCpexsV3K
cobLMPI3Q4mR326UHXF2CXYzKjXQMQhexPRqQyKIbZSdeUe3QCq3Qq5/6GWGKrNq0MRa5Zs0yVUt
yypp3jisA8jD20pAGiyJrCjwy3G3ozzHkY6TBEUXxC11sGGzBSehBW+i0e6NtbeChvT23jmOKQOv
BUWFHjpkjUSrSLJBSCUsZyODu15BaeRHs1DA9EDfs5FBooy6RU3tVNKaYhEPHfQDruu4RhbeKNo9
qlAbC+W7sHuVHR2H5Zum47rB6KOszGD4NlrjM0QJ69RP/+h1Gx4iP2D5ZQom5TSX20kpRfxgsPUb
WkykpqBHQLJG1fwZuxeqzhzVel5w+AzE9wVggJodOsgaynA9EAvuxzQ3MhZddpC7Q81GssyjSBOl
m9ListIhIrjErGz7wRhWeciPpPuka6pgwNBQb3MSfHM7D1eZhJJUretbBqJ9E6rIh/GdIgmP90bL
nbGliOSWfn9RSGsPhwZpmNoxUhj+pbCD16SyHGy9/YdfUpq3p9tR35pPEMoz1Lmsrpr2OVTbe1HE
6Jyli4Y3CItYIfBqcx6bLJRotHVGeog6kwQ9rxoxgcU4vhMTHYArkJpDtEvqVaYWh4pp2Cj6aJ0V
HTWcpJ3Qnbm/gh/BbTa0lyF6DFeZlhiox8E2U7qK7bva52B42uZodHKzivRob6EuXvABdREY6U9z
K0fvJdZDiAu5s6hjmgRR8lRxXqHaStGQGPgN+nDnWcSoFr6qr4MnxPpc393YHcym9Tm9DCpeKOZV
3zc2QyxvYgrQ29EBsU1iBK2HGvRPk+/7gBgAsxy2WgkevsH3ITLBZY6blkkbepyMQb+36SVr48jN
jPV5Lck9+C31J1xaY9kUsbL0h35Nc4vMDFsWaxZPJBhWKwtbaYvRFXWi2m+EE5F6z13OmXTLVNFX
TZ28S83oLApJBQ/dRpi6YBG6BH7gXqQEysjaGVy7UGF1cqYbZeBWRUFVTU7Gq08uIcNCL+8SK3CL
JFVWlUlXTTWCA21F+ixTT8wIj5nFxEFGe+SnMczFUfoVT+ONL6NGatpu6YnOXmhZfPE67kC4MYYV
eRsuLYMHTxPO0dYIpM2UaCsrAcbfKH4bAVlu6xBGl3WXZKpldLlqyjqrUCsemyy8dC00dcBzAHEt
piDka6UqjjqhZlvNq39ZBqJ5ucL+KKLsjqerXRXopdejPv7UWrRUCL+/W4b3y7cTZdFoBcGVBGT0
oUZpMrorzqqNMIt3KRK/vP1VmBGkQD93WyccFjAnH+x6OLc9yOLMtN1s8B81D/w1cDycbbr03WKA
gDHgX42io5AGR90ltx3Edc1JZwhxGrBkEGehvEuR0sMRLE95IHMa16I7TZTYQaxYdBRux1rFVQO4
M33aP2FRjZ6DuifCxPdA70S19G5yV174ND8fEZGVZ72dIIkWpdBUdfxH7m1IXsnIQn5kZVe/0w+F
3Xnv5Cr2BI/3yU7RJeWbXmGw2wAD8G8doLQNNm5zPT/0NQfhjine+iEK9xGNvqVejerRVwD29Hb2
pAolfi58WToQpFt+7pOmRkxZyV157AYpftBybIoeABM0qc6K2YuGj1GSXWYw5SENxWNMBeEkyuQo
Eht9fjCOK0T1YodyP3q323UtZx8y1edLH5f2pi5x2DtdFd4aREeO3uDkT7O7PfXb4BpvyDM1jvMj
Q24/nxqFbNCEohc3P1X99a750fw8ffnPD349RWVwQyfU/G1b07tkikbH+V1q6yU7p0OBG3TKJpJD
5ziwIObkxAIzqn6DbKNcG1KZMOOMyksM4E3vJfnBcapVNsgj/UejpYQVdVSQMY0qtx4yw0lWpOzS
o7q59CiJoyy2f3uqCuJN11vAKIYRx/Df36kxVHDYlvW5a/Pz01OW1VnHwpPB60072U3v+O3Y8I40
pi00f5/5eZPW5fzU16b//uBERFintgzWYgdFu7yEgblmLBGn+fPWdLh9liLMsWkAz1+5Q8crWzWz
X7YbYU84OoEHxF7/6+Hnvil0R+dX532Yty3LKEmnY/r5Dmq9dL54+Pn56dX54deXmd6Bb+OvD/gh
Rsvp4dcmPVoCnqc5RzFx+MomKTdoiuoLTpWVJDX1aX4k+1AQEgUNykCLu2s2dAwr1ymFfE7yKxkc
5QXxSbJm8jiZlHkYTf9QickBPxjoh6aHMbwfbKgls2sj8FzyZyrQ/WPer6vJMjq/J8creCnMTKG/
QujS/JHPDcrCWA+wMD/fN7/QqA6rHjlmdvv33+Sa8DdVInefz80vsDCC0joSzjU/nP8RGFI2UV0h
JJp2a/678LJRa9hYGue3zC9kXdKDvCPD5+u5qMipX9Poc+ePzS8MkW1sWMHQt5r2Zf7HHgNvU/TI
3cqhwM3JLE9svRaT7fy5efsg4JNtattwwv/+XCdl5TZucEB/PQf3vd16xNx/fnZ+QatTeTuGlbyY
NzU/Z6hg9Bn2hs/Pzi/YuUXDzGrxuE+Hd35fEdL5sei3/PY3SNRLdt20LP76ux2BrbtcI2ji62+E
Ix7sVAUKNb9vfkEZW3kHlwdp5/y7Rugtdkyo6SD8/b20svF2aoJL/Os5qlvhHq0zne/5GNVAKxCq
evevTctqXO/plvz6+hQX2LBPO+fH11MwMEid6bLvX/uJOcHeN6N2+3pK6/PgYQzq96/N5x0RRpnp
vX1tK6XR8tBQFvh6qhwgjZC6ghnsr9OFshB5GLr3/LX5yrOsBzPRn742PwYW8nZP/jzs8w+gRgHW
b6c6f23eL6rqkJTZ49e2Uizc4Bqzk8Yo4jIpZpWOi4Nr/4p2TrpCA9pLznSDywfpKmdhBPu1JdNx
ejGL2tat07jaza96TLVWqO4UEB68mmMc2JSx0y7nV3VoSXvuVybjLa+OtROd4K2/zS+CXgyfFJYA
jVI7LQ1SyjVJWz3Pb1WL5gwROH2c30p/Bt9W1csP84vwhZAKZlq/nV8NBFUqun/+5z6kWtrThRaS
O79aeqyQqVnQGZ72QYgsfXRS+Tw/ckhte6ZSvPjch4hVl9xI0RMUPulqJMPb5Hs+zdvp8g6jXuip
k8BQupYBXuHcAXEzv9rGPoegdcrV/CoZryWOPQzh80PqZcNhzNGozg811qfnLjE/t2Sr+ni1MXvO
h4H2+3a0E+lz/1IvvNdqGh3nP4JzMHUD2FS7eTOFOgQrhxXfZn7o+cSdmaRTL+eHMqEdeyZHNB2m
/eV3G4+dJ33Mjwia6y6VIFpv+qLzU1Z+qBEdMNMbNTztklg2tGxviKEeTRVucJ+wfO1JGXXbVGU1
W6qQF5Ngp6mlecAxiFWEi2RPh16hQF75pF2Z5lX3Q2UZGsAv+6wxyS3n/6Q6UyC58XB+3/yJ+WHd
Z9WjUtMYVQLzWshyd4UJNT+YN2Y58SGzTPtxfjfepRZ9odE8jPOmR+LdagVD4vyBno4j1UgVbd60
MSU3h305WcLnh6NQrJOk+E/zliRJRmqAWHzajtHWn6r1/25H3/+8jGQHrtp/zGi7fNQf5b8htE3v
/1fjnwKhDdGr5ZikGv9t+pP/YRlEHcvA2RSCkFX7d9MfHkHIo4phA06DE/y36U/V/6HbUInQ0mLW
wy+r/ldw/LDc/o2GX7PItnUU/tMtuCn6n54/NS/CxnQ417xGTRcihceK4rx0PiKZVK6+9vfUwb/p
Z0rLkIpgacJyn6rKiKUUCWd17qtTeWEV9+nrDHG00+b823H8f9kkJhvEbz4DjTUX+DoUZapumqb2
p3AY4ExoU3ok8T0uWSQhPAiTdZOamL2Npd1J60gCSz9RCUWPY11ZmHm/y8NXNdNdPST1BqBJLwzX
LKM3lkYrfH/bXpduthMehZXUQLeDf7LPyr/3UsoI+03sEZrBQVb+8EZEo47JNtIxcjEikciD5508
nxNYRoNoEnuH+u4kLN9ZJEDb3LanypAs//Pjxunzx2FDnz+dWDoFXtX608XAGq/tBVKAZUF5n7vW
NVTsa9U28UINPLxyPX4iMjQX//lfRfz/p62F38tQNE3GI4DLVZOnHfvNHTCmPYm9NUEChk3MoJ3X
h2h0/FsNkNodcZScUcj7W8Uhr2xIq8gFCwukyGsVgL9D+sYF8d6qofELiX0GMyU1SIszR9QQyOp9
dS+SeDeC+hjj7gFa4DGzjQOUnJM01JsQ7gEC1qdEZGdpyDa5IU7mlMYnjFsu57vMdNboRnbw7tZ2
X67VgUpfviYpeEtA0840sX4N67G3XQ26HOm9gUV511lgelv3ubStKeDYVbNTjWw1UozWY+CzWXZQ
iCNDkrUxi3DrSajyeu2g6w2ycbiqkbwNBmM53IHfrVPTf8zV4aT0+wy9zDiwuMmj1YA5ykuDjdIU
9BtVV3r2q+Cpd1Li+vQH0nGxb3IrFPGaoOeLGD1aEo+Iu7YBTKnK7tIFoRaQRLLrqIw7lJ4rjUWe
JafXkUjOXKOURFbmohfoRXF8wc96lsv+WdQE3+bmzqq9W6PAAohTtyGamSXNStaVjZ3YYI37h0S2
dk2nPOdUDGsK17h2TkNhn/zEwMWWX3N7BNU0fCfIZ5upCW6PCnXwAF4PsCh1LX8vZYHtStickKu4
+HiOoLDpHMW0cUc8dJE7hv2uwOQuoCJYPmZ34z2uyBQovRPxDdgxmhVxPBsc0U+GPLpOjI4dIm7t
DVvRGUTYBhjEEC+oIHu6NUIS0VKG1DaKGF4SpV3pjXgrCm3TB+1LUORHMFWgVK0z9Zd6qVNdpHAG
HWmqsZCI9BLrNG1Uq/7hEy5ml+UtyBoyHx3K7n1rEWU1XjpqxEshEBnXmSj3poSFIfbqZ5/JvGFv
qlw62aq3rhQDfIe/sNJkDRh3bcYl635TecGqC8BpeKGwT0Js/KORKcxV/qMOaiyK4d7bKK+no9zJ
yZs1Vm6UEsMqEh1EInVCk2Olm0fJuLHmW8EHoIytI7xkw9F7lzhLzR/PMWkpC+CzDrAYdCNF+Suu
8JtlVMirVzscHgzUTWbdbc2aelm0CSb0AhN9lJf0QpqVJuxtjvN8Zer8dm0D3rkB1IkGIjt4JnEM
jvVBnwA3LrZOmiboU6hkrKdmot2MB5/ERtNp9k3lrW2l3xEuf5EqDNpU/32UJx2GzkYhhEFsMYTu
BEVlRYrOFfFpWrG2o3FrV0Bk6LPVRb8vZGuLinMRqMGq0YZuYQxiMU51pqTfmRDZDdKgNdZb001h
7PpdNXDpxQ2lBdrW/bD3ajKkgu6hoGssh9geETbZYKvJ6kZDjZuDledB7WioSepWR5pUk94R1DoD
E8LHioS1wFkXZFYmIwqQork08bCjrcWMXN5Ov29C5S31s50Qb0pAmb7IUfLBeRytU4h0vazbvamT
7ztkb34M9Lc3rUeUY3j0WCSbr7X9U8/MZSXYdexJtkE7iHrB9BsB9FlHAkRSJmFLQkGm5cmp2rTN
uK5NkkPC/uL1/U7S40MtbQbLWikZs/muWeXWSPlRY/Ag8KFfhhHWXy7benjtctq+9U5t9G3nYLtQ
wye0nvdY8FM2mv6zs7OLUlNZjcJ2iXpxWGsJZ59v2G+ezkqj1i4y+QLkc1Gd7fzo1yiTKmNi3PL9
oltWI1a9FFoGslZvIVjqAiznT6XyYbT7fQB7DwPT1soNoIJo0RGHuo1jVm5uSB9Up59hKJ1zjhnG
2w5rpE9XEdnVyejTuwVVcYWa5Cjlj/ZkFlKHda+HaO2CxwHizqL0kwL9UPqsmOus1zeRHz8rEgxN
UkDChLaOVq1T3aeNGVPqCvdIhmX69NGbkNWXvFZ3slWtWnRUfpi+VlIsLaQ6Jjyb6nSQ4eyoLrhb
HyLKAAvCa5ep1nwL5IiB39/iTLwV1lI0jAe4TzYS4sylnUcC1WS170a7XrH2p+EsSA+WhU5eQaDd
SiehIXel453RJ4WnKifJXm4HpKGhAkSHo1fHFciwqT9gBjk6cVyISLbd+dKTNPlNikt+RJvUOwmE
0LR6jkncSZRra4m7l8Q3XJk4BzOkXcigy+zVqvIbmte16NLnNIm+FRZ2kNaAL0K9jKt9ag2ZbMqP
yD7zA/Wdbk2xyEwFDi0mt8E37cW0DQOx7aKWshuU2RtoSjIoPgY/2MeEZCzUhO8Az6di3Q31BBP1
o+RUFytlyA1QxUtycjZ152pn4R1WPPVNsmPgCBxLryafAUf+QM+tCO5WUfyq6ngXT7wpTxL3Rq3B
RoGYr0cjWmZwB8C7vJdZ9EBpOVuqnUCspTWk2ebpDXhKT7cH7Fd2QigTx9k9SlddVuXudKRSDSrm
ZEbx+5pja3Faxwl5F2EK48bR4ZAZ8V0LTcOdDwtqZezsmrdq6Z9IGViejECGVqibHHsD5D5/5Y8s
DBWDbymQnDLFeEQvB1lQSK/gERG7JN4bV8/3oncqcI5MUA3asYJJqiLB5a2a4clswx9WrY/ugPYO
vEu0Vg28n1H6I21jgLGDuJsBm6olfnTDYnBWbJpNrcERLDkrvWw82rh90Hrwe5pKj8uyJRi2VGPc
jGjhBy6BReOvkflNjdz0jBaEIZVmrAKQ3VcY6Snm3CC+SQuW+a5Q7Z+KkA4w9KtFU7LRsBH36fhl
OQsE8PQvGPneq6Q2uEZQfwprA6NpW4GYxDPy0xF65CZecku95FjaDhRKKzkHFtAmKJZGr27R2CMG
RftY6eZPPW/PeRXuEDS52FWuMtzyBfOStWV2YtM7Pml796LX4oVcJLckcZ4F146vyTKWy+TmDBwR
uweL20uX0tTveTN1rnAA0jB/0VRvy4UHEHIElIr6nNIQkyAyB4f0VCKhcxPQxHrrAelisDPLctfG
1kZPkHdYnF5DExB+xIJiGbckQCFGbiVzXGgh9/og0bsF7pTvBkEH+PN1CCGoC6CfcjJG6mq07VPs
w9CgZIhuxRComdsHQxPEd5vE06LOLnT2IFehXOn5k9V1H4r+gvXwPl+feNSuozosZLR6OMZbmo5U
Z/BmbZOWR3CumM5Mh0E0/DOfzSDq3d5Pn4IxJfaTA6PiiAUlrQHnq59lPTsTgHMn55tOULuwsu6h
hxG7aBxvOpUWWoChLYFIuZmWEXX30zKddFmUBbO60nhurUsfEjKtIAXbqxZACoWLK3xIAN64LFO2
XJWMKIowKTOR30q5Y2MC+NAKfyVLFOEwv3OGpv1VMW56yO3LjLGAqyWwubYl1sjPolWZcV77dQwx
y9aenErPGJQo+pFTdIdUs+xqHbCg7kA1Tc4erT9Xy0MIbEO6R2eRZY26UmX6QGYLB8bmJmeW8b2y
bdTxNiM458Y4XT5ehTa1yz8c9CSuyQS9cIaW6T0HVusQ86eVDdjJPytt/DLk/BXKyFNqpHMW6PSY
uFrSoomVB47QszK0YuO1KcQvGXXpyGF2poEYBhZsiwLTu3212kl3Gk4RzEJemdNl3BnafhgAyHVQ
uDTFaDmNod4osBkV2LGejloMmPlNTsntBGgQg0dNz56d3H1Wews7ZJ1C/BceddVEtuDE4HpQ+HDy
C4/JvnyKLQTtDryoLEC9rlXcT9Q8xEFAZp4ssbPWmTqSjNEFDGYg/aBGfGxbZCTSXjdVTPHeL1yi
AMyDu6/g7jZZAPXArUHRtJziCoiSobiALEEDrAxIa/MOI6nKvMJ5xNyEgmcwr2ponntmWZGZnGWF
Wwh6f05ZeHwc8ZskCcDgya3urWvWJwAfCL2aVg9odT/aHG/OdGsqS25Xsq4DPW1OnUNWLd9/sLnR
1JBPpYT7ioaHMfyuaqy6uWzinKcdDCsRFXs5nkwC5lUOuFHpA8xzE1SWElHeR3kMZ/cO8TwGh9wC
kUX2MzLM4D1ggo9kkPoe/8OKYJXE4l6VznWypcukqDeBf1QzYytzu2ItUByoYzJAc6qQcHrjwqcV
EXN01di44hxYVYV4nc+PuGLbA8M6daRtrga3XqJGoJjhfbo4mb7disJ7nC5WkCUUZMqX3K9OeWhf
VUKBcoM1/fRpzRHPDS4jM7xNv1JNpZEwkxtRetBM6IOUylE438kAXCvB5wFGLH+LK/s6jQ7RoF0j
fwLsZDd6YSqqZGlbyIiK+u8iA2XXZIz+Uc7Rz4CkhAGHKyAvYjo41VA9OklwmY+wQTTAQmmTXSoX
WIMR8yTRh8oAt1RlcROeDwYFRacXv8zD7fwZK3fg7QH7n851nCMH7JjniOOLfP3z+tH5DW3GhrKR
rojfDVdps3MsZ2dKP9UinQawivMpym5lz35OvwvMNFLCJcoCNAcC83tgcbNirXsrmvQmwddepMUN
4wyDt7dvJvtm3eSPfDEqXYjAvVR6QPl1FGl+VL3mI0memT2htSSYbuGV4YGDyrIa8QfDz4ej+Sb6
QWSIurcMQucN+dpbgJ5m/gbzV4kd7LXFNjXCvRVNfELOPKJWK5Bw+s/wlBScFgTYLIrxGwSR72Lk
RjENH/NIIfnprTGoHGn6fiSVnLx5OR5uBfNLXam/ZaN2Lv1h52Qg8zXmPYLp13xBdAZjzXRlZmny
vYJDigWcYlREkiP7oKkK+pz2ELNkT8sD7pJtOWoo/dZB4qB3wxemZ3wvHTIrcvqsVcgFQIUN4S+W
yGEmR6qz6ofRTLFCJRKetDE/dkK7K0XyDL1v5ZCelA7jVSPMvG7My+goK4WiRV0dRsHVVmZMJPPi
HDr+nfvDWWFapAwqfrd8ZSNFm27RyKJvvhEfprmiSrahblTawjSSFSWCeYbbiuE+EnlmJA/T9T9P
jMR01xQB+1e8Zq1/TeSawATnjbwW0nTyimY5E+yKDJ/cxDwaOOSud+W4TbWWMYC5TcBYmZSMPtOt
jzSiWyKFdwPLvBEVl5rTyEj8O2UUtzPjgxxGd19qH8VuGuxDVUeZg36Dy6+iM7EIy+nnsLgGBurC
i/jUNM0+U9UPj6nd0m9ZmpTVD9Tf5EkpyS6AeBxV/bcEkn2hFB+dwcgVN67ucY9e2874YY/VJcaV
Fagky+D1RYGsttVtGlMzfv6R3dFK+ewZnCnTmCEX3lWSpV85h3i6NqarNkpKfKcVn+6p63AGeH0F
maV/sss3j9OtTJIDjt3rdLmkToPXSlymwYXUYwz+TFHmLYswPU+jXlnGt1Zwk4tw2J8gjn1TrfQW
gcOP8m0v0Vy3pdf5/HY8KXZ9tMDQc9dESqGdzUFpONLK8BmQp19wbNLDPBnN0uFHjDlzmqFMxz/g
NMmwyJOWc+tzxeG2PDwaE141A7w45OV3Y6L8KhJjEG5m8xcd5FtCXtd8vYO6BFdjZS76+46lfHCb
fi1yU5c4x8milDHo9VW1g74RuwpuDROiPMo+jPrZQDczO0/Ho6+iO07cE7cmWDHeinSkly4I7rkc
35qpVoJj6RlF02Wu8o4dI5jZmQ9+1r5MB2g+Qaa7Se+/eaTxLOmBYYfqi59tx620sTkGfc3lRD4r
tXnu+Q7EZgT/HjeUDLVhC3cPSQhxeoRCLWQnfw4U5YK9JSJna4zW02ukWgQfrLdJBfRsN8Xeso3T
fiUZ/tTsJyK8yAKOqi2DKY8hOphJANDN7h/AsgKYCswdDIt0ITXma4nqeNlE7EcO/yGo2Eejw7kG
MmtDdFkrsWgCmucw2QUdLHEvQAY54ofnLlgHaUTIOZGUEvYBq7Ir5J+Sq013ezTCNWMoHJxp1K7x
eWwQm6P6yR2xBZiDmCyIP/JIYq1rgA03i5oaYs+dSW1gkoMF24eNfCmMGpy0Sqe0LAIMBRTn3sPC
LPZ1HaaLsGhqt++6cqE2kXgoDDwSCvfLno7/y1AUL4bflz+CEBkRFTEv7b/JJWSvugKmUzkJwKX2
rAKCvxRZHK9t5gfHhDIwuv8keMDGgBGjS381jaEdERGbmyCtfoK204/d9FRv4jeN/eP8DAazB7mD
6gBVTKKWllKL+CdVeBpEfxT/mSHYE1XKUi1LNv8g9HgSmJpK4JeaKrMxqet5Zix101vLUGQQVOWM
9Nzb8YaE6xIvp6W/N0GxkTr1aMArmvfm/7cMr0P+6//87x9Zk9bl8PTLp9v+ewtQlflZ/uOW4fNH
81P8r38pP76Lj3/3sX/tHBr/oOUFGFQ3AIXJxDL91T3U6AM6Bp13HEWwdqaUpr+QoZr6D8XQ+M0d
heYLr9OAqT6znUCGyo4lY/ghH1zRoIb+V7qH2h9nmWppdLdgUFkESOmY3f7s9MRNFOlk1ruqY9xM
coUeZkDNoNTjThl1c2tV2Is6g/JnG4iAiKcMJHGl1idoISNNMOmn302RJjVes9xQH4ZR2liBqM6D
r4tzCXN/HB39Q1bHaYzz4dmJOjjga3OdDqV+kQ6AR2mwHMl+lY+sPb5HRq+vo17pV9SpsxVZTI+o
crt/0t+bgx9/60nO39ygvefoiiwDdZ1gR7/1uLJyjLMixdOid7m0GEg9cJGv5ufB8vM1MZj+2klj
ZQfXAyNfiG0xBMVvKQQIBP+Xs/PYjVyJtuyvNHpOgN4MepLeSymvmhBldOm959e/Fcx6V6rURQno
iaDMpAnaiDjn7LUDkXfCIKeS4y2B4HDtj145r7q2PGgVmSdQIcNtwLSN8Ha5/3CD/UcuVVyQq2Zb
ALu4MRVyqap+RZyLGdaPUeBl80IfjlqdK7s0QEuEsdZCi1wYCToDSmghwRdZQW7Tq/3qpCJJ4xq4
kVmmevU6qlEJgpqh6BbDLH3VuahMIhtotKU1x7CjYNdY/v1Ar0z5uD66pRkg3HQNQp18vcNIoaDF
AhY1L3Lina20UIuzr1DGletu+sVJVT4fnQHRCmKcTXDbtK4TnkZvh3h62BRoYyy0k5Mhgx4/nF2F
8mY9ysxbNXVa1EmZ/Ig2bAnTD8Bma+IGq740oSLfMP4C3KRhXZCLKUeSB1/cr5+vu2XpGq8PRbUM
E17fn7crEDTXrF3wqHWeh1vK6k3Kr8DVg+CGyoeNZuYVJ/LS4ReIw+v6Aq4DVQUqg3+REsYw6GrH
LcgZxyl4TgCGqnr/7GB481BrTfJgQdL1tUa/VexXL5f0e0cBKWPZOHiMDd27nsV3xUAhDvPnaDV9
bFo5voP38OBV87/fLv9xCW16SV6a0JfpNQW0+ePz7FC74TN0gdQwRlhrEyQ+8GS8OaWFXsXBXAEN
rHwGKSCZCYJDLT03kowMrFKivUKF3SrJXOWufsuN7KEKa/uL/ly9qtNQLQCLuqJCWaRiRNzUf7Yv
0pWeOhECs57W7NWOQbQa57DULV9dwtSPZhlP1xp6R4zARX7LAuY5LlYwqTSEK5N0xUkXf9DpYiBc
wJawHIZVStr02wTZMNOgKKY+mrCTIfnLtktWBZiln4Tcif4nkbXSIwaIE5O3SvsvKhWmaog/Xkvc
Ig4VHtwkhmzRm/x5dPjI5o45ICRoReavv+8kr/oVQV/w8mrpRfLWi5TqrUEsUPrRt8BIntIC3Bss
5MPf7wPtqnZBnGfDlHVuVN2h0uT6vaHmQQ7N2ibG3tNvOM5urGV03J38wGvTn2sNZqdGJh1MycC+
2SFgVMU3QAPNwxhKeM7omL7Aa2QSa60HynheMJFbDMixTzp2T7o5dlt1wO+A0eFIGWbY3vYuVgiV
h2GWzhA+0YoNwsYeyAi6bdVMqH1Q4IqBYv3ipE+HcnXSDbovBXKSCo3Pvrrlh0pGxCMJ5ZBFoSAm
7OqWEP/GNb1xr1eudC9V3VvtQPvO8mEFW0SfdaRF8Nkdy4MNyneOV4q1LdXkRgfToCruCYj1dmDM
e0dJ01ftFaDzP/sQuJx0tcQhxICD8cufN0ngaslIp0H8tR/PmZOHOyVq79C9Y9UX5O6pbSM4H4kV
YvJVPzh55O7JxyhrNYVsLI8vPfyH16xpnRVWzz0zD+V7qQX+veIaxYq50SoIfGtTDVrOvMiE6U1A
BycIPT8iB6Hmk9HzjeWVN7kVWgCaamtfhX0uPDf85ww4yjxuuYK9hT1IHdnjPuzSamlDb1uVlPau
/CLtHjwduyFPt4H1QVCZE58CioncbQsJbJynyAJWCvrGta+aT23Wgg2s2p8JStSZ6+fGmZLGXznO
h/c+QOFlGmG9zqHf2/jjZXJ376W2uZW14Is7Rfk0zIM8z0DScMRLnO7jqveuUiMDmMy0z06FncuI
kkP+BgWYvHvb/mhjpkkAIJK9x3x0zqiIQdGg3ci5TbY1eIsTybjLJE3b/v1ZvX5rUAdkKDJvbUVF
5c9dfPXWGCqzkXtd8ecES6CrZey80WSmO7hXz0nClmtVIXuXDQZuVMORdHuZdOMbZkOk2Zr2x9+b
c9XFitYwnmLIgeKXE3XdGopnazBFWYBOUrFXQ2rNOGWEjMpVOMrbIZJ+Nq2Zf8HgVcSp//AQM/Rn
ekevgHgZnDgjkD8fCsMOYpAWiLABuXlnd2zRS1A5tFQFRFuT2u8ZAIiNz8wdXTyGPWKBvx+3csX1
vDRBNEDFhcem0PHPJsDe4U514TMH3xXi3tGQyw+dVWgzUQF86PN0qZg+BTqW92CpFCy1QNO+GF5e
3aA0QdNtqs0U3QAthFXCn02oDKvswiEHBiV1v1yNN6eTNb/gpPZfjBOuumGxI4NCRJ0Xp8GASr96
EvwhgOpWhh4spxDDj+gJ2dCcVIYyK4EeFrLDsKb6SU7v9PeT/B8HaJqKKRvM54kBU/T5x/Ckkym4
5F0mzYA+hqBsOULsMbGIEf99sav/OMbJFJhLKobRU2njh6lNTEg9rDTTn+eaBxOySPpbozPCbeA9
y0n7oveFeiwqYckOUHfGyNI+AWjWsa9zh2+NKthhfvzDV3NEEorWn9EZw0KH/1IeKb3zF7rrWRsg
bAgss9Y5SHqyRiIDeA7HUQEOi9aVjsOWLq88m1gbTMzFAEtgjtijTgv8KMpO2wWFh0lQEi1zTdpY
tSEDUCHb31Vav3B9LSL2D1gv87RtVOcqnMq+2UdJc4uF6DDvi6g5FxqvYlUdXRKD0rh0vSJ+qUyd
0gvfaFeI0H/ajKROaHHHE+SQ8YsrejVn4E7SBWfa4JnVZab4V3dSWreIaivMB4LRgUFT9WerxOGr
tZ8SuwmXWA1/VZn5+R7SuWMZ4OpcU+p+r+6hYIx9mJcMYpSifbSa7rFNmkeZ//9+/3y+fYQZiRjN
KYqp2NcHhlhZz1MfGXGthMxzFP3BMwtIuDaVh7W71D3ytVV2ot4m++It8OkNzCnFXcWwqLm1OLPX
B9jIlg2oFKMfCecvR2pmPoWSJ9sAMxY4qrzrGnMGpn759wP+3A8RB1CpgaN/dGC5X+93HEyM6FSF
Ix5UahotqvZMsoybSMqTvVn35iy1kIQgjww3qV9k1Hg4SBP7PF4z3FSWvV/dftGk/zgV9Il0QjZS
cg776p3cppHkktbyyCWkmBPjBAsmv9zJEnCy0bTvhjAgbSMX8dGnDIt8hNFC8CzQgGRUjQUu3H1v
dPdBZ52HsvZ3UTKMM4yL2s3fG6qKQeaf/RdVwrqKyaOtEZi6vlsSte9sMPseNStmtG8SmFGe3fVv
Eh5rAzwZoKT6Iq/xNfQjGbi1kfQbXn840IXuz6XvY/1M+BKigtvsLahQ8wF00SEYLWZpEonqEcwB
A/qGRU3nGMuN98Uo5PNzzGmm1luRQYJyKFej6CSByuqgWqS0cnhE3bUNKvKiNexNVqPYSv/ivfH5
KTYpKGeepDN7IIx3dZMrIXRNDJ4lgQqZnmKbJ/n/5ylGXkBtgIgV2DID7z87nDqnNNwEEjEn90s1
ltc8D2A3qYoo02PlLRsYCwtPtiN0MUn0VQ/06Z4Aia/rnFWO7/NAH5tq29MUwmr0MjvxooLst/v6
ED9fOe45nfC4QiTMYgb05yGikA8qnGkltPyetqvLjeQQkcjcWxKr6T70619/v9c/Xzki8sy3RGSW
0bR9dUoxoAjKsEbLTRUYZVXYr8x1Udf49ZGJ4c6fDxUvYLSQFFTolLFc76m2kiHIQtudEaegsA/1
+zQclKzhBhtnffX34/qPvdkimmg66EeIuV29a5IuKwa36nGcNsDxNjBWKkJsfl9ghG1X7Rc3xyfT
DBWGPGdRxQtL4802mTd8GJ4wRUSa7kOHCTGTiHuqBBJSp3MzR/dWpnp5LoUs1k2bEFABcrc+iH/E
pnwyK7c8VGpG1MBKb7AdpbO18p9k2g5ynWwyOCVHMv+LPh6SlZpW5l1Wky79+7n63DnSYmL5DkFQ
xD3Xmgx3wAnUGkBbq3VcLCl8QhsajLDgun7cyj7OArLXQ73XtLvYtL4cqmufbwzbpOKKwboCqfT6
5aEV46D4Li+rNmzctTXIP6dBG5qEDvZWt84lhAZyqd7LkTxudb/kidejH3lTaxRVgBz6+9n4dOcQ
E1YUSyeeJaufg25REjpDZzoSiIfmxMkIFhJxLpCwewu06Bez2E9dIpMTeDQUBanco4Z+dZtKI+BQ
nb3N6nK8JZhQ0+U85cgstegey3ODomz7qxN+nSbQCKxQmoCvmyOGRIwN/nzHNHlITWAJKXCoDP01
63LwkkkYHpxs6Jaor30w3ERgbNjSP9WKkrAQao9vOy9kOPMDOBeAp+nDYJILUUfvjGzYadxglfe+
eUzAFJMLzr/KEXye0NFo8kq8gqdb9XqS0zdaZZtegQDGz/G/0btz78C9AqAjzx3cyRZmn1urPMSI
o4aC1Gv3kUIRzN/vjU9vSxrhYNqBcomu4NMwUg4hXGadxpDeTfxj6PZnKtwKqLR2+MUY5DqLJS4S
O9McnZsQS67rgbHLnD4LhcPE2PjNtsE/l2iqZwJiIAczJoa06Hnp3NVR99b6aPETAji70Gr9vVPV
x6puG8I8+CKpY90j+qU+25f99DZX1L3Hhbrl1UKdXUIdMjV+wstr+KZIeYMCY8gWaZrfmJEqn/zc
lXclISrdT5HP1gD/qDh0VuR5AVWG1C7+/QQrn4Ze3JZkLGxmBKQvDOE5+DHkDTy8zPWgE/dmra8Y
y1dkHtpFz9wXdJyy7fNEwZ8UNqoL0mfJBNe/TXFfSqs4OqtDcJuDSPh7m9RprPxH10WjxLTBIXvD
K/76gYHL16WSzwuyKVEmpLk9d23zm92AkSztmqLVdDwR/oYxFVDXQUhWOeQrxrDNrdoYZ12jeMxr
5E3QUKyHcVR2x/v2JUBlRsWjtGpD97k1y4TqiKy712QFGEaopTdE0tRZbDo/cM1RzwJpB5xnBqGm
3SQVsC0JO9gcNdNL0HnqD+7abpNQssbA9F4vnOaul6TvNel/jNld/E002II5g/3cw3KuNAoKZxkv
nYqeIkm7JcNB55wvgtbJbwaKotNCQQqOvUXeDs5OGl08BlxMfewk09YBGJyhytNHS8ICHfeX0qHM
tiO/JUqXXl2tjU9yFKibEPB17tfHxLek2x7xIYFPlOtpTmRZ5RFS3WImBHsHLW/DXW3LUJfz8hcS
nG4/Oua4cyhp3ye5v9YrXFElQ35qO+mlUZTg3BZFcB577x8rPrRhNoL+dJpVRNXODBFkdJNVlIBi
ENyvYOOiptZCeysb+XOXNPou6bOUbgTYrN2GuNu51bAwEdofFKV59CHNPUj08hsJQv6iGqLh0a+s
nJSqeq7T+q3oqS5GMIfjYg6bRtewqm5U3dv5hmTsQieyKD5SUMwTrbhVtYzq9TT7hWl4ts0KsBUy
AahTlWcHraj2qlUCfjMNfAVwIznwEs6XWqwewZbg35G+mOUIBC+0tKOdJ7d2aqHcakNr5Wque8Bf
+jQqmnQk5LCKPBX1hVLI63rw7GNoRw9hmQ2bJrLfmjo0t7owFY4IYvRk+GZNGnaH0DMRfmjGTdfo
2LBZTfHNGxYXHLtc3grDzTlCRm2dx4a5qXzmQnLb+ltV69tFRuSL2LCrARXRfsLFohrez7hTQTfv
84JSYlDm7Y2GdMj1AmjAtTPu21Gj5KexlRvNCl81BxaURb3ivoyHRSvJ3t5uouIpLRHE0e+ERQCy
BgMn9JBNiWmQzpwPG5sZJbDRTRRX34wkzW6cyPzHNPzsXFfY36X1TSXSeXkq/2MlgslEtaNu7q2m
dTHXU6qjr/T3VgbauWoya0uB1qaVreF+tKVqCfpzzjTNPYL1jVaxX36ToGLvkhwwtVcctWBPsqGl
0hp3CbC+VETGcCZHINwbzVCiW9np4BF30ldxvk8jE8cmy0BkmZQpM4TrLrBi4NqHjeXMXOrjPYXx
euEXyhJtUDCjGV91QZ9DCOxPzAuEqFsmOS/a82FQ63ZjLpsqg9pKI8bnNDJRLmwPWlQHGyeSrSVF
ASjL6PxPfd2jK4u4H43gqTXQbaRSSn3Jv3Uot5f37f9JGyoAg7Su/t///TQ1ojmMUSkQ0XkZM2b6
szk2TkAUEND5RgaUBwoCs71cxXgsUqpX4EKztSL55e+7vB6e8bIl4KhgXkgIx1GvE5xZ2cWl5RrS
LM+h9ekuVfzg4LQdQw997QIsz1UwuEH/+PfdXl9odsuokLQ9WUfKIq4rWEJbCkajZre4QtL92bzw
xXjcJmp+l7Z3f9/Zp2g9e3Nk1SHBzGiDdOfVGNSNA7WpfBnFR9pke4cq+kOgYOQpN8mwAI+Esq+v
lXWGVHKpaoQmJSUMvuj3r6+taINmEq0XxRgEzK4CFnoZNe6gJb+7fQzh/aXWwAH0FYkKfUYCbYTk
9osDv84RTDvl5jZNRiuE6K5uqAD/tgzjAQ5cIrjqhpSTZmG3tLMWc9JBnfsGPvSephF89RIK0/Nd
WmXx/RetuB5TilaQ2uXWJeD0eV7cD5mXG3bDoZtjuBysEjktMxMqbkrS5mW0ThypPHVZm+DHZqer
cOiCo4BOzejx77u0a1Zjg54RSrf5xcTwOsfGfnjfkLwQ8QiFgPBVdAAZsWsPGZXH05y9zO3mFj+v
ZVE2D5ltYwKEJa6uJL+qRMkeA3QWFVRj8kk+pZjPEk6e1LdL3fnvZ+x6ujo1iooIQZxQya1c3a+S
VCoh/FCXSnfbP7oNdQajIQ+PUaGFQApRdgd9v2CIedM5jfbF7PB6fCp2zpic6IwuomvXcYUIWzNs
Nhq0NB2p5yxhduZljv7FidfNqVbr45iTSyxTMMf5Z7pBcdTVE1GVuDL52ciOUo1XT5jvMsu5My20
CtHWleU3LaKeNEYEd3S09A2r9WEWe+or8bGflLV+dyr8YVodoNkwLmArvGhGO24qCuNLrCiOQg6f
uq12KqVd6Y//eHGWihh8sXIKi2Arc0+0uZ28yv2sm6leam09oW/wjKzbWob86EjqG1Nohq+u7ywi
R8k2aY+rgge3bdTxR0JsBtmYgmabh34Zj8VJYfp25LLO2sz7hQVgtamSt1CVEwTdbjknhflTiepw
rYzKohaqTD9Nj27d/SOlebtDBvriBm6z0Zt8L5vDay2PHh4cMNAoGvFswcg1PcTuKuaIxCMPZjLu
s7jatdRB7WsfI6+MwiKfcmbeq+apMUpIAi+5rL+VQ/5iGJmzLUNYPpoUSBjnlCfelkssyPJlbuPs
bMR3ZkdASdZC0PmBuxkVe4OzW7xqG0IyYFJRalA5t8l7e1lzD510LG3l0NrWLfYl1GLVs8gs7ntZ
h5AEUHrjdCqlepJyDvLhIW2cVY2DhILz2zKLdG09oAEzC++uKrVf5oibWeFUJ7XKH/vQWerB4GwE
1xIdgo5FARYWOPbKIZA5BSvyCpTIbJR7dGOtBcsZ+cLMHCG2NWgaRhsLbUogk4TcXdxpW+Pod0++
EQO5ZSZL1Z+J+xGs+52ZywsL0K5wmw4QbkR4TmEShaezNrOKctPLxPN832bgqKDEryt4WjmjXdcv
g3UbUHig6QMsB2G3Vbtr5BsoxFSMxUdUQYiS4nBdN8n3OglfRCR+labeOg7A6FeqBR+h07Bj6CXn
UPjeP0wsqJdOs9e2HYJ5pLXZUvOKVydzn3U9TdZUqs4HD4n/UJr+qcHyuuheVVevDpU/LkoFNdxY
cYkM82zZ39F8tBsGEsLbZwb0PZ8psvsPxeOrmuduMRbckAUWUosW+hNiDiYV2GIu1RQ2Z2zB25Cz
Zma0Lfi6uOw3QZrCrBi7OXwmY56nN1EYVGuLIolFHSjPckiCJ7PaI+zyeOWn8Y6KMwy3NGQ1g7IZ
Mx8uidbDmzByKsy1fqcaTY40ubgfTLzXCBTMHGsGwCMDXcGB8hg+xEwUO+KZYDrvpag9I2a8MTsG
8RmPbVCjW3dBKC81/QhhZ8nBBJzkBR4oztYZgLIxmasjYzGORILqJl+bUY5wi2oRLMZR9/uPVOeQ
lwt6af5D71SMC1M3natBioCilk5RiGLFNqQ31YoepTIcb3WeZLuM/Lsh7W+tvHpzU7O7Bwf9reM9
FjNzffHSbtWi05TUwVkboUrjx3IJ7Ru+aFuTKCm6HAqkADBYcbQGdpXkDVUCvrZQ8votxPqRUiW/
X0SuioGf/9oWaNbNDF9oUqjQbZp1VZow8kcAvbHhJ7eVD8ELfv2b6svIdjS3PFtD81IM+U8fRRxC
r6idla2SHCGMJBHesK0BGwX1UIEGMtpguUnpTFqgH7Tkek5xjY3bdyPv8Fk1yR/Oh6Y0th2OKbOQ
M4pst53pHbJSG0uFbduG2EFk0gtIcHPe55q7jfwRrE7N6DX0n0LDDxdqhZK7NUmftNm9UsNBacyE
XFIKKayNYdVjgzozBkE4YjKzkt09IElrVVrMMLMGPVLZP1RVs/bUsJsTFUFR28j0w+2qaOXnFvOI
RdU3xmE0I+NQx3XHi8Jpd0OCWtHChqnz8hPygY1K7f4PuvODX9nuk8FrC+9Y+9lIpI3L0Ex2bezc
1Q5Y82Bau2goHjD9wsi+T9tFUGrNTCak/RqN8LPhqFC1FBfdQZD180px9q0/oopDGbv1CNhDfXZL
LnItCfUWw2qcxtaFTyGVUQ3FThN/Cj0vgLpAHe9luCeFbuV3Zc4sXAu8h+mPV8InHjzL2PeRcyor
NwoYLqn/AOx1b1zVIeTge/vpU0JNwM1IYIuiyTICHIfrGW/Z7pjg6aGLT7oBd6PypVFalaq1tzXN
3gRB1fPE5d5zEvPG1OUm3thW6D87adbOGujFR8xdvOcsHVdj6uX3I/mMe48iTDVpf1VVmm+0Wu0O
ivgz/deZVYdbqINLjmf24NpTPVu9/+L5Xn+Ylpm+uywYo6hbk2N4+vDd+zLTthEqs8W6Lk9DVveb
q81MC199l42YsYyAslPDWWSofrYMMmqcQ/njpFgLoWBU8tk4/X3/afovtdLbZgzzDcIWn7lel2B1
mtQlSOUU9aHcqg5+FpmqH6Y/l99trf0naWp3NX3X/furEndkxj25WKMk30Zynv70ZV5jUWDUZ5h6
0Y7eIl0pSuo8I9Xehoqe/pRCr0eZS9FdQq3PrqOHXtmeoz5rxbADo5f+dH3YdXXp6mcLX5ht54bN
yjTj7hnLlf20DbuFNWwOlXsenFzfatU32x4RcnZKZ+xikN9zd9SAsaNAerEqnm0ACk/FQO+i11ir
Td/7WLSisJK9zfRRK4CEp55+NsvePBeAx6evqQ4JNmOQMFlPxvRFqmsqrzEWL4r+Lhzt4lj5xV1X
aP69TLbjPuoDEoChE2x90Kyge4LhiGnvbSknUTZ3XfyzhjB2NtPCoZEbx6htKG1j1Wkj1IhG8zJu
NcYn7VnAJh7Vf6ywz948GAVUwpTpPQBbLH8kzJUVUS2aN6a3KE18M8c22diKl78NifdIgCd5Nnus
Qb0IQ+ge0eehTRQdC8HeezIC/8e0WX8APuQZw3ejSMZ5g6XZbdCrID1C1V5nlh7dBVaFtwT89F+m
ups2HxYYglnJaNwbbQXARm1rJIe2cqL/JwLdx/Kr7lSQamg2r9hzRZXMMxZeLn15Wx5LRx72jPow
SQmy+pFincsROnY3x5oi/zE6bTWH/KncugxTNkokpZsoKrlhigJgY+5UD1ipwmoo+1mYM1Z0MSN8
hBzRUZcBI9UP5fTRtSRlQbRCXk+/Sj3KpDAIPKRWLJygG1jrmkswWny0Ul3eUsWDL6ZYF7NVfd+X
XGpHNpPHTqO3d4PhdfqxRj5z6ynJblqTQEt7T5eAbpftTH9K+3EYevd+Wnpsmk1r4fk3bUnX1KfE
lHBfELsp2pCRjYumY1oPlzIMd0bJvRxAYCnVogoHf3NpRNHoS7/XytW0cBxU5dpjKvf7AEo73jax
o8ynhc2QKJ7satR5imZpUdAfYfH/ysxUpz4XWwgrxihr5tceRDBHTS5/yKAkB2owC0huJfqS92WM
yMfKY1r88i1g6LDMq/20yvsWpiUYciYHO1TZweVnKZNWuBh+/7DBy7/Tih+2WiQU3UnkaWD80BS9
d9jrp82Jn9reXMLg1bfTr+/HMX38sHKgeeUmTbl+Yq33X98bOv0w/Xk/ljRGCAiWHQMZcSzTwpfG
vC/9/kunjKcGSvamqvGCCNViiwe2drTyQjt2hWkNs9amAAXZYLCWcpySd6FGeVpdHiun6st1zZAH
qRxkrcoqugF6/f+uLbuYQFZVki4//DL93Kja2ilKZXfZRGFp5lZV8oM1VIJGIXY9LSdXPAYVmop5
2OEINXvf9rSMNHqvTlnSHQywh9ZtHDcHlQqey0cJB5HlWBjtvJWLE8V9PV5yVXnORV6cAfUNBdwM
0ieC8EiEwR0LGEETeFgsFnraGUd1/9CSCAPcX5h3NmiM/eUjfpIPheRgWS5WmDYJhv0x1Zt+f9mk
K6tPlk+cfdrp9MdL/Ze6l5Pf29C69hUZrH9Z4tKsyPzmKaa9u+zFCcsfXpNru8smy8T75Wbl8Ptj
0TdvjL/q3wuTpsSNN8J0+v0wnVzzMfQhx/G7UXFLmpQY8/a9VYhWwVwQ/YUQJojT+EmlM4R08nZq
0rQgUYEMBELQbS8NUyRcnzwrKX+vQzwLpENjJx+2Kxkk7wsmJJfvphOFIxczH+Lfm/dtY9ZFCGG0
9c1l260moBlpK29I85JhbAA6Mjdg3nRpHwZ6YLeUDpXQ1N5QI6OInV9y2eblCtYFyVK7DX5vkxk0
lD8K49fvx60xF8WYLzTXl/2YRhnNMUpS1u9tayw8B3St7mGLibugixnxJxEG7cW0bwR/5TwwyvzD
dnsvavBGqeL1pX14MnfzQfL8NfM+KN/iD4lR+qshcpjEi+2Cy1Pmdp0bvz9Xfq+jfW4VhoTiHFTQ
SSjj7cCeT/ttcOKcZ3ger97b6sku0HQqKVe/22ZrwmhegNjELlHuGn0t3za1XQHz0Zp1rS9T+Oya
XwObw6DpPJZGfVKY5U+f2qEu1wM293Mkwu5RhQtvmuiS545gv+t/fmTOf7HqjgRKfzDIhgqrbtK4
IPOnj2KJy/rd//56+Ri1hn00BMherDpZfU9feVyJyf17+n76KuAr2caVO3dw8zDltjw7hGqPTEvX
UmDxSfxJEys4abiRT9tyd2UHNLPW8B9htmEfa0O9bLeX+uocCpi+2O60l2n96StckD/s/d8Vp3Wm
pVrhASCWev8qEZv/d8XL91iVka7ymgXUsLUiLAnsoMzPldHaJ6UOF+9fOaUrn/rwu2MFZBm67kxO
pztnnjTiW4STi5Epez9OH6fDVgBLnrC7QsAPAKHrbBxWSrlmu5x5cYRghpjujUm6nVprD7Z5rDFs
mD5Nx6oIB4YMK4bfV0V4NIglPnyUXenDqWqFI4TKV5er2okVxMdpa65X/uMKE4kWigUOJeE3ktbq
CkqtvVaE6QQu7d+p9NSEGYUrbClCYVARCqsKAN/HRJhXZLhY1MLOwtYxthiFxYUrzC4SYXuh43/R
CyMM3B06ZEaIAw1h3dGrgMQYx0sHVCzxPcTFO1/YahjCYCMWVhsQA8JdLuw3fPiImvDnUIU1Ry9M
OqaPkrE2qrkqTDwSYechVxh7lMLigxKxAyUL2UMn7D9CYQQCOM67CYU5iCFsQjJhGOJbWIfgcPy7
TY0wFgmExUgqzEYITNxpPvYjQdgTIOrhFrRwOp9sTAYWMpDw29ZLcOqqo3DbJMm4GOS8x51Xixrq
tvh3+syc8vd/mho/12YNfurfr6b/grIQ83axxrSaVhmobnwYA5dtka0GD/++zrSDKI6KAwVi799f
NjN9fl9j+lgUoLz0XmZCMe3qfZ1pf5e96KmTrsNY/fa+8vXS79tWpZxgZxvv3g9xWq1wQg7+/VAS
YGxz28Nx9cNpudr9tLTUWNUWKN7mfd3fBy+O+71J089FaYFxlez1hwa+L3JZD9hotNT13rqcoWmf
l8WnTXxowzjY+67bffjm32t33ei816FkFboLMehzsz7sI81BwNpD/+vT4fx7Lael06A0t1n0VLYB
+M4he1VKlVGgXNS3SZgkm3YYhq1ZxMCF9YYRqqlbT3kq/aibof2HA8zMSn/zAwwBwKipj0GGEy9z
VPmYBlWxy10ivL2t11RdKai01Kz7NgKCh9XUQd0L1/D79O9aJx47R6/vdJtiHSQG4d7Rc/2A062+
bIpyfEh7xtVeo9W/alJ9rdi57/tPNsa5Lw5h7EUoDc0NhBAb4gyxHMIA7c30w7QIk57H3y0WKk+9
+oWbMxoLwwWrFeDoOASefph23EWBszL6rrmbmjU1sDZ9Ar/sMxxCuKe4tUskPOd6XeNeIg6R5Eix
mw7bHAEitlGrPSYkJWYWlUdviruQh6D9R5w3cNfW05DK2iKAo3FCfzJu+86NN5mu1LfTya+cKHvN
eu/2cpb0cGHCJfopYZMwS1SrvS+1ulgFRersK8909haJilVrpd19UyKWLosx+AnCcDG1WFxXcgZk
HegXkXbExa5EOnf5M+DCF4NN1LYEMsOtPJRL2UzTE/xCb4sdHNFWrcnnFG31T7Zc5YumxRQcPMpN
UkL9j0resWk00om6LupWq6znkmugdWWOVCtZtItgMBrOfa845fc4C8clPpPgsRgcRTrgQaULCipI
6UXTVofvPXTVymotaWfywt7RYX2jcJ7yHcn2T60CyixMgWgVJfSsoU1fR6t4DUKm/jWYdavDLYyi
xXgbxVpC0letoHBE3V2g5zvZpH5oDOGWhxYQNkPN4HBBH1m5lawhnne1YzFm+lHYdtEnBnhihvIm
aSIFzzV91yvao9+yHZ6D6J76JgGvLdZIsse7tBAIZORyx10WuQ9qP1KBqAV42qVMR5u4fJIx0ubk
wP9zBnNjB2jc7bYO6FCix9YLvccStIuXDPl93tc/pRaurAvc85j6ckVHq+UYjeMsUQ7ZfW0PxQ1C
oWHlaVKz1p11iX7aIydE9PXVbOP0Oe0LZYGCqDsVIQ5chgpZgoZJ67aqzVuc1nB+wkLtm40AVWnc
4iET5BSls9qdJv4QTFIWJXAVXXBXNMFbGcwD8VjtOH1DHdiv1ILN0oqvZHAtiuC26ILgkgqWi8N5
PZaMfFaaIL3E7W0tyC+NYMAoggZjCS4MSakgtF5NwYsZAccMgiCjgpKR8iLnAU/DY5P34bEYwMgq
AfKj2B6RIVhB9CyrDAM6lzCumh+SppQOhiF1GFvmPeOBBzslGqfDkHiO0IMv86iCycJw6A4kWYA2
A346KvkikaUFkjtjk4WZ81xGwTnvJPnsp2jQdcpnDTcbMKQLw21fjEfSxFQ0qEE4K+pOGmYmgdBj
TMF7nUrhTpWxmCV0bAMHV0JAZZQNZZH1o1I8ohGFCqF7VKnFt1R9Y1YAlz0jUW54S0iLpnCVhdXK
/i3lU6bT/g9j57UkKbJ16SfCDC1uIwgtM1JV5g2WVdUHrR0cePr5IP/pOt02MzY3WEQgQoP73mt9
i/xGFePUkwRu6EDXFI4d/CRBZ12nNY4wi7hA1xbG3R0GE6o0gX1hpBdPfZzsdTP6XY9Fei28xPan
OaozVs10FxYgM5aPqKpCuol6WG7z+cMSCgOPpg+yU9bTly8rzr7U87cZIewPvJDrGkLtBy5xZWXX
NMuAJuUbLLh8hx2ykirNn8Lcqz6m3qxXURo3VNBM4maaGjyqWR4TchdHozlT994MaDq2Car+A5g7
6ximE6DoCnpt0Ig7pj33oBPksbIEMct5lb0znpp8OZpHprXOg3Th95RJ72eQNO6aGnh1Nv7xOJXQ
H5kog4NaQVPwi76/h2NTHAu1xDJXl62vCiXfSpcRYQtrwVcdkn7SxCqOsFVRi4fN3e7ssxIaw1lX
w/EMuNM4deOrzt/35tUUVMl2do51UcY3fOybRjd8JZQbzcrzj3og4XIqq2JrzHdFNT31EyXKqRjL
vWa07T7t+mw/uWHwpFCmLidIw8PYvCyLbHyxJ4aE5KE6pypOjFf0Epx2U6psdc5nMmyHvi592N39
XtBL9TGslpdpGvyOkeHRkZVxptnkdqupdEGgQIo2JJF6dkBAaGi8YXjhglNAIEPgQL2tcrp1k5PT
SEqxeTc6JLiaXWxioxxOeqPLUzUo8tRG6UdY2j8qOkCdTcBORc/uoauE9BAyLfk533N8pARDV9Gx
tnN7lUIKe9C3YTRg45Ttp8Z5FHr1rBMLe5M9pZ9R+UhpDGCpMNywogeniEeZgP+0k2prYlvfMmif
dq0XTtu0UtVrT57RVRrTTwOB4do0J+fmtY3iN0VNq7oofiz57pz36W++1/NnB8mx8lWt4qPKdf37
rqJrgGfhL8+++6LyOPdZzb2JXDSNNF3uRqrexHiqCmD4YxS90JWunnJjApitBQ+uHM8LHllCm34o
wYvqJOIWZfpwBahNnbi+8VrNg8Jp66Q1It5aGRwtoFX0tDwLumsWHinNXrOoAI1V8YOvmvpckUWO
gvWS0KpF+Wj1L0MSv/RdPRs3m4/Reh8Ty/zEA6htMNqIoxVULRJqg5NQ5eZHpJ3GRtBdgkjaDduE
s/yGmB7ntCyGpMAMFr/Fkb7Obdncphr6BmQ2/R60N4Z0+a51SwNxKxotpIuEGwn5YWiiB8irhIfl
LoMPMx87H6yJcp8MbdtZovgxlkzRjNBKD/WO9zgRJRG4G0rT1qqwSW4sw0K/4K7RLoSgk01h0XQx
c606acIYfZdG51dGx7ure2fjuEG4SQaUY0pdWcch02Pf8toYel1gk3RJZLfQKDMWQdPwrQa2L9Ag
HS1PGKs4Uw9iKsdtC+Th0gKqfVgDXGrH0PWbG3Oy1jq5DuOx+iwqtDVpQ6+SUu8LHyZe2CjPD7jy
010hFPMc0F7Dcg4ZvksM7WC1LcAvQjgORhh/IegOXhy72sFzUE4U2KOrS/+Uji9Rl41XKE9JRSzs
RHSkP6aAlgY50ANymvJaGlcxWuZpka+GXXdqvJb37s6nNycqXim2X0PCP09BRRCG1FOk8kWa04OT
W9VIx13n6vmnXWJW84q1khfhdoqgApulRAkqxFZCvzajCLhCc1WdKvoa+FMzqgv3rYymM/El+9YZ
gBqkgJ701lKvVXZSRCv2hcMo38nhC1aqtW6cGlAInPR1YerFFhFBfUyjMt0nlngoLdbzstb6a5Bp
5UtMrZTalTPcctskw65UVKI40CiXZZruYzcChqEP/UnRAZaOQAzPCh37ujKvEGO3qpgQ84eQQZIE
MkibWMQ/1lwquQxWnLBcQYdMCYibGpAvkEKPjZhz57ZuPhFsAsPrqmlLBVP/MnPnZxantzANxufE
+pL6UDycgJGCGzXtRiOG95HAs9uSyKMR9yHQwBAbb0slO7ZgSKSbEt9AUMNmCGx5SigFb0sv/nKr
vrzkJF+TlQM71pgKXyq9cqwUkLATZLuCOHTTohk12usOtQncZKe9tU3V+G0XOX7UDRDqB5lQDjD6
XR+ibbHdAKR476m/3Z4Kt13YAJap2pgz+kQFeLXJhOLdR++QtNPwTFIFLP4J7bCsRmMdAuf1G4wY
t6iPv8rWMA+9gJNher2ERuq4675pjF2JWKkcI+scILxbhY3ZXeoS4G8eD9OJ5DODU/NIgEBkiHuQ
QgNMo7BcOe3I4Go+O2WJYqxFbQT2mkGo548RPatJs5tn4PdXRRYhZZVsVq/SOtNUpgdKoN9GBoHP
QWZtpJq7L/ZgbKk1dL4uaWCPjFQOMMTSjZZM3sfoFU+FjlfdUezxgmajXplz+nyiueEdx+at6jX9
Zk6qu064qGI5mP6yC2o4jjOCxA74Otop24htWDbDZQjwexllMO3y6o539Vjo2b5HYvxD6HSYJ1Sc
20Yx0xNftE74UXkY1eFn4pXiTq6pvEApuvLNMxoHrvZJA+gJNev4FZkdKu/qkqphcsFcaz51OoHU
U+yi9Woy/aQ0Hwan3g99XXo2JFf4ietawrCvHD39pBbHi2/qK4btYKN7b4H0qp/EouBUdLpxm9kj
gRlYVlAnc51Oe8KjMFUDoc96GlSdBsTKjI2jriBPsSjqXZA8fvadV78xGsEfHXvhXRERswxtEhtr
QLVQF25+qo9Iro1XL9YaahY0ODR8Gk5qPpDBCddPmbvB/DUOQx9lxgYgiY0AwUQ/Z3ZHbLHdcZAR
c4D5VgHuiiGJOh8a7pVfFnV/nObVCijv45+7KY2eHVf+rUeU9zFgjPJfiz+PEQtS4g/pHD9NhDxK
Oq5zJpEm6UPYCFdEs7WHQDIBydW9YQf2Ed6H4ifFoNxHGU6bOLOcW6L1QFztuxkFClEQ6l6R+Ksn
W1wLBP5hqWknDRGVr1awjHEEUqAY1E2XTJ2vtbJhBtuhR4mzcR2FI5tBnTt76rludHOXmdGxweN2
LfgvkqMDwLxt7ygH+0vWM0dz87zbJcSwQLSZDb2JYr8ZjoMbiRzstJgSMvlQryWiBPRQI4jKIe2d
whqqr1HM5UsLnX0WXCNnDD614qD0RnzWhTOsgmwaNwQCP1nFkOxr1+3O2OHIUV9uLoskrvutRW9s
bp6CqZ7b01V3xufGSKPKwu683M8Ql2SVYe9rHJ2sMAKotkb/VxM33C3NnOu0pIZEXFqLNy4R53Ze
LHeXBQr7yldUU6y1wdvpnkoAk52DF54XYSu5FbVSrPKQrJhJrSbkdfOYCmDd2kmR3KT22InvB4O8
xi4qCHLFkggtOx0PRor60ahAuK0SOVgXJ5dbq5uCOzlE68piji1q1TgBdDBOyy2RBcW2TAg9nB/3
nNz8n8fnu//e9u/HdIZARJfM91NPPQVuV+2DgnzR78f+HJ6L6v/jME3Ei080Wa2+d/7/ffrl+Muh
PYH/K1bSw//1pf7rtRTWPARZtjZr2/OzcNRWf7ZZVvzXu1vu/5+O/f0SGgIadQP2wP/zbf7Xc7oZ
GEEpsd9XY3EjG8n4aSqJXGlmVj9ZZch8LLdHsofG7FMLFJqEjfFTVMjPoR4mV5Rakjk7UNplVz36
jVZd+UyLghgw1JAnppfqXabUqZYNIuGd0lB4b53pwCzRI3OvuF76EnjV57IB41Ti3pUpeyayueVT
lNN2ELXyTql9v2yhURcA/h1Zt4l4Hca+iMun3El/OqVvBy5WsxjHaAH/+JwmZXCtUHt+v7qQ7Ils
mqIP6kTJ1tVkdAwiWTwKhxj65dh1LoiIKNNXMzfTvWaHxs7KK/dVi8kinT8btwXVEsXN8CS8YDia
Y25wwbedj4mB5/LZ6N0wrRVcwNe0bOtLpDBCXHZN0hdOPhXJT0W6EXXfnbqEEiAxOdb3k0MEJimV
kj3zK6ZxlEb3E+3s57iIfy5HMNT6rzwexbNGJepA0KGxnRjtvzspP7f5e8mbEB2c4yi3GTx0KmSN
9Jk55lfA3GjeIBxRaGZKE5yttDGu8NzE90cDEMEHGt981BEXsKnVCA7lL/WE1ITx7rxr50XPSlW0
rzj1wn1E2MFOWGJ6HZrgaTk2BU1K1XFlPelJ2R6VoXQ26TCNH0EQ+csWoM75kIievYYmunAYYLnP
lZ6wtHj80Xs6NOpQ+REgpNl6ZaPtIy5fr6NIr2gFvS9nxpjxHPo165sIqUpNeEcWeV+Kox+N2O7f
Chf5W2uX1U4OafIDff9m2aCu8AyT4eucY5vPJipzA93Y6H6lFjFFhpm8WB11Cs8dUOvISfu0xW1Z
j0w72oSqSE4t6ekPUgfoii87zgRmDJDukxHxI1cJQfeXFXr1muld9+mQ2bK13F4esqGpX4Ysel3W
e8hMca8L+1bEk3IWGpUyaFTeV9dDMQsD551EnnbX5HqEaFfR3gJPOSwbuPYwQHEr3Qs+FOeqxjVy
3Plz4Yu5ZcHUvVKRs/aEsxiMm9v8I2fMuezphaLzu6GPz1Y9uGfXVZ6r3L0WVZM/54VCnvxUQCIi
C/2w3MVtGpyEXv1e7n0vbKZlST31p++90ig+hh6ER1XvrXKdFMFTETC6quZjxkrb7NM4EeuuMf7n
KVwFCZVSMdibt6BGj/BfN4S/HH15zAweXdnEj2Ufk2idTUdIy2bZwMEB89TFv/68ZKvYZxnC4Ear
hxOnC/FeNpwfhiJ7lggKHliCqM/n4r0SY3xKCqr3y908gR2jwfPeLXeDktFoVvKhNjS/37vi4aYi
f1OcyL61tvKxHLnvUMrSTQbzPR8RcUvlt6KQh2WfVGivuVJ399YCDcR0ej57iXfMzdWlaAqJgo+d
MGzkO6s2wy2nDPGeaQY5NaRXnJZj1Ja1C5OyfK6DsX90VKCXnWwcBKcwNyHXzzuRNzhtJk3V+Hnw
YsOesXYt0OktaxvzxkCkepPkat7qYPpcNho6KuggRlV/uRvBzvVFGY3frz2wi1eBV/1uNaJ5hV25
WrbS7bLgQs1MI/6KpT7R9/7fC/ys6mXq2ulCnnK18XLex7J2WfFnu+XWWPB/76RBrNffB8i0ARnH
cr8bkS5nSTqHF//94PfNWqEeV2X64c+OM4eB8ld8TWE+ncP5gOnodZQ355fU9mV8yrtxk+Ya7po/
u0V5m++1Kv3488q/j0Qt1Nrgm2M4969drM4EKJyM4vswuCW1lUvQmk9CkF+HtBLyeYpaEFMYaGX7
QWkYotdU+aaeq2fbG6MLJRybwbcZXBuuSPwEijWzX/UT2lLITk2w14ZufDfLxKdu6rwOeng0yor0
kUoAdO/SadVYobgti0A24iZNgi6bDlX+v1akqa5tldYiCP6fe5QubpmE17ReVlB4F7flUGZLtutU
l5QE5z2Wx5ZbGnhWAjVNhun/XBHRedlAHIIb9M8VXpLg00hIEPzXinpE3ha5Qef/OfyySdGoHeZT
h9bi/LaWx5YFefaZbyFz2fxrRdJXhBVWovn3CqWptTXWA23z5yjLLap2nHvg6m3/tUIdMHjUgVv/
e4Um0P1oTc3c8Z8fIoZbCJ6axmc/r/jzIQYZPh1R2eJ7xbJ2eeGj6jCja2a50D8PhQCNckmL/ujP
xsutdjZgG5Mx/XuFbObEqDg6/GuHFNUE3Zju+/G4wCYVWhGCOE4AT2h5s42nDNmTjDFmZ7ZInmSw
BEtp0ZOXkM/qMYG7F6VebYJWeHcpFLpgTGUIvnQb0t1y6+71odh4TC1JEEq7TebW2l1Gcb/xzIKA
TOYFG6lZ8h5SE+XZov4ua/59Wa20d6mPE9u59T0sDJVnk9UdJazG8cz8Lgl12+AES+9yotsrQyXm
2VKLtSWsBL2ySSFwgpsSUiwkQ8674XZ3N1KY9o02hzc/m3UrKBfx3kIDXzixCh46kFtIvBv0nGC8
hS1mCS8JJBa7IdlmGO1usuGKzL9I3LzeJBE2GZtbkdMiCDJoElK25VYmRXHLQlFtZVZkPJuK3UwZ
klvROs02q8fohtu13XrmqFyzuu620i69K5v0W8rGzlVmk9wSA29dZeIMWy9EqxLmycTaSL+GolG3
xDpS3jYnouIDa8A36epb6WWSW/ThDenF1Gao2VBPfwOTgAwoGuj4FiX5d4V6DSbna1nnIJI+Zy6n
7HHeFCwNyYGKO6yXtVrnJXvKe6a/7ArYrN3Kzsm3y9rB9TxfoTa2w8+uHaOsmdZQkM25etqf1MGz
X5krY4Bqc7jx810aRfUqler0fZep6mxp87KL19XOa1Fn/yFe1ros26Z1/MWstL0u6xJHvIkqiW7L
OkOpHlNUqXutjNOdyJxiW1Uo8tFA2ZzJoxZKou1Z4yqAf7Yiiz3eZhpNr//ewCgaPy2N/oQq539v
HisRNyFuHVzFvS7HWRbhSMwYswJanENNQvCy3feTfS8xHfyiK+Duls1JOua5uOziplLqnK+j6i4x
IIt1LuP8iyygRwWI86WMo+FYZWqySefHa1KD3dROfrSzEIo3ha/Oy50PrXtEZGR96ZrpbCRYm4MC
CP3VDsEqzvvZxpTgWmoLbAiB/aRCEcatxg5jlZu4fo3mluFIuE4AY9K+z3xpqt7JcmR3J6hawxqm
Vz/DZHqqXLt8LZ2031sC+ZhaROO7FzEWXjbotWZdjdN4LfFaXnDTWOuhKaqfxQglrujp90hjgFXt
UR2Hu/8i1fLHsmfZkDlWVZ18CosMqkBacz5xs+CrJWlxPnQFLcOXmSfp/HDBq5oYvXIkqgt9r/qy
3Eop658NRFr/fPj77t+PRTVzOrtIcd7Nj4WKzjHmW/Hft9p2Qq9TepQjeDzTmpzQwr/XLttZvBeq
0Mruz+Pfz/P3q2lrvdsaI/WQWCoc4Hv18jKWxbxh0ARYs/A//dfKvw+wPKZBc/EVo1e+39W/X0s5
GePJBojyvfGjLdTbSOD1kzovMm2ivW7n56JI/6JJG29ry6SxVQvqRBlp0gZ6gdDNgB4xK/GBQm6o
a1EQVEX4MDpFgOodmeUpUfhYHqtApPkJeEf6c+orqJRBMg0LsIhp4WXwjN8Wc4g7zUV9302pReTl
FDzrVn0gOszc5egpEBjFvbIKUulXmCh9OFK4A4J0O8TFLy/33KM6RcO1iHXjUJK73KAIUDPtjK6E
clBlo++z4lLikCUHriSj1xfMVj57hkRpA5dzMkq57+L6JBW4/VHaj08hQTPhpA93/F6Amy37Ecaa
TteLwGvyLBC21XQXsy4nFbgWmzytNU6nIA0Sgjp2gdIlOyOoyw1pdummiyvCZVRleJa9Ml5BaV6U
joK6GEf50IynOMs/hs6MbornVW+dIFpzLOLHci+Odsp/orEx7602Dk+TO2Z3rf4rgU54abLoRY6W
QlYXCdOFIBM0DT3tI+yHYz7MsjM7bA66gsbUrMPWd0I05ipvb0MRYBWp7nBfFoIKxxVX6zUarPLD
Ka03RASrijG6nrTWrWU0idLWcY+EB8oNHbBxPwWV+UOzpy0Azbd6QOFIFTwOGEUGKSG48EsOaS3t
DdfaY0QX8YSlpCwx7fTupsKOspJKFaxKDSgsNUlzn7pcGiLGAkzamwlUBH6yrMYzJ4yPCGqQb1oU
UKt6bmEjl8DvRpencoFHWVhCf6GRvxhanLw63Ytn2uk1iRxxHAqqQ2WeXrm27txUia6VZyUPVale
SxI9z3V8q4fnyOnjH7iIAa22x8HCGCDKOazMBu89VxI1OYF7lmZ9Vt1tESYVuV2JSuzgjXZheMki
3pegf/eWMps6uVMJ8dXz8JaSvuQzW1R21pDXfpG2qIKpf+6bLqjw/+Nb67rRWZsdCtqWa3IgY/Xc
toYkzrkb3onu2kKKWHtmGP5l5tlfmjdpQMkVe+0lPoDA7JyPDml0NMkPfU0OYY1MbNNR+dgs8Kmc
egNGnUczN6Fzqvc5AZdPtRCbOCj7x/xI1vHXU63uI6Eof1EoXa3isVO2Vmp9ykpTz1lVmXi5VkqE
vKTKK3CbISN2p7I4SqS4nAWJ5tZwNd4MmstqPJY/3VDaqx7KwLFy2zdPSctrKxARtWWAA5nYMV/q
lG4MhTn00IcPzXHyoxM57c60w+hMX8s9BIXodtA9V+3c/W6ky9nDbpKjQtLyKUC8tCZh21kxyuj2
TaTn+zCuB7A/lD1GzLhfala/Te7Q42L3DAAzhbzqxHxrnOB0ZdqnMnM+nFi5tnHSxyt1CvZJrx0d
+pwv/P7LdQHMiEZtmO1jo5PnQi2yfTjfwryU0fuV2UEJ86MS0h9Zo12WZ0VWN0tNxSEoOwngzHD2
Q8NkPmvbGr97Iklua0ib7bpi3ZtxcqM7AxoDSQQiKJ7RnBgnqqmcjmUQemsm/SBcaU8F2AR2AgEc
IwQ9pf6TjusW8sBrxNTQ7NrqZMxuvxi6P7GKFJIcN3OPJsySVd3n7T4Z3F9lXxAZnfIfUZt6LWZu
USE+ZFQftLIGmCc+ixSd5Gh5/e17nNzdOi7G97AWmp8TXeJ7DbmBqfDaQ6hWRO21xHDFrXz01bkq
7eQDIaC21y1GuBa6iE+cXrOf0Gau6LiU2XT9QQyNvUYQIXaMsN81ugOPOnJ+5C2WesYqgnl/rm7G
1BnBzZfWS5ChONda9V1TR+UkTRz0ek7cgiGVN7vhR9qnZrNGa/mujJX15sT6h+Ug/lS9WUuiGL6F
rmfXG5H1XM/i/cBLLo6DQYtW6rVTzOsgc/3s2comHvuWHvCoX0Z033akfwLBSrd5F3SHQEqx5mPI
96pMofxWRbR3NDXGodAb5yazWOTJA9xadGkALD7n7Wlw2v5Fa8oDjHtjTecHY/Jk3paFl9dnV+je
abDjZIuFG6r9FNd3hQmE7+CPOzgO80+3/I9SJr+7nujaItB/gooLnmzy5rOTqQjreVnEIn8n7+Ks
k+WBDxIVmCCz8rPW8hehdvFmiHXnACJYbIwoDnfago/P3aeCWwdjrIujq/bJw9SQgEeGa3zEvfqL
qYD7s5HpdXCNANm+8Z8wMvMtSFLTn4NyHoOS/1ZttOrtrGbJZPG7baJxl8vmhZqtitoquqhYsg8M
jLPjMNckuTBrB/CMuOi89tVsImtrVfw3ohQ9kKFa+ltgGxe4F8pPxYHUJ8IuRkmEunMVVqmGBEaL
7yApBDF/KMXaya/dVsfPSYSDPjb5rxYlCIAz70eVDNZmdrm6DR3HQdHpA0iLiNPhd9Np4uB0SX3A
E703Ii99N/UKuwagiw3Cz62YlRh95CUbtELQIDr9qKdNdjladttudFqkCLG4lKppeG2KNDlz2jho
qeYiwQ2c1fJXkqH52o4SK9/s4KCKCMuN2UHVKre8i9yjnSadH45B/ZxayT5rAv3JTYbWjywGtgyV
7zEuyOPY2i0tPvRBCFnTS68O6475BpaXqwIj/UdpzCGfWZE++jgGOifCjUO5bd/hwvI9S66H1H3O
Jqu8erq3WTikLjXgF62QSNvS4B4hfe26Jt50WXaMqU8TDxt+WNo2prf0I21q5xgaULimkipp0KvE
WOe5RaafZTzqcsh2YT20R1eEcg/yW6wKao4rPY7zN60XwVFTCZSVSYUdqpC/YAIx6ff+02k9hcWs
3rW8zI3VyfAA14Gmndu671VzNeK0vES6saF3J9Hh1QUZit60lY7+DH0oPOHPT3ZuCDQgjTWqjObY
3AcyQfyxR4Dsxh312r6y91lCsCYFnsw3FMXbE4oDrRt5HEItx0cPXdzb3D2KuKPK3fbRXtEVQCJt
khF5ywwvUtUXF6njZsYsPvfd0XK8o+ka4ZOwu+rN0AmncClkcDIaFcX+yE3nQYR1kUafDurCdQOX
YjuM1Szp1fEAk4mVVA2SMrdA0NNK6WNlTi9e8dVERf2aGH1DNjNctmURma3221L2KUHefDyWwYhV
KbbT/OflQjf4iYkEZvkvL3f7sjE3YOZOqJWzj9ZufNpL1nNUOcfJgy8klCpelUqcURrEQ6J0Q/7e
U63tZWP91Tqxn+FE8pW+rRhAq8AgRwd3uPzvG2h9kBoNO3IJWnxVLDJJNHBBUR/DmjvNV2XrsNwq
4IdaIeWHxImejVnzSudW8VFQoqCptRdbyhOTF++WmvGDn1m3EYGH1QkK5KR3+GiTgJxxF4FGp+SJ
Tw233XtdWR9I8PmNEDp+OCYNOFPXLb4WET+Y/bpX4inRF+W+481skVhkW6EpKn4xihdOzndtCGRx
FX33GDVa4Lb1PlLy81efbIhTFHel5XMVTar5YYQvuGrUYxI33a/x1IymPAQd/MOpN7RTChhjFzbB
szkLfCWE5BPq/XWvd+V5DKZVUdrWMzGkw820xkM1kokWtggiSKjVL8CgGiKIFOdAU0XEXvCVhHq4
MbjqAvtrtLtFU3flhJ382QbJLSM8cFfxC15nIKxuon6xMfhvq7Bqt51qIoiXVuGPsfoSLekbzFZc
H5TqTGm0gxNOHsWXoaN+0A+joOWVb0ZXZzuZKhehT+mmwJf0kWTlhpnr+Cuspb6aQvK99SCCQDNY
yY604WE1RE76RtzpcHQahik5F15dh5opOMnm0rF+6JKCXsf5/ExzTb8MQ4/KBwX2hDzkrRcjCMAK
k1JOEo+v5UZ3SG2kb8DGHb5jeENRL167Vn4xqJY3wG6OTx3A3dHQ2uhCSR+gYrznNIioZoRF/osa
oHFdFvBjuzNQc4RqXAyAI1W7FnsNYqFM2U+qQBoWmri8UalsABdKdNY8Zhnyk6xrhaJeABEsc96U
3lS2SSfSPQ3OOmjR1M6LQHFA4/aqtYm8oXvuCM9oUBJcKXjOgyzt4sjkXZgNZYxRExunMgn3iwKy
iUrTODEcsVYEqdUnL0vCg+K4zGYGaw4L7i36114t4h9J2TBKqwdimA193Ca6J0B3xGT/uOFlWUil
+NGS0LPR46aB/1iN76EynyrM6mJ6Q3qz0sDY6iJ0Lq7gYsbgZzqblSg3HXQglIDu4MsiiF6ZVf4o
hV5sgryw1rKpq7eWsEPf46K7qoT+MbVBfAvMKb7ZXTjs5dh8xbNWukii9lwZlbcKJaqbsEzmnx8y
nrxV5H4sJrxpQ3kl2zHZKwkik7CHZ1lHmu3Xkn/v2D4Z1nM3Ym/Rvdp64kqf+UMXm3vMNGSdUAQ1
++JOC2h8sltyUFwbWVlqO3ewNH7WCeVRaNpGabPyknAK19TowOgSqRwXnY3pDvrJUmC74D9ZL1Jl
tcqUgxnzoboWY8bE1oenOalntEIIVQ1y0EgLopNQDWhGRs7V3pnSc9cUB9Hxh5oQcG7TGWkVhMOW
uEnMbsaI4l1+GQQIPzd5T7SxIfEEcwn7wNIQoaP6QJP1K0xxImombo8C79ilgKrqKxb/t1JDCGBV
Q7MpPeOVD3RY5XVJ1FL/hYolgPIWO7fZWkXkbftaD8bECyXQMXcsWtaEE129EfMbZgHvOpFQz/V7
xq+KirSpFHYTfeLxjgDhUM7RX52eowKfVdE0yNZthG2mMkPtJ/MqrmBl94E55HcoUEvXacOQ1mQO
kSfNo1bV4EBp7zoUUkKDAVSr4IlYmQwbTjmGv1hrUQ2Ew4Uck+AB5Xs7eoPyW566aLyT8t28AbeG
i0ZatdGH9YsSyeBulNMz7Ytk01MbvibjbiijDvxoLJ9yNbc+lGmsSK5E85uqRbMt+qY7gzi2/SGh
Ue69EGXh3VSCjVcZ0c9PXH0IR9dCSGnFauw460i9r8med5xjy+iKc082PoyeHquq5KCeAx1pozNZ
L3XFoITYbk7yymishsQafNRkxq5Tu/LuBPqvIZPjj0SPD26a9SjNkvFHTIQilMoIjKTNjGNRZ04m
ynBwmpB7aGr2dfxXHIn0R6okwRZXqAr00CvXpdW0sOJ6DHwUjHBBFdaDi0Z4xze0MwsmHIPWfURB
jz2r/0BozgypVH6aQAp8LwjKraXjd4mtT0IqnYPmqtaq00z1uaFYA3hmmCFzTQPEsCbtvsT9ROyI
2EFS/d2YTfxuSGrUXfdedjP1LEHMn7RR9+5qg7sriNiGvaekaxTO9l4o/4uxM9uNHMm27K808p3V
pHG+uFUPpM+TBpdLEfFCKBQKzrMZp6/v5cq8t6uqge4GEo7wdIVCLifNjp2z99oeGSG4NraKf/O5
Sp5YBhg7+/1WN+rloW+tl55ChQju+QdtmONYuys3qtujZtNHMlK6guOkv31BvbsElsJiknY+OfVR
S2tnVRhafJwWoQeWFmebnun/w5hLcLJDe19WvY87ot9tGv+z99xgKT6KdkruEObkWg4szX43Y+SI
9aNQV9etgdrOA2Tu+zLLwZqGUqu+j40uH2Mz/b0IZ1VOr4lLf7B0E/lU2Fj81YL7VkrQREahti2Z
qWuPSdi6iXL6f17pPZdz2ay6AYVTrfJqA1iCWY3W4phYhgfbz4ydM+cTR2//5qiWWYKyt7k+iUOz
LG94Z7FpA5A5xmb7qrErhKWHkqL2Zu0h6z3r0HvGEsKPXuW5Q29HG+yw7q3XPC0Rb2TEVlvjqwdG
56cmxXnovMe4ab/q0fQwWcZOuVN8/How3Q75kt+cKruzLqZIP6ex7UCOEwaOdI8ZTWMdSf9uHr8e
DLq1ptCaixshWXJjbwM1Lzp3mt5uowSTgtNY2mOE0mfL4EeB+FsJmajvUhah34FE0l5dfXaufrrk
L1V6MPPlXcaJyd5t0otu08eyTeo1tpL+MXfHb7Ey043UlAoRNy0P1FrHtuvcVYnzaUEc9Dgn5vQ4
Rj8nWylsLGxDhomuiJMwSOKa3/LYNpuvfktadUz77nM/LWPpxDmThkYM3KBzsvKcqKiHXZUtx9Rx
HkqQGthOSibKhdp/VcdcHudcmvJYmRIOI34pDlE1rew+/XAmx9nVdyjfjLHIVM3Pkg7yqpOtwaqk
NWEO3aZb0q2GF4ISzt62JDNj1BntU2XSjnTcstq4mTOerHHT2FQZnS6A5MzZuuiKKKRX6z77SY5u
gnESUnb6V/pMgHJBxCGBVyVHoko/alm1Gx28VbZ5BiFkAKZzsyPMNM5zk/dd13jH+eRsFkT5Gw7X
+UnQCB8FNyGGhWgd846fFCPQMN0sZudxz0v7Zeyct0n407op2EnKBZt+rFpWafU9dvhJCg4Be0eC
3KKi3uCmjHaD3V3wiVfXYgbVJwa8I1U9/6Q4x5nht+c8bblgCZVkxtNf+zqx3hlBgIlBoAD9Jf3E
fRFhldETOGB3zZCK/BdoYLjEKENaXZQ/U9k9wGhtfifIjEUXxU9osLNVmTdr0WnyvaKdHHIUyx77
yCXOq/UeRXtd/AmTSO9az63LQAefX6vZ0a42inevxCOmIal7jq/qjvXuo0SdWtiSewS81gZLPpI3
raZ4VBb4FYRuRFG8jhX+rXlQdw2eXgV+DgK87/JfRWL+TM3UPCUpKHq3Z992u6jdeU6yrDy/zze+
wbCD6h80kEm3x6puw11A5Hq9safkgm8fiUM1zu0Hybu/TBhM3yu3dQPsp3VYRFG3zbo+PUdLjjcP
S8RgJe66hIYC80oF94FyaOmOz9h09E920iMdQX7f+1qoJ53AhNhNG6BbgvRQc0K+CMyO6BH7MRm0
bpvS1Qk4AUjLxk/geQOi7rYjoFimHQ0VQNdCaXxenAM8FfeHjq5RoFoYRUF07OvUP9S9jI9fDza8
kC0zu+TcDBVzTzn7xzlt/KNx/1OvFjRxnVFtWM5F0ExvC5iAw4BGj03TjF+KGs2yXhKtiY5+eoZ8
jc/D6qhncuXtvDqfj/CKrZUwSupmDT2MlVnFSXrTR9zjnol8C9csA/lFcoEUKO8Z/viyX5OBtuAP
cuD7pNYDipkEw0a+xsJxVP6Edr80HvvJz/bOjGIdMVpyyW2toLvjHkXrz4wZnXrlmZO7UZJVq6MQ
CLWORVMIZR4sqtdW466vetgFsWuZTCj7H0KVx6w346udIWBTbqGtZ5kw8o+MeYMI3Iaojc+UCha0
J0GNdHSMdJ1VKrQ9KkBWGfmcc5baJ0N0Q/7NldlULl5C/dcyukSKMVa1dRggi96BjipbhhVZPW15
S59m556aUbLVxsZnL4EEZkU17fQ+ZALFdZMKA+wOjivd/Z7HlXaEebUfYgwVU8ttzeBoWA9lfL8X
78fRhA9PART0Omvj9MmnpUsoZvWMGgGX0P8j+OH/xHCTnWkya7eEY7vQLv8VOD7rM1wJu4LMfF+L
xr6kcZ1YQLB90Auz/JMs/D8/pv+IP+u/+Ob9P/6T5x9k03bEQMh/e/qPl7rkv/+8/53//pp//Rv/
OKcfXd3Xv+X/9au2n/Xlvfzs//2L/uU786//9dOt3uX7vzwBx5rK+Ul9dvPzZ68K+fVT8D7uX/n/
++L/+Pz6Li9z8/n3Pz5qVcn7d4vTuvrjr5f2v/7+hxDin/jP9+//14v3N/D3P678pgDF//mt/vvr
P997+fc/LPE307N1C/+uKXTTuCcXjVxFf//DtP/mGmTKQ421QUXrPp9dVXcy4SX3b1CVDdOFUCYs
Ydx55z1b5f0lvh+Ya+5xDz6vRQTLH//1vv/l8/vfn+c/8+oJpuSd/HPmlaCffM+W54eA8e263r/x
s0sn6zMd3wA83odmac19y/RHUWOzF3Y6rS2kbJxV8G41PabaIr6Cy3mij3NGeUPN4pjaKVskATsD
8Ruy814zw5ppRUzdhtmj98oVSrKFajfIS7wtGXTuK2Xlx5Bn3iXRRveVxGbSMvvxJc/xXTpTtq1U
/aAtffzUVwl+89SH+isS+9VaGrV3cpWtvp7qo0o2bV8irs7VA7W0+doYC3dAaeFiyxzzdS71z8yu
58vXi5r0VzgyMR8QccfZJ+tfXP5thBbGa41P58Ge6m9e3BmvpW41x9lNySq9P3itfq+zF7wRjF25
zcTy2qk7BFmDY8DBS3/VKdpDL2WAS+MG+YjoXpAy/LIXf75MkZqZ0Tko8RL7WRPLcovlqXZN/+K5
y/t93PVEAgdOEjm+NgqIQcosHYjN19M5x0aqFhz8ibvtHJGuB32RWxnVcq34HB7MKHl17j8XtA5M
Off37XcsAHQizGPd6Dm4aEBio/CurZHnj3gpxavtvxs2yL+OevgZPuPWweH0WhhGGPlLeorcLiUu
ZNRfmxlKWGN5c/j1Pqkisq3oQfT1uRwfwKa+gaLRMScv4y7OvPm1LXTOs4kALHh/37MlXsfUXh4q
4pF2sTAEq74eDsMYnep8/OERRHxT/rUx9frVjs34mR7m7usZSGi0MY4fE3iq3uQcV690RrxTY5dw
WRdZvTqDax70hG4AHUAUULb3Q8f1v+L0RCDZ0BevE6XZlnIRX+BYlq/1HVllpzlU39EuXiMiVLOc
/c6Ol6278MG02d1BT3xJE7ubOZPzbYEvvzZ9tIy6dLYotuabaap4Mwuj/vMrvDuOUHOcR1+30ZPq
5XSz/JLeHuXLunTs8WbNUBgh9Jurr6clijzc9WmPmJuWamPb6pa1ZCilbgGLdy6HW0NVfShAEfz5
1PHrm6XfUeZ6rQdYAOUNfrZ7mpVGhSEXeYMc1lxELr9/PVvqaqvR5T7RTiELUva3wpzEU1vCYkam
cOt6e1zJTNw1jR9foMi+4RDS+9eyyQIH8+G1qpISZuV08MtkefzzWda/Gyjgz3dchFT5rdJ64uBo
dx2/ngLRAj2Wec5uziAuQwDkcKEloFbGJRgMN73JKOdSq6A5ll2d3ZyJvCSf7nT49aooRX/igHV1
BxtkFxdGTHn94Mrssmg1l0k+TVfULH++5E/yid7xRhU+Ld+0fzY7QbZ954OBNOXl61kzxmagCl07
lFmRPtWJvzXSuuW8zK3i2ln04lTavMETzqxdjdGLT+dkXzL6CwW5TU+xg7syd5AvWVALyZL2XiIs
/08N/64GRf2FebH3Yhnfa7CPj2KhwUjGwYvjplcEWeKC/NV5mTPuiKSbpsPXixLvy4pE8nktHUJ3
U9t+aYoOU96i6DDwGpOl4oWaPrvEYrgO92df/0vOzVqCaX0yljaHHlC0oRm5OeoTkb/MaeEiF/C3
GaNcWOvl8FLwQ6Y5791l7fQWh+g2dW9/lTq2zUS9jNIHg1x648npu2vZFi3O+8peuayuWw6UuBHS
xqZpP5DRXg1PXZW9pDL61lVChelAs7HOrNus/2jssd36E+dalfjWLR+eTS9aXrR8tG4gAdxh8V5U
Y7VPI6pzN1nP9CxuliPsm4BcB5t8GAHSjxmk8L7JtEOSTOVZFlUfDrp+SAgPulkMJ4Km9cvf6TOs
V8mIFP3hWHdbHIvZYfR1ulT3h6RgcJyNYxZOtl1ScKcVihP+5HoMkBo7PxjJ3B6ZgbfHrz8ZrNN/
/kk1sdjrRgMCmq/wWmfciyXFmlLkdLHHFSqf5ODlQ37K6/Ss3HHZV8ryIaZHgEtS/TCqMTlZ1ncd
06FWuyXoyKwHquLe1GjchbL3uPrqqSwiIxy11FpBAaa2vD/Q7iDFxEvDhrkveMyYM2ffj/vOirNt
S2DoLSMlOnaLal/aRbe1Zf+QoSh7y3WmaHRTYEjLeToMTECCpK3MBg2pJo/2/QFdqTxas83//Hre
3t+aNixb2ybIKQYctCuHGqNEPWXBBDrwUseQ2pWQn2Mb+NmYv0WYti8D6IigMEb1lqZ6xWIuyzW8
P/Wmmg2UmYEjeYvvOWUCIrLsYShJvepSPZQx4gAtqhtMy5OFNbBIbPjbc3peOi9lpo9Tryrrl6//
lWXEL9iCpKU6GiyUGv/14A0dkI/GgHG9pN1OiJa+levoDyjpqgCTVZACB3hPHZD4vk8Eksby/VzV
yWc2iOXdlPeWcNTN2xg5a9BmA/lk2LMCdtfybHIER0/UgPnUp4ecY845ZSOA0HfSIsNPsRMpFM3M
ngKjcoszlf/GFzCPFGECIhBmXoPMEjcQcSMLbs/AQC/q1eC78Ntr/JkVi/8yxvq3dnRDgjP0d/pW
aPvGYTpOpuuc/Dw5QocswiFp/VuunnM+y4CgaHUbl2zA9jRhH85iurXRGMx5Mv7odfma4dWlOa/9
Wjaes5ibppUW2Pb+bewin5XMSWgcYWuFXjF/r2ss310l55NX+1iDRtWGTd93DzVyZFzy2S6tDSyn
qA4fnZ6NVBYzziU5Qrvs7PHNkAeVLB/kg3nvtuHwPvq17g/l+8JCEValPT9IMTr7NDfbrUGY6hVK
9xDoTWp+cEupPH4fiKhFFQkgYzZtF7b4zwJN3TzmOx9YI4QdGRajOjsL4YBL/AI4gWDHhWS/iAw0
ZA1NMELrW2s6U6hmbNI1nSq5EmjtY9/Wg7qNxHZRIVKjQGl2dtIgzgDJro+xk/5ENlltBAfC0EH1
gSG274M+sveZJctt2Y8wZGhYakXPay1aakk5VBTfRDE9F5YonnrQdy4zDakAYDltuZkb7beDNCG0
h+LZEuaPoo9/x6Qtzc5wlMp5czrGKH1RjtCJyoe5s/gtFQ+91W20VJ0IeqhyJC9CTNc5cT/oN4yB
1swxQ7Hi7C39cGAwRfQazchQW7y3cbD1B6cIx9awNro92ht6tVRqS5ditVhg6eGnS+ai2VkyP9LI
RQjWJTqn55xWz1Bgk5hXZUQpMKRYyqdp3ni0/8JJFc1+NJH/9OIdITz1mDS7O2AQhlbsIWLgVMlZ
W2TUGAmdh/vD159oBZiBk+GEGMBhBBlatItJr+dCXmF+6SNrXOneYJIV0EHKZgYcxT2jX6ujEpmj
R7ebxyNLyGaYoo2mxSRSOGgKLEKVqplojzbLkA2O4xs7gbFqlQ46gUbBJqGJwkzNyk5/PlTNW5Ob
5YZxb31AKfTXw9dTZAOC47AbrzI7rw9TWTLpsAqvOsTRbjYWa222WRdMRN0E2kLCESzqiwV+olyW
kmGxrm/q0VgNMzlqk/6xIJ4Nadp8Y5oOWQ7xz3MnL9PUDQHSYrVOB0IBG3SJqhx3umOfxpzwO5uA
kEtbOopZTyzWHkqYFWsFMCTNKE4wCDroA+TbnadkKdAC1NYuboh06GY/gfSm830Xtlz87NYxj9IX
pmPR3i3lyiNuklE3k9GsHw1WovTgxwR3T5l2Fgm+pIglsl7EKZKNZOZoFgcrOtBPaM+iLwn7rQcv
cKStr62JuJQa+v2SWh9JaYhAQ4h0iGaknvZ7Q4Tgwc/HC8kL7bOb90fbPka0Y9cIVdAIaY5FpEjO
ZiOrPUbxKIgGIiampCPEwBH7aUbFqHGhYoXiKBsPm9lsuo0cBL/j3rhLidk2LWsmbSIiGCLrONih
uYeaudxn2LLkCrXYtHQl99YyksrghRQg3XGIfIh2fRc/khOGuNK39qzrIjB1ec+ISEMpnPzR66cD
35ftd6me0yrJz8awjNRlSc/2z46Q6CDW9AgVo12ZqDFdd4Mth2ShhfnH3NrxyhSxCoalPruDUT20
EGE2tqG1YVGIQ7y4aDYXsTLdQZ3S2P1Q5mAcF+jx6wE7ZJCUgoNW2d2kj+HCiQitmysfOAhtugN7
E+mC0fRq94B8zaUBjljMFTKdpgahQTFtUlXbxkueIJbGE/jdsXNclp29M1JB/BnStrXuClQOjSAp
Bqj80Uzvd/+subgRW86LS3ROh8k+Ko/Mg4iyQGREIEgtgszXI8Rq6m5lSCXXUaSMEC1tdMEl+I2G
bLqbGYvStL2D/hwiVIxZyp2XDpe8JMvDq5AsI78hXSaxgqlYpjAlbH1PwaWXDzBD8HvfH6IJaolb
6wMCC86+Cc2SsAFQs5ZLxBlsHAeuouRgNIVzjkp/2SI6/Okt+TdPDfleA0CEGHNRW1Tw9oPuJ99T
LUqRzXNNisRENW0YgFnz4ZL6guQcOuinrwetHfERm9FW66wV2Ah5iOuyDwmpiUKcRMaBfAsN84N9
kUogCarMSB78dOdanH6Ib6Sj4FlD6DPYmTuV7JNKXjgOVHuH3//ZWvDFstlXYU6DemXQEEYHWj2X
MKNKNua1P8XTHqUD1zaTThvhWYjxKtmxzLdMiiZmuKQjZU3jPrK5XszWOoGiVHtlor9OO+/nAK+k
8SKOLomWMpIuQ72d8mdHmzapk3dIat0zJeKCdhtUZarVoB3MtfJlQktlPng+Sjf2RbJfAaCt6mGd
mFaL2EZ5oZ9jLaGA2VothgWuUlm0yQUN+gWycb5r53rjjDFl5CSGFRSAioM2d4Thj6i9kn6r3GHt
icnetxRFYV9Zv8f7mukRXGI0NNh9hNtOWm8o3/HBpwvVsIivHKOy69J24WiyLTGqVxxY6Nlguq/o
YzRC3spxFoHLyW0rE7LIR3DVXnb/ETLiC5o4mBhPbwbSx0jyoCORTnMb1lCo19Zo4yt+ylLHeLAb
6yo84Rxz3fsxQfkgKqgaNiJJ2uOi12cj753HQp/9E1aWfYuoTnHwjRFTjc2UH+amO0E5aHa4oxCS
k/YdwGUohgURQB0nKPLYK7xrNOdO6ORUhtqYVBuQBznjCGygxN1dlzxp1trMUY1ffkYwCFm3ORlk
9twkR8MkIi/LmkeX38ojuoSevA1mEjTCWSk94mqTbryARGQRbzIShgf9hK5Tx520TntikAyZo4G3
GVklgAAIgoGYngzxGdnwxpjcFtUYByRvmXfEIje7GLGokn53iYFMBdLyFB44iGF9yZTQ9w+uQloD
L+SpI1vosVfTuXAKEeoG/ewoZopND+Hcms73ORHvYGsE1ZGDWS0ef3u1Ma7Nofn0tGk1LKZ1bCG8
CRuzZUzTq7FcdJa1G5KBvOn1ojsM8/BGmI+B0tf+MDK1NaGzYltKv5cTErkS9h6ZWzKI4btc3CqG
zETe2TJzcQv3iZL/Bb3ZzyGB0TIaU/ykxvqZdtiuNZJmNTWltp4s7b1LKTQ77qjWzlIu/cS7Qhdt
dvA8p6AoNecI1dQP7cV1wzKLtJXWpxe71X5N6exd6qn66+HZkfmyczonD+f7JNuKG+Optx7BG/f3
JLN2nbtZeZGkuhBjEGd707MeqyFfJ9IiICx26OP0yU0TxZ6Z0Ik4pL3TfEOU+c6yY4Rz16/qzH3s
aku+z90qamXxCo/JD1Jm2xXIz8qYV0wvb1UdfZKPzTGm2EwGUcrosW+lXBqSfkZvIxEiWphPRQ5L
x8RxuVGQ9bp1JoX2TVZrPHbp1vOzlz6dNqWZ6ldDMbuCaMa8UO9/Z7V4HYg/2zcGwULs33Hnx7sW
twAW9HqXR+42jQFQ6S7IsNbM+43dcMLAiHDiOkJJRV/Lt6FYVm69nftrzWgx1FWvM7JlZR0dKibP
V7dGzDIYxvgHgPhxpwEP1DQIQPadJuaIHwvYHDjURslcY8T6kQWagMCfDZhR4mU8JpJys1XFui8H
wnBbkNRxC3dbSoO100RLBVlcm+xNnCU3SNlkgkVsTRqLOcDDnIDYkVFf04R6MxQgCopP16muqLNm
/o1Zv/+cgShdbJkDgVmc/nrf1YK5HL+Xcc/gdGBB9feGsJ4cfzxr2XykJar2/hJ6Ir0t98BOhITY
CBcVMc2lB+UULngV1yITvKwO7WyBvVzudh+XQbgyqAWIRwpG5Z+apXLeSu25XaLXe2TeVi/kt9hn
itaR7gNiYgkXYcTbSdBYxcqP+hn5YfaxcPwKe6E/IMELRuhrtICzKMIYXup4i5jYBKZQn7HnbLQa
sbFmi53t6tfWa6tN7DP2NJsffWM/Z1plHDTDv7aV9TlqLPWlHAg6zfyVUIu29jwOqR5/G7fWZ3ZX
oJjjKUnAX0WFl26Mbj44wGT3tQL6jNEePqW2HfWKQTLXfTikxjc8R/U6ddD82AAeDTPmJOmySGBB
mWMKtnIsE8KVCkFeNNLOBAo7I99fStoq6DoAcZ2UgdvK75ZyADwKVG4y5aarsXAkFARkSaCrmLv2
POsNtSlBP2z8KmwWM7rilX1KDKM5ICvPg54AucrYEdjjwJeMZOga9VuVkABOw/8jj6aLTpxIiPkM
fBTDcFl21Y7oyQzpBiKZBPWAH3GOT4pHWRZMEp3ysLjNgZQpf89ipHOahhcYd2IjnI5dhlFzxxjD
ML1l71g7v5gCpKuUjjPaRpEva3dAfBR1y4lxehibXfm2zSbYek6OznFkvuxW5rkj3xr+hxf0FStq
57cKWJz7Nlm0kKjr4i3ty6teimHvdLVzoYuA2koM3drRRrSBRfSUJ2CdkzNXeRokPQtwCWaQLq2h
KIUIHIzNbN0O9vPQFl2QGxksLErNINPyHRy5+krCh1hhwRShUZunqBiM1aIN8ToSRDXF3fuY+SYw
suSi2uqYosl4Upr3KVsb2efgfnSpvKPPIsJJvXaGbrGZbOiqsz0vm8JuyEj0GjOQRLKhv8WF1POV
/Re6oqo8/qXnoiICssxzbuumJj+UlMsqxrctaFEGeq+2jYcIQheNGwq/f7fc7nUSvI5wBoCbCSEz
iYcVLMhspc9zv+ZuTLY+gXOe7b5XUYkYwG/s42h2b0nk3AB8+WuX5nloEWS4FKO3Gvp6Pzixj0qR
rPj0oa8QH/fLlFyq2b3UM5/jDMXHrYD/Yeuhkqq2KiFkRuNgHuh+P2zB9oQwTHLikNAoQqMkMJsP
bT2VMKT4zSPLSWs6UaJ4TLTnxPc/a5JATo2oWQjn+aS1ff+a/sr6mVusQtbmOCgQOEnxG11kE4rF
qXbWnLfXFEYeWvAwjwG+zzXy4KqTNpw7kOsJDcCWdhXdA7s90o+hzazrATwzjMQxrLhxKSGb1SC2
cw9SIZRNKJTtGphLfPR2A57zA5ZPhMx6n2zwd3F4r2dzN2FJ2GSR2Wwx2vlBV7Mn3NUN/lgtgeoi
XGMo2E5oZdYGRm+CPp1oo67N2F3pN+vMrfLk4HvOvs+cCQShflY5jQYgYo+eeDRMDtlt3MK8v6tg
pCqxgizIeVSnyp0z0cSZq9bZ0Vn4jJOu2bDpbKalXi7gdUh4Gz1iaYwCPa9H08WqplVskwQg1onn
IhmOY0R2iU41IzlgyXyqj4DeP6wU85RHY8iMnWoDxRUDRqGeqRe7PTLPH0iOHt1K024YRsVlFLCU
ZQ74DELROrZM+9CqoMFOfq3q0dkCXd1gkrCDXvPMa3HHwdHPDkEIv81Th31YM8tV2+mfIBPuVY0K
FJeI6wl3bZhrG4FCUNFJuPgpauTZaGnbM2itGwv35mhw4Zub3oImaUkxBWjgrsxe3tJ3mIwzegjX
2dHCpXtpdd9qeHnAl/xTbcrkGDclQ7FoRkMdNQzM3Dac8cmHchlOEepDqUPtihj3YB9Zmar4Ht/n
ZW0aPbkwIM6V7nP8B2uFi2N514ZklaWjudZoDHE0HHZursyNO8YoecGkp54XqEE80xOYV2bkGXCl
bWYP84E6E8dhzEVllvMvzDo0OZLxJCnqPHM8tzahbviHMiAW6XNs5SZRl+2z3bvV2synOWgy+ZaQ
hdKWPeDKFH1vUjOqTlreT+82J2kS2khPBuwkCtkil1t7EPKc52W/ySP811XNIFnQMxUgzOqxIZzn
V9VY3+tuPjG7pz/hVMeGtSmgBu24sWvgpR2CUjf7Teo8MWu1eJ6nZcHuKU82/1Q4ZUsLbizqd+O9
tacgZnGg/U74EcXrUNBEFz3UmXwFGykP3X6k4TTcjAKvcZF6gc6pEOxvngYeh4cq3ukpYKOy63Wu
BO6ocWxxIznRrrLrE85+uDSpcwB0uevkcC9OEckg384Cq3KzVTubqHP8vl7ZjXEboig7pgN9n3o5
FSn01JRgbxJtK3RcMOIilQaanJftYGusVklQFjRgPeqOwvnemTS24wT/eB/7JzTEOmG2DDrmyYGd
E6F+9Z2jhYgskBEmNUpiUv6wNDkLRGNkxQ1dVf13oVHK4m/Gsxaj9dGR7VjpXvNcXMh88kvXw81v
CDx3uUeZHTOAWHhXyCVW+LDIabU7FXp6BTUq1gMH3w9W9nabgYcc/L56zFmVNJsho+CYFVtnmD7l
wSeQW5KhELI5ubtWtBeCEJodLsbAi+vosNaFi3ey0gkh6PRnhnUjyvrse0dBGYqKUoNTREL7Y/EC
s40Gbltinyqm7cghLQ4sBrzTwf056e3OGmvmoUvS0n1ddK50XzBKZ8Mtp+glN46W3zoA9NPL2Nbk
LVokKVl8WF4RrwzWWGqx6BFDIPiLAt89GUE6Q8JL298xDT7si9ynIIYhvRLxJSmSeFU0MW7mRQyn
gqdBMRcvXSPEC0mkW8uo8bLZzQ+/C0a/IoKOMyF9cwhWPo2nIYVxyYz2QXjagveMD9J2YzAlpg/b
nCsj52rYTqaG5TZ2d25LEk/qLC9l36o1/eyHSXdWyuJHc1XprcgVuGHzgcLsAoHvXHNNt21fyyw+
pUklNvTrk9W0NOdGat+Shh0WxWhYpTmtfKsn0kAoi+DY5VaWbbbRPO1m3HMYk9Z+VxSC2JX9Fzu3
uN0XeRz0Cu281h1GbKFYUHIK+mZVGfizYIHsY9wHgTlQwUi/PYFvARgzHfrEXZ6HeQpHYpofaFxA
OBn6e8P8QgPrZfGosPElv80zdZ3RxvqeidG5BTvLmN7ewhqY2VMgN6UAyNYNGYZE1/0YDJoaXukT
dDz2Z+xA3RqD96seDTV97CjAjV+BV+CwC+w9X/Vt9pLroEfoTcmHyeUmpXb3tIa8ivJRvVX4HlJp
2rtJNT8SXEfrJEYB6Ff9YR7Rq2bEpnyJAokVvm9xpXOwGFsTajkV8GyLOeZM4LyZkkwCTQxzaKPI
pADBn1eKTbzM0H5tNOV2pqlV66a0khJvT74Be3FMq0ZrSdrTwdMrOqSpl33LLBM9bE7mjpimwB1n
g3MVgfOVnTwii44eCR/HSbzDphD9NGw0ArCVCUCmCccickclEWbq5Y0XFpahb7SiOXpOtUfrN//I
NDpW8c/ybvsYW/3BzcZkUzkevhIA58QtKcoEPWupJBI0SJhgd9DM6FB62nfHdwH1sMDpi4MS0jHr
QNF8K1AKn5jp74SPH0tRyQVDP1a8Bl02teeNbGfg977+ger0NbY50mtJDXivIvunEjSRmPVSEi1Q
7cl1nYziN45TsBh9c53cCWOXju4Db+Kbahuo+N7yYmldTCuvR7qdXxsCTV2MrjMsdc2d/ZDtIQqE
B6u3c+xPRGG/TQ6SI0JXY4rOBo3tk8zUbflf7J3HdtzKlm1/5Y7XLpwHExEAGq/x0lsmPUV2MEhR
gvceX18TVN2Su6Uzbr86HBRFZgJIIMzea82lQ/f1QUw7Rmyd7Kq1TjhYyEwR6dZXpFPnRv5QGXMh
Kb1LDP9+Ehnev0LQhCjjOyidT4GAl5CCb9pXXWRsR5PkKbq022huFHWRG8yNNEbwUHM/aewGWFLu
KE/rX1vycqapbFc6vKYpaMsVdczHvMY6U7UJsOzb1PXZfa6zVI9IBwcmCBwmW8pKrhgojr036Udu
LZqCbropy/hQSOeV8G2x6gFEUuLPSMIE8CgppVCMv3GdszDEO7yxF801EoqM60xBEO0sawe962ud
NfS+4vHVsbO7NG7OlFU3eVq+iUHRcDR6wtYeXCweVqLMtUl48rKoyi0ScuLnPTaftfN1YJpDn+1f
NV65KqZq7ylMAiyNxZI8soUDCvwYjmxJu2VR3Aqvhjug0mff7TdMWizyOwXku7C2SWY+F0j41xre
nCXkmZfUnJxtS7Bgxmp6kQPhr6KewBoDcrUGj27ZRpGxLAne2fc9ARJmOC7KabqXSXz0Gh6y3Af8
AU7jughoeeazRq4M4ruU8B6AqFl4HxXup1BXFwrP3W0ZynwzCRB/Tm2fFb0YesPcUnZ7xbAyLjEM
yyWxM861dKYO73W8db1GP7QZYvtA3Im0mv129MB6nwiHsfSOfZqbjECkdJaB/rmPo4G2qsDI7G+C
FqetNhGEZkc1rBLKv9i05fHjS0xs07fvmgH7oufn7FzDHXBtHLjcZUYXWwepmXtZZeKOpdoGJ/Je
C8rm7N4hokovhsSUw5aConp/RyhEyl56qq4+FJr/K2X9WykrMtP/+0/J6G9S1ocsbL68/+P/V69v
/1inYfXafKl/Vrby59+UrVL9Zdku95BtuDbqY4Wy9JuyVRp/ScsyEK8KR1nkIfM//6VsNdVfuu04
ZOm4JrejUO5/K1tN8y9lWRZbEtcQtitc899Rthroan/UtaKddajsKxsfm5AgPmbd6+dXGnt+/f/+
j/EfCuFrYUcaUvSIENpMlOeotBoQp/LGErBwmeac+U5eDF36FAsmD6N36lu/8dmRd023CczyBlet
v/vhev6XBPdHya1h/IsDE1IqThEdL8rfnw8sNV1mV89lxW2R/aBC2QEZhhdgJBO0G+NWk86Tju2K
GOPgZMn4FhyBOP75ILjKv10cwTVxpSlc19R/OYYSzlyiKPquSPxEZgpDHv+5roXdtq/Ct4me2J5O
CzgZM4v3//5bSzTHUliWIDdm/tx++FzaqlaiJxdklZUpxJCWNB2oNuN2BFjUTSN5t7mG1ri9sSFS
/c1pG9Zv540EUwhbsq+EoyF+ETtX4GdrOzIL9gTLLhrL58GdsZXS3yhwJhuDjAaim+j11xziosDQ
jOG6a9dQ/FZ2nS/+fCnm5+CXj8HVlWmhunbmB+LXj8GeLCvux65Y9brh7JBYXMkiGvduWRvnMMu3
idMQ5ESVfkGPC9UnixS3xllcoE3486H8fkMA+tItS+oG9m9d/8VH0Hlx3Esp61VSGzZRGQgWi7Ri
HxQIVluwpadmzk+y2gdTeenfXIdfTQy2ZFthKTpxDlp3y54/tR9uidx2u5GSBpZkoIq0WK23XtX6
3vV1WpZp3n4b+n8yMfz4BNq/X3XFPcBSQkrD5Fb8+e0833SKTA8IuMG6juM6rzcIoD+3pv7IavgE
Gag8/PnqGvPly1lI59lsB7AZjLjbHN6UzqZt6eZ8+X84w6Dr6Q4NHXkE1gjYy2QfUQFHWURWdvFq
h8wOK77tlBXDwjSpwLAKoUW8TTUNAVIRL00NatCfj8n8F1fdcSQgZ4dPnIP65VlI8sAqJgaZlcuK
c9u0Wn3sS5MvaSQIloicXVQM2J59BqkyvmHJbe1jFsSGZYU4ObGwuYyY1wUMkiUGB9JXEk0/DqNA
kKyxy6ojoW8SbDC77jZK5JQvenI516qt25Xk1/98OtZvjzaiX51tPtV0Rn5W9T9f4gqanSrLplqx
C2b/ZkMaCFR8sFpShjIJubcyhtfUHKynIJheCDDTsjTctk5CoHEDzwSJCfBFJPByhAxopK9OSYus
mZkCorUvpQI0iSfBPRjMNrSuJNQ3XT66yPZ2ZqJD0clb2MmaH9JcKv01rWnnjPNerqs4X//5ZMVv
kxsGApeRY3aN0CR1fznZdhwNhDKErZQTHMbCz4B3BilLwAyBQI5+5WWYv5vA5sk0no5vlQyrA+m3
j+ls+x2IKaTkYtqHMWPEA2Z1b5lWeoyzQ+V/MofS2LpTcFvGHeUl26C3FtC3zM17bdTbK+TAxSaZ
S1kkkrCbZqkNicDfGLBPcCqzoQlApW+CrG+Xo1QR7Rv2bNLGP40dInqgQfQ+hYjB4jz/hKDrKk0m
8Te3AwaZnx84pVs63hNlAbnHfvPLM86eDfAtIQOriZj4TTHY4/rjbLCgE0kj0P41s5/bQZvxN8+V
9dvwwltbaKEk9hxj/vrzjSiSxmfqrZoV61gqdWPwRU76BYBYeiw87dxnXbBuHF9t46kZUMzCxWH/
gqWlVs7SB02yamTibtk3U3oulFjnwBOOMigMMpqH6coPGEdMM61WeersUlXigWFR1zijuhqN/kFJ
5KFRye5N07RuneHbWZplLEDIp/se1+axcJhNImdINxmNghXlbfE3N+jvM5tibWdgfJrnFCa2+fP5
YcBTzHuhcsBnY6PszlF7Z9hgIkNRig26IlCgrnIXtiRhXjltvclCYFQ11cQNk2C8+vPTYvz+iVgs
A10BQhKLE0/lzweD4R1pORElq2gwAOCFyS283/KaflH9lM4rvIl689Jp0ToWufYFmkG8l4H/0gFh
WYTsrJM+gciCbWTR2cAG/nx4v43DCpKOwYKElSr3q5yP/odLNdoipOyL+Bga0R65BfODwU0aI0yj
ZEno1J/fzvl9oORCIM6d10CWYOnx8/uhZ82H2GMQpqV8Yae/dzHW3/it1t5kehwuA2C8NGlDnAJO
SOZLRhGhs6A69QawLIvyogzaeNc59mMIUY4IahzellGegco0AEQCzaRSleHgzdsKII+0tqzrPmWY
d2mXRJjEeoht7Be1wzghi5BOP09B/rknZisrgvZKCrBl3ELQqxFOeSJ+tHJxqgRNl7QZvEtvqtum
SoZ9ZxBk3E9BRi89pyw4IDCXNZhi1D+CiSw8weIInwFBMAvSJzRSfz9YbrFAeVZuxYggE6fpogzN
aFdPevFsI2lxCQm6NgYwhF2R3Qm9Wg/4WLekBVbrxsiogpsPthr6Ffyq9o5pH/VdpHd3SlAMzioP
tIaNMhHhfroPLInwDvgSU9caS39xnGyLEqETDn/zsZr/4mMVCkoW9f95bf3h8/vhNkoISFFsV/qV
X0YXoyQR0kHkDu8DoYD9PjgG9YDE2jtYlR98IuKoiH7Jaald8Hns0ZHqXLmY1qSYHeI9ndMQAfZs
S0cF8uK2RJIgoXsrzSBb/vmGnL2Uv4zVQggABNyOBmujX8fqlHLF1AcNZacq1jYKTeyqG0y4yhqS
sjgz/Y3uUDFzi5qQAGAtAN3IXwNIUk+aiQbMoGFjEoUWhQEObwpqGy/Os+tGiuCzhecGNDWtkRlP
PnTu9m8O/veJRggGOKEES2fWkvPJ/XDZhUPiYWiE/WoMqDPPzOYCVGHTCJ2kXR/Rk+5Ue0fW79TU
yUXubOOhTt8sYIzw3mN0/Mg81m1TznXEcu0XhbFPUgr2OFXkehzLeF+NerqLgnfYX9qpdhAAqKFF
+jUlFfS0wdxijqv/bvy2rd9PjNF79oUyh7EfMOdt7A8nlpaecDqP2Qj6ZrSnW4+M3Yl0Gq9lsqL4
JB+Hga6FcjAODDQilxI54zILRLjWsGjXuCDYAS6UVl9NhhyW9D6f8XZWO8OJrpxGV4uid112eqBO
Vdmji2+9Ozg0FXt17S3KcfEIj2oaKskLyC9n2Q/Q7Zvx2p8fbdDti1CPC64FIRrh+MVX2Jy0GmSJ
uxZl/NUZkKVPnffUAQsRyOWJZ/C+iMR9m6iZLqn8v4coCjdeb3Xr0S2/On0dY73wWe55zZfIzGcE
JdEMMxOdZuZgp/BDO9r/Zp7cWFN9CcqhW+dZjGzE3aOcByWGJ0w4zk522ZOTJuMiVk6808kbT0nV
O9utfoTCvozaYSSdbHS4jBmiCJpGo9D7VaDP5AeDALs6/OprZYxPRspV3nMV++Ts1cF9MnXhxmuj
U41kaKWKxlinY7gclNT3OVW9RfJMRzm7av37sizRkiLthchy6dxJLoSJRlxVDD1N7FHTJuKYKrVL
DkRtuYvUyZ8B+ZSAICuTfh4y7RjqEQKubTQm8Q7N0BLLGm31+pDldrgxR4WpwRo3pkX6tDQ8DrWS
79Ty+bDj5mAbIl01xkybLjGQ9f6MWiQsj9uZyHDDyJaRXm+zCXFiQqxY3FnFoTPb3SQj1s0ocyRF
7Z1qZwghHJhGBLhGpVqHMN5pZbv9qTfSdJncM4OIjefYyXYic6vWsUpkc4xGb6FvTfNbXufKmYBr
1TV3nRE/27tQZu9pRCoHAKJ6kYj44HaqXZtZD26lF7gItK9pSBJs7cNcTK1FTOEKgaCzyiXLRt0j
t1HMkKqi7BE5h0O8aWi1F2Z5IhG6wUBARjMSIfKUFb3cdDN4NKDntux6kNlp8Fm9oRjdJjSszT5E
8lNly766da1BrWOz+6qNgKzL7ijoFkFncG6dgDTzvOtpFqrpNa0ib6eS+DGT4U0qzHFNpHKLQGDa
I5i5qXRN0O4OAbObWODc2UfHByqwPG1br0NL5VJyd4ponYfNWp9y8op1wl3JT8kjOhUAr0eyGNTO
GiM0H5qFPqXOtyKICEUJsFfFqlgi02THntlQMoeA0EWmjLoZ4hPoV+y/2RrqLX+bI7JLlJxDXsw7
ApcjVNK0M+cXycYy2FVweVZu0U87N9Z45A1tW1tVDEq3sa+q+Yvlm3djp3+yfc9Y273ZXtJFlmFj
KUccCk1ovCV1ttQ79bXA7LpsC3Ba6cg8KFpiXYd4R2+2R3sysYJBjMhsGB7AIy4NdEnryCbCGaHr
EmoeQk4zd5ed7TQLPXP3zuCenYCFaWdjmrS+ElfwRO+LycZdF7mPaSZJ0wUrJUBEPWO8eUNG+qai
8xtkdbtLB6IULcOsVlWFAMztiqeWkKUNd9C0UF75GbFqwh6AJ4+8VFcV+zAA+Kh4TErQXgylXD8y
YvdYJnzaeK4G+hktZDdhHKEntFQNXpq5ORD6yNgma9FV3gH/DvlCc9w427TXQboPfaGhUSlkwSOY
mUs/Nfyd2bX3mzyIUI2CHcSUl1obp21OpWoetcx8t9P6nvYgNKnQWZd5WS4A1uEVNWnaw3fJl4gs
h+XgHEYNLhIscDP1IYZKeJwh2jYHCNWuK5slaBjEtS4FhaymqCamgCeGZAWXbOhFNfc20Hl1Pg9T
ecSJTkxH1T1qrUXaiMZSNHG5BFbbImRJI9Th1bIxWhI9sQguekbqzjceyQRZ9HpcIzlFVo16Hdrm
aF/6In9GpLKGwIVTWx7ZHiEHKgagYeiC2i5hdyyzJ5kX2tIs3Juol1fRIGgiW9mK6KRpaQn67gFT
RFkXR/iCz7XTMbvPPS8Tj3ggh5cQRkgcu6RLhINLCEd8xaCXbc0aRPHkvVS1E69UjWLBaz5XNuIW
vKO06dEyJahMyhhButboPKrp/RSBDchiTpUcr2Ouiq/S0upl6D/5E0Gp1mggJgtVtmom4+x1BYN4
MDSYLciS1SdIqzh2AW+ynMYGHMcguTr4YqEXfTFb771QdbOBfmKNLl72CYk50gZCUZ0V6Lel3dvd
Yhgk2Ttue0K6G5MUxRNsT9eqsR9rLwH9xxJoXVX4hcrZNUzEZ4ceXeOaJs1D71MMiIcXYEOoTbIX
P6UuAJyNTr/fIPKqsen6acei2HYk44191irjKEvw2/3k9Syw86uoSehZxdYqmobbtlfdAou6WMWo
mLpaAUateK5l/JinN1ZjvRVefnZo4SOqJ6hwJFzJJoYyxKWryWQ3DOnXtg1JpDXcFjEgjrICTb3u
5NO6tEkmy7IrGBuPYxkyLD6piqsbN3fDEJJTlWZAUdNPNbUC7n+EA2jCTy5C05VlJGIpPGcjTKJs
ocU4EWaHwWrv7Ql7cGFeFyPFvDaeHe/o+Sra8AvNSS5RwwvjUgLFEK+BGx/iZtgN3DgGYI06slZF
kixSbcI9k5n6MgPbuLTcLwn7+sFG5ZjSuu5MorI08kjRC5QLs6e7OgyuXOpoYl0gYdhL+FCzQrsw
Fp/SLFyA8CMvO4Vv70kvIbfp0XS9T6MtL0OpP86/EZtDjZxOt5eBqz9LI2RxCmQISf+QVVgQJCBA
mW/zfmyXRqO6FdihYeGTmuXP81HV36FY/ix92JBmG5G+w/xn3Nn1YDJrGhhCcqjl9eSS+AdvoBqz
PUzaO5SJjwOmGTuByowU8DOt7H4RyvbJO7itto+leBtCBBAo0UdSRoytggo/SDBrBHajvku9cyG+
cpO8EKhVLYKImNPY7zejALSZVOCKBMlWpZzJmJ63Iij9RhCA4PHw+QKV0qQH7oop8bONQk1D7MX0
wbzj1g92VrNnTc3q3BNWs+tddWVakXP8+NI4zkON5Gj78a86wKRlYc9eBQWGPxVE+qH2IdAZMU7D
3o8P1H+mA4PzbEv1S39T0gNYjIrUjGaq7+nOaKcsxFPoj5SCm3kpiDcHQgZAMxCPkGd3ZivlflCm
t7RFxMBnq3vkXu2ydRBSRy64PDVcyoXey/4E1oFljv+J1dBXjFDhXqVlCoMbmGxYmx32NvReoz86
EP1Nur3lkJCm5bpnopaeSe/mOWUfu44sqIt5ZU1XUuu27MhIvu1Y/ASZTGlIA87QGKlokqcHHHLr
qPeqTWr22sYOLr4WvrpObB/BMwM3LO0vjV85R3Qfs8aqkLtoJpVNLADB1S+LAToiIWnmimhocQCU
Zm+0yL7z2qQ7OY8D0puzSsO7WsLGKyfwlr6BG4XZ9EWmDrraZiciw7omflFceUaycsoiXNppEWyq
FONDzyM1EbISYVs6gx/Ozm7F5rtUQDU7p7mKjLzf5qJfwzfELTeiz+wACMR9uxcx7xbTH12YPj6v
vEHb2iapsy1mqyFbBn+Xg8/OlaJzzTIq1noKqrDqrjOrvIiAm7vqtGrjwwjYakQ7g/G6QWP/BYeO
fWpxOt9jGMD0ZY+bDB/DFr+9furrkBW1z891PUflkqM3C5iSj6YfkQwEzqlKk/qmSb0TTb17UBHD
Imub/r6q58ipvn9VSUAQ5ay+Fc6bqOZ8IKQqvhc7T2Mj0WrCLbNxPu3SMfAAnu6yYOrAFjjOGn8u
SWpBsAxTLz8a5EHiJ0ygdgHePJlQSDvz0I5o10AlBjuLXdSyZkjaDgzw0s+8ZZdVLwYySXSL6YOZ
s9GJu/7ZN6yjq8KSDKHoOTLwepKBTo4UPNdF2gfeknhuLFNNsY7bxITRHoo18Pk9AiDMtm3E1NcX
kLm6Z69Ojk7EVNTEzH46cqUMZ+Ii0cuvsTQXdYG3Q+NhXke0E1nC9vsAGjrGg9F/1NknxEa/soi3
HDRjh/FqhC0yXpke2JpJ05O9O9/MTU7Z1E9r56ajQrmsS5oHVhrLG3qwLXMIsUew8C51BaPBLVS7
902TbZwpbUxSV1redjsqrGAGxqJZJ4PboNCJw31fUoXxAv8Asjeh4coMYpTauLIRVy/TcbIO3PK4
nJWxry0RI5KGjUigWoBU0m3fJVwM00B8ikiCJUbQMTIyTt1GrIg3KhhgZme+PJKXDfRBISqE0Rlc
q8KCkNZ66tZGLLYkWQFYutVnR6UXpD23Nnr+qtpCEjbWfRbNqhy2geTAxJxaaNyXIGQKEIzUseti
TcRLf5ulKK5Z9x+KMsf73vnui8XWA4/ra+L6N4hkkdWqpN2FRdw8Q95YQFLtnvL8Uudpc0jbyma9
ZDT37D3X6eRAZZH+RdIlX+pKaacShSYPIcshkmDPY5cD9O+KExUicR3Yx65MMRPBjbmZ8tFeJ40N
2DkMHxBIzsNlfNJURZ120PNlNclzWUprVRf4AtBu40vivTaQWq0duGytfqdoUZ3EEB70ulMQKxUZ
puUM65wBH2PnCAwqsr/JSal12ixZlx0q3iEGHTppTLREcNgnWmFkS1hIik2UTtfTVN+1Izul0MvY
yIbRkRaHjce10mgy8WmKDKx8Fd9y/YIbrPreyjandpOYkzi3g/4e2bRdSCTRwRK7ITTYKET5274W
QJAoh+gjNmO5a5rRu0u74TNL5gIpseFuelwr7hrU7n7W161GU8TnCCTMmXgSDMRdDDQo6eRBWBXK
zFwR5ZiW9QJ06KaV2hyuE6ef4cidS39Itxhg7W3mA8bxA4YAINbp0tQjVhZ4MtZuGxPWgwfgApyd
JXlR720JRHFUwWkMGlYKVWY9aEGEnTeQKw1izaKfE3NVyNLbydLrulHxXHWIQMCS9+XTAV2ZgyEu
CRIjFjQqXYPujq56K78yEc4fUtPD8xHGEYlH1aF0Rbtui4TeaDBvj+WQ7HhZRc3VtrYOs+ka9m0L
krC/bQTbnRrC+2n0088oUvBgEys0Ej1pwnEJBDTwMXrLc8o87Qf3QNn9XnLJGWR6gUZtNNPrbEJ0
HadxshvRK8RtSzzB6Fg7NyzKTWbi7gS/hIWYGCjGR8fFqWIOO5UZt3np2A9xiAXC6jz2EmNxSUqp
DmjDgtNkveY+KOx8TOiSdY7cgBlylwY8dL/qjJ2Gx2tXZKK6ZrWlL9n2YMLxgZSLTEckwTLlFPvm
AFmR/TrDBUsREnsupegaRlIE+VoubzBmwcxIp2qVgofaBR3WEae1QFaIQu4bRsBjqZmEGqGjXenM
MFtlG2/syys+6UBtnGZINkVLK0kgsIRKvUzTmgSEpL2vTRvBnN/JTyM1xI3rTg+YupqjbTQgYROi
3wvZDTPRianY4kmlBrwrc26RurX8C4hb1qes0zeYSWib5lby3JTTewVNcWFojEsm3K3rEZXadTjh
Juuj6N4N9+gI9Vt8BsSgSVC1o2w7ChFtv3Ztx712zebWqxKmL+KO12hoA1J24U+5Qym2HStAUkGu
p+FlaMwHMx66VWAUb5Hdxmd7wkrEPtrTJgJkcMRFQxZdoeFMZ2IcVeQ0woAx6HiqxrS82D4yUaud
dXpeP2yMXtsSThyfypkh+/FdLkZo4IiNfG9KzwqbOdAThG3EDXlsP+fcjYpqd2T74bEjZsqan4FG
IhLOnkonXroAbcB6yGw/1aWF9jOaTTlUPKUOlsFys+tspNyNW4pz5CZnJg/3bYiC2s37TT48UVM+
Ve3YX6Y6gIYdmtXGqYiaUq2r4Q1mNA8hwxwrhOsnErGR0kqDmpsxriX8QTaJsU8Z1EfPK1LQ0GPq
LRxyOda5DN4Kv49PIbUMS3Mxw5Fo/txpcBBUpt7jZNwCpKQxkgX7zvFYYFcO1mGNnaPT3Ocsu4eI
mFdFbPzKHJ0a0AxmBycOUQR7mnFthepmdJzwNBlRzS0M98eDnjobYFAVQ/BR7qWUTbHANp/v5RhR
DjHFQHujxfWIkhWdPWNTYZfVrQ7IvJsjrkRH/AsfvqrdCN4tFpi+iqIHDYGFmqx3Rzj1mvYQUvga
D7QzBWw1qfqvQixIGziS5SOApTzy+0OnB84Wl82tYM67D9B0tBhY1m7IFkWPDZznOvFShUlizURQ
SNtbOyjCwYncKLXQstG67kIaoJ0GzVVE2qboTY1WMFsYW3CK5ghU3iOEfguT3rrNuodBa4IT+QkQ
05r8QSsLllDG1O8VIQEaP9s0JuCXClIx/ZB3NtXJAthBgLZJzAagp8xSpzQWA9W33t/g9qXF1+n+
MYsNgb8Olz064GUeDu22nFxt69bkcTXWfa5LqggQcA9EbVPEM+yAnMeGnGU2i9w8ARrcWjxV7AI7
D4x1ApQk7Rtof6WYLgLIh1eBnKjtEZXB0F2DnW02qsVHKPouOXaDSI5DUF700M0OeSuGq6l2mh32
ids4trZBAqHWSCC5hhkBq5FVItifm7XAyY0dsUfeilKN2hQ6HgykU82+C4NHN5MxQEJX5+4IAU+N
rXYZhw6oMwzCG1a2jwLOnBlTA0o9UlGRNF23PhtbXt7nsQmSGYOj7asJAZJGes0501ZNA6FneG3G
VNvqTiP3ohxSVh1KrQZMeIsu7cUBs7+zBQnyit45JvBF9tda1zfbyImjY57U1zgYuCsHXLo04Q/s
Uv3LZPafg6RNjqweiWdw/ezGpM7UlddhqD6p0Oup3Ahq+Bmic+l6+yzQn7ueNUIicG3bgs/SEq7c
kRE2rshcaS5lRqVK5EQjtSwaqPSmqHF8iAUYvdDrRh2acf6qTFOSD8H8EoaXkA8TEgE4lZRJ8ErM
m94gmrOpNT1c5yhB+Yxo9GL5HeypPZjHzvGDPfWuCOGwZWByIiwAphDCO5Im8ve+yZinIrMly8W4
aMryjlMVvNbs7raNdGbRP27UDubeqkaZQPtdr64bR73mUDh35Mq2W8micd1V8WM/TxTaRGGZFah3
Fcg7zz63TuAeOkkfO1DT+ePLXP/ZRIUsD5kjbvxSd/dD2Ud7t7H2A7U/zJXCKQ4fX4BDlvgZemOR
66Lb0qK4rtux+6qzFqF1En5uKuTmrZ31d8oA1FH5yj0CVnOPyEhLlmx2d+fR66a7EYefJZehKsP+
azb415Ub5896RZeSHO3muu+9hNpDNO2DgdCHIdOtla2E/Zhn2ts0hrwnvRzHltR7qK+2dEIeJBFK
2Ptq/QzTHzCGh/zaaprmxptwexWUYl7CMYI0zBHXKtiyaROvZu8ESzH07W0Xhxgv0xbOeehDewmR
75vY+e5JECdJSoj6vaJ59/HnluU9sKcIPjnkvBHzlHeXFN3ADgeBswt5eC4f//HxK34QPBKoyHtO
FIJBVL5T5QYaUlbTPWAhsXZEIdhw88aW02Ht43G//TisjwOUQbT9uEpjjTXczPsXOzWaZe+I5ubj
FNOwLg8fpx3khOVNgOse/DCKKYuTOlfF648jnq+bO1/AUbTWSpbJcIUiatwnUYrvUy+b64+LT8pd
/jx/rln8yFYeKhk+GZxG8xfKWCcGGDx1bPmH0zB/scfhPS1YTAfVvA/4+MWP//j+Jx/fYZn11nDs
kInNr/XxAt9e6+O3v7/gt/9mtphG5/j9lT6+++E9Pn7Ngk+FFa5G+PFxWB8//DjMj+++/Xo+aZQg
Kvvu+4t9/5VfTyeynZ3X2vX+Xx7VfMLf/oI6JgBwpHk0if55KQqoqFyB+Sp9vP3HS8R1lxwMrVj/
8vMfDvCHo07MFytzs+2vh/XDb1vQM9YFFrdvF/KHP56v67dT/n6ms2YpiUuWHPPH9v3nvxyNHeDy
NGtZr7+fzg8X+/vf1QrvGgqfp+8/+vju18+zQeGy+o9IqERkms8SeeyCwwfto6QNx+C/Tu08vBf9
bdrZ+aqmP76LK6oijQaE8uOfwYTnfxz6XV9/zWubBTIF8wVkOHmS7LwXqaGXl6TupoMfUGTNO7BQ
HzqF/7U7/J3dQSL2+p/tDk9f6uYfi9cs/snjMP/NN48DjG5cDK6tI9ZXto2h4Z8eB0v85WBsEOiG
kJR9cz/8k95t/iWRhIBVcg1DmYaO2vef9G7jL0TvEtUt+kxwcqb8dzwO8lcvAR4GXl5KW2FnoMgE
DPwnkQYl0rJyA6dbqigq35rWhp0Pw4rlw1RBaqlF6K9BcaEihyp3l6tw7o8H2qsdKoxdemzPCsPq
1JajPBuklp3YKGXbptb8czGL+NmmtuMlKxLTWSeeTapURXFOLlTpk6qVluRE81cD3CToAXRl9QAz
Ww81Y/wCq4igpzGd8CbDfHOUfACiT4Rx7gJHtZJXNw5fx679osbsWUv8o2YDeBiNo1s651ipTUW4
Up3l14yMd9idv+CogqLiz67HWd54wi+IN007Rn37MBTRvZ60UEADcHsjEsrMWnqEXJXshWA1PSLa
3XeNfu7QfOW1Syu90F4Y7PGC+8aLYeQnVREaC7787PDTZdQbT9hY1j24A8uuu5USzXZsG8xJXgVg
owCH1z+0Qm3x7W1cyDuSnAlTIn72Ivs2zYqTMXW3WmTugN1ezCQ84Q/7FAbDbeY0R2Xmm6EuNyb0
Gq8HgdkW64SsQ60dT5SNdpHfJfBPLGBBJqZFYscQJ5vj0u70fajEF9rG2zaJb8TYkHP0ObReHfUp
CLRVFzv7xNIQ5bY7FHRbiKP7uJ9rstFuSo27FnWlnqs77noKq/J+6GAuRfHN4LmIh9sTMuG9HiDJ
LWpzkdg6jM1Cvo2Owm8IITny4It1JbTLZokzbhUK3mLmvrcs9EW4zSPrYRgC8luIO0XOvpn0aQey
eMVcvG9jhBc01iji3gaOex9G7Z4QiLdiJPFcjyCuFVvhDHvSdw8yTlZmpr2GMcBUdjZeaN4MIT7z
Vuxp0K9DWFq1aB/JQFnBOkanMl5sHBykfrJI9vetT/ySVteoN1raLV14aPESgxRCcuRHcbQqeg2Q
HOTgoNEf9AKhJ3DnCVUwvXavCZ9JlNm1jrVVlXeTmHA/7cY4SCc4FL3nLYpBfibJ+VbvukOgTYB7
qO9TsaNXaEoULNozgvv7auiPfl6eNY3OtD7U7kJ1YI/iGVCDn/uT1JNNV+jH/2TuPJYcR7Yt+0Vo
c2hgSq2DDB05gaWIBODQWnx9LyCuVWZF3VfZb9YTWlAhQBJwuJ+z99qDY35rsiGgCJptCNYjHsrY
qZgmlm3Tv6OUvHBlua9GHLBm8jbQyULE9ygLpuqA+t/g0W6aIr5zVB0Rmf0lIdpxEbTuG5XovQ/p
xRFWDUA/O4G0OFRNxYw8w8oY/YTZ+6NUB74pI0Llb/tfShyDPahX2lS0UkfbcJYm9dYmgT9S0hG2
mUOHJgHtSaf/0D0WqH31VcuGo+qFN7srCB13+0egPQSy+jXddEKUcHxdG0PHbw92KKXNs0gdTJGm
WTyNaXHBv78viegYc0rTcE5oxORLCQZyXSJK34xR5J1z4QUrBFzlzUJ6dXMDNd1rrRXdkC/IW84Q
fihVN10CXI/vPOZbJ9SapMGlzk70anoDqNYC3esh+NpYnqw+qC8eVlMQm2k84Uut5FL0pn0HuwuE
X1DcZwC9GausOwkPf5GlVnPqrPCrT60+L4lJtBoHzgqsJjqK2STsQwMVBJ7O3Bw3btJkVEE1eScd
MKVd4UYrmSACycryZhiQNzOKkXqm3uHrDGjRljAeMPfABEoXjPX+kgrqmz+YhFgl4AT19JvEfs0s
DbW+DP2v4HhouAnjiPPgG8NYtKBA8BWxMC4MxW9QPTg16GBxa+w+onjT7XXDOtOiJeCMyAGwHslw
yFpFXQvV/yrc4gvz2S2TlmNsDRiw9W9R4j+0brILHP++l+6DCOxbqNev0UjP3xAc0JTMOMdpGy17
F/Wark+u1ZziFEFzOp7yLj1AsCgIt7QodsnU3LWEtDCZ2sk4ORF2AUPReLZ6chADrhs6q6YljUma
wSmLIMzfS1cf6YtiaFYsxO8UfwIY6cqI/4mWNz7Wt9r3EclV6CWkUMdF0eXqS6fj0yK6ced0urIu
AvCXFHIiSnbZnU5VFsGCSXAYQeBBXoQo5Upq4R7KvdEillwpzmXcfVNdBxMxi5ndBFg8mY3Zfmul
KM5V51krN83EGlN+sK2F8ozDN6aqFYVfKm986BxvaBaA5UG3YbwBJxYnW5zndKR8rdtSsQd23JBK
Y+QstlzXvjiUZo8tkWNHE1zHPlWJCE4E/dNmilss8hxKTBHduYZEhYRiQnpQIeus2ZjlsLOM8Kcy
pe/46ltnK5ewEfkK6ffFFAqMVhzm8agdTC+7lHY4wnqVIT9I9L2Y+vhuW2LdNjXIEll/wYP4U8+o
zmNUopxE/Y0Ads0lyJ3/CtYe2wLf2skDdU2XCLq/mWQ/qia9OT5AujYJsifo0snXyC0yKBbwZB0T
yzMFZYdc3AkCqXnI7nSpDo9xyWUt5uTYUuUaDrIvhp+47ok/hjeQQarJ7GblZZKLQEI2tecV9jPl
MDCINqf0/35q/P+WWPP4X6Nvpjn4X0k4/5/k1Viodf/nWe/be/L+93yb6fX/cfUaeHctXeDFg3OF
7JfJ64erlyQbRNpC2PTjdNPF4PKXq1d1/48QGk5fJO/IZiyLafJ/Zrwq79IwXbok3ZgW6331fzPj
VSfzzO9GOmxqeFZNB9MkQYz/MM/i+xr01EI0Yw0EXygZZT97tPwtRrnw7KPECySm0skHYHgDdFlw
Pn+SRn/2a0y7gNlr8hc5qqmLT94rrwKhPO+CU4WI3EiSwfjU0B60o3tdJSSMZtOClmh9CGOYd5DR
L4iHQ8BGdbbV0lRZS8/Zu2BLSQK3Pw7m/9Hb+Fm1/XnnJiPib6rtIs1QJcvWXrgp8ZpE6MQH1y6j
TeaG6SqXTNsU22xuo9v9wfb0D2styn1L1U2dABdDVd1p0fP7f/Y1r/cNVzLstYSeaVPSrRW20ZY1
BzLCursaEaS0rB8uc9hd6PwYFDN8SROPGIcKovZvR/T145D43eTJSurzkQLQQ0OIhcMRf43xaX+8
onKChDIp/Z6iOKa5vB+Y/izNFNexoWg1U/toOI7gDiIUiWeoayWr+mI1FOKnSVvvJS7kohKiWwrA
dDSJ8EE2bbMdNSNA/Iemp2S9uE9sJVrpmSR8y9b1qxEbp3//IJ/XePr0xToCQz1fr6sT1fT3Lxbj
lNMC7XGZMInHzknlOo/CluI0+HmNHvzOVStolhVqBDkxRPoUjaf1J0PdPxxd825gbVNVHFQ2/vW/
7waWcL+l4uqiNauPtcj0q4aPS6LQ3cU65GQkBnZPvDtaEyLzEur+CRpWX/2jm+uzXYQdmRbcDEPg
Agx+3b/vSGzRMrMSgvjq3HqouJ6eRw8ysMzpcCkuk0XIJqcmHl5GRLsLo5LDtpM+SFRWng///tto
/xyOJg8xxVrWwgbr709fSoN6E+a66yCk45wvRny7DuTSvO+Lu9RGIuN27UsaljpWM6XZkOMgNmmp
vkd6p0AKbLpF16sDoEo/2aL+SDEpsjGbavk3psMktf/hrJgqGZ/GT4P5o4ErT2OoYOb99y+vya1U
dujYQKrS7US9Io6Gbt51GIEXRtH1p6JoX3O9zo+4XvJje3VrtEpjoexNN1dufk9Hpwn75JrTv9qa
Wg2XMuG63BrtvRlo1R19tjmWhf4w5TUpAxt9Ia0ie4yd6yRRa2WfbyMDbHzuOvm5H7FO5CV5Uplb
2Me+rk+DmPIp4mokIiShQAi2bCPG7h2OjH2qEgivBPUtpEEjIZjUN53WHgpTuxplFu7orZPc0r2P
vZce+DLJeI9CBR1qXC0VFINQt4r4D9/q7FD621UJ3xLGbg5GqkFc6T4fBjEJKhA2LaJS+MknOo8B
hn2DnBcRJsx6JkF5jNCZfjGwLqQISXeiRG2fWpAsp1QLnlJXO9BjNcnwsK2FUwllBYBfLjSv7W/D
cClo2G5DOdp7WKgYksWRvBTlJx06T23FykfXsgkG5Rm481vTKiYDhTwKLXlJlKAHt+5vvLYeD5qZ
VPuRnmH4wyyd7Mnsy3HjKz7hm4CkDvhkTrmsnv/9LPmH+x1bl6o5tJQcpg6ktn/ySEGx0uC5FhY9
P/MuaOvqUtUTYSklasdtHf1xKMfvbgX9E7ceXyLEb+iGBpE1hX2jy2ojuLb0/b/v1T8MTuyVhkeV
KpylcUWfSCS/X7ByrbFL/BRQJ0gVubNbF5YkoSNNnnrw01UNBmdIASN/g0MrvpYt9OSw1zf+oPpn
mKpvjj2kh1blgDaji+IMzjIi+WtZ8OcytLt2LRTimBVROifEm2hhhDh2VX90cuTpWte++SYrhdhz
9IvrhaQepzY8QZ8gJIWmJXPz8VZ05RMcCtMPWXSY5R9oGNMk7/fBgNxIaoaWsAy+AmH8g4ZB8F/G
0lTnoggY+CS0GJMjETDSyjHPzGRJ8aNVGvcYK/GWYMxw1xHEEdICDqjCjIN11CUxRpOEg/NR6v4O
f29/zQYtOHuRasKm1s91YftYmKlo2CEsV1WvtY2p5hfET3de6groo+pqft9gpF/UxHAOshJfrDS8
1jJUj1qnvkNTUrddowV7SRsKAWn1bMLnWqla6oIAo9VauaN3KDExOqleHdu2gq3gj5CVDTLcC4J5
R+nfF4nRHmIOhUVuDP2VJk+zqIq8OSZDSh5QKna5T5GoNWNnQyj2678fcP+8kHPAAb9WwX0YKqb9
T6eBqNKyaHodnrRMfsjQzQ4eIqylHjqE1oaetUtC17hD469tuwGzY93VmFcAaP5hjvhfzkcuAYxV
k+dY42L6aZIYcjhO6Xcc+cFR9AZYYY/SpIn2H9mbuUCSHO/ptwPGLnKqgCLaWYH+czQH89HUS0GC
l/aHEfTzbG06FEEJadiSsc4TRPnpoh62TmMoalYvgZ6ibsy0rwkXkKUXlv21bTAhUfgTW5gH9sJA
Aw+ANURdXk3INNU0jqHrXsqsDLesZvV9ywQGyxzOhjpnnWnYOSHTHUiyMqnsbdF7N5mM/mqIbsAw
8W/9+++sUbD5+4kF+8hmrHM0Ti6Nb/izo9Uz41aUZL0sBtdifUyeVZhXAyZBbTwgMLGXZDT34BAx
rQ557G8Lu8y3YVObq6HSEyS11JMTu301g1I/Z3ZkbfTuiNzQLvEF5Eg371k+bNpYye5qBfO2YdTK
KexY+Tf5WaN1fonHfJfIFuZtoNysoO0Xpdvc7NCUqP+i/B4s/mIYnIYOMsvtOVxvlMpuKNyU4u0k
yY5jCAYG2nEvp9CHcsmxg0lunJkrx5HtiRI1enOTa7yJxMAKOut17Ix7WrLyJ1L1PPg6VIbz3arC
kPGlxJ1pKuemCNLHQcNC3iApiZSI9IzBOnCYkZgtfew6IivPLqzEJRPAveIq2sfnpd7DgbMnZrUg
ygP1VJgMA5ymzFoWpV6dS/tVK1t/4xclVEovvnSybGFt5+PKgjh3zQzsSyjjl5WiBndFgXUtp8YB
g6mSIJ7vijx+b4KkQABBTpelimeGRnoD/X2NgvU1IGc4NsKL36P5z6wo3lf58Jx3IN6pNEdEUqgP
Hs54V1sZkBnOgUElzkVtsSpzcDkR9aiDpG8yVDJ9tKxMrjv1UfUMeaWiWu5SSwUB06hU2SvM7CFd
8IXuYo7v6Vcs9Mr8QVJAhc7CUNGVO5hfeuPoZSsdHMESRUpwlaoC9jPBE2+RnF6z757V8d2BjV1l
/S5r0++Z01fkh6ZrI+4osMli0h2m4S12h/CGs7cGrdtudYQEO0fPs2fh4q7MvN48CFffI+tKrlwt
KYr2AmhnS2LBCIeeHE1CWEPR0Vux/PdalsrOrXsOfc1v7xPcYPeyQpOlTrk1WUA8T6C0lz4zyguR
AZoRnucbe8Qi2Djuj8yVyhLVEwVqr8LsWcfXUjX8d4ACZ5szcRlnVXo3ses7EK5vCSqAhrwbPQ69
5yhVw1PAyhsxtkLh0A7eYiV5IuxXPiaEv3L47F0dXAlri+bQCS892YA0N7lupiTUOG9OQkSi4H3f
kOyvuvoELaxFWox9NWqN71ofZEdbMbDWT7zwPA9PBbXvleJH/aou97qsjb0UEer0jobZaGFmnuEK
DqOQ56FyLizwTe4ojIM3Ko8DLOMjTUVcW4JouxEg3gE98E1hxXkMyJ4xRWltqprYH19Y8PV8xTkV
Jbn2bV4cAZy0m64OMDBlanNoWTTsZdoRi9FnF7/sWHobKMgZJap10qFqswh23Qy9CvCFsiifH7eR
0/mEJWA6dU0dbuO0Z3oEEmGMyo4E7kI7lFZ3X9kFJiRFEADg49420NuSSzMcXG0wF8CEkUA1jnnI
3R9azVlKytq4sAXxX+E4/aPA2bhoxY9a03QbNyPRqR6dL50RKjuWBpDSbaSedm8Q+DLtgNEPOr6L
GF8YrKgl5hZjVUAqwb6Bs7cg/3IIG+0+KG5jaL1IEopPHCHhA87/bI98sSxgPVhmmT92nl4fZZie
vb5+EkE+frfN4g1iu/8UUUZWveyKxHdR1Up/zxSdknmU9BC3fP3s5gU3LGFFQBEaAEG8GVJHOZfM
ss9xQSOoiOKrIWowj41TQbJHHQ4EeMDz22rYUbgReob9S+KZU4MWDy4WBWSoNZaxZhztHXQOlCd5
c8nJ4FiUIWNkaIjgIbIzwkslyyvbWI5Z4JySVh4iowkvpv6em7I64Kxwp8J38gYoeh3VuvNNg2C+
FFWUnyQGNxTiGu6hsjhynot9JKtu32m30G6CU4Gfj0Sx3r0fIoDAWHmoZ6TtN3Id0V09OGXR/oT+
ZMQK+QxY6LeFw0WpRohJrkNwjWXtPlhBYx1NVKNo27+VTabffHWbj5wafZq7a8oSNYNdfo7dmBme
9p60CAPBBqN9Tfzhvi3Kb5Ak5KkTXPQan9TGRDWeKw+3kabTRakQPKMJdeLTaMJ4zlNzPMq+cZep
M1zzOgovtlFGUHxRFltApY+hZgKS69CP4hPJzp4xVDvNt37E5EgdexI8Fy4tsQ1yWXvVWCK+19xw
zXWWAnhsKOcsd+R58Lxz10b9WcU0iqxIWaQccguPHMANaso1Sz/zSN9BW5CoYZLlQ9yfCLIHUVGL
bEOnX5ta72AQtJzFmAYNGRvoRl05pZqq17zCfJhNp19K+Ci4g+r74PhfxrjVMdIhkaT8TPJQ5jzk
eaSu+mkc6QgDg0D94PSRCTBP2TkNRr4x/GoV4binQYoLLHVuji7x1aejeIjGuwYa0q7PqdlDHyjW
DW2MTZ1CuM66WD4GeknsQ7RqhGnvTY70hYLcfkNPoMLGVUDB9Zkt+52Ed9uCleLiwtjYkz2Z6zgV
Ki2s7h1p7PJ4U1p6+iM25ReSeZYaB8F9pRPNLTTnRVahe1QN9TtD1rtf0BnuvSLaOsX4QuPH29hp
6Gw8ZaL24ghXmth7rBXxmHgPpYkDrLFC91S7U68RcnJmVajnQ5Lf4JCRV2g22SozxKrLRw2TduUD
AgEp0BMuu8hTEBBMrlIGZXPygFbutqW7bztttjNr3MgccT0kmFx7LK21p5jGqfGTx7Bk9d4GEcIu
g1k315h+LXKPJNa4Lu4iV61XueLZwGGVSZ8jixd0Rl9KrQZHMto57RYfWjVJewsiMGxYYDmX8aGj
Mx7YQHNGVPOjW9vLriV0sOYHMnTE6XR5tow4ZFJkqrFI8ncOcXNbhUOwM2xZElRVIWSNpjaWPrwi
o7Bo3qS0qMxqA9a2vE9QOPpdndyMpLO3kcrp41r9Cme3/yijjPbTqFVIsBR1QUS73PmWrV191LSt
7T/6rc3kIQ7vAc8buZ/fZS34G7ISg2UC9HuZUw18kwWdrK4udjVzt908Pikd0xMw2FOpMWVyA8/p
fr6x23TdCcfC9k0ilqqYRAtEhhksbaXs17Sp47OdJcZKVYxniErvvlYRnzI2DNsloc4tHlgZu/0D
qer9gxME2wCX2VVKE1RW6DCpqpyzXXaLIiK0lZWkrZ27KNlXnk8w+lQXUc2ORB0tOcNiIRe8xycL
zMlZFXF1FpOQHDr6LWuw5KNnRcZhN+O92yMhqGPS6+q8l2dTbxICa+Jxk3RZeaCb56zUOj0qxBTe
WRHhbgJr6lusB+ArugrTr27i+2jCp3JQyLHPVXIHex8sfK05t+FAK0Lfe7bvYjWyWeg7X3w/bx+a
AAMTLfkANpL5prj8CrXX3jejr7+qEBywUaDBH9N2SfFEeShiJyN+aND2g4X8WyHAkUZeZDIOLXK1
nJxFtrk1MusslbHfx5opzmrfGlurMX7gpLDP+nTT0RTY5sJ+jeTOg69/VEyfVh3phf3IBGehMj1Z
V2aOE532YNyWkO5EXih3xHoEBJYK/ISErYZ50N5Ff91ApMfI7GY59UrClUvwQ79uYq/ZygyyViFa
esG18DYDDNBzWqvVOQB/ofOzWIr1FKuNc1TrKjqi4fgyVLF2nf7AzeMi/kfxB1Q6eFRSL9/j6WCN
iEydGaNucbHJh6PTYzVKbYxBIUfrqigj4wRwpwqEfrOmIFFyVp11X5jujarSMxkuHZbHKAVe0cGT
gCGFaSyglObZuI8EGK4JH8OlOgqtL4XXLJnUoOZv5GtbD9qpwPO390J1mzhhsMgKyZAU/nClFzx7
q6He4JtbRMXQnNqYBAa+yPDJlxOowKgujU4QZivi+r4YIFE54T1fvjO1650tB1F+NWpk3Q0Bq/O9
XpA8aZOVxU9mkcqVsaCoib4hbXiBMIkxpN05cPoc/SvAxnwR6CRGK15RrHu63XpTJfuojs2HatQY
bZywgH/vDEdEi5BLfL4eU/UfLM+DudGnPx3T7A9hNQw30SRruzGNS1Pn442MFgnDJ+8pF7rr1B2x
yzFfR3lW+/oqddq7OvaTO6WCrFERRbYPLCxkaITuyh6vUqkL66p0CgXcNDnUtgv3kiO4sczmrGDI
OufuQBO5bMhbzEL4K3W6Gx2nPZWFigQa6XrZluq5z1fETGyUXhcbUOr20q6Bh7sulllKmfJIhIFH
NLb5nMCzhblZr31MOqxiJOAP5hsrN6IW31Z+Q0Eg/Jo3gsa4QXJmWhfXiTIFit+8Y6Kc3TrDo2vm
fmeqJ55YUK0kYL191wt5hJeInkelyNAPI0H1o8GSojTdlaFk6a6nWbMEcBusmD76J7XFnFrihjiU
IdO/xGbmRopKAgQmdtYewohFycVpo2tl8ZCOJv6Qxsy+KUzuNbWxN3qW6ccs9Eg87vXvGocFFmHP
fxmyd3Aw4Sqxbf/kYR2/MlXDTuVKNEqEHa1atDAbVQzxeois8SHWVOUuMPLtkPwUrdNeC72zblpW
D/s6BAiBBYDcCXwjrWIQqe3U2s4pqBsURhbdcGwP+9GB3AGBkKxedHLTx+4eIrzgdsuWUc+sVfgZ
l3nBE1B6PihhvustnSwUv97rQM+5cLL2MwqiX9zavIGFgXKsyldHmRzJGfWesSlZ5JfIEqw6Hc+O
l3CKWFWyxj1OMpfSEAgcJsl9WWTeVenfBalBj4QZWY9uffR9MsvmO77m3wuaqxdVDazHiiLoQsut
4TDftWvNXQ1ikNv5bqMS3BCNXoUuju1YwmyOMqvAY0x3c9ty7jAjnGgCWY/zG0p+MNqCH3e02rs0
fUbfY94TtNQsnRC3f+xGk6krBulmO9+d/zJ9qa7mjX28bnqHX3TZYYy1juJBaRFglwR7q9ROXapp
S9yMYGBaMpoHGjconCge0yH7QnoAdr8SY0TjOphQscmqsfKo54PyiFVpEwVFd5sf6j3lax6143m+
Rx0lIMEgTg/zXQgIWDR9o9zOdzGEAhLRBiox09aQsFiMHjog/2m7DTjoMyfTz/lJ4STKNRyi3fzc
/BCWG6oeBIBMb+6n4AnDLa4fr86pyQ42mVXzXTugLaLZotzPd5OW7JYuJpli3ljhctGvgqxdzc/m
kiwErqRk5k27QdxOfLGS4WX+sGqjRPexWa9atWY8MqSk9lGUD/M7PdKYSNBK7+Z7FusfZi44Huft
oPOjM6Sn/W5+NqJjuQnDWlnPz5JywhOagd9x+jRa1ZNgkAnEPdM+sAhK7/Si+fhwJjGED8FAnN30
3MfrQRB1BRrW+aFQ0V5E7UaX+blAKHwU20JROH+emLS5ok2Mj9/ALgUBHXpZfuwH3uNqz+/XfuxH
TATySc3wRMzvxVlYXqmRf/yaUNvEo83SS9OKi7QyfZ1Fmnb+daMkrG09Et+YtdanT4/Pd3td5rsx
9l6DaRk8v/7Tyypl1JaOZ7JGKSyMXZ9e4ynpqWhQMs2Pz1v5tQEIK+rBq7Ttr4ecaaX96241+Ona
YWm+bOet/9rAvL0SIAP9wmL42MJvr4l1WaLvXc6b+rVP4BwcxIiNE2wJSEgWv/7Tr9dYbl0QYUB9
UlTZrrP6C3yF5KSQjsB6sqmTkzPfxBKzy/xU4Ec8jxR3KWlDL3+9Zv5rvplfMr/41935rxLpmxWY
FDKnjcwPff531vyfdF0a+7KZcpf+vgu/Nv3bLkqr0OHWxP7y48H/9q9/7fu8SWMIvmphqEzsJz7j
/E9/bXt+ya9/3ULWP47udX7k16t+24PfPkVXxKyuyAHCavzXpn97XnX6Zu1HEvZRleFFMgCvCSt5
qnLmmCF4tmPg1QlET0OFIQaeYX42Y7a0CsC4bOe7GCxAbMQwKeYXRyMrlGKalLtlmj5ZJD7v0yzI
lvOLUTvLU5GQRTQ/q9Vqe4Hr8Ty/VXaDvClhvZufG7LYe2jbp/l9802PzrONMhxf0052UXzAvaZe
P7aEEBHDtbzMW6pd2ABqJY3jx6Z0rlu6i2x7fmcGywRJGyVIVFTJk67byrqMGzCE010uwWKbNJb6
8QEKdWj3iseYNj/bhi56lalcn7TFube66tHLELNAwRxuQa9Di8E7uUsrS1z1voQdNTCP6FmbK9Qt
381BeY9zu3rqOpW5vFYORzBD5VkUrbeiqGG9eLl+m19qVOWBtJLxzaL2AKBnUC+clPUB5KS7ab3E
fGj9vlw4ss/ewwbbppn8sJTMJnW0ju5dJvJbi77CPjG76OoawbjMcRh8VQdrNW9fbb2vuR/7z7aP
djzWcv/kV9I5WZBc1kZTJi+h4j7Om6cYuUtHN/viTgF4Aa3YO8BW/sFCRL0tiS5/AFVDet/0Cb3v
cpqrjXl90/NU30WJGS0rkUTZshqqO2YpxhkchP8Qxi7WKMdDdDo2MiNtz7xmkUHdJ1f8B/JJw31E
LQikCC+moxA8OF56TwJvcU6IBLgvxdmeEBCwJ9NXov4EJQqkB6h3ktcCjO5gMJUqVaHf7My9zQ9b
RuXvSM3W1vPdzqf1W5RdcPEdTXlqdYN6P+/W9MY+QLy0aDKkJnPhTvceCRUc3dzY28CMbi5XOay/
iP5rJT/aVty99J5sNo6bOnsiFY2bEjB5SQki/m4UlGh9V3vpHQtMgUVYUez3482P/P5jGxoJLZqa
ui8iN9MNF5noEBMnd4P2NdD4Yxsx3Y3KF8W2d3NnHVUmoRFNn3h43qufNjwe/6ESlHs1cAx0b8yM
zpViZ7vMTq+mzEkO/+uGCwsomzajAjY/qLCc+c+fVA6zfcYMWhuT+JADxWMN1J281g2xeqHT5daq
ppRZjGFjBjyrqcvL/Jr5hsV2d5r/ml+mJXSGoavoz8kox+38rvmJj039uj+/ReLL3wQWbt7f/9+v
TdYV0dl60v4IiN0WAGYfROrnD3mK8Z+lyUvriPDspRgOXFsGL6ZoOGZjF8p3kfsvMqz6Fbh6Z1dp
9jFSB3ucQBHjMhNjfsNBSrelJspwutd3MtqLNCUKj+wQe0GDAF+M5l4Tr/Hu0Ij8NFXcpls3sy+h
TpPALxDSh1OFYL5JwYRZSpvf1zVCcSd2w01p5MVhsGvoBWXQgQN1unab1Abmc5tq40CxeNEFo7kM
LBpmsmjwWASVeywxoHAp7k5KN3lBR2wRamyJN1nqDaKlFMFVzEw4HorHfLDsQ6hh5FU5qZYamjsj
UXYa8FX8esCdZes9I8A5JU5tfessucuS9BKEXvWNMseupZcJ/6buljmBp4DoWKOuCjm8CKvdDH4j
9jk5uFkMcKkm1VUr+8e8qRb4wZV1LqS9Ub2j0frhxhrAkI0m1Datxb+Zwn9btlZCBaWioSEeIE0p
NNNwwEQYUVdR8JzCqz7GwVhR+aA+3faceGjAXzu03qBDdX/PCIbwjvX5VMia0pG6BWsUc48MGRJs
Q0WoEYeoz52FY4t62aSFwCMNqM0h7yxRjOIRLo3YpZHItia6ONg2Z8Vjc2ET+Dsy6L47Q/PqGzgb
dBZNawa+95qJJAlsQXK1x37Ak2QpW00KnPkQ932F8UqQTlW1bzGWoJU+BP0qKmJ7r+X1exmwGM+b
dt9nh9aOo23S4xIZUcavTKCoS5S/JHCWdblGwrmh9wj+Uqt/dAF5N20pX31Qt0GrfmnCpnvQ+/x9
yNprpRn+vS/i9ZgYw9Ub4XiYyrvuJvUmGdxLwufcYY9Ol3qnFasncKjADByWGdT+nnSwYTE6yoXl
JE+Nl2z1nsi7inp2wDcKIv7gTrBNGwZen4ev0OTXmoGdW/HWQa1TJ+9IUO4YjoosupOADUM5PBj8
7BE1WcXIHqkQiGXZ6yT9gDTCi85QIbbSKB5UE6tYn3QHYSK/snSsEGmCF96LxY5KzaWb/BCqJg/a
jGUKm7Mqa2eda6wsfIqE5EGUW9W5UOM2idMF+EW9c4UZqGcoJy2SCMZmEZQ+xxvcZzKt16ZJLEbn
4m534VWsUsVEXGN5/ioa5Sa37J+GSrOyxP6TI1EeOeV2hvIlNgxwFCy11YHmtQSxVLfVKbfrN60E
VsRVYtCZt9h8Tt1Ik62TeS+aX7xFHGmgZgkfVNTibcyrdFG31ntrqFTP/7qhf/gEoS5eA7WFpK3Z
qDPla9UkX8c6ltshNyn1acCkU7PB+EbfiU68tUZ/BzC/QYQXMuJEOSaXqvIeDB1vqh8wpabSS8p5
Ue4o6JMYamAAjPVoi74OdLBhKSwZxSpPW/9QdpSrfLR4S9+Ebup3z+pdrxh7LzYVptPBenDUrcEy
ls2Fy1yBEoJqRV0GNk68sofphymC/DOBCd6ugBXqghTmMF+ryUUPB3cX+85ai5jyheWlTWm2JkJA
zcK54jjf0sjQYaDzVeXY2MrU2eDTfzQV9QYCKF2SZmwJugLGIxPohzqgcWWOubOJBAnm2pT8bohL
hiprDAIo8cgXF03DMqApAEvpmb0T6kR8tqn9DgRPS+tWcLVdMPXN156hraOuvJid7W3TGHe+ZZIb
Xw35ayGMdzd5bc1yKxLrEhsDCym9QAYWeG8clxX8nOpgJuOx1pkfcW5sQmB2i8Lz0YVSf0Iftw2y
wj9VZYf1Iz1qJfBkEuZfvTRvD4mof8ZtfO4pYCwClYBy/IVbguG+lzoHJXqbZO3AwAYktmsy/4cV
8jJbcc+mkV36pHDWhgfcoNA47DV9yJmXbcvelosob7LdWDrOqrJBHpGk8572wxNnIilutoCt76f2
vgZsQ+mUczfEXLMywRZsOTnIJvZkCr2s+wlOzm5i/aJp/Cn8cxWPe+ln464Z7deWmEJd9IA9hurS
t9FXROvfE197C2M5LEC0vicpXC6gPcG6cfp3DVJBgTtLUe5DsjRjOtJMTsEFqHUPfDvEMJO424ae
uKn0cs+A/liV/5e982punUu681/5yveYIgEwVdm+2BuRCczphiVREgkSRM6/3g80we9MzYxr7lwu
H52jI5Egwg69u3uvXgsmhOD5SNA5DtAXf7favNDULxQaqpk6jrJ9muKWURr22d57YwHnCjRrI4Zm
WKlYTvYcr5+aNgMpp0K11SDg+s7QG3+g75xrj+dOYafjCofg8lq/l/1IHZK37vYJi0HDovCDNKUW
LEGI+jM1ipHT0+74n9VAhCUI7uFbXY5fDzYmB9mVFUO9LjSf3RzY8eokbhfxGya/QfuEjArXtq20
+R03Yjl6qZADqUMUVJPoz+rq46JODKThSwie0D/rvcanVGeTMZroP+NrbCfBS6NGeKDOxg8dm5xH
XjNheQV8DRlYlLnaPZgQg2mD2eC9TXBIj6YGE5XbSyID4tR0/ZrUl0cEPB6lXs1RnghAqqMGuEKm
bGNoypWQiqtEJ2XYqqNjNanY8c3zZfQK8m1ZhJFQh41X6mq+UtqGWCTATe8PBuxY9QLYegMkqTu4
XsUmyZINSv0RBQcEQybmcPI6p/DyU9vYH1BpFfl28u5Tn6YMsJhPbZ5VwTcEQpqFNY4RCG9lxg/G
yPdHNoClS3HPA0JEtBnUXh4ZevlsVoO0huPWH+vT8TOK2K4v7GsydnsToqz8jiZikfu6q2ulZO/X
n/kZOmEvwjj9+ggNfUS5HqrozTSjxrho+9VqCFXnKqwe3/DaRkbvnuDbhj2v8AEqp9BrKYPXfa89
1B+1eu4GKkSdA72Cb16PvRFUS16bZ6Qv/DrdRr1xabEzYaZReZ31KMIwk6SfGBpN7ipB0ZjjnHo7
TJGt95TEVt7hrXfUcIGWEfUYFELkfdAQEFjeyXe7D5+9ajXxm0UKBxEo7dh8U5iJoiVMdb94CyDK
wSLVjeDeWCN10ni1VlzZOM+u9jh4/4zKsUduNz6+EKGx2mzylu04BKHUjF4AmeIn4RVGVK9btq2x
JXBZx7IdvWEIz1OjrqE8yoEFzHy/d45f33Ua1Gb5umW9ur3pqOVM1NJSyrB/HuevafPqz6tx0t9V
k6RavEog09pMTyaPbZoqQgle91mkl/D9aej3MaMnUFSqG6X0XxvQOw+4PV9X6z6oQ48apYbt+eox
S8DdhIUxytlL18a7qIBPWXm301YffbVlFc7vz/gORKxzKbLnLSjKMdrH7Urv6+ZzrPYF9iAxqhL6
kTy/ztMRmw5Z2VRQi2v340vHr4yBe3BYi3PSQp/mX7WeXQzqwkl1RFGjekJi8pam79esX8I7P1JL
sgfX3tvuJw38kNDbum3oP42Bck/YXw4iu6kqtloa6sAbZV7pyCvcRws9y+JNBN/4K0VZ+d4J2pFG
oB4kGq4ecYNPyg6G+7r3SyS70cDJ+i9Y3if+hOu8cqs/GmjTRr870BcvtWf93r268EN/+14FcBqm
Rb/GJYeqb1SORoij5hBVsSE0Y1cf4BqE3RKqTdVKq2e5KlWy2VoC6GiQbVM8lwsblEOqd0vdyMbl
ri0fDzdPo/WkqJolRVEYJTB8zqP/lO/rc+iVdU4tc5FtKXuUr6SMF1pfOSjvSJu2dV2zrQV40W8h
vwur3IseCJ/fJ5CDqZMn7HihP7/2q8qt4R8zqV/WptDWO1AH5sbzBbdyPa5TU6Ei3HzHTBngdLek
7vnOvSy6xHyKCHH1RMNieJ1W43Z6LYcD+AMHtzaB0S+f9LINMELqbaDL0iv2kbIhBO0vZZvD5WkO
JoMFIKe+CfEBuxm/VL+99nbH7WZnlM2X96ij6fKzYvuOGbv3HIETvdj+fhsOoa9/WXF/8jSfsDNO
gxzDO1TUeT+Ll2WkwwWo2VfAWxD3VJBjqY9VDoYbmYmXB/IIKqIROHIUxxPqrfkGVQORZKUBQOAd
WTRdYK0V6nD61l7Gu+inVtCkyF/EiDFUUPWbALlpL01bP2GsfogGPkNZy+gNrwRxR842vOW/arus
kfTNu2/N661J/zW+m+l7cF0nQ69WX76R6y8FEHO/2F8HsOzDOP4wB2AWkeC87/WeXgviud4+HUWb
/Pk2G7/tHyDSnyUpgrIoiD/s7K2q+99f70AC8UMgDB4q+v2MJwSjRLIn6Bgsck2BcvcZyJ5CZHYN
2HkJX2W0oyT2bZWQZZGrOIRVev/yjdfzXVlQjl9nUZadqMWQZT7JnLIXzerJgzAy7a9yiO08yESf
A7bSfdKjy6qBnL8/qiKIsrRDqeS3rK18O2fTyCfHOR34n3mFmkZVA8WpEPR8N6RJc/AAI1AzBJfD
0aKuYaIgK6YYmlpqKHI1tZNBY4HkF1s+FNfYPYWFPxv5qt0CahH3O3XBk6IZLevMu1Kj2S2fkcUA
+XwGDxTs9VqxlZA4Clt2B6t77buTlvKnVr/OJgM8JBIq2+FzPILlrVBdpFDf8zAF7DS5+6qTBS9o
bQm2VxNfgXGgHypyVOPB5HEKVqlW3PrVEaEHLzgxtSK20yCYoN4c/Z9Q3xR//mMFwhBhx5E66lE4
o/eH/4BED++JFubgIeQvyPEV5gdIWgMr0Cf3hfrWEZFm/Td/H2vcBLNGa6MZcJ3+UtVPsHjBnFPn
V2vSFvFMncD6wb7g4veb/4bnvfUXfXYbob+qxRUKUS8fw2zwe6n0mkwccLhD6CvAhuH0jhb9N1mB
5kFaoV9M8k1JxVDWYnDjpv4sQeKybt+BeTWaHVbxEE6AQW8NWsmiHP0D/of6RBRTo1uCUMvToxQk
BKTw7FjyJk21uqe+gXbTZdKqV3dS4Bv6PpobwV0tZMzgFk0NzwA9XLq/6Kegm8/6M0O6FgU/40r1
BajJdsIOex/Bkqu2yJI0894/bV/eK/2EXjT4Ta3w7YH2OpJuGP0ZC1/lQSgxa9GySOpd2uhPtyx1
1FsCEn6jIK9X9xif4/7qXaKo1D8i9tz78ANqEDRm6gmZDlDHrejlKRTvYz0+Z7Ei6lT3NyQQUqtq
aiiiU7KWCgz0SCv44MEBqgPwcgvyD6Lo4REUg2d+GRoFFZcEG9kXueWxbN+d7CzLUp5XoWwaYNeT
HtIpk2FrVvlEBcOYf1Jk/pyGMOoWZMTmyMPPXlpfRhWCXSpweoGIXYqfFQys151ClgflHyAPLuUb
W96VAgQaO8ZMDyRrVNV4siWN6lw6FtRHaOQ121WoTz55wNjQUSNhx70cmMk4VfG/3lcKG7UDTt43
SaV0GqthYyVZPISyqneDZ/Bt6NmrZ0VBBZAGmCjOXXBiEtcbP0LzrPfeNaNBdcrS1MVEPTsVxWs3
ayUF90mgcKMxijNBM5uQTExzQs2oXI7er2R7LycPGF/0QbYKCjL56Su1f+/4DW5/jqCxTBlLXUri
uu4hojf3lcF2orzAjWqDSD7KBM6BR/316zcnQY5qhAI2o9zXnM36LZR44DZrkwLZpkFbc6b+OerV
UFx31QAdPaefgQW9J3M2UPB2e6Qr08cxDcrmUj4ZL9e6cdN6qE+Lnuqf1ETpYFxz5ZEWq8y/9hcP
VTHZBNkBp3psRzUsq5EOWLFSKBis0sAiSIjXAfo31Js8wpG2xx7ferNnW3GBivVd64o2XmkWnxt2
2WYhjJjLGhi+H2qbsaKFVFwNHmRyAsX0+xNIJAkwX9f2CiOG8nGdIHnyW9Xx/wm0dk38/T/+2414
NU+bzfedzfA/kmEh0TygMu5fkwnYUfAR/pfz7d/Jo/6TT/6NSAs+LB0hMUp8hj2oAP5KK9BRbI1h
+B6Pe9T0U0pAffNfibS0PzFex30gA7o2RjSTD/2FVkBDLHw0GnSVyH2g6X0Kiv6qaf6X4nCYGP5l
1Xz/t4j6DxWc1GVRgDSBl2swolBx9Fvd/oe6+UmD1wbotCeV8kn2fuDbw0YbijYFjxPH9eLRo/oP
CjeZ5sV0XAQEpoW60AqwgwEuQ9rLdGYS6N2RuofQ43Ctx6QGdagyyGZ9+f0HPOKQ8MSVOqdoAwA/
JDGQzcth0S4fxRXMOUmvUAPlET5j3XwNR6Si8mzuN2/w/deGaozRNH+Fdl+PvHudMfx7U6WXzxpy
PBT3k66CEjaDcqbLv6xB/y56aH2M1USFnconJojydV6X8yDPrFHSg6hzEj8GVpoN2qlCVQh2NfbP
QG1bKwhG0Vxv76S02jHF3jFs64oo0a7K/fs4lf2ghv0RJH1upgMYzX/jjSOg7GT7Yoc2JrddB+tn
PRxb+T3P3LdepcjyhoMrDKx6Af1O+P4e6YTy9XP4gMM7mrDTxcKZQzBDB7Ska6J0B0WILmsYpdy0
qdJOSaY2wyTXp+h3E3PrbCbV6GV5z+r5izRjW6zof7GHTV4gXj/D0cgB5TMxomCkyvJFHFaAKHP0
3lO3i8zPbV8Pd6Ow8eH0RmMZXGfJxguFxhk8nFD1xcm26kcnSgcmbKX0d1nZ4Qgm974RKEoum0jZ
vuENEklALRmbWqjUaec0VIJUFmxj223TBFQQTYc+kK0oHZIQuOYIIFN/ZQ+H2QfkuIQ3feDzVQ/s
cVvOlMk4sDJVfXlVlZKTaJHNqQoF6Oe9qJ1HBvkg8VGCHx5OleHzYd5DaqmTO+oGeR9F9UfxfFoN
4mSzif6G9Gg4KrYxaN1dn/r4msRH7L+gXIbXiXgM+jASccn4ahWxX7EbVcH0BN+6njftKh2qlM6/
YaAqEuXzP7ek/4/xrZCN+ncmchGFefadph/5H+3j74f+bB2VISwp+L89csXIwGMMcYT/zLrSvaXq
cGpMOhf5l2nwb/axP/zTGCKUUQ9PpjcC+4Ch/ot95C3k7SkyHVAiM4C1e/if2Uft7xz1wQB9+v6E
8lVw0aiZ9/6xdhVRB6pnQsqcymvqqdQPJPBesidgKyC4wThYOaorkHJDuAeEtjjkfUUqY90OHlAN
IIvK7EA0JuhbKlzZI6iE4uYIU7CTVviwUQUVFJp+QTyrkmwW30n+tgCk1M82aGQJhWn0jBZlqBlK
kCzLNCLfM3YpADGB8ZK7rKioGJtPaxw21COkNoJKVj+rj002mCIoZgF9h8fpnI9BkY4z11dT99GG
8+u16Py2aQegEAWiJoU/wrV2XoMEYzAgAKlWj7uKFBn7SursOr5vwud9G4/uP/EImVuQp2pzPyEg
9hz4+JaIfSozdVDOuv17pczdfEjNIVhATGaEPFirT4dxSyk/alRPryGJUGdsclETmiWR26pOr0qp
rIYnHlh586Ti8DHtKQ+3X2lWkEB+j/KTWi0pZzA1IN9lGc1e7RcCZ0aMWlYaF7LVSsuPHma/954T
WxI9oj3wVo7k4Wdhl90Kg/VwMtxOamVXqZM95F4U7XS6zCPPpzmpHnKUl0Z6rbqlTxYMkn/6PRKj
Cvj66Gf8rszhnadInmuCw8vgDTpKHaZCU0+aDmFVPyBTqRqjV+4plBelynOd5KCL3umHGr7XDSxT
4difDrOczSFqKyYTe1j6mzplDy1++2dFGRj9JDuMHspOT5JOR2Wujqvtf26AqKXh73//O+6mX4fh
b0xO/9P+jpYf7+/s3x70Lw3Z3535/w5WqH5vCHnL5N9SQ+2K8PO/3AyX7uvvnLn//dm/0EQN/oQ1
GIIs7Wmq2vGf/tVgDQbQRJH8RMuK6ucB+rF/s1fq8E/UeGuMsL6Gk6V3hAR/sVfdW1DQ9XrkFfn4
cKT+R/YKD/LvDBY2ajAcUG+PvwntTm/4j0QnmR6U4fNa6MasbwD7FtbuZImF4V0umdigbyZqo7ET
80ujkuRuVXJNQcmKYihrINAkEtBK8RUJVmGZHQBPwBU/vDihjRSoqK2B8fOUqNvLQ2VW5m5on05o
t5pD++EqDoVGxsjQBEAZUVqHgfEWzx3AdSuQd+MrlOwUidwYytoqnKtZGoinCuj8xd06nBKxaw1F
+OITpKKoOPZurA/rEfdveRRBmy+hifVTbvezgtNcXuLwU5vTpVDFYblsxImCDYm7Y3Cm1kqkLhee
KpnB4pIbNZfqC8p5ZGEuEPU2hiYsgoL9U8nZDgOxLriN2cQ4NQ7c+baRicv6xI8vY3ZagBjh4MsC
dmW587zvvriduVtRC3vjum4iPsfTwUk7DdftjaRkfHrP+u5dyqdIxVM0woFvXJwWO/cyEuutsT4t
jEbIpdi+xenw5rYX3kOeThNheD43eaKBDG/Wk33esqhFFxdv5V4mwqP7IhosEZdPqyeT7tjFy4H+
jwMn9Bh5e7HqoUL8yTlUufBFwgNbJ7YJxI6KSsHHT5+UEPEJ6y42E8FZa+stvM/FyfK8mbdj/5Yv
x7Pc3YUuuURi4YEDEUiB2R5Sk6LhuvBLMDBaRbyBnYAs0cRk13eV2WPeW3O/t549vKQnssekJ71e
XzRe7LDnWD+lvgIFoJ8pOC2dfEZhpE022oQ7X06sSPD47qV14X2Vs9Ms4a4fcncX35tW7D57Zs+E
y4jqVbO0ktlgZy7NsTgGkotI7suMzCAWytBsjYLEjERxBzVNpSaD5Lw08fFVyMMjtAK63zfSM9t4
X/nEiBntmWgdcrzibqMU8jV2UXCUJEPp2K5tJmJn30pTs+FINWOrtRPjxcEvaX6DDDJag5IV2nl1
Q2BT1oIWzOipVSxisVxR1yVCOV0ed4l0SzLK8bKygLY6hPj20B2vJiYAARPIrwAFaPTO5LJCCz0m
627excMqBYS9nNVfTEzFnMiJuete2NnuW75tXAMHtXmO/44kuVtjh9Sv2DwZvgwK++1CJmAiwytV
TzlcLXXlL4ZnCCyDUGT7HexDbiZ2Q+nehRgKUE/SBTslJDSlIsdWyLfcbHLxDdU35/u+m1eDQ1tB
B43E4uSLjevZpcBwMNEPkXhK4/K587qJgVSi6G6Re0VaRjyM78w4lsLVJZekm580sS9vICsYiotu
yC08BiSTylbkce6LS9ckkAaZm6G8Dbmhm72ivXebTKJSSvsntjdbMKw3G8oIxALjpojuJ93YvLip
M/oJcvWNalB38c03v6y4H1ppbNxuRG7mCr0zsbnzpKtQHCNaCnZyeaU3nkbLh1Zd6//50WuxKYX9
gZauhGlVzo+3TTdewt9PbviIeMvjXe77MhUrtO2Y98CixDIXVzHPjEAMTJuIR/r2GT9BfiBx4iYG
vKzi6iA98fx8l2YdOuWVEfTk6WgG7wSsQtAmtfD4WxlmyslSsSy5YVQlZwyUcvbY1kfVpD0/K6YB
xhJUibicPFqPhK2sjKFYvfbRonUCz3d87JeKoRgILEKGqe0GHh2bGbpQ6Oq3vNqYqIynYfgG4ntk
H3UuRzJa9qcjE6CM2Gs2b/DvmArbl7vVkANCjPBxSRODYxE+LXNWjJ+feWNp8nw84t921rJrwq4P
GByyLwsD9Uf5tmCGtZD2MdDolSNj+uTaZ3P+jXUqua7Y/sy+JLP8Ko5A7sRnn5ePrZyTkhWKEbBK
sAkkcrkljhS3yoCBjIbX5O08t795tJXZ3amZyqc8yNlWClmJ5dEWH3fprI7H6UPUpi4+OL04h2LE
AyIpYj5MBy1d+ZWZX7PUMi6zr5grFeJLFT3rIX5mlCTyApEzpoeViD0FBn8gNfFwVVu3D82hMWE6
WGASbfb8nav8OQR7BMUqZxuL83LfiK/lLReFURgf05+fWWeVQRdiSb6+KrF11pVx7Fmp1Fg4E9NQ
3O5RfVrq64FFOW/XbP2LwO4J1Qi43X28D+3Q7N9lfdFMUA2M9rHYg8gyQnqH2mYDuVTxBXJL8rCU
DJssbcT8Qs7FcjmbmnPxbZqOPC5z+cGKqP0+07aytOlUm94NBrX8+ZCl+YXwPXfgFCzailFZx8pY
OhXvkjWlo/bFjGJK2d3kYf3CTABQM35IVBsqLz/FD5ZiJGaLn1Cuf2aH9Wwxs06Xy3o6FaZcO7H8
8l5i8UXbr1FRFKfT4coC+qOKn+k0MH3uo2HYFENz7MR7ZZfeemDIDBWqte/XWJSJeK6hpmImx146
A8+1iDwohj6gnFsMkHwEuS1au7YT6uEZtPPEenvtmQ3bH5Asl/q78l7n5tScI0UMLvqpXvieegcr
Y34dkPkVXwWddJUxfpPTOFcWsRcIQxFf0vXou7bTRW2PneJB06piGYs9RcviGwVovrpx3prI9/AI
rUQMVUiEm7qR94ETxvj5omdjA8dg+aLzEIXEDO+dQ2gj72M4RiiPlZj9FGJxN+BjNyoxPc7nZitu
pZhP19LemNPt/CFmjnGWpmkzQ+ZyNV06xoz7xjx/ranoZNhWoudMXAYZPhXdFhvdvCOiNS6lgXy4
oOk7ZxDcqQBih5vHvc3oLefrD4mAf0JTqVEW+E881dGoj0s8HuL86t0e2R9Sj9dxEDyKAbkdKFT6
qvHa9AkZlWUwPESP4yjGNXluQgt69h2q2KwleERGaGhz9YISzBPFRmO8bmdjN+rCYIfcGUtzZ3k7
E/DCsFlXG55mZnTCUEdsxTh3C/fDiBZ9J2W2z8ovGOKMYqqJyoym8a32Yot15MDPztWKTQisrVJi
630z278DczQbtfNJYlIBbVEvbvTMl1m6vhPvPCTTWDX8DQgL3+l8gsL87JyazsSy9TyDDGalndRp
Y5fz0HoYugzd2qD17cocGLUFT4zR+6mNS2QOZhcU6+hocdoBPsDf6lxtFgPMKGvZty/wyBbdEu99
e5+Wd3GHEioysUPYXHgoM2GUcOa8i2XNFtZisfBcbxEJq/u2YLXF0pgtF5xZrJ90+Xvakw+exvM+
vcuQj+LC4CfiYWbCFsJbWIngvbuwXK9zbhKO3n1apzfrbSQ+G9O7eN7utGM9tna2x3W4qLXhGwuj
624+P1nGImGwLmUL17u0zu6yszDlyiyDK8hpNpCwzK8fIWNSjmmNLjyBjs68qPiFoYWHaF8tXVA3
Sd9AhV/2JPTUwmUB4+v7uPK45IaLuIsF8YKLL+taO1fchIn/MReeNefprZNhea7bLUYb/jddXHkc
n+5AfMxfR8XTcLbz+eG0OJ0Y/rgm6qLEqYDqxUaxt1j3L1endfEJLQaJYT8MvBnVjM/Vpm/QKYBf
xaFebZGthgdWbD4Xn5exvH4ElUC/PAEFgwb6k3l1ldvtT2IB7VpbrN4Ng0Hje2yA9XSUufJ1lQpw
9MVj7XvRWDyn4yO7+vZDfDRif2YFmfpychhmBgwrzqEQa4KyH8r6hblfmlNzs5xGWHBNBJvEHUgg
7mZo/yClTGw2IAILXYDqsrnEmoBxPD6PD+n5NWt3I0vdQ18w9x2MspXJajmgnRHGFYHhehZeeGXT
4lZguf7U9c2ESfa0vE3t4EziPjwYrfhUTwueCcmCDNgBh8qm0uezxBGRmUX1BNPhu3OfdUPTbNXt
XsXvVj6Uj1zcqGs2B+bt0QhgPoPuUPd7s3sziTwG78nzrE8XN5DQBBVI7gwfWV4ulJ4y+jNhXWjM
DfHZrgt88YSYBASRM4vV1evTnYxJ99NaeHjQfbFgDhwI3i6fG3uXSE672H3O3uKLUM0i1HKZU0w0
oiguvaM1zAODlufDq7Q34psQieBv2uxBW8odN1Ea3OSF2bPImLSMQl90zoNzuixY1JgqXcy16Z5p
43Fty7JYCmfdoMSnJuL0Npy1c3w2D/nJLP8kzD1Zp5PFZHd3GzF1zJVrWbvPi3cwusBs5+0uByb9
ghnI64QJfGEmLJz6T80gcp4wwS9eN743eD32kqeyaLxE0jO2t3tICMppSsg6f93niy4BkjGF3O+F
ZRmE0QSU3FLCY3cTv3a4zIMpY3WxcCY+NwQbG9emj9zPCx/D7jDFzhsGyZ2zasaO31WWKTxquXNp
G8L/rttYFuc8KSZTXKAs4fzc2u5x1oyHfFir8Xlios8ojz7Hdu8R3koi5E+0CQImaXdCn3/ULxh9
Bt/D+qb0B1e0dJJF7hbmrJFK1+fEQbI/izojXhMb3Oyr8TAe1vOUvmQ8FkUtQQZ9von/ooXiWwmm
tjAyouCLf9F8q9AF7PZDydY7EvaoXPSPRQJOzXgPlncOeb4k+GwVO/qUYEbee9zy69fwq1qxF+t0
saIv603sDLeFVRCWTsBIysG6OGUWxEuzwUahbU/u5+6Tbut6r3tae36XV1y3s+0yInad6V2Rabjd
p6ujHYrzh93FmTeT9T8WU1NsbFre5Rh7Zc9jMWcmbDab4/F4O9vzuc3POPRdRLZxv1f20+iOdVcb
m+BqNb/xA3GKhb+A26AQWgrOcVsxQLrgasPtdLOV+WtvzWWLo2ELTrbZ0cEY95F0adpvOnMkGWBH
eym3xLs24e7u2+0CQT45X875Q1TWx+WxJbd4Fq5tu7bbhUmm7TM8eWGzmZu2fV7i/9vzqfyYn6fz
HTewmtv299ykXczjfrs158ezOZ1vxHnOj8vzdHUGESBoDl5RpE2jCBZ+XFxzwzUI2B4mHil5GPmB
v7thnMzNpTMzlvzwI+fLJQ7TfL4JxfTHXBJ+nPcBa0coTFxSw1ifOUAej6ZzPpsfUzn/GAtb8ONy
b8olx2CPV6ZtCq4PU+1qqZ+U9fE4J2Bbzol57KVYmucPebTN+aowStNszfN8ai7PQiyl06c5+nLf
mse5vTIVGlrMl9ApBzCvrUhw0D5jTv2xXNYmIQp/+XZ+cu+8IlfE1N1njkQuPUKq4S1klq8I21qa
xC7mnftDmMk5u49142rcPRmfvt78Vbo81uaQBzXPXQIAZ2lD3LRKCFlNoofpmTNavHWeVhafOmKf
6X9ikyH3vOL1Odc72/xKtw6N0BlJYmtANYLgy+6833koBB8353bnqbIG3Bi6b8mUZc6b9vL2zSOQ
JhG3muwIRLlEhyUeckVkxID5JvlAnoB5xOXn+2kof3BQZ2tnveye6IPwg9uAWIqmDMTqzHiOyQkR
aX7QuavbN1dzOx9sR0qHmX/b6HTdckAEauYmPRnSHh9TgliaobASo5bHVWV1j7ZhlxbPEdJPHoi4
9aZgmJ4sgjWLBbpxWKGHdVytVgMTK2Vup+u9yYPQ4mfOr0l+Y9pNuV/8yAluyJxQ9LzvjNTRJJLf
bp2puToKQaR8ZuyvVp21BTMrX2ZiH+eMUN+amturXIPuFDTmvEtM0aYP62bKPWPVZgp2bqfZvUmk
2xfu8omDYE5Xruvt3A3DxqQHzNuGJeAuPJpiYzG5zNWGYXLuM9i543NKE9AFNCKjbU/b2tPzfvky
pozN7fFszVWB3Tl2BwKmZkJFRDF8ms6n/Qn9j8Fsw2R3jx9n2tE+mse3/P5+yZGc33Isg2LeFyaO
jyFN5vB5P5/iw5zPqnXlelcx3SM9Q2jEQMd3tyo3ngAhtdS3BLXUa60hqtBnLCJty3ArcGm481h8
nHNh8v/yIybAbG3lsKH76HxG7FXQ0tSuSW6cPA1rqm3brHn2/s5DfUwnhGhd5zFAIknGpUuEbFiG
aVFf1E43hF8SE8k5bPs4XTYzZ+tbd/kxkFNAxU74G+NONbIFNcq9VKWwbXcofGPMWvqeVrlDDceQ
Uf4DJOgt6uWAzAg1n8ANRbHLN2OiwdZUGbqp4BHqD01+YM/I/vH1dnmwwqDSGAzE6srDdG0DZZCx
z1YhhqXwxhZMljvC4bny83Dyj9cuPISzeAYfHINWN4A1/M6jlqP3iqEQBT7IRFZdNM0kUp2my0s+
aUO+QKwajcFtoLHDAZ2tBGthON3tjewxXUXCkBk4Z5zz3OtGTO9y+nHuzgEIk5eIwCRR+4F9gZEw
vlhIvf6+vOicKp2O0KDywvVc3MY87YedMlhtG1PTZWsKY7s2ZganLLGS05+1viC9QiFTl+xfPzDa
P2itiVNAsDpjP5X/JnMy1l2EYn3iyxAacU32LyX+7ZodCE2cSlLAh0riGf+MSJ2A4xTyjB3s0hqh
C3RsygbHtCRzeYrMSuTWpbVIYFZd7JsabIqM5ddhUsk7YGXDt3KyYPvnFJSWQAGBLOBPLINLbCuG
ya+H5WqJYcoNg6pSZwYnfCPKPZuxHhpbzH+71xMkHNJ9Ouzu5PtNhGr3SJJMkxSRCPRV3bIwgpoX
GGHWz4M8R5dBoOMqjnQij7rNbU8EZrxWBXLp4oeSNrs7FiCE1V+RbVk4PYdL+l66iPiwb2Tb9NJj
wkHi19mart+R3xVzXECL5JPmRs4pIYtTkXfrWiWmB4hGCTN1+ypT60pLOyP3y/nxeWerkFn7Ovw4
ewzCmopKOp22wCxxbbaDToUgapkjSUcAF9ooRDCQtqTFl1yBLxCHTsWGzs+W7eJZT+Q2IMdF48Bu
NHHZOsdGgOF0u1GEe2QUxELwS5B2Lp3Xgpr9zXhFstPD/0K7NVnDnWBUH5kJVbybLAZeecqNQJPI
0blbEgFdw3Cxig0uJ5fThrxHZAROvkmX+bJLvRwKs3eId0+NUYYuVDduGvkgBDs8yS+RROlJD9f8
63+Rd2bLrcNcdn6VvAC7OA83qQpJzZZnW7JvWJYtc55nPn0+yH93/u50UtV3qcqxraOBIkFwAwTW
XljrfLD47p4GzwB+WU8A32KKRpduucx+gKcYmEvuJ+P0Bxg+K0L/90BoHeW9Lz9br/4LGY+N7Z1H
9+mnJ0Eh8CORBGNBpfsz+O/vHN1tt7+AjajZ7Cu/3oK/7s03FgxiPR54zAPvSFbZNDNqj5Ij4ObC
BHapTrGzl5/Dz88vO8NKwf0lveX+HMi/Eb3Hd2MXbZ5+HZ92KTYOOQhXWGB7hpj2374vsEt9hRTa
cfkYA09OPBadrCzfeih23R2pP5LwPxPKL69t6eeX8OTcJQjl0+F5xdl4CU915KWzl+MQz9KSdfuV
RL7xmr+zjpV821Z+dl6H81Ay5wyOauMaLzrzTwbBnTeEkI3dJvRzkjBkCJJD3h6cLVzvdbOmaZEi
7A+xDyx2Z/nzIdtsSST6AdFBLHqST2URmNqj4XdrKmSLJdVa37RkItVNeN/TR1pIm887KfzOpD8F
/f8SJfL/mP/+Z1Ok//6fZ9v/302Ro8z+fyY8/o9L/9+Offv177g8f6l1vvdv6XEZfxIHbjS+IP/M
5yE9Lsu4B0A0xLgTp6R/So8b/2Jj+GU4SKH/pc7/V3qcjwxDxz3hv8RzxB7lf0cbLRnvIgMukYOb
k/UfGPes5JAaRUGyrRPZqs9XJlygBUyamU9fPkmVuuBfAunCrk8ADCADOglHpvwMVhf3IibkD7yv
MrdnM/Hw+Skyj0BFojkdZyBTkd8WN6Pz7D2dKybpJFB5DsLMm2IrUr6gDmR9uWcJQPb88/4u8ghM
bS8PD8wDxRSw8Blixis8wAA3HHEsdiODgIr9gLvdvmu4B25fhtiHyJjfDkX2hhc53WdPvvxndH9I
1InPAB8uZIBv5RavKHMuujlDFEhsLyoFHhwvRdneR8B7OhLQ/vf3H4Hk93QtB1Kooj93wFSAwueN
OK7gCoi6uKU9b5VCJp5fBKzYmdiXKDAd3QyDgC6L+4382XxzM+f+LM5d8AreORVGKIAvvMEp0dHh
pcJt6LaF2AomAd8kMyFGMnSBK1R0QNMk464e71SUCPR1W3nmm8k0mlHq1Z5cI3JNbVNXm+Xjr98d
qUESxdS1uHRIEbIGYr0AsPTeIW3clovH7T9x4/TY4D9nuQVzlHLfMJr/Ue8RS4wvPTeEU/ehH6cH
9bg84OCkIc7CKBDP6PdkJ++Dpy7yB3Ry7+v74iMwXTNEQZtNVjMa8uvWvF9CFgnspRb9pBfFeQrm
fVHv1XAXIPO8QFdHl9HFAnAGg9hr23HTep8XsMVbRH6+Mo6/8ve60cpdX61HHWc7gBhClFj+t18B
h93eIaL4UACwAkR5FsH1SqwnYe6pG8i3T1rZeCS6RZVcRLJx8yyAAmZvzzzSNhL/FovuBTIA7zxf
QYP4iIeIeyzwe43qoJs+GQcUt53TsIP8tfvjXYjKPvwQX6pHPHCbgs7xcxvbsS+QIEgPIHJYc7km
SaUNBE2f5dBuCH2hFAfjJICRyAGL7CHnwKvbSSCTJD77Q0v4L1xlEcthPHj9JdGzzdbi5EULYnsR
kSJMaUCAFlc+uNCsgfRgV7xewNlAyvjs1iJuW11o5w9iXMkr8eUHCkPrEccWR/9kYyry9EjNgAle
KBdfYF8PTCLE3nnFL/+RledRfAt4j3MIV9qJa5V/AhZeqE5oHyId+7fJxI6pFSr81kT/jsZeb+f8
ytXnCXunB+KADxf+3V5zPF68PqzjDDUhr0NLkxSFLy2+cRIAGRUnYKVbZ8VOZnooOhpxpAfR912K
NUF3yvdQaNWrlnooZiivKiMb2BQck2/CDAHMrj4ehh3LPADlzU3wJD0Y5+aOLUhB3OqOJi72y47F
rzgI11l0eKKbEc8cHsWPeOfvfYojulsRA7fKtzi5V9C5V1GxAskUcXhjGwisT9TgLR4o9V+dkJS5
BTyFpCOnl2Qv4+rM8S8wEJ6JVYI1Z1YnrhrlvFXGjQpw5ZOd/WE+wqQEpx9W+rBtZCRwthPJIVFt
z3yVaHkeLibUGYgVEShgRcs0/Aqlu0O7GTf5NufusL5cxO2CkOVcRCDd4kac5eeF2qNwPF7WAqS+
9Y2vr9fHj9Pz8600LfN9Edpik9szckh/V/72vRv3hc8IJa7zhff4ZRKvuOdPsRkt9S8qXm8xII4v
iD63iy1uVILnI+qc0am4ixw/xUUVPw5viZ+flyfRPBmOuRfHZcRLqekcCLJW4NDPtyrnmFxYcXrg
nmDNt/i8PFzJbzJhfbzSv9C73CpY1DTbsTVluZX1+XoSsNPpDpgn8MU+FXYvDiTCgu89E+8UVZwH
V+z+/uv+4/lVXB5/c/3mBEGAQBKYvV+vEtCH+GEvpMBeqTjRNDkxvs85IDV0O7gpsCV29gz8QAXd
2ieTaCA3GCSP4sqy28fnRygMTPCf/+JDVL/4kKsuToJu8Pr8LbpDsfHzX0W0HgEqwhVE9PTxeN08
8tnVI3LSo/Q8HAQVJ1+x7eN1yF3zpzqIYBIEnuQCCELQcQCBN1y/YR5sKIPoTcUhOclHgo3/+RAU
BR9mn/eeYQYB2f4Fvwikvx8yF2LsEnkEgnjnr6e/BQdxsBYZitdr6RE21CsXTwEW4n+2fuD5hXq7
iK/9JQuoKCLq9mUR+Gz+4Kxvn/81G1ApeDdXccuh7N8AMiJirxsq9/r4eAIZTUBvIvcFIBoyxS8T
HX5/X16+vu4jPuEjw3vbf4HQCOQRtWQB3AjkCaiJR5C++xXklo/FAzvjutL4BOonLjnISyZQZSiI
AiG8AzCCOfH21TBD+xXHfHkDCeYo+3vwidPbx72AugRO9Xh3onTAd0Cg36fvE0Dc8+mLYxKMJ+Dc
+69iJbAP1X37+nq7/7j/egNpeNsTfmLi+saE7x4E94P9nT4AlE4AT1zyEwEk3gZYv7PBVVvQQgpG
qTgnwDOR5ReA7b3AVPYquNSH2IUoOAVlP48UDAhEgK2b77sP0Cci4psE5uNJxOMVuJhrvwYo5I07
8S7UpNs59f5pcwJmFSUBlAViWN/TrNgz+7873Z0eOa872EXU090EFCoOzNny6V+ZoGlQwg8e2MPd
PVA2/wn8iwYqquwDMIcrF7HNN5AZBJIPIEA2h21DBVAzlTusTpyGOKO3D86Y6gLipnVTAQI6ou1S
k1x4/lNFq2fbO0ogLt1tg1tpVxSfN/+QV/ExVcnhb2WlSKJ6ee+v5nnCTm4FFLuhhiBu0UfTBXyT
hIO5ddp8P0u8J7oW0RxFexXPaUa08Uf2TVWQI/j6IDoJ0uszGYQv2u/HPRAkWYLr89eeg1PTd4SM
uLaiNp8fRWdBxQr20uRRmg+22GzA/yFsUFm8cTsb8VzUhfjlHG/PV/3gglZ+jGB2CACClIvQF7QE
8Vz8iXdnoJnRx1Bd1JyA+JAl4C0FEo24YkhVuDmbtbvRtzho5a5GHKmeY1hj9yo03l8o5+Wr9stB
xe7//v6utdiH+Fk4kABBcwDsScDv+a0LpUO99alX3qEcXHbyPbS3cAfjBDQcVM57+5p92ixFEw33
r9y02/lWYEYZnrxWPFqU+FQ0anFgIPWKY47+9K73HnZ7pbOpqsfR3unRl34eI3/sN4q6V89jgw6/
W3ECLAH+nZ6sFeQyiByifAhFU1yccOA6fouXgiporYddsJ92x4XZlb0RmXYx3yhv53Oi+oAV8SOg
oA0By5dqb51viLTTtwg18YGo0n99Dt1LvHz8RvPZ/ebc6XL4xZF6ZwNjC0hdDJz+Bmc1rEFqj21F
IGJR+I9H9t6s+rUIQyDna0eZUzYN/OfH4vAYg30TrJtH25cYhAhO5I1W6l9jeiWxHwGoLjCqUCHg
umOatxboOpWorqE7ZZuRbg45eupUIHAz/RJX4w90+xala2EVQsKjI4SVJkJo9KEuuyB0AsUVF63h
W70Lvv4FIAT3hx0CNovzEJd9FteWJpVxuTkXUUt0iRhP8CNq5PsUAccRXyTDSJGKN+/huH6vIkDJ
FwH7vn2JuqAeSaXeDvlFRNxq9kbYRHiMD0Wdi/+hQ1VsJp5+fL01IFsRMCDcBgoCcCyme4KcRKlE
NfzF5V+J4X7COxRXkNPHQ5zTAHW8FfdDF+++vf1d4H9EK2chdiDqWJRDFI0O/YvuUbnh65n7xdSF
soC5i8q67Vk8iJ+/Av+jUf2VnDP620w8cs8SmyLIQdMSZ/hN4kqkG0T9i3SIaA2iTXBvkanZl4KT
EuQ99MHBNTOAPAHHCTiPyhUP8w2qTH3pox3WeeSiAknVENDkfHT4fzSH3CcbaO1ZDpdWbvnRPWtf
NYmRV+faPEWHbrMH5VRhOIlqwSTXEwcWFxh8lEsIsMtfDPRX7VNIe1TfSnxaeX+BRTlEgQoQXwHo
F2/FtXirjvKJBfy8GwO4/RVXFB0PGRhwgvv4R1cU82mmVr5ojheCpIbCKqIn9WxfNGTRIHKoExHq
eqyd1L+nzo2fCphA9Sbe5xv81UkkL4xRyBiLAY0YrhQ+e1LYY8xTtAhub/7NFDQWT6LBjArte/Oq
s6Qa5loiWJjSDZgRvQed23NE9l+gN6AU9G8/sncRjFcxdqNg/IlJg4ByaOJbGca4oMUyv2FH4gdv
AYosc2KDz/pB/gSRcVw1dwOjzBFZ+a3zmrwVx2aT+/ZaW6l+6Xe36iyggQrEWzyKSJXd32QV+g5r
APJia/yw0MmcfbQvxxKdej9vvWVYpcamDvwAuBcwfcA9FVsiv1EPrXkc0gNGZgqe8C3KqBs87pN6
TVrFoPRb8wAzaNs9DZuMmGnQLfXaR8NTIXti38TjtPrSyXi40b28tkjyWJseziZ8NKi7pt9AkU53
mofshodJFhmpgbFYS8IVySw4wfFO9wV7fPIQTdwga7Dmu6RN0928LnfiDqDAaMQ3zFVPxAiwuwVE
i6clGQEsMYgVy0cIz8s2nAHlSdkiWGXkFxw/IHMRrh3xLRFlm3lL2oPgLG55jRF6Je+vY5DgaJWt
6BMyBpYFvUawQqfQxwNwLbDeM0JJW1CYxu8h3KKL82jCZMvW9YY/Eqk7kdxjQMy/HX882+14hDkD
nYmrfmTK9nkmX8QVFjNTLvUNGuNhFqjFOdvpm/O8F+KyxDyYGdmlw4H57lFgZYf3w/nM988sVwCH
4yWvmVgdKv/8/nk8+6n7coD+w+zPM07Zg7IV0fw3Y2TmMhG+xW45sySB81E34149zmBronGxHseP
Niw6BhJR72UWMzy2B+nVvrdImIif1sgBqzbTtMm6B13gY2TGSaMYJBfoFnNXKjxrpKp/qTnxQ9pu
JNnMHy1CjNJ/fn6efiB2/j6JN//xD2IauTj5Frx7cqjwKxhu5wIWBGzk5Fhfc8P1nijmUYao+0OJ
BaJ58N8FiihmdqJGqVlRp8zvBMdFAExwov6BT7I1UN4PBROnilwkrQW2mtceimP4gibmTpTbZub9
pgyrTHezt/kk+qtqEzBjIc1WHcdLcZWkbUQO9KRe1Ms0HifdbSUcMmka07V+SMivCjJuus7XWPA9
yKnXfOaCwP0iZg/8iQ6TCQTPBBuaiQHPePUuwCrRkjU2/RGYAlCNODMqjqrg/N6BKv91Kk1+hYyQ
qGESMezyrVy/fd0/fsGFue376ff36Y88+/9zAoJlbP+XzEN2+Srif5d4YPu/jIOq/Itskm0gTXBb
CSz/24I8xfkX1u2SVNBMC1synaW9/9BX0BFRYOWeYgtpBltnzdy/JRw05194C1ko1u/xqKv/pfV4
6n+wHVcV22Rxs4nMFQsDNUUsVP5njvOc9dOIfUroaVl0UPX4igDdXTbbR3Sytmpq3Wla/ijJQO80
57QL0B1K42tQt3dDbF46vYXmPN8lZvikyyxbd6bARqjXvHPi91Ezz5iVqkjbGrWHHcznP1Xxf8LQ
VhyLNE71z+IQKNmgToG5JAsdFVnXxFrDf2JoL+k0OU2AtlMR5R96qN1VzhK6FktCknk7FtoxxErQ
H1EQQ7yRsUsTzwpLlUNfCq7SnKX7ekhB4Y3CnxacUvrwySqSVSGP16BytsFseUm6MJIJi8BDgapy
uVyKl7bpu4145r6zApS9kAprOpbFyLZflMUbososLLALyKyD/B1JZr1pa4v+WrHuZ9k8srj6oitW
iWJsyjgw1aEIDIi1dVn3GZk5krHOzNhYkoAFXxqs7sZaYxmXZHeek6XP5tSWKyc1GPQFxaYMB9vr
apPk/PzY21bl1tGEAGiS/NSKCpVjnOD/Gg0CwTYThQCBGlkpd4lchu5cjfEdigyfcnmXz02EJkSB
+oBQCq1SIGt9MFGXp27qFOA/EAu9lzxapVXYrQK8WjzpoqZF46EU2VKpkp8OnGY09Phkh+jRZuU9
Imao3xUs8NGbZ8wj/UqO0MEYVFbqzYCJaiq7VoXkEmqfuTcb+CSkWfMy6nG0lQzlLsy1eD+oQbZK
bbK6cq9sSuxGs1YBYCpsFzWKTdJ2dN9Y0aDe2/OwK8ICwW8Ta9Nkqtem+lEFZeZJI/KmrVSW7jKT
l0nXjrE8d3XIuKpG6RIPqUNQTyALaVO44rMKiV8dscbGbJmkSssWzZtDEGLSgbBqarRPSY/hrqxv
u7a9yCgtcv4keFtz3cUqDHBTCzBSt99lvf/p2gmVxVCTXcwYw7SvMY/hXlkmLJIaT0HmL7G0UwOi
qAwybas6eeDhpIkLkdnGBxOPg866FFoXeuGA0atRlqmHavNZQvJt0tQndI+YkC/z3tRT7gJfkmz9
KI3mjXHwXWjjFy7Mz2PIaNUCTT8auYitRrroofOQte0p7Oe3ZEDFZGSWvMSnWUvXE4ZZljRYbjcF
xGQno+KY7GusqbIkmCnCcGe2FffQsUEwP8kPZSBt7FB5QOL9WZsUlgNRSvz8Hnvk0JOxflcrkl5L
ozF2WOb7qRuwAas+A60dPBYl/1aI+MfqHHtzo71Gy8l0ergHyMy6WmRlrlwckID8MprobtaZgCPS
OShZ6eldtlUrFOlN5y5VMt+Z34c2+I1GxucVVk+33RTN02yRIEuM1VhJn3U/fkqVWB9TNsw7kSRC
PiX2YrN9n+z8MFTJU6XcF51keeosv7Dcn+Fn8ziGD9JY0OHlxl3elN8oi7UrlKSg09RHO4WbPMms
8DXHypuUjjUhQlRWG2UqKzgYFW7eY/Fc4hCVlQFcixymsTo8aTk6YFrcneeyRYfGNJmUTIgx4zks
WzKeUk7IPG4wmLWMrWep/VFaxjc7JQ5MXLY1c/41oxbHLs3ZRbb61TUVM6mUCBkrNLKcTV2Qwiog
BhnTyp4VoeTwJI8qIVAWqzDH02sojrbKIoClGxHRnRkLoVfiqikaZ9UEFb8Mjnqh7oc5BwbCB9st
HVKgPdqwVnCS5u7QWwxokUt1M+GhGvX6L4pcYxm+zTpSOujAPOHgvHEqepVunh+bvtkPcX5ppRwZ
x+jVyGrDi4OGBo3rcCOd6kL9WFKN4ulwz9Jk8RMrL90q0vd5h4JcNDLwzAPrEJlmjTIcnZCZJFtD
GU6VZtW7Wdq1iw1aOes11p/RpmjMLzsNzylCuBgdI2BYOQV5E9SXVS6slJM5NllrgK+e1y/zV6XJ
99hprI2y2o4zU/U0XJud803tEPEaIvzq7NYt64u1vGOMhnJnEEX7RZWzrTzp6UGyAvg/mlatBs38
sePGX4zG2GCiCOaObOs+ktTFz3AVyNoa12/pOdESfSdpkLDlmAVwEvcsq7c+pWJ4HfJWW02G8qRp
uF91BdKMCvS6GjNnM1RCt5T2CL/hO/EYGN0qztPZN1gRGGf7QS+fShwDiz7o/QjNfpeqRux2wMXH
TuH/qcGi+6OqrnGuesRp4Lcw6y9E0VjGidCwzz3STRb5lIXOq9MPzV7JcZJMJfKq3fxjjWjta2Wu
c8vU76QkM/a0yy+rtPRdFYfM1qGmN1GsrtGcBxhEMZigSxxokwozYUnzjft4WHGpfjTIk20ir7Hy
fKvQ2NwaU8fykSkufbWHtVUvhE4SLwiVWoemHxn7amjjKrUKZWfAQaBdz3bEXLLD6rBr6B6jyNqm
UPNkSYLf74ypta7KkNFIMXyGw0Oirw1DbYAwKs0145LE2FCWXoFTQWtJEAxV++KEBYp3ScRiAqf1
I2bCSZJ96DMtIKrV1quAO/Sl+AlqPL7q+nUOYlYX2pZbDepTWsQPmrqalKxFMG+8SjjOY0feo8XP
1wq5HhEQtMgAOhvkSLY1JoHaCHIYsHAw2GlF/xtNcebOffdRldZ3j8CIIZefVhv+VPYAuq/skEW+
LJrerMOGloso0cdISHqjgZqmsUdnzh1k60GX5+NoNbgbCg2SFH5mmGVoyjN4Ua1Vp1uRW6Li7oZm
iUGPrP1q85R7qMCmo7Yfl+QrAtTwspKyKpN61hMopPHUk+trjWMalJqnoBvXYr7glTbsQuzqtnWX
AE/UUB0W3XpuGNPh5Ke3K320P5SuEfbMmddoTrqqFgV7gNxY5XNe+KUjP/U15lgdzr5LHdOrONKm
xBLOsllzY5usg06lbVXrazNU3yKlfNG0qV8j1Yr/jTM8zZhW9ppx7BdYmJ3xjCfRz6A1P2MdPgUI
pxZCBbzR82dp1s6oq7xhHOkX3fiM8iOLSOUYLiTGIWqBCF8eWl4ltjdI1clyvQp7y3FVdUHjahhx
b++hiS1L7Zpj/2rp8a+taOtamCSbzjL6aZ69NmcrzWlLUUQazuhZmooCML15euxYVDjLLZQ2eti8
rDq/GaJDNows1TUrrCC/iHLEzR35zZSU37zAhG/GC7UypLU6dvjm9eUPnmG12xlx7xnwSHqrLzy1
nX+qur5vFFwci/mlrhi7zlZrc18N/CRHUcoZG8vrxvitrfHRNUbYOGXWMgyGoaK+WW1Wu0bAwD6z
x00YTW9Z2XwxwFmlegoxEbkhrB/Ahx218vHd2Bbm9Nv0LV4A9rAbQ2QvC2lmdXQzxi5OwshVNkhe
TE2OeWTL6tKg0V0Nz2G8oqE3FsDsRat+O1qyWsoeU0FnAXHVq5dUyc8TwyEPOUOFET0opZH4vSbb
h1hBq2FRJTynpMZX6xqpW0M/NI6F9vpkg02wCLLTjJVRtwGsi97yJofrWDjdg9zgCx9rqFHY9hph
/XTbJjBBlVxaY8eLDHFnvExOcHTMOj+a3UciG+2qGtITvfBZyuUTfk2T26XVyl5SSNMJOIb5aGRZ
e6CydlF2ztvkN9Y1eIkR6m4BRsHLItFJ21tFs/DLqaTcS3vjvrGX+7RQda/Cphyzh10YO8dKWUUt
ssiJ86KVLOAZGPbK6qVQUYQM7fpHt0LWmc6l7de6vM1ysi69LZQrkI0IIOYG429QzQ9zYL023JG9
VC5Gn2GvbzLuXJlSu8EJFL0mJ209FFqHKuQ40otZJfV2tJ0neWJMxSgWw5+oXpmBc02x8qCnW9UF
kw7FAMrR0iRzMSQUhJaDgjeRmzid7A5qdUyQgUbO/mQW0G5ylifhjn7QEqYbQ15fMmzc/maRaTrs
Y+sut8wJyfz4MxwnBTXl4RQiBehlSr7J0TNeoSh/lYr6cTak33GyTkH7YGal4sW5ss+cTnTvPbwe
dPD7yngNWZcSqTVYXmilfmMsX+qI+XulpF8ISa8qR78gZr/T01j25i4n15ucjCwgPdB3e6MrUAvp
hhd1UL6Vqf+S9ZHL1L0wnbhPuval0wuWvczfXWr+DBWD08mOu9Vi6o+mii14Z9fAvbLjS221S9Ie
K5ZkU2sN/Sp9ZatKv1nwoacdkG+ungKjcVV0Tad6etJZ8S6jrtUZh1xD13lYzLtCebWDxbOG/poW
GCjHYidKb69Dy/qpEPyrhoPWCId52zVM/RRoWrfqK/uS6JW2bdO+xNpefVzMz7KwWERW1WCyhc3Q
Lkr2Y7a8tG2xVaTFjVqLfE8LVN04AxYF5rEo8y9HjZG+qbOzFFnoW8XHehzXYyH1K44P/UYpPsYF
f4BR/060ZfbUIX5Q8m6HQdxBRpd0KFiPKi59SpDqSUnCJ1HqvaVXx6Ve3nTsJaIsuoTzcoyaaisK
k031Cdm0+yoF/p5eZQzN3UYrzmOG1PscY+I0SzAM7fqtSG0Gtyb6slZv/ISAiNjJCI1d5cFOmh8n
ChuvUaz3mKYnxdmxL62vMZLadVcrK7AWT57CYuvolr3Pyt8ytKVt06rw1YYRU9V3fa4yzzaLvaYt
ZyVKEdCmNvNoWo8tpPCcIW825iss1opAlv0kuE/oLXdBHWjAmsKE1dI2cstKQMuyD1PX/wwBPWuS
Vrkf1Y+dYy+ekp2mKvmexgE/DKbYBnGwbhwjYDyRrDuJoG6j5miOLBQNja++t58jRUO5LVjR05Ad
0UbLVbW0FxKUnJhQzrXq90h7Auew/SoHSxy5qbi0fK+oYZVqYwC+zkJXtjKGyU1U83nCEw+zd+Oj
V9AaQ4MZWncOm3pWAnyO8A5AzlxlJDf4C1LtD0oHfGuiuIhgrvyWxsuTgXmai5o3d6MFW7ZwfpmR
zORN1ohoLBqIHATX9Dz/MEvuq1gtx3H66eCa3SbBSs2yF5xoWHxYJMgfFLWx7vpkekBZdPCktgje
uUGcGmZfh9gUU8lqiO+mGoWCkMZj5cnwkQYJPHrgk8OccBMsTcbKS/JhO5u5yTAqr86lXh/Utv1q
UvtDipnp4Y2wV2VcgTTU5N0ujJ+b4Fx3+YcTCxHpEcJ42+IiOCOWEULoj8zyK4vLTbIg6j3Izl1o
0EySySZpKidXMx+emJI/4t6Gwh4TxhALnyKyyIVTfVXGQoYgfzOa4QAUg/CoM/ZIQg4FF0Z+GbKC
9W96dj90Eal0ZMVxiEzemAixIisaVpEcnuKGymwD3Vi10Rtq+oErxSUtF/NqGvUmkYu3Opi8uIaT
WYysSUaa9aHSYnJLZnWMJ4PtwnXV6PjXFE+53m/nynnHLG2L0cUxsXXXyU92hUR3EB8aLb8b6uRn
WUD1l2y62lEz7hKp3PaYcmhhsO+lotljJIacZfSAwWOBaay+je0aqeOxiB9TZjHuZFjzWlfHDbZ/
xq4CoaFo0oBPPBwtvWS5UT6TBVSVz04f8XkMHTfO1atGLwgStMsa1O0cqw4whMSB8sTW73E6n6tl
2trG8mnRx7uLmq4xXdkuCUOgCbsxL9YRLuqHbabWMP0HpjBlMGEjhSXcSp6YaIV6jS21I1JaOBvM
B93okYzBMgEDNv1eCaSrntnLBiOuXa5S1EBqGuCPnhytUXFrlVrGgdJbbQxc+3yWXbs0TvhN6WB/
7YNT5ueIhG5SxP4U5dYKAoRlO99Yq4HDKTF6JEs74i+lMY4JX6ZOrUUV3CeJ8dT0i8tNEp3ABIJt
zPAvCCvdbxqLdQqWqzUjF6BjKmxwsk1G2fpg3M24JORWEQK4xugaykx/wiURi3iKymZ4LXcPASqO
Rpw+tUNAQm6I3SjTLmFgeQBO4U42n5TIbBkjlEhOVaXuBnJ06sDjnJE4NZVk9BZmK95imc/pDL5b
66knj0F5aBWJ5RiBhKt5eM5nmxG3omI8zlqGvCug1hrDeSm5TgxGWBbBKSSs5KhjDOQq8qtm/NQC
p9bUij5ID03aPSZZr7pWSodi5RpBO2nvWcjsvhkY4oRBeddbxi5cII6b4/sQtWul1nZD0j2k/XRu
l/CrU+lKMufVtIq1po7vdTyd037Ef4iLh8fSVVb1daWrb6MaHiI7vjpDQtJS8wsQQUaKYchy6/Rl
qpujxhSmb8fthNOxMLTYSfhZTKXx3DhCdFE/9chEtkoEIbhfdbZMUlgev1FP3DhW/ORovqwmoH9g
XCtnUu8cNOVLHUmYFsfpOG5AMsiY1qaq7G7HlqwJwkHd5F5mAbxoOTf2UnmUKm4zkqnVvuEgW14i
GanPn/2yNqJxq/fyK1AsCSxHKpChLe6tgnuSgZbIoJFTbJp9JG87LcFWlVNhHGYJ/G95SbXcr5r5
1YjleyeDC6P0zB2r7jUZP+TmNEvL67xEVydRDADUMsTZDhf5Kb6zHWWdOqQFCk0ijME3UrNA3AZg
RlNj/MInYPjlVdcdiHRGp7hJodIeAitaSRWopJViWGP1CCMTrVMcYtxOOsSV2+mcpd2G3ALKZRN1
ZfwmWGzqQa2uMPcB0JUea8mg2TTyG2MUJGdy1g7JOfSAwWRIkGV+rNOUo7rJ/CrtsW0hsa2qgWca
yWtc4C5nBnyeVNjbOSDsCErTGicDOK8qIPk0d1J/GW3zpVq43sjBwuU3GtgAKWsas4E8tDaCMXeh
jFlaoMJ9B2DGwmgt6zSvchxXzgKgn8bTSTan1B8noLZZTe4zfCbvbGtZN70erorAfmwkE437xLyf
SOSre9HMVPldDfRdqzd3S94R/sKgL5KYf0nhsQYykTEUs2PrODjtnZrhZmDGuEo9xEx9W/PJTHSu
vwMR3+5bX9Ujdb2ESDsn8j2+UW99GI1A9OUVQHwfyFw9gbgEm0GZfdFD5GX/SE7DkEEhm1aD5t8+
yJi6ox0kbXCT6jZWNBxVTWNAGSdPOf5ibl2xmjRbrBe1uw9MWpcdOk8SIALtF7epsVieW2XecXM+
aHVeeFgm0ZkVhY9xo44l3oQvLKYCCWNSKbtMRQGSNHeuMtIVW0l1qJzhGGRvQ0/3bjZgvzhpYYXp
1rl9bProidSN2zckLmpiOm3l3tM5XGLcL0X0ZC5a4kULo1RV4+p0iPuBjqoSbIbAmM4Yl5IYtfDv
ysr1oA7n2cIleiwfOvCNMWqhLlUOJu0ag2cbNtuSmxhugBrF115v7yK5XfcM/GlUHcadI6EyTdFh
odWUGBco6nxuivAQV/gj6uEhC8Ww3dw4Oj4zlZNto2X5yBoMCdMxBeMvjM8E9St23MeEnmvK/Vku
JiDscVtLbDGzkj4du0045esQ8dUEwfKiqdaKEh8w7Ho38fHzS3mQucUwxYtRfzJDQOFk4xTCbIz5
fU1nwQHDon7Jh9di0S/jNG61rPCreSAIjUsgGxclkz+HuIJm1T6EuLKPydkaPsz/yd6XbLeOY1t+
Ed9iA4DA1OqtxrbcXk+4bhcACbYgSAL8+tqUo/JFZL3MVTmrQU0Ukn3DtigQOGc3Zwf00Y09ZnOn
n+C0oEpaggfFAgGxVD2pcm2I2ETIPBccFVA29NuU4ZcuK0lie0PIxe/MYAOv0cLXvH4bcEfgTMGG
FKnlIy8xR1CL7RRPH1kqf4fphKmM+Ce1Vk992+8iJ5/KYHpL4v4EEuUQIRonmO6qLACKGGD7y4r5
0/bhn3+dh+5DqQ1CASWKsS1SlTFnw4PREorCyLMdNSWrpse3gjr/BhT1j4Cx5o5iLv4dqzjbjNyh
96Y5xgPvI8nULi/wOec1u28oKJYaR2+x7KToMsO7KkpeketigJbvVBt+sgl9vqPVT69xt9b4QFOU
K06DLitfm2xj4u7J8+WsLVAFMF+if6dq1xThz0xA6INoTAyJL+7Hognu0nL+YDnDvI9kGdM8Vdjk
aoznpY91BD4CWWiRUL8xCZyvFI23ARsxnWhZlCP8bXfOy2cex+dS4MWoE6ik7Fk0dCV6/1tk82c1
4OKNMwGEHMHikyc44/B7OnqdGWw+Fjoo0gfsblS/LVLGIpaAyEkOSda9WSzHfpXN+gfOrXPCzGX5
ZMYpxQ/vHurCXXE80uRbmo+HbjanqFGnCj4eLYYNAmJPKsAQdwllIdZvw8DC1P6n9vO6jfLfUTu/
iLp/a3h2bgf2I8uw1GTPrtZNZjPV7Iex5GME4IFF+1zk6txj7nUwf7O22WCQ7RXTkd+ZkfsJm2VA
p32a4dNCStZ+GPzbFOU/7UjOdACenzJ5zlmiD0EBuAON0mOdqWOYDdOpRg4z7ox6O4QdRkPjoqau
RL2D43U1ttsuTeI7jWCyMilPYbRc83g0yJ2pN8vxSeLC7oG4PSna/9DMR8BXkTIXuTcT0qskdlNh
RZMsPCMnFFj8dABMMR6WS8Nkf0KMFE71eXwL8RndkbZ6LEZ5LRFCu0KGyIsZ21UUhC91ni1wRPiC
xMPNUEefLM23YxDvBgkrr8cf5VJcu2UXKnT+DSg8xtkgWTtSSBtSnp1Lihs19/OLi/gZrcPvfEgO
wtAryMSVqoonhr0S/Db+VJGAgTGvCRfXOYUKTiFSlJfTGzL4AIris4/ltg6AB4SgFJZNwJfxQdCX
htK1yDDrdYwPfdH6lQ2rDqOj4jWv7IOpp49loygoir4i8S81ky9Zt496henU8q61wx85fnKfzdVm
KMh1eWflHH7Ojv7oy3hnrN6yqn/AO0G7gntOUJhkEuxQy4+nINPXXs6fhsYnR0GxV3OMSbG028JZ
PQd7FAZXCuJA0e8BYH/q8ifaF09ohl9gxrz3HPiPnN4Adq1996O3GKSAIJ5rIukPa6pmnURo6ML5
nI3jW+wBH+cdgrKnBpFSKE27Dou2tUj885+JW8KucIL0uKKgF3BQrTQacO1wx6PeBiuPPOksa7K1
5is9N82hk9V5lByiP9rYrcmp2BSIaUNgxXqsxIfqZHcpHQY5DHpd51yuw2JA+FU8bHvw9Xdzz3qE
5uLUoBIuoqnukW2ddQ9pfXdTYfxHUp//2UX8N6Px/50d+V9N9v5/0JCMMJR/oweqfzVIFfirERn/
/ksPFP1XikAV+IlDAksximb4jL8SBaL/gponFALI0yIKwkDuvwmCKEcKC76VJiyJ8eP+HNANrRBJ
KKIJIkwqjPl/GrhC/smHjFs0hk4JmqNlGjhaon/yIceiDiwxmBjSBSdses25zmawZiQhu0alQIAR
pAghDdKS5hB6i96UzYH299AK5E/ZHOwQbm33SKjagAq8hyyquSz0WGE48idbYCICwUCeEESpySMP
kN0aTsNWSOSWgBy6q1owm0kFCh27RL4BrTmuJJ3PeeEw7mLu+FYQAUrZjT+r0Hwmo/kh5kvRUSTA
+aesLcddCkZ9UwpQFDxHjAHo0ZDoParxbMIsrLLWqP+oC5+CsP1lovwzIPGuZmTrO+FWk/nZNdNp
KnZhWjyFTCVb5Cw9jYOVa3Rox4hXAbrgBjcehlOyaLjMU/E7EyVSsEF9NxLtS4taeSwDdtYd2VRx
GqxMMMFCHVvwK3Fjd7jsGH1rwQIEQ7rJuNv5vP6hAx7sSDBWe8f9tax/hQ0CpBKky04Nzj4xYf+J
WHBEIPUO1XHZhuFFokbdVpEHvkoRohr+ckghXs1Ero2Tw0oVFQZHIAoHJeTRROQYhcnepA4NGjpG
CBe7jc0QZ1gDc7UI49vkafKW8xfT02zd4nKBtKp2kOqsujxsrmJuHqPXKDd/ZDp4r6eBbLpiADfn
3bDqc/rHkJmdK1CEGRFg6OrgMOwlpjBMo6wTTVzui3mIEJdNESrQIs5z5PXx/29Htc2tf/n3aVBx
jG3kX29Iz9PvX7//Fh91+x/+VCiS/4pYKJBxEgGqZdhh/rEjQbuIXQfpUDxBlBOioP6xIzEBWeMi
J/xzG8L4hATDC8Bu48ek+M9/NA8hXpR7f1H2QZKYxohvRUwKpQL6xGWX+ouyr2jDtE3q3gIZnzQg
8jI5pUk5gOQvQBoWWQemsX3NleeffeoOeuT8tYsSzI7V+bWcNGjoObanWll7QjS4PZncxJgEvby+
PeQoVSARZPy9E9HvWvnomud9fB8QxIPHbaVXf7ne/4Na8fYX/9M7IrjABJLPFNt0gs39r+8IIY/O
YSaFWYd5uU+AQ148hGKHomnTnU/iBM2TQs4qIiNXhFR+75r0AUkiMEujxfjvh3bkn0WLPJOON2TX
koWeRioc7/MQM1QUPUaFV2fl+vHKEfwXT1I+mhmTlyMBRYnqiT83iNU9U5NfTDqbfTkPV6L8vCuX
kLYgq2tEf7QfOkJtXadEnkV9byM+A05FYumlbSF8YQX/FGmASOjcUlgFECuLqKZzRTFKQIAcAmRj
mrdF7lFb9KdD00Vnn1NgSNMA2Mh1wXubY0BBkPS/EuHeo8zt//3ljtmiXP379eYpCQFMIB8HGTnL
0v3r9Q5aV6a1iqp1FwzwgJRpBRQYICrQ3wmxlginOYR1g0hAx49dOiZQZTXBoativR6gpXoZSFRu
LFCCnY5teWoyKNfQ64egaavh3c9jeIqIzJ9b0ZODncGK5CRUzzyIXwidXluu0yPLFxLLGfo8Sboh
2GCLUSSPqVCQYxs27aNcS8xyVvm9jqD+Iqb1+9jUyavQcb1WbQSZE+eIjo4cfY5UMR0QwozuOIce
DprYHRIRAUBolW9EnpqnBkHNyEUXmE1apkjG7vM9sNnucSqA5oalPWpb0ud66t2mb34Vc68PUpD4
niNC9eBo+XP0CHu/hXxGKJ9XPBn3cVIEgIIb8XB7gOBBPGARA4PwpB4+mwjyxWYQoC0n+SOglXju
kAS9GkLkn3LdYt2EqQFzEgA4qkrykfTVucuL5BUwcgwQqBW7IOyGTY902a2dx25no1RvwuUqVEnc
7aSI9MbaCNCGAIKftM78EfT9s6qmEMZBVBffcpqpXWHo61Ck9jAJRy5lwX/1VgUHEpjqIjp4l5j6
yFoE+8SFnFaBqv19Yiv8iLYux3NejeYEUBOZOM/90LbvCH5qLrHE6KBhGP1DiAIfrANlIJ14A10c
BGDFIgmu1NTvEpKYjbQte0zjDeMI2o2HEmq5QQgcr3p+KocMIwBG1PM+FwaJ0KCmoDX8LOa2Xst2
hHhAM/IC7d6xW75esxTSMeanrZNpNuyUWWjRMEpXhnkE3SUQ9xEigXKF0JVBs5JFdxN3/oPRd8fa
CRw+G/YB0p6vWsVg/+Cw8qq5VB0TIKBut3M05Ej7gai1y9BT5UAw8ySRUOscQzvD4DN28ztV6ikq
8btZy0qEnwPsK8BHQ6QyJfG9LhqojyY9PsbdSF4RIA3oJ6sAuoJW3hABqBrpdYdccHnpBMXAGJpN
3xNUkSIs0AYXQ35fctRsswY+Go8sfr29jOfHTCLTKloWQf2PfzDUyfBAQ/8yp8h1l31pd+1y5w51
fDDlDHWjrz8JRQ+qZ8C8bCS4ZUuj9FHXqry3BX8ujO4OyFAbdzgsHjjV02VCNnx2l8q8/CghWkYW
G0KgLIHsSE/ZpoGq4sTD3m77Sq09SfWxTX2KsSYJhuFNmkBfyadzlPhnMyxipqSu+3vh4+oxD+Jw
3Y8EalsXFj8BdUhoNxN5ZlvcnVYhB+92qyG6rlvxEIGAtx3EqXZ1ywflClAr0PSHYbnn5ghZewY7
5rYBCIvUTu+QIF7GDkK+wUDOPkCW6/oSGHuVXSrIdi+3Z0POIf7IbbyOTfQ1aOpfxjOSfxLgQ3kC
3wKnCaN8OazFPwnwI9c1mI0Uqw2w8fo0VIF7FK4cTnUHSCF8HJSqf1YtjVcuTuwFX4lEDp9hlyBh
u5T1dfbHmQoF0VyDhOWSh8hQNbAnRqNaEaRGP4y9zw5BU17RhcizQijiVo5BDqgziPbSCnCPLUDP
oIHKpY6PwTQlhzgd2x1h6IJ9Md19BWZDtrBL/IwcAHzzDWICpQu6HmVF90p14/O/P31uh/nfDx8a
kyUdbimJQmBwfz98nIyLVIvErNH2wDS7LGwbe0yfYSpe3bY2JsoGoj+JRaVIBdl9ucY3837DIdOy
oMv7qU1eB5ESTEJIDXRNxUQeNBI3d1OFvScel1C0lEPX+XU7K2HQl6XlsXXAjuhQyn0GCcsuJL8m
MkbnEOTTfvYlOYBlcGeeu2D97981+T+KNphcQty9IWFItwMI9vd3rRxyrZuSDmtmtnE7/xrjKHt3
IzO7KgnhcmqK4J1aC4EzemAIP1gBIu0QQAfzVqrXIPLgZBPZYk8bW3/s9RivqE0wm+3kkBJ6GYYu
vtyejcvLBCLBdSdrZHBLaKuatocXGArEOxln2Vm11r7L+RIFafumUco+QCLzGfqYvUlccojxz+Gc
PPikUc9DXH5DxfRjrrCEWpY6aPWtfdUpleeh2/37q0Qj+k8tdhgxGHhg/IHDJ45SemvB/1LcDpkd
0kDFEeQ9yw6lNENowGTELuxwmHbFPL6UM+vgRoOQ7nU2nX/kYYicPomDH5x2ZnAefoRdcYece/2H
AKPX+A6xlON4nnVdP7Zl+yxz1+htOFl4KpbKzvkuO1rEvB7BxM6Qy12CXIP2ptmIcw/3QibMUzSF
1Tlpyb3HSts3JAfpYgN6bEn9amxvMbswLleQm9iHGcaF25+iO0B01QAbuePpMyivYDUBZ4cEBzzK
7FCzZLS027ge2cc8lZtpjscfKh8fO2F/1ZklJ091e41t8MlbnHdpoS9gnusXArsK8q8HfRopAXuO
FjzG5/YaJyBtYW+59CzBcEAzefC/0E9kgu1GUeE6ZbZc1xP+PVtSjqtiPjknAfsJYQ9NWIOGudUO
EKlybNVBc7A5PKuznztUi0IgR7qx16qrMOuv6Io1KaeVyav8qrmPDzmvIIMshweWj8Ppdr2zMMU0
rtnd9WNf/vKo785fpUXqMTGyQsprEer5k46Yhy9MqzYzyPZtiFD0TTOM6klCuwc2oWUrJE1j4iuV
sEwinP0+KYq3GNzPAw+yn0kq23fEBQd7V/On1recHDhvnrq+c/tbCVtU9bv2TbWeWnyGBYqd9Wjj
+GKQ8AadJvKuWeoRTRHm+y4mxbPn7qfCvfzYs/lX0kX8UA19j0KihEKiDEBkf60ijKWDWBbVLaLX
waX09DJiB/cZMJnbsrHL2rExHC9fb7vWKC0AcniMVQv1u4ptt6+WXkL2kVgFRRPC0cT0ePw6/yZE
XHWSg0iyI36xMf6zNAU51BOBIks2wDDqQjy0AEEfII4dj3UEe0Y94pBg5VxstIYwqUzUd3A0UHwQ
gE13Pp/yvZZnt1TOZpbzPjcjg0iqJReIZcnFdFG7cbez37ddvi1jFOHLjXJ7YOCtt1/fbbqxQU44
i7EGYrglfN9vsrgAn5UPai/D8T0o4GyBkKT+qKsCtvYx5KtiNN2+g55jg9YMTVRlw12s/UPkebKR
sVXfWGK2qpirnxW6JjPx04gK/fr1ADgZotx2O+TDcpaD0J9bpy5xTEAbQ4DLSEP+kDS52AKF4NxB
rZwajRiHZpemwyVlEz/eFrFDm3iyh4A2C+05xFdwRdARKAolHGxlClnGh7BP7SPgbbOi5DfojPp7
1/3qofmAGDUdt9L+KCnvP6XK1TarLHJGXFdD+zAZ2LiCOF8VbOx/JAo6Uzi39khGhlY4zZKLaDyq
bdlg+U/Q+CgdR1uFuyTJPDlDu+AvPCuRA2x7LBSXJ6uMVR3UW2apmG6fzCT7Q0xxv5nKu73uZ7Or
m8hv0R29iWIa99S3LyUsTmcoSRsYLoZDU+21aNEMi8ika2hWIXatoDtxnU333XKoGp+/Ft78Gqsc
hzPJZkz4RDrxXe8GZJ4qC3YKxCyUG8k6DVxyRSsDOr+nmD3ABTIEO0So61J338oxfZrT+jpU416l
jX8btbgfaZ7/CILhJ0pAOIQHmOUZn34E42jWTdr/MCF2mbb+dFWPdIlOIDdG5eahpnSRzliMJqkj
jgsA9i3G86n1T01kMIWjtU8RJ+23r1uMFr1/pEtnAI/l97rTUGv0H7ezY+5TAUUjcauvo2TCZS9S
CYgVfxBfTeHwfNtHK43evEoTtZ2ggb1tldH4NofOHVyR8ac+B9bSTCpBMipWoNM9A+wZJ5sZZqLb
BjqEqTwFDQw2AQM3YwICbWXeffNUnYM2CJ9nkeT7oiUvxThGG+xo5E1m8EjqFCMBsINPy8YxjC+N
b76TuEp/eRfekYiU28qLGfkr8M4PWDIPfdJNV2TSP6akER+isXSrAKRgLgHjH17Gi1RyZSrIQdqG
54fEdek2omn3MDYJ/gqcGpmk4dGrFIWHmPsHpK1juoMhxYtLwxn3com4JToEb0EY7utRmd3M6LiW
BlFlECF8E6KZFvkL2+os2RgSC8RU4w6KUaG8Vt0IyeGMhFUD/gyXdTjZGGwPsBdPkh3L3E9t5bQB
sp68N4otMHSDeRgtBINsqNn163JCIoNhzi6erpVtHyIyv6BRee5d3b4HugdlJNDCp2oOILYaUDja
Cv5EvkhPmgrzFlugtsiigeo0+8lLiO50FSdY0OW8r4N8IzlOS+DpwWL4ZFzGT+hz0bCkBXvLZlU/
Cm/ofSfzF9FzqEFBDY/SL3I1k2OsB3E9+sMAU4+TvD4Kw6q3JNCbeaDhNwep113eIYn8WEXy8dbe
JxLVVTN80Klu1Drv534jFNTKRQyFCRGZ2MvCIps5/eyjLl9Bw54/yhn33X8/m2qK6B2W/ka77M4x
kdHWRCUmLav8Dwg165eA4faUNIJEpgheYpsM5wiOW1AJWCQxtxDtJSO7j6M8+tCvqezpc9PrR+jw
2o2kfXZfl3l2od6DqR8VQhsHC7zoVpQHRYdIsICRB5U0S2sJB0UbUFgFsL/Vm1lWP1Fp8WMk4eOr
QkAC9TAArVn6ruYfzVdUFR2El4OCv2o5DeUbRHbSoX9suNLvt2czJMPONHTPR3g1IDeDKiPR8qgd
fs/XibZsml3rdf7UlkFymLpoxqokNWLCChg1XAnlAtfKvHKqfrkmGdBQYados/TJ2gIuSJO5bNNO
AVsTuBkC8KSgV5dc4Q6aRs1Hcilm3LwwXnXQSk3tGv7tJE/tS9jMzU5ZBEL7BVWB4u83J4Hd24Cf
YFP3HwR+Rdqx9yaWkA8qVt6HuT8OMw1WQx6tK7gsjiob7kNp54sFI/4MqaYJZjhZQnoqkwiKxqng
sCUuD03+ZOhIj5ARRSeaYizp127X1zVmtHRCn1g665P2bXwHUvXKNULrU7yZKg1qbFNhc1GDZvfQ
h1wrNIpnnQABzFsxfG8kJlhZnV0rH0HxCTXy3RjnwRsv6mLNspE8siLSO6NR7FVJkV7GTmNWFOSL
96Qz5hqx7FHITe9DaDl6pkBr2T3sthblMJcH1SXVC1xLct+OFRQ1kKh3pFAwUHXph+7gyymik5/x
ZWQ3Y8hKCM9HSVn91vYPNwRBBxrYD6NbiPiqp7mEfedWNI5xiCE3IYBBS8ZvPNfF2QIAX/dlCvij
RHOPkyLdt9TA/FyR4B5+jIcepeW5E7ODLMMfHbQe59tDyy/JCF2ynexajhXDzdNBjQ5QwVDa7W81
XppB1sUIBtn6tsLuN1T4JBrEZDZ1C2In12tIKHBAeQphLWu9vxQUsgw34S9MuL80s6guc9gDuQPI
fG6aGkbHDHqVcRj5NvT+5zwtWjcoQjdlASjpq+qrUg2cYuqQjgdFNx6oQIUM/Kdrs5OJMD2j5q8s
Qx3YtQ1969rXCcv4lcNAdB0EPQzKb43R8iIhonjKJgIpvTxBRJXuugWBBTglj8MYwPzdBOSZxKo7
f93qrY6Ga1ay+sVgMEw6RC+kT6OXKW8fQxvc88YEj7lumy0KlfhIAgbfi1SojTl0uWjM8lMTBZiA
YyjCukNhERwVobsqYY7sOwWUlqeMQfptydnD+3Q78zijr1bP4/H2ijjhThqzfPO2HcBScB/ujIE8
rsBPP4Nm/LiByLLFH06Xd9U49SDzlN0lE5zfX4BtI/IJsqUGPt0FxBXdG0nL4ln3S28hWH/tJwYT
ZY+YR6a6YHtbXarfD7w9+bjPLmGi5udWAgyr3TwdAmHnZwi4UBbPFSaVZHgJ5zKmJM9WQYCWhPW2
KKu9DE6MfZMtFAZwWahjgcoOWQXLUyi58NQxCI8nVUFFztwh6ETyDgVJfVABMnch6P8CRAhqq50o
McqnidmCeiqMgCoVFMZBVbMdWCuoImmBmt/DGXYn2vS7TdPqkKnqMDUe4tRUc6Si38omM9B6g/ZR
3sdMUhScPTqBBSkee/LGqB2LVWLp+xS5EK7sciumBIZ126SrsEOHopvZnaKg6+ENcxgW5fAZqkxc
ecMryMI1OO2oQA6pq9xamdJf1bxoLrBC92Sk7hqmkK1puAccuhfQvC38xUTZne5Ud2n6It94UQ+v
Nk0QuTEl+a8BFua6nwpMD6yHU9eR6rHrxk8udHm0OQx5U6LoMwqkVQ9b9frrOrQlfnZpISKuUQ4x
dPPvjcteQyhTD+0knsMgaTFdxq67HE7NEhvnzqUYJN2VcXOxVP+Gf9Q/fhUBSUfco67EWfTse1+O
/jNuGuwMPVCKiBC9TtqBP4sQloKpjr7ZrBKbQcducSIg8qqqkjOXGopIigXbgPi+GBX8kEI99DJo
X8AJVRie4B48A5GyKSsMqh4ihg8Tcky/AoXzjEITWRY6rV6gO6rvu0W4VoCT3nKuiw3Q4+JKQCHD
ot11+C5edgLR4Gw2KxuEqAFozlNs/DUEqCUgAbDczdrMSXM/5/Cv9jHcQESO8YYiPx0zGhAdkkzk
Dx/0V/zE8EEXCcZ9qAq1VQY4RpJ507oMwSZzNl0SwCtpR2Doy3DarAfvIGidmk11a0Jv/2R5qUtL
4KDPsw1s1dkRXpnsmKBCPSiJvII+QBhjmsntZILmO6I+R27n74GvXgBnfZdAxXlbZpj9hmco0uu3
VNf6UHm8/Tnt+5UbaHKOXUHOgxmTc16n0S6q2+9dNNEjzSg93p4NXpSQP4bdqp28ebpdYFsGGXz+
FvGFUwTtXi3C0+2hSfk+y7v5XnTqPppKTFRgU4Nh1QSaCFUDM8YObHhQ7T1pxzWtw+QVuvXmz4ai
Jg6TxdI7Z7Q/J3yRfkbpkrid5Juxj4HVYFgDqt3eYcewjyEo3UeX9W4VOwFqpoCLps0GdxH53Fyr
vn91aVd8uxUvfk7dR9djyBtN1JsGM3Kqeo9h4iIMPtCDbRjMASqGi1nX3OzrukRZndX5aY5h3HRB
k255bdQ5hfn260FH9JiVDZTTevwMCooZMGiZe8jLHr/YtMxJiC0g555GGf50ZYkQTp6YN5CpQHLp
cpMJiFYrOTdHIFxYQrensOMiYhACtgijKrLiR5ra/YBiE6M53bi2Ai70OczKo+sLOJVnb/ftzKCF
u7EwkMFoqHufGu7hYcOTIgbkhJLuqZgadR9C+r/CZwNTZAoE7yiWB/9VBmpInBf7RzDL8jGOi/LY
UzNtbDFwTCLAGBMcfsV9Brvn1/ZBzQ5Mjt5M6HPgNwmS9Czf6vdspu5xmIMNbKiw41HtH8NJ/fpq
SWSUvInbauEVKrJ4wDR0SCvvLYa5dOOEDiXGAdFE0VtaT7DdLDtHGn8XjQw+mJ6RuLV8WWeG3fls
nLJt4qk4JmAoclcMv0lUHVWUTt9K+PnWhjXuQEqXrqD3X4U46S4JGcix9+j0OcDIQyWjaKenvLuW
BqcfDTv5KwquOay80aC6vwA4TvFwU3WRXqkpTc/5PGC19GGxvr2EgfZUDDB8Chqg5h5LNa9Z4KGf
j3D/5aU5TvDiaczeODcte/5CFSeYZjDLsij3TUdhNEUf47Fg3AT+p44zDBQcudmmAGrPBiqXpVCF
rqCAEdyM0AaieOUyhc4jwgT0IsAQxAVlBE1anovBPtMpG1ZRqhqQoKB7bmRrNSLA74t5TpTCnIKy
C84VNMww2QN/6DngIINmd+qfpBnVhlM5fj2zmiMWAHT3qdJ71P0E+bBVcuW52sUOAnNr6vBiM/bT
ZQCBgQFG+xvZf3tgs6CgfGm1DnI4T+oY7rsbPIBBAOMpodGHiH1wxWD70EClGKO59KNq39uqey2W
j7XA55FPDCFTy5nb2ije3E5N351aa/QzG/k3VFAoUZ0ZrgqOXdnG0UtDYO39yzPn+F0fGo3hgmFy
jsJazne6SiRm+Tfb29cCcZ+7pamsh+kxcQUATmMemr4pH+LxEhg+PA1JMMBZvYDh1KfH2eLwy+Pk
DkMFuhqejLrflB7sy5xk7T6VEHHdmo986UDqIPyZih4jn5ZzqathBZvNFB9VWKRbkg7BhhBiD0aC
BzY1MU9ViAkFX9Qvn2BD9xWmwqBYg5yT9Cie6+BpksSvpGLtLpmn7AlilOL8hc60sT7lS9MXobRe
9x2U+LeHMPXZvvQMlatZsD1RP94YJVJNF6aiDGL9uX8tcsyc4Fn4cMN2lld+0PPpa+ly8swY3LiF
AtagMNMEMPnmtpk7h5YXlOnT7UsYESbuqdYD5LTgEURJrhmslPepPRcVhePWOVZjZwev5jDt4lDR
4BjSZGedUo83qFVDXL6WBJp+mQn6LDAsY20sLJwkay6dyf43+3yrPTB1ygBPMNEp7h3iOAcbbiVm
nFDd36PiZb+JfoEHCzspPokHXsLRP84R0KaFuehjhsA7V2Oq7VD8jgI5XhibgkPtJBywo4y+NW3z
reV1gjExxQdMqdmpFgNCziNhvlsSnUZdu1dZJt2hhARj20DBjglcuzk37QHGG/2Oom8dx7padVUR
7tOqLcNdJuDUxWyoG1AbaoXhVtn4EKOf3IyTrQ+czXSTJUV/ohWGQX1d/7zH1IGZAzu+47Mo/zw9
v3bEWgR+52FDPxmwZCdpOSIGO+zTt48gVaTeDD7qYS8NOb8jwenrsCoCgoXb4kuz4Q8VnP3PfAI+
inu+2o8ZQAXPwXcWmqpTkwf0Lksn+kYZU3s6RGoTV4l+jmYOHCkXl3JB+HkeHCu41q4wlKCctg7W
p6ShPWqjJntqF8aZOfk9t47v6MKsAKZWDwB07ljgVomvy7UE5jLSAOhrAfTSx8Q9ZIGH23bhLnre
bmEXm59nSUHH/y+6zmu3ca6Jsk9EgIeZtxJF5eDUtvuG6MicD+PTzyL9DfrHAHNDSJTsbksMp6r2
XnutIr8Ofc2ZCrBXtOlYuROjPMhTYeQLrCxpn/Ip0/G8haMfR+oRzcD0oYYtge5OMe0iEBHQdqrK
s7s2PtJ7i/zSdceHYsTSL8ouu1LvqXslsUz8VR2Kxhpr2qJuMgPRH20U8NsMFg5/g2SJrUzjXqsS
1jGT/KOYhfVbGV2UkuNrG9F9s9DBDFFqoCHIUVMYoCzTtKz36+i7RgqqhpWNDbUBV9pERIYhctvC
RZsupjpWXuVyN+SS84nyAACzJTXsF/zKVVWTj42Pc5MIq0r7EQwa17CCQ7IR9XBGHBo8DVrjG3N+
URD1/1kejK0U72FYvgRtVl7XjV31/z0aP3Hcx0kSn5qybTGepM+YPYvUR83AcVEG2tHq+mPeWOYx
F2RMLEdfXid/gMXgWFueuRXhZ2s7DMnM6GuKLljcn9ZDPwrINQ+UQRzppkFKarvCAwYWnIO++gX2
6cOcQsRdcngJED8h+CiZ+hXKDhnN5etLn6JI+xIbAQGD0BZalY+KTRKxMtp+Xgf1bv2euj7ufJoR
yFgLEVyNoUj2/x4ZCZiqNNWHU119W6v3dRPnCP0QqdzxJ1vg46Jq4WpoG7QM2Ys+LJi2oH8zy9na
ZXVjPCez/FuwFHzNTdzZDLl3plTHr2uaS6K962Zbo4uVE5C46j0b6ivNJHFXFOMaygiX+yjmfGso
zrtZMXKxHDXEUcOur5GD6mhvcd7G+9ASoWc26rcSlzgtZIZqmCWS+4CXuaALSx8RV+pX12vuc66A
QvXLWiMNu/y0Gyv6DLUK4Khp/E00p+OmB8fCzp3mpUtCv1xUEj2z560mTFQSkKEGrWxOiZ7D1hNT
n+9DJFY0dsfy1sym7ifBoHidaJF01UwiQWw1pLXI9mpPrc3KoctPkaFb5y4OO6/ptP26OlmP1yid
ak/WiLVcG/SICGL1WrlPVomWslYHC6OV/VI4SndwloNSWY5RJ5uNvSEG4Y+ayE5WCuynHYLwperr
N3M5A+lv1/dyFCdYGjtrnoZrsIhpctEWDw2B9yYJtOAwmU25H7ngbYwiByGiiGZXO625YZc4m2NK
W7F22z9uIZahqtvTG+vH56LFHhkg/TrHSUg9uDYLykH+KWMtO4djXB3XR7Ool0cyPoyR/mHkEfiB
PrZbIDobmCQtY9tAHMNBbbzEJd5JNgOwQrRUsuzrnCjlTYg087OcjD+SGEduVb+tjEaNojinXgNs
9tXz+mqLtQMtnyAfL3PdAIxKav0p01jcunV11/Dx2cw0+2qKzgGmcy8FbnKgAC1oojudV2G937uj
S+tZJM011xu5HzrzTzXL5trWZUvneI4oFJeGcBaAW15Vi4VTYYYHkblfB7j0mUYawlzgh2iR8i2T
SGOuFLx2kwIFxfxYW55dxm3NAEG5WVYMay9aTbXpqiSYsZrBvVnmzCp1lYqtHQUJpcOrKfq3ZtHq
vhMw08Y9CKFNjNlNsUMo8hnW/n6cgH4zIsPJ7Jwb1YhvRkqzcLn8i8gMTiFD1M06xymH34PT5a9i
uVvwxIUk96otUxieGAznD4OkSFu7gCOXCb+c0VNxCJyKgSnFepMZ9Hk8r0+rgmZw18+A75ZKN+XP
VpN9WAzmb0cGl5T69mI6eXnGj7ObBzm/zbPQWabNGeYrPfzUsJpvDX0mYMuJdb+JRu1st0rhxzOr
UZkZhddEfXhVaxqRX6d13bfOyVDjCqiopg1HwGO7eBXVMVrBSbGKQtb1UdbMH0nwt1q6HdYM/bOZ
jfEoi6jHZVUxToglJIOgUq4y791tFOY+TMf0zRw4pGzDsHdJhBFM7UPzIAWT/dHW9YcRJ8bDaIbi
Hso2vGiVllEgt9l1faQuT78euQ18vCzqfVz5I4OcyHOwFUMjUbF62qO9a80w2xtp03sJzeRtT2co
t0V4CpZiMbfiXWFP9emrfpxm9WKj7uNbHKvPwQLDhe1Z3xhOEu5kQ1drlauVPejkGoxYooR/o5Qi
vRxxHU8jctV6XNCR4gUZx+jjnTpN+uR9HSOIPRZIHCbwyU7ua7dUM6etKJf2W22PAD3ojoaGPn0v
2vEQWFH3nlmzse374BBBlziJ2iV6DWxkiOGLBbquvZTdPZzM5LIeGqZa/P1vnd470RPN8J8UzhVl
POPBja42T5Wb63t+bpfmc/7U4rR9QZmBTZMDtU9YB5Q5I+VU/zYFWfEByErsg2qEGxrX+aWaUBBP
hpI8jx1rP4GyB5sMTyvHgv+ous2VyrzzpiLojoYxjvtUVBj9GJJsGHS3dDxmZ7ee5e55LTYtWbOk
zIri2awiLH8zJlYWIuO1gC1L826i46lYlad07nNtJsk5ThX5iJmtIhgvWl9Lxmn79ZSuNYL85K0z
YwYZsnnLNPwdxbLMGuNJ2YvliBqWYyuKsTTCfMh3k6TbZMcuikhTB6kFG6vSpuGk5OlVwuhYhusC
awuHzWA7HxC2WOoU4/SI4w5d15Q2eyubikcRt+Feqfh0/mtz802vdzgKlHyrdhn/FHOcTTqBeJJB
M59NYdu7kI9skysV880owjiTyZKLDpcTJ5K1Vzq1sy1VPIFh1NfQp4aYgnCqvh6t+75eHVhnlpUB
l6TTgqdOMj4IUyGOThwrT61ZB0+W43gj0GBtU49l9z6YHXPeMilvRTfR6ptrcWdIhz+yE+KOo8H2
LFupQO4sE1ytSmHQcC/OqwIWCSeVp4Sd8oRccsvf3b/GjMNelTm7TMF/i4JM+92Zbubpq1ZmSAA8
IE6xbqYpXyJ1ql+5eIN5RCUMzsrOhVdaBnh/421VjH51e5sq4JwrdbpfsskOViPms7CSv+kYP0D7
uXfECcWp7anJwtyFf2jFTnUN05d13WC12gSrbeOM5gLoYxxdGGh7FaAZsciE76L+2UGLJQAh7vV9
qCTurkDo9Vx1qK3Brdp4HWiC1MNPoVujF3fYp9RSP1b8oZta6yV2Y/ddDpO2bS1r3sYaX6iBEhtq
IFfwhtTdNoC4hRKEcfLIfAVti1pB8reqp4rRFWZnC0NDeZiSHAVKYDDPzssXY3bph8dFTU+5fnFn
ILXos0PM/aB/dJyVhY7/P8iBU+IO+RmlhHEOpKfZ2EtbZPBXkykWLf1gp8TJoXUj2hq1eFZA4Z34
e6KinjcQZa3l5h8tUEb60yFgPCQWZCq4uQP2Qh7Nqi4YB1e0eEbr4Oh1v3UBv7bY2tIW4zcmkl9a
ljt+T8pCJZ1gq1UNHCi1mRFNzbTXlQ2EBJYYoYs7ral7Pv+rnmAETduO3B0Ig1S+5jfHXOU3kw8k
b/Ky5UgaJxqxIZWL7EMYAHa8FZYtdkEXX0zFaM8CkZbPqJ4m8NzfrS7+5J7pNVUxnPWIGGQN7cwO
ytAPZ65+GBGNqNBW9lGa/Q76GVdrrO5GhMZcuM4LFSpVk3BvmHwijWofJx18VWLJ7qqGf1qz9KMe
dOOEZncbFu/UuLkP5XXYdTUauM7oF/MCfZAYnwmuDBSxmr433Gr0oRgp3HPVP/rcfOvh+AIst06j
qf1hypQ/6P6b3rpRJOMjfVRABM/uEaRMdBnV9K6P6rwLwvkn88L45kzmvZkgBlG4zXlPhI8GsrHo
+gtN6eHUYckjB3hofUOH0hQ3P4QcbzUO6405tX/6gN4PItW/Q2GDlnX6YTsadPJU4Y67Ph2ex9nY
pZNLxTxoyVYmrNRmDM9+3JvfR7CjdppaOzVhnKS072MINRVBzQ+94aYSqkDIXSvfmW1Ze63y3o3i
0BdtvIuMilJQqI9IqtNBxXDIBbx9nSxkl2qJcSRwfFOO4jymoO5KkLkZPdRbFX0OBeK0MRDZczlm
Hk4im4kcRKtMdb419YC5UXaO5+azQUHs/A7z2b6NYoeehFTBNjTOfloprxHo2QYorCfU/pc7+MGU
Y9mwi71r0y0LMiF205C+uiga9keblvqxgaCHgMF+SqjEwJp1VaH5o4lGk+sVATAVk78ugV9VSunz
s6pPo0zuNFiLdZM+pJy/cYRMhxhx01YD8rspQie4d67COzstpBfMKZ/2Qh6DUtF33NG6Xa3aLyGF
PzVyrB/kqPwI6KNyoU5GeKRz6zV5OzCkbclVlY65r+wITUQyMa7EqHkcLK47Q0cYVF9xLNrDvtAt
6l0IK1GneUlql7s+SPdTrv6gEfhrMMo9PcaMvmHzGqoMcccazbFIn4YRtjfu+2Gr1WrolXPt7tsi
ep4KCHJl2kBGX4AW4CqPZTh+1+zK8aHZ/M0Hpd3IYTz1+QJ0zkllGbG4bDkf/oKU4oZnd/vR1aKN
I/mbRMV6g0FEvisWNq056apn033mlI9/Ox3HQmbawssEWtjQycGkCNvTehiTesTSTQEW34b1u9qp
hleCf9SVPgI1FWmHOISW70b2NQu40w0GU0WTsweEDN93nOvV1e5/haOhnRmN86eaQoDJocWgFRfU
lie6H8FNsyd0RU16C+tgn/VoFR3LORV5cVIalMZJRq2mN4TTWtp8KyNmGZ3bddseYc8qjIX7XF1b
o0V+5jL8aKxA3wtUAwLZ4KEt1Rv6QHLrDU4xS9fof1uA39F3aIRkkuiR4g/QdetBRFfWWWdDe+Ve
EHg4EPudCGD9VHAhZ2ZV3D0PorcRDgXBdyE7cWCpqkGLQXYxGN2fSYk5b8HDeY7GZSCZ3jNssLsq
ThDy4IdFPug7CnNIURfnYPgsGa7Tehm9LhL1bbIvcf5TDVrlqHdt7vVWm/rxBDO+nsMHkyLyX0si
epsSbAH/U/6R8lcKD8ppEWDIGsef04ELqVJJ1IkCOLALxuoUhIcuCZ47rXc8fJ5EzkYfZdeMt9ZI
9lAbykdWFaALSUY3quhNJvqfsg5+w2vVvdFxbk7tuifOJK+smvxeRipQ1MmVB0cZP1UzczyL9cBG
ypNbRsUOgZo85kPqZwYBpGDazYPaQiPU5m6vwTrHrpAhmGqno5mE8dVeNkbcvs1q/F2aU/+Z0Qrt
1HDfmK36nKrZBZ1YfuyyzD2XDTNcSAwgqlEib7RWt54XPY2+VCZmm1L4x9pHZIc/nCjOr9yczG1a
yPcsdZ1rzEIaXtarHVRHq0KAWYDmeqrfQOEMQL7cz6lsfxVN8KTFFNPYF7dcMsLNkKMpCGfH3I10
fZKhRiTTNmInC3u4SMu9ZqJrzqUY+LBaQMUiiR4hcv2DmDXOI4qSPnKCR6vJcj87zJuJEVAeDS2n
nc6aGFpqeHSGLDik9qz4Entp2MrpZks+JRqFFakAeA8M0mPKLjS9EP/6PqzN+TIrA586SsaTk/Zf
7oc0rU3Ptizs2rrLaIspPMa6/JyNGagtbPpGS0ZUyyK/zYZyK6f0Z2HhvbEL+zrLBx47fT9q1D4q
V1RPNvVbaaboXSMWs1pRXOMWMK9qRw6yfvz/6jHrsvrUSJxevar4btDRChuyi6U79aG3e8x+HZUI
K7xtamNKqQ2bSxGjn+WOcAOZf2LtjBUBHie8cueoTx16M3jxG0HfwW8qjZuVjoxARYP86I3U2GGO
wvthlebNSVipC+FEu94WCWCTBJSN2tp3i/YhFI848FOJlCqYBTW19sDFzGLIoYgnpcITRWbsRD2V
Xs7NCzXnQCKgnU4HJuVvTaYTO5XAMiyG/qPrsuZixXN/6PTgPGdhfoKA1ceqTfYb6rPQHKd9MehX
fazApo625Q226xPSQr86wVYo4SzO/PdQdKrKVp81ksgUx/RSCCmnVH+2B1n7JX3+TaezqDW19Jdr
KDN8otSAe4AQGg8V5ICw/knBcQy1znyLSoD0I9Ks/ZA/l02JiHpARzLjeENXbjp79DMnRzhbqv6U
wY2m3npYERuzEYpnDH12LsJ+UToQU5QTF3Bm2bIFrG+cCryO244FmNfRvNkmjssHxQoTVdu7zozF
yxTSDVq8/jalXtBC/kx22SDMb2Cy+gLhU2/kWClz1LUJbKvKIcGtbengts7eVfNsC13PH7uM8QyG
zqOtMRWFInaOqheFavbU2MmxmpCNO9OhDG1CEkxgwpPULpnGhCS1gBy5de5RO/WvzEN+D9EYIa0K
xLOzqLPRJHmzRry5mMh8oST5YfdudohpmkWDpR6G/t2p2+pCLI3pxXYRb4H74+6jpbDLiOrwzPjO
DTw9hLX8MwTZHe0RbCidBWs0l7vAHD6lZsUnN0AywxA7xIukNfuWhteG8jU8K8ZASnkOcztrqJQr
a4TAqwiTiVFDA88dT00CU7oS2aFWiyeqd4xPYUY2XBserDZLr+7IlaevKZnG1tgHcG35LqP7LKfK
t82EQ9VC+FJY5yrSwJ6qir7BP0FClKN+j0b5s1vub4VdqftJ+TMkjzaubdiFCY6xIZUXOI8Uuogb
MEsNxfStygqYFVNT7JHBcIbPHQu3qqC5iBwL+JtFfDF8Hq/EfLODoXe0OTw3cQ+3IeQr31WpY3mM
uCcPNpU3CQ0OlCKxVbvkYRALtHESGFTokEirq8vkapjmmywh8dDN70BPhbWtHttoHLctNz4kIE11
WjdCB/Y+V/UxzXKGhxLVUtBRqtkC2Y2h6O4GBXXp5333YqYhZ3XevzPsybaBxv3TMZ3qFCsV59T6
UM/U6pQsl6x/T9dHOQq7bLM+/J/n5bqXyhugdzD8+XpKeyM9ydhRX2myK68pws865aYRLc/yuvjg
XExu62tJRnmjqKVxcmCbvaUdzQKrDd39+mrFocYYuB93mT71zxnMJmEA6bFaRmtVDXV9lAGnoLMF
YVn6newnL3Gim0DqcpWi3pd6Oh+dMpWnGYtvbDq3Qn/FIKC+j1E7bfKyNL51FuvKsH0F8W3dSjIR
oHbBWTJj+WRgfL/2iY3yG4dDFMfZXc8ZmKh93Owwy5mnPKc4Bj9PpEZ8dOiw74J8Tjy0MHijaK5+
NNYZtXru68U47E1HWpylIuPmUd7dqRePJFNhpUXR96qTv5qsvZp2giAirrpFpPGNyBiWgI7agdxn
8oFyoq27+qI7xW1Wguhp3XSTqt2z4A8SnQlaGkh61AfxvlfJ5JgCwV+uizE+0Ya41V3f34YqCRhT
mD11YuyqG+kq75pi/XSDR2iE2htzM/FKW0Wxym9dOFFxJmr/UsyQ5eAgbmiIlXtKYPUpiKb0hG+A
ZAB1JG2BxulxhrbmjQNjI2PMkwMUS1g3iJM5LfPbu6y04VTlCgBra9oPVWhcRZe5fmu4lH5KvjiW
Cg3Z63Sd6EIchT6bhIa4jriuL7RBp55JesC1yNv+bex41K7r25SReRfqS2CIy75/b1kfrfuCHq9V
NnVi9+/V9QV1UgzMoYg+JH3O0//zC9anohFcrw2x//p1y3/sf34UGhVZIxmq8n8/++8/v+4rFB0P
j5gbf/0NLJ3GgzbVT12ogtNsnNA6RVXMw9CorNP6HJ6GNLgA81Kgs9OIOpoZwYQQe9m3vnF9AU57
tKukC94/2ULeoX3LVIBejg0NPVQxbTCccP6KdMjPq9QSD0REq20+FyM+RdfNX+QUNvz/LI/LjXNR
taUHW5lE9Hw9zA1DQ6qZ2jvLlXW2T5Rp15vD94BlHSPU/7vpq6G45oMbHEyjvTrdEpOyxAuIqJoQ
BdRhsyMpwEAPWM4BLU7TgfSMvaDpxE2Tp6pYYMFZVv+cqhbBNBIGbh+YXM3uT+WI7FYmza9Mj00v
iMvkqZlcDdkH+LxBs3RfHXtxTaPC2TddkVzMPk2PdWmrJyClSOm1rjqmMnbPIQK3g4H1+5oI3fG7
ITG2Ba2Do1w6k5XkEjgi/XSXZqVVCB33HLxROgqnqVH+ytzp782ymfseV1dJWb7us5j832MO5TsD
7gWDWr5zZW+8CEkApxQboqrG2/o0GpVnyxmFl9CCh2w6tbfRKNobCWz/PRqiX4A9i6NB47fP6ugW
Z21GN6dVo5vVdB9Zxgog0kE7oI0bEX6XexgJwevSAks0+jlQqIB/h7YfDUgrQIjYD07bWzZXCHuA
BnrjiA2pdYKXOC1P1AQuTV42pkvRPWli8P/ta1vj7xD12inRpItCJvnuGHlxrt27Yqbuc2oO7rMS
VUeVeJRdjM0O30U83dcNREmGFihu9lbZsPLLAzI2R1He1029jOvMjkhSW77EQdV+GhrSRzNE36XI
On9l/Xta96Ntnn16f9M+dzL5aczZzlLT4C2Le+uM2VDfBBM22al0fyk2iBWTNnmf5H6ZSL+b4vyN
M3gf2kjn6qnFW40zJXJQ7MUuSWXO5AZvqZbRtaN7thF5jSUusHOSdVJGqdVrZZfhZbCNamvSwxO6
m7w46OjnCBK7nrBYzIbeJQ+XLLnCmJLCzyxN4hlWiGKKlPgzw7TiT4Eiz+tGKRjgUhm/uVVG/C6Y
9Kc80uXBGjr9QN6G9VBjYhniBQVRU/5PRfhL6sS7oQz/6Jqp8BWkO6cuyJynmKy1DYl14S8bJTI5
GeIbmp9wP1pKdIyGsnxBXBd9/Q5I+29qEmdvI91+ZiFDeqh7W3uVdvWx/iO66/xWjdo5J5GKxGWw
53PVOgoL1OUhfNfIz938mFULuwrk9FbEsfCNrC+eWiUrn+JW5hunKe+Gkc3AIs32uY669lkEqq/i
hbyvu2gVQjDrht/rM6VrZ+YmvUpRP9HIY7J9sugpvqZYP8Gk2hmG4rnn/p1JFiJZuOVuVlL82Ob3
SvsEQUKEaF+Yd6dUn4MoFC9BM/6YFSb2ICnNh+XqyqUPS0q32Ch/5F13C0eK+UbtLA/rMIpTrVDp
DpJ44ZJ3ZtVZ/lnhMV+m/vNe0Vz3IxaksLXJJ5O8HtpGgzhUc+NnrbXqQ0qRfIgVWR4aYbNWhP+y
CQIz/lW26jme7N/dlCoXBqN7KRTVyyJhHmKT/C/T7l4o6wFQUPL5de8805KpX4CGdafSAXy/Pq1q
rX4JrMwHnsB6nxCIPM1ICgwCy3N1RD707t2XIFCphEeWapYQP40Z5maDFOqQONMPRqf6DRb0b4nv
xFMqFWwSH+2tqWbGaxKDh+66b8u3rHcGIS12/dGN/e8sDulKhv0blhjGyLk5HDO8RVPZ4C5AxPiA
o7PNaKp7fDsvQz2Xj3qpT8Zkzdni6brPLoGEEgjwVnMGnlCLlI91l5XbIYA5uHjr0275+fUHRsBT
1pgHZK6xa92PFp8DGk77tpNMxzbrK2EV+XbDiGX9eYakFgu7Pt31clBP60bNTfU0LZt/T9dHFaJI
1vL/v5fdKsBcqI3++mbQxLx5/TXrT6w7142R2z/mXhbnHIWpmsXRJQZBFPAVjInXJ4G5U5oWJPmy
caesPbas0jeWBRR/Z9U7pZfZYxaMbelPGadQHaeTYXPjLZCpPdmcYoM26vcIzgeZMYH4bBrL3pqq
onF6Qqwz0sTxJ91wt6FidW+6W7NIG8mIqs3apsjN0ZiFmpqeGPAvA+fsum7GUPz3aH0q2rE/w5qi
GU5sIrr5/zYNyV4EcC7Px8yKznYl6iOK0O+yhL6sjnn5muvYxBkYr0/sYGKPgRuDjITuMnzUI9ED
c1vqz/iw9HtgN4gVHO153ThdwwfA6pgsGAiCtW1Mvp5w7ZXBgFraaZuHrU/ZNZtwOE+EcvyYqwxj
Wti9dbVSH0dpYw9c9ouTObfFD/ifhd8g1T6mQ2e82aUJ12R2vyVGcbBcIrmtJlXvAdFC6DJ1hEqN
0N7DdrrQCLF+uSn/tJPrCigq3d6rgD4OGDXcZ9dAsL6+ZflFXTy4HyQQNbuGizTDTzrBU9o3VwVw
1eKbaD+mrLixGgn/2OF0V4hz+iBrhXx2U08A54Igs1VDwEYHN9I4+vv61oZfLQc3/O4yeCbEIRhv
nc3tltvH5AOW1ah1JDl/2DdvZLUhWeBk3eUO5p4ktlPc3Xb9sJBXPUawMueSvsnk0rbD1ssLuUY7
QiKBWN+xvjfswFvXlc0a8nudRvoF9711RZDb4FhbHoKEqnbTyAiI3sFZlS64i0JXwdojzS4TCN30
ndgZlVZfeOtDPn956ffrYxOvFPz7lNxmZfQs6iMvmfrm1rrZ74Yi82fEKIViXvtt5tXRgSCEhweH
fhXFBg6+YpfWKv31YvjRARePNn2Pe7i3sm+9zM/0GpVLaRf/bebl6bqPsm0/CFo6YZK45Bh29v++
7+vHNPMtxIl1GKYcBDgTzW2X9iHSHIkod92EcO4vXL7Dyzzp5qHUTaYLjPrKdP4I5zjZj1KPLwRH
oC1cXxgGh3j0vCetanlfYVZvBVf6PX4dmlmNBcNlbOzpVuC6n0Kn5OIfVNG+2pVar98t+23gWv5I
CYd4VHGtPPJ63CemMl7/7c/LhYHBh6ROs9w3U3LCjdE+aWqUPzkvaFRm3zBVRmZao5MVhP5Rt0vx
E10NBUkjv9umxXzdGcwTwqv6yRnAyazvsLOK8yx23vJpMPZJND6KyTC9AWftW28JRNKt/Jn0CioL
eJqPMCr1M01He+kMyp+TjxbCfdeAwgNix37eC2ev6p0LEjtuDsJBczcg1fzGHYqJUS4WM1TdLek8
6pPRYJutFct3q1i84pbI/aCO1F25eAlHo0pPCt8sljVe1WNco1r7ndr+pZBV+VH0k7kfMgSH6HWK
D0z/uL0it7tJq9HuoiIVo6zH+CmijvFp6TE9qNQBNgaHG+U3a+o2bXzJaBAG+RQxYSRbYkR7+tKh
8QEBOjbfcgubJQZEk6JTTqT9mjddK5S/jjSZbif17zDKiTmuZXtJGwcRfRmnu7hLhofNIsWnxkEh
rJCQ1ua5JFTG4HanMLBiQk3mkcm9kyPvlDrYNFq+t9tMziDtDUe+KmNPcxOY149onq5xpLvhBm04
cp+YBGIkAkMVQ8Sn7sJ5SaskUhuSFgdwV0mVvxJ1k4FF7oZFuqh+J2br2ra9eBVDbPGZMjZb95Ma
dMb4WBBopg4gtrK901r6AyKGfEUe6GyCOitOqjXIV3uWlY+3Q+4MKgeahP3ocaNydwoL5X3XGzNh
OCS3QJXqbybJw4AKSWTO1HetrcwrecstCoZg3mMq6faFa+4DLbQJlKSR2/Vq+3A1Jo1ZDURA6Kly
bXP6KSh6toWalD9VpTrnQzB/S3tp7GcpWbkaefeN9cNlfcMIen7bIWy+m1kbXxlsRfz3VOCwDLbQ
yOUXGp3kXal244s5k8csTsoDugNWP1r3GZQ0q0WYlmcSc2M9nJ9IOZue0sS2brXqev924f7hOLDK
+/qGdX8SmsMJEQ11IT+zbux2FBsHxcxWjsxrIr5WZFZKml6Q9N2HKYueumUDe8O8gyD/tycprfCp
UAPPRmpzW/fDJ4/OrZYnXhbrnR/OVf8uULRuJtvqLwjQ+3e4s3SHpPHKINp+kIz6Uiy7JS7so+40
lbf+UOLmA7KAqjiuP8TQ9Fveze1jaKzqTW8NwtKIx0ODQ8IFIhdic5ZqBVBMt230wNiGSYUVYqlq
kCv+MW0Wow1GVp/b6vh96h71aJk/kN1zCKe0azHOTM+5Gf5d9w+R2aDhV6OnOM3jS43MyWuXH6gb
4rkGoX9g/Yr3xJ01B8Xt628cRCfTaWCMk3XHWEvXT2nEooZS0HwDkUScnhKHVxm5xlvvLrm7fVlf
Tdirb3QW/oomF18vVj0xt1O5ayaMcXZnaD5D93gvl6fouF4tEbdXlnWxD0sEqKAbjTu3lYewhH5C
sAT+8emgKMT7Ust/H2wIeZWQCFvLiMJdZL8yGB+L/9xOSDeDsgMD/mc+6N+jsmPEJWkZa1hIl8uu
J8X0k1CJdtPoM6EoVbJLIIOhA26vcx4R1Wz7IcXZuQsp/LGT0NMj3Qa3BPG6BiFqrdQOGvMwIG8G
iHNcxAHH6GG2zf7Y93T3jdrFRKWcR3OOTuuzXq+BnOvJ4AXo12+hYKNyI9jq7pTsFurgqZ8L53nB
8GjEFeZa3HmZIRSI/QK8TF58cqelnkZTfgvc16qIXE7NpLw4+fiRT2BKKxT6xNAwUUrHFwhgO7ub
frIUNrWJCZMW3LB9EloUJJqX/R/mzmtHciXdzq8izH0Mgj4I6AgQyfRZ3nXXDVFtit57Pv35WD0H
o9nASLrQhbCBQvd2XZXJDPOvtb5lUPpiGZBxBIj1qnlXdrruR4Y91FI415Yl8k3LoocoFumepouC
RCZlH5Y9Eh4hNKapsDyXWXEe7cgOHD0VL5ArLsmU6x/6QCTWnkzjZIURXQVRjhhUPDoJvsTOjA9G
npSHvNOfnXJ+hHLqm338YqfzjSmKC7aDa7J0zyIWfp6HP1ZbfpLqJMcv10u4yh8EM26cLqtvXOxf
uc1Lr7SsO25qtoWR59LqEjZLUp0EzeX+EprHaaDNpB0xaBSSt7yvsGupNEXOnphM8OOC3yiOTYXM
Scm6eZZW7XidMiofHyYdPRGlZMD8/ErgoKzELRARd7eQ7kD4oyjOKaKg54bQDhm2kI7Yt+4uUDOI
0fpFGl+UFSpPCkYx4FpVoIQb07RNAXXBSRD2EGV7LVkTLCEUk7K/eQtWqXNlWwGRQBv5tW49GoMC
ymITvxvgdiswA0FGJ2/rTssNl+WfRQhnqLfGwwRHp2b785PYlLvEmp5TCJ0v2Zo+l48hOsA5FGwZ
jgS+MPdViR9FjQfGe2+oePpN5DA0SPlh4HfmBzwP66HVmXbSIBARvHFSAyRaZjxXeB69lA+kH8ar
5elKIvMZa3qiSb3x4o+hssOztnDo0WWo7azm51QOwouMZPKrpcTdUrz0obJxvPGp6Onxbc3qdrHL
Gg+lrnxjnK5cmhSVFfHC/3k+uTkwCuanQBke49LARBVZKQItd3ONKsezPqWPBt1ohgyX01xGfVBH
6EhguWgN3A9jjJ4g5VXG03jF8QojA/Mfbpjz7PbPtIdTLxnr64EB+FMGrOsQGQM71obwc1z7k8NW
SQfM+LvYfmSc6oERZ23AySGekQrt2P3WNemnaYmjjNNXUqcZ502UtjoRe9ROG9tdo3Y0BjpaiIwm
y2clm/gYN8TOdDPf1U6N36Iu9qpJ32iX/cFcB6vxmDIe22VJdIv+x231J3TBS4cNrNQyfWfKmTr7
dbrS5psvAHoNENGkY+j7zkEWJG7xyl63FULbpS/EdJJ1eJLsWHEsDn2f/JYrXPd1nF7kRPMLU8Zl
B85Y7l1Hb89jOF8Kbv8+zRQ+mnOyV3UX0mzT36LcBLOIn1wtInzaGDeuiFCZe/mdjZ0VTL9flklB
+cKOUds4BYsaqTGlDiRdw1uTsTlY/LLSz/gXyDmEkmSfDPrE/NFzVfHzoqdpkTLHOZtxHuRUGjJk
Y6G/rENde3qk6b6+RD9FVj9sP+SSJx92eAMgllvQ4mnrRL9iopdH+njf6QpYDuQQr/WQ1izaaUZw
sCQgSBXVzrQSStvENe0K3G60PU82Y/4E519HCRy6SO+HwuYBT6mHjAdWq7NU01s7rb/CYeVMSyfm
QCTPnlzak2VIUwrUDACOg9eZfEgdnu5s1T5YWHECUm51EtFcHsZGu1Af2QZ5D3MgIeB/45i3k1Us
3tGo+D6W2H3u4fjbBMLxHpZP/W1uAhKsUNl1lbfb5OJnYzAMymyocCNrMJe+7bhwAgR1NHDbEpDa
5TC3oq74UA5m4rk34U2VObGRuPioMVA9J0Z/aynaXKvloXPoNs0HNKBGxN5cOrzEeEtx9POhooCg
1irk/zF+NSdWFmb7qScS59GWza9ZuNeJhug0z99sVz+OFBp5lM0WGl7qOCSbUJcZwBcq9ypex9r4
bgAVBDgIPKxYOmwQJkYXw6atqrF/i5UOS5EgH5EU9rMpvDR9PgcEzr4LTBJ6n53ibAG5NVxtYtDz
yP+qnlRAcOXE0PCar8Xdilzco++a/XC/MBWkg6H1ma4EiZ3FXh0JQmxwdGOC23l0nZ3qJs7mB9vs
x0c+cxReu/JUxcUvSJfpgQcowl3iF8nylGLUwFwrEy7nNn8rLqPAtI2zQwEpk2v6aUU479cSzlud
0CreAC7WgBJ0LpWkeidxsLW/cGEwD3XxXS5dfUim4XYqrFdn4J6NI5gPKdRXY7M99OEHx+2Lsg+Y
IXljHiFo+XG7nEN9pY4C0/I6j5DJ8XsOyZwzkqPKtkyfh4GeQ6PirmKK5sekd+RO7fg5psYzTKG/
uNlplly3gO1E2X2zyUL19NspxE0rmg9tfYwa884iCGEl07FI9IOwonsKQ1a9uwE59tuqizs5xh85
Lt58dON9lwEKj35jgqfubWz4fJvhq2BEhpn5xLdGm3jXQqOuLq3G2gscIjpgzU+qQFJUqgkDO3K3
cNfmfcAjMhJ0WajuBXqHk8ONMDobYV54q4F/PZ/aZL8WIS8fIH/GP1iQrJkiT46lQSLnlbTMsFvb
jP1mkLpHsQMyHbEtSY8Wmf7fYCtAs9iSmm53a/sETyJF+33MONq7ov6szTxwxpUGJSVb35WHqmkw
XjBX2tUFExBmaieQxkHNmezYOahJOau8qcSPbh1xs7nlNaNNB5AcHXjpGJTMgi8Q3zjIj/RZmJCW
7mxZtoFbDu5baBavcdd2n9lEb/lQDe9/gqWDs9wj1cRkinN/mdvQ5y088lqIPd9bcVoVZhtRQDUz
tgQZLbV1YBPxJfHKNXOEZhQphX60pVWoumjAu+NIE6ZyXqLtV6Uu5Pkry1II4z3R9INtm8bnWvZH
HQPUB2csL+4qxEYZ4q9dxEWks/190vELMYFdeDfz3/qWWzIaopxlwbMnJvWDKq4Wnh8jc4UcYYnp
Zql1eeo6uBV6Vt5/faE+y9e1x38gJGpruOvtcDnXyyqCdna6o4Zj5TVSAJtgjn9U4wiR8sXtojyI
F8v5MX+mUVr8pEUNGRks33ttht8WTRlBathEyTaa1hgVj3/CnzqNpCwmsNgps6/4qeClfaUJ/sSH
YTeUV1ooX9N1Wt5Ty7r5A71ux6W9Wlo5HsyZYbFpr/MNeMlq37WV4rERxb0Ar31TbKzPQs47HC7L
N8Ua7eUkEsCQTqkblCD+DnbrgHrvmB5r2mD/qumPSdzxVTUOhxmQUP/80o4PqwE6xs6d6lLacOPG
5Xu8NcWh7ROkq2fJW7lkE7rWQkRCYeUUorwMQkc7/KJB1D1Yn4WRdR9a+2Tolu8lh096j9ePqAfe
OqJMBvWwRg89MjYhmkHcAHr7cLfL7Ey12xuxJzYPAGXEQpO7om4J1sJL33e1+/MrWGsWv2ayi6Lj
vgd4dLkiCdvP87DaLOG0WFRTZz1jSKJOrxwtdkWM9amTmHy7Tvtg6TivLFkEiyoTqEgcc+8NCyQN
QP5uz7kOrk5XOTdtPz/bpV68UIX+bYrK5X5uVlIi3XBKjKV7JQkBJVMxmJ2S9SzDtr4Y1iS8nMxK
H9lALTcIQi5d2pmZDfQK/Gqfo3zgSjsNafmY8cNcv/6lFj+pRy4qqDbmjFko/VzLcS+d+rb9YoIk
+Ftn0+4Oy5JiQeU5bSzHue/iVD4MJmB3fzSwHdLaYbzNDT6ikZ6fSwFoYMUZs5+hPxxlmy2kRcgM
GlXL1i0x7FH+8N6VBHv/xOZAD3lqjEnzbN/HmMzWgbEDVL2pnW7AFr92spLn0urah1gRvP7izIaT
/k7EdrjX3LqFDgt2wr4BxSmv4DdRn9KBP9bilpks5iOcZosAQyv9KezjH2unHRyETSt8/OKKdXFi
PBHs4zDPB5/BEkoA8zhD74IoHRMSv3yHXGZKFpV4e/Q+q5X5Tsu3bFZi/RXJxyU1X8uhn34g57/S
W/mNbF77CG7B9qEW5MitJvi1MqtnSEeKktemnh50xldpN1KPWxVYrb6egSwysVcKLDdlPlMGjPj/
FUZzw9+lUefPf/KU42/mF/gAuLs3GyhtaFjdojI+5b0tbiJ7cycWNM/H5Cg1qdLHry/IwPFp0Jzf
OT0KchLT09LZOmBlKs9KmEO3FZY5Tif9eVyc+vsauzZey7whiCqArn4Fb4vMFTcm/eaY5UIPaAgV
lv2nXi0KC4VVY6KQ2W6YxNVpHIv+37AkHVU0vCtHKlz15z8vRDTR5g2G1Xoqck4TaJ7JQRSrv/Tk
Rr86BXDif6eVar43TQbyf+BZLfZqeIUF4sjiAFxMJ15TYqjRuYZnhLCxPK0a4qjB7fiSKvgezmi8
0fVRHPvV3clpXp6sFvJF2CB96PZHUZvocAY4qaZdGbdVKwTREZZamNYPSz/RdWoO30rbnh+xQ8Qe
R5fl1QAH39UbnNMulz2BguIZSJBxJrp3C31KPc91MkHgVdnJxgW1C5PIZbAq4R1tVIwv8u1YEYkZ
BliufUKoZ7BHcYyXSrv+2R0WAolhVZpelxn9rulneNsd003P0UvzKr9+OdvOxBS9oW15+7BCsGTK
9a41YjzoLk2m0Rwdy2hIL0IcAby49zXVMT5Zm2Jf5j/XrFFcMlN7PkQDz8AKJBNOtP1Rd0Pou1ar
33YKv84EcXPXTJP9KgbrcaQHvI55wgbqjx4VyyZp2Vt3dLdwHT6Ar5cSct5A9p4tWGpJjkhctU/T
Zm1T+MxFbKrzUHXaceFU6g+EzG+bBuK8uRU6REWRPZKxTXGkwrBccuqH+cGl7zRFfNOviX3UtRLS
1rTWQFQnSEmSpr3COEqSSJU/qoUWZpi6f0K7Ch6YMTfxg+gWG0yEYuQ+OARMC8gREqIj4zC0NLhm
OiVu31YN514X/5iYR/pKjUSs8uWEqB69jnLG8p379RqKN5BrJmlUQtZMlaDGQmF5rjUOg3Ex4rCO
MzZ9tpeIwQssYJP5+teH30b7Omz5/VvcFVj8v5GkeEmVdlDwMc/WbM/7Gl3jCMgQBX8Zhme4i9pO
pGm9j75YOGkIXjpKMCC1WsVzkScdvUNGtRuimXy36grpiZBaNZ3NBPoDcYCvTVZF5rNxUjxHxy+i
9z+/gLOxDjK1P+IUZ3tpGLHPtSXZgw+A1kmtQfGnevDftk/o2l8LBzQHSdih1lNtf2l/7VRyefKy
RadgzQrd+rwIRi4LWYuv+Do9sN0FwfsXWwSe/HkRZDKalSiCxqAu1jvQQml7dCWTmMKlbAkDiwY1
Hn8NrB24AlPYfqisPUjzedgKK76+GBbzqVa3xSlt0+Rpgct77Zbl+z//DUnrvDdqbXSeqLZh+x2v
2ejqV8fhQ9KFZv0+hzLybL1+XPAX3LpmuFuLTN6Kkq6cPl+h7Vu/v/hOYaabxzas1x2gvua75hSv
rbYQQzWM8k7vXIrvt7+vQqcMVnDF50Z0ZyPdLMiPRZLnDD1kc8tysVejNu5tOevIOES3KEX1gIzA
X9++ZOYsyAIO+yTrx00TCyKLPu9qBMHPR3uPI6c+T9lmHUX98puuiD5cMe4qvAK/qP39BeG3fbHc
GrqLNSQXO5XlrUbQJ5CQUr5nenQCuRf+KqbhzZrj6TVKoD5kqzMRycr3YW7p9zXS10Ac4Ux4J7mN
ZETEZ25uB5WAfV92hRlVvwmvvw9ACXvTdo/AafE6bwyzmIIjmkFXb+xKjtaLXfwm/2GZVkUkRa5H
x8GDbmz4mJEekW7b1ivTmS5yfsNv1cux+AhZqHcqAjbu2lAAYFnxQ4TFx6DCBOrHU5kUOdApmV1M
kkd/vnz9PduNCdoTyrxFU378Y1Wn6h4XksafTCWNbufJazFhto1MO7kZ3bC4OAzh+ejRGDPGOSeH
Iep/zcZzbzHhxCP7a5q5PbiWeh1maQd1p+fMq7uYy2SqHSgkGB5WmB4+t3/m9iUh1AHw9Dgu3KfH
GQyKu1pvs1Pgsg6XH5mbUkGQD8WDMCOYOauyj66WVJekmi/ZIARqQW4dZ1OOz6vuvKaZPfyYHW7P
jSjshyVp5HkeBL48Ol22A2wbEOzncc4s7ZqEzJDXuL/NVshHc2VoR2seEyJO7FUQI6xHozJ6314r
E45zI5hwRFQ5DA7zsy4fgLAyiQJZEXA9H+/IDenHuvs9wc29EMWNL/X2RUDO4JXZfilNg19+/XNY
8vHFcKfP/307h/3XJQVjHyUmtuSu40qaOmi4+19rw/i8uiCxmjnoShhBHp1g9RFrHwmhaFhuzViJ
1xWfUzHnJg+iXh60bcuvna7ZCzz6RYt6kHa8cG3R+vPYWMD9CANXFROaqF7n9zQjMDV3Ut/hhtGB
FrAbhRPsQnYtGo/Mqj0w5OsPVsgKjJNtuZpOz8/fgZ0wtuviGs//+G1qFRwvHPJ6pNkYAt/o25dM
k80uHjJOa5oAsAi86bFym+bZkpZ+mfFR0I+hr89tE3IIpq/q63eU2MpnUTg7PcubBxeWy/PYVS1D
9la7gHeRz/ESGkG8cmF2Z1x4Xyf1SW+p0lmN9ebrt90blZL9/6HK7as25l/LdGxSyAYOOk26ji3/
8pZ0XYaIrIkuYPSK4zqRKS9dCUG464ybvnU5tQBJ2RuxgEWZxs4JlJ7jUwBmvUZO3aDs41hMbFXc
ryoMmUvlLBaMWqKjVTu3WZZgu+n1F71t84coE6cQVyVKWw8ZXMfiCfGseyLaWe61jCW3JG915hwp
zkPbrcFYzO6fqsD/15W6/64s9/+ud/f/w0pdjarZf19h+T+Hrm+Tf+nU3f6Df5TqOn/X6K3VXd02
uN0zafmvCkv379AlXOna9FpICqokPYFsR338H38zqbDUnI2gqdtMurbKyv9qszTtv3/1GElDMxxd
OtL42//47/9yMOn+8vv/Vg7FfZWUffcffzMM669FWbohXf4Mw9BdyzUN5y/tj8Qf+1hRhoMLMeOa
IMtiXxOnXEVBqXRYzJcZhoSy3vRZ4mJYllPE/A4LHDQtbUS5sI80ETbcNC2b4aqBnNS9G0VsHkz8
CUauyrMaqNB1uo1grdHyjYHBI3lwMqPwLpL2Y08PWFBZ+it8tWdJ530f66gvsS13Uz9vDdFI8ogQ
w5QkPq0ND8S7HuaVyEakoyNlyXBdoukjVH3v69MmyIzZO96t1eumJvUvSmrWfVFoHC4Qu73Bhftc
kAMlB2kd5uxFcDzGfaLtdSAZxHxarx2Z+etaH6R21J/66q40CTZjU79VLnkM8IEnK2Ei7BpYudya
ScBC+t8rAboeZ1klsBvOsTYQ3Y5eul2tqeSRA7JXMg0qmnZfU3XquTF3bFpusao3N129PuZyuQGB
dztbxWvBaOmAW+KbFqP2GD0s+2mzMi4kD0n6ZlaeeLnG9qlh7cGbPKCAPc2RBSFgC1FlURMUYfhD
s0c3UACgWE2ULwhFBr0chkAw0a+iijWJ6CTToDj0rcl2A9AKoVeWdheQlr3WsCyRHnHD5ACiqORD
UtwaT11nDQgFEuRUU3Tti/BgLvnErQgi6EotJcOW5WGU8D0SY70msYC1T50SREByauITaYPB+TxQ
0JxlnPEXF0ifQaLYgXWzK/tUBWtU/kQlsuFpM7gNYy2w3GH225C2P9JfUHtFt915zk0alvjW9PXk
JvLFKMoBiIbCEFZpdLWj87h0XfkMhXEW2NGKGtoh4yk6SHT+TxZATBzMe7zkGAjiU9UzvFMjbZdO
qkQAxAWT5ODOt9RbPs9AtoveeXTinhW8Qp1R/DxjRihzPUYYNdzRsehhsAfeA6dDuHEelE4PgrGG
54r2wmNHly6KVNlurj43WBCJaEWK/cogQqrs7HeIunzSoqbZMaoxd0KrugNhJb/v3cjvs5KmKX56
eACjtTfM9l6CV91POoXYZpaP/qzc9yK3en8ceu3FXdO32OkWfwgTbedezbV0di6WTwSIuSGY0FKZ
Q53JaYEzQEph9Ae3N85Noo8UwI92EOY8np6urxGGFWqac/d7nAiSmZS9k7sQuDYRtbiP5L7VZmTg
wF2XNZ1Uo1ErqsI4Y6gx2jM9RaBi4CIU1zwYWhPjtQmYCln2mebtOEUlKp0OQkTpDXr/MGAyOmgI
7r2Wg0FIjJ+6ThJwYehn2Gl2pFJolxa1z+WJdBsq5n01CZKfIWnkirkkesm6q5hsQ5BBYXFrwNdC
B4wmbeXBcakDvO8VjUcozU1PvQeD/yWsoWG08Rtph5eUty+wi4TGBZk82C1zZaOPSs9duRzhJUCk
hxOQmUfSErlXD8CLBc0gXEIV4UwSzNk66NAtM2NHTOhgW5EeMGiitlyR0mgSUKFlmH3rcu0D8kq+
S40CGzg0rpJsMcMKhHTYETRjuhgJMTET9dcwE7TnWNmMG0d5t7TN49iAbULz5rjjhDdIy61RH7I2
Jbqqx78MvMRjA/N6ZWbkF/BRQAnUvhOlz7oYaq9macB7xgk4UfatVjCNY6wXqB49p6So+Ggn6atZ
GSG7Ah8jxf10cyl/hExZzzpSlJbth2aq4dVaRCtCcanGZc8POZ30TrtL571rjDxloktgQLmO5/Yj
WNkifsOPyjgWpEHohi1Ym/ljCJVLXtIBflBFb028nrWR6iZCOACniJxkWpRcQ/jmzN2ytL6UUofM
lIhgHZCLurEkF9qgFsTkooJiizTPYXuRCoa/ZJFWis6tvk7vrWaiggYit4/Li+F2H5/tOLbgQKeC
FUi7IVhCjNV03rQKdAwwAYfPWkPDfI0mQ2tIwgii1QDeNlnEP9FuCkZDAY1k2OGKu9ZusHYpoK+L
Zh+wHZ+VMJGmQkIwHAx91BXm2vab1baemUMLMmRTnsY+OyS52+/7JdosW9SzpsBFJsaFg2E9wuz7
xE3QggNINNDK8jqaXCULVyMoJn5UlsvJHvmsS+lury0L5bDjQXKHe2Km25OFqm1YZ13i2ylbvNIl
26ZupXd2A21/mY6hWG+pcbWepv4KzX6ginThcdWxVFlk5elosXiGctd3sdt6LAxeuNkXnBwuTWMY
EBUE+q900r3r9Vr/bpDB2a2LE52QdLikIIjxcSANHhqfqNS1Tw75e5wlU2CYzHI7ZP52JQe/1TMb
aehHy8S9BfMhdpmgjwzQ1Ss7t8WgjIX+W5KY+GPGlplgYmHbEiTtQ+b7CXj8U433LWDh4CjS+3ih
FKgcSar7+zSApuMqqVXCPRSQnrpBuYEzGETMVyZaFNF4U169SFpd9/DucKQmyWNclSmTm7HZW1o8
+CGGtiLqgjWhw5aHVWvVLoH9+EAAwBXzujOr6D5q0t634H4Uw4tZh4Kjf3awnfiHAUyCBDsQTUL3
+GiQtPcmzt2FMtkzbuCr4zovnLIykb4tgHyJvhT4Yl20Ck1wqWDwK60PEv2zR7EmEh7lGqWCwoGi
NpviODWwXRN1ypmkQs3/YIx07UpBDKSLr+Co3pYWa5M1JvxnmTrVY+/sMpy/RlUyhumHXdJrlxJp
PpjCkq2RxFy2bLNlkwvLTPmsP+pDilp5N+vDsAXnudgDEGcdDJaKRs8ef/I42fcZERuffDK67kK/
SQyWkncCoI5pUd4BqHNGJ8A4pnyIHskJ5NaeTUlwVLLTY+ioV/kGVi45jji+j+QBuSU2dBYk8mpt
+JZkil7bUBv2aZGHuylcvnOGSb0uEplXp8nbyhmoixagcmGZHsUm0CeQZb2h/NTH8SmKpmmvGwtV
FMScJxlJj4rgJMVHMOgzb46cvq1TofBXGjEh/xpH4MSlOseTtDO1eKFVcUvu9euZkhOxm7B4ekbK
53IyB3ktGDUf6fWJoK6nlzbHe2Svod+A0dhnUUEWesUUt8TlZtoxx0NuM1HCDXU0TZqoCm7nwcjy
wCVC3DTdJvStxNa56lHIpbGERIb7GNKIZmJVBC8avfalfOnlqyyi6Dw7J7cv03065QhlZsdgoq9P
s0ZYZAY2n5eM4bQOGz5Jj+eq4wRftwpBU6OAQbmazu7rOAGVx2XtQCW23Vc3mn6JObqa6Yz/2dYO
4+wWJ5qU2EBW4NWpIM7a2Gq91c1a80Tf3QlZHMqi2xeHkDfnrgu7u0gsuT83RXbogoRq5FNHKXBU
q2tb1WjJ0sw8RrO0EIZHpwuf9HgKPXfJgkrax0VyzU1b602KxGCvLe8tXD90Q2tVYKyEwSHi9mF+
XK38DcyH4HQa0kCO5SxgbHRwGa05bjXemSusjqLPbkg34XPHJbiy1BpdY/pCi7t9NmtY8VyN5a1A
eIHov+ylcSnZ3GH+Opd4YuUI0YR9sGn6OZfmgSptv+dMZqD/BQwqWR3TNsYLxfI4kYbjGoOerpz2
Z2YmTKzXdboD+4sFGFEn5R8VU9QcCZzWRAIuizS2A7EgNWYbrCV2dTYnCxhyzWV+imgOpzMb2prf
OibrXs+LFs9q13FA3vFJSclhxt8qebILVe77rhp9s2w/U6vqKI+Zs5OjSndnzvqnpRV0R4yYqcDd
X20cx142SNblxRtInPgFcr9nZKC9R2f5xggSlDKgN4dMvaAu7JCk63NUdvRkT5B8ElIS/fYquBTF
a0noMLKtgJSW+6kxftLP+lwA0A7Cgu/XEe6bmfY/iJ3w7WpHo5kBvRXh53bObpv+My8hE80m4RSL
OpWginVgMu4GPYGuyUBrbyHx4ZIPj/pER4GA/Y/O8qo32CvKEITkEo2EYkdubNoTUE1YQGbX+Itr
3Gfik06Fdwh5p5T7gc3Y6GDUxq2zJVWhpyjMRcTajnPcX3k5q4sqy0PR0mbcG+aH4IZMJludEEnM
fUfbsV5EjwYWlWhELtG66UO566cKQV/CX8UIVJFbSkrNQwNi461I7ff8i8zqzUPC+J8pWwGNltI2
NmGDTWJ9z9HGNFPku2XQzoPBIXxKm9MIN/+Q1htpLHwRnUnd/ARWUdyM2ZAGZStHn6qenTtSDVQa
zWPH0WfDVNzRyaCOkx4fK5wjdxlhbU9+NwrKPdBXmQ0BofZix/o9Twt/buHymmuTs9cnZwkggWtb
q3qCSBr3p7GocdvW8nHQ3Olica2NumHcQ/fAL1mupzlKf7VSXz1n0sfdDBYer5P4RuHbHfApltLW
ZCsCwlF84Z37h9boh2OozGtW2beR6wx3OYPWUINNgw2x89UzqyH2ipig57IySUTroNcyohXVsVQw
4WrEHV0GXVfa2FlbLm+E9jwapIk1jYzCW9syd/ow/1piWMz2qDPzB+GCALzXx2i87zjh3zXjswb9
O9FS8TzxQO2Az3aeacw/B0fdClO774CLWrfr0M9n+IC8rRHSpe4krKDh9GgI+aL66qfRgm+NMbJ5
A8tZOB6FXJNda7VPbc6HRxXqZ+W0nAryF4qCWW+64ZVjTOY1OicHK8aZYDvo+gCTXM+cqXhWoTph
V6aLg3rJoRJBlcjwoEzjQ3DNMPTpaMX1MWXw6IUEetqcN7VY8a05y91gEczWloktEZC9QXiPQfwA
PSYK04seHdbV3KL0WN0Wk7ursLozwdyajFpZH0iDgGyluAXzvD4cOLc92aGLUbKjxrUyxK7Vsu+A
MevTUMfFLk2eqVU1KDs3nnQ004jceeCA/d71INloNeiOkHrOxLe1m3i+OjNoiohGiZpvp4TaImsX
XDGd8lPraPsEjEhv8EHvH5pkJVlAoWWtuDhGpMdZ6LIb4k6AQ3nPmR41J0k0KKT1Ob0sOkpDosTR
xtIeGJqT4/6cAJ9ubwpgDlq2crUt1pzhVVbMHL9B1tGbRgFLfSPr9mL09l1KPJMcgPMGOxyUNzIJ
GyXNbZErNc9Em9tNc7wrOXHtoXRzKDbgTaurkeqv7sJJCqYcTATO4mMDgbBP3St3kROmjnpviwhY
WcQupVVeuDqEzqFFeaiH7zWsLE3kxMwJdMWNKQEkJRy52e/wXgPolxxK8jkM6FchWz2139a5oiFx
BvOpRh/ASXia1V5YJpmOEE9E99mJ/saUUGkBaXJ9q/BKOsVtvow3VkKfxDjfFtO26puQofOeZmdC
tN8QvqSXhOHijxOJFoI9pxRjWG67H0M+3KwdOYNmns9DzrdMUo3yOINoRvtWkOHHZ28L9TurMDEl
VO+ZXPRg2DJ0KUwXyz5cecirfm2546XTZnh6VXrGvbD6wI9Imnc6Ovn4Mqy33BePnSogRK0J+/jo
PNjJfO5YroI8Jc+wts3dxAHYp+uQ2J0GFtCKZjjWAuSHC17IjfnRQjZzgSXSs0qcaMphIJcTVCJr
GgBUzulF0J7KhxQguVc56bs79YBIJeBkZR1dE7BgGarvI66k/cAeR83ItOOS2GH3c9HH2/xCz8I+
dB3eJ9f+sCy6FIZ3ReUy7uMXm2sIJ7XknFbaySnoeFxrz9yCQQPpQ29ii880GwnEqLgdGr8KLlLc
TZK1/8a8aPMELzuZzoDxW4rwaDccTcWteP6hlsll97DB/2/udJ4lLlqAvEiulmjhu9gufFs4N0JY
uDSt7I7n1Q0KdajswfZjASG/E+k3XLmfi00YYBD5ryJM3gbSguSArE9hOmcKo+E40knqYrLM17D1
Oqxg3uy6YTDXahOksZ6ZQ38pcoyxRXJRdT970djcYsTHJGuWQC3sLj4UWYvZgg1WDqRKlix7dNCb
PFhkZ8JL3JnqeryTnI4pp9tHIm8B6xhNANgGwraNGaLXzEcSS3f4kRncNBB1yBR2FKFhxm4VuW/T
DMYIamCt5Ec6h1HAI8NgIvQ7QFAQ154dsRXRVywArYm7Fp3wmCv90mekhgRgVho34pO1Jhdr/E/W
zmvHdW3Nzq9i9D0PmCbJCbh9IVJZqqRaFdYNUWEVc+Zkevr+uNvdPucYbtiAL/deSSVRM4x/jG/I
x3wl+xOh/MoeTBLCbxaHKid+spCjgrolL9bExU31mFyMIjuqOcQuzcpgUnWulRnFOd7S0SVBYWzH
NG0LZQWXQfcaGemjI9UAxciDpyCc4xijN7PRFedBDhw/CYCnAynAUMjfauH3LOpLJzlmDmF40ihv
RdtrjPXr6cTfrlveSPR92or2GifjPSnik4pfGueiWyG4LVzKG0so1q4OM5j8mfLE2Uaa+VYDAahy
beSRb+im73n21oiSOVCHOlEXxEN1cZFa8YLGWybTADvSDJxcXS6HnsQEhRr0CrZHvsXgzzTvnZfT
7vnwA0rX9ri/WWaxALm2cbQy5xsDuBZjFtc1A+2PtnBUCUH31Die+4jXZxnexbDTItAbnuasqr+W
igUpwV7lJ+BEOUN8Z4TqAHZZT0bkUJpZq5+m4DQ5mkBVE5ds6mrwmhacW9D/GPthJYrA2ukNXqpJ
wIJdLHIv2bnHP8ERT37PkbUdvAGzPPFK0gnTIclYBNxYHx/zljwM33KM65X9BtukuJMAMYkuTBsU
HbWVtC8aSIMdxJ5TQWlX18M/n6vyscjG96ltfq+4Ae2lUb6EHLzvUg0TMVbeJXkYtD5hpQrv0jD9
FRXIqNTpBRYvAg38DW8SBBvvE7feezSlXA1grmTOy9ALju96MmxzkVyKPqEX2Wq2a+8qI4YSXPpE
6Zc1+b3Haswhj2/raH629Z8QH6If9cwKCl1blZNAifhXqqpwY44ZbKD2XcVEkxaTjFwB9a0jCOBH
wwi0rjAe617/btDrC8bgG6NMHiqghdpyIer6FDNHnsLqtVvJ2sNKbl2cKJgMgzhfGx1riL/NaoNH
tIWX2jLx6WE027wbz3ZOlVohcjBOaFKD85zzKnM1u7subawN2LDfxSS4P7gy21SSm01B2YZF3fYM
roTtlJVhxAKUJUm2ywwc5u0rIC7jxJR1o+NNetRKB5xddgxpP9w0wpQsftMdAgUEtqXIA9NxqXOP
YRxoTwB82CpYTnyBeDRl1TZV4tG7TZVBhgQir7dS4I35t0jnc8GiI7J4L2xWrhL7vZTQOLAiLNZD
bowHjNCXgpOopex9hnRTZcLbVE5z160lRnTisP4szU9eYWsnEsBgggspustRGO3ZZM8Cd3NfZean
oy3Po94CXzV6vKX9TlBlsO0SB3Ta3VixPGTFXpuH6gZGa94MaUQVeHSXk7bH/Ov3EYKHXvxALsp8
9IRL0sPK4KaZXxKPH3UEm1oX+r27eO/hIL0t/ikTurfVHVL2DxM15Vaa8AtR1vbWvNUc3nnNmuMg
7DN5nOU90Z8xiME17TAEzE+qQp+KONw0CL+bYWOgDJy71ivPA2f1KV08hMz5IWX8N0K1OmZ68WsJ
dRdUov3UwiDa5mb/0CCSn/DaL+ThunIfu8udLGih0Tz33dQndW0rDCYivpYlca3CYyBC1df72G8d
fAwsLAQwc2LzhcfHpM/Pf1kiQ4EQ4gyKRmLejE7poH/iW9johS9bce/WEax4074oWz1MnaLQ2+y2
fddkcOYkVRvvKP7xpqtCNERmDSqbPmO7+akMU98oqhqKcHz1CIV7tfXHK4ed9Epef2NE/qLiuygF
kFsTnGPWZFyWqX93u/oKHcza4lD9zcD/gs+Ig4pW3wOrZOJPpqaPmNq1NsWhhjkfKOIGklpN912H
UAMbZl/jWd8WFESukunzVMr4oZ5YYiZ2dBhJiIRkH2wE3aeG3iuVVoHQsTcv2RkL0TqAddZyVCKH
XdyKbZxALBQP9Fyw1+eR5+egNtsZsyuxZsar1mHURcTU6Zedax/ECA9UA/zRQveozUTJ8ZALRhyk
L0YSPRZnqjp/Ax3cNNE2U64IFg9gN25BpGaeV0BR5efNdGz3rGWc5YD803LeYN8BPlETp+NsZEv2
ySkYNY6UI9tbwGb0MJDX5T2rrPdUXVwVbUWMaQgXIW1IE382YvBr5YRPhEef5uw85UoDIdivZWt9
bW1VQzcPBjJordpPqaoPqc/mwRnwieaVRL7LmgtoiYErlf0r1HsQN1R+H+wCKkoTDxRSOuaXheV0
m+QziZmoin3iid29oePtgFYR5FAXttJQnNi6blwrU4icQS7UyRLwKmuHCe0yNsPREuCPOL8bRbs3
Vg77hCivhuRjoLYGDaZZpwzpKx0UfzVjEgLA5sW6gneT3s8Za2W9QhS61qr2HLcvjUggg+SCpG9a
XQvexaNNyr+noWfzFz2FvYrOgXCVEzAee5l+iCvDPtgM6jGJ7jClEjn2vGPihc+G8F4FHVgGVH2/
pfmJ+dlGKcIWvdDvCjCcpIfHE2t+G2DbAxDneh+lM4qLY5fXyo7vCz7TbWLQCeCM0RtxeQ73IeXr
a6OqiO6K2UNM1zrq5JB+kwgJROnifTR4gltFTUVIpLHJ8g++O9C/oVtHo2E94i/4tnHB86yW9zEv
q+L5T2CZnqDr8Q13LjLuhsDRsJMBPBgLVCqLEUGYpF9lQnGR12AqprcEtcBIbvg0Oh8MNY+ZqvFa
Voqdx+2OIreP5ZpdsCVskPyJccWrxI4UxBOSm7tEVHShPgaN4QBS0UwuOyVibQw3BK58vw47OCax
S+cbi4Ao2U5Px5reHCikXlsEqYuL4z/ysY3vZTQ8lwn3Cz1Lf/NdGPzBTW5aQh/20jlyP4lHTWjc
X3hGLSMnZGzObFyD/jp40Gy7CTE0Ynpgx4nk9lDlTNhxdnEMMehA3lHh9jbHFWKm5Hg2W8uOQ7V7
T4DvjVmi3PaGfiGq/aRWEj2dOchL5pKeylk/IjHOl8GKci6tBAz0OLQepGwO3qS9t5J1omVqRRIN
ki8XiUcdBfshwRrMlI4AVMJXiXzyTzIuv/sQJ8noWb8dSLQXmkU43EXlx6Ag5S0TgHZGOskGRaQ7
jmySE29vtDRfi/SSQw71Bm6q2DCh3CRxbb3JNexq5y9E5MixSwKYCc62bZSQ6PJoirEJ4GSu0oPR
4XYA9HRXlAnE+Th6t6ojZs1nrjEnx7snM4ZkXMdUVc/zDkj5NyyIOEhtuNqWnQKMwYsJSxFjVkj7
xibTGja6OLyY7F0L5Cs3QRnQGU3nVU0EnFOMtHGPw2AlPzwbPteiiVMXwUJ36gPsWJ+Z2zg7L3+n
qhNidWOleyxwtzbEN9aWY0hmTm6ymrtnjGa2aboQ+JA5P2OXNXxeX0GSeiOrrzZSz2XMSZaTThXw
WRhovACSF6nfOrrbNt2gbYekQsNtc2px6B/ZZAV6ni5EcfIgA5JrYwae99qvpUV2bEZnO80QveI0
pi6AKXwKzTTsv7sCKyP4N/QRDlY1jJctTbFV0PTI7k6ooxt5bc+kMj+GWe3szYmpuoD3ELGqpL2O
pQQDcqOWvZN2ey6D5oGtUAwAeSH1BLYdnWfxqPpiPEDqZ8uhOMLXerjfHOQIJ8TxQtJe6bs8iuAR
Uuqbt5qxn3Daoc/XB20sv6YJ+LMDM8KPaJxgogf2MhaMxGf8b5kus13lYbOx8tUZYaM8ximX67Ks
v2SBtTy2B9zxq6FomDv0ZHtnYFnYdJAud/06e8zAm0DkKNBOeD49jhuYWOsIJ0JoG69jRrdHjR9h
l0wRcEExEwDJ/vSOMdK3Yq/zvc9w4ZmcqgWA0YSLqRfGFTbAo+wzDuTneMrPHIExECTOE1221HVk
dMpGawz2VC5p7ae51gfL6kPoC1gcqPPFvVe63xh6pl0ZviaUJfkkvE5enWWbcu7tHUTFvqXCqzeR
jK1hGRjQyRoHDc7qzojuZzOk8LWgv6nlVDSBH2Qw9jGkGvo/xI7ABBm6URP4jXVAHtXuZkFk6gqX
NaeZPyUluEClaFVbDyX5SC9cqX0txL23rsXJi9aUDWkGk1uldsdH0Jz1Y23zpMmY9x7O32nO4H9g
QTe3pWFvuyb8SBbyzP14HRmUBXJgOJsV82cUYoF2+2FryuIQ12udFIAkGIK62prTZNLNZqm97A3Y
QB0Hm656bO2YXCeYzUXYyX7KV8/IgFGnTl3THyqWqanY8RyBwnA6AvYDaW6re43ZDQIPxgcsAit9
LK4VgUi7vokFATiLCMoj6ZmYlo+ERElecctNcg0Z3nmLCqaceQ3rhzrTQyq41NQlzpnIVMlmUh+S
yQ2xFXgQTLxIMEecq7rcIbiZ9DSg18ASTDTtJxl23a1qfk21domX+GKrlIZ3/GRRfT97hdgrTf2g
WTXbhUK1gPTGOmsyd+mMc70lxgks4ldGA8xg4/hoGIsMK3QQg4hHE8jMh5NxhYjjN9MRLfwddnxi
t0JHpOkFvfXc8PsznmrIcS9GDiuf63C/9SYecYgk4og/4uTuy0XnOBYtPKSJh0Dce0+d0z5ZRnIm
HWT7ir11a+OuQQl0Wad2Tawd2rSVV1khUDp4q+Kofhz7mgGVgdLDTQGFpUofJD2sO4Nxn5+4TAUt
ppBaZcO11shmMlfNA11GQL7nbYRvIkAtpvN8m2CqeErTjBOubVxNR9u5zMv9YaG0TZLaHTD67RPX
JGo3tigYCgElnimTygLy7hjMl2vUWoU/q9w9iVhQmT7nT40pnMBrlg8gA/M+LuOtnhWXeBrFHR5D
uyxHkm36bVRyvDBHhaHMDqWctCFXhxoDQ/O6mBoZ0KgcfJeFb9Y4V4f9uO16/ZTZ/TmCP7TBUbGO
KdNh6xkhphPuV2S0eSrWr5BtoKgBfcWSGSefsnBfwrEDBxl6nFtAJehRfqvr6GdWLh3cxWBSRgoH
JVS4SPhgqTIcf+PS+tK09sNueJN1LOrbKAPUhNHuQ8f0hfHb2ppRjTNQ/OksOlOmyux8LcwfO8AE
+5aHKGO/R8m3r+70Qywh2XDkpdCz15ikVs0ML5T83eQ0CBwxGXrZnAYxVfdEpisSwnz48J/yuQBF
OOxJt+/yMf2c7A4uX5I817R4eZxXfdaNIQAQcGpE/JLQngUw4k4fbI69Dgnr3AjBljr2nclYBdBi
YpxHHdIVsC2S77H5W6zWdI5/m6QCcThaCMuhg13OyXzJakzfVAI0w27ZeWEwmQ3397IgStiqgxu5
xPK9hHGsNcptZmBzUao90VXoyJqYcejg8eQKsY81d9uZdJcaGZ+BZ8TmOSMKn9fwAUiJtgmfJiNo
NCJgwPvY6c6NqWF740UGoTcuAcMBdl+ZdTgimOqi2ke7NLHh2HNYTZ05O4Nx9mF8QY7vFX0vsZly
96EFjkKoHIVF3+ocIQNhr/03/ccwEs8RaPwAUw6mM0RQAJD2bPIuAYmUXyVlVY5zEkSp9gMZD7Kp
OnhNp97iuzcuaWnx0E7DtvX4U0StuPpZ5p1KafvxPMyevfXuNPmJnugN1q+vWde1rV5Me720wxOh
4cB16HPcN05/Q7otX00DHRmXZeeRVOkydcPsuDO9sMDc5LzyBHR+nC3fMpke3Eh908zK7EHX4+Pk
EqWA2sjlTLODnMjTAZeMzvlgvKagUxARuSWaDOoMe8mIexavfxHWvIVJuWcL3JdMoXsK7AGmciYY
gGhY95rJfM2wE9DLDFs8hTiel4cwSj+hqPpIozY4x5nTeWo0gAMszjJ1sNSuPII5KlG72e+BMOEc
5Z7htyhCQWc3kPLXy4JKyfRGzJKclh4KKmHUzvWgscICeDSxmC3x3BzduT7MfB/g880sH/p06q27
oebqjW9jHWq5H1lbcQZb8Csw5OUuXeifDgclrYwDXVsqv5bJBwLpeI7bpxzdWXQx1cBL7G1QzA6R
AQ1dU2zjVLPg83Mg2+jy7M2x2LiF9+DW5nVuJp5tw27oakm3s7iG+fLQ5HARF8ewsNJyr8bOoLZ1
FJ+62FI+JZaQd8d2O3BGY8M1sw4mAVaJxP2g1YdPIR5OI7r33gqbFeFhwjurmdP2TnUxZ7vdjE1H
MpZEdTS9D8lyyyuimsLA7q3BaTO0cdj17Okpt7G9a1DUgbmWlp4ivK5jVreCIYpdZFk4dk/rdgaa
ST3X6zRSSJi0RtoGHP8eBft3oCNBM3pIzqGMtTuCh4TFBgx9Iv/ss/VISoWBP8kwpXmJ1BHwA+iX
ol8C2+CLxfg4aDnnyFI/aO3wWEj3Z/2FHIDUIRvUn8mcsk1UERiPzfGFUr4BKRemUZlZ+yVnw6gz
rEx8vwNKugOP1iqjskCSwjMupwnDjPuRGhwR0KtLqlEFJjo77wNndQV5sbxDHwdPOMITCqF+ggR+
BXBggpS3nGR4M1KIXaw3QcWT6sNaunSgUDc9nKJN1kAqRSnLUbasK6yN1vIYZNByrukMPpeZtpMI
tzQNWfpLAoR80zTcvwDUUHFTc1MFc7wbTL4tSR1dc6/Ld6NhP5OlgUEcRXRa2eYZdb3CEWpaaAti
l3Fs5nzZ3dURVCycHiE7/imb0rPtOTdC59uSbPHcMxwICYIx01bHGHPpAe8HP1xh1rvK1o2g0bw9
B2cXF2X+nRj73GyzI9HfnS1s7LUL9aFeeRg9SR+6JLNKqEIjrG8cpnLQ91baPzuATnM0/kONVxFY
qho3tL5wMwCXtaEkRMZ6d54NZR7cBhYn9XPM1uNyE7fSDICJ8USY0K6H/kZvTr0yE/udJWY+E5IB
VdOm+24YXvFgHSIucGBvWSJmCpdaA5wcw9qvrHSaY2NGL9DO2seQn04MXaChIvtmpjPK8+SHGeoA
krSBTcAoulMXwnQumU8OWC12vXlXZYAVeXwfS6pxuMc7TiBmuavGkqCZYoLMbOErlGiR3MWl3zpO
c+U4ixUiJSAxWpmPeYTpjOSy0TseJExqAHqs1g0Tma/UfbKH4ndPKeVeRCWTfO1R8QkSQW8Xn8vL
HPBdNx3vkOTcbF06zqVH128kC5ttM8Q5UgBiwEPWusciHOo7BU2cOIgWg89KWMvdaCedquc6lj+x
iYG5cobtHNFstdSn2A03/ZS+tSaEe7GyStIGpK2FtEsulOSgmfcvfcKlBGcEnS1kgiumJpXCRFYL
85GoGRGE4cVk6P0K65OOCnWlO461hoM00rvzqlZ7wNIeJ6ku9tC5GDdM88C8oti0nT5uQ6AM3Wix
wznNO/eMb6r86mMD/S3VzV9hyRA6KaYMC8oS0OTGJDrGZcAmwonArntc4Qvt3LKaD9ApMnZhbMVc
IC8jIPANszvtZJXAs2whb1TqgQhtjtzrDF7S+I3hGUOY2hqzh2iKJFR21c6cTdIt2XgeLfFQa+U2
dxF3Z/PZwj+zMcBZUrnFydDV8UdPTltieuwxL60Wn9HLHlqcx76Z811yUDwKKqqiHttllI6/+6xl
LbVwcOHzBd2kgtDS7Ie0bszjZApUgNBioSIrppfqtRVfGQHkABFa21X5RwbWCt2i2ddZB1qb/iNI
O8hY0Xw1pujT0LNLWMWgtcz8s/DgB4+aOjrdlO2ZEBHYk3nhVxlazULJmV8BfA8yE1d4ZrAU0Jf3
rgbcsiGWeAfML2vJ7ypeGKWRNMC9h+G2X2ZKAr0QHynUY6cJLBT/Xd2b53b5pSwCJZSxtEjRd2Pv
FTuSHneGTvW8Kr0/6ajivUeUdbMs2GBi+pkCmnDPzsjoiwF8H1jVtzaXJRe+GowggiFq7mIGIm8T
7qo2+IwpvJ8tqz4wGhJt98JpyTywBpLT9zDXsz1bbTf4oVFr7HI5d3VKLiMsmcpYns2/AHAWZcvF
aFLmnVA1uDRimwOuzA1Ywk3VfjD/1nHzf+RL7jyOdMl5a6v3kiDtKpV9UjODnUSL38X0qMe2eUT8
JhbDZsuWcuYJq+8RT18cy3kzTfM+8Zr3pGiyW0ZLyGbmO7bvgI+Mxms0EsEKySRHdGyadWz7SSKp
Rkvxj8uZqUfYjRTSr+XVmzxJnKsb0rgpi6LZT/T6BYKNOxTFsUFlCKooPWSYxKex46nO3HILTxKQ
wyKBBQa0iEsuQ6jqJQ9k3d+BtQB5C/KJjAmR1CK0kn1jTYr7jRv56J0IsEMHMNjVKJt3eHfLEQV5
wfpOamTad6vEIZe+2EWzJQLuJzxVlFltSntcfdz4gCe3cwOuwgCbxKeTU4KjkXSGSMyQjIZARmhC
74+lRk1cRvY5s23uio3gMjplAbYFhLAGuFtrGVwqiYpq8J+MPr+3c7gnU6K312U8RfG8sJOS9YGT
U8Td3qYfzw+9lqbhsawPCyPxQjOjszWRWyoNVe2ow8Ca9GnGytp3KkENEB3tGmmhfLtGTraM8i4K
K8YTGT4p5V6qyarOFlH0zRCOzJma/VBwuY9lmiF7tfI4jvOOuSbfpon2E1GnP56GH3FQIruIpQnP
No/qmLj3feu+NiYU8cZpkp2K1ptdx4OTpulLGJGNcqbkxp7C/8G93yuNDo3JgqFaxqiZQLz6WlCb
rZqzdW8gMPlr8Ad8c3FoV03Jrm5e49GPsRTfgodUeHkelIbk2ncPtCF/iDRyAaGJoQxuopkkD64O
aSF1AN9oEDNk7GxYCpiWqBfDaR+mXO9OkUtiINLrLzshVJKG7i3UmsPiZDAfR93y5SLzLVxcYhpU
225sD3vurItvnd17HFEK5obtxdYL3jFtAl9sRMXV/bZFvWt7OLY5I5g9x/FqscMr29hSSXUKbUyG
+dysWQuMvOAi6QEzIKCPDYtGtUOWbE+1jE+ZwVUdmyhmY5khqyu6KhoxvVteTpaoQVeNK1zs/TwZ
h1xowVSW8lRq31BAwaQNzKJhRZdPI6BmTzUc5zNBvkAOD8qiAq6cIZLhOCoYuj7ry7HN3ceCdHAQ
Zo6fgnGkziC7mLLaJhMuObIwTPuxOh56IDBsXQNnxamaL9HAPLCE50hUUWeYr2YKZZXGBtw0ZwOu
K4NV9quOdLYiYnaQYbmLs+KAJNJfcqaztCKFX/TP+vilGKpa03fUWA7cvhFrroVb3JlWd3uLq153
o3KXVd1d5S6CodgwXFuRR0FO9RbfaaJcXqNfTYP29sr9FbXJQ13jutVRqfy+cdccSYx8rCiuSIqr
3Xtri2qZ4mJw92Z1K1J9DmZHOwNw2BPi4gw1YWuYWgkKs4J9m0SNQLC34fPqFdWi/N1/hXX/f4ea
r8lXW3XVT//f/yGg/FfY9quinC6J4v5//J+iz//wZ0jo/s9XF3z0H//wHwQciQE+qj+Mzv90UCj/
I8y7/s7/21/8b3/++lue5/rPv/7LV6XKfv3boqQqSSX/9UvH73/9F9P4r0LNmz95lKjin//Av4ea
nb/ZuIMc6Zie1B2TdPL4p+v5K/8mbNtwpNThwhqCoM5/RpqF8TdS/DYuVuFZus6N+H9FmuXfmDe6
0rV007QdXdr/L5FmUtP1P2TyCeJLYUthesIhIk3e+u8xCTphhbwpIHuGuV2CcSRHDyRxbPPn0KpO
MrVvUCVWZKQ4/t378/Dv/8Q/ZKn5Cf73f9kBjWB7OjqM+Kd/OSFSy9wYhTgZ7dFHrnhOtfRZsIkY
y09toUAV/UXkDJtoxgtH61Uf5g9lL/dTxClDnooTj1iIq3E4QUCmMmC8P3cPnoquXnenAK7YzXiM
aMyxODkAnSjJVJYPjPbe/+sfhAX7n99Egy5SnGuW4QgkJUvwOf79m6jmKHT0MKSOzJY03hkUkSKB
+8pZ6Ntqof8p+Undt+1D8QEkVizHzikhZzCj59L0OZrexuYrvPI1TN9384hYDJlH8G81zNrpZ+hV
CxqnNvh7sYFKLQGOT8aP6CiFW2R269D9iMKYKWFh4CfNz4nl/KFVnv8xpUylCSKLVnYBQF3otVPO
mbmXAlvo+HuQMQGudMut6IOtDwtwm7nwFM2L5g4c/X+sN1E+jnr5ZbsemnAr2RkFPihc5JwaeMF9
Dx3KbhOuk+5m0OQPhycOf1CwVTg+VCxWi7LTF4bM2b2dqnvVfU49Npo5NwhUdrRNcRwCe+rePA6p
2JsrMlbyh6/bscmXaF9GWhJkjXyVQ/veMIU9aV7yMD7hm/WLjg7fsGYOs3jNqdPBtnZDfiWsBtQj
ZjWt9bMObQDbFuenrBjz+7QrMQoM1qZnIfB1sqo89uGB6wOfX5rJU9KO4501legrEclbtIO2Zqoh
sZvucoWEYmf2Xi1wQPKQlnmNnBVvxlFkiiBsk1wU8aoD5DQ6ncwM62QSznu7sGmKtdAZ4BZuGuYM
FGPQO2Au4S6flx1VZVjcHYMcR5q/zWqMg9pmPifamUF/szzXyadoeqyEVnSTTajYFzn/uJ75kFFG
rndM5Nso9FvabjaCPukoiu9MsGZapSMBoo1Uksh66+i3RPUQVdvBOy412sduRy46vRgFUNrFI6Ef
xfJsgQXjPQJBnDJmIRRdHzhC0FfthO6WHpedbuP7oKEScRZSNbD/cXkuJ6JlDHkeZV5RAxBhIfbe
50j7HQoUmcGut9T5kOcS86EWPzVO00Cs1y9KPY7UcNK+0Z2EW++1SR10LbPuEDNwjoEY9BWtRGqa
jtjy0p1txXddHZ0KKwGsHhJKnMjMOM2tLtaENMlRYj/zT9OvM2WDmhCdYYpLK2X1NqHkbbqJ3E+A
827eyCjkoDm4HNwVF21jOs8a49Gy7qFUTkt2SDv8B1HjXOeCI7M7VxF2AJX4i22ewnm5DJrmbJKS
wrFWN0m/zMMholesL6fhYSI5Q0eKJ4yT16r3zEsZK3QTQ780fk0MitLHKf8QnW2TUMPOUxQX24Br
O7v6W9TT0leWWOzH7mhXA7e71dJvUhc8WtVbZbiUsTodlcJes83Xo02Rx9h2JvFVZjTZQhM3A90t
33Pdgst7Xnr4YaXEKEfYRzKdhqqnj0HqNRe3SlZ6twbyB5Uzq7DQl12reD1EuZscrhNQNYyB7Q2D
3nbIqgbnH4daUZHmqpS3IXa9ADwS3Wb9dmQTsJnQsAaQO+POJensXChrXzbGemDXWwYgSp/PYC3v
qE8mrzeXt7igAakMf5aIY/RkG98r9NsvchzSNJOQtU/aKGiGdm9FVr6bnF7DsT3w9nFDXigMCLhd
YXVGYixMVkWJ5MU9G1hkmNzWkjXNIlwblm3tN9r4EPYMZ/T51mmFdYRturXKbsuTAS83ND10iAzg
rd0faUJ+Hqsp2Ti1xeEhpB+iqrG7eJ+ZgWXeSQ3ndQ3ZTN9Vrv+uNW5ubUGlWlr06NOdusfZ/ElX
0XvYYsvR15hlJMIumJyw9e0TbXSvVl8iLKe6G8Tao0iGT+YN5pPjeLDX+Fqn4a/E5gMuXI8Rl9ab
u7p1dtjhf7Waw+R9KIkoO1dSnhR7ONyHbRIdxZvp0sXgyXit2qp21uoFr2u8c7SK9MAgYoJWS/Y2
LnAAW4Kxi2s8ZnP1KlxIilELfE6WxxlCcU8PHWy+c/PLqHm4cF6PhnwpLI/Pdq4+pmSN/tZts1kH
xwX/Dt7AGgteATEspErEN7xftSomn1B/Hjixg8BrvKicSHZI9wdYi8bYhSLd10sz+5lVn1pPcDvV
pydClRyZiZhMGaePtp8PeRUehrx+bx0PDb3SLu25XMJwZ8Rcu0eCnW7a/HRWft/M3GIiUiEu88AN
2IWnpqIecAnfsfBbB6FqQe4Mn2WJezzztJ8xkW8pq8YGeOqtHJbwWNSVtWfOvGCZ4ADdmYh53eoL
4nvoLWF1asKaCLduEkhT7/Bi3hUBet+LOb9rhX1UfYu3NMOIYjdM1yzwGbKDiVINv6uimo5yih+p
tvD2i5dcZsL8W32B5+CNNNhewT3rfksVjp80yeukI0fEZHOCegx38Psg0AOeGRASQVfCEWkLJkcE
S2PN+gQVR1gkOreuwuTMXuw9s1X6eJ/8JB+O5erS6EhwA7n1fK+mOrKYCYFQsruPWpsrk2ehg1W+
3XjOo92RenCUDQ6gA37CYD7eYUHX/LlL+XJ28wnigY21k0eocim6tKoHoGF0DRhGubOcZtikTfjk
udpnH0uaS+aJ0a7nvnWTeytnglwFhZ3DhDl7eOG8xs9Sz4zsYh4XQgTmSBfv0nQBvaZ34RhFFKdO
j1UP5Dwrql/xOknt56/MdJdj3rLfs7fdqWagnGiCoNOOGVEOyKaJeDMy98NIL9Wg95Twdr8j3Xho
J9aVzI3vlgqWvzSXabUAfUUJJU+85/7YEFKi3jq8o+jmonWQGpAJYSAaOQXK/Q8yOD79DflpTcsi
QqVsFrAx282ALut3adxfh2hvmns1j3eNp9obFcDYJfHqFMZ6cDGz5jASXSezZ0/7MsdwJmrOuPF8
BUQApjgjKo2Eg6DyzCz1prU1jMu4fqFAjVQ68zs97l9c5WFpCsUnNUZnre52+Mjvi8H1x6n/Mtwp
3EYm6nUUY0VBO/etrPwtJggTir4AfxxljoyETUkf6qeGvKzD6HzbZjR2pDi6FSY1zArZZjnqEUkg
LGUl9W4s996YPQkxbutpRmkxk7v1xTDB3McdLk2hvwzCvAcG89r2lMI2a+cbbBKOMovnbVM2LI4u
cJTHEevkXEdnWENq3znsY7p1Syg7P3dlOOznuPvVWYwD8QMeZAZ2N5/j7KAT+bOonZpqtQtHWCB7
4j8yiD1WlrqVEW6G7G0aM+fWomGQzQ4E/O1dPbXiZhsEipMpNa+sJLeUCSxufNIwqh6PAHecHYft
1y7X1a5devYF49/YO48lx5U0S79KP8CgzKGBLQnqCIYWGRtYiAwIh3Jo+NP3h9vdZt2LtrHZz+Za
Vd2sDAZJuP/inO+oZ6aMzXFo5vzWK+skWmKdXqzwpw6QhTJrh/5EEu2ZkFkifeeBWDhezYb0K2Rj
VI0O9MIJCWSA4pnwed+0Wb3alRPZvfVjYd54WeLfboSoXNXsdYthYPLR8/DqhJWkO5whte2M3qsi
p03yLR7B09QXTfRMxWs+c12frDHjq8Z65kYDR91Urn4eHNt48z1vl/lO9+44gK4hGjAa8ob2yFsG
pVd6bcQY/5ICSDxn7taQobNtZlK2CgPlYAjYuEG+Al2xT/PwiuPK3pn8tDhMvsIBL9USq2/2ReGx
skkfTKYY8WDZ/AVp0N8XENbQLXu3hrQeuO/0u+oY+GrGqm6zjjPC0N6SGE1iBOudshbzYYabcDHD
hedKpGR91N2xiucJ/7+JKcoMqPvq1aikPsVkL3R4A/wG1D0okaYnc/ZvG6vGf+ii20iGACVogpTW
qD36MXYVBsFaXE3+dCApUq/s6Txmfwy98UkPnSadZzrnpvXB/nKfaRRJSiSQUoFAYSkB7aoYi6/y
ZGzhoH4MDewBdsr3ss5GiZBgHSODdxsRNALAntRvhLdlDfMQPKKR3JZ9/u7GrnupYDVYqyIpFat0
llQSwn74h7c4wIlchAbxhP1sEt79KAXZ5sTYMJXdOx1jU2/+4/TdsiPGka45A3lagzjt1wlRH1yQ
REuaELBNi/kuaBz2MmY7z274uWW3sW+ddS25hAeoJrAB8lWSChoMs05yTpKZPHt+Tt1Krrmcu2AS
lElBLnAK1a26uiJ+wUrpPZK1+oKT+FyPBqrC1DqRGpJUhb5M2vs2Cq6dxMBGL8YCzQJgLE55EN8j
VIGsXH6M1dXUKpxcg87C8zi14TnR/jtxctW+AaiFFLp9A5Z8hxOHOowac4aog9WkvGCyYzdJkVdp
BvY5KvocG+jOkPWhUbGicWQKPlm4FOPwvm5Ta2NmKOoHq7kQGYJKpMvEAZDonyFOf0nNqLb1lP2l
jwP3o1fSeNuFOwyfN41AQ2z5odqO3UTUHpq2bTEjNred5orWuolgCo4ggGaTglKTQRb448EQVnNi
qg0CwYf24CbNRWaV8U42Dbw3YzT3o223px655nbMJBtDBAXII2jYHA+HYD7kJKbr1tsqa2x30Lko
qP9ZJprNIeE09vhIBw+JgRIhS+3R9ncjnUnbM3Q1F5gnuFevLsvYDgu/xTPJvBE7QJLle2wUwDrI
rCrxprAKa69GGDzbyqiBHH2ZCVtpxD0FQ3xo7W/mkn07Wsgj2vc9dJpXVKpsA79Vo7iwDXTPXIM8
wsDjMCHfG7B/jkFZIsoJiAqVYAXgq4CnImugN70dQn7EK5ybqP0O+OHd2CLarOi/Ice+W0NKxTc+
sz317yjxcO4Ml2Fhnt1b9TYkG2YjF/veC6rPPiRcdHRZfYIQtp7keJoEAggjQ+jgM2539bUX6bvb
swjsLHOdWR+nPhWHcihuHOX/2FjvNnZJ5eEqlhit6S5I8MQZCcJpHlGHGekornL07NVDXuwJwrLR
44ZI/WVycbMGRRN6vG3FJLivQxzgzUDqCUjZssgFShUqhixrsFNVw58SYRMX0RhUTyZXlkfAkZwn
SLHTzhm4s9PWP2MwEUQR4j7A+GrbAzwMP2HfYr7jumMiolhX0+A5xxGkrObLsEFOkB+MIn6v/Mpg
AzOg+MiB1ua9ZDYD/sE0u7P2De8SZ6z2RIqsrPibpHR4DlQGs1U2Imla1aDKMyTIhIL1TXscfEpJ
Cuj2GPQVXWF1J0HIR75krZeCeupIl6itJ2VCEKyt/NeNjWdzRrX/zzOHxdHgUe1QoZ+QSYoNv7l/
yGZQzkrl11a13V3Zu0ehJUQGk5XnYI7JC6LU6VwqK4QmVweovNjLoqK0Hsl5O6aKtFyFTBFslvOY
I3k7uSVO6tLOKf2L4ZnlYfLczP2BP9OqabgPWsM98WZJxLno/3Svu8s/f6imp8eXC48nts1hm45N
ee2q7jCa6G5rjZHPnID6j+Wwbwx4dH4Q3oOf6aI4l8Gu6f1nvw3DCzHPkegqHq3SDE/AJQ5O0r6S
6VLe/8c/YueVHFBkzw4GBPxEge2gGJBwUWBk3IH65QKxinFfjDDFQ6S7SAbSUzyqv3gMkcX7GF1C
tzvEgXokQzfdCMhZJMLPz+zOGCctZEWY/k6F2S3li70LjPq9sXn4EfWBRqq79m5mYbFg+yHOhMbb
UVvdWX+8qb8lEU4gVWBfpU2ucZm1RAWdXIKkPFA2eePSJPsRub7tFbglsAg0V1Ld9633Ww/pizt3
E1ufIYO6RhwKLr5BKyLRCDnoqkveDPU29p0f2RBZwH5U2Bmkc2Z69YpWEMZcRnG3QJ7XMmodihgM
WaL+BCvi4KRi3uKLowv7ndaioLfsYdYtABloWPU+MaGtBdDtcS/wDpWTuTcN0z7gPe63iYfoumQj
pJkTEm7LHLnIYpDI3F1j7ZN5KbNuO41sZ6oewIhTzZwT4hgOTb4tR0kmJO0rivgKlcLyp4E3uk3L
Fo+rhc5KLF/8mwaDbVfsfEVuEXss0rd4RLJy+DIWyoShAqeiy2eLXAnColzyKxTm/amzzR0oom5j
mK67C/HtLfMnc34ePGqTpsUSH1rtozuqb8d015mqwxar8k7tor47St/WIrmxncWxMAxr49UQLTN4
+ehNjyBCgNMZaXnJSr2XaGpx2Vo/VfNZ8WOvvodPp6wCFq4+ahCpab6YedwXSX5mwCn2MfpzDmcU
EUDAp67eXUwi8KKMSZKFYX4eeIwdvjwtjBF0l8webFN8tiAXikJ6HP7xoy4qplyCbLLCZb/ZDHeh
HesNpB9+1pDdryGxbl50fMsW92DlPorAfuO5pf0azOBCw/Gr2tqG9ye3FWXZEH9Ms4mJq4EjnS6c
hshr85LElLSa4bSvb3Jb4llD+rbNmnF4II8HlE7tnJsSL5HKgwBecn9sZgVdp2EiWZEhDAWBDLG6
oVco8ubY2xXmBFnuYKqGG5LDdvBBwfeQ6MqXCwkX/vc6NjFUchdpGoomLG2MUjkCL6VuMEhQ0+Mg
mOuXJU3Ls695o5nDRwoTXkLUAZ+k8Rj0RHvZxIZ5c2AwUe5XhVR/wK8x3KRIbPK8Bsej1CnPxpmt
fXyTsSLZ+tNm0hmOyvy1rOn95g72qZdNhxLfgBswkEmOdpZkD0hTH0cfuxJ95zn0gvHiNYd+nr8m
BDxbL19ux7qjd8QYcLQd8ygm58NjNlakLgdYIh9RIlBH4fLiAMLqXEzgwwpeb9OZmqYkecY4jJ3o
K505FaBE3PnJRFos6AlZaGvrZBpjLx+kxuTpkVLlyPQFhVON9tu/KhBNWwrJvHRvSN9mTd8dciut
Dvjh3poyjDSRIRtpg/8oiht7n2W12OMxW/PA5O0kwYzhkzvVdfZeFKZ/8uY1tRr3Pv6pizcgejE5
dHJ15/fFk8o659xp+QBapHioy/lqtAIjt/ttquGa59V915PZDMqzS8N9lpSUsA4wHalvm3Qxbuvq
BwM9PCMXM8Tq6WoF2pjCgCojzRX31kBK8aHZubrmBEFPtOkYQW+XJJRbKka/RxFX8lZNpDrts3j4
HszyEBgWp0AY7kOaH250Vt2pN95Pugs3vo0MShrs0ZnXReHMd6vOGQ+hDFzHrqg8PcUmYIQEwWfF
Qpqw5hTZSnapTZz+Aw9GH6yZDN9ZH5AOh9SdUQwEGtdrQK6D/fN9au7a89CeY0RhHo9TMrcoBqEO
mpsaNaNXAdIJYWrYcYlqqx32YzyMJJXdeooWEMoZ5S4iYUhMKfuGGOfeWOsj6lDnJqQQzIvsltBV
Tve6/MqmTO256N5CCOs0L227qwC+bMcRHVgCMljBM9mYko8nFF8uYqt28rCuXUsVHKUW1Y3IeFuN
dHgkgjbfhtxMrfMmMhpZluKcApXz23r6YGRk5PLdZ9iUcDUEOZsnWB8nU9OgllO9cc0c05+D3VMx
TfedoYqCZHny/QWdjuK467LHRWOdYsG3qtq1vRNOTaoACYxhPfO+SCSnPgt7uIVvRKafKSL5+FZ/
m2ua20UdWwNJrJxQoEGmYERimuVeVCA12uFuadpr08wpBiv9BxPfr92FrwBoowZ11c70aQ4ssJua
3BtSfca3cDJfh7TZsfMBzZC1dx2tWdX35I+ySFx0mxAswrYmmZ8ZIR29wT+ZLDm2VozfuXRiHsbR
QpBgPXlu/SIHFyi//ROkZhctSzodpCvu87W5qLth2tvi1dTlcp4NTdwtUWxkKLsuutc+pU1OkN0x
4DTOiUFajA/zJ8OYtAW1t6PiocZ0xmHf+4t5G2yTPZ0TCGfSmHaLU1912b/rxlxOgxCnWLsTWBfx
J87s5mbgf7CItAgWem7wjiRcYl4HHIIGfTLlzrHyr7bHkmv6dhhhTfQW61a6/kL2xXTSeVhtA79z
+S4x3/SyJdvWyvhYoJ2k/EXnLN4toi+4PdI7ED3YWaVPQKA/fZGCM15mSBS9Yw/MQ5KB8iJ9MaSZ
7uJqhwnnt23M8M6pnCNeBkr4ObkacmTdUlvMaVfrti+eZc6p6DAIL3EncBd2+yGY75KevQhZ5i3q
cQw8Wc0DZhNlAFUTKN3QyIg7lfnQiv02MjxhJhYBhSx6qYPg0jPn4XopGMbu0iZ/HWd9bTRS9UYm
74ZqwjsEWHgb3DVmIM9vhxVyxsiayoekAS+dn/OlecxbS28zv34kNuwxG6n1LWFgckRiN6O9yiTY
ZIq9r9jBE8lchBdRv9TE1mHaxCrBffpLsO39EtPCJaivN6SEPRKMQAZZ7PX4TwJET152mCRYFnRg
Dw1StTik3Zhrrz/pNmfuW5Nywzh4Yv+2cYtGEmNNsg+Asl3mITdyAnAUC9VFnvDApCsrt23tL0up
l8lcZwtVhs3bm/lCld5Zk9qH9vysl9w+sli4T6EUy6Sit8tnhsBJscpZR+vohjUY2OwiCMEQNeJw
YI5Z1KgbHO7tzvYZx032LtNLcGjJQTP7HsTJzByz7TFLZMUTAy3p650r0CvJVES1gfOTcKcLKZPA
6dz04PnzfThVL6EkHsGI7RnCwQI6hKigQqYU2MdyXh5Z5Q1Am4eHsWYR12cvbuB9iZpaw5tNBHNe
ziAUhVVTxDLSdo69/jYubeNIXGnMNgdlwzjg0jG66pHv8VcWJL/DcA1rfoM81Yj/cBjUUFeihYZu
U6n60qCoukUZSwpSK2AFuO2PXyDx7RE1DL3NBxvUj2teWdDfW8OY7nQ1vQlNGnY7Ah625bSZb9ty
IjEynF5H5cZMr/0HMFwNo8D2p7asZ9L8iMhj9iIX7x3aX8oytdhpdykPSwMMMCyoGUrJhh/q9Guh
x/RUheT0zW2N4zex9jGrdnye6sxonkkJdzvcqr44JDkqLwSD3I2uffJn1PvQZuCZ5uYVquZd+L4n
mRBHcDzEuzljc+pLnns6qmWrQsT7fde9BuXwV+S8IKBEQF77+aM1lqeSARTgwiF+wxLE6IasTITz
jxiRs+ssnDO6PoIiZvbeTAflvrVxKhE7//6gE0HFNZrs0pb5VdSTvdVZe3BnDM8xiRNua7yMHVpu
Bz8udly/xZfYPPaEsGHg+1Trrf2PmuT/y6v+b/IqVFH/e2YEl1SVff7bZ/Xzb8e/rf6b1GNW/Y8I
iVVV9Z8REuG/PAtNUxA4PrKiIAz+S29luv9CNGUjdnIEQDpn1fH8V4SE+y/Ld9nUCRflO85O4mS6
evgnXQKZlgcRyOfvC4WwQ/P/RW9lmQ6v7L8LnyzTd80A+RaqIYGP010jJr4/H7MqIXLC/D++tRQz
PDjQqoA7HqDPxNnQPCDcewG6gO+qUu8Jo5+98ob41BTFeZmm6RHSrX0L33UtY7miuo6JxMzqc6it
8pjIhtakpLsfxHef1lgIFru9CReSE7DxEHzj5o8tFB2SXmnLCRwSd/8MPwGip8hFH6eZLU9mExJA
msQdSxyACUH96pOu3IbY2pA34Qq+M/vFfQL99AU3FDPJIu2TLO6zTo5PXU0mRJw2VuRV7d5I0vGV
OHueuHou2YtXNhu9htzKWl90jhY6xzF7A54DHRD9Nj6H8clL/QLFe8bBuYrbg2A4qcXzz+3SrqsJ
6D/wG6pFVhdkHcsd3pC/s8wo32fYHq2ZwF6Bzc5PdLu7fpjmrauq+OSUxMrM6acLd6aWyZtupvEt
LTEkxR7NjPxtR0AzuiijwKEwDDSnZJkgJoILXQYloqAl6anS0aQMHbM3UITY+0vG+/cZ0DM5J+Kl
FCfXIPyiAIJ9NAhME0Ht3EuGnNhnhkOAh3ObWWmyLbVc9lbRsq4kGZeOwtvlXfbi8KM3RhA+l2EH
yheDW+SZD16NrqkUIWzBQB19U/cnh24Ym4yMrFr+kLk67YQvC2BmVMTTAnivGGMwEscuxXApSYiL
jHWSUflFjDR0eZB+nqLVwlMfV/AMELxT5jWQnfI0YAS3oinKoOvOVjJdLDRkCNLiTdl9o79DeQ7y
gmXjMG5pHnNE+BDBvXKRez5GelXdObsCmyR9SI4+qVHyJTcfTTVON2bTMnNYsqgcmfKoiYSiGeZ+
kjThztdVE1XY0XfjWJ+x8Ze7pJbHbm6sO/iiqIdd7lkbC2XQoRdpVqm15TPJpb2M97Zd5EciGuTG
IF+MfY7bnUgc29k5LOuaepwRrI+iIWfyM4aIyFWq9F3qqGLb9b/V3FD9G8gl6pogC3uYzV0XNNVN
jizspsbAsK9G2nVzkMG9Gc87Huzh7Hn09bHguvXxGPl19cmuCeQTQq9LysqJQqW5R6U0Xfd9HDon
L2WPGnYd85WB8cHAQmGLCwYjZKO6S1B2tz4MlUbZLDaR59XJ8JkumNMCyfDOHxFe04dpgBlVyEDa
aHCUKTbv/Bd5V2L61AJTWLOmq8xqei76ydj3k/WWQvo7tRoHJBtWj+kCDBZ7dl+CUomo6ObgMKUi
AMpICnZg6rcwWT6dEZ6jAbljg27nA3I1p013XRL/tCj5lyKmj8q08DD9ztGo1Jcbt8llnu6rXuh7
poCs1e1d4+Lg8RvsaHnrlMwS8gcg4/kntJWzJoNib5eqObkiYHpqn5quaV6dwffoX1awRUHeGxK6
+yWZxS4GDB1MZFpb9aqb942HoKj+tDZiBj/WP26pH52wKr/Mqvjrofy2x0w9EpfSofGvXt20qs9G
UrHIi5FRFRXMBGEl26wqPwKbJUcRyUA/kV4ZJcvQ3LpUgJVH1qdssWVKuiEwDFW3D1gvbfSwkqPo
STi7Kxo0/wZBE/CO2PajxejtbQEUn8IHHsUqip8p/b0YYJeyuwegHnKXtSbmcfuVXRYxVi7sBSxh
8Bem+lS828S7nr3YpOAx0WRohOib4Xce2HK1MOmQ761nQg4jA9gFjIqetD51reQU8bfRF6BaY5T9
Kn0fhgOfMi4oYntlf0ONfFuXYX9cghGPcI6Px0iYC7RoKFT20CZOuMPzCStjOGIT+11iemY3i0Ss
qyM95rFs5VG2wQ8JyFmUxP27NYH8Nr2nPDQfm+GqJ1Ns4raKUg9IwILsHO8g3442e/QAazWTc7Qa
WIOqYuPW1pin3bR9FvZMsAWRJigFgbcySgRYNE3H1GSUhvCEUVhNJijzEzRXQxu+iwrRKdOmGNRA
FC9oLxaF2ckeKFf99E+8hICGLdoUJhXsrEDSpnzapvkZpA22l9XJjjAP6UZ8qAT1eVB617yjyy0H
+xj22SMW2Jlex144BuX+xAPa7AudnQ0hWDu0xbHAr4uBKCe7lq+vOiQzh7H55gxQg6sWJr5BSdjh
YkN8e6kcRRKM6o1ossvvrkUXyprY3YgyTfZDSAMlmlRuG9QnSFcphQdEK5M0YTXQ8ABmVfdjwwiq
AAtaztNXOpGsO88QPPDK3TcUFhc0pfeTAwwJEE4EClafklz/TYGFzkL+wN2E714wbNNYEEk3AwTn
zm+NYe87pZ9y1wDRHJTIJFEyzBhyCmtANAaSsKq6SPbxp6/VrRvEDIahYu48I746cGA2noH+iBHr
m+H4p1m4/bn4E2TOj4co4VajRmNBhL0XOL8luz95HSJu9t0JcCk3Xqaah1GQEmKCN4P9KzRDhPY0
t2gqXQ+db4m/ZNN4PqwNVGiwR1dUQXc2vJ4KaTzHEILBbOjDVGa7IjgWZlmeAVzSZyzfltu+D6Em
csYflpOKjb/CSe/j2b7JFQ6wLrAoQqxzbRTlyeRpjUzRdzfTjgRQaxPOHra1GNhPw/ye8K9Xesh9
27X0beWQ7+oiZ1FFKLxcsgqXNwwFLaaVNKZxoNfxTZ7bglqB11SrCrm1euWdQAND9JOcnO9qmFhI
28VrNQXN0Uaet7FKF+niUsuocO2/hAVwpwp68KFajrOYPk0RHMcQzmDbg3tXZFuxsnxqhTr73oS3
lljIDYloLH+rd3Io7m3RXGOF1gSn7Cv8VGaLqdBPqlqlI8N72fVAZ0w0mkNcQwzlO02AYAV/D6ls
NI8NmtdevoC/kZHRoMMP2Kpif/mFCmdtyOYeCdlKgMdsY9ZK4BE6eRhbi74ya/D+L8vBcFfWU7/O
cjCVErbc0pq6MFxn65CRDNK69lufD/15GuzL2II1RktYbVzLPlFWIZWYRsxvLCtFV38ItK5LKvK9
Mtu/qxxy74m/EwpQ9jIopltpW+eSxrNZ/WFkVJN53up2HwOuL9Y/HQKGDZfO2CPjc3T5J6YgA969
VbFQwAigl1uziUWfdImyQtzkM1OJ4gpy1tywj2Ic9OU68stPU+uqSvVh6+Boh8TQx9OPHNE0VBLK
JU4zhIPzc8tj5zbGl3Ldx64d801eec9BSizqYJqg89yMCYLof+Kx/kEgyljO5ABsO/XiqLI9L9qk
1LPxWW/c/l06bnaoCScKgvnNtfOn+KYT1XhE5X1naOtXBiI4GIQWpyg2mdA+BJ4AyFAI5DHx1Wvj
9oAwvZ599jtxcpsaQRS2AUCvsTiJGViIY7m31TQ6t8PsQJ7M71Es4Uhn3ualtwhDWXQs5VeY+MFu
1POOGefv0EdJB3qL0IFae8xCKZAKRlvbmqUyHYV73zK8sim40ylY0DKRLSsCsJeGfqikh0rA2HtS
72ZOUSblC0NTtLoqNz/gcjoZCx6/V3i4kocERxvTGZzF/YPbMduxw+9i7HaF0l9TL++UME6wDK5Z
hWR3ApAdufD/4o7pp73Cq3X4RZQpe173nLQEB4C8xloh01fZ6Yc1OZhFSMo+w8j2+PYFGwDwuPjM
offfJZSVNXcL87NhZKbnlcQiiGXaL7l+QV18C5KC3z9mg1Md7LqpN+xG8H/VPFA+aUtB/Jnw8lKs
eDm1vaNHc+Nn/Msssw9j9lyFvb+fwvhELtz6RYsZi+uPMaZtUtUn9ocvKCbPvsMMgunOhloo42hP
+TBL8cEp+bDUKmCuyPDDYLvUx557En3wMfhddhbxR5Xb86Xo8XWPIwtJvNVf7sJgiIOb+j2OXJQV
VIkhATUO46gJDj0xNnANuEpHJx3A3+W/vZ5vADFOh0UeJiTF+B9WfUWePQru+V0eY9vzAaHRLZ8M
kHaRyyB3Cti8t+yX+MXr7Wwun4W5xmOV+skZ5cWU4BPKposgDYD5afM0MhneNSj1CRMidStfuEAT
m/CQ2mOhP7xMJVKXACp+idIAzrrv7eJnjL7XJuvMi+MRiJTnd6TXY1Lwg8d57A6lzSgva66VzxlF
glA9lU8292awlDHTG74GnBPXaWFE1tYV2A7ypzhB3WsMfQ89JRDaweZos8e8YEqrX6Xs7tOl/7Jn
FkR69J9rnapLYoUvgPUk+Fi4xipmN9QY/OI9LbEIy0MXZx6GnmHeIxKtc0U8wsIAeQrYMnMckqrL
4jiY3rT09FPNxlsDD7pdIO86jDLbecHMiUh76jDgKwMzUGe7BwyaxDh1jGBNJ8jwwGJUnFoix3y8
HNEYomLC1vsX+Ivziky7Opc65+a5bbUxr5PQicHaSuT/p3htCdVgu0bcTvuQwRzOwN0ddTIdCM4h
+9vnOe8D89JXcRFhD2k31uL+st9Jh/5KPgqCIhtIKNdM1CxFv8dKDEp5iHKy1YLKJPWw7m/LGZZl
5Q6nRWTlsRG4yxe6LSj9mIhenB4zspYBIGZ0dhBfjBt2BeQgsxDertEDfY4rQytW5AP16CrXkSQe
2cmf2Me7Y2b+cdaQTLHX/bBvwq4rwig3uFor0GbstzLk5QwphTn/kP/7NgV0JxBeZVT50J95pgGA
pfrLbrmABurj7eQ4H9YSlvuUsQ09dHWPcXNleBOXEITNu4EaflC0W8VwyhsL1E/goeSk9N+3GC8r
WDvsZ9lDtdZ+PfJD2R4LIaO+Z1PomNVvnOAq5sPbuyOxoHm5gyGn6O0we5fG8lujMlMe0OGing6J
jGvsXUm7Daz8w8/t9Z5rPoFLw5UCsxAuzQnY7MjBC8uTjdjJVOy0GzU45GCYKEWs9DYt+x377YUY
921a+x+V47fb2unq58ljtThaNCV1CdJsLups56Ns54rqCIqAOqcJshITrRCvmhg+iYNI1ut/ciAI
BdVyGehXuGKHTTZfQr0Kz1eQfuGHTyMHlyWhcyGKZyPU3vrcPRtFdI1o7QezpHtWM9KVwQc5gnAb
KRV4jSIRrD2fK8niTxHVS4et3r2ZSUW/CjJY07Jrd+LrrJufwQPSMU6wPCrkdl7W3fAuIJcybtDQ
cT/NGfes/+xNA/JBcup2o/iOiVLY1Px/KgwCUOnkt8IscqAppkJu2YzlUB9H441lM640udz6Jods
Fxbnxp1fR4g7YZEjiLeAY8+G/Ta0D+Ma8MZJl0ZdNfMND/iGLWj6OL7fec352qsgUiREbtP38Q3x
7vVJLySByzHHGh/sa2MBCcHmZ6/nr5mwRzSs1KeVQvkBwwF/9NbLYFZms0SS46OYh47FHYksSfVW
cjeO357HHKIa+b4letyTpWlhPloLu/TDj+eeacZEjEPj7S1BTkc//zrIzHE3U9HZIj2g73xOUDQe
8f1JgkG10R/SCX9gbyN+9l333LOF3HUm8KxSPTStEJfY9RlrBViPkyrbxhPWmyGWzhmD91nbJhJa
Rm8jbzLXGh+jiWInZDG8bxqdnBIvgHZUs5ShYm+iG/yPwKmTGl35mv9iIjAAdkQKnE7dXUA+GyLP
lsvB1/t6rn4D/S1Ga97JopOPSTjuHPdbGWo69DlNgIfxcNMjbop8mIByjJ8Du4V+GGd/7DR9LEPE
rR5JPae8ZLM7syPPNDKIXjXx1vb3cRtTG/M+gNYlD6XD4BiTWFKEjFpWtxaD0g2vCMs/xWNigSSf
oVu0VvGJ0h2vedOehEEbiqkV2WmasWsvws/F5LtkFa/m4sKo0KgmJl5lboZvtGAU3yVhe+vSYrC5
ABlVWaloIyG7JpJGcSOxKfixsjZiNF5NC4iNYYLj6lD22svNFKY/yvTGazX8HSbCkxovf7L7uGSb
b2FWYPuWTXgJi5qPo+e4RCn+lHt3hcStDx1l2VKNuC54iiktozSdPhMwJKqnh7Cz4AVvB2EQGuNP
6hTvYuI3rsrmswNIabrjUzB27PfDM2KQEeQSi/RSMGx0MfhXYxvvhuIRPq2z0w3GePJWriUy273h
/yO2uA9U2+9Hr/qTJf5Phqg60wDI5x7RT4YYtcJRsfHH0qOj6O6Y/NI9TZ3YVFRZy6roi3vPZloD
4H4YYOzxAS1lBc1WTL8ed0hIE+UlJZhv77D4DBWdESGCH6wjQ34Y7vTm6JfV3uAbEgU2O8aePB67
4uLlAoZo1ibPxZK8B3x7sNUuH72y3/je8oaUKxhLs550ZoZvi3muYlSbQ9i9DxR1PtOlLWggLKvV
5wxROSLQagNH549I0omzbV6RY+LDjl8l8qJWJ28oRCiGH+lACXsZ6DM7jAUVGGWbuhrbXnGHUYSR
ueDCXUJWWT3KjIwCKFg6Igg91wTVStAvvdVnBz4QugOzkIFuT6sR0af7XifVG2p6bggKyiBPQRUl
9h/LoPignGbfPC5/WmVcwZHc1ZaKMHuSoBBcaXFYfq3f07BH4kpqx2YUlGENkKY6/CXVCadKbw47
vxxOk5OhFUCzlxtwdJfUTiLS9W6GJiF70HK/QasgnSewxV3gSiFslVtLuN+ZfBaWWHUZFAwzUqjG
okWJK8NCPcRmOpnO//wj92o8TTz+4IKYQ2fZ32KdwChLginpYpSFb0bDX5yv5JSZ6U/iM/Z0Jsgu
A3qmjcX5OAN0H9GWlQgnIxx7MabbmoEUsb1ziH6kr+FuQaYs1XQJMx8mA2d9VFbWu7/YT31fofpH
x+CBc9jUQxhi63hbXKM4TB7ejckGHBH6F7e2v2VvzShsmoDDsbko7vMNVObnzJ+e4oWBT+ngWxyT
s3BGejgBZkSxXQWd8itydc80kt9hpLZFDcm9RS1RBfP33PqMoEnjTHLsCOh0vxQMHFiWroxi9y6U
LjwgOJlYtsL7dMyfMsRPEd0+qcPy3pbJA77kA3ulBkRyAjwu5Mu4JVWO+MOyHqKwjxTIN958Fpsr
OBIkFgbaYI+iABkMpOhtYjEz7sf4HFQGsjqVYf8LDBExmlcZJmcgK8EGtSMCJm8UmN8a//jv7J3J
cuNImq2fCG2AY/QtCXAUKVGztIFJihDmGXAMT98fsrqvWd1Ft9393WVVRGSGSMD9H875Tu/ImyBV
Ak3CwvtjaK9S8pYvnGaLy5dVg6HZGjpeuKi9IxGBcLSFEr5YiPJwu9clnR4jrf6TpLLdgtUkgIG9
VY2+FjNJ8uSU8RMKFCK0sifissRmBAYOTGbvKuvvUAG+zXizswqAVFGAuBLzVUNNtbFa9QfzfNBj
ewMt1X7F5ps26c3aeH45TnFGsvtmdMh2GfZ8odEVG00gPvCoXMdDNqH9Zhz4t0ZoKWoNIgm9DgpT
FHrAWYpIJoQeAkHLcIPiLNxhG8e+PZYfKTwrAFr67zo6sBiYbtJbZK9COtYIW82jHw3tPT6mL71I
8Qr02WPYTH5jZx8dtVOZssWwzYJgcipk1igujn+OnLL3/kxFVT+Q/oE5JUx/wgX/Oi0bJ/r0t6om
Jpd1/xXmLPiwAVLZYa8urGHndHxoIKqiIDKtq9H0z3b4qFPFbOaeJ7VnMgImddioRP0Wq4cJ1RFL
RAeSfcympyYtnbF/HHQOvxbNuGYN0DBV8tms8lTEKxuuYUbmDYkbRfgxS5lu3cbL4XxGpV/d5xKt
VkyKBTQb7OD4xBBNeN9evhwsAj62NfcGkmrSjNDTVESxEQ0G1y3s7Gy3RGyC9IxE7Xk5E6cJx8q0
H508fKAYJxBM5ndL+wkV3tpOZNs4I57NJEE900N99t2pPRs1mK3F/KOzUWYKGGp43sPT6K1hIhoq
uZEQXSaYN93ilhMdnJZ2sfcOwh0Ki2KGZlw9aXr6FcXRvQfjGtoN96SRopNu3eiSGFvDKl8qgHKE
zBW/hck/xDW/KlLacD2/2BFfxlDzpc1qhICr/vZyfSlGLlQ91S5un371zgNfLXqvnjxYrc1wXpik
FWr5G6vwh3+9P8SI+fQeDXLNTduUf3L8laydRiKWXPNlmrijVDgh0TF2EMwRo3eURV12S+VvGyV/
s9kGEhqLBxM804wNUhvcJ6JnP6qCWELqLQd983CkthjWgYQH4h9VfQX6oYa0Kql7+phPWZaMMqK1
Sda+qjS6RzbfQtbKOaBWyFGKO5yba6C8EtfEce47tMFZykc752CoeAo5wNYvi00ourT6Q6+199mw
TOhnCrT0alpDyEyhjWx4BMi1aO2J3Npz3ESEU9Trc+1hDdVj7TLibtcX+ZGQZ4ZZ0EMY1SYEv5rX
Ec2dynOdi9jMAnIJ/VhpXD6SLKeSy1/W87lJdWZP9tOCSybQapZrOd+7MemfY9WllMTmhJuWp8Fo
piPLAgJArA8g8Sy9PIUdjAZurGO/WvjZSNpbU8CLx8KeFTNYik33OYz7c9/xJlV97wWZpn/pExAN
Hd/yLsz5nHHgI1WunuKOHPeUE6tuuIxKIzwNevTV5/w/PMP5Yn7TNNPMr2w6B3/P1DtMrviHxLF/
RAi4IO044YG1C4RO8m8+PisEPv+8rmyticpxS3wPXfEkWaE6QFUqx771MdrpzM3iHTLMAwt6bbfo
WFwUk3MmUHimJFaujhUYnCks8GsAj1XttBEzSDjz0qPZ2S8oy2nGXajDOL92HUCnMK6yo/ywobds
EzN+axYC6OnOtu2oUFrJ/FaTgD0PD1XJKQ/696UIpxvMxz96Fj4lffPgiUqnC2K9UfGXTzo0jchR
A2yj0dZyaZEzLfpyTPBPVWL8GFWibRcMVClyRxc29gY5NsRZdK2TBaAv8qxXB9/mxnaiLJA6LPi+
Iy60CdXPMDlbnb3DrvTmt0nRWyONb9ihcUvSTaXmPh2TW9hLGGPjTrQuZHlLRyeaPruohhLwAALm
O5OKw6LSe8Tnjz0ZWsjB0KuRNjWHD52kxhZYsyaqW99O7oViJF9Y8XlR8pK08s5V4f1Se+ey5TrM
JjKSoN0n4qP2SkYpuGGyUpy5w4K2sP7m0nY3td6PW+Mj9zTmuDFmo9n4GJIFE5B89RqquoXZj96h
vxMzb3FM0+iWjx64972dOQcDvS0cKigLNj1zKWoaxjxZMCNiB503Pc6DnSwU1uXOvDK6+m7ZS/mW
nT4tCMlRkjKSGBb301D4Vut7A0gr/QL7UK3nMCIdvDkJw2z2To6pM+0/lP460t/jp66R3fMyWovz
ZdbqUEpt5gPNH6ZROKcYywxqlom3k0otFXj7DNhXhiEeDITIKIK3No8p7wHVvrucNHgx2yEG0OHy
yow4Jw8tMjIGlv3WaainSfJ5Ym/93kakZORISg4OGmF0BHeaVt11BTq2tJsjlkDFNh649dczFxcd
h2/iPNdoF6qYDM4e17sfyfG9bQGbJxm9Y9d8kwHYEhgGK9yVsPGIPAn6gl08FFQ6DBPC6UK8bCVe
dA80sax0GnJPxX5v7JpuHreJfchNTrwmBrprtbC51aLfI2UlBHxdb8bTYxrVp3phaNbM1raM9M9y
iKnGSriYZbO6X6k5rUr76paBkxVuCJIJfh1MPxlu07GT1luaMsE3NWwvEx5QosI+eFZekryDLk+u
306nf7Akgl2rIYdntlD0jQO1OmZ4vMQOrviJOCu8jVlBTq5r4juAe0OGMK9j6fEGaA3smyynxc/x
NKrfZFzLXZIzmSThcg6RMZUpWEs8lowC6+UwuxyGJrBhZyT3LXUtF5ryGnnXouCZXlEBG36sJ5zY
ffH/tXf/4pf9b9o7dHD/g/bub/7VDt2/oc34A/8S25niP1xXB0bmCrBYgt7jv8V2wvwPY/XwS8tx
Xde0TH7lv8R2tsMvoenWiRqwdZNx6v8R28E9E3DIJCAyBHKI48z/F7Ed3vn/mzLGatn0bCElq37T
wCv272K7RuLNT/jv+JQEophY4z6hB3AvbKDuPSy+G6TbxM2u2PhIK29uLn4WEnpwlC7sF4hBpkwk
S0VJcguMVpzzpdmGSfwZmi1TZHvqdzVWM2960lqPxm/UDp6nPfXYYvPZsVmoPwpea5yHMzoq5MQh
+ZnwprmfO8vYLLb2jWO4D6LyWwzGaSKDpKyYwck5dH0H7sZWn9ynbulF0FS4YMY6YaUgAILKGvjg
Km/XUrR5GA4cBi8i0KDfct51b0Km8Q7pMSwe97XyXNqioic+rOGta+cZ/4Bu3ZvRZwlkJ+yjtdNS
f5rbYrF+7boKYnMiDhVwFnIvw33vrxHB5DnuujXLkfy0P42dvsxt9zCW36Mz4K0zEdbbiKhscuHi
scLiZzOBwAfHgPdkjtw2HXTG7TCaByz3bD1WubiYTqbFxEAVr73joH7qzLuqITuEzPgo1hmwZya4
5XEB7sVtaqXziVxpnNnLT+YgBZDe3yQktEs14NWYnG2Uj7gcJlMYHccaqA3fSJ6Hv1bJoomaPcUT
kJwIB8LZ6o6flndGD6oHmnotwc696xq5MBhvGHSpTTcXwVCNv8ZkF9tpaO+runtoPQeNjnggl5SN
NFPtQGrtXaUHyMebfRPXQFihhXVNPZ1fC8UUtQTlCtSJdsfVnslyolGm3BdcDIONrWRklsM+/y10
6sdpTc9zgfFaOuR9r5ue6SkPaeKwK+Q3Qlkyn6eWNa3Z3SEqC/TB/orDbDhYbXNKZuZAQ6vO0mOP
zrpgXUlqD+xvqkA6egKsg34v2rJ+ZDNqMiUgAvESht0DEoariY96P91XC/hTrUXqMyW0faCFvH1H
Mlgd4h7W2cqGyfKtedF9MeuARUabzM+q+K5tjFN2/FCOqA7gWCLiwbjrlzbc+anFdcE5fjfF/NeF
0bNUjE60KQB9i0puwdFzLRL52Jmkv40aVUY0vHphqRO5x3uHce3DDL13g6dtnzQ6lgqouJ7BOkRf
o9BSXFfHeU7/TG0E04U8h9YjMAH+9LMR93LjJabG8+KBa2YvCsIMt99oyyBW1sTIDEocRk52WECM
UhrQWxf3Bw0D1lZ4I7kC86thYzVtk8mC17OGSLAms3jrcxEuQbde3ECqFn/Uk5/G7uOdPSQdt6wu
dtrs/Mwq885SLuLsfGKase4UytQTWqggNBTKgs5MNmLRgJnPus+I1bzXq1OV1tDbhTGDpmP8pLsN
BfCud5LqoW3nilnmmPoV6wETBsHdYpQ3tUKsYN+uc3T2r/2Iah627c0aG9ZoHAOxViGlmM1n3ZlH
GBCM15nFP5Fx2TkmoXoQvmHsnR2NlEebpXf9m3VReM9q7W5KU+dK+70pFuuNYl4PVDecNW2OzhVL
6HmZx2en9F7mvoFpUdnfybLYJ2LVAtPSoO6J8b0GFnAmvtg+c+R3vutZKYXgqJ17c/AOPLCAuNL+
rhnldJpTw7d7OuvMtIgBGXJ6Ihpi3yYlmijEWy1rYouUUdzLttkxikj3okAFnEatXwJ02tBuQJlf
fu3GWI41gjIIqrGPxWPATU42JmI+u2rSIO8JjdFixC/Ilhv2Vdlbsz66ZdK8sij/Qp4K2GwN6CSJ
2vHG4S5UGCkNl2S8dhkOpE0EGAbJ0rYpybO03xPm9xxbu44iEfJecVcNNzucYPlvexOuWpGGf0fJ
VFHl4GMZtK29EYh5Zsw7g9/h9259xb3gHqrIO3ezXfvOxA5FGqCTiFB/9ySrHVJzwj2pdU50ZouI
ks5odkZ7ciUnd24zAaSGJ781JgKN6E0Sf9/GtOUALMgnIPZlO0bHaiI6jTWyFcTtcjStCkIyY+KN
GoeOcEg4KqL9TNKGPjYyoRd6w9tSTW9zY3XBYIP8wxG9HZBGTQItlzCAuegdKXj93L7pY81nIJtd
AxYF/y5qtooTtjbMV0B6pE/0FNtebF+4/K6Q7erHOf/GrUyN7ebj1RPG45hogAF2MZoXxHEFMOmi
3ZjftWtG+26xEa6mDX8HjUyzqBHD0R2qA3L/+2YInQdpOH9I6lDm5B49vmqi9IpLEUrKYAxzFnAQ
H9z9JgNqw6ZG1PdFQhmQNNlr07FfiCStF4GSh64a0YHNzNnsbyWGbBvybpSLms8y5X8Ve9oQ1pmq
fM/dyd3BxDt3qGwCW5K1joZsYy20FfD4UbEW2YVUC3dv29XD4Nb9oQpNv0u9GY+owQk4z8HU2dM3
cShp3n9nsnVW1R3huGXxVDCD3FMI7xsGely9DoZoj8Shpevw64rorlZtfaw+NR6A82gogrry4h7J
KugSoR+mahbbQaobySegCvDjupJYvAjtrG/N8c+oyPYyiKFyPBsDVD6czLoWe4UeVBD0tWczAcGu
Jiqmnm7cb8QfYhIOyoFhuNSxWnYq6wPkptuoi4EmODpO2AYKhcEtzKTjrmPWpTfrUi5rjpMx/q3X
PQCpLP3z0piP4/oDgZcp9lHUTihEu3s9sY1L6drNho3HewpXs8Ihl3OloHFgYYdy5JcFNRqK/FNB
+lAJd7JLzjDSY6C12FUvhUNiG1HoJ8ug1xXISgOc30i2TXxXjQh/PA0Vbj646gyuA2DIWEW7ku27
EYk/nHcfbagTuVZU0OcYTtCh+4LEAT8Mm0NT5q8AK61j0zT1GRrPyajH4cp6o0cThM9d7801Aie1
IG917wbW9rsqyYgJYJ0FDP6R1CDlT+bSHGM92hsYYB+8CQ6CXIqQTyE1iXYTYttMI7+9q4mLKEUP
SrvAHzvgLshW2Srx0ds6uY7KFBtQc8zCNf0+FIhxe9YFRBEvx4GZ1pxNDc/5UASkrhvO8JAtWXQo
O+kbisKuWH95sMTvlKFrgHt/GNJupwFKOFouZluUYhMm0aYhJQHlEeD97mRoco1Tc6gbFrQbDeRM
0o/oVlFh2fMzdk04TO68yg+3czLM3PfiF+oZMrGFJCxLv5WThGbhFRHXsb74mcq+BnOC6pjqIO3B
+jC6qlXgTuzPvajduPBFD6oYs2BhP8Z5ZB6n+j6nJ7+nOIPEnQFx01mqIz65m2BEwtHp7mSkBw2B
9bwg6QUmBZKHPIkf2JcxfmbQmFgxiBDi1jyMgDgP9Xw/tZZLAi4a1CYGoqcP8DqQQQZ2M3NBqv6n
i7Bi5oRJJjqe4hTcxNZoupQhOEEUWs8w3uZoQk+BxmCZFYzV55l7HhzBgcFOtjNLisGpnRhXs493
1hsmn6zflUs5ZuUdDJR7WYH0UNm1CzGWDxZhvi3bFRYQuBZ5xY/4S5j7uzYkrsLl63r30gvxCLBz
9JGvOCawE7ayL7E75ywScxbRXAksgdcAgjY8ajaT0GH6WsKJHOVEOyzCNYNS8gNYGEqQ2X3mRoKB
9tkiiMuvU8gX3mDfnNoIag+YkbdgFuqT+Ta65GEx8e5gDJ0QoTxGcz/vutgGyzCQEF0k43db1SA5
RY4HuSenHFB/kDrQPfVyIpUOzmrlFgZ6dq+F8Nm/tyjloSeAuhxTdysrePBL6DFWkAh+uvoQT95R
S1A9i3mQuzF25CXblyoKcTTUE17T5qEsiS80OkYYmFN6hOjkz4N+BtuAaKePjJlkPerQxKPwAvd1
weIQaF2e7vqJyQOi1X2V9Qp0ipbcFQiitdiGaxsjDIU7w40scDAuSc6Gv7wf2BzsdIV6ZmnRY2LO
3tcRovxWdNEaE4Exv8YMj0BWN2fp60h60JEl8zYsQA960x1GSW9r2mCwW8BzlwhGKsTb3WxiTASW
yNPhNp9tiPKEvU24JSznKpRGypaA1oeNggfLBUPrzdE+M4ofm7nXVKAJZi5ZBcPezDvGViSLIVGZ
faZxhq8wUG0iS3tK7OotjLIh0CXcgIVsjZTMtBnTBMcuijzSUAOzpw1LVbMnMPSlsPVyF3mjufEm
E1wxfYG/gPbzaceyNVKPTGgiN0ori/bwXqj+0JC5DLGbpRkfl0VuhU1WX0+O4zZtJ0gLsn9rPY9J
txN/Da1JTcLjWJSNRiYz8okpi62g9/rnFRB3lOWD03YV1myHQG72ILkg8rN4tmk6GBna1J6OvMIk
u9UOS/IY6fZGaeq6phuSgRsU9PSs65vnNOe9L4uTPUVvoq2SbeY5bsDAOMijeEIbhhcs0/N7wuMa
yiffE8uw7z2KW1PiReq84oAVf08SGtqDInmRdcw3ji56FO4fDdMZ5SWSPAPRn5lnH67qfULHnmI1
v/fhGmddX+ay3mmCfApP5+Bcni0Zvnopwj9wWI+eLunuNB4eZZ4w0NZcvYytw/LKgncTOf/o6pq3
LjLxOrvaHsDAvhsMLLBzFQYty2HM2DYhS242PCWe7W6VPur+PMSSXW8aIW6j/0ogqpmx5XMshciv
ZOBxF6a5ecq9KOY9dQ0g0tri5/hbYm9+ZzVNakVHsoLMSUSPvGCeiCIkmNSerVcUdK+OywZbG83l
RMF4rAZEPY2nQ6gCMVRXEnF/Wn31KTPbvJwcX5rY2Qqg0qlGFkTBlWJML/Uym8wQCUprVfHmeNkj
x877qO4I18WHhXXPpcPgp0vkQVfuqfKKH14hGi60pYwKEBhQ0B/++d1VSiJ32POoJvowMNBE9ML+
u74gXJF+7hJl2EFbhOZnZTTnJSvcrA6OapDFSvxstpNOCgV2OxpDxHXGFNOYJBNnxwg+QS6eRAz/
bOk05LHnYrsIO1IdWrQ9qriGicZ4M7fedejFx6Lq/hjAqTZFyhCoG+vDWLbxrusJsEJv8MTBsreV
Ze8TdIkZGIVbV/fZvmuZS0nG2f+o9rgL1PWvKNQ1i8b5gUF5lrMftL0sKMdoujMA+rJ5UORYswwx
EAiYHZYvxY/parAEU+ted2gH4xzDSB2plj9v3XRZ7jEkElYzFH9cC0KWkSSnClVMr7Hiigk3BbRb
Io9pblVDEGUs+xuEojLQi+wGf+pBelkVCNiKG7amTKZJNh0HA+dTzSGmBVVS5oeomf2SGTxUXhMI
km5+1CRsHTQqt51OFuRmEPJv7WCjWgzo1NNELuncKuMk1Z8EHsF10QBUZ+yoU+vSKW5AbC2fIXlY
/JnoLh/KS0Za0SQSEoiq9Lmgw9uMEc3THF8g8l9DW7wghmAjkskX/AsQ3BedE2agEKKOHupdxsgG
BD9nip66BIaI9JJiusoLHGM6a+adNc5oCs59anA4znDrWeQ/R6Xxq/A2hD3FEihCCslzS0+/DOqD
t6MIFqs5jfxCVqBayVu7wKiF4bz7YgXFNCprQFz1zn2WnesJa6mCmNem7qsn2kOLSzE2TESG8z2t
oW/rRhDPE2tgkC9VuGAIVOU2F4p+wgoqW93MMCQbLsUwlnlHK0Zh35qcR1buMRnzYPyUx0qvCbjs
A7sCVtki3am8jKgYkHndY4qKA+UfD+fS+iou72btCDYEEy3zugmdcTTmLQA5ICPCqw4VERFLQjpD
UZ88Bo8HN+veOgILyUHCIhCVK2UrGtxtIQnxw7aPIQn9/AzYYi90VkW00Wu443rZGAAxusq70cDG
V8tihGKNPa7SKnrwgARddeGe86HI70etveV1H8yO4VyWEImuoII+OzaQWlEvZ6Ol7UEPEI0XM0Fx
0AzQ9wgNMBCXwNFCUpvguUMKImMc1JJHuVD7fpDIEkOEjfYK/wQC8D1gF9hNHpdS7gpYZcX0BBcA
tO+y+NgVLN8gZxVxBn7H1pqCscMe2qcsSIfaVKdinu/TFEePSAp3C7uvujCwZfdogOKVZA+ieR6/
3CZ8UAQG7zqGu4yEC7ivQG6LjNrE7ZyvuCnVXd6fYWYRuvla1yuwx5nuxwFQgkQEwuOgCj91BG3K
7IWn3H1lvK0uwo7fUfYi+xHaDVMIYYtW8WBwLfL3xIHHbHoHFQhFs4UFyWRekg20t/PiIGzpVqgh
TwSbooun4xFZqnM5y1cmyhh61BpJRSgAH258TIRxqRy945lrfZt7cGO6dYJkH3Vc3l3JA3dhcYQn
PiZnXQRulwFEhNtGDRYq2P/c3V+cyPIk5+WQKH3YCKSNwcItgT6R60p0UDdiazznDVLgFOk9Sbpm
6JeoorD+dgc0m4wII4e08mlxd+TOYFGz+UqdrKNu5nG6Is4/x+DgOKCpz9ABfFWquIv46/g8Yk/8
YZyCVkSHMc4AeC0bc5M22Rg2wT8W/fKpdcVVb4unhtXiRUNUU0RtvLUlmetLaj2qWDEFlgq1frFv
M1vu9KVxmCc1AwiQ4uy6dXe1reK56V90HQWL7mrg+bTkkJBX7mumOJRFeJ5JpPGNBIVDiLAsqytS
6UmPDJbsa1Y9du4El0jSgKcX3MAbMph33gIpeTGiHT9Qd9F1CmzBpBdZ74Sxzh1Ghq/tVpkSr4fV
28EiTqZmzHjiDJwezCGdcDrZagE8uWCNiunats6IDCYJPXzmuMjgp2DHno5j3g0PYQWde+6Jeyir
B+xq+PmwkYDwtdmqImGtkmE/YBUAILIykkyGZV3C9mOxw5uY9Ftza61hPGrMCvFjs/bWy8Vf8MXB
I4hOtWb8Qa7y7NET56P5q1HsFOEyXmxLfAp3zWxgxRgqSRYCTatq+PahRF7woqjT3E7f2tQ8puib
MRFqFKUEH+6hmj/OPZvNvjWSLXIluevEOwA0nC4Tci30o3FQkMjit6Q4YGPNOjb2z6LEda+bDxFR
5qfKFMcSDM82npiwtTMYvKRfLrkB2TmBaFioElxO+iw8oR8f7JkymDbrPm6Tx7wgFzZHAIZC9mrQ
9G7r2n0vavWLrMyAmpM3PsN0LjGmA9acdGCtIdWWWi44iFJ8lKpndJbEyQEEfwQ8baF7XPT41ILn
8UckSwFdNOxmYjurvHuZXAO1Gf0txqdLOw6PRCCInchswkDQsaJScLatNVtrp6fDHMqNnRBv7ZTd
WoX60Kydk5dXmKNHyrGaYSP3Hl476Z3A2CQH85/EdAicTmQzQRobzuel3y5lu6eUUxx9vXUAjcVE
lepi9srHliWNPQqYk5K1UN017NiLvziUzsoCmS3gT+A+DpaYyk2YlvLHbKEktL13hlA0gP+ElHrQ
ROERs+5C0Rrj5m/4cTu/6WcnsDNgCgN6S6/Qjvx3rNJEPS5PLey/jaVzLtAolgfiUttDM6afkZGr
s3Lrk0NBw50of1JwTAdqnosq+npfOFVCP1JT/eU86XkyXmuMEgyFkQ7L2okDdFsNpAmW2iAO4l1d
chGy1LqU6HlALtTHaAQd7PT6johV41X2fwa9kDS8hFpDB9ISlKKenYdBqqKvZPVjsZVPJnIxmKi5
FroSQZgcP6FOLUOPgl7td1r+pMZPV327Hn65D+qlrLg60VvTg6hKPaZwJeD2riKmcQQ7t8/yNzdL
vtow8nwTrhp1K03sJFL7TteXtzJiY5CYpJaAEOrKSMAQlZpf2WQj86a9VJL3W8fANiti1nN2Lfzo
vNIVvgkfD/uuJR9IKj3bA+pXUX+OXLKbS+fL7dRPbZefk90PW3cQ7w7ko91fcAT3wzy3l1SabC9K
FC6TFjtMxVR9aNv6gzSU8Saz93oVnmpGxEyozqeDSMo9CTLuiZCSIK0NXFyO+EaGQX6mEZl7LKx7
yvpPVFntLhldGo/pj9dTNBeOOd7lKaI618BUqeraBFPBtVugdL8QXREMs3jjiePGalFt48j+SL8Y
8yBpsm+RMH4Y3fE5WJ/zkL5F2JAhIZKywJ1HzufiK0xwyB3d48InElVVfsdxgkt/8Z6GJt6VbvJU
rskBgDii09DGCNIj7coAnd1LFL2IPDvPurWwQIl/mxg/i91Be5o6UMCjQuGgLfrebfq/Vds9mpl1
LYG8pYrQnbyba/aOMihMwzuZTfGYlyCR14R75uPPlMbmrsJycvYsTjY0RIduQN+qzPrCz3jTKJBB
Ypu7AioCzhMcxIC2dx0kENhkLL6Y+EaZVf5ErBsJKr2bprA52RgUFg+dp9Hcq9peg5idwNQQbVFy
HUYFcEaCpLPIM0a6pD0N+vjSy9m9CMspMSP1lHp61V5UAg+CBE/C6JeG/tP+ziFIscxBb0eupIaL
imNNatNjD1yrGoVFfmvJe9cV+GLSeGYaGIyFh0+IGevz1DmPvQBAv440RIy4SGOUcuZDwUUH619j
cnF2DbnPyxmtDfoqawJ3QKB5vJ0SpPxWg3Ujc28hvBOWarRmrZPnVzfXL7n7XLpWdOkKsg77BSKy
5unHKq4uaqDYTvEKysAYlA/Ad42k3ngEnSzlJ8OWO6Mq9hZmr4p/62Bld2PyitZpM9BaOGW/y+N6
H8YFnn5A7FN0RIuz1CyNposLuJOIyMBNoV++knzBqPoRpvgdOwO/Mh8thsIOeziIsFBEmDOQTt1j
u0KQu5kxbeCTYVH5mkXfncl7RMG73oQ1m1iDLX0B2Ka9D8uP0fmssGQQ1XtFw4GrO3ua+FKV6RyW
ltkyF+lhicVJM7SXwiReagTaoqViN5AXxzyc8agxh6y8WJfjR1lJd1d3BZyjXNcZdPGm4bmebZ87
+qP0nF8JRQUt4X79/wx26yNjxa66AX3C/NL7g95c4qm7uhILMJOc/YwXJjL/9nibPOiQHoaNUf2R
aN4VCqeWXQOr343pIJ329Fs3wSzpSMzt7efKfHCgTtag4nUr+pnJgTIdPonfrvzMGWilEsVGVO0r
9Z6qOx3O0BrJkUQZgmaub2K2N0L7LKvwnQRfvwP2w7KaUdnrygNFThFMGc6H46jWaCwE4bUZxB4q
EuTxLuObjACzbIyh5OgcpCSvhSi6bZJOXXYTXhBnP2IAWQuP1MMknDxMc/Q6Y+eUXhLMVUquFe0h
iZQ9E8kogFWySWly2jeLdWVfvpeQoHuWL41RHnXgmG4NCL5kY9P8DkjEh/4ghHqdY57x1J9TEjsM
0HopVKVZvLKOS+lmWZ+w58Flv1OD8Ocs28G721WRDmxueo5F9magSGagBvPOQOo5G7y7+AWW8GHW
b2YJ8dQ8xJHZQ6wh4WpdRHer0Hq89Qx7rO6jZZMRY8OrTZKCGxrA8Gxa854ChBMtZwZIIF50DcFO
ezQAxotDZgAbHXhx9b69zeWNuf2DWV8zdLeSfWXdnCWAeKSuRs+nWpE38WGPNaE/715zK9w0GNzW
z1GaQSrcD4AMVxw51Qjuwg0gqr1dj8GSXEzHe8hYadBEbCRDR80Kfd0og2pgoNssiOOqo5H9YHlg
ktnsLPvLHlcbOAthV0cJzY/AlLA/KYPQASIWEPEbBJ+6gAlHcc0ARSsjv3MwNYCkgQb5wupjtV+B
jmTSXwCH6H/XVYHDhDsiLUvv1AsFMJtIvg5C5Fv74MjsjFWLJrPBrnsZK+CO8c9AQ8Ifeh4hAyZa
ds7K8ozmJBYf+Ew3GZsML6iMR5q4EfdhhkIprlHexP2tNmkesS4WVmQ9ddyJzyXkdr3JYJWWhOws
yHc3yyQuNc/IYK5cc8xoftaVdVA0sj3mg5pvDMAUn3sP7AvWVOqMydXKZHJsIEIs6hvNvbA/w+hr
ARS2DgkWEnAseSRHmrEKgoR6r4NQqY38LFoqiWZEGs3Em7/u1MT7eNHvqJjYKNiGjaza+kwmDN+F
nr1XjJq2yUoNtyNEh1qP6BaM/U2TEWP2Ba2RU01Bvcocc9iqqDYDRx9+3QWpLQP0XdTQji8xEcgN
9IOG02RAUhOTkNS95JP6A88Y9MiXSSCGIeEpms3PgGHfC3lWNq0WcTGJl7I14GxDlB9S4fk5KUwO
xy2XDBeEuUx+bcy7dMq+NLi9i0lA8LjMQZxCHx2bd5j9+7AgwCIrjxhfj6MYyMRNbCaqxbkgMSxJ
H8x4YA6DPr58yd+8xX5sZ1LTQeTfybJn4ddndChEthPEfdJYVmDpAPDFv4eWqXD3nZTbKFlMn4UJ
aZHmjW3ecYS6ODEXckx9j7T9mEzu2+RG6A0SjZ2xuGgFKVE5MeEx0nLru25x9cp542YGj9J0xrq5
G+L5NEjbd+rxPzk6jx3ZkSuIfhEBerMtx/LV5dptiHaP3mXSf/0czkISIEhvZrpJ5s24ESe+JULx
kMjD6OYvUgx/3Z5F7Gsl0lc7l/BCKSzqsSEM2AKYDPLou8MCSsmQBQgi5qppwhkVzrCO2ufgur4F
zBofBiqytW7IaS8I5x3ZvBOqMub9kAeKCYC+HJjwwB61up857iaM9BW/1pn3s2mqtxYzrzMOu0oh
NqhnV+bys8blwaq+zQbTxuh81aDIFkNOKqHtmeAiAMOgMps8wTRGPsnVzjJMrqWTbPJ6BOzQgqGx
4c5ERvMk6LyZ6F0wedHNUW5U8Lpq/lXG5Zc+Qfqc76O9g5jUAKIZiNCBndtEgfpOG7e5cWhmz0NC
Kq5ytDiDKaU7ODT6YStvj23caSfsE+y9G8AXVWa+FYp7r2vtVBOxP8zQH6sErJfCBAbdLGNH8qVU
+FW2ON9j7S0XQh6yKKIsxFqPKfpnz4W7M8INwF6dz1r6boUAw2z9ksPRfi0q1J/oAZXW3ncZ86Le
skSKJpZ0mQfyy+UipnSJC81Mchkgkj51uKYylIONJ6x1VM4tosVNtrtc36FBLi3VJw0ImA1fm3cd
UADBhj0SVfJn2PJmKsarEejRvu7j5lgU1SkzSLvTCDbMSFVrKRLgN6Znki0lWRIaqzTmq5odc/Qb
yhUuNmx5rR93veaw+Tdpd5GkErGE8deu+zcL9C7ECT+Ik6sxfhtAoaSpbIbMIdccL3sHdpmT95ss
I0c32LtavMv3GIKFOGV9hddzSXrUKidKWlmteUt2OmO1hyqx0Zs3iImy81bNUON5S3wXm1HYnsbu
I2nFJmQAyxx1o1usmRPqdrQPd+hwczFBfI6MhsK0e+zpw82Y6a4TZfbY2mRGI7M7+D3SL5dIKrnr
VZxX9rHNE7YS4bgdM91jQU+cwoZ65gX5T8tGIhNgYrCDZPu6gsowJYyEUn4puvOaBZRZE5IV44yp
bTCDD6zB1+YYngvaQ+xi2IcSoE5BkHVKTwpgE9S5zN2XY/qjYchcG7XKs2LH56KWH1UwUjxUWGeb
920vHMVd6rU1rPPBo9hbO/ZZcnYd42UU1o1oxyMMKIAA2OzgACrKicU3VF49qOl4SciAg/LLkw+d
Sbv2fNuUvklYhwidRXugVPGj25SaTqCcSYlEGbhaZ4sB6zRfPoNzWn6X8gjFTCsbQD6zN4uz5z2L
mPWJHo4xwQG32VBydivZk3GYk2i4mw3AQUohAP8DSFnL3gP4+xCzMa74p7bBJQ0JItjKKrV1IM9c
XrVxVaLd0bW1Jp+xbMwJyG2xtuu7qoiTx36v0cxnxak6xvkpRS1bVj2jV/kzgOpH4aTT66XsDkrn
XmKYMV6CNt9+wwFfMmXQTQmufmLZ2VTYXt/nwHIW3mzlpegGX6XqUCW/GtLW5k0R5yr1BR2LvKen
KnQ9iGWPQq7HNjtBAT5p5OB8naZ8rTa+IBkjsH8SbtSr+4xkEBCMSrxrakiynv8rxcemEvqOMQvl
MBamaDsyVAjy2Yz4/BkBlROM/HAc+QmQwEREAdfSTMrKnpAhxDalcaLnIWH5CQJ423L3cjZDKrBa
rkW7pqOjw0HVx2w4GNGF8wzrY81i6f8umBlmb2wLNd0lcybG65dRIl6qLruE9gmln/2DPLqq2OJ+
XkeT7YesK6ts15nOvXPqJa7Mtc26NkB6y6OctYjiN/VHPLIXxB5a2385natk5ZZNwcZsUgkW5em0
Z3O2Jtx+YlNks6VmOCVxRT6MYIwyt8hdmI9RqYqjST6TyQtmSMzVbSLWIgOulvwlq+pGP92m7atz
mWg4gxOiDHwZJ+2e0taEZ6OrV/TfYW2byUGRuCSEj6aYHDP+CKOGP4/XwTsl0wtNWGQ3rFNjj2tZ
pLzdGdAPoEzFLEYYvlP261mWTomvud4mhawsIIxJCltqQa6YrU+HrzaqZ6Ez2mtTSjuC2HqJRVUG
RKmVHrb0RmEkr4IeXL7QjkqJf5eD8zdLGRmq5JxZLlXeypGbBkkU8OLeWmaYEPRwz6Q6EJFR8MZl
gfP0WKQBS4KXIDT+Nr9yHdOR4ZYvKVE81cVJUlO+JbWVh8cyERTvhuGqKl5Qvre8XK6mHVPBdAFc
PBb4q0uuvIGTqEfgvrxugjmgSFjXjeFaSjJUqiv+TD36qdLppng8aZPGqrpy2HhsrcT9R0jyCMjL
20RK9BqQccWX/E4a79LRjT1p5Q67wnJIEAyUxNr3gxRbU9ZXOpyOVcSKnUc/7OwZhC5vEu8NHR9P
Ypt0nDoKH+TRrVeTRsqR/KeuYrWNTZJYnQ6cs6KWsZtYeUIMdL30Hgq8kV7+5nWfXvZOad5Cw2uS
eoh//ZGv9Qb+jF27nOtyaYHnhR/5nibOumY9qUevEkIIBuATHrTZSuYoLy17h60e6dU6U/GZji0d
SwHIHJTmQIoDBQSPzEVXUEUpVk39Y7Rtvpc9YyOpvoSyCa5kYGGT6bszTb54sdkiKSbXdHJ/o+bV
mirCjLZym+b+aeerUo91iWuSfo94/MXUzxNvznc3ZSWc2tcM/VWXiNBu9QmnaZ2a9dZkBQEkjU3c
z+AYzyxPfWvK2Dj0yab0/nqCZ3z1GwZMCmdCeA0gtIOUVR0h4g67LIu+E+I6zRSZt9XofRq1wdd6
555q4ffYHdIkULd4xPbwWKkm5FaZDZlPRD8b4wt7IBbCeB3dPjwCPnW2sTe+KGpKaihowwP9PyBV
0j3hX672Kp+wod+6nek7MngKTzFXKX+yWXA9m3OgBqaaVrFzv+QTwVpTf/C9fQ8HaB9uoKGY9spL
1XAroyTypWnMJSMRSkl06MvmUBQTPJBeXCMy2jQlVSeuGDs9L281zFdIIMNCynybu+qHYphcm7Uf
CKzFImgj7OviXZ31kwzmqaUd3Ehe4tQAgga8rN+FoX4f2nEbqaNv1NUmLnEETDoep/iA7XkBHGfl
4LHBL/VRjPVbX2draDwqwW+KUofq0U7FzjB4xgztRzSN7zTGk38x+bTFRgvtNcvGFTu9vWSzs9B0
zC2lXeK9dOpvve+yA5bYW+Opa7divAminavGnyA7LJhB1oOZ+WhPvxSIBCtXERcyPRctDejStowX
fq2+naireOqOEwbQTcoGQyXQPeOGOI4Ndkr9UKoXNucHzSqWVuIdRVR9AF0i02dB6yuYIaIMcdS5
NLlGEMW+VFUHOVNid5jlV8gT1Ht7Xp0yLO96BQMItfXXCewVqswtTmkYBzHhDMiWYfq7mPTGL0y8
n5AM0IQ2TNlnbME4taRxCF2+rpYFsNdj+2Z3xjXPy6NueX4SU1wl1vQ4LIT6OmKT7hqohjq/fi6M
arTSTXvdmtW9VMVtqvrzwIrZ5OLceMHNrkFP2Yx43I9CSjIoIzXjYUu98bLWgNnTgGswjA0VeUTx
jUmq6x4z0nGyKdTSQWPOFeep9eUS3m64KBpjszQmfoDWm4EClCMIG0rIbp8qpe5ktMekIrBnhysv
gmZi0AujRHtp8kLyf9njoYAnagbPLlTPHjwvyfGR6kfXYYlH7wy4i9jaSZa6lTHsmGdejNE4NibP
q1AbKA9IeihKiVi3eeW7hIYrJ75QY79USuE3QPhEbzwqw8VSYN4inOTRoO7i6JngiFvyNWicfcwk
Uqk4Egg8BcW/urHOE2rQOI+Rtnkr0KvW2lTu4vE1i80dUCzHHwtra2rf9Dlb0M7R4ixX7qkhi+kc
DkPT3hSGdYBk/egyOdtKWVEWXfTIMJ2TEI6vSkg1aHJV3fQjYS7oovKu9807Te1HzabmuWqn7DqN
xCCG4DaybqGdbOsG3iNMFaqqkRVGLLORqa7DezBgUEpYvZijeB1Z+a4TFvuBchDtj9oom6B7x3C0
mUtktEjxy8Dd2NSUtjDNKeVe5bH0W0GqCffvNDVfTl4T4uyaPW81Ik9cbblLH+yko1mRVufaDQ/F
3FQf6vvRtIJDAPt8YVfNu9fYtCOhQeYUaPUTDVL8TzrB3NEYm57a2fesdfdtM5eJp+DV5cDcBp96
V6l00whKXZXhOc2SqfzxCLh43IRsNzkGGda/Kj3kuXWrvWjfyewWvUZdfPCCt2qgCUch4RISthpm
NqY59lype/2n8bAvEM0CKQ33rOghqZALrejGLpiuSVdNFqXxAY8UaWgPwyQNCutqGE+MmTXGasxo
7P2cTdEqCmgW98kzkgYvpsZ0UOHZWgdWs27BRC4cHWmqoQW7tPRdo2l+ERdzgAIoTDeFa8+p75Qy
oYWl+CG73570K6Ws02G0vL1MOh7g1tgTQP4e3fAnr5KVoUCLdTjxGt2Gm4r9BP8skyPOPxAjOQUf
XhadPEq/c9cyEW/5uLvOkZ8J+43gPszdS4bWrkwcPDSivGs6DsXJziSzMlb2bAILUKXcltN2Bx37
zEyHp8xeYrddFprY5nk8iyE8hpA/DOjLhm6CzNHCYe1U9UonmrI2DG57LH9JTjd7q7GHm1vVTyce
nqmLPSKe1kwIYCtz3PCBzLi30Zq+DszpEWCsdGiT0gcsgLZhffP9eHZQwazqc7AheAZcvnK5iZPI
j6OeulpnURIPXI5K9o0Nfmb3bQxXWTstwFA3qThkJJtoN/oVOAHZtn0UZXmxKG9ygxB7dsRrMjKM
e5eCVTNYf4Qy5pTK1I+G7d0CJYSs5A/hPdrnebr3Mu8kTQJOjJOB3lxHC/UMoB0yzLOy9fOYPqQD
FadB7KfwQysZ9TvqBvpqMzbqQWMNPNbxs+qfwqFNadiFrvXSW+HGK5JXVxmhQgDKNRVJL6R2aQft
QnmXL43IYfVbb9yZ7Rp+W+YpKjUuqX8JlehxJvxB/0vz/YiD23bZqpusTvqngk1AsHbqM7rUYBFx
Ta+52dtQfAGGIgohTxVTDDk/NZeJKvDmGg/oqc9UBzGbe0ed3QwtQqfUxMbd1qwpohrERNKe61Ej
hBS8htnN7p0dPe4rDsxdJIPfMsHq4Ggro2U/ZqR3bv8YcpIHEWiISnE2LJWOlAQ7Fz+vBV4n9aRJ
208JCnVX8K77Ohn+Fu6FwCg+sNF+U5CHelFCGsHakHbWEVZMj1pWXqRqbAPuYaVVPlSzoqEn3g61
dbe1FEo+Tk2wTSQk6glDt71tGgfdguz37KTJVxkBOlMzDnN5w6LQvl3DwPWcYSaKICc1GihQuvsm
yzxqbnIIc43oVP4a9ggU8FvO7Pff0EyPtrS+oBHPHvh106i3QM3XfYSEyo2bD85Wa4Ds0aqDWSUL
VzmKD2fqGmv4hqvuKQwERyeOMsP5iTSul0OR3tWAQjl92JEu2kJA0KTy5cQ8TXyYeOAvvSP3rY3E
27Oq4NXQildURh787BHXIWN/EK0NrhMhNzOa4TcazetZ/5FF43cqfH3S+MrV0Q/CzU4a2Ynx/58I
uAPEFEkQ6UeUbYKH1MprVzc0Lsl/XTKdDMu4jZgHMWX4la48oPOs2kTx1YqSRKc86MO0zLUPIyQw
VLtQ6bRiH86VXW7YbQPd1TBp1t84gr8wamwswXLPIg6gxFx2lc64oZzootqHcfYJOnlatGl9H1IO
M8Avi7Qv/kJq0IMq+zPd8p87iA8zILYopUMEg0+5DM9JzxpE3qgkZq/EgismdpiHqPfEPXQySbN0
nmvbNkaYjcq3HMJfnPX4Z/k9IffmBT2LJbUCfaJsFfIEq6TQfMWOMThI3hrX085N2MOUt78NVkmy
m43UpXpX8F+IBuElDY6mo78HZiuRxcePOC2PIwtACtHA6OOGwxLJets3kgZohrGIOW4IeS97TpgE
4Q24xeC95eWwJ+NHRpfLb0YJ0SIFU6hbuN00h+SYHl2d2cCL91LwMzYM3CdztWjo8F4hSrNOKIkw
jo+MiS+i4rzj7Al/dYftcLkXfB36+GtCAoV3E23w5IULiujgy7pUCunC+HVsZHVLzaEW3D2tUle9
AamKihei3gsYKSt8/0d0gVdkwaWghZXYFtExGuxc5EGl3PSq/KpBQjTeNg+VhZJlWxXRpKyUq9O7
NPImfp2Na9ZHt9TJn/g37inFicVIzKwv8K0Xm5JdmzAbrtIOyPKyvok0vWrK+Ea7g6iaZSvrUzIk
u9j5IV25r2jxrMwoW+vzSqnktA6VOw6Y7VQSIYsi2qNGq8YmL3wn0D/qiGcKhYEiNWONhTBdaLl1
qJ2tVVY/pFboxabTixqwL+5Vd4ie5boJ56HakkvhBT9ChNsE3PHU/krsBau+8DQGa5Qrr+bNJNnl
Fd5Txt1pjLLl0JX0fNogNJs4+MVLvNTa6YM64i+JrGZVrH5wjV/JJguy3oCs1qaBhcswToSajvHo
/jnIFuQ0Mc7agXdwiteCabimZqO2PPAqbv0qKejCP73U3WelfrSRMW/CeDl5lEOn3EpPf9dtC686
q1slLdaNNVyj3roQkN+nHjaYkToDsE0LE8UibCLAbOMzaIFc6KyRCb1MZvkcLGx1UocASzMJFtya
+M4UsJga3IfO5ENO3XmvWVwAv8QAGv//Nf1txp8CEC38ohePqgEOqy89cTZRmjGElmc3LtYYJXZQ
yUkahltGN5hqmNXaJwmzW+Wg1xjZuHel+wyNZ6AkF29yaHbB59ywJbTKb7diB4b9M9eB77CQddBy
mKT7zVAfvay/m1RodW7pFzmnI9VruaiXLau9Qg8eVD4uiBbf3aQ5EWknoiJ5DQy8WELZhI0S4OHC
7qupx8kIzyLD66jEDEeErY1rrDOamRWKcADPsFyGJvZ88rXbXEn3hZ0YxErST1X5jJGuayv3Y+OL
3d5h6PuVi+6B+WifeaRQQ5MfuLjaAtuT4VzmMcxUFzVOcc+Z3hCWhUDgnpIdTJQXYpx7OKuHita0
lNNznfFli53iXEXs6dxWfsdwzSMa1cdUPmJ+s1KNlnZl3x2XPyEeKSB5pTWBPMRSZY0oLGwQCuhU
nX9oy/xlfwkKr3I3RGmJHuaAS7qR7UaGIRsOpzChCLkLYiYE4xqs5Rkd2CAtye953PITCgu0u2LQ
5qw/Sr5smGJWNfmXLEO61cdkF02zPIpBj9KYMXM/GmDqYdHeSIdvSsidQaKEqyJMVnFG5Kc5Z0WG
IpOwmGTvM3mQ3AAGX9W2WvfkuSOU54AyDmhZKRjGDGjNI+uTnaZzty/HB9HO76aAgYxxNxniy6Q1
1zLcc+ai1OcvKmqPbcL2kbBfLBf7j4eKji9Og0/hRbuaQGKA1cCaJM8SGGFiwOomzfNXi/AIqz+k
nuCkkE+QcU4mmoy2Kfd96d067SqnF9PSt3NBgI6PSjm1HiAzZSmAdwsgss6MKADmaGKuMAQG34zA
8uiyGBW+rdUEip0voRscGNe4Ek/LUN/bCYXYDlq/rj6iLFiMsznVrFr0z/4IQWDPfEIFQ+JskyF7
GMjYrd3d2mCvlS9Wrt+shq5t1VmJ2SIeEanX8VDq/J7dadPm7XkQuB6ss2LYOwAkP6yZN3mDxM5I
bmIcoR9+H9fdS11xHZogXACNL8QfWGiyDCwy8mo8Jka1MecdahY+6KQsjZ48N5dyY9DhfSOvLUfV
8VnSfZWqTQM13mdHPTIh3GNCkTM46ctlgNZYdMr4fYJu21bove0QerOR+AsDpMZNbdk33RlbbrTM
EhvFlJzFqKzqqIBzFG00lSXE2K2LrFzNyTIpo+Oo2qpvWuDCKzNGMgtvU+ucsiF/lKPyocHpVER/
CALtoXAF9cJzDM82BTSfjT+tMN+lZR2Bmq2SEBhQm1qvtc5nPxNgNNiJkO7zOXa2rYsx3g4OBcVC
1bPiqGgD+mw64IAOS27dOHTg6xupEGI0t9C2XbAZ3tNoYr629WFk1IhKY03cY0sbfKxiBwnGZBNi
VNFz+Fj1v9pU3jyDLUzKoAJQ1DanbcvVi573maQK0USIEx/rZUNtBgGcBl7Z+GygKJv5+FKhXyi8
NJGeXzIOxFIqu9Sr2J91uyjoEKGZn6oeJL4b2FcdMTMI0VZh3fE5A1SNa0Np1qabBYgYeGQG6htC
MPgDiRXuuqTYtWHbY2zIYvvad9dCI+yRSg+BNDsKPoyGJCI/F7tghzV7HsNipCAz+yJN+T6NlFjO
C6YUrWgsJp4o2/y025w4s5+XtJIDeWXYTtjIjpWGHh4WJ6koR9cMKST5EOG7RyFUmeRfnj5TINqD
gMwcq7pfI1HzjZq+C1u7jNLbDDlM5nBZaseg7zY5cmcGPjy23V+hkokl0RYtCle7xnLCSC+RVQR1
y7Ro6U4WLSkgJllQe2ceEXouSsmO3viEIWssgwoXQRJtAxVqW5FaLIqteJ2yVg/v3Bo2ImPOLYMX
KMjbiKtrGmoMjJp7z6LcB64X4OTlWJ9xIcqISiXRkt7yIbk2AYl53EaEGyrS6br8QfOcUcHgctj8
zh9gSKwnV/FbBGAlMk/0RO6Jn+zxl25d7ANR1vII1y+B+4dvDQGcJkpw9Abi3chw5TaLuCXAZlIk
SjiCu6r6Txtx9QfxUTQmL4PHvT/cqtqbaw4EbfBPJT5SLs4izFHZMqBfWk9nQ2b4MiCz11gHFnT1
vSa1vWICs8RrxB89lcck+8mDp5NsWW/8xYxMRVreVebeeO7+yQs/GfKLOr0ko9ynXfSrKMYSw+my
b5v30BR7Ep76iCOmKCywJCozyWwwLNRXkCAvaemd0zRZDWb1dGsqNzkEFQVreah/hqNY884fW4O+
4vgjlPuBnGfAEUfLOhvVU5RYy3x8OIxKOfoRKn7nsyZhBOwWIwmOrlSWt5i8Oz63JQLH2uvSvQ1c
L87NQxOyUpByP+Kapg5mF8M6o/VzHwR/WQ69tc2xS/3OJVh5eHPEvwHp1MriRUKY3tL2NHhd6ZN/
UcVat8ttGPzz2pZjFm7YxNkrNwbw1uTL8dK14LVCcwltkOO8SXqi8efdze5DGZVlKOS25gsjyk8j
UwH/3LSofkIDZ960LkpKkC/dJpKqJvCSmpbxhpqWx+XO2xm4SRZRr55lrGJlzteFyrfLzJz+JRnI
ShuUxXcUIbPNOkqA2E7RrVRBhC0+80ME5IDnyPtkgXHOh1c1PYUcycocCebNsNM75djo3T03ExQs
aJIJXaQgCrZJ/5i/goD1AEyOS4OeNSf75YAnRDFAUuv/5WXhK6x6O3qe9AF/ACW7ZfowqhcnIdH6
L2bfqRsDbpVDWdwart6J+u3aW1AHy8i8N1bhawDBORsZYB52cE0wmHM6gTctV3b07E10ofHCzK2z
iRU1rDxOIWyxukAewMtoiDzdZL3KdBSRe6FM7Rtz4UfY2vwvhevrsX3nvFk2V2mxP48TcvNZNb4l
RfdPt3VnQWylXYE/yZYuqsXWyH64edG4An0wR43A18qerWk+9S6xnv3gnqEW+B2RtqPTEx7sW/Uc
leW1bkt74YX1u+jmsjcrd6m/HX+1OhywGZMSC2KPykWybKBtdq51SVsruJPImLvf+dnqqvkxZdNf
AmgmUhr+QEpiAklKCeUx8kWhY+twipJ+DejQLow6dbQoedY1ezcgkCGodD8qIXO4nKrcOuUNnlD1
kmcPtu3jhhUlhtlaqFSlyRy2wtPi4zoG3z0fQKgVpfODNl1On6LbKvWfnj7KfNdjv869p45JcaQn
OQly+mygzSJfBJ6zKNR/mf7ejsUGtUyoXJiKpe3thA02LN1AHbGqr4kPP62IwFFh1bNmp3Vt7YDS
mTYYqFgJAyal/BtjIz/20D6E1jvpRDfZ6gkkjvpiw5cIECHLa8/TrBjKbrTcjab7oCl57/dZtQSG
sowaPE7lhjAvg9JV9KiDF8nFvrb+8BSbCat7YuF298Qp6uFzBTGhp9NywiNhPgsCfnawEwVgpRAS
RA9mGP+5+Euwh8C09AmPLi0Qtkq7qcEepHjm8opVluS5/RuKcDUzzOytGfGWqxvhMOPigxM4s+cb
bcjnGJvP4P0l/UmPnpSJcyjsq+i3ES9K7a5MKnnosuruKWowmZI9klHiYQLUgAK4AX9vj0AcaopS
AjaH5UQlnoFBQUWAOYT9zuX7S78T6ZVVL08JIZuWzofm3E7wuf9q7eD9dSMXXm3Pm7JUkl1ZveeV
wIIVHws2eaBmD404g3yE8v1GF6Gqz1XUHV9RkEY19ZS8W0iR3NXh9nd03L0BxFs41Ycgy6mMqzw7
eozdZlxvGnR7K+pWiC3L2Uugsam2ueqW9q2q0TewjouFiuavh+csOLeVByv4A+QBUBjKyEu8Er9k
DN0WkzaXFj3BE1Qtm6//nxzEjKAnWaiWvpYzNbhzoHxr1x3eLmNRNmtqkFYEOnukzqYkOK/dbOsz
lO6qN30P9tjcjGpzIHnThYsEmLzKONqab9rX9G6SRqwFBh0GkCnZAzgimwCK3l0mbbJTOKVZHnqE
jwlfsSOHlsOOEV+Xhc9vr06EvfnR5ERrRtLbcsJ7AJ9fT/SVw48mLd/tOcAbPLwB8RchLWQeTcq3
Uh+wn39m9Cd5jIkiukbOsVDl0ZHc4Wq+lcoy6j4afsomh5TOR6riP3uyeq1zDS2SriWkL2fRqnLn
YiYqqjdsfmgubnPucJDn1hdOgUDlhKiZOntIYjEpXwIeKQyIvvZ1FP2438S2HzBF1uZWViyc8MBw
SQS9RsSOegSGnP4ZACYQcNTy6rco211GzKC3PsEd43vZ9layDSf6U6AEDxhHZxq2w6rW4DpSsP2c
Hxhz5dpIxXRvsmIiVruMrS+Hn1pFm181fqmCf6jpRrnOApyBkJRFms+OM3lIeGa6f9g0cZpgwWXJ
xB4ICu6adkxearzWbCp11qhGm4JjAYE4gihq9k4HcpE9/jRgrJpru8a1a3G95ksS8w7PPXYZC+aR
KY1QkY4oHVFb4OFu88pHGRUPoc3PNbFSq2AI0VJ12RXY/9jW8F5TFGGmyqOIQArRJ8KC3Y0Qr/T2
u1FsgCDj9NLrCIblakK/rFjuVG0J3/1uwfNiHbFhvIsFzZgVOZQ6AE9PXmlJVyRlAglRnQKKb+mJ
WYlEcA0iLAZU2LabhPINpKHc8OskJRLFPyhbgpWS7foiVvw6DF/MuKDkkbqiAcknCotijR+7f6PM
msCn/CmzirldqatVmVrxOW7V1+AeVEbLaiNRX0Mw6AGW/kfLNetgOd3dwI3cgxycYSqJjXJps+HF
NYs5wBI9A+tbakU4gmHRW9SaEFPK8XN3kwLY76gll6IzMeU7vsEvtmUHx50Pqahaju6whlq1m1hY
8THBCtkdIujM3XtLkDHQz0b5SzJuEZ7a4BUn+l6lT8iZ5C5AxTHwhnHUrelCmRYasUHVoh9JgwyS
O1F6/P/f6CPAvd5R5sUFTmNL7hnkj9XS/JeWvVwVNg7hUBURZEPtm561bmPVrJDCAAKS1Xs31abA
fozFr8eVb9FSWzloenedxzPWA34SdurSaCBnKNQD17qH4RUq/caooxfHoLW4TT5SG59FZRJ0JHxH
grk11jzG7Sn3UJAcoZifCfQqETPxgCkfiIOE5VTdBUUjNF/kg0PuqYHAG76MdFvZquAFbFA3nZG0
AD2DknYufFMjHwuZj8u+tAAbdsQdp+ItmoL3vhmPVDD99jy+rwrZTShyoT/aWXxQquolSaX55tR9
vjaV9AgdiWnA73meEgw+ZP7BEs5Iy3HKsDrv25ZYkEpyS64kVi3eYc8YD6lJi4XBF7mMTs1UUzg2
vtTM5ZbJ7649aiqQNpykauS+A7/RiOloQNXzdhlY1v0fq62zOt1EkZ6KPHRhO8rvMTjAT/5sxm5T
Z8E1MtpTYfG7rDOWjXSxFq73h3OnWYSY7crUONZGZM+Yk0tmma8ERq81F7u596KnGc/RTh0TQ8M/
FL1TrIa25oADmyyJCvktUvuPoZPfupVglW3oaVCXJlEPgtHYFdjE8LCGeX/QO+teRAbUxy+JqbKu
+a87Dn6UQqn8CbO9dtyxB7LiDYn3ghODcxrV+C9PvpTyNqq3uDkHIt5kqs1BFu606lE43y0Ow9ql
oJcy3bHYkXMwwntNqIHE38qKEvCC+lLmJy1lN4GPugoxYpUsibBtVqvKSKCgW9vaSq8xhzTJKYgX
zwxtkWbKVaWyn4qwJFLd1vvMeCUf+dn07tLnKVH/m/bVUP4G820K+ZsCgGSr7w12zKQwudz88pbv
y8jArlb4rxRBE+bRfEGaxBLxMx8FpYX9pgt+i7ReU+aC8kVz2zz3w5cPJSUA1q7mtCuy8WyATKAd
y9iYmfVF0Z+hcQflfAxxQOoVDoYUebxNp+3AsdqPhGpHQEQQSuqR/ldVXQt+stPg+G3GNm1SrY/Y
GW7Ua281E4dVbQU/ZVPsqXN9JI61qMWJheaqw7tUuclrqR+0GhWUe4IZq6uBnWONma/+GIMPivo+
OnVYUuFzFwGkGpclH+EeVKJVcc1Jy2cGjRRpvJwQQivTvnVcx9mZwqC9ThJaXNrU+4AAqtBe40S8
xxZ8LhuMOR9vByxG/e1RqF3qxaUu7f3cBFdScBsysCrIXkZMithtURQ6hgYHB3NIVhgTQu8guneb
MN5FSndJUjh4I6XJXC508ywQs0zW8iYJTzc8/0fZmS1HjlzZ9ldkehbUgANwwNtaeiBjHhgMTkny
BcbkgHl0zF9/F+rK2iQ9tHWbVVlVZpIZwQDg7uecvdeWmqXLGtZFiqu2WzWh8RIw+RB1tSspiCMA
VEp6Kw89RUe6DFDfwaR7h1I6g7HTtdE5dq5uocHpM3PqVhn/GNFlIH2KsWtXGNwq4G41nj7dcqCy
3nocc6Ue8HZs3ZZmE0hNzd4u3P69d6bbZAufgm27X2XKg+BLXSICnMLIdwvpvKRcgIIy1iVSfGa+
7hjq1pgnpL2EC5nJ2aYIp0wimnCV58QoNvqFI74yIj6SYy40t1V7WObvSc8QUtB+JtodP3WAO4Gc
JQMfzPw1Td9MMw8kDKH8OJtWv4t/fqLE5pvZCfQzDIJ1lDNgL+1TjpS0co4RkUCFxc2GjCTrq3UU
frndsJ4KOmNQqabkmfX/RvvhGaX4W5s8DkQ8SHSMeD/uA2oWKcb7ju6Ak8orvNe1EWG7kwHmdM7r
U8nQFUVGw+7YEQNCIDSEsPRtkT11prWXXrAejeoUJMX9Yp9Mg2sF4bFkLRsaa4+EliwQUE/mR5FO
vC4iXdOYn+Ke5WAeDqD5Xi2OQomBZoIUsdn0NrXIt0DusZTrhxHCHHtKTUgT7SbaJJoBlx3RszOP
i0rajH6PUARkT20T1Vdy0Nf9BKzHvhJEdINHYb8FQLhSY/cZFc3jcrSyEJzcRkG3r/HfKKNDHV6F
N6juVwKe/oj5vwAFYCRHgVy3Df09iwv3DcBEI+C7c57//ghD56x5hgtYhF50LF3EQZBRSt/Z57VL
YIC6pcZsuubHQDCYtPqYCutRUwtMwTksLj4k19HMPsj12ThfY3RxdLv3x+6uKGAdYk/CSDrwxMHV
YGaDLkxMe9M1Hpx+PDJnO2nMFZmuIYpByA/IMyzqcl+QFB6YF89yLq1JQUuMoDk+2jN4hLT3vyOK
2Lj7JV2i44DuwYZ6xkexixFKtHoz0hh1KSKJjjScCt4Tk0vjgZ5eoewNcQfPyTDths/S9rYeBiBs
uHspFB91Ou20BBPpNW+dohczM615Gc2doibJnfoYWSU0DnsTN9dk9H8lU3mubXJ9lusDF9nxD67/
EnCsHK354i1OmWWmw+Ph099ialIY7cXwh1Xmv0bl1pm/synf9EwrZASEIcm/k654srn5DdwNPHgc
1femCSUFbXQE4iad9HYyCczxuoPVItBqjU+YqvcAlQhteCTSeCed4WB1aGjAYFp9vOsdRLV9dtdm
5D4wjA6RrWIAOZf0KWWJKpepd8LnU2/syHiKBgBEbr/tHYEdDEuQkyHLj26t4j4n0rfW2QYLEnMu
+AgHi03A/g6HBS9xY1OaEyG+TpNnPIS+7e3SCkIRHhXiTp7UoLa6r+/66tNv6GRFPPqUBzW8nT7d
C/pfISdau31oq/oCvJlqtFtLDRPFsojkmy65lbz286WhUV+K76Z7TiMJryZddAisqVsRVYfWaeHG
VWgURgSy7Nfoec2UwFDqkrQKv0KCDAMOPyqff4XzHRlt326zAXy9JfwCddiLSwCIEiiWfyPQACAU
3M9ZB+45+Eqgn5TNW0EMBdM37MkResQ+Li4RfNIjHfpdG+a3SY3ufkMhVeCBjitiWq/ApQCsMq5B
fSTCN29aCq5wLX8babvtgP6Y6MrCrNu6Ma9tvXPke685o2N8xOADPRzvY0GrM6cfSh+bmR9b0V05
0/QlOgPlXu60NLffUzJRnfxdlPhKE++X6UHSnF6b4FsX1oqoVzBpO6V/p9W4NToO1ab5wCnVYtAE
h3vvyV8ItTZNyZhfoSHm2Fump7K5zl72YMjHwTc+DHmfjd2awf1N2CGM8X7Swj1BqrnBXVnV4UeB
TFYQpG5WBjBhwNrGcDOxSAXzj2CbH7O9O6LdAdrDcXtbOz9TZOA6NfYSG10unu3yCWAlFD8DJWwA
npFhLWhHmETIC4nlog6Fu4b6PNks4/keJ4iq7xabm7Sstc1iFqFdzoj88yd4dDr5iAQ0+nx4yMkT
IhIa+GK0M6pNMDBSmLDXyUf9R0jwvZ2518W3VBDsHjNzH0FCmKXeuHG9AwNzGL+DClBlB3gjHvUq
xJLQuc3KREZ3wzAS7oyzQcq1T0OTVt/wGQPKoNbDi9yoFGUhiHKIgrukP5vOvnlm0GJwAM12/ZV3
GszmcbwbcQV7yX2cXRGCIz81apd2zEsQXZIeEN6XScct3NCzHdRT1F/meTukpzjC77by3lW5wLje
SoR5XcPcU9Rro2GlO0Av3NusNPJHjGrjMF93IPhrdix/OvVWdytBLPeae+sSxcuwXpG2RkNqTE9M
L6cmOdaO2oLfO/qafpL7hRyAmwf9veJ4YNg3fUNTUssrzxTn457nKtqSLkCDRl+c/qcgOK6xzw57
Gkwsag/7ObKi/mZoLkQqtKE+emzo9YhVdrgVxqWNqs3YGnf+MWmfJRCPVDyH9DWn3Nuj1ffyA8DF
FemejI6ODSPHnJGof9fy6mMzfpKyR8JNJPSlHN/zEM6ZMYZ3yCQKktGSW9k15A0OybEn1+0QRx0x
0YB42RaCHHoXp3YPQcKUuWsTBUs/Te1LyDvBW0t7HjLURHgZrSE4Qeg40iQXO2sonoh/MY5mHa9I
eS4uc6jNK6q6FcG4sDew3KzdhCSZMLUgJTo+yVcT/RFtQbtKcYkTTemU6FduDVWslUbBnWcufn/Y
WBPgrWez2uJ5JYJ5Ae1o3xOH0QrvOgl+bITSxpJtOPEqCusPsnIX1mz+Kqxg3mh3D1sn3gSR/cNM
6KPriuRcQKVmwQ8PJnj0UwBJkeGdomoEuI664RAD+Dq24NOQiFfVOTLcnBwKnTHWocy1gz785To9
LEC4RNs/fqk9kGOxqlCGLn+KN2BnJZP9QHZD/oSuXXKy14hnPpMSLYDVJ9MF9JM8pq2DJtooeH5c
+mDuEtnhtcU1pU7Z44sx/UNkVfLip9C42nZONoVLfL0jS2s1t7O/LSdFB6Pw3SMt4K/YmaDH2f67
RUoDx6vBX5u2aRx1FQFBTImtq0mjgC9mJbBQavf30GTmkbyj+ajK7qcAlLnRnZmvOitBPDoPuDyh
NeH+UuOuqagiJjHr3TAxyxtV7+6Ul9+rcap5URdGqR8Gm94Fyd/VKFKWCGG1QAH6vqpR3Tbk0umk
wulQeXRebOOQdZ3BD9hfG3ssN0vEcxwBeIyW3pzpg1bN2kkcwqyQuwYcXZob8ujhXZg6yMml5x5z
ZLLchvq+LqISsy/+Sc6joGfi4QJ02D+0Dd3vgMAxzh7C2eZRGJ+i+M4dZutYdi8x2dYnEIyii1HN
2HaHv5U+mVUAxfasmL5DMCN96+p6X4Q7aHK4gTAbbZxCv6u4B6/KhisTsJFEmhNiLbmxTWaR93N3
5YNzj2ZzO8Zxs5+5gSF0QtQXxFkJVE9Ea7pn1/yBb8IiVlZvyMxnFDDGvQa+yREwZLLXCX83e2xD
mIPOM6ad2dikVvA5mhUczJZaMqqGQ+SkLOVV+R4jtTo3RrCz5iYng7j8HiY68ui1IQYF8VGPxkF6
mPxkUJfrRDhrwrbsNaUqbTUjS7dt3h/Y2h5biDhGADMjMhmdRX0aHRnswbwBg6NIdCWWDjdn2lHX
VovRppsUqqjtHHTBrjU4sZfOsZ5d2Pa43pjEu6iw8oCTwYgQAlzfOKeLrBCqQdRk+wiPDLav4YxP
GsMTNUO9bzL6YE6xtNtjzIaDh7EjUyYWESbxU0kqIVgn05wCrC+XkFnlzhPgd3LvrV0o3v5iYXTm
+sk16gWl09vbsdbPvo2ZLcmrC3Q/xgblSKCnKJyTWzxr6Nj7XiLcpMG4LTPaayX4xboEoxc656wz
p13l0kGye0ixcODJTWAXJeGCtSp3mL8aAFLnmVOR7IBEjABOCSbeMHsDhzpFI107CxlojJa8RpUZ
OEHzS3Kg2ZmRuxoWI2zcUeylebyEejC6DcfyTmSLCIYl2Yy6aOMNorv0ke4vyIo/nSZJ9zNojrAQ
57yB45L3U4yVCpVXzJblZ/czN8MNOi1FyCgyXh3DFVSl/+kKVvQ0spbKMeSolBOmk3vQqoEPMZKV
y+qQPTVd/gK2jckmtvk6aseNLwb8915EeIcx/BJRImG2p+ZGdU9VbNZ3dhR/O6kTb028pahaDW+l
OxcgW0qjwiyBAHQk2k8YV55TzIfKG+aVMErcprF8UAZDNHtpWbTqJdaNXAun+6qznnl0bxKms0P8
SlhwarkrE+lYkePfB1UWb0ZSPzg7KR7fvDPWZmZ8kdhAu0DgJQRWEaOsR5CiJxMgbACRbbL9V9G1
2IWAjO8DiTeWVt9NcjCAcp1opK+ajgGOKoAcOq14JpYPV4YaxhvXHL+s2IYYFxcSNXfxPFOEZTRq
oRpxrYqw2Rrz2cop14YKqR6UJlzY5P7YncKGX0En/YNpX3T1sYrGD197GaZxypPGRr6aL+bQuRy+
hi4sz8yay3Ni/Yzh6B8Ca5TbavburTFND54EZWt0ycloavpAlr2egIeTNgvLt2cAx8kYF3c3DXto
kMeJptepRowQoA4JtPkY0freqza9bSoM7hWgnhvnN+Yl/2a5x+tg+EoN65MA2YMdghf2taz2MzPq
FK1QmLqPSD/cFD555GEGksb0gKjMuar6fQrFjj6eg/kT5ls4UrN1kUVcpGjWOLEGqI9kZteLeT0c
2Zq6fGvZrQR2Zx64ZuZamUW28umzt3V5F1Q1qnU2l7XH+FzY1C5R3hFzBY85HpAFQz1zKASa/hBJ
2Bc5ojVC0dUmzBRseMfAUQ44xiY5lZwEMnXjdLiJZHlYbvK72QXbZdDYQpVGsrL/QPBkuDNQtHkV
cP+SPEovM06oQd98r6K1nCkiFqvsTCuyJ7X6Eis3O9ZWwEByqmsMC6R7NCasBOOXHJ1DXpQ+diuP
vSBsyVDEvTwZ3VoRXQtyLq+oahsfg0gHZdMTlOEl2iblme0+U2gF2/e28pyzU5JTo1GsBV51V/sk
u9o+BzP2p3LFACqnHx+G68yojENOBLxr9Th9M1bO2FjsYqWAj8copxnb96htfzLX4wRdOACBC70z
J04WBg6kNcj1VIAj00of8hCVthXqeK2o950iijamLb+r0PuVkIrOH0e3rPn+NjBRvWW5hYuT8Swu
0res8Yfj3PoPCPAI9e7hjUpfgVh3eZa6XuJDRAGoan6/ZXw5+RWbJ05GJ3DlTZ2O4CqgceBTwS3v
+5r6L6q/aChd02wBKI2hu+tyrGupUTkwF7yKniIO1wgC6ecEe2vx1DQ5EskoHe77rmq3USqedJW6
54JIBRA3CGHhZZu0hJgx3qPLP4O2tp+DkMnr4AJA7rTzGyaVtS817vJxDtV5XmTYA8WD24tdVgX2
0UWlk/Aapwrlya3D1xPXMrUE22K/I5nkBShhvqlh/uJICy9mDflxTmcuTQVPV+jfpjJew6TnWAMB
UJZ1gx6CPmRTj5vaxr+RtIgi6VsAmSaYNvBjqMLUzLp32wemDnuLQCwsTOoQJQD4iQEut5T7oGcp
HVd1Lgf4yqOxaXx3gbfZJxNNCJPW9gZqDJW0Z+35CBGftYzJvTgGEpmTuy7HAMdryt0D7BcDoHOx
6J/cxBmRrRBk842VXZq6cp4bHyZbCWA1FkayJukcL7j5Hrnj+Ebr3iBVYGWWyM+arK8PbYFawhHi
BVPAY8258jKn8cGldrgDjH/H5KffcFR7Ri1PkptAh1Vq3lE1eZtZogYAzA00T3qaR0syA9Dn3i5P
s4udYgK/euuZ0qIWzWxU0Qb92GC232GqfozTr74d5blNvHbF2b2qxVcx5uZ5QsRguYwvXTM8Q4/Q
RxcilyVr5NalBPpBYRCP8dnzGT66mTpapvEWjKj2KDLpJVqLIUE9Tx3Rz6U/QFec0gfaPDQ2zfrk
yQAuIrw4YOvqUIXmvjeoW9Ahd2uRsRMNqX0cxza9MGm9rY3grYKsjh6HsExYegN0qpteGeicY9Ry
cNhUr+hWkIp3782EZeKzexuGID+p6UoyYYiOZAlG8eg05RTkSarEymlanLNG1O9jIqgdkFjovE6Y
BeD4WP0bBvj9FGf2RgfTV2Ea7taLjz0pV4XDIKf17ZvOlYzVi+6HeBU8LTFdph6dbyGR7MQdyl8u
H3AIUZ9ymKt4J4PhNrWb98F3KDDKANBZ+C786Zm9c6spxndyYu0aOpBodkv4myhixOct/FLRY3Ad
dGWcG6aGxZiOMK7lPmsmVixEvaY/P0qrVJd8FCtwiR4b+ASIt6WZD7CEyCdOLWHRIGKCa4XAN9sT
5rxoI+K3qAvti4fAqTIigG2NNe3wrkEosYeXqsWUSZo7WsxF5+hb495PAO8Wfj7smEl8tSYNfQQi
YKoTS65SzD1WpB+YAAJNAhS5G7jQePBz7bUnL+g2dszbJXzg7HSi286dm6D2VUhokmraGXlgYeu0
GZi4nPm4lQlfM+1t0SWbSjyidkdBggb2Jq3T3wjFmdAbioi5XF0aN32MGmSqNovMKpIZ0QWNCTJw
hAAovKbb+sr9Em5DGzMq4LfX6lS0sUd+XbqqRzGvRkncA93MY2i31VuMJi9VdUMRkJWIANS9MAy8
8PvRwOTQtuBgZjKZxgZFIZ3YVczzfJMXC7kqjX5IOYJdkiBSmj2YvSNu3GHQWw/dXU20ejXqFzM0
SPepoqt00CamocPAGc1u643DLx/SfgsHdgiZp1AEkWth6RG7VTRs0Epj7y2ak+7Qrwip99YsfxoI
bqtwxtVOY4cQ2r4ny5JSZRy7m1HVYk09g4wzOQ4TUcluVN4BhQyALGyJ+8bkgmcTp/sn2V0KlmF5
5D6xN38xySwg46cP15H1YBneqcKeiHVu1WAwWnlziy4mPjhNN2wGVsldibxMQ2lfhRNCSngz7Qod
8nibzWr3lzJLBFAdZya2lVO4VhwqKg+ItQumXKK/xZHaeqilCZ8tjIcqQJhSxpoAQvGkAjns/ggv
/Y/P8T/D7/Ke6XVYFvrv/8WvP8tqgvcdtf/2y7+jjuOf/1q+57+/5l+/4+/n+LMpdfnT/o9ftf0u
7z7yb/3vX/QvfzOv/o93t/poP/7lF2tutXa6dt/N9PCtu6z9413wcyxf+b/9wz/9r0Jebfd/DHll
LvvRxB//nPK6fMf/T3kV/l+l6Zuku3quJYTp/XfIq/ir7VmW65Pv7rsgLEhy/UfIq+P8VViedDyX
/oEyIen++U+6ZFb5tz871l+FI0yphONwIvOk/L+EvPKuOE8uV3n/9bc/e/xNyjRtD60tIxLHc5YE
2M+PBzYA/bc/W3/Jh6orRN/hRJT2u2+qhzS2sYex7vzTB/KP++ZPRZffk0fR8q02P9G/v5TNT4Sn
1XRcYdtSEoP7zy8FIm6qugEt2qTBjBnUuMNXGDNXs5SDVK/6jPPxp5sC9Ilm8Y3gByYRUr0kcdGM
q/reaJJztGSVJfhWb63coh8K1G2kJ1FDQkW8PjUI1IwK5zyCe0lrp0yQcdCrYDYmH6QmrFWy6g0L
/NDlITIH61XHTM/Agbds78UhgPJU9+DpUw+uXtDYv8byCo4U6yP17QyDbR6R4+TmEyP9KzD3Y2VY
d1CF271E/8E77r7YxUAW+M6myhj345d+IiPy0+5HhiM22rGihP9WGXIXWkjSREYSboVCQQTymawE
2AwdxX4mradBhBN+oOG1qPtt7DNYHIiATGvKgTYb920ld2WXvlWm+5MG7kUrbB8JMBH0Aq+FD8LN
ZQ51C0YG0Jxl7IvEKW9laZ66ZHoodfVhh/lhoFbyaaVjvkZOJOML8Lvn2DuCD/+C4dTPw2/ige1b
26TBh+mwdjA7Thnaxz++Y2wmiHDWC7PMnLAM6ofYit+jclPOxKnmC7A4ahaLeXOZp4ZhhP0BJQou
MUBHg16KaWfvVQa1QJ5T5GXbOEtYp8v8m0IFMLBh3rd9vox0kVzJ8XXIy3ALrvGtiTiZlVn52VAC
a38ihQGGXd/QOnZlTa9E2duzJHYKJiMnTobiK2OAVmGkMr3VEWrAZHGtVxbyPOukJHyuSCGzx3/3
q+HoYOeufcvzSOWco+xc3gMinWE1Tc+Gal+bfMba2OOezHOF2g2HdZUcKO4KEDtoE5x5+LFa0j+g
hlKeMhFPoO83ASUjKy6jjvZ3Q7e8zIlZsVGEc4jEaMtMUlh44aA4MmphM8BMZKErYfDSZN5W6fkZ
dDv7qEFF3853dDfgwy0NZ3pT+Cg8mqvaJglMVYfEmqkeLQUGKD4ImcI5b9IvbQKAvHcwS1BQpl9C
g6l23eeqosGuSP69bb3ixFVESZV5HRmbl2nSeBeLgmgrYyTfcYz3XsboEMdgqiW5zcVrr8JnzcUR
bbY3TEKeE4JXwRG5EWFhOiVox+/MH6/x76xa/7iefmRCj8xlIlItwaPN4AmeH6pdFY3QE6Lo4PCb
At0IqoXy0SEtuRx5sNPCP5ia/xG5u7ShcYUT4hwULdobPG394LLvaxebcYpivb7Ql6luA7P9Eq2+
K3A6jXUWn3NExH1CdzFxbXwh+A1uRmJWNVJm1VYZTV7y6mm51REYjYTgs2HAw9ZvbEbyhfJcEDQ9
Detm+GgmXaHJraa9MWG3Gbzq2U6wr9CJzVSaI8Uj6wNbDsJxzBgCO86NPaAgCGklTfEjc/NzCHlq
GOGVwoxGrY9QUhHnNlj6t99bzyXdckRIzbbziitr3rXsq73tmEdbfeYiIXUMVTXK82BXEUI7uJJh
xmNgDu+qAxBm6/k6DBnF6pbJzNVWznmqGA1WCoCLQet6ioNxOQqZrG3J7VyRSRA6Wz3GtLvQLGlJ
pYHRGNv+khFQ4pRxw/oRClW7EQBvZU2pmyXUShLASJUvilOrGdeM4dEnF52zGsbq2BoKM4vCx1Tg
xJYYhVfE4iFYgTMkjZt6bEigUaLYzQFCSLS9obpNgnfX7vDKu/cwcmU0Xrux/uUA8q6c/rmIQDZR
fw/WtCbYa2323RHjE/yEtaZUaeYRzHC4Yg6ycoMOZ07wEWOYp/WxmYSDbCx4c8HvjSQRFqak2Tv+
rlssJUnu7iwOsmaiiNRVv+ooXrXODscSa7iBmxAjpsgBfbQu5h83xM/ogQy04CtKJdut8ngzDrr+
grWfpTc6dlF+HKjisLN6G1su8Bna/pGXHYzE/l0YpIqhto6UsbM7GA/Ea5wnhly6hCPRBged4wCy
KU3DM4adLcXfKeChhID1VDbttkTfKUxEBmU7Ln0S83P0DcxVFqIVXXOk/9LGBPm7Nr78mYUQ09aF
QzhQ8TuDsMcJ7ZqpQYmyUN+VJmWxUTVfomc0lKr3vP0wp+wYVRi8h52djpeuoMUhipmg6uKjhRMB
WKmHS1TdyaD46kAqmoaiqKzeZCNeamN8qIfmVfSoAapqzz7k2N5b3yp798dGUm016UqV+CXuSC+k
jPIYdHfxL0Gk342raVTOgik0sgdPPDc28dm8dW/eM2A8xylstra8FJX127K6axY9j419iFV3aZR7
ojt2jVRzaLGatwK1ep7dR0591oKZTbZoiIR5KJzsKwJCO9dEX8ngoZnvRJ3daUeRCCCxcbgvhPve
192qBEepodzFVLLyJx6qgyuTFnSjerO69rEXd4lXb9LSAZldtq9ido/92ED1dLGzEJ0D0WhGqti4
1daBqFR54UftuR/CNbnsBJ/b0FbaejdFyUZLf9No9UT1eyZnFB+DM7wgZKP1Kz50F54Sv333IxaS
cbZeivm1LMS7MRbf9midzHxcdp/brG0e3AZyShJPr3njkLNJoJ1PFqCTpM+Rlk/tsFON9WB3+p4u
5dPgVFffuyvt8Akn9m9gKy1iHYS7aXb1ChM3q7MPivlIGjUXubCubJfbTDub0PFOIqg+3YJZhCzV
b4vy8Es5OaJWQwLnsndJsomN+b0V5lkK6jqOgOybydqlBg/86SsKohNypW/SAPHPYKALfOcqOAT1
U+ivUJ7TlZicbYnqf/K9Z5rj5k2sS0wG2LqrfJcV/Q4xDg64p7Iyb9yU6bk5wlkJK0iZFubM0Plw
jOpKK3c7DX1BfgLZSEbxjAT27Y8J3qiKYwZYe0yLA8LXYxxq+jPRRVNLd6b8hXEhD997Ah8aLl8/
BY/KC4+x9qtbXGSuWb3ST9oyYHwb0u4UN0ztOO+94ryi98FxxBZ3Zezv5IhMEBvBVrLGpGo59TV4
RaFM+Dbwz+EZzddaWowAbAKB0jp+5zZH+l+YvywaEQxSwNlbelhZTETpw2eVf3aE92bN2HTFsEss
lOBmvx+ceYnX5Tsbex0OGCsBWhRd9wAr7wysYN2TT+cqBop9eHAmoC72sE2q+KSAtDCqSxZfvr9g
YlbJHLKr0CFk734QC8gh/3C6YC+c8eLaGsKCvWEif1gez0K2twVynGiEGIOk0xMD2wHiLiaCTSaf
c1S/TRjc9cX45hFRNFTGZxDRlmtK594Zqm2HEWD5lzE/Qd3LcWQ6TzUlvHS3Jt58bbjXSE/nChhv
zUrbjK9TtRV8mJBKDkWqXq2xuO2FfT9gB4ebt2FQDckwve+cYe2M/a2nxJPlQfE1UGb4gAF1eSI9
bB+aHtTu4WocZxoas/U5T91GWevRo9ctpjviYNcBABHEJJn9hqlyB37mSrYQngXAYLDD/XeHrL5M
TXeNLTCalS9dxY8fYHey0QSQihRruTVt99KMfHeWnDLR3nphcyeGHMlevmbE77bmAYreesb410B9
G2hum+DTQnyuZUpeWbTu1HRoWAADofadedbpsI1N9BTNwoHxb+wR7y3/FXK6DGNB4BOaTVdsUtzM
JJQwgjXPOV3UabL3iV+e/AYzOm8ONA4fP/Q/q7gFqAzTJj8svz+hAYA/PmLBhxd775fusbH7l+Uq
LII8I422iq5dVaO5gxcPG2TnOV8ij+iL25uFGBiUAdOycduAc4voCA32tAsc7y6IJK31+DoaGZas
APEWp4jqoaFLaUhk0czpwkOP+ErW3ktmLHQOf1NzMglxIltVtR3c5qBIIPNRGNYIy/wxJjs02uFV
6ggWWdhiEa1W/had6XfCPX64pWiRb6F3Q6cmng8NXRQzRPaZmUPUJx6baZ2qfnu4M2oHJV4jSTGB
tF1/pJtQDOCW9uYcPCzZ4VW18EqIZgn7y4CoA0/BrSHVquFDF9xdmmAu7RCC0MZ3IkVMCB6Vi2z3
DOo5by6vOeNivVmusRrCda8lSyQFmA5pBY3cLrG6asBoEcrVQnAFh3mrKyzT3Db2iDe9t1c1p9A/
YI/YKclEN2a58B1vswLndGOxIQX7NvjyxnLv2tGxwPA8U0zwGdqQ9Pz7lu8P7HKTorshKI840mHD
6BJ3DM/hUgWX/l0wZS+RNx5VZ+6iCE3TMiKLsw09VcAgM3X6eGo5b1Ebnr3QWqVRTIeO1EqDGdTo
XDohz0JNK8txNkUW7y3ZrJ2BKBd7PBqYKsYZCTVusah1t40p1q6BtLSZTmYA66/e0FaHjKU4bepz
qdjZUKNlE5lfPPgRAmuLOycHXz9jnXTjF2eeb63xtSVe22rfCo/n4obteiUCD191fOzcYkfG5C35
cfeuw1EbdGJHD77FV7zczx4p3ybvUHWaLKhwZ5cxUyW1nht03Thom3AzhXAz8OYI1Byin86KPOVc
kAWiYSsAFenLXRoMZ/qSgCq8B3+SZ8mCuYhsReNtTXfYRJ136ZBouwpISbqnFXstALyDwQoYDyKD
c5t1HedXP872PZjeopygrJHSrOF5Z/aehhH+A28bdPZegvD4oyvYAc6uJPcRoTwgmWYTngj31rKe
kd6JDAB1U2BtrKTZBM1v1EfkkuBy97z18kHQrWGyR/oJEp1c+ZtCwXgczOxXVVrnaX6XfX5gVreL
/BSUE8h5b9qN7METLdjlQ7RTc1sRchPJEKItAGj7JYvM7bIW1s5C12kPEzAiQXBK7MRnOilXu5pf
felRCutjkLbPAf341ZB7RLBla9Jx74Q2HlqD6Q4wElDIDG6SU+tzUBSODTYiU1QXQGGmCWhF0cD8
d96rAnpeJV8KGjk3ZNN8N2rCzRFbJ7eTX85APHBVozkmYh7hKEEb03KiDRDO6WTJ2+jf//gzz5oE
cD/gHCWsiHR84ukSWFPt7rZnR6gHdF8yN5h3h/4v5noA1Af7JTR+qoXfkPkO7SHLpIC1C3KSctT1
cWM8FMP8kplLV32k5tPqgQbND7NIQC6nuASpWPqAY63ZA4hAKUXyOx6SmXeKRVfNLyDiF3BEu7Xq
xWRMeZK4yxw8Mo7IfwyczHTt6rYT63Ti7xn7/tIY/hrQFzMG5pA7pthbU9nvKGQaJpEknzTmo0UL
1zGWF58ZtZTTQrXJxLdF+5zqEMEbYRhA+Hk0ESeztJnhQxixMmnrp5ry75k+HfYZI8cWz4R38nAf
GO0HFOuJllBsLTyMIhNspLj6EP2G2EOXCWABRl1Cl/VITyql6FlLqhluK0aFeh3SmL8Jyim7uHl7
XK6pJyL2Mjv7jgTX3x28B0jg3yVOgBsx0zPKZP5j94wkI36SmUxUAuSjfdOPP3WNriXlgpSGbG8Y
hnXLehHz4uq5640LZ0BYNny8YRiCW6jjV5JsAiZnvNWhtV8clNQj2slksN/V1F9Mj3fj/D/2zmQ5
diTNzq8iqz1KgAPuABa9iTkYQQYZl/MGxtExz/PT94eUrJUlydokrbXItKrMvGQMAPwfzvlO8tP5
4wVpukShhMbOnfKNDuN9YbYfrc8HaTBfYTAUPGoHc1LBM54EtLVps9CVVnSXJXfI58rTyCZrZxQf
edBcS8mCIYn1V6tm+Hxmds3ji6JgQg5MDkLFp90Y7cE0ky/f5xBQcXTDRDfH1OTyyQ+8FhJMo/3Y
tXsF6WsdGxw5sbcZ6RDKkV7P5c0xJVwNPaQuE40aAzM+KEfvrJmOTHYsbY0h3KF9DNi6YfXnW7dU
XqxEOen1QzAxyKjLtNlWsf4dtGOTk6HgtFX5Q288TYmxxN8kz7Uh8xujui24g/aFPTFZ6HMbuwfB
u9pSr4YG3lFkfnWaO9YW4cdkRyUgL95BmeGBRY1wMrpqP7b1pxfNX3bDt+/X1X7QGk3Z3qrDaYfj
ASw8L1trApaoMB4Lde9oVZ3MAPp/alunWi2B1LgJp4AUDnuKfqe5RATvPhgZNU7jO0fHZRdGBj2m
yA5tkTfkWAzj7yqibe61fMoC8oHrkfFbpeMto+HPSRrvXrPzUKZimApwqy0fqcniJQpnwZSO0r7l
I2upkyBk7cIIyI7bIsqX2jU3QRBVm37pf2ugbArx1Ybw2sq9tpL/n5qt2M4df3xAekXtPh3ykCZw
VhaifnRIjOWrVyVK98a65KNFSNE4TJs5ZYk9lZDEMMxxpi6L+T6nkKqYq2VIof/6aht02TD23KMK
6WuqqvwxyvynFP2lLIIWrwsfQxtrPAeddbRrI1v1ZhKcGvQDal78OCOjSh0PN6KOvwgmcDPqnFHz
LF2eSpkomx0304/toONgvf+aSMu9w8wEa8B5HwW8KzxuaxgOt2mLGQwNZZ/W8yUgm+dGdOMVrPpH
llvVfp44S7XXZmDsWGmPJhZBQ8B0Vg9h6LxLydC19pKTzX2sIUShc0BTt/wW/BqSh5h6j+vyQBz1
nTHwGh0KrLWNvWKO8lvll9DtbcqGqm62wW8Ql5gIHavfNEX8R/q07WWLVyXye1BFKj9UXy1ef4Sn
OLNgloiIHxZLHn0D64Z8OUr82u03k4N0lHPoHYwRoA6LB5HQXFyOtVweBeRwqBcINdCtMGKFB9CT
WZh5zDLTtjv0ACJ0zRPKSjCHYNzpybU3ZlDVogNgH2Y/nVn+BA6Wa6PrIFHP2zTnLp6ceidCD3tK
Ya67yMkPRYthO12mgir4w5iDg6ylKxq7ZD/43sVMMnnnNin6BGByxRyrjecRArKsTSbGMcNUrefE
dzYERqqV6y9XakMUSedDWqF2sPPxB0WBszFM89At4u7ExgoJBHYlWbhz+KsD0UULpJFfDcjjPEGp
sCo+psoCqFC1SGX6/k+fejzxuH2c2bwb0+QWzOXFLRD3JIozA9DJWin+Blv4ge8j2c2Rq6h29TO9
PXVHzncPogpgwajLO0zWkz+F+67FChJU/UvEbP9YN0zpBtQLQN7MTLa4pNwfH55c30yEttUgjI1k
/FzWXnPJuBQcu3+oJWYjOAY5CiiFMApPuYH7dqU551cenlCTrRSaBefN74dHkgleB5tg00ZPFK+E
tcCgf/S1WYLJ76ObzDUpcKTRMM1oPhKIp5u4frQWB7s7oLObFdvpav5qMbStApX/NCWAmGqy95PD
haIWz2c1uS9zxv5n7Am2K11KloLxl7vwzshUfAEzu4steewGHtLLZeIAbZRCAVTPuJCFzdcPJFav
dRli50jgdLqIn0yCtn1BsC8r4G0/NnudiAtgLfOQxdl1Nj4lzuOt5YAdl44z3khJTgBpJcU27ZyK
xVmvNy35L86cxuDmHtE31mcPyKnTJs6+nq1XwwY9ErKBXpszDpGq715TjwQYtfhgoAV94hY09hYr
00NnuA8tcpYzH5F5jiL3xdH2n2Fguko2VrSfF2GWb2fZFqI5ogHNUC8OASMl/XFiOLKVGeGUIcZa
WAtY0zGWjA/+kJHVwWJuEy1jUZzGd52IugdcLiWpwYwBckpNEeJu6f0Ud55ejLVZtyYwjUtjSr7T
sLOYjiS3RZe+mqz27/Ps0Z3HhImTURNp628wBXCYKde5qc0viRzkbPvYvQYH2GgUQu7WZN+OXovI
wEC1hayDHgH7qdcQSN7/FTDNHKjN4wcnCjGGNA5sb6TNQnbg77rhkcSpAaBv9ZEl060TsSSQhJOv
qwpIIp3Z81hweIYtYBvLbK/hRJts9BhhQxhnRF3RwRdBuOPagRCjh4c4x8IUzh5GDVd+eTZ9x4we
wulRwvdMm4LCtTiQoPqMYA2STPOrQKMkxghwXTngBQZ9L6RzUZXzOiaGtYp9TGNWbT8OeYETkWKp
ns2e+VVAuJd7KCf04T30pUm1xQ2PAQLgz2UKFEvYCCk6C0xiOR97kiXaklZsSJ/antnYVLbHLCU9
nli1dm+3H/FMQIrdsUp0DFTOUX83jwtrO/C9tUlGESJf9iEI7p5rIk+YQLpIoPukdA5jw4EhpHEy
nkPGPWv9VIzIRK8ay8ymo+YA8YYHWNAroIdHjaSL5U7YajESlPg6DdW7kUYLoYBCjhjprTUaq75o
n6Q/WMewf0JvjmPGMF/spiYwiuJ6HSTzqz9aamd3DtZLolUBibTbgWmqIdMPS7AZCgPsMI77EchZ
rDu/ZEYQtq92PQjce0w/AtTTMzEr0LOxYaPf2zgNkCKz6sgk9xk8JYTIuAPEnYEEEEYoSbHNiGCi
61l22RSlM3PUoebohFELFF1U+P95FjEChwZoWiBLqBRM1JIhoMRN1C4i5mDt5gKpSo50KoA7sjON
8RW3Atr0BYUFuebWYJdeIChif129maGyyUhk8YnDmoOhxKvh0Zhh1yHEpzn3bTGfGZyiWkdHD8RE
bqzuO1E2/JYyDjcelyAXU31oVPgh+WSVkyQHkoOhAcrso4/xX1f1eMvREx7K7NjZPhUrNl4aKcM+
2lm/HU3oJkPcOOQDiGNpzsXJgBezcwv2fxMa80lZhCu442u5aMu05t6ZY2LVCnLTppJqoGSMasbV
Nq1tMuf8n9lKOWJxNQJs+NR9Ou+8YtlzaeNoC6BSnaJaUv1JlNRojdmeUtE8sHkpjmP2a8XtG9tp
Ygc53dYiF3/Kjox5dog06W3xOflEi7OxGX3E1VUV31vIqs/6mDQerI5gOkM/AL2rAZwiS9i2pal3
gSFfWq+0NrG4GerO3NkOkDPdxclZ1d4aCn+ZYNGgtyP8Fgg8lOGCumcT4s4hkT06+k54rSvYDbRs
B4hD7cNYxp+YTiaIfxUZW8reFzpBoTzbmK2hHehR1avaZt7uDvwHGuY92+kcJ7mPLlmm80s0AVYx
1KYqgKLklYuRu4/27EOvRpUTCiBSjKwJKdRMNRwX68s0jfYmrkx2lAFgagSGrkyA7Top4RkBFr2I
zkZAYFBp6Z7AiG5dTr4tj3qqoAZYZglwa8FcBDbWCTAuV+3aF9+dFrt3W2/twT/Kyn0MQ4bOQzJC
B/SNc1QSKBA53AtAvLeIDspNkJrARUR6Y44pylYhSWjSX3Eyg90h0n6NW5VjFKOAtx/NymMgUVXo
v1+m1vKPkTG4z5WJTwFC+9ZGwLeq8oS4zAH+RNZO806J7K1HTXyYZh7qXlJt4KH06wQzbdwXeLE7
zNrMx279qj91muJj9GokXSQDKBP0Wi7kkZ75zvPY0zXGAq9Na4IdTNrKVBCvhwLiHBCbsco8Fyut
p6tNq7zHKkdpK3tyMZOwvQQKtSFMr5CeN2IVUY+nJsaGbWEJqV12iCwUzha+FT9rzs7YMGovmfXX
5LVtmhgLQwaIG8ivzwxjC+VmA0DlSTTAhqKWFsOs+V9VWD8ZgGj2LsOCahzGDSsWPj8vNCAC8dOS
iiPLqRMCig1n55MAXHsZ5vkZBlRSs9FgntTs0hjjTQr8ftuaOCg9iNS1UZNjwiYHbTHj2amR86b0
OdFHb9p6RApGhiPAOsbhtlYEGZHriwuBs4L7fJlzBZvQRehM94zfNcc2VIt9D3GdvMTFLDDes1ab
ttodjoSNHwKjPcZjpVE0Z/jJWyDXdUvJB/IP4ft4n0r9yDQSQVGTIuYjmXHrKlzjA0qhesaLQAl3
O8glfLcGHu+a8VmI8hA0BAFEPozmEfrWUh0XsQlapsUWAWOh2w2Fxz61BbuaTOU7CTPYNcL4E9vg
huQkJOWG+AbywlmeIxBmTMMXOMJEAaYDq00UkjEFodAj49XIGW6lXzz5jX0eLA2pFu0ihEH7jyxj
OguiJ5a+twjYW5jQE9ZTeRuJebyiCH4UC50hgRNkOQD8u5WvCw8zTHKQcX5WqnmkaLZ38t2tFY+g
+c4jhogQreQF1vJ6TEV5dqyCDB2F+CifFfat7ifSBnmh8fjRIzXqHYD3WtLZZQip/QQJkM1D0Wf/
tTH9KNrm07XG0Le1G/kV2tY9Zos9lbkkMMxtRmziApGMBdmKXuZtJM0R9z9gCtddvCZYUrg3rjYS
KizbUI4U+aE+qi00qiErfAw9I8X6Ph3hhXDg/RE+xY5FtMe6d7CtW1l+k0YleOWBP5MX+aXUQDt8
naChomrPCkxMDY32epoZLzgUQW59SvR4zEzpX3RHmZX0/q7pceb4XvwFIw620SQuUZY8dtiltpNh
juTsYvdQTNZWJK8wScZfmTslJDb/ZObYv2wj8dYdsgFgB97dGBMXHxtU21oeq9T9LuKqOtQ5W52w
J1dhtqOvSuAwLqlqiEPZ8fhkwlTgiBF2NPFJ+PW+9BmaGPyO0CV9AdoSgqymZgEVBJ9N6r/qGc2W
cPsHYMrVjZm2P7CG060fOqBG2unI9ATaXnPVHtckwN6GcCys7dOL2aXb2rLxFzdEmyg1YFOZ8JQh
uZ+xiDmGG2xsHj7ATNApqxBqW+nuLBOpFsKOowKEW2dQwOCbLFX40zyEe+YOAbCvxeOFybDxUZmD
21E3Fn7cDmqM3VfbHqLvatI25n+E6JJxNCWgfQiKBdTUUDzNyGaR88VbVee/g/BvCq/6Apj42res
DBZlC0+vPDCLnZcqxACTrg9oAA8hZONdnT+XUc32shuOqG6Ps89ubCimWxxEnmRN7yCVomYeMvYB
abDvK8PC5p1528nxjtNssp3Afraqx/OgJh71rDbo/UmFt3lWw9pGolu126QgVsX2vF06Qv9AaSEY
EgeMEkP7fcxIKXVK/Zz24SlthTwPWfLjotgECx3ITVToJ7uNxDrxYuJlPfVHVD8oL/MbHp6kH1aH
Mh6ueHN5aoZBTphyvA4dJ96S9Y2dzaf94Pm8shCZbVMWXWWiAfQk/pN01L0N3G5l1hzIiV8THgkU
bdJZv69b86n1PkeyvG+0BbFIsg1V7m8XA+cnMp599BwezRZPXJwSymZb80myHbOhzXa1QoflUfG5
Re4wegGExX/9QNbPgNEq9dZDFcaMUDHFSDiKgBMdHDobNm2gi/VbZoRvJmVgGpbOWTkwNPms1Y78
p10sPpgPkqjpmvaqTeHnTLH/Wg7Aun3adX5r/UZ24doOEMgJNdRb8PXAWf23hP50r6KOLBEfwIaH
kj/nxFtZwWJRtuUvC9N7JVlWofWDcgipz8bISbZXBS1a4uEwEkwvGFBKJksRuYRN6HDHMORhcrHM
MEZqP87xyMPuVaA6kS7SBabl68TEtNh5Eu5Kfm+znKqU+CZujODyTrLvKR+Y/0ZQ2Ex7Z1c0HlhE
UkDtDl6JVe6PjwoNIO3qxWIUZ2uPaProIpvgR3EgiuJtNFAGwar5Q5QIBsuZZajVeaeCRGK/pgil
8mACoIsdJtwrT6T+mIoCREZ/tPkhAaBsLedtbU6cBvRes3vn+pIKkYoTyyjPa7B/QdfYh55oHlZ2
xklYhLrj8FiKSRzrTkpak0Xm6MA/afExTHg4TT8Yd+inwBN47NZDuL/8tql3v7IaZ1zKQqKLqCN1
+yU9aBR2a69myoI2ELdOq9no+Bkh5RbHoOBIxMzV0Wsh5tMsLzNyp0KVu/TEFXFOAb+SK3VrLug6
QlVec6IDjGq69os3pEaqz7ZhXoFt16hJ8IYFJvIOVgz7PF4AQkVkrANKw5Vdty/0RMDXGebHGaI4
SANoS+j6S814dgQ94Fsfni0Zu8X9CQs5J7iuGpjU9TVtTaQTFe82gek3BOjHogBQAgIlApciRAmW
v5kN0HeeEXyydQfCTp+7KxuA/x6lhRV9ZYZ0SJNxr8woIOuz7k4xCRFP88Lj6oAW7JdCs6IsVHeY
LVlZtdux52s3saTsYCM2Rr7xAhii3ny2iSVb+YNDj1cGBO+l+3Ecw03nAU+QkcYihft0PZCwOFuo
Drm0Tm1Fx2RHFUHXAU8yiOr7nsgnmgSmjrEm2iUHYmryUEC7tJp8pk0MOUBqpE8Umn8S330PGwRU
bly9tgphqMK2xQptM7chAFp84ohUx3towjO98jHx2FSkfbEgXVAQ6QZnlIWnR83B0crGJxMkT8zS
ZZXIhs+4Sw86AR6dS95lRSvYTvkD06EF/EI8h4vmWX/XivlL2ToGwKvorZFMfaaZW5dmcT+WA4wc
7d03qeVu3aKaCCE2niV6y0xCWW+CRrIhmC6Fsp8X1+sqf5gW1EGG0Q8KbkHENBOBrrV/29l/7WIf
fgcg0sBjTtjmpCXaFmjfvxKcZlvQibqHfvB4ZJbdWZQ1J2OQIC2O829nQpCIVucRjghB0JuBpCQE
UFmJaMJHhZ4wPFHMepk+GPij+FZC5wEambVxk+lD9ckTAqO16JNtWVe3ueeSkdHOryJBaTdCE5TK
+wgNaqNgto5BpwjKsreZcm/xCX5L69ZIsY3770aI3I6sN3R131PKzpMh0Qs6phBFOvq5mEto3WYv
bs+4kb6JGLl2JqzR/xzmajdltoc9x1dQdQZ2UL8lEtOtWQZvE47pJcZOdfFVwCRb0EPOdvCqU4VM
Vc84YNki33kIQDILvKANVyUwrLMwSarKlHemJWxBvlkvyVC8lr35Opgk0Frtpyzlgwc+plTUGNPy
D0s627mGLiIR8bBfPwUVqjNRcnd4JZD0mcEwtzGnrQl30LTrb09ZR3IyHwJkqWEJJqFYXoMZh6cJ
hEA/Bsi64mYHXQ+ZAuN6kJ6zRzpBW6HbqAn8GTtW6og/9NoyOw49ekLg4S9smx6x7ZxkDCyJccWB
NpWKMgQsY1CGY0hAwKLuvX6OkdMnd64hbjsnPwaO/rIhgE36W3U4E4DrP2ZNDGma3VcW2Z/uVCGH
NPXzAHB41TjTXTSOL7nmCmgkM57JF0dH9OGmsWxARvdqEdgkPW8K2zi9fSX+KLPYNNjaQoUHXdnR
S21Ur+6cq9WRA/EzEx1YZIAzIKrlRuf9mxggcPg2iw5j9uAm+aSP1NEzIXanaujxoEcuTonmDNil
Rx5+Y+U+nql5OqTSPOLCvQ8jkjgym6aERtgqWxjL01dZEL7B6Qn2gkNzPjZTd0/49VFUw0feUT82
xO4EeUTDeSKdDIiMg9V67oP3VrMtrJpTYbKhZookvAgJuvGVkKLLQwMVlVLlp/UmKYrBHV4LeN5a
U/ElJt38UMlj706PraluPUkgYN3iAxHwiFB5nUNfkxtUXLM5OQ10Jb756KAyZPd1O7g1XXVAXEr5
ZTjN1UHMMTIgh5fIZPal6Fn2qXHc0/hYU3VxpHeuPfGk8uEStvEnA6LKcpHkuH8qq73LrX5P5AnX
Y3Od47jh7fZ4ujqmY1ZIBdr/qqA/ahfCeBrkPPhr8WdCjm1Y2QVFCUVkrl5Zm96hwXxwIwD5vnEX
4awfGm9JQpMImJCKqkp99F2HslazZ/U5lSzi9WRwK+Qt9wykoeVfxngT2G7ROhwoj54RsQJ/zXnS
xwMmAFxuBI/rw5xGPzNo1zpS5z767XLrrrfAM0cxl/Qk5zcjifegzVjycmCynr6rZItsnOysmqqx
GdhjNuNHaScLjZq3PJAzPtPtd010zFo835jjn7JIkM73azjTralb4h3MfYu/NqCYm7sI+X+BdSEq
0z84ZcXsfkS0JXzTJGSwCFsvG4K0AMc6eFyMJB3Fa/sGv+KSWpB9hnW5E0Ry0UIiehxb/2CTZER9
yKBK081QMvBj7XcEtciWeW54git2acmmlkMQXQLzkIDPyxG/rLKYA5jxTcFpRBA8FxFSkfeA4SFg
2fDDk5r5qtd+m214CiLrzhuf3RRSYVCyT59655h38uq76L8LYqIWyxFLt7G49ikAg10Weu8SkgxW
TCZm4fxjEzOALGO+If3nZQrVd+NY7BpmdtQuQ+U51FyOKSdliQkzY3Hr2Uy/iqlelcb4yWbEWzWo
KgdGBXQj9B1EuT8SnHIcxmVNVV5833qcRPkZ1Ql3K0MOs9W/gRNfMs95a9kDkZezafIOiwjGHR5C
8hYv7D1g1wbeAAzYmmjQhdLWwaurhvxikzc+xQRxJQ0oQsvot2WXsB0U1TXD5dtqiyuSIguleoxY
ktRIw6VhoNgtwWekv4HMVwLWCBjUWxFF+DtmOG+8P4jO4E+aRkJl6+JfECiIHJ6HKvkuEeVmTvwH
NMYXa7ndYC4WTDXSxbbfJadJXmbkX5p0zDPSc9Rb28LGwARf1np1GePCidiXWX30WnV0/P7GmkMk
mwsTIWGIDUZpb9TFi5/Vt5pkJZUqot4XBBMLeiRFgso1bi+x1yEFxlO3ckfuJNt0ESMm+17V8NeX
fX3usXmPXoLQfaJXerD5sanjIsRxw0eyAeeg3Sw7IqmcGzecH/vQfm7hG1jz04AmGvn9redlV2zS
AHsy8dP24zN+FvxTBiYqMHMPg3EJvflWVpoErhiEBT9Fy3WZwVWV43vnEiEGO4ndkBQXs16wNARC
OuZCo6WLQzFb5KuyQamXSgYNDnVZHqUnNLQW8xPD9759NrbHEYoVvgILUXS7LtVAFvPE8qJLHTzw
YN0L3SS7wXHufIvHDoyrnVW0j5EDoB8W5pMv5EeISV35fOPs87i+FfxEOto7p3dd7GABpSVBmnOB
eMjmNcvC3EiGQOvcbb67JmHxGnaHsBmfvXp55iDXXLVh+jRAtnMA2HKn4nJRQKCNcNwuGVVZG+5s
OCz0nyVHHKgiqCzxNwCMx6iKNy3b4bry/TVNBx9lE1I3zs9N8+bHOK+L7pEp1Etpl2jEiuLdyWJK
vineGom8x1P2muuLbUY/jG1iQWSOO37kuXumiDo3tsNUGXV2ViVnuw/u8GQb8MGDJzk6LniYlHKd
890nfQ94+kTq2QyTcL5xGTysij79QzlMrnSA4p7ufNXnMyztljBjgpQayVClNO6HInxzZUAgamU8
dh2fyBhkEKNkUGw7f2crGHHY1qD1kkpdD/uRwwmNxUOlObtaEpQxvMOciZvxyWmdc4oAZeeK5jlU
iAQk+yQ+5YLBDu2oNTWC6XV0VHP/vby8sdTgC8YfqwROOJXdXbQUbl1H6YGuqLZDnNVJU+7q6h0V
UnFyBIdQ3WJvMU3uXwbzqNtn4+hlx8JleYx4YEmLAHZfYW/Qi0vJSPu7zEQ75qQ9+QQM58j+xLiu
7PykU5dEjdFjnqLGJ42Xno8TOwAjW29ndrEFcfUpH6H4jx2JEZ3CGhImd71N3jB5P6HpcX/XHXqQ
8SIM2LRFRDqwd9U4+jbM0q9NX3z2LuNT1TAt6OmrWHxuqqVL8x0JFVMhGXhL8C1vGMJC8AjrD6NO
7mvG/bHqHlDTyiAedwgk/K1JblscHsemp7sPB2JiEj5hu5o7KrhhgprfyK128IKDuiFDMf6sHCCO
MBo+xx7DGtMjYxOKEnxAa85blx2iV7EpYABNXmfBay+pHs1yOMV8uH5PJqoOg7OfYDCdgcghOjTP
ZQDdEhAGGZgdbId4OSrK+IqC6ZII1GwNRijA6IPazIPs15bjPtgxLbGtRgCVZ0SAJgTT4NQL6kNz
Gqcda1CGBIxJMA8ghHHTX5l3zHFtRXaKfFUFb4gm3FtXrr0LLUfsszw7K/7ViFqHQqf9DZdQQv6a
iSdYzT6rBl2Y+R74AlMxc50vmpFanFOXXKK28q6cK7f0JHSopCAgoUb5MKr31KI4dLwSsmBGQlvr
7FQ7WMCUlsJGYLewCcn1531MrFomph1qLdTEgmd8VapjHU93bH9uhsZ8dejSQLeeUcyaXfI9kfS9
6kqQ2W2mURDRedMrbRJ26WNmjatB8C3I0YYGy2GQDCXRUxhWhP70AvIOM3FDS/WlGJmnZfyY9bDT
ohCBDBEx5Ujg4wJiteZzl7jnOOx3Ikgfll+LTvuzaGndsvaCyQx1VAPWI+P7AVCwl5W3bqz9MHcZ
+01C+YrJ+dI5k6oy/SyiG3R46dqpKdVECgldw9VZ8lfFrzGHT25UffmajRox5QF60eU11ob4Ievc
YFX2UDLAPrTxk+uwZ2XCdIhkz/oOdAKgfjSCdoJDLgLAy3QdXwIckyAglEczDTGfYiawupwew7j5
EuTRxrmAlOgxgbFwDYIAi5AGEWslxHke7fsKxR1pwJ/cwuswhY84mLesTy+aODujKf+IbKmyavTy
3TjfjkyUCtKky/4hyGjDQi4HIgnpqolDsQUpxrVX3ZW6+B2K4dwRbzEguc9ZOqwsN93NFsyltpje
MVh8sonctp31THW0I4P8j89AoG4ZH5QcrZmFe6pb8gGfalHfcXcfmoK5IXEfx74Dgh7MXH/zgne3
m9eh9FcmipfVbBl/NNtWJN8u2XdOs9JYAdemE3EZedmGrdU1d7MRNX4N63CXQqBc3kNdw/Gj3y3q
18ZFFzSl3aV1+2fH41Ekoa+QtPNF5YnZNgUo3EO8c/xsWFF2wLhP5ZUO5bPK1FUUHH6UdmRbeHqj
jX7ValBrmXcTU38UHPekCMgDWZ3I50yepLVvb8gZOJjL5+x3o1qlxN/SUmTnIBRXm4ysyBOPKHae
bCyrhlXfdVV9SceRRiKIH5Z31CsS7gb4fuH81Yl5H8inOC/PrH8+m1j9QfV/LDLjtu8fnG469p7x
1kyEP9aX1iD30GPbLivnvgi9w0Kmahj0w1nzkDH5aLC74M3xyeyQDh7zQIEQ6pKr4pHJ7KMnc8Lf
Tx0Uc4UeD3X+amJWM1mIXhrQGpWiJ4KxmwOVVreRWe46W4Hb/HBdXAXFdJbsBL3lmg6N/GWss4NP
Ou3sqnvLwg0eN0c5+ze9390OtBMBZZQymwv7lmPZpij32Pu44x17dQsfXNIwyQyt+nFgp9QyvG/D
4h7ALadnxAm7tOqRHTZbqGHoZPFVhtRNWWWcrRFdStEzM0ekcMn4q6nI86rIrcw9NqwJfeYmiMR9
2Vo36Ry/9DC+lSHxSUbmfTQgQmKzRd+e3UqPAsBHD8+xTVhUn5evPNGOY3Kdm4E9d/w2oN6B9UgJ
B4glXoibDx7ySMRCjyLYFqO8lD2SbdcbwbMYA4qHcUAmosjYKz5KCvY04hoZRMrz3/aJt/KJBmTd
ufNQOOIA/8V19Wnm7J2rus4202eEqGStIzK9UBmlGND9lBFWUOxF0MJx9UMT/FP1kjG27KTNdNNF
yx4zn90ZHdZ49uzMu6D1dc/AD6EvQ8cOQL2QGQ1wF1n1Y54R/VdON06e463CtpAL6uooDY2VZ+Je
t+2fmAadXAOi+UQBUBTNV5doPCbJxiE8bt2NHjylsqEsiNDq2NgLBlwRuZ0/zH2yPE4WEOPMiMTi
ZChqYx3rmwxo1NbuUnZPqt4nF8/I9E1U8KQBqoHQkc2na38GScig3jYOZpvA41qagNBm+0vGxY6m
66nwrf9Pbfk/orYo7x//5b/+HQrz32EvC3Xm3/5xrH/Sj/z779CW5Q/8N2iLof5pmqYyYe+CapO2
Y/Gvhp+m/bd/GJb5T8cFcOKzZlK+A8vkP7gtUv4TJovElKxM1xEwX/6D2yKtf/KfWnD2hAWJ2Hbl
/w23xVpoKf8D3MIuDjqMr+RfvwOVpGP+K02FZYgnfMaJ6xxz+h89efdjOKd75IndQZe2PBUoAYik
qwhfEkwLQdJGLGH8Hw0CmVNP3gzuFOy1wdhCKwrQBhDFSnOC7KN6/7fP9X8Df/EXisy/vtiluhOO
JXnnvvCg2fwd/eKlmZkn0MTW8QicLJtJvWBCaDYswHsz87EtJBMSrvF+CLlJvABbqkeIo++n92NA
8HDfPgQuDPe2dd7/el+dgeXJNZlhGtZfYMh7DWwSN8m9lp1HaF1CGR5Y9ilGALDxM4hxro1XJKgO
Zj7Kk6vQXhmwFjRArH2nDl7c5MdSWBcQLcBYxwiSuRH9NmCcVuzVLWxfA6pjMVgVr888YIZkkkmo
gBJGcqzV0B3skJFwpW7FWJAGTdLrKcLevHas+oUdFZVzaxa3uDf8q6wN/zCbybBuWvHuJ8Qd2aGN
jULZR80PySq3uKsYnyTah2DJ9LqZBnWWKN1W6Uys3sQYjMSMaTd1DO9sZuCnepaSYKGMbgrJWxAh
ijI0XdQQ0sSUN3MwHozEcZ+bKX83x+QGKz45sd3s3pCfhfk/CDf/+Zcu7P/1S6cGVb60pG3ZAEb/
9Uuvx9A1/IQv3eoZn5U9pX1XsZqscFif/vobzpLmhHj9JqhUeWKZdxly5HgVdpY1e//4EODQxpVc
v5qhlhj12B7PFWlc5nyJxolqkdDg0HWDs2SI8Z+//OX+/p+vWc9Rli9ANAnkaQvO6G9kpMqjMZwF
TsiI6eaxSHNCDWQc3S1rkDYGmMQFuZ+wmKymHktUTLy3l5Q711B3RVaSpYT8KE2EgvNspExW0nZT
YLb7f3iV+KRMW7mmVL4p/vVVQnysJ1HgER6r+R7d3a1OMLIiuwYAMYno+O+EnUeT20i6RX8RImAS
bksSoCuynKQqaYMomYJHwieAX/8OoFm86YmY2UxMd8uwSCLzM/eeO+kfC1YfsoP2qKKHc2W09hWX
HJkVTX7Hytsfirj/Ilx1LwpRXi0yEk7/4zX+x1HlwT5yOK5MT9dN3f7Ha0QN5TWFBmjVmxMj9Lrh
wx7KKGyxNz/0LjECOdOC3cQjqYGBC3OtKeAvPRRZnwfbWznnkGc8hIFpVvTHuHk2Ecw7FebY//5K
7f/4ynoODTpcOj5xy7P09Tvx/z5zNMOx5a8+crhbn42qwXcmN9sY7kahDjIeDtU8vo8iK771iOUO
M7WNnCdABTgFsSKNIahsLCQjg6rKc/4YS/tpW+PCcVvsR/q2fngUyHC3D0GZ6zlEIQmuA5TfGn1H
nQspEkJvek+rSoSJF3/Ri+qIH7Y72vTNu65mNbjg/YfkXXSPZVI+FfCyw0qor8sEO8HPlf1UttfU
ltbJWGPYvU+8R8MLNiqkZiKzrwl+uh2wbC1P/9czw8X378/M+v7xtDMk9tc78x+PvJR9vlgNzg0x
V82x8Azn6qV0PNuZrSuONprTr4Mv1tF9cyoJkapzx7tgQ4OXY2O+YPPsB4IRgjbf//uH+583preK
Q7gxTZhquu7+88b0WdfgQpb7qtb7k1WZZHJxU1NUY4UH2oKJfAJ2Q4JM0r4Cl7is6CPUHC3js0Sc
x1gdIW8T2K1BS4oBMB9GJ9eQaGFs/+8v1Vxfyr/dl+tLdX2Dh8bwLV7yv38Pp06bM2tacxO7+Lfq
eM8QYKJMNKuq4PnA5NyV8G3Nwj9m/aj/7CLEgtMsiElfLyHZrIRWoBFWzj42a4EbV9alanWiB5bi
LR784n/c8Mb6iv7xim26RJ26BC6dLv7BkYNSrkU2YKm9rODBcgfTjSasnTvjcayMnnkX0xMMSaE3
u4wnwBRcoFL1t5mtwP+6eP4dNEdp5Hk4ylls6L5pGYb+D9AcClARRzHTeh9nCRvPNn1kqLNimvxv
2z/1A5gqbcpOTj3Pd2xDa0C9/s1eR8Xb01faxaeaER7AjwNYIwqwDDr0OH1mdUQixXCNPXWO09Y7
DI7hhkB2TqIiefK/fw84cv7zifKFzg1qmj4nk2+tJ9b/O5HY13Wek6EfG2oZA7NNqgePCItZ6AT7
WD05o5ofpgvii6w3IeXr9tW06wLSElPf9YSxEAEUcdwHiRwQtCg73zf6UJNsJ1l64seB6HYp5vYK
I4Q8mDi/Yg2onxRa+5qm26t98zrK0TnDjaJXXuuuAo5/yGAITU0OMbhbKw8rTb/aXt5zIzJ0KrOH
TBXud1WsIZITOhTnowPnykk2rwkf8U8T2+feiN11vfLiw7d/FD3Sl0JmdJTJr3ExixOZBlQ4yfAg
GhykSlrWOc1BKrCx8A5dNEDJU2okvpgcZNQ9+E169xYBV9gqMcfV6u/Sr76juU7wJNJZ51362kwu
psSSLV9r4/Bi+OHXrLABaKd3FHpjnppIu8CWF+Rv8WyGMehSHPTlFBgKUlsr89etQMVwld4Zxj8y
H4a8JdO3ZO7EyU+NN8RXWmhPjNJiX9P/vkHpUh5bb5S3nPbO1CDO67p40LuEWXCBrB7RuLwzt/pI
57EOoW6T8MKGssrUCY0VZWDJ3NVD7Ov6zS9+huS8LNPR13HAYTdJvuIiei8NlqLFGtuwfcSeIzUq
XW/vehxziax+bh+VUs7N8p1ryUes5joKgCDM0Duqn0Jo05PUInatanB3RDrx9zpuBwnG/tJFJqCt
CY26rQKHeMtrmcIdWc+byaSMyKPmi9WXOuZOH15aD8XqiBayYJRE2qtHxnacme3JjRXKCxvegmfw
xycJVIpejV24XaRZM7/qPX7Moi+/pWa6sNtsjIOY7EClA3OdyLVeh2V6IJjr3E3RHPLDDgMJpPhj
8eeMeFTQH/jB1PrOKeedjEmhcqGr3qNYkQzcoRptk1m7xbaHcziDmdd0xLXWU3MGF6CFdZnZ5MF4
p8GymHt7Ex9GN6CUwjml1V38rj4bF2eIzpNxRC7sH0f294lgFjxoUidMgfDCBsdj6yzsQz3cWpUH
sKJsM3EWhSJOJmIlGze/3FGgr1HaRXdSOgHb+LVVkRkxTJxt1qHuBlSRlYI1FTbIScJZq3kxi/fT
6BwImus7H0WtRMrhhUlj2FdsOpftk59z51JH9rHz1G2JEY1xKRqntEC44tFUXhE4WTsHDRbGFqs8
bS0kQr4Tlgb7qLz5zWxG/ZwvxmNbTO65jPzf48hizpHIBFCoAzVM6NFmqxrDwXnvRflV1i2K7c57
IaHGfWT7hyjyIcORddze/VrA2qpZpi122x6hFEavHtOjfBnv0mGZVa9Rrz5MWR5HLMRe68LmVzbB
y651gRLIJAha1r4CLmBiw7Nq4xthMmjo1neBcLwvDIlFEM3wkyqJwaeoug4FWxTiC9otUL8vypNX
sqzqxykOymx4a3L3k97hITOKKmSNC7gOpwde2L2HWuVg15g08g718d93Z2KgCW5u3suZgy8X5jdz
SpJHcreSrAwhn9y3xzS01iWc3cKKjHSWl8DUUGgrmyicX02q7/opRQhhLgLrmkIdiYx/LX7BptrX
AZo7Wh+IEvUsX5EHB01VWi9z592Z2uJC6NYp8bDuVCK+y0nb5EefuOy2KH9ub/92ki2RE+IyMV4Q
+WHesaOnoXSGcIoYmxWRw0akj4oItUOmbmMqQShuhRmy3WD7Ejk+G6KaFd3fh9mQS3nv6vSQOnyB
bTK4yP9TElje9k1r137WUH9PZyLUQ58RQJB12Q+s490jizlU2fRGXVzehxWOP/mklUcyF2cANEL3
CTzo4BevN66LPCQzzfkMND0/uA6XN03kwCKQWM6cOaCLOAQMXos2J8Ea28zDnrCIKLSXdWUzDY8+
l+C+8BgULhqu+O0RSTN/PrU2nqoGTYk20u9vD5JtQTSxRBkMIjm6qx+4drXLmh5VzPY1VUZ6cAzc
sW3ezsH222g+BFs06R47Y1xAFQ5wx8I5Roads+w+g2z5xJUcoFDKj/RS2/273ZhODf1gRODnzUSn
i2WqLinQUgWsKdV6KB8JlJaOny4iFzBUUI0OjZe++u2CLHI7U7HI+6w4rlNUzICirQJHIXqcLh6/
eH1bvpbzrwwbJOCM7FtqL1+Ac3oXojSGoAKIs487Q5BF6aA+0EgCztyTBtaJw5UpZ5yP5TVSjKF1
D+l6LZ7apRjPiLwe5nzwHwlKMwHD3UbWpthBI/PZfQdswV5/nTAZI7mzRlyS2NulbE3wFbqtxt0O
++lCOwC/u9Kw77oNn1/RT09dKj7ipNApmhyWIhkJ5umE1B7qKzGboC2ZyavQ4bExU+AD5DwHljXj
P1zPWhz/pACCa0SAJ6OTPccnZPhT2CO73NvF6t7ZPqrRwrVBoGSYN1V0zAqEdgZnYowV6AQrhTUd
kM1dU6/Z0B2JGcX6CLlkjiEpgTSFHG2XGvykzoSRutYi3B8L5UxeUwYNR62PszcAwkehiBot9Da+
ZTq4SI11TymPhW9+aJluvzpt8YltGR0+/sdKh0G/Dga2Dn37Rtg8wG1bFA+8QxQzfnfOMIBdvLja
Z9KiUXFGfEMl4gRuivk8OCYM0rT9lcqxCgdwiOAikG0DgX8vShrPBbHAnObOcfvTtyGAZO5vtMz1
4UFRGrK3POrKOOYextJliFFnarMbpMy7CB/Xv0vXHU8iyk/WMpm7cpj6lyhnfeTNTBVqhJ3FTPCr
4HQ+2t5ZpXgLjITzersn68LC7BtFr8WEYaXqzAdhd0HiZXgp4KC+LmThFATpolwQ1jlv4x+6GkCQ
5vnbUFCSFh3Vdb6KERKTWWTSL8+oGJKwL2x/PxbFQUO5hOtXHsoFhbovJHZBL9Y4E9szNhMrzCus
p4NZ5Y+2QXD9KxhH68y7v4r/nW/bla0ZHyaBmXuGu+HCdIELlVxC1UTlfogXdOsox3GlUWtsj2/u
xUsg0pmtxjQBFTNe/rb4FiQ+W1914Laf3O3aXEmO6cFAi39kPWsctGqtnh2e8rGy9VAj2y+kW2nO
UiOfD/PK1YFUYzHJkgsXW1J68iClzVG0FitJpOzQi9ltRpav3f6e282SfEof1YxmuKwiWAYShD3n
wXYQ676Ijr4a7m3HaUlDYZ3XM3VrD+3E/7SSUbtBk2eQmY3B3xGrn01BVBjImvwaT6eTPvcDix26
yq0YcwzvjfQk6kB/WOMqaBqs6mEiN6ZbJeZZBMKgWLNO1jvY6roWrhIbq+1ysgmWAddjHJfOPVu1
9EPgJo5o26tMn/BfEvq9vsSxyB9or9gy6vPjOnDNpUT9jN3KX4WfJCk0Z8Bk27PfZRExU2RAQLMW
Z0rl/osiqIJ56N3DSYJXb7cdJNtoZvu6yxZg2bAgnyOTTLKOfFCuwGRDGVXmUXuvlvRGJq6574f4
saw796YTfUphY8s0J3JY/tZxbjKAJCCDeSMklQadyeSgzEhmwoBKE3AcC7pg6NrbWC/fNK9ozgvm
jcQaL3GkHfIMhw1CHbxJ2CNuGCyxcBhVHW4fQJPNu2Z0y4OBEvlQGiODXmd1mGf1afsKKkRIx3mW
xy4i+TqpGgbVDJ/7EfvAzgDlwhITtIVpY6IZ+VBIsU6WS2NZN5fxT9TBZTOa5Fe9IPFnk5hWIUII
ugoc7+9isR+Zwn6Zx/YKcDn6OkXpzZjFFzFFP7TYBarJaMoAPohcKB5H8UKc43gyu4FNok8yJiO6
SLfqm1uytQXsSewmH5liUL8jxCQLhEcSVs+C33V+mA0V61AjjLLxqTYwt2g8jqaDb7xvmk87T8gj
Zx9D/MFy0i2UpGi8wBh0ybDH/YCsuv0lO3aiC4FRdD/dTi0JpDLWHnO5QNcdRrBJKZZNYOA7QsJt
nGCZPiFyNL4PPbDwWOZrxMNgXLU10YNtYpA26EAyIAiHuCWjnc5xv/0WuJWHCRLJa4EwYTGW9AxV
iBpNn94mUjVxJ5nvciEbU1nYqjAa+OSe8UwMB0sf/9h0RrCy1wftFUs88tN11avbP+2GsrKJZmc3
Lj5e57EKcqdBl+Y4iKKs5g23VnIZawTFJa6guHYtrMLo52yvvXgdRsAMW2n6R1rXoppnVBn8Zi11
mj3L+yLzYLxyQaYN4lgzB2aBtlWfR4SPnUpISYt/mOQCAsLsrumAHzWXdsgzgWMhJfuuNdb72bK5
AfFvmJWhcfrLLBSuc3X4fq0O3J3TljVM4vyQiFVRqFkPc+EwG6VNr8kN2kt7ZinStAITngmMj+Cj
Pn9hcPGZIUYizAbyT8PoF8gjqA6aKSyWHs4iJ2JFg43Gm4ejP1BZiVG7LLX/PclgsRVpOpNtbZ+U
Be8ub1Msa2yGEZkEiaWGq1N5Fn6bnYPk6MB2HC5n1n3PdXWYJsAOHoZZ7ELpd2fUv2HBm1Jaq4ii
hZn/ua9K92gKJjsysU71asZY35e4d6E5LsQutkvy1pTzUWe7fVqaggQw9TNNn0RL1McCY2nnCr6j
Yz5MJwvSxPqfKwh0p0bqVydxERZ1SfNktem0n+Qn3W5+jajQQTY8OkVv43hO/ySNtpMKD8SQI5ab
9DQDHOc3u6ZgvBGtK2qbj8OYf2igSih0ialCb763nCzGQMCvPfKCD2PvXUnjuaGQQtxQHyeyXQny
a2jm4zfic2CJswBA70Fbi0rU7mk0xMti720kGLc2rS+p+oxmCLVt+zxigyspHHA2S0E4aX5NYMJm
D4ah6Q/Mll8dv3qZfZIlOSWIK/p0p/XQHkCKl479Smzrxa7y4jx4fDBNPpyz1fboJr/7Roeay5DI
NNoF+Lzt74RkaNDqeEhs8bXpdLz2o/dWG9oR8GtgF99tu2aYV/kfQxF9iy20x44XnaMS50mRo/6T
1lcHVHbQL9MX3TOffC4lyFLPFJg37JI/Z1+oo6f8S4Owvtfr+dAYqgm7wgZ44OoYVmG1DBHSAjmg
SrIrG2EBWaYU+KNL2zTlxWOU1J9c3Y9AUSLuOVLFNGIxUbcRTTjwWZU542wif/JEPiewwZDS+Br+
zpEad8TBlOv2W4uIskda1Nr8jLIQ0aEsUQ2rvrAOMRa3IlXNvrYp7iFAf5i2dAJWBtip6QXKCuh/
3ioN21gCoCWmKkuE921U0SkCz5Fr6XR2+OZkRG57TfJA2sCn8NFoLpnx2ma4FxrnjGNlvMnZ+z04
5AVFPZ2ZN1afcQ5dDHTOeJB2h4DbHAYudAfCWASSAbnGK9u2S1Ys7TUWESLRVRhhtu1dWeZ5iUk/
LxTVTO3WdmBXhjpqBEAvpXvoBblDWv6OtrkNbFlTrpOX4OOl5F6Z3+ZJzFcxFKBqgcvUVbWHawaH
WDBZ/GzXowx5JdeAI0FnDPLOp81IluaVEsVA5BzZRZgR3EkiJK1inQdp5NWXUl0yJhH47D39YJX4
R7roKxv5aUX8MTAqjED2xGMk43ytIqx5RYe4tlzqd2cQw4ny/dM0X02zyTggHTPQYfu57Q8Soi5+
ijR9yZuz3kXsceiV99Us57AX07HKFTEBKEWxjMZoJ91LCp54P7jee4pokWVrSqwlWpPWOHeW9US9
gVqlxSlGIXnx3aQ4uLN1Y84cwObTKUpmFbAZX/EP7Lhl8+QNnPh96UHdm/MUiSMXfguzVXRMAVyr
+hRj/1h5YV8zq4k6qDAQjNqAD5E8q0E7FThdOaPVa4H1CaP6LA81U8MOoiY9uHwY5SprpIvirYHg
u/QgTyE4gFC37eNoDxyD/nKOcdYD9Rt/IirFK+oSmKTY3JT9C3Pse231J7vD1u/ktNw5weciRuVD
Wi1eNJcQb1Ne3D4lfct1yAt/riwNSXtVfbojiR5z/TFn9RcEwZ+oiAjpTsz+YmrYitFj5DviNkGR
6DgGnMKug1b8YbKZPpPZS74FNAB0+CrFo51dhvzCrI9dnIU7Ms+cj9LjRFPSfNFTDaF+/4m64Eev
cDGNRguZzmFlJ5YuKH2H0xcgxFUNzXyZqq8+ps0rUeE4WOHJaNxPE4aBTit+LKg/cdlZCyK+Caj0
tDKUITfxCLhUECa0SqIpuY5NbuKZ5Bac66gAdpOhaLZt9cxdGR8yYX/rbAftnDNSSJX2pfH8gGKY
00WwL5/j/qH29AhzK68aHjcdHA1yvFxzb/6jlncNlerZ1r3XObrAv+QRVCQK9zWle19CHDST4gqo
MlAIBcK80HEAXN3ZGR/KGncdY4ybJihrnMokYk0D5c75x8pjhSA2HKD98iC86NJoVX+Yc/SGS0x8
YCTI06xW1THWPN4wYJFai+FG1ZyiM5kcrb+Ek+XgUXx0RrAF40+oJH9iUzzPa/4ufOG3YaGFUGL8
kA55ZpxvyCmdna5KkOZzIAF9HSb0o6FXE9ZCyAKbQ10HerLLHwEQ1XdfUwaS4wKZbQfz1aFm3psv
koRuHgkGEcSuYu2moQoygxAhG0kxsSFxAwCJ2Zh/S/CpzNjxQjC/XUC+CHVY4+gXcq1/D2O6hAyK
n8oGSa7vu89kkpVHoq2/5kp7yWucKHUjPnGj4qnM42teEcUo3eWDsukxyswimLzmTaD8QzXYO4d5
hEgLy4KSHf+8AolVCSwWA5mM4KDsYza6BuMQ5ZwL0CUH1eof2UCIquY2N29Bn28f4EsSRiEZj5R5
81F758gYVBD1Lmd3rOP5RgxtfcR1Oex6Dwkg1JmUyTBUkbz3OtSqxcmw1K+lMV8F6eTLCumyYoYA
XWxzWHFeu3H3bUTiGCev8FAuggIMb3x9oP9HyNhEqCITLHI4Hzi1JGSatrF0LLz0CcRYHXK2CXNO
yYqbcbwMTvmIKbU8EIpsl3P2PUnSc90QF54k8bPjP7GT+WokU31ZcYNjXeBQMRf4KwOcXKsBAZDr
Ecy8BjGd4RGgRjKT+wULgH2RSYpGeP1HFqXaPfGa5+0/slr2X/vsweqaDuK7XpFWkyxP269sJVry
vgD4UcI92TcUNk/d+j9tPuL7lUCoSOmznlCEiyeVsW5rjC6YoNqQOV64XypQ33AiQ5WmlIoZwio5
V9xDWx+rFxxxvntD4Bc2frNviVEA1dSrvRwJqHPyVScSRUiGmRfulykK1FKUx9EL0ywWZ3Ou3xO3
8kOOqoEmMG6CrMCLk6w+46x29ltXP8zeMS9r9RgNtrvrKnLVPQv1fzZV5dnI39t+Wu2z1RN0QvLg
i1mFYpUJVJYX/lUVsKE/mvrVjTiS5mlpzwBaCFzJoRJBMIPX0zV2wJnjTVxLJLvTfTZkOAF/EsG4
NqP54veBzr/6q3YqP1IrzY6UuBhcrWU8qsZSEGWpiC3WMTlvIuYo1CkKrNICfiRk39fvgLyL01L+
6du+/crFtGnP1va/nMCg5FHRhADRUmxNcDKVsXwfM35qRnN0aR+0UZB3GZsxfVBs7eV0zcfJhvEa
T8fVQTwaDjd19ztuU5Paye1hxcVU8MlM1jD05aqhyKuiMX0ATuXBIlEIMrMx+rOYWJ3qAe1r3FOI
y4HjUeQQmpECA5zRovLSObx8UQLYTvW5eULnHyP/d7DcArApbO8Y+6jwir7/SvGWggeBSmWayG6y
x6qY02/e9EZDwAZMpAuLrOxWSfm7XU3kftG+a96gnoF7sA9Zx0o1vX0ex9/y1GlvYobLpqcE1y/m
1zrv/XvdJIh+/exPP0Pu0oqIfsod3MsyvXkRY+5tauJ1sBGmJAZlLdjQJBHZCVUy3LY5/Aw6icFr
Qkjoqrnbpj5wDdH64lE5CkHkOSK58pBp+l12Fu2lnZ7jhECFbcJolB1fYTMyHrscciK9w140Rnmq
jXjiVaj679eWSKdbjML4ZCgYllVdB7M5vEMVbb/0uXunjySFnkucYjSlnoZsd5JYyeGUxN1Ra1i2
LVbNlRB9+ozWrxWrw5g9d0TAYhvPt7EhqcnTxiIcnb4nG940MOvR/8dqfqAkTy51vAIm+DKzmJue
crN/T3PjS+R4BBUt83JKhffJ6Dtc2im/bou6Gm9WWKAZaMwqC6mQuCfXEag38ngSykpsZGsRIg6C
rqUyR6nDSjzrSUhIc270yHfPRcqUuoDmAzRq4lucvHo59J0eCxQ8jo7rSGeMsf3U1M27xmMrqOa5
CGTtZEHvL2Rm17i2mW8datsbePeg+Kx/j51lC78gpxVMC/D9FtOMfVbBe+rS8eGvUFEyej26Ca5J
EZEnus7Oa4IxI8OzLy2b0j4dXigi/RNh33DpeD8uGnixWhkss6YMPJPdmSGzWByWC6XA3M1G4HHg
7oeqlUBonGJPvjv1/MD0EuYzHwHOoRVUguE/zXbpzJ7X0tv19ma/jrgA5URNy561WRjBYu0N/Slx
9fEB8BfDUwc0jN+tX/GBa2iV4wifAI8498M2QpWfL1Po6f1bByCFbUJCb5Hoz4Jd87kYzBmfbvPU
o0K86q24AwwBeKF8UgE1LOMSTNEyQpvYjbnzso5FzaTFj5Mz7B4IbDymnfXZgpc/OqSknNKeHySJ
wK1iDnxArvodV4d7N0iGSIz3dDHNx9mEYAeuheiUVX/DHKohh6mt6PaZYcPRsI++xHTqziI9VtI4
OeOcX6Rmk3ITF6dolnXYaFyiGX3/E0zj8V5nwBgzTl8/z0Ki8bbZHxvdmvUmF/pSoESLBIk8YFu7
dcYLWoNV7VWaMoFx5D60DUqzHElVrxzBcV5d7FVf6XZWRuVAWl4Pz3BW2bVPzxrO0SutPV8PuMBR
Ki9plpSPw1IH4I2HYLRKO5g72EKKYSmmst+dg3W+cbRHD2DC9qXBQ0E0Xtx8ZXb/FpPD56vRPfx9
Eto1xLvWmqBtY2tfJ/VFDO49SYlZrZp7lbzCnrJWjcWbaO36MqxniBYXuGQR3J4mhgD7xhJvlheD
JodQGIL+qsMej9XsTaiYMvGvmbjfUZCm9ZQEQA3V3hGCwkSwvZRe6R16+6e5Amp8kgn0qOzO2IsB
O4oVrUjPTfNtH/Ew2bu4dG/23KU7cut/ypxHbhtqVzniB3Po8HPWy3PimB8Gte/dNdLhUkV4GbcP
iaGpcbTUaOwNViHVuq0US/bF6EeI01X72+rSE36d70qy+ha+8Qp3qDlbeOXDcgJvDQLJPXTCjJ/S
Xv72jMsmVZiXAhEBQh+4upAYSWI8uVMv4DFpfzKjiU6Lhy1LC2fPYj6ZKjQjpbaLFcOBuK2nsOi5
JmdSAW/bj4KNUIYxFUys5/Rknu8FZkNMWD6TYtQwDD7ZLT5SnrVnEkuDuamIHhmQHicpbkyLZf44
ixveTQ3/r/chK+d5+xag37KvWV6+m9L+oqjnG5EjtshLwJkqD/L+Im1MzE3UAPrBZTlmazgKkDTM
a/mnbulfej4h3k2oSYkLnBGiaTBECDDUavZPE72CzftHyhEMLYAx18u/Esb+UFmIgBqvJwVEz69g
vrYzqE9hA1jRMh9sV5KBntCYEikGrzv/rJ2EVGzUYxTdrJ2xHCcBS6plt1Vw24VW1mAk2Q6di7J5
3IoS2WntGYJethsI5N6ZMeJqwiOgk5ZVjzWIrZjHuaGvwqs2jW66P3/GKoq/6zxKm85zK5S2Y367
Luqh+TQ8b3xSsGYpq/aj9KLnUhgDo0meGg36VzcM5Hy2ecfQi9ls2fWBs+ZKGMQ0EGqXUd4XsR14
A87WopbvwO1gsKCOtl3hB7WdfB8w7q/vb9Yrzt9xOmyfVelBSsOtfxa1p9gJl8/bcbWsUpbEAnrd
Q/Rl9TEw/GCrX9kl6AmawtHGDqXM7G27R/4K6FFGaT+MNNUuWr58XxAoUNBpnKDrqtu1PSBZmRKP
QEC++wTQ2zoZgKokR29sU+0Utf4Ds/34kmkzgQmV1I/RmPxOB8II08F84JC5Rxh37oPj//EcDfKW
+KKZavVzEtkBewD3qt8MRCnGg88WUGASWOtTtycEtWg5cZWAk6qozEQ0zt/SnBN3U+5uqj1b114S
3yAClKnMURHK/Thkq/KWcf3Q8cUaK0pQeueMcQTc/h+FFv3Z9pPDurSvVft7SqEvwgcre619iGuQ
V0DKn0aD9+CvaoiCQhptdXU6jEOuaUz7HjjIwSL47yz1+O7H5KcQbjTu6e4R9K5bNO4YYJq1/yjV
mznDQemoSUkKIzbAYleJ623mUyrkFZk2K8BVzN0PPRuPkcC3PicydPsQBot5k/LFVxUjgCRCMlA1
cQ+xQxbd+iGtV6D81cGwQvYnzP32uTqUJmHrRmmA+kMdAKQl5FNd8+yaxeZqm5CnsQRbQMcG/nJd
5RcDZU6WOo9ici89iFiwWq0MrSV73P7EGDHUsSKYtcKeDpyBJY9soM0tOE9ODkTGsNToxNFPwDeC
j+2DDU2MWlBvchMwBGMtyjeSeVNx16YZa2ujXVBx3NGZf7VI3T7FUnsSQ2keYjunvEMVJ1SRHLcP
mqA10tMnVjPWetBNSX0yG8zthmkRxQPeLpfkEmQKUBmL5QvQsuPWZW2lN59NzmEqP2xPqoO/Rizm
CYCGxaaAbLCYUAn3yD/8dynL1wHPxb1ykaE13VRcc7cHjzUx1AfdyN8AlqSwgYIhCWzD2pb3PrLE
yqYMNuvG0lB6JjojjqJxrxpn8b3I+CbSlkF/Kv0LbK4VSMqFtn160gJqkpXRgousKQ6bOlksrzPT
jaeKFzp4bXqOiFaHc7qCa21y9bYyMt6zCzL2I9Gy93yENjwaZx1U4n67xirNBi8JbYSCg12OXH5v
4nuF0jOQIn2AOL5Wnx6GIZ0YuHB7V40CGhZ48EcXdSlAevCaKOy8Rej7NgdW3xhivtiixpgUGSek
FM8dt+fFrOu3bBQ4rpsfSTrdDDFivFufAB5vspSQwADbbsu9JspmJ0gRYS3zo2md5Lj9Kp9eUWum
fylnsoIhrj2zyKXwIsVYvfq50P62OOUqjMg0y0DZq6BIoq2Ph+rY2DnxsuQVMsfxH73s2c5tuXf7
moGt3/mHjtno9kTOEm637+4BhEAqWL9I5XnRModAOIr/OGvBxdR+dylbLz1GU3kVTcIk0K9et+50
4gJjwhihE1JeRLyO/FAaP+ZfIa1x0K28v24n13aPzLVD3J1kS01Ny1+8ENgB8XsfJYtP6MMHc2Pr
PDTEfnQDM3bShAn/i1NEQqTJb8fBJs7l+DrqhJwKwyb8eAT1HtfBqA3nJiOScOqj/jSImcWCVGLH
PFyg0sAWWSXqfVk66F9L5dE0H6d5kmcLKxueHBbhCayFYxZThICwm4MUVOhOT2O0n3H8ZsM6O2oe
nXFLNOz6XbeOakzumdU8b99kvZYnU/KqGGO9pEvd/G21Yo3EDLdF/Npe/y62NWbwgzncNj/U9iEI
lq3MrQNfuuYVDRXMCyAszD3wczZSC8yWgOYWnudRI/Z1dqP6PI7Ji9tAikgIFos6dpFeOv0wDOIg
NhUsUmzzJY68wO1JEzYtMqELwsCQwd7r3o3+nq2FrpH3WpvP2/GSuXm/J4ZSI1WD1U+SFTzzFVLS
Vv7Qu6E6aZ1u3coiO9SrwMUu5G93VfWKFE6EPQAcqOJEXnSyz4vKUjd/Plsjo+r1O1msFbO7du3b
k+rkaoKBx6QP/G28I78ZgKRAm9is3aZcxWxtk57QR4DfSKdvfoz0Hpd2esr6ibTPtT+eK/W7kA2C
SZs5H8QnlI/OfCxyGFTM5e3r9v+q2X9iD8kh6VP+Rl31xy7yHUF9/pll2LzTzZ9y/WnIu/yaZP18
dxDb7SQdD6Wjexj67mN7xJy16F7vlQWxeqqsj5oTiKwv1sKbhc9D43bVn6iJEQ43sj5VGU4Lkpi1
AzRqmFdePl/nyIBkK8YLg+P3tkx2nR3/QZ/L7nfiTyX04qFEunywWvOQSJozzYCFNcbtLSW3jLiy
X7Gmo+we2O5sN/6y+n4nD6NfOjMQJRGGZlWrblMEwNeaQNPqxlgcLCByyG2/5MpihTtJPPXIYJDr
IvDp2+KJZNJfLGGKu2zaKJRlQWQYo7//Y+/MmiNHriz9V2R6RzV2wMdm+iECsQeDWzCZ5AuMSyb2
fcevn8/BklSVo5G639tMqi25RAQA9+v3nvOdXJRPNU/sdqgLwSieBDzbOJqtUm4SV4sx+IbI6wzt
I7bhVEfooKn4nMRLMzflDIwz0VZi6zL4AvGViZUzsX/mqJGaYCAFzU7ZzQufnrOUf0tF5teiYan9
PmvGmlhp7bspcw9o59me7jDygsFEfjTNcc6L9MaIih13maoJUi1aZozc/sh8fCmLA1JBsxVsQMIy
IQw6O1KXJX1YUqAJKn3b9IwhIMgPe0BySWUXXio1zEGbSZhl6nq9+ZGNvrhV9JZmDIpU0AmQxBDC
lWPm7ujbknfYcT77Oi4WpOt8NSJE9GlVCvb++BUJCLTfMCn3Vv5ZEY5H3RYCWy4CWilZBzm9ae+n
FqqYATkqFnSkdAgAltGFjy1M8gJQ9VKXKXqzJbxMrIgBRhtmE+5QaNlDGrZk4xigPwh1fBUDjo1Z
9R9N3Vq3dVXcdB1MnCTjbYGyXQ2oQOmkl7s2Iwiw04azMU7uca6m701RhDeUJJAb0PxU4aPM/EAD
l2kQQSlX0bENJPgiIT9lk01e3NBCn6DbarA3VSPnq3oud9WU3E+wxqLUuZ80y0ee3/e7WR8e4O1N
lybjTWjRYbl4ShyMnCgRztB9bHZF3HJqRpqq+xUnaeaqUzITB0m1eCR7HsKOJ7ADsgixsLK6nstm
09kd4WpWcIfX07Zu8nKuDhVKtJUbK2KlGagKLCe81RRLHL90povmHzkVwsN+VAU8fT86FgwlFBP5
YmR80nnUNzVbKCdWRizMrJADTkIuMlRqY9KhYXJaJEX6dFT5GHdxoblHH3XNkbz6tYIH8lg5bg47
psCRQ4XTGuOjivH/lo+zZDKnV1sdGceKoT2+jt59haCeHsKRLZbbz+uSyL3pCjZtdwyO/hzetA3A
AaVpg01kA08s42LDAH7AcyD9UbKIqvO6IbYZ4Y/dKjii5Gk5tN6IBrFvKprR20ZShUGjbiAmkAwr
v4esj/JQBwiEl7tm7PbEf8I6zJzXrwZZ43+6frmLECqdlnK4dfsj8kzFc2t0FTCifbQ9EDetkGGt
Xwafwr9DKEjiq3QJ5m4wnNJ+js7V6N8nkHN2pWqP+1Tzv0P5xy2BQEjo/rtGVpwbTdp+cqyfsRsZ
hJyxvI+zfluTbXAH/5XEOJKiAHjoOE6C2/abmRvV3XIXGQ3xZwDnqNtb9JuOn8dHiSFPZbMy/4a5
9lWGcD32CZ2Tsc8OtFCafdTQVRgJCStOQ06UUe4mAJloM5ousnjHNJFnokvb1mQB0OwQFgCGVZ1P
3XFEzlwoBD2EZrH5ul9haFg0oW6GxqeDGuifnTQ6133xPeuNykPwoXtdF+9mghBPRaLfY/7hFIHg
aVmLohacsUOkpiHKat3rJihoqi/KVh894WoRcy+VaocTeJ/GwVNjVpfM0pPL8kGHHRGczdi/iMQB
uAoD7zx0xHhJ3T1sI3EqKVHWih89FpV9a9MldU3GKZaCREj2IaPRqndMjB4Xa2+Ec0iQEbZHt79b
WtcqtM8qyQ9u0dLPtUFbLPUcSa/IU2DnEtgk+0kCqQLDpF0EZZE+cjqfAot5rZaUX47PtppjzgMT
k3tQQEcZn+SQl7ZL05JVVUUSrpgxJg5tOshJiVGijrD6VsDWRHm2LLHL203IER6ZD24mA2SPIB8Y
uVfiYTAY94HoCc7Ti28VeHsu0nCD+nNAkVAU2xl6xSVvyqc5ZS7vd3uTl3tEKfQcjrKkp/TdAFgM
b3Xj0856HbBF+jGkc4IuizGFr72jZqu+Ljmo8XhbD0vwgZmfc+hTMcM+T6Ebt+m6Nx1kzWEp75JO
QxGhhe0WDSV0J1MEN1ZQHKdByOQBzqZzE56xF5JHEJWIVWb11m8erILPTpc9QYR4r5GGGY42dl+0
xr53axheslDHqwjyhuQfYqgga9QMpGQr2kcXuQa0R1YZrD32FajJ8cuyuLRyfaX12/HfA4TQ8kBS
JN/DKSwu/B0bxzUbZjglBg9Lk2FWXuz4euRYhyQpCG/yjSP42cWN0aATXJG9KTyGlTlxCtYEwh51
h60YjPD98/IBICiILss/1b2KZjfhvNOjurej1L1DJ/8oOic5dlN4dvzBPNnBZJ+WOoATQXEq0R6t
HYcz21CQ0opi95QkCcLw5X6oiAleKlAkj56mQ/Qb1G72gsguzrNZXHS8XiSQorgRjJoPwpkf6w70
gJYfNYBvJ6jNyXaZmSxbrK+q/WXEk88wJQYsOrafPJI99VA2HJKwPxcuUqKQT5UzHCr6lpJGlGh+
SifylvYA0J5D0UiKmIUNWkfrja25Tlipec7y0Eq/ykCkD2cRNf5unNWz0SZMFOWQtUH5Y82vBaFk
Dh7Al2KooI6qk2Qwk0ImiHNg4Bu3mjyXRRJ4ayLl6LT04FrjDzcIUEdyH+UEZ4L3np37UkrbCaY7
xBDo4fqxjfjDPJ1G09iVaURM0DyPAOLN+ozk3VvK+whw595wmNVFJLEsvYK+trRb7G93TP1J1pID
ld7XGZ2SUtSpgp1UiaNtHyKkqfqJYHIT8B2qhOgyc2xDMoKibMwN8+APxo+lxlIqYGfd6NfrUq0b
zPBtso3C/G5pI4aCPClrLqdbHm7ijBz960RTtd03hojNnlHDK4KSksmNRR8RP/3GYj6HYBscD/IB
baV3rboNQ+sUtDW6qwJBkY40s+f92N1u8XXYRfBBn1N/Snpi0ir4fc6MnsboI05a6jzRfx84rM/N
sfJt2AJMXiIlvlsaFH2ntHdjQLbk2OqgvmGdg63WwJyb3cmZKcQX798kIHlXSNmbSlgnFI2RN4ft
y7KXktPa74cY7q8/MXeICLQsdOLW25K+VZKaRJCY3Ayt/iSynZZtqo702eWgwRJmbJY/cbKfomY3
V9NmmxcY0KImVo4uzP8grNcBBGnawcDs2gDNNl2xAr7RMg/RRbBv/IThkAbgetmso8A5RZEaP5jB
4G4bOX9psvqbUFiXu2Z4DzQFH13Lah8gJEdQnfXIZ5TUMwdbZejFjL9uNBqSlFpbZUyvYZN/MpK0
Vq067R0Qye3AhSnGIafUQvEeF88YxKHd5oo45+F7GdS72uGpYd9VH4s6Ux8Dzn4ZDS21hI7aET1z
QvUyXkiPuVqqMRyTluKsUBEqMFVB1C5oFw8GNjlK9Po85vHb4hwoG66A5ItUuowGVTtMk1izka1X
6qlWdXBktNIZpspIGA4VfRU8tNi9EbNhIYZhdgmFw8FOatJ7zHLH2Ko4gzXTazPM18hPiWoVrzbF
Kiy+qCdlLf0+un2Ilqq3KCC71yEo2kPQh8PWCptbGqxH+JNAnjI72CgzJz99hCZpKAqEBNVOd20J
b2rxl5EeF65VmwGiHtTuuZCv24IxXdiuN+bujqlJzNlpSj2oN8MpasG8h0Z8H+axuM3eDRcSb6Ix
rTSZbRhms+062z9F16yeukOpALN1EmQRZqozDh6y76FZFlvcMj99UY+bIlURSnGJTPekx73q2SLI
f+J8sfb0i90zpiFvCMrHOh+GnQzIsnXHeSQjpToweCcTiX21asi6SlX3jqlUcEMbAUqDU7c8/YKh
ma3vm1k9NlpkPSw3XT5M+Yar8Jwxsz3XTqgfwZyXnl02mgeKJeIQl3ss4gYGIX+VSNF7mNJfSEkr
SZ3pgrCXd5ypR2OyY0+jktuYZC5vCGMx760bc7apFcbkGeHmBwKQ5rZHo18G7nR0MnIT5k4hVy/k
9BkSahO0mHK0EiCpvGvGgZVvWdealJ+dxsSQLadwrULla+TzG0mQdDTl8dSyGfGNBRM/sBoVFQh+
ATMujy6qXytXjScz1V7TqXyMcU/s8PZEG9pWAlTrUOwCI9UQC+sYSZv0mzbqZ82qGDpV+ocamvG+
1duRn1JuG8Xu7phL6/d1rzOj1PKNOTivgeIeF35GXAJBJBzwNLPCorBGz2gWcY2pzehP82wfiwbp
VTDlOYsqVndFzTA8TeA/dRQKPAmo8OWTg4WMqU3MRApsxRwawW08ax9aO6BkTBA31BM3cmCxHtm0
rUKm3EslktdIjp1uX6gccEDdfyTWhJDXHB5dEn9N1NpLAVqHzbNbOfWxM3uEf8g8+L76PjHgGZrM
cMnw3EbEElA+6T6QlI79TWud5sQB6Z7o0WFn52Rr1Wk17jMjpAGIUWLvzIjKNczeG0z6ycka2pZw
AbvdNHlWn+PJf4gOpqy7alLYjuxWuMpDMgZpryJP1t17p3tDgVTs8K3IjCHtZEMTdZMWkoc8nywg
JtIhnkof+2nM5uqVod5wSGVpgrhLtwd+nsP7ZsiIeCy7kkszHuYOzoKJlMBxh2gzxRauq77huvUt
r9Qd6r0SJCgYIzPYoPLF6FDSqU9Ls79V+pLcBMt5W0aBhhH/cBB7HhOrf1oGAsrAY9hpTXlm1fQK
8ohOKt5uz1Ag6jm2fkidzL80QGCIvVW6jVZx7X2cvHj0Cp7D4N10mmI/G8Q8Lk27PNJoQlr9zyHl
ZTFNWClMLrZTbmj4gLc6RKyjmBHpkK4MB8Fg6Se58zY3dWdnlPnD4qKHLS0FWOXWrvxbm+7ZQ8ws
X25ntVHuSAjz742IwWlGHMMWL8mZ5iyeIkn9YqVE78CUVWMj2ZcJmbAF0SDHFuU2A2vUq238XcRp
uouBJCJU/Fi+DdTps68N6rGgvM2Sxr/kBoSmPtA1XkTf36A/VN+BRoSrtmX+XJGvscJnP4Y2x3mz
7r4NOB/WUZo/+hPTWjTMLBypuzVTNcUUiHdueUOjTn1u++TFtsIhksNALNthy06m5jE1LPNiAwLf
DO1sw3b2TwUa/hs/pP08jNrI6dXb+cz0Ab2yTIqqtE5N454ThiE3tTkQ+NIxn8tI6NiF6ohfU+7O
mNy6ey3buXkHIZ0LbBWDcWJseJoIo3qsFOXsG/Rw6oyGnNl17d1k8dZrH+hjYD34DdySWq8Njzhj
pjP22NBIQ6ZZGxOPJGKD9699DoU1pv9q6JkNIK+A+Pa1HxHaRlSv/JHs3R3z/A7GAGMvwoezzejP
4nYmsNyQiieTp5bovJrRaBbvFYgvHkSkebOAIFz1fiFvAEuxDwhW6VpNrQmBIo49e0SxmacBMX20
/iqMaKmKQJ6JVnJQE+xdocCTIfq42mO5yOziuUQalDu++sBl+1J89GN81Ey1PGpKe617FzsHmxae
ZOMIszTwpu+12063rlo/LJWyT9+eolZgBlSCckeGnrPtCpj74YxqKQl/AnADym4ZxabAMbEFUm+O
yqupR0CwsDUx4mR69dd/0PruvuAyf8m77K6I8rb5P3/9J8wZ1Jw6hg64etyRCzvlD2wUgBbDWLPB
r/UGS0dD3ua+rGrjJiOzAJ8L1YtwXLrbOr3KoYUhXE8qSYjDrJ2KL8bVf3yM/wttwe8vpllQgh9F
yYIahO0v//qfJCbyv/8tv+fvX/Pn7/jPm+ijhmHws/2XX7X7UUhCYfPrF/3pJ/Pbf3913lv79qd/
wdINX/q++1FPDz8oGNo/IhD/q3/4OyrxOpWgEj+4lK38aUFU5H8EJjpwgP7/hMVN+pfHt7R/+yzq
X7/pd8qi6/wGtMzRhK2aXEuED3/9G2VRqL9pgBcNyxZyZZS8xL/kRd2G3Anmb6ZpgZYzNMpV/go1
p4FOLf/I+E2eBSFQqa5msmf+tyCLui7JhH/gGlmwl4RmaQzKdNqP7q/kQgev/mTMtPjRh15bM30v
wGet2I8XzBtxgpPFIuo6+qUd/UPvm5esR+DrRw7K9BlGaJxm6xyrvagyktVGA1EsXckG2HcaYkLr
lAp2fozalEPsNrc5ETvwSYiWhNiW1rQQaxn6KBAcDRBtNnGkKxs/4VQC3smGepek1qelOSSYCucy
0sVal4a44kR/ye3P2eTc1tTY9P3eucq3YDAjyWlYRSQ9ZUFEywS/uYay0S/5i4ZDIwgNFr3c+Am8
vQbvoYXvy5/pVfA0Ds6BAzBNEenypNOwRQIniLRHHdsR45FCBsmauV9XKbLigG2F4ShN4qLw+lRc
XemGinHkADLiNQ6dZEC9yZc1MnilLLWA2rjXtCfEi3wIRvZMyHL3qhfJe6yR2OWABiCqtfzs5vBV
ZTmlHkWtAX6ADlyDOgj1bxwSxmVGyXvYoXigq7VqBF5/hRqM6dmrbZO6RN38jtaHd23Et3rVXzM+
/FqF91VY84efj+dyZI8XHgjp1qyvaFCf7QFfb53S3aBF/KpE5s/lv1Qi+lCKl6qXTGpD/V5xr2RB
T7y0fpwQzO86hgu10gzrqksvU4/IssUwzv6+VeLaJEWrOpgwpjeuZhPV45NNH6rfM5Gle1M8IFm/
jA7yRbLItxZeCHC6BMbBcFmVtf/JtOEcNHmyUVX/zik+uIGl+8i8unP3naxDhOuEBMTx8FQng7uu
45fKZYiYNVCwDTGQM8CvJF2ItgsaMz3zsRpJk4ogKiOFaYdpO60vLp8do7P2gA1eq1xS243hYCj6
eECpfcgJ7z75TgH1pARwUlQ6KQ5JnV0mzG0rnzFPPZ9AOfgIqLV6HSnBwwApn14aoQlFcxQT7j+1
Kd9Ted9jGmK6hCB3WxR4QRy4znHsnPp48jIc7uBjkHZWHaqosImBawboI6Fk0q4l/zIuf6pI44h+
CXCbOeZLbzXQMoT2kmqU/pk8r8ZpXQGj7Jk+NcajOuWHGqzLqozpvqazdmep41070R/gehBDhk6p
rl17HTKTW1XwNy3h3ltSJZ/xiK7t4RmgDrZgQnNHNbmPy88YI94thyOR73U1/KQ0yAE/zoe2iV/G
EEKEQastQpfkKPTUNdN/GCfxkYEi70FqAVFHnOgglwnBUsD9W+GI2FQhCUUqohAg0+tAC4cbx39R
8+He0d3w0daG6aYpzYCXE5Rnrnu9FqOlAF2BrNMQpxn5Ijr2c5Wd8h6IVlSYR9+Pwpvaijyuuknr
nqlt1o9XXIarsVS/azMlr+vCVSES93OIsLYpTeGeuqHxQmYMT0NrMWdlhJmZTrDvLYRTvokn1cpn
RFh9sy8YVYMmTbZiwBYZxsVL23Nm6oLmOtop6RMVd0OCs0FeEAvh92OuEuuaO9YJ3M+4rfpHuy9K
T+2H5ybxXx16cl18GxnwdYSUULRFrtOUKl7y5AaSweuEUxT5VOCR46tGY+u180S/JRu8YZxTmQ+I
m9C/gmdFboTjWCC6wW0yPWE1seg89+8R+i/PQtyxcQk62woCbdS+PJiIGoh0w31QVWO2MiP40KLE
7+vWD2DoMppivrJSQgNJXiwARzGNHeA0QVmgQWeO1X3uoIyl90DDLPtUCSJFXlBdW7i4KxM2SNj0
jI39/CnuSyIv3Pbeje4Y4ZP/QhKIB6KpP3TBj97GEuanFFfppreMS6NHEMl186fSgP/TMmVrDsjQ
knQ+ENoC9wO/vOnWq0BrCWV08m92qPtnO/IbxrlE4eXWa9MSp12SpYJdDBsm0C6cMGl0j4YQMn2Y
i3Up+m5fMkBad1MW3kWTgvhiQiIAmI2bkx1qq/wosnGnvpF6gU2JPBNdCG4ixANlKGhVlgLeORNX
r0u5R+HpZmQgqcR/D8QJaihJVqXewQGytbsQVZXXMAvFwBzc1ULBRW8coayEOP9dPIJNSzPGRdqM
MwQ9Ul/uLO4iVb2dzOkRsMCHPewxXAC0bcu94ub20Q1zso0jH1FRO19MwmmxphXNZXYhkWgCVEiN
sJvypNs22YCSLwf7VwansCSalbMuMiaHd4RAbPgs9Yd2ICuaiZ6U5caHYEimR6kCQ4qCIjvrQ2hk
IzigSH+YJ5mB11N725NdPCQY2dSSSr7z6Ryk7QVkzZOtVQFhacp2LA1jHQVxKieUFANWc+itLP0m
cAph8cYugpOtrh5N2C8EpSEHoSRuTlOXvAph5ftarX/WQVnQWOITz7CI03ySaDRS23sR7it3jKG+
bHrQD1vfrV7quDmJmppefbRQESstTf/BHPeNwiLXdbTOLDZKwuHOV5K+L02RQFqIb5D7wKrLwpfW
casNcaM7a9C0Ix3FQ1Mq93rUQFeySWAil3kpEhrTU0b8QGPJcb7wMeSJmVNVdGVuHBcMDys3uOQo
51p8f6uIcN9hpKuCJKn3taOmVbcqRjByTszwbsrd24S0ASsDzNBbUU/Ui/HI+axmlbPOLQ+yNyJv
nazuzDi6Qd0QvibhMK/7akvjS+zRlG1nklemIgwJM8h3qY7jxwFwASXZ/CBPQ9vhp1LLS5+VD7qN
acEObW0Xxe2h0DNUcVrg1dsua5QtHRHmBRJ50QcnENrPiRnOXq2J73NtjKvyoW4qNuEx8lJ9usml
vRz2HVywXIgnK6GI69mK3bHxHAIp2r4/VfqkrLUjpy6iMRzIcaFBYxRYQQ3LGZsi+YAIQfUC+n5j
KgBpaTK72QvdLuLhWkX1wlJFn1D7+X7qYAtxEN2MU4QUvHB+5iqSy7BdC8Lc7gYbNphP2ejhV+Hg
SZdolSk21n7QUJ3/5CrDeMpU1te2uBnicDhonDQxr2z1zv2MYy5T0LGqWJexnK5BjqJeY9YQ9epP
FQ826CbG3mAQjpz9rFtU7pcung88aA9d6UOD6J+VrHihtYuQxnoYh6HGgEV+a5Tqn7OlMYBEruLX
lBxW/cON/NOIK2vbIXbZ0LKkyZNF7IOYBjuQH21CsLEwpwcdSCr9SGXFVJoiInsXLvwLZrB0X5Ev
gPc8FU70PKRBRcWBuQuJ8UNdwMKtef8NVDcTfbxivJpp+lGrV4Ane18fPjEfOlDhioEqyCZbVXsE
LERwUHaNM3PX63YoxWX41FO0WgEGqMF8CvIRcUaGVEhjtLiOpfglVjrQCzU3RG1sJgLDy3a+wRH9
QyTf+uJEZJdX2jpkAYU7P8GqIAgDpUc2rOOwlNnpBd4tGs2IHdJLZlffshSgHl9NYDtu2ltEyC8O
YuqVkbqP8xi/m25yBsiyFymJBdMtA4XoEL4ycrsobn/bZc6lLwv3EKOpRz13SGfwkUohY247c5/7
vPjA/+n47UMNMZfBEbPshiZsQ3jeMUvVG6fDuEKzBhs4W/VRa8mKjLX+rIU9YTZzddZJ5jiiHXrT
0jC74WJ6RC7d99lQXwEblTvVYnFlVPVd3CGf9Y8kNskbZ5z4Ecqur5tvJQg+2ZofgFqjEk+I4goa
osVBhLCO68lRgV9jh919zxxM0VDmjlzjddRQYZUR+uTEvfompwCsrGLdcO4QDVUVz1gMKuxm8Af4
m9O+Exm6Hc5zPGjx2hyM5yLbOfKsoEO5IgV1+jADQi58lhgr5JQFnImaPVDfNYKrEfzxMKR2SKnB
hCRxXLDfdbDxfZzrmYPEO1OMa+UzZHJd2/MDcF9Zm4kND81TgapoZxbtxcReyxpPumxs9GtTFn/c
8PBmWhLXDDou9YBgrS+Jso3so5qGId6U5L3wyTjR8I7TOhNstOSXKn24N7H7UVxhgKhp28gDV6zp
qOHlTFtt3WsiqnhFZ75fq5U4UaX+cC8gnCYlMD2sjW9j+G352mzk65ZPoq/acaXl20iJ3me/xs8y
nMoweg8CjnV2yRbu+A+wFGgqyu/pUzBw8msBghB6Q4Ma2KzNLCEZLzIAJBKaeqwG64NOaJo7832t
AQ1JDOMYgUuSA6JZSaeT1mL7MOn/bGwtebciaeCceoxkfaNt2wGARIfxh/E/9LwqaB86fnyvMnrw
VROpnavcpSMinhRT907pbuqM8MGGESIXb34yc9e9HzLznAkugqrXXBblzVSy/nZWLE+3WuOJtFkU
H6QcJ+l0Q58EQW3Bj2pRmHVUtmqgfHBeqEi6Tt+X82bnOodZHqoASfz9c7cn99sQSv6IFu6nVlUP
DsRbFjBi92oNyIUjwscSf0BZTcOxmdBv5XnCOXTXhd14mTBoq+F8iLviQYYsT259A1ophO53ttL6
xqDDeGBWwnEHvMwas2hxZFx4qDuek0nznW2KetqzID5602BMl2JIOGMIO9nNdhDsA99zNPTUTCq/
25PqHx3yBmZfoUEAEtGO5+M4s2CWqnsgqvV2DqZ7n5QU4aNpFQfDxLVe40up9XETpvF71Iw8vSHx
4gqGNnENguKm0JvPIf5kKmJvyoxHrcdIZzGOWcQ7HN4alLvnkHyriXbUmn0bZ4TKrdPYvASIPXhc
bMWL5mAbKy0WRCbR5O0cMmwNy/3tqtBJE3zg64ZrAWd1TM5BYvKVzqZww1tKtKuB82QdhMo15fRB
2+Uy53QeTHIHSKriNWkucbha7F70GI1Q+y3v3nytBhIcdneWnxGUraDnky0Lq5M7t1whYo1/0xn9
qy7JGtChmXW5V3wRFyaitT/eLI+DqrOO4Pt8dxqbeFt20KgCBQrhc9WNJS9q4m1QAhkZgAb5vuRn
7fK1WWh/KP3vhkDEu/PWzcwezGX4ESLP7siBWDma/qzGXeMNxCwSb429CUlKlh/SKX5OKVzkzSnv
S1XnnbZBexcn+zzIAa3TiInnS4DpsCpAHgS+5E5wCrQCekdWT2dJ/ig/aG+UjGdMVZN3lQLny/rm
z+SO63JVor1T9somk0USKywNC5KhMOtB8gX/QYzPanQ4hcUm3SEksw19rbWSU3XU+Hn7jiW7y9L3
yQFaAUZs71acufOCDYcES0Y+rIVQDjOtANHM21AM6foxv1dxRmqenEovlwOMBTGp0dXsjDe8YVAE
uBBVY19xHpPdGRDDgBa20FJgG7jrW8f5vrTM4owft5ggJtkxmweTxpWZbLO2u4zW+BAzp0yz7Ggm
5iaPn8mKfsPpck/uUeox5Zn3KaM2rxCzs7GGkeAgU0lZwqhW1ASvGFOmfjMrE24UbmKbpvWWnN4r
OtGvBXJZuMcAuIvff9gOzaAaCNSqJyuB50puAczlKjZ5a7t8qYEofOW6zR3l6N7UIezBf5g8xR+S
o9lwMCrUGACRmVReYuZYHyd2rVijLymXozGEmFrU1tok/oGV1UOMV7HUrnJLAh1GcVX9/q0sm6cE
G/S/CawwfgHF01AFyW46jkago2zhyj//Q9PeBoFRBr6Je8zkrpnQ7XTZyUlmnP0bi8RNmymVlFOZ
I35RvMKrpWmYlv5VvjIlJ6M3CTDhBlt5bVHVfbpYDCWopbqrYriT3IRRx11ZKhvZzhSl2gNZdq9W
YOJF0B/Iv/5DT/ufzCF+ibf4ekeWq+qG0G3LEb+ERhBUL0RrqfAa6QlnQ0b9TmfMit5bR0NT0n23
E5qJg+4c/vXv1f/ZL9Yt1REsLqrmGL+w4QkDiCYOQXyUdbUtGAunrkXEj3NpY2WjtPbFZFmWq0g5
i4smt3xUlnCOonfLdTjwixeD8mGCUxYR7tkR06lnP0xZ3EAEv4ZBtHexene8cAYO77JmmCo2mcL+
N8kMy6Dmz012Q0PWb1vagu7XfnkjRkxcQzhF6Oh1Hjz5yuUzPiTjfaPgfIzfy76+5Z4/VBGPr5Ow
hCHcfLeniMYepYfJ6oAj/dLQ1nVQrsfFRS7xYBMunUHvVy5yk/YBevpmER84BPR9+e3kmzJNVlNZ
xzQGCB0ATfLjk9cypHZZLtn/jIn+3ZiIgIt/MSZqaNVFb38aEfENXyMi3f2NKY6cvFiubslYkb9N
iHTtN5eZDLc/wTLCAnD09wGRJX6zmQ6B9uGxcHVXjg5/HxBZzm/cZqT9Wc7y0/ijv43H/jTm+8fY
748zSF0+3P+4dUmYcnALmvweS4Owinznz8sZHUTOwoh5vNKcxrusB7FR9sAtVIKLZpY1xH4IARt6
h2nl/mgIpTVr9zmUYwnRdMYq763bCdMS4QWi2MCVo7Ft85Qq9oC1mUT6zG2/JJimnRyiDtxvPqdn
30Tuo3cKRAO/mP9N/AjJV//PuzJUyzR5KA3L5cP6Jc1jcNpqGIGNefGoftPLfsK3wgzADCksfLmg
WuxoZ+ELbP0IpA3iG1TtZbaceNcHruJV+U+70CAA8KWVopJ3rUWPTLPmbc8gXPLQrY1eDpROQSzL
Gf1mcsaZXiOMiTEs1llZKVsi9gghrjmTmr0WbB2dfiPJqO1aBmAkJqboHPiYHJLNW0smRFRtO2+r
UadeHdSS+HiOPRVFgFNQqSEHcjapitLS6pCWdXZNCoS/7iUZQzfYNHjL6l7Vy6sPuX6bB1Iz7aew
Hhm00zgJ6DIKUngo61Z6VSNgkLtn1MOaanLnQZQCovlo/Yg0wkJCeD5fv5uQBy/HDbjm4+a1TlQ/
ogt2OOHlF5TzdplHjXr+I+mTl1C6WGvw9VOK/iSVm52ms3kA/iT1kfKlzJ7JSNwrVsOGXuK1sAI6
gfJI97V5N2WJIg+f0iyaI1CWn328cSblOtff+recrg8HePeEE6fa0hX+5oIeXCezDSZEfmxTcxZU
YKDeuQMxuHayv4tLsOY0FxYtsl0lBSYTTwN6DGNYZX7/qM7KazhlxKnlzo/lMsRylykb/FGhTxg9
9vOTm4j7mueUMtrpd2obwTuRvzAGnMU0E6PABIsoNZWHHE6Y37sBbIaKMaG8fHFQS4Fm4ynC8I92
WJentE729B29SSUALBf9R2rP5AXk/NdGf4bI29HfydSTVfHhuQZ92nn+MNhMltKU7j/iwwE9IkJF
ex0PUmknP8NWZqDnY/YEGbb29FSvD7EKhc7UjI/l+rl6/G7z/8niQRAdk9Mk3Cxfp2U8hnqN4rka
MErpwGYCJmHwN/snZjvGF5acLipHs1EQx5UQKl99RHZwjbBZicEHsIBujWeeH+QIFcpSB4EGI0Ra
KtNWbcJv+ugiKB6QaIV9zm1ttM2pJqFdi4urHbfH5V4GUTrE+UX0E4EbMtwuHBnZpAaXcHl8l3PW
8mC29j5AFL5zfQ5aWCs41tTy7FK53LI5v516cx0Z/tmJ3c/llmjpFQ34473l+2N9dneYAznvY9Jt
PJnbsS7puvod0zDRcZ4Ll1lx99aYIGdqeYxb7tWmIU/H7e7+8TXL3RsbVLpBUqPcDnjgl4tP76/Y
KCAeVvYBwRssRCWdtyUSziylY961Hec7P71bzlEYgSz4EbCa6oBocFtj+YnCeWKcjbxInkqWF778
Uypr27Zm4mRH4mZZjJYx90T+ynr51cs7W76sRnS5TkjzHozo/xJ2XktyG9u2/SJEIBP+tbxrz2az
9YIQTcN7j68/I7NP3CtRJ6SHvUMkm8UqFJC5cq05xyRWZ4rXgylF8kS4IoQXDstV4zyvkBohvcmd
a7bM6S3Cj8js6ff6x/VLexlkJUymgy7DV+dYZR6xZ9j3of4bmzwqfhpR+2WwGn47ycCELO3ZUx/C
qjkbzi7nU/1Lzrm0JCxJL3mexqNHDp161zGUpsix130URXs4a8ExyAeLEAv/eyjStwVxxX6qXqN+
QburnmlXKA3nhNQc63i2MSoOylH+vWQeURoDjij0fZukdRkNN3pa5vCUJ8fFNQfSe6vzBNpxu+B4
2hauFSM5wqTDxrRxLXePW6Mi1ZCnqjLh6Uy54RMDdsyd0qXlee04++1mDzXxjOJcF6aMum5D6j82
aumwgvHPDHgwsx78/29uyDdrq6eZhuKrtS5fUITTVQNE+oZMuT2TvhZy7yzHKnHKwxp4ArrhLYfd
EC/1Q1axojDwKNWTiCWXPUd04qbfnmi7cx9FH4mLZ8mCHTX0GE+JY//qJq9pA9GunNMA62F/0Fe5
UeGLE8c/pPf4XeZ83cYZXBOWk1EQQtsYKtHGNw8j0gTlfWXhUpt5ONLuSdfmrQS+c/Qq/EteTpBK
zuPpFAK2opHIjf7wRn2sDY8oBvUl1fmUnqBQE4zCI7okiGeHIKXfHlesQ1xfrZ9Qv+02FafL6qLK
XQ7C66FM2CZ0eFJnO2BVm/mxJklxp9TOrVp/Z8/zjyBQHplnwFrl2FS2qm86sJq65SKfyym5s20A
emqrakEubKQ0TvrJ0BvXNK7zZnBAjLKxqX93Xmmn0KrBQtpgfqWlE4Ty4CFP3kme2kPoirt1HXj5
aEKajDhGwNMYGayCMwPeb9KIR27b7Vi118Of6NjbXUerb6eIMquECecE3QyLaQX7zwa3HUA6nVtC
xd2BFAzUx6e0hRvluaDaF4Ovvc+BJyAMT2hedZIJ4x3Pb8Oj0TMfKlzQp258Hmqv5JHB2a0epNot
0jMRTR5qBlIs0sDq97ntftGVGf0w8ySVX1D9qNcF3iZtimfh2+IyAf8yG+/NrJv1ou+uvFkeqnTa
m83bYoUTcxnMEIaPENcR+2ZeTlYKSrgdsbS34kMvTwaIoE05MboH6qqkOSTMUS2aLUzNDpSHhXoB
ly5dosKkYWNkPermmtAYyXek+zlfpqxs9riJOsaduzYi4DhX2ylMProI3R+xYEcRqTOd54Q0LJ4z
tgkzxbiGxG1Qm2Bn2zFIsi69MvQ/V6BSbsKbr6KgETJntdgmfvFs2ulzNrtv+kJUrgPvZBGveu8z
vBjwOD5jQDdICrhvcy5waOPanRrABvpKliG0JLeFAhJqHK3Zb3um3lCK5m+1HA9iaE5gkyGQqfOb
03ZHQUwTjafV5usTiIz4XpICYR9TboJOCu5B1VxrVUNK/R2W+B7YCFW4+hWsBig+0bJ1YphUqgpz
Pe8LM1eoWQ1jvDhWtkhVSBQWbspWOKluK45kMyuKiC4R9EOo/yuOzZqmrYQ8pcqlaeJZlVN+ogvE
Uuu2Z/i9FB+pBXqraUtGR9ZwKCWKojo1Eeu04xW1Bz0MvQt6Hotj4lmvUfeSuHe5zRqom4uA04mv
TrD8MrPflK1HBe4vr4VFbl6YoUXT/4zeP/VwQvc7KigDOdREx7OUyksy2G+O3Uxclr7DnGykYAxH
2qbypZuWe1RB3xsfAhGjxr1jTPuoQdyS2c8m6ZWYQd3+kGJABTxNaT+1Z1tgBiyS5CPpsPfPOfFV
XGCJx29rpcldtLI267tiUNdgGtyPKQsWSPP8Si8lTjm8NVb73K3s5nOaGNzk82Nj/1xirKP6MzSx
9WdvJYfOZWnTq1WYwRDXa49QpVlFgRerRb3+Edk5/Fq1PVi6EmEnHmw6aHqT0It+a+ZXImhZgQfW
RL12gTtZD2Gl3NB9cSVfiC/RW9/9BBQENuV+X1ccgJqG+IjBviwI00jbCXH48m3/5bj7f3SQ5O/n
LU5b0pOu7dEbc33P+60BMjasmlDXMdioGkrfyM3sv0R+OOxmwyZZDsbuIs3wuBYh8WCkBZkuxUGa
xOeAMfDOtON34i1Zq0znY23kGyziDhidDXAwKk+R2T60HlKQf3/f1t/VkR50LhwrIE2FtC20mv5v
kZroQ2zceSLad4N9rQvC1kl2yFDa4OclDdUI1kuWgUaNrKuu52vmdFnD09f1WL/quFuPvpJDToJC
w4Gz3RnGnfSo9UNnKk6chDYdUN44dfzNZIwNzSgWD6vPjxkRWtssES88uiNanp8j+80RTcq7LotX
0oz+/bPKvycx6s+K2NQXlk+7DeW+Sp38S+My4KziEL+IF1l1U+OCCp1Rmfq2KICNegrQxxucYdX7
5YzwebRl1BqiLTAedb2TmaBTujqVG21SK3yq2qhtz+T2sgXAV9LfvCn6M9XjFp5/Tv4b+QsFo8Z/
/zSWerd/7VvwzXHTEcqM7Na1Xa2t/suncUuq3nVFFZOVuz5xPga7X7ZCQpWLiGWIpuhRMDramp2H
rLEiWUQvHKqZOLgdkqQlf0jQrxQGekj9lOlnOzeC6eQGDZE98h0u8843i4VyL2oOyneSIjfaOFMF
CRRRGiio4Nijy99hy9YXVQeENUzU4x//8XHVA/Tbx3U8KVBeCdcjA/a3Hu3kT1kKxSzZQ5cIN8Ib
4Zo+WIvaJorhWnU0EwhA2FdpeA+oeKY8pr6QAvCF3g51AaeWOP1VFL7CshB3gFhJFSypCiBKN83C
L1VhAFdZbOwTg9D27OdESaUBsEO9wNBIWrb4WV4kc7jJlx///jl1p/Rvn1PwCQU9dh+QiOn7v92k
U2+unIAz95OlBLK038XIxth+iTqxTPRmcuRIGY+HWVyWIHuZjGihDV+iq8iNr//+bizv77nvPDO8
HUmTzPEEwfc0Uv/+zEwIlYIIJcMucMVPHIrxMVkNThpIqzImerjbcZJgtJmXgcFdzNySQNZDU0bu
3gndx8AUOUYtcb9GIX2N3sSW6RM1GWbzOWS+fY5t/uLY3ellM8ySP7qUErg0gxvHVKonNZ3j5Inm
FT2OKo/GRpk+V/aKY7rw3Nao1DCkI49Tm4eu9gz8vmcvHJ5s4tfYL9W5eOqOphPJnUQGR+gTrQb1
yvrx9+muwNJEdBPt9PQ3wv645eVg5Dv+n5nNOTAJxgOujZj5JRugqtfTFJkcuShdOT/z5Fw/z7q9
tacg+673cVDojOfVtK4F4NrNJJNELlvVyKQE2pJ+XtqEYqWZOdcGwkfruPSsrOt0DCERXnSP0Vwn
kJP+TV8g3WSQY/IcVtQjMKMRj5OakTYQmNBmNswoAA+jHs8Ncz9b1B30fNRhn/H+GvJOSCnr92qE
FE2EB6qpA64UVGMcbJqu+6oPYrqvQ1rx/ZpykpgK+jozUQSbakp+RZl7Iwfp3XJgxGQevdIujcCd
B5LYTYSNWKn6Y1a52K4ksMo+fo3cIxy/6bMEniuxzwf7e0mf+FaYi7i1RfLYRgBBCT2Q7pI9A39D
75At8/260OqrVkBaqrUk3fQDxOKOcRxkdecS5zbiCZ96gkTTnqydhciIidZiy9ygoNQfxfolklSA
6tui4B5PwPYNrGjsTdqg3JGKhdTtbCRY8/EwbvPRQErSgaSyOQ9sQ9Tke/PRWVi7hatZ+BUKIIbL
9bht1R6Q99CFqrjutpIg7A3+lq96L3FnMu6AQfzUS27mLfSUjOazeBIhL/eraGnDdVY6oSZi4+w8
mJGh2TxFRvLFS0iRsuA/bOY1QTHvLc/RsngX4QzbpkwJIUf55UxOe54U6AdWEWM4HHSdYICtd6kJ
QQko5OisP2zfIV1N5vTgoQq/OP7o3+yfukBLDNBLSOZ1/aoWR3wz2a5jbSV845qW8bNGB+jzZ25C
nmGhsVvUTfNSUWQyRs+L9YhmiMwJxj16A3Hj/qGmLAcfRv2CMIjzq2qcGvCWKLFj/rXKl0eyz0CK
04bJ5uTcNyHy2Kp5CeLMPoQWPYkILcJ+VbVUbxv3aWf7W72EGz5xvDVIlqUow8sUt3iVwTSOIvtV
MAIF3DuJW7jKg6ZRwXjnq6FZgFbtVHp2dEcAEtB3bzno06NoM6Q0cxPqE7dJhYeGIqXrycISEWVx
wECgxRt1cqWFFQGkBuXmdQgBtflAP8NlCGO7Qlunj4ufXdyI7QjW1ptoenSvRH1giERYvTHrboWn
zkOfUjBR4taHWgSvnF0JMKSNUKXBU42DYeeV+Ag6Bnz6pDLkrBBFQgu2h5LlIPTddH1anLFEHY0C
YIDbzlzdwODlnEdJiPteUCvqIEW7nRrlAB3ocgcXQlWpejibbA0j5uGnEMp8mJ1BTO5qHQTBxVe1
Cllp5RbY2M1cvYcg7R9tp/zQbUZ4/v1+YIuP/JbAAlchEMez/uiTWiWIfClPcGyOwozwcIXz5901
Wa24dsNj930MH/20/Z6o8guD6Nuc9UhW6RfoylA/MVpIYXBA2rhytg+TIU6+44qbPgjadfKN1K71
KBvn+7CO/xmErqZOfy81BPMmRsGSWSaZFL+70iy0kLks0YQtnilupQ2dwE92lTqc9pX7v/MTW205
Mg9vsA6jSX6qskrCYkmaIfzAzmPzFu5Zyira7EQ2sZ9zM/tLxw+wSK9DcqeGtqNEZut19w0H75ta
uVuDaI4lrm+6dYQZF8KMAiYHgsquQ93mVq/6QQPBTCRBsFUHUHpnMHs4jA+q3T54Y3sGt7wNUx9u
qPpWPAO0WDHXyMWQaOnL7anv2fDRb89ziF6Yfa20OLJClwd3U+vRuyS7Z2sjTMlm8ZnhPZPj7Lkw
NYSo7mYxvYCOew0S/1UfyKySvhD+0//tEusz2Ey7Z+fg8Zt8n7Qz29q6aI3vPBmfPPKrB0uxb3Lj
KDlR7FroyICwdmqLUlfDnoxvUeJPn0OU//dHV0HP9aA72kHebLRX67MnPEQWmFKD6Hr6aklj04ZS
+Tzp0VTFMMfbaVc5Vv/873XSP49/QhnWPOabyATww/02bvPjIFrHAnNKpPqPjpt+W7M/iFN5014p
K2Ap1O9Pf6l6IEQq+/+esPWzE63xLzk7NwhE/lfS0P6+sowBSjGIy2///rbFP84Q3OmeWtZch/ot
8JU+4S9nCFi1QIryyCP2jgGbPpjLPHlBwanHDfqWz/3xj9FcfhgDIWvhkF5JHFcHOhb2JKRH1I75
f8gixD+LTss0Ldrfpi18ZAW/XU24gvM0eyNZe0zBtjBl97h9vtjOTONU3+DqZqWKJj0eYzpaVoLi
pBz+Y4jKueIfC4FlSr5MdA1U4gz6/n55AoRLba7QWK1Ig2OR3ckU+Jg5xd+qpN0UqsOjiyVU3Jwg
OkxI5YAaMxjYnjkTj1EWbydHEC/B9E0NjPVPr7M4W9InatItART9NAwYPYuT/VGYKypwbmvxCl5/
rwxncnrHmBUcjYV+TBuFjPrqZ3eQr5y36YTdIZzjYfEqfPZE9FqBed/7bKqEmF7HQtT3IJAQvi/3
ZFo9EuBUXgFvAPY3T+PA7GE2JvIYncS5iHB5HYTJRlFiV0k9g79BQ0YvNLphnTac3Scq7EYwEUmU
AxD32eL1LmSf5etcWK9+9I7NPPocECEmVozJ9HkmlOAEtI+GOm+MjuzXflAokMp6n2kYfR6vPWT8
HT3GSY3CBcrScrYZrqh5z6zilrIY3VqeLM+ITVXgG07IjKuiN4thmWNVMxDmiCZGqkeNHDRnZzXm
QZjmLwqlW4I2DhI8be2uOfIblKaCmGY9EUxDyjxKzM+xuOtbztG7yZnxg17S6iT64sTde17aT/pw
/7my1OP3pRJ/qp4SHfZfRnTSj7EuXPW0OogvQTSzOcy0OI0QAKvhfXb79VMVxSeMXpXJM6UfO3Uu
VzyUTz2iPmmaaqmeIETBz9krOQ2kQ5p+6l9L3RsufjKG2xNSs6qfyJtVD6Qe3Oq33bn4KFsHmkLF
zKlr7Hv9/gYv+u6gkNPNVTVd7vyg/I+e0j8UFZbAueKzfzpY4yxX/tZTCksvMY1ptEjDJQNeH4xk
53A+d2sMK4QDeAMHSD3dcobnpVcNCrW5SnVWkr39LId63cde+EXfevU6XgMnbA+fLVXaw15RMjdX
j5vSu/XB9FDb5Suogb0e1DKf/a9uy/+xUtpqiXQxJnu+bTuq//eXlZIUinJwkbp/jrCznBI9Fu4j
nCukCxNI3swGG6jb8riyjtOskoqE/UhILWMbNS8yFvnaUXDt/n0Nt9TV/HvDwHZNjNesU75NF+83
/YqXVyX0zclFNly92szV1oWHKPD1hBwI4rrO9z2T/3Sk0aPPm2nKICZTegmKhXVixSqrgugDS6DE
FfKYf6jzk15pdWNITzFrr3ua4hTXg+rG61JQd82FY1IKYsTqEKHc/v2z0Wr4R9uHlg/NELrwqtHl
/t5/IFBiGch8pT+55C5Rvy0jvoo06jVEiiCWDzlxsPMYSZkALCHHHPvEe3I7Ugiy7BK1ZfEyza+u
V736fRBcKxWHDR3iZI4VXE3HtK/6/yJyL9AT7DicdQdwD38URJA9iGYn0HPfGvtgmvUN35VzMaGk
D96958LBb9zgh5FjsIZO95yPm74T8xE99rK37xZmUgcuVYrUnb1bFO4piYieCgvreWTb4j2H/QZd
CUrh0Wi3thGt544WAcrfYR9ZGWfpicEOc5EvlXPHPJ7p6cyGAfd2ly9CfDHxTIqe626066n3pofA
Vh1yEzk5fNg9DLzwVpHDhdUypcnVGD+FMz7Zbhkdwya5YjeLTtDIvB2JD61cnI3ho2ZejOyO0KNo
J/IKE7bhQJyjlN01w4E53Q49vpEZO9phF47dx8w0Lq2Rn1rpbcbpa+Evx57uaRI8J3ZLIAmhs17I
gr4+ZF1219NIE7sQ+Y3KGkqi8qcVEQljDx8rqxiwnF0R0GqOYyziMsIyY374hvEljfyHeNh7E7em
BXGclTlKMU9ZHoPLKj6nPXcgIe7ojjZd3j+VJHWjYpg3MbA0RlVEcBm3crEeuiQ/JSQMuLu1lfRu
yE9P09OSL5fC+NEX56YoGW50+R9Il80NiSQ7sqW+MXw/EOz1hnAiiHd4TUmpVspYuNnFSwdQLRVi
k5s4iPE1J34MykXu6xqmSeXdtVf5gXL63pxR6HT1YzxD8/ZhPLUn3urGFHfAaRrKeqz+TTreEcXm
Duv2IAqGmZm9uVvSu6D+NtGdhApk3YdYxKxo2HnzQV3HPPqKFXU3udW5pN5fffBgYvzwppp5883z
7K1cPTwbiigiTzZm702cAKe1gTapxBMiIPkXQR9z+5avWXssrkYV7M0p2lG0++092JcbSJH7BSZo
PCBnNvtNkBknLjEJAuiqQnL9Sl4S6zssPOZpIge3OifUOl5wFzXFjaSVK4Mr5ujutbOmXcaLV439
3QF8bwzenzn8mbD6OXZQAO3svOCOHLPgcTXJJIwkI1Zneplt/HRZbSOeGM+1jHckm955bXHo4/nB
lT2Jn85XvCNoFvIrb+t9yYZnh0+bh/kW3yMgKzLDnK9EBX4zOuIwUv9UTVh8SAI6Yhm+ljMc0gJZ
86boalCYNufz8pB19mnGLrbK/r5htjH76yUuYBm6+Or8QR7NasHJVp7MAuJr2NDFCqcLM+G9jOnW
OhlFWoORB9PkdsA0FsjmGeQqIiAcHzPptcFTJM1z4T8Cj3mYMJvW3TdUYlvbwW1aWdtZZu+mbdyU
m7WkiRaie/MI6pzJdTC6x3qtiVwv3x3FvG5zxful0VCUl9mtjmFZPsic+WvV3fWQl6PoKQkBBZHH
U/vi2CA4Tsxb7FsPSZ49rVX8NrvhY1AO5KIpDpqxUUN8uGgsJDs2eSrM8JCBxzOYtscBm4nRQtuF
vyNPRvYUtMkfWS2+BwkJSbbZP091cJ2DmxHTRFNw6+qlEofcSvdifLPiXyJ+vZYY3ZKh26tkjSbH
tPSS+O5TGe0e5Pgnb30OIU9aNLtfB/s1LKFjeR8VBj8iSQ55dFqx9NRDhdAAey+d1/pGc59IuWHj
3/WwHwP5AkcLGmaIsbD9YdaPJsg3Q95HBo98vwCwnQ81BvgS6m645E/QZbdgrlg/o+1ErzegPUep
EkKYDlYYQX37MtB/K4fsoZnh+5oBQshj35fXMLjK9tJhZQxzILyo45Yak2CE5ZfwM9HXD3N3aXmg
a4PwdtHiKV/RI33vQRaBU7x2dnSA9Q0EMLz6fEO+Z+2n3jvFNTI/+2m1fsww9eexfXYADHfws2Ed
Y1KoCZvIL5EarqHNMzDu+UZ1LKOPJljoRN/WJtiJUeDR6HdB0h58790m3sqPkPjIYY8uHQVZth8w
jlnJDtgC4SnjFub6MS/RR4A8artyC5oiDu/oQZ0aAVxCZsDFjibYV7J6HwdQuxZcxA4bd7N+H2sJ
mLCFLtHsLBcugbY9Z5d5PjaOta9io95OHjyfgN4BvW12cfsI1xJcsPTPWDmPDXNqQ6y71O82Q9xT
hncecbb03BwDnJr5LJ23lOELwRKbaST+IiLe5aNqrrj98euxhUKz9fyfwKu28iIkxygb132G/spK
4GExlXTcH4PlQsSvrpxCQbx+FbHPSQi7XvYgJjriaC3d9Rgvb32yH41sb2Gkgk919uYPh+ZXLFdF
qNySxvaWBBSjTriHG/Rl4C2KqIIQUuAPNGmsVN2zzdDdYHQx02JDbbpfRPkamctLa6KuDIhr5dJd
nHG9TMa8R0PIM0bLMN/aJkyyBkYGEZFg/M2HKhsATjVH0SZbEzaD7XfHwoBxOb73ayg30msInq6n
K3ErD6Ylf5DgezOt+kQIFZszcYsB24tFiEhwxQu7Ky2P8AL7sY4zjNMZ/LyqR85Tel8zL8QxNQuS
bmnfVj9tM8ZhXZY7vCrP9uC9TUH16mXDBd6cIga8rAnt6B45rhDpo/xakBnqGs9rP+9kaN3DMbR3
ddK+2AImALwzepX2z0oQyhSTbVo63Mxrl91G0ztZVfo8THcDuQCx9TriRB/Lq4RWllOjSi/bjpgx
e7iwEOI3or505dsAkgXe+TEuJTvnoaPRtmTVn9YoDuHivkP/2JF0BzLWN04yy57gmo5revUZaEpS
vxlXP8a2zYQ3Jw9m3RFQ8Cj4q/675zn7jPUsMIcteFnMh4mVHV0uvYLFRiYTJEYgzVq9Zn5/qyQV
CMro703vf2/C4eKuVUJ40HgZIwKUYIBdJbmSe6qmlSYt8WxtJJ4ZwG9FmJvvKwp6JKGUbWM5DE+p
fQJ5cpiCzKF+TCCYSZO1JRXf+3xm7hkBwLbLljogthAN7orWNf9EGYhAawgvc5DjxfX4r3QZvU3Z
l+1twpLJ2jGV19rleIr7eTlnpUgQ/UTNSRqh8dL687ox1mG+wOGKvrhuMRyt3K93+k/dnPh0v18u
Y7FE3dbooTL2eclexF8NnSDcreWMiFb9Mq5AttXWUmw+fzhdfrmQD+AmWP2hKdbsi+tlbMD+nF+C
JiL4hWMlXEzAxl1IFl/mXuH9lF+XMsiBz3e0FKei+GpOQ4+ppZ53BBiAV3F6YzuPDnTounf2+kda
0eEtJd/jqF9gppfLArGSSzCvxVcvZUEDkSAu+k8tNfIlF1zc9J8GKcpt0qU5twI2Qi8XvgWV3GdT
wzwYdy/qIhIyN8t0Si0qivB9CZfvncm7h2SipPZ1lZwt4Hhu8ZySM8jjYOzKBene4C0n5kbgXcrN
gsHRHhNgcPmP9AYh4SlOkYynbn10xxw6ezUepo6MXAHD1W939mi9+N5qbQ6zzSiYqda3FNUZky2s
8N1PWscXcy5fQNM0qGNYSbFzo6T9WNKJOD9qkg26hqNtrL98dlr1P9E2JHAxm5j88dCYGeaG2iNs
bg+c/NQqhMzUtrzZ/BRPcjrkpOI5JVHZ/lAQoykeMHRC45gPoPMZx8XRa2B1h0F2+7L1Twkm4oZc
3s2C6XSsyLoFmm4glSgJREBVER37dbgssvgjNg/hsLoHpU6Lu26bAyHd+tU2BLbooWzeejUqzXiN
Ub2Kp4DIszYt77wNMtz4MkoD+ZYbvXsxFASiYgXS1WRXTmQrkQ97T9L1O2vOJZjKJ6sg9Z2ef6yE
u8i3WKNKhgpre+jRQSU2qy3pEI+Q4aU5gecYO7rgtXvHFBPJHqPuYfJpNxpDejHjN7f12fmZSaGk
m38MJkNbKwtus/8gXbjQRvNYBT23RbUee9Pa2R0KyBZw5lx77TEnBrNhxLyjhCcpAQhOVR7axf9V
Uh7g6ObMee7i/Dkt/DtierdG5nzNcFs0E9LeCq6wdG+tY+EBdiA24Do2+xe7IYjzZ82LRrX9i+ny
Bsg3hDDvxIH3tSyLg0ydkMxp4zgTLYiWt9l7YGCltLZ9T4MoW4qZd7J+dQAIt2bzS6rg49bDhFhS
200tTuOF/dayeaAjB71wGjOyYkOzh+x+SlAf4K0t9pVVf6vYCLG3W4/GskPnug/9fE+fdtwAA6Y+
GgOCholRWbvndYkAwyNJnZv41SO9aam7i61su2WaimP91coN+xKNGxLIqvtkkDhu4z327+DOcFkj
GnSEd6hFHofmyXLX9OwsDogL3B83Dhl6rudKd6UPkO+aWrpXYdTJdlWk6F70yVGUrspcjM9QmbHM
Eu97YroCbHDeoV19rnqjWs5B7/UsRdPRl3FzyarlTutXVzWmMNz1LQQicsWkPm7CyLL3belPZOWG
l8Ui6jsfW2zZmTTvkcTih1278L1BZ0joiBFdzdzaOlRUyTFX7dLCcpo7zJRkRcIVIkVbcsMXRm1c
LBUCH3N23RBP8rIiZj9Gom5OTdFeFxhl12b0roIJCmc2xt+0m6xj35jWVQ4++/bQpAeaa+MpFjAe
md6QA+crglflvRVOlZI2Tfc0MvtH3wp+ZcT8DLBr0XRTn49kZd8MkHBwRuynSVAHDaM1nrRwecxH
69iW0VVf00EeyLDd1IVF8optS5rj64I82kZyQbt2AytD7lnHnip/j18aHpEWrevpiN8NJ5JC1i3H
hgrPgvFn2flP5RL+FPgdmEyifFwj89calS/UJs5OX8oacfZ+odNS0U53kWhbSyVZ06ZXbUfR7Wst
YPACgFJQeaAu4rf1mJqqn/YzF6xyCI7P5YAIXvRzhD0BQ6K5A+nPtUnpphNOfnIWvE8jDIt17c6j
0rCNg9PtfxTa0ZBZYrdWxfg5WTPJDcahvqCVH9fwkuQFj2E2XsfAOuUWulKzwgYBs2FfdfxLPup8
7enoWsSuiAL6GyrHQI3n7Dg4tQmUEM84R4HR7RujJfik8F+1qEl3eosYiOgi/XSnZboBHaYN1c4x
KNHeObE8afO9/rxEK/4i/6a8zsL+FDfr+TyBF788qMxYfsjIS3g5/Y9rkYaWK/z/RqH+5BWObWhz
5ueQSL+yXE2DSeS41+8rlaXxxYzmO6eHoavsT7kfML/geKW/EpRqBT1pjDfMXY6JbJ/YnxgufQou
9I/EAnPH6qNy9ZXM21DyLIwlDQvcvPWUVQGTO7uh2NlwUjd5WkPBcvO3PjSxQhXd06ia5XrSD9Pv
NMVxe0imszNEyXGef/Sq1S5o3n+6Q8zNopYwhS/UnU01U60F4i8SgTaZ9own3RNYZ+pnpRuKZPQu
i+6oBRgeTjUGpCqeO9m2QclDOGcXD8kwuKyuhgNkPoaFr6WwcPhgdCEJZZky0uycqaLWo0CZum9a
kdAN4uvarVdykopPjQKpFOiKsVltpNu9aZvLuj67AB3ulDtaf0Tdq5Vg8PgZ86jXJz1fjObmhU6E
qzUw5BD+HFNWf33FIitoj1NC3IcS8GoFiO62R3gfrHEBeqMUulpBoMceS9DuFgg+M0OmvbZZaQmJ
gXgfWwLtQQ8xzNYQHNPqgACdyflqGLTotZJYX27tKQiJXIiK9ewatrspfBPapB9A+abVYAysgTNi
053rkJcVwlzadKPB2W8obvNAaLJQ42U9QtXDpE9fjrF+uBAPaHgZX8ag+3RDlG1qcFyk7V1S3iF1
hBMud0YT8Nw29lltUbvaZJYfRUz2Q4XxYBnhIOZu5jj3Np4Sr2inMfUXk1G/nA6FNW21vETbPkPl
jirL+Dya7J/Acakg1Kv2jvXqJC0roOqu04mGQsnsRosMORPDkK6WB9r5rVam64n2zGGpcTjCxjVD
kqG2oZcr/q+68eN673EDIm0fBS0c4/g5InNlvY0jUFJvXdLVOz2U03Mk16xYCEgcM3CqFMfWj7JT
0haSG4b7tuWMcdTfwzygqGmTL3pxcANV1g30qVuDu84EPhWTF91zJrYTenqye9D+nnZksq8mVaSD
AVevepAkYNYmWNw5jp4t/vqT/npyenSYftD1fm7ClgQ058MZ1c82tDIk5x5BWRHt0wDlCumYBvMU
AI1OVz+1NWuR7CIAbPB+NznL9Ke6VI+wshlPZXzSw6Bg7gCJFs5WiZcUpcQcnC9+4h1IxqUUVvq0
zBtBX2YzZp8F8bUyroRT1SHk4jUZlDC+RtmptDcE4g0cq7PxYLOgKDH556KpnHwGO7HfV+0+zXHZ
TyKBqVExf1NJanqRt1v4MXnndUd9w7ekzBGF8aBfPUywkDpjpuDiLpPakQ6yTMefUWW/T5FrbPMs
uNPDlDRdniFjF1yG6ruw1vu6qN8FTas4aL9VMerwRDJxd0R6DTPrxRqL+GTaAOi6qN4ZZl2foZPj
BMRwBrwx5sDbkSzC860fMJMK6iwpOfU9ZJLzslHlzJinw6Gl9hsieeeVFtMGaf8xRC55fUPBcKCe
alRQyl/WYxba4mDY6FVSS/r1MqFv81RSc4XYZuH63mvlWYzeYjd4NYHmOYk2fubBHG/uwgKJEFG1
FHFswp47P9jEXGiT5Ji71qZD2gwcz/EPflPXW73kZWVho0xzsbVxC6O/XU9NGzNrtmNiUOpst4zN
TVs71ED/yBTxvVaFfObjSlUmqnkUH5P3CluGFkPr/LCN3uNOGP4g9VNRe0nU5one2Kg86SozVoz9
DCjTAosD7HEFMspFBWhFB8y2tB2rnJZbNjtHXxA+rj+Ifvz1Q2gamAYzCSlcWceWI1PhUxBV1afB
pRjtFYaSAzqYVI5eiRvThFu8tbktZ2XxC60/i2E9tn2WfBodSJTLgIcdMqUcM8eAtjuPG9fzux7Q
6UG5Xi70kqe/F4nLY2+1zUV//0UW/TSANX8Wv1p7ZbnobCWM4Yl0cFU19j2UIokbDGWWd68/iB7L
qs3QdeS5RrOBlCH55boOqiiol8SpvQ5KRdnQ+gbbV911HSRQtXamYYzFqKSFh8FJL/96QzIzwmqi
4KIfklg6CA7wUXG1car7ItwEJTObSklj9LBb51EZT0xUnoEFvQ2GGR5sJJ16Gckyh90LyJiRMGpW
Gv7PRcpCfzEtJiFMBg+7V9Xc8AVFTYQ+GjQmb07fnFrFlJfg2Uy6MpehPemSUqt2pxJAiTN86G1G
rzppHzyZSCA+dx8EWnDhE4I+6ff+D3HntSM5kmTRL+KA2snXCIaOSC3rhchKQa3pVF+/h6wGpjun
twu7+7DAoDEtKjOCwt3N7N5zkVrO99khJJKQGDACq3xy7W08UefOQpXIiF4Ao66WXW25g4smwE7D
n3lAy3HZe9XBYpG3rzil3/17M259xxubqNvFNd1WUff7xbxjzFIyO/mBR3Etcoz2k3Rpxc9e7VlS
CWHrPFIyUeUjb2zyKd6ahXmZ10jRBBjsiTqE3cKfXTTQCARWeRAfE9oPvp2+dpjudhnvcaWN+X65
VnHZjSg1/cPyonf00Fg3Efni2svBXkOgUfIE6fysmljUjfVA3T4E0v9lNG4LaHL9KB8XxcaiQUwL
um92bV1rIUFgyWyrX3IH1Bj/YADyUCt7sQdQ4DmGcupj/W7E2b8sbdaMCljchcvuklrkXujXyezY
XqRvTsmNRgv8QYZZuFFFhtIOq02YaaueZMqBq75ddueplnSKVUBmuLpbwVpjZrqLSZSjI7L2hvO/
At8J6Q1aznKjv8sSHRB8pSdDiQ9aBx0xTh1SNw0zXy9PxiKVFRqK89AgDnbZdO2Uq6KK/iZuiBCd
aVGzgGXqOO0QZ3TXJOGjWXjDlNCimVVrxkDmFeHQOwUTxzoa/etqVonPkrjluDAjhSaE6UPjbqIu
feSbQl0DFGNZw0MzxS3HAT6m7TfPI1W3LmebERroDO44P3Fn6qRgdzUyZ6V4N1qjvSXke3aosUoG
Drr6HJ4n4ISNq+GQ6PWo5SH4WKQWi0tiuSCi8880a+gzJS9TL/u9DkR6W87qeNS858iMefxm+e7i
2VsetAXzsOjaXB3vXyaCiaTW1H8NJtwo9bQDtMFsq5afi85ThrN/1kfZbqh5uKsM9cYWdE9jK2RU
UNvnkVyWBchXqPquKYtzQjjAJo5tr5mlRvNXNtoSp07X/jIFti07YVCJBwtkBlG9Lfwkrrfpyqeu
sffLnja/JItscTkl5cGDORWsYVqtADf4sTwZy9FguQjLQbudq7blTRsL687xbYKN5h8y72109ehM
/yHx0a3wyy6Ll+Xf+LDMyQMBq9xV2p4dyt8si1o9dzonZ94JVMqWevBU1z5Wor1XtXAXa6Rqz1Kg
OlfRl9TySyk4ho7WLAH15a7vic3N/LjZMgjgFUY0PIvUfq1gM9TBkea2kCQXKqp+riR83EWt2dWM
xcn60FcZF+vXwb4fnJkQmlKbjjdLHUAkt7Xuq7xbLW/gsobHIos2Vfvr2NdE8qI0foN9AUsmXJMz
Bd7ZjrMrf/ZZLVITU4+fyDtk/mTP/nqpRij5OK/0mn2LFumlSNozfYBf4i/GjS+Vb+18y6KEVAtv
WR1aWf9c7pye9XfpoO0NDarR8mYtktDZfuVOBTzY1vhczlXLsrOcI+LWdj0IVVdgMMfVyIB8Fowt
2txpbMBp9PjlZ0PpYi6xcAOjNcp/qbIWFXbbzQZctTotde3ywC8bWF4EN3NGt2+pT5Hbl+vpaXnq
+4nShrwP4utT89eC0CO39dt881gNir6q5+dn4XTRgd0lRrbzOwPdVoycJmrU5953vpZdA0saaa8a
cwxHyTZL5b4I1X01u/Hd/MfCwYvaFhCnvg3Q4y1CbpXoFb+cLpHd3vHIl+BBv+rZC65SPC73cUxs
/BN4ErvxxEkFYODc3pjjBpZzxXLtiFslLOSW+Gz/KKWCXTGnhQWRfXkwFrWuBvxTTxAVhOMLcEHW
EjymoLTD23yui/SUpL44TU7LV51xXkYaw7NuIHSXTM+W31XEqXqUlk30/OwZHRp+zHKnu1b9qhWX
0pme9bL0L/+4coH+F7FY2cXempdBRVFiD9TeixKflF6tjsuKaQ0p5udoF0+qvvVNGo6yQC6x+JhN
Fs55qVhu1vx/4rkWWGJLy2wd9cy8ajO4z4Zp+rVcqDruCWYdv2y7y24nx7SgD5F80ZC8oObJD6qt
HZcLtxwlRwnBwldLhh86JD2mVcu3DRQQgjkmB6T9rL2QkPM10pOzmpnaOdHJoCCOha4iW7aFZgLa
Jbj9YSRR976jfKKLm8eb1uqghnflQ9CV1cl3tDtnUuUfpmIqSuoW2awK0qUYxHDUXNbx5aFfPl9s
lQHHRAoUJzHpRYXNi19uMnekGZ4D6oxb8zOYktcq9bU7KLzB4JJ2PFdRll3cDhNRtI6NtHxG+IAu
hy7gYHxMarNhY01JQuPgYCOcYizvGwQo6BFB2Vm7DafVnBQ4temMhZ0IrDNbTw1RSQ4Bgw2nvFs4
BJQK/clKaa4uN8tWkMsQ/0SlzhK7yDdlTE3auWClTXFZ9luci5T9iykDO3hPvFs9GQ9QVR/DRv8K
VXLV5w1+qZnFGCGaj5AWLMsH4fTZRoTTKY1ZvROHb4ElN2CaqNzUFn0eJSlvLZMbkuYq84CSfdI2
OedyRBgqZuzsvCbJlKJbFTF7jLFpc6yuonwKc43AAS3ahR0/OZC0fDLmmst5TJA67Li09i00HAPn
8r1iZBg0uuYubsU9bSouDfVq6kv/up0lX1VS7l2jw+XMgCojru4Q0xqb2IsbmL+ekSJP0hPskDnJ
J+Qtu2vfAEFtaaHcaRCutgLIk2dDYbLQFaxkKtNtnbEI94xMDacr8YrQ5NOFnW100dykRNVuGRy/
KYMpto1Opz8XeyKe2WD6+Kfvk9WMGftVWDUp4Hp27NDAwK8ONomS5FtZnzCknSi5WO6c2PeYlF4H
BSpmJUx2YULCY5ZBvY6rVRi0wS42eL0U25KeZkrpkdFGgkqPIEDUxMdV67GS1alCKmbnyVGv6QGn
smNmjQlKKklAcxftsuEEJ2eMIX2A7LhzAhvw3VR/9v3oIwCAX9I30SmEhU6YFQQjqWws4WymaGCI
ZRTKQedJXPvA5IIWtIcO12RNQ4oI+PLcFTPDKilvmswt11IvnU0cbGSvthcfaj/Jtha6D+sWj0lG
4U93achbfd1SYHjayDIZDqRfDuFeO1R1lXnjpBztgqe6C4173oeg+Wqj/D2seUs6bTBPRm/etEP1
MhHguumgXzNm5i8lHZiiKVmFdaXY5mF/Q4eJhrU0vkDX2/uknDxDGaqDL9QtkSHo7FCq2pKwF6ya
2abJsNJyZXI8xD3UjkCXhwFBaxaWMfutdWObzn1jlQLv8BjAqU63LVkOVZOdc4vmkC6Qwze68lKK
AFqXVQ6bGl9iKBz5w3GrNzcg8r4WOfKmlLPehNQY3DFYilim+8bVJRNCy2fqRsvBQHfSF+GjO4K4
clCG0GLWb5I8nlaGESLw9Umhr+DeCMVeO0MJB2Cu5xg/vQUiuGUkjhpwxA+TNxmRg+EHrlMvdYEf
kBt8qp0w2rioknHw9OnKIXSwGmRHvRAPK789hRmQXUu6jJstKIztLr60A6CcmDp7A90w2Yf1/Oeq
yJhnJLs47sg7FjGgbU3BCOHizRv69JViw9pNsn5S6LNOPZCWungxGels0eltkd3R6HLvjeBDIKY4
E1uNfNAZTqJv3Cepv7mV8WENrrEF3fgzUgf9EmGw0yc/vHpCaUxKC+bIBusQOC5aW4YovNah9kZo
jsiAwoUImw61EVnr1G+T0N1dLsJ7yRQAoA4CfkGgbaXpqoe6zAWeMj5JjVTlFr1jDpzpYJKictPg
cO5rrVuNldZdNNAQPZ6kJNYInYdYnboEQovSfBno4RBHMveFGkYkAPvA/vvxuws2+mBmrXMURn8t
J7jXEacoBCGUHH3xlpV6sNYr2nhqwmA5LL4SMRCIl8kDvbH4NFQdXyMiXLAaMVgSskOj0yaNwyQN
AnzNyp+rgiLLUTMGDuZHohwKwzGQc1obuhj6prHkkz9U1q6xQSthKt9Ac/LPDj0iMxTVoRflI624
nUE84tq2MKllPtR2upbBTjp9c4np0SuNMR5tkbVowpjcq3Q7jrWT40XhKWRxQ2ORnJpITVeYuvRt
5naoeCwuROkGJbJc2OvFXBmJyvylsP8fQSj/u4ixv2SXPfwfAs3mT/Ne/Dsp7Y9P9/+ZVabNVr3/
nkK5rou39q8UyuVP/MJQau6/TN3mZOaiKLOArvKz+s+mXRLHTOw9umsK13VU08YG9UdOmWn/CyiG
zUzDdmzVsDSYEn9gKE39X+Ap8UypJi4l1wRr+T/AUM4/6M8yfpwSiO3Ahzg20EbrP0wTXQA+sRMI
xsyGMXrnAlp2iJQspqhYxfP5ghzu7JBXur0erLhYJ05fHie/S/ZxG70sJVuth+XeIFNoof386Ure
/PIT/BmTqX0zReoaQW5YOoSKFH8GeX6ziuWTlY+5UiOMlLQRi9b0UDtdNJVSyZoYQ8lUHEgnYLsU
w8/lgOgoGgfdJCK/AGW0Q4L4FBbJjxQLTtNCQ/GRYf3mQ/7HReRD2vbsz+Bu4Wn75oVgapIEnSoB
S42b2hrH3dSgnIvV4D1BFbXGgkyQjAZxgPKLDZsOHOIgYGfVobPd3qP7sy/i6Laz17/5YKTWfbu9
lkECnY2XgYfPBEDyV/+ITyE8qbmNtHc+PZLQ4Kyn0EfUvdAUDNXNyTtUHhsZPBKijuHLxliLyu26
VoR5JwclOFQuRKe2ST4GAuyfg8S/smP1JQ6yxLNau/Yc4c/OdqwPTEEkcoGMkWyUh0fCYtHY0Rpc
laZW78kjTdBzxQSiyjEkZ8FSbwfvc0JtvaURgf4tlhH0gDw4kKFar1W4vRdb7XZYAoQ3GUZ60w8z
JSYjJ60Sw0UK5YYXxT4YInH2lixLQsOYYFtKvstHURKJMPnbkfChteFEJ98atBPP2D7oZHIirQA+
lg6GP0oae2cFqIyhqevXSNyqmRQYz0J8I0AUuZzYE4QCvszyk6EwI3PK4pgJC3UKZddVyX96lEax
jic93VfsWgf6nei16XRsEX4i4DH0s921nqBDcardONtGJmMCjvX1vsvQCiXqk0ZUkocxNvDCFhzq
MuDI7bGBqULjeuZ7Olgxj7pT/pSZkV40c/x0UkE4c4K0JzAj6UHtAMOn5U+hRVvKJxpVyNT6nT9x
fmb+5PyZX0lWtJkCY6gO3pn5lf2TJ6keZBxmthqsQ7mmb1yf6YSaO2mKI6v6tPOHOOcikDvWFQPI
Mn/4KPqJI0jXay///Hx/x80uH8W1BfYjoCX875tj03HQUAZOyBBvag/IvenjAZBjGdgWhAudUkEd
mw/GVsLsJLTLf8I4RQiMW4SeZif+Sncngt2i3vSMsSQroXh1OhGQUNLgL5TiS+l1zPc0SmABNpus
iB+qaY5uZWTZC6LclrZi0YeEf8UG+K1Y3yl9ffrnb6l9gyXN39JSXdVlO2CK5H5n0LBA4poZHMYU
gZtepMyqk3LX25PhOaE54NrhiH+w21MixL7TqxSZcEokpIxgOOG//s2n+eZOXT6NpgJuYlNTbR6C
v95+UfSD6SuAt8zqp6ZpH/B5jFtppNes42CHUAvs/AIGnTK3qLsISoVKuCTO89Qj07mpivBYhvnk
ybKj+he/+XgsYP/5eMJSt5BtMhCyje/m4rwIpZOgXqIV/2wTVLwzpEHylDNdOO1hPIuNU1xOr7Yh
cYILtgitpO+FjRq1H6vGa6xZ7yRtNdemMqzGUcF6JdNoP415eM2zjVOHmU2fpVhLir544v14l8Q0
Hksnvgwd3T3FbzDMNuT8NIwflIjKSDlV5lC8fpRFxsJG6tOUWsHTMDi3Fv86KYr0xRHhLRGdZIz1
BUPjMP0anYRWoSTuUS/Hiz3trXpqz2WYasitQPrVhFe1lAgiEtpGwkXyq2EdVIp/pNDh6DmVrwVt
OcLkChBTSeSwvw84G4bupzZA8Eine35VAgO/SjfFaA1A/SxSj0BgrGhDhkdTnTpPD7Da6K19Lol5
vqhjPR7i0r6h/fGOVyU48rxZm4KlHsV1z8HBGkgrNaJ9X5Ey5sjqQZQ1mT1udwnEPKbPLrTVxR6m
mUNVi2I0CrpjHKbPBEVoxwxkIwUhwY+JuDHJUuZlruQmLmlvMhIgciBFN45/2GszXX9MOHZ4wnCJ
A3TkppRds6lNMa5NgwE+Tatym0XgIvxUOuukyrdh1fuvxLlRHde0eiWTHuDZeOwPfe42G2Yx7WEc
+kOr3Cul1V239fQz5aoTlOxeA23VGF1Ge38q35EtKBj84pM+aSxyQfnc8zCt7EQOSELKvcXjdc8q
+EjaC2nILdo237ygfeX36ma0dVu+VdDZu1JQyGSN2uz1qcxJWltp06aODX/D2koLv/LtA7ughxPk
zSxhWtdDifVKMlWKrEqwv+DC6cMP14aIMBTGXcExAEMQbYhBJc9Ry4B3LlRbd7jFN6Y/Urk9m1r3
zBAw2Xb8RL0WnykqqENQEhbh10170YrmBsxCQbthKnYAkLik2LlaXVNp7JE65vRDsMHNyXUN0nCW
389Wgf6TDtIhTBR1qxiRSgSlejZM4XMgQPgtnVMLpclgdaLlMKtFRf8VqAABR5VfkmHIJYTu06jw
FCDYYX8cUFsGnRIcgx4IrD/JVWGvU+yCdIzWcTAUR7NzLK9oo9FzmTN7ky8YwJK44SWKgIFbKeq6
xCC2nsCl3Yd8YS6tdrcMHvIgtPcWzc45pMnLLF/saIt8JU14qInn6Akbu9PcmmhC4RwSRQ43XU7i
JbHoLV0aGmO+HXWflnll+eF1Ttf77Tcr7d+cfW1WUFMHkecAjvvGAaBhphW8+8qqb1RjWwzxbA8a
EGJo4St0iVkiYaFY8F2wi11e0Dcrd8LixIQE7yYrsQ5VTr8DIkCeWKira9X44SPL/82KuxDfvp0H
CLEAG0r9AHDfns8LfzoP+LY/QHxtFTBTUFc6v18H9KdWbhHd6C4DAZvLXwv7IYlb34tGBx5V1E70
WbAq/fMV078RHOa9iTrGEA5FPxLb70cTy6lBuBqZgg9GYsjhnQAIRe/BNvp4E3q5bVwwNOvXTuYq
B0QjGDbKRx2X30sW6A9TW9CortvPIkUPHuWafHUyTglpZHb7ynLv474cfwOd+O5a//WRTY2epph3
VPHt6tUOY6M2og2UZbWE09+wVU764NVSNmi/GGGYZrX3R9Xedm7wBnbpBKlyswzYQN28+bHZ0o9t
un2miuulIMOOBo0chzzHUxP4VhZtCdcUnsCz63E5HhO7h6Xv5JfWrOozR8f/zX3AjMh3sjSh04n/
6yNBdLw1EcULPld1eg+57LCXqX6J/XSCWI4Ea1CpM8Q8WbKYxWxo5nt5pX0Cf/cUiHN0FgX6vr4R
O0BVcpWJ6i3oEtJAfc1glDKEZ9OWP//56fm7B5ljrWGzUji4xr+HFyCUqJuhwqdkogFYp4Bt9u7Y
XszqXOli9FCis9pZ+JCbgEQrLTQOvPn4sZ0gvfnnjyL+5hBDyYudlwxOjnzat4oSz7cyihRFui5T
/M4DIAvUEbSAaElN1bTpRopcCQ7/1DsDgeF5X95EdWjtqXeNLQxdzIopw9vGeZ8n6Q+ROzwTzAu6
QK/j+9Cq7uivnkut9+Fes0ZYOs6TNm4ObVns4wi3mCNwFSUuzs6+Sk4FvsV1kLj7QmpMphwz3ec8
s6Xbt29DiIouqkjJyZVEP/TO9AU5WduOJjGoWloDDBmYTLn1FZKETe62N3SvZnk4PoqhwCokh84r
Slkjz+G/7M15cD5k+jZs03OBujNr0+IUZOV7X7GmN0lh3TbDOalwRxVumTyKwMUTMDzUNF/OA9wW
LBfjG9i+3519v8Mv55fVIbGDAohyn0Svb/VG1pdk7jWTgvANoKtBiKIctOaUdahQBIy+DQs2QbAm
ekrREFmd918M8n8NGVO8e1mgGN4kreLU0xxs2ODZd0SysZh3oGsxffNVyOFazpPQZfjaGgWuzL7l
yc84F7Q5lsuqhBDW6acJSTKmQeEh7MsvMvHBt/nKb17l76TW5SvPMSm6RosKGM03MKRfp2kQYXZc
C7T7KxzwGiZ59UYNmtuawuw6HEAbMp1miuCqYjPQGfeK0E4uCSfbgm0Jz1qcbwYdqkisc1LsfgQg
Ne+TcNinE5OZvDCulAwTNcmq8NXGrDjGA27ssYu1DWxTYjLa1Nzgdw5BlYw60xf1WelyDUfDE2rN
6vLP797fLAPcWJs9l53EpeCa380/7WchOVh5Ix2MyKjn6R4Pj8FIGVFJRBBxhlh0UUz4ExjEFBER
rW6mhihG1m3O2vHPH2be4v+6tzpoAEmIcmgrWXSY/vpZ7MpMR7fMAs5hCsbgBgjb77gpgC2+/xIB
8shhw6SANg1khX/9JZWTJlg8BYbPZYRL6iNBIVSW5yoqUD9jvt3IPGIcVDAPjiQmb/KKP1Rg4lWU
jkzL/PTL7ZDfJHO3u07QgxL4dmTfQhYS5qWO6lLbuXDiWmB1bXsOdp1qdWd7HD7KiIcZtkVFW6Sk
g2P4OrrIfnyHHMicbCx5OfqqAmJQ9as87d2TGpBeotjlHAfCixZh7FpLdZJPI1N7W2jGUe/uGyZr
Z3gs0VbkDY7l3vhBNJu21VoAyHk0rWM3fbNnq4xb8wEis0W1mmz7OcgUApF2sMfYa1X7aWD+gbWk
POoTLa2q8r2wDxgYVP1PSD/aPk9vFnI08kDzMgD4hAgUbZE+E0o2C0WHDCBPKoKTET4sQr+UaotZ
hv7UCJ6u0IftElmtfkBkeGelZLhndXBp86xfxWGLnQK/2k3qTrdVbV440gXnvB4vIwEvnmyhdRQV
Hzy1fApF6sEucS5d3qODHxmd1IDaeAUTDbNyEd4F9pHFqzx00akr3YigYlvC6vPvoXNma3OIrzuK
Jdh5jXIhcUJbVapfb3AhaKcowphGPD3pyWSoiq2VgvvgpbD3ypRjF3M0ZkmTdurzemXj/j9it1ZP
euUAqDMCctSd0DoaRmUda1iQgWNiCNMtxhVKn73/8xsDH/ZvHmfDMAg20+hRkQD118d56Ia8lwJo
qm2bb8YYRNfm1L3UwLMPtq6BiniHX4iZNE6MHRppEB4iV87pSFp0lUzcrnjuPs5jlzRWxrkpQLS5
LqDJB4R/oss6s7MQP8eh/cgDg6a7dQDQOvk7AXUrzWJG23bK2owRKPRlLXYUDEDYy+aq7uKTPb24
uBdoUZP5of7QyIw4iFRke7PVryIQRnt9qK96361vFdeadl1xXBwxutFe8nEtY9M/qlYRQIT4jFON
/Dt7KKkA1ZgNs7S0a786CCf0j2afyFOY+GitNCzLZq7o13FcGdeDG5vsrVdxrTJYHsPiShN1cTXp
5c8gJ5d5Mg2qJ8a3CF1vEdi/qc0w7gLU6XGM9zWzIjINNavZERKwwlUWbZnSrlOfkNwmOACxlayc
GJgSKqc2cTzGvQdkPfpWb7rUMysM3yk1g5e4E5gwLUDsV1ySmCn3BAbUsEo8CIS+bsH2JiuqMnUz
IU7nhFDCgLat7qovBakJeJx9Y8i3pF5iHSl7j7h44p5r2z/07EFhpVmn0tHlKePkQr/mhMk3+yXD
Casg/8053nC+4+N0TRjzCs2QwoCaqzrf1mpBhizeT56nspI+kTgHTWJqLLRnhAvQehpG4NP4Dro8
9hwVHpppB8kG06CEnSGeaBZPa6OBruK48mD0QcjLAf16Cn/qBcTUMtLehdFx7ZTgrQBZvApKnvGC
cKe4UaZNUswqh1CB9lGo6GeqGy3x75GPf+T+cEug0mOZ04qf5A0b2U5x09um7+BV+42GUGViUonB
NOIn+q8K85JDC+BQdy1ta7s8+qpGxKsPdlkZuQvBgBNzNIttmWIVHnrlg1xcYnYnFg2bcjVlZq2q
OfmxsYpKqGn2qUhCgEVdvSpt61aHGOtH495hZt6LnDiPkA/f2hMFrpKss/6h8N1PfWz0VYKuby5x
8TPZ1rsYyeZobaDAMfRwEMnrZM68ySbjp4FZgKdy1alcHs4aVcVRS6WZh9qVYVVZ3A9Zt1FSP4Pi
7YdbWmDztVTfyrZ1NrIBnKKE7cl5iKgvt7lFnUxI7x3+tJEOAq6wgSDtMsGLndQOprLeRmtrvjZZ
6TVaNRwsrmOrGQMp0k280Qf1x5hOFllO0wxBKuDJ3Nc8HAiTx5ODXRmSBrLcDgyD2xYe9oIEiWmh
0rywdnIUVxWMhCgPdAgrCQDXOPhBM2QOt74ATGKTKrk4HLqxXnE4VpX6iA7EWXcjLZuUvE6DyUyf
M9Ce2PLx9iovrECvY+biNZghwC0pZYXN3yWjQDsLjym27eui0a9is5AbP6YJiXziKobS4iWRUa8L
JbwOdeWtDtB75TrWDH4MCZa4/bDF41n1166gz981hNmDGxlzecgaDAZlJp1NF6SvQSfup5Kk0Sr6
qaCySEf8xA0dn8T9Mpvklofk1XX4tr62rd0mnekJJOII49FveuKws4xk2KD6QLXQrRqWOxtZQNwx
laSmoyuYPqtGuI+zAlSw2qWbvCj1tbRvyHN902LlgpUZgb/LhZuU7tOOQTMPYUXPiX+ipRcjni2g
JWqeHFs1fcnkq4dRtNKBvMXauhEBIMZZ6zNWzto17Bh3VHAN0e8N1ed95BOhLDo4Bg233Wh4HLjy
BN6J2yEy+S0cWdaDw/uCoB2KFedFzXJoTE/Gh16SATrU5FHrJeMIHc19rwPxLuJTCEMPidKPcMrP
Uyv0tUj9m8Sw7kiLh4/jnBK1KrZqAAJGaaxkq/hZsZrMfRCLAnopeRZAD4hIsEkYcNNpL+BETAY/
h2aaF4ViWmeuxMN4PbEmeg5nQWgdLvgw/3WqmBaqEzlhVQ5+f5bapUX0Y9Bo5Y3Rw/K6cgfDTSWc
tQjpGvs4NPwZQZQ786scdV+uj8xLgL2aWodepDA5H/h3etU+8PJc8RCSkdGg/0Xzt1UCFZKVyc1Q
0vo6qNq3kp6XVw+fTOCoIjVOa8wu36eeSoeua3lTtM6HZeTZGhMdLnXQw7aRSWjGs0qZhai2klel
gtzYZXc27Z51VbtvCi8lsasra2Y3hszVVsmtNUoVbCRKm1D9SkoFWX2UvmYhv3bASBImLZ2tRPOI
rI52aEU2PvZ0gxAdNh50QbTZkBlNn42cAm/Y9w6TlwBZy5CYfBl/eNMbrqKqF88o205DVr8NDH9X
kfGMiudNNoBXOZVzYMScVbJiNfp4lbNapQUtD/KLfEZpxK115qdV7gYLEEmeZiyYQXKvltpRwOR1
0+C+cgxznTas8s4A1iF26zXnsA/yee4y0TzlU4eIW6GUnDjT0hA962p0rnK+rSq46vGE6Im4rFlb
9FSVBjk8ouDw6yi3ein2I6FdiLtF5l3KgkwuW8U2XU1rW680kKyI6GxSRVaSwtikU8ItRU8bJ3mK
rnxL90fDXtislJzXlb4lDJsW90whmX6zwm+FS2OTuRH6Tcnt9aNiZybBrZ3cKCin1rGSw5+b0vuy
UW4mK+sAOc5SS+takThYajUk1MPJf4bxiNiL9iCmUUF29/BeJvWetjajHHCF60nysGlxdaM49VcN
M85XjWyjmR327eCYmxky3pEnNRb9vZ+0DzULPvCc8mT6pYNASx/IyTLeI1ecmFRvB7tjoG4p6S5y
nkuJj0CkNAVCqVR0Z3KYFcZ9nusvDNINCHSC+UHVn0oTTx68jNGdJcQhzwyy43XggAHLS1BlXac3
aM3cjdFt0Sxhber5eqEI7NUYErzRcbOCCvZcYz4rdePD0Us+sgFzrxqxmBIs2asd41ed4Z8Mgv64
/IXfpTepsZkmjihzK0t36WYjyoq4Sw+cpN9hGyRrmwPzOtDGzcBQZsUp/b2DTwaKJD1PoRHMfXWi
5nEwDkycUcxJSAWa3JiKShZA4X41sBR61X8AYovcIQYZr7AWkJ8Jj7J1rrRMnvup9garoWceXgtf
fa1VxWSdbGj4d9YrCYfECyHOFEJz2azKZ8sSL9rI3JUpk79SFQevn76TsXwr8hDTCvHAK3dsUGpi
+a/aglMOTvZEtUOwmdg8Cze9tsB2o2IPkDo7Xg5uFiLThMyRJCpzxiNFz2kGMsN/cjL1B6kP1koL
wp4for/6vN0AtGuI5eUbQHJPKaC5d0x78P2+EJ+srVRQKKkJ57qacJhnrKpgYSyowcZzm40/XKKR
Pdg1L30dPIwjm7+Zh9pK8mKrPoCOOBu4XeBhew2xb22HGeqzYFegAEdNh+qeWmIngmwPjIzRer3O
Je7jhIQYqU8rnQz4zB4aTkiogCt75jjp1WlIenXVWsgc8EdcK2WFHRuw23wcon3F2x1PCBlHjgij
4X7UZfWqukO79f2bxmGQmE4hxbMVXEN24TTnOuamTe8ywBIbSomPdIYLM23p8C6xy1VEcXeNtePA
d59Igylc/Tb17JNpivPErHk2mlkcDLG7bJme8/ox4+zfnD7MvM4iec+gCdaP6yRJUmJEr2UU3DcY
rHCKQhHEHoGuv2FUZ1JGtJzhCju+b3vgfZn8LDW7u+rc8EMfz1nD++fD9lJ1VjMeARIAK9Y2aKOx
wiOcYFvWQrX2fDK2Mx7SdZPiqRyzA5wabE+a+wzxgGS6OX195B5Szj4N2njJU/dNuqhIs0x1vEnh
3OOW9aF1Gd9VevrWu4wBNb5xl8WcqozW60a+sTOySehx6q5cPhsleukjnrcTncYDrCsEsrR5fQgd
ZHRpg415EWd+VUfxQU6kiGAlu9OalGwi9tA5MSTP1E1Y5bUXcaokxFUEXpVBCQnKj4D4LQBuyZ3W
6QPkuHezqr6MIlK3BpSfZLQZT1o5ZKk+QP0sAQmpGKnwieTrfkB0zFnRHkvPNUeyMFt8lBr62sPQ
G/U2p4GzFRErGgs6UjFQPkZh/sgs5RhiTECUUjdrP4IP1qr5OstJtdBGlw6ARmpTqeGosCgPLOvY
GG2DGwzvc1l0u87M1IO1Mq2o2hsifNTVcBckhr4ybKvcNsMXaOiUOgfMEvNGj6IR1G7/o5yDCOyR
ilIhKyojcWPNZCr2ZPdeBWF4XZWVw0ihxygoQi8cSCqq/oul81qOG9mW6BdVBEzBvXY32je9f0GQ
ogQUvEcBX38W5t63GYVGQ5ENVO3cmStBaoCcMbZN0h7LshkvlWWdJ0yXt1n/ICLHe1kSUV5N6qZp
pUehvV0AA/tEFuc2MqVuYJUiJDXs/VzZfkQLKQO2GxW9KfPRXOxkN2UWMBbrkVbm92DFaUY5Rl3k
qTszNd5Q1c6uWXi8kReEHK/fGn7yMafF2WgRIyw+dCoPkoOlsj9Fw4e+nBgN+E5vBuPPFHl1ONul
3MPveim1+u2xxDK3BVdJSMFR3bXWLjf20pDcfEracepfJqH7OrOg2YHh27Bm5orY9h/8RpgvGdSf
IX+J8piuRTbh0Dr5RFRsxOeo+dAFtaJZ7zy6cQI0uxU0C3j1rY87/8R+eOuBicm84FkMENS0yQui
cS9JgsNtmDruI/NFmUTx26GgnmfqYSLGPVucmTcWMzSXeN6ii9H94sqIGBfhiJcohrzNkiwcXaIG
JQ87dSpeu40r70vDEt8CzIpBLZuOldyixQyrhgZX6FCcEaN78gtS/4sTjzwlNb1Y03ysJdi9tPse
A9fZEOT+avH9UrnJCAcP9aBWVl4cFFsKFf+lCWpmTu4LlYvX7TifELX2kTmZCGjNP5gEirMgI60C
xJfPm5mbdIX6fCOL4r2cph1GkX7v+ZQzl9FMcq+hXQQLWjTGGw+Sat4mFiNg3m1Yuz3E+D73PCDF
fpTyqy+CnnmSi8timj+Dh0TlzRFI6rRfybcLGBuVvC+m/jU03rq8B+M6mOjtzeoz4GUUl7O5QYP5
29PHAJbMPxYL1K6hSD+bLD26TtZgWH+em/ZJO3bL6RhtB4faHlQtjEyGhvQZe5s5w8scw9XdQC15
ZZh01cQCjxRC6eqChmt9ihvFPF315PXNbAdw69ZSxlkPnL9ZR7qGE3e0a1pCNORzUnxshMiyO/9a
b+Vp1QAnnMm+ZM4coCD5zmGs9WEep5amQPo5l/YxM/k6RhLFueBTmkVsCZuWMBEdKxpzfL4QHx7N
oDwXVizfKA75SzkU7zWvBfHW2vy9inJlE/iKYocJIWqBndPCVq9F7B4xb3hM45Sl6pntjJ0rULt3
ojYDukrBPbWFgXL8jhWGn7adeneOCW95+U+uqKq7QRMyH/Rez5yliREUhwTrFTyVDXgfEQ6o2Dvb
ov+wEuKVxQQ2LSt4wa+qt5Ez/6RZ9xB3y5tFLeeht7nELQnrnChpi01hAXfm+oXE3bds9xYeOCe6
DYXF2e6T0my9gDdC8UwGcMe1fAuIdigWvcnL9jDa7pOYuN2q9J79eLWtVGdeQBDfBS/UvXihNa1t
H2V3nGRDRrMZXuPKpbPG9i4KAv2Y04pTtcicCQ9tU+OOS/BgHK2CErCB6JNUBRvA5bkwNZ90c/6m
XXrbGWBGsfxm27wpflLM97uE9Z8wUSPFaJ99qUsuLuqpqfmTR8k7RGdkbIbpkATjVdvpv0EmA41a
bU5RCKBQAEibQda3qWEQl7MAjUs177oONGc4Q3Uc/1mSYOY67BSbto7ni+19j16nzpmIvjqmzxOo
xY0UvGV11aC+tgPwfOMrWiWJzKkUw4bDkChB0DRMsKX/U5ffS8dluQyWr6mOHrnZA9ro43MrDW8/
qJdE2QcIgtPGXkiPKop3YzIrqY9OHH2XdnORTjZtgE1l23Yg7t8PB1kqFEnP3bbCvjFUvZbGPHG+
VNg0Er5nXH0sRVSL4ZLWosQL1B7Ur7OxrQsdImofO+xivNS8db1J9jF5c4m/bfmYAP1IvDMvSKxn
MWqgpzgh7F9pY2U1NUWkwEO3i3LvaoMqkrq4ryPzp8AUBSP6N4DQYsj+UZIcwGYa1gnjVU93l9s1
BHQ3YzJ90e+ObM6WDa2gXfdcpDM5EDNJwmd5RPMc9kUVf+PGmQ9WGUF/Fve68B5qs224Xfsriae6
TpVqkWFgavGc9z10Rn7Uiw79mKSTGaU/k6pJS6fxrfXo/WS9xDlN0EheimmUNzZzt4XpgpbG7FQH
K1Bd+Ls6im+l9oLtsOycNmoPtgFVOBDLrvMXwvrRo5EA4eI+RGLXP6TD+tbp7lsD/hinpJ0+e75+
L9P05MsZ8ln8wecrt/d6bUjG29Sem655LU3KPthG0mbj5L+EiX6Vo/j0mrzzg4S0SFZiZOmotvF9
74l32E9DknDUL2CPc05VA+F3bLm1l8Mvic6bV3jHumi+UKqsOymznygbf9CvjWOwkgvc1lp2eZlx
wS4Jrmtmf6fl+lhTyrXltl5uA771S/EJIoYRROz9ZfjD4DntLTl+WS0gwXGJ60ul7eqypu/GSFjn
rHbWyt7V4Ex8df3dRj/8bQY33XeNzY+0peLEqAFArXa/Xn0NeePdHAL7lLi1HrtpCKd9oa+kk76m
1aFuexgORd83YWF1LsGU9M1xl5NXFDTi2Ty7GJyBOcjsgFNouDitf6qydzJxCj6fVGHe77QWoBrr
5tsywOL1i2/tGxeAIe82MyCqIoTNQ0k4p7WadGupq9mgg2l3eO2tDEGMJMBWjZ6Bl+2OSYu4tG7J
rPVBDLepm0Is5zQDDrkOc0VCsdYWLC5PXNIqT7eV5jizI8c+FjH5Hp0Ox6xFMU6ToASZxm7VS8ya
N7hmjAr6mzVDCubXKd+19F42BGYZ6tB/jWd08Ea47pZrkHqy0nonXe8VjP7WSLbJ5I8hJWQuK1HY
LYoE20A+GHQDi7ai9K9O312BKpyXgpdBMk+41tKRgSXX6eNc5io0MAhsFaumtvgKiBLxRQjOVL/Z
5Z749HDT7+I4/eGWbZydqdXUMnZGT0MKT5rpmHeebO5yoyRIZqTtuXIxQC94JdIcnYLB0KNuT974
S/vnORbe2bKaX+2m5OsEeaN8bnnNzPDOs6RC6KgHdw+B5cfJqUztNmzNi0NgGU8cFdeVFLy3D7KB
nD1IGu0TbJ8+BWhlL1edb+eZRonSwW61r5dzaxJeU8EMdrY+eSZvYlvPRdiYKGUz1sOQrjKGu0jc
eRlydRrfz4PM98Jwmn3S5uiQZZV+ydJJt7WXg4zHs9Rn3YfYRqKADylMuLCYoHZOsIeef1Ml5hzt
/RncaF8FpDytJf0pE+NJ93IIV3mKQ6S92m0E+0k9mVWzaXV8sTg5VC+rv+QNWeMAERy/sHSCo57Z
2LFqtK+8IUPfafV2wDAjvqy4+hXe0rE/IdGMeg0sPu/ao0+grLMZiIbJlWBhw85qYEAqBzu0JhKN
1Fklkl1Jj63HK1ygvck9edfzwm2EDQiFUb7fnu0e0qFsUMicSt/ljvnXnodPiq8IElMsvhXGfER6
J6WXqzurVe917n5xQLg7Foj3hc1R0XY8Yi6cE2Gj6/oO6WoDQu9aHGSEgrqxpBHmdl7cN5WPN2uK
8dCOsgzb5qa6hNIGrE5VxrvARTgZxAMlm6+59yeStLd5kcs+3Os2XkF9iutwg8D6g16sSFFEwdWA
25tGCy/TUhBeNI4yxuBaYrPatJ54rMeu2o4Q+bi0J3+AcdyNdiMOvsECAw6ju7MXM8W2WLILG4p/
woagYoj0OzZQuEuyEzwGD7lLe7Dq5BT2k/GeyYTkd+H/dFjXucsw6S+K/4smOkLKPfvLxvbFtYR1
CcqAkynrws6T+KznT2pYuexlnLIN5zi80GZXTeRnAaqiIXnotfklaoNnpx+vhAxrSTEF8e3QEoXm
Il9xJZT4rkyQBmXHZcB7XeKYz4QkSpy9Nm7/XGU4DqPIwYloYvGbJuXz5oT3xAaPVWggv+IUbn1F
cpHn9Nw6g3ibxxDjLAanGcc3raz2bLIZIB2+iXtIHXPPm2cYmpNT43OsR+ZllXspg5GC3cKVc1PJ
dIWhqk0nSX8ntsh3tSVeZy7tcUBC3k8qQKmlyc675lzLlppODOQS3t4WfyAch5l+zm3KqTZO1Ptg
DjuYvGSwVLMJbfezjxtcG1R3uOzCnNUwaffpeW7deJcawbTXQ3cJ8nIfdbEmrTxS6cCj0CZTdEIX
vweCcTNs60OVQ31JREzhquM90RH6kHdy3FcCGoyi+ZxiEkqha6/YT0YtQt7Bp9G8pTFvZTOeMR1z
Ys4qv9Ed/V60M6r99OWIIL2q2TkYM8iGRrLNSSfjB6SDPpqaDKcjPOtM1eKZV9x3HINE7ZQDtIGS
qnVXEVUZtCqtv3w5QnudvyMK1UmGkPDyUi6ShYzuYsAkFY2lbdWn+3EI3rXBAWDbXwOd1BsWrcaF
Lf3RLWLnWGF68hoYYkRVznPv/+lV/mL5t4JfdxlX4RqXCL1MUlZ9UqNxqCvvVE4ptNHWvvS9RfNq
fzDZOWG2RWNGNdqzjE1CGRlPaOwk/IOXZTnKhZtnqf2L687wzqblJZiaaw/P8zDZyuGUBn7XqL9O
b1Zbp3B/mtT1uLIud1kUf+q2hYxjEmfzeGTrjn1/bfv/moSaA0Py1bG8QzezOE4IBCPd5JVxaBP3
MQKJmtPutUfoYsNAshHjUMoAPt8zHuDcRrredXS97Ltp4qDuViyAqg+0P6+FuWm1I9D8FgBHfPJy
cQ30fOpaw7lDFoU2j0bjOMu75dOcEgt309ucz93M7RmP1lkJTV1Cnb/WVeYdstx87ZfGvIyos6Lq
mLsXcPKZfVEVXLglYS+T6a/FsH+CYuDaiD2aSMdnkuvxKJGdNiVmSHdIHXZe9TecKNYYcQ3MWVJW
xP3OJsJQM03K2GWPUU4vmS+uRIYpIaGaK2Bp7PcCaQvtgXwan+mAaxDBBn/TNsmV54tXTsoSX/tW
tid6/SqEt40q9wuPBCLEmD3rhFEl58PCN2abt1yazOqvbxVvxBZ6Dq3KPvXZ8MDhyVI5YZveRP6d
O9Q4DgmpCO5QAnbAMMBqrv2B0vuMqll7ZVZlrE/dxN3BJwlV9c/H43FIYBMwxg5/3DRrrlGFb5j4
JF6/dF3pMHMurzrr5RHggO2z4Ja5NIBKim1JM2gvURj8sXoaMNlsZW/fD3X/FbChwwNjbbSxoLkR
lBcRY3Kb+L8GiVrT+8o9FN+47Pdz1f2yHmObi+3TbO2PwKDsD/nxH1bVawCqGHIwrGRpESdyLPBu
XU4ngu2E4N3ynWYxTFOutR1l7dJ8hBbAupWDuAFAzSieGcGeA+SWxAX9RgOlIiJzH7hwXTRxpU3v
W+Mh4QXChoI9YD8TbCtX3dbDmo2sx/Gj/KVmNU/5B5C1kNhV+oLZkVRafx8TeS+K//zblIiU60qa
TSVkGyL8eTO9plwYlCTWsqjyo5a2OJvVoLe1hfLVBkei+wivIwh1qRGjAEiGuVnLU07wwGPtv0XB
3+Ff2fuj/atSYfFps+DpRc+Knd9VQ1RfqvWoo+3BF6reFnq2iEuKJ9UFR9M/K45+XM8ZbXbsHJn8
jn7hfGJ0/UeKgi5Y8lqg2X9FhXzGLsj2vzCdJoSJSGkQM0TO+uS/XqnX4l+3VFStJuUxoEekWqum
TGrrxnhgf65QMijbNiRzaBMVIeBGTCIrvmDI+eXSfeWpOwyGBmMoM1BgOtvb9keXdOAzEaJTAs8b
WbE2KnLvM2q6FB/pv7Jq9Cc9EqcaaiggBnmOYuu77+JzDwZxQ1vUd2MTR/Wyk25uC3LNahiiKKpC
FGJTlcblV55qYi0mxTZJJ0/2/FSI7h2D2i9oSxamxaFjO3V0U0zd0jZZRVWAbPwMRXB2Z9SReDzq
uv4EolOebFVXkAqhFfJnSBVkh5WO6lrj1TMFQQP5Y8rpkCL7da0DaGqpqAnp+f1Jmv020gFoREOa
yLrnNriY/FNPtRhv+ZfcoEU66C6daQAMUg+Opv5KgOqGazGrzejZFO0s9rCxzfyxFfFuQOXckhws
t97C1EKjDpaisfvlEPvBOSahJqwa3orq+cIGtClSqtcInIaOJQ7Kafv9NL1rdyaqZTKZDUt+aPsf
e+K5Nuvuomy2mYKdL2jo/pkVfrnx/J3Rjt2V6FGl6AHQhky2rMRPKlhe5sL4A7bkKJABtsqbjKeg
EBdeVdz3VPqGafqDZpU/0rfKQ1fdCPq8j37wmA3IRUbsUM4FFH7pZo/6Db4Tcn3gihaUmD9kbNiR
ulhEgLEfEhjW9h/2T9RfyWjdijAmNynJPDcvUFfYc2LfTmnRtU5MsYw8LSFPFbkBKMD8lCVJGSZL
y3M0SaJ57Qn0L1o4m023M8IB9+LGHevsYMANslBCZBCzu1/sjxRAj5GzFKxExgLT9QHYcY92LAPN
cmJ7GNgFQxNi87AypvOGHbfNj7iWmhqPsTnKAg7OIuY/2D16J8PvFmUQiKBDpv5wlF0Ba2fG35v5
CFKxplJmmJl1eb8EOVZob6YyoEJ6VKtGyI777M0j+HyHNii/nYFOFdlLbo5gaRdI4DJyH2Nt7pwB
2qDp29ClPPuw+O7Vdyccs7DC7EnzA0yWP24Bx0VnSAI4gHa22Tu7JoCFMsAeLg1UzknCvlbdSOmI
pnMnDXCD9fknuUefzxc54H7lvQF5At6Rs5rt1hoaPLUQOsgT+IQnPHxujNDcoiEqayN7nViFo2OZ
X8xHolecVy4P4DTQy4G1KNQteyNVGm+Fipo9p/9m1ryrm5ZVDPmWYhMV2b0R2W+8fw+9SRQsK+ev
2g5oEjcXb4cDsObjyft8cvDCriUmKC3+02hX8yHCMcJk2s2Ivi7GgqFKWSQi0lHa7TyBAGTOXfho
1f4dV7OefUEOLTrQN+02hA1bbmxT8Er4PN/Ast4tPTgP+63pRpxPQB03c85MhF/Wu3T15J+b6aOg
RXbL54onGXVkAwT6JqibCGPPSEINI5X/GeJ492nnjgjrsjpUuUMlGCRbEnwlliQMhaNJwVnigzuZ
FtT7js212/Kb63eWq/GhbdlszGzH8+bNDCoav7g1cKEHl5S32KlaNzviR+VDb61tVi5nSS8QoCRO
uLYB7t9U412gydAzZJk7jScfS3ZJTL7Pt7G2UYoTDvuofpEFOiH0+oGNIlNS1Ps8Tfxs46H8a4v4
fbL9v0XESGT2rKeatHrpMMvscPx+uuwXtIGgonyxd1P7Q+aVG2YzjdEG0RIustG2gjQH4Qlol1qr
O4RPc6uBryknnLFNcr5/saxIUyTW6sbrx71TjrgS3ZIxWVNnRnIS5wv2W9Goo7J4BmmMcmFtZ9xq
qvs8Gaha0ZmDllA/5VaF3sNTm4z8NWGK4xsao7u+bD68GMdGnFksDWocbIyBKYYPPponNm/zpsEg
u7fYSm5Mu5Eh4Uy+asdTYT3Zx3ZCSbTY+0YshHf/vSp9NfHcB5BjamAbSeL8ndLuONoZm3VAbHa1
vCO10NlWfns5gto0goGqXOhmbp1BR8u8/diaYcmukxiza581r8fKZnVDbIwsjbKdnZuQ81PTPaRK
vmeejdzAxM+rm5u/A4LGxp/BkAZFNhoQLhccOwkn74WPORc9xPmNi9EKN+9addpXD4XKrn3igOgT
Y7IrYjwONp6sshK7rOBYzVo2Y/hdxLGnQNKMnAo3igVU0yA23Kg+P5Vmtd5ncWL3BxzzIPRbvHFM
HnuW/+kVb3QB0AYzQ3RMy+7ZHQJra1FrOUxE+OgYRS3pVHvPKW9SMEA8DoMKqeGcUdrJS/baMftp
e4j2FqFzw52yXeBTn8Jl513gXeX7j3pRWd1vYlpfkQ9ZukhnYxfjrXNa91TCyt3ojatYDsMLAAsZ
V7dEp9DxGowKvdXhMMFMEJqDdT9HN/p/eBMmNAS0BvE1i9TV3sPTgVOhO5KcAOit4+8cE1Yh6OUw
B2ZY5KoPy57pGSq5peWrkLL2/VKTztIfXn/sARYCQzrtetNi64FVLczQfEpVEeXFJr3zOw3lRxiP
bZe1N5h/Z4y/ayEAO3+s6R8W4dzKz9vQ9LvutCySZ9n5Wjwqr4SBMu3W+qVRDB1k7vg2evpBjhRf
aqxO5Ld7xhD7iJ/+ybKwMygO0oPbQSQvNddwH/0eRzeNdLx63gufwXA2++eArhMIjD9rTHLIKG/E
cKgNe9rjYN22wQJ2MMr3hkKpSODib3i5wEkMRu7IQw+bI+B2ZaKyanJkszhii6Dgq3+ZKO/Lef9b
g3hZ2D06w8RGorQPWaro6BmPgEmpc5nBsNk2Mwk+XJct9ibLcKDhdH+l8pP2NIQvQhYAp8oYS5Bf
3tH38hA71NP56NBcdJOD8GhpNHyK04ZfZwbX7KyCr5Ov1iOz+nWL5TGOdMivNvQATXq7SGrBNdmF
/643UUBbEBFuOE1l88LHcQkNAymnAm7CceViqmh/vG7+9KHnucxdbTEHu3K5L9s4QAlkr1vlpOop
6utV8kK+wzzkDWuAnMkigUq/M6kO2S74qoBAWgyW/Bv44qd87ucD3M8qzAMDpVtRRJ15A3eYiEV0
ETUCmxuNmqL+pA3kELuMrYjl3AA5SFlNAfuTyDXl9Co6dYSO14YLXHxS8rI/1y5stpY1thhbHAmB
Xe7UCT+l3M52/Dx3KEFiefXcPN112GqbBM1MWdbe6akeJY03byqT5ulcc664GQk8TECPnYedoxDO
zloKxU23oKEE/lxDBBAoesWzYxd/MVr72zJTf9DhXnwM+gNmvZsn6rX08IMx7x+gApw8LP621rDQ
jqZrI1TZECKAEg8QzWuRmC99gvFzkMTr88J59FXKmjXtbrjF1NaM3YZhB8nXAiptOYi1lt0dAmzi
K4Zg2PINBHrtDk+KtdARFMg3DZ+/nmttk9K5NNn0U+YpUFFW1AwIxHNMdGjM0d988e1Z40PfMNrj
iLCcvQn4rq2H5Jqr4suNkB89nG34xvTyYAR52F7QPvz7OlcPyYhy5iuy6oaffUQzTuKxKKAciW87
ApLRB5xlab6ua7PyIUkd58VNyjtCEv+UhTrjmDMqi88R6JCJLDE/h5OYzouowUY7OJH6Vt01qnjV
i9GcBi63kyt+k84stv9FDT2Zogio+mtqbPuCGo38avj3pZU5l7W/XKTaPUoJpA+/jXZZVY7WOF5i
us7ojid7idxb0Uz2H5VVZu2TooN0ywOfHnDH8Aah1mhfp+69A32Xbl6QzSOp/Ht76O//A9WSRHrt
CTWw8cdhZax0CrwSIW+tdN+37st/f4DlDHdo88HO6+V8SVq+DJaDew/G5MmwMcgsPViRhNRZKFYQ
LkxkuPJ8IPMOo5zvq53lsJ0tlMDe1KPylrD/4o4vrWo4bTst77Kssx6DyDqNxZAdLJaQe23N2X5x
3zNPEsQ1hQIHIFaXP14OH5UtwqXlkmtXumCOXTUgyhhmp/JC3Bq7sStRU2pAwzEzUukDWShs3qRF
W7pgUpCJPPs9ni0nJJKEh46ZjS1iG+L1T8lLLAv1hdH/xXNrUaRbSg1GrtGc7XpGmoyMTO5axb3Z
MlVyRG9GEcuencKQdNrVICtHGztDX13Jjl97W4uX6ltgCg5xAUXn/3CwWXOXJbl/nJPpOUFFgfvn
eXu3JfJJ86R1wiV6S43I4BoG/P+/Tp4gwkhD5Nhju8spFDQtN/lOY2QsKd1JIP7EBkm2zCOclOIR
q2mwtNZel0XZOK96XnJRmeD910FAHrzZqZydH/mFzWod2zhke06RqY3QG3rORMElfkE2DWuLy3+y
pOoQRTlaiaR1sanaMazTkVJ7MbBlQcyrO5dNQi2OzuTyhqimJQT/XL4kgdgG5gMVYzzbXfClMhOA
RBq/BWVrP3rKhEE/GnvaH94GMD53VGyh/vjeQ4Y8j13xNqlZPwdrBWYMKT7mivEmPf/5PwpQ4/j/
codR1GLLG6PIXwfLItRIu+ioacPS1AiFZkygpm8RlNL4N2P+vVsqrgXWwMelb2uXZgis+bMZcZpz
nf2AJHPKzfZu1sAUMJhyhV6YOTJTsj5M2vSLkqdbKdYb+dL4VLhiFwnsmron032fYBwj2UV/ZaYB
EzNJuvajtLGVGB3MkLk1LRphyr/FivhANcX+r4vhriWeoKypu0fxd46AJZ96BXWtQcE3uRmcvdX6
yBlm3uNncnBtJEFIxdYVWEvxxldm3KH1HSxrwhXn+x8tK1pu6hv2fey1sOFcqopL4JjZb+XgyS2F
FTEPGT9ELjv9nUf3cWw9wArrHgpiqRBQoy5MCr8P3aKPNiiG1aWM4z0m1RplcLLY58sXdwL0TWC/
wyY2XIU9EZKYBC2GCarf4KehXT2RUBjfuEGea/JupA3c8jpZLKYbDOGyRhQaXmEwyXtjLKCYrTW6
Wn40A5vTemLuqgvavBi/i7elc7aeE1VPCgtcl9TGobEUBbLpKN6SwtoFEKSWFA9BZLBzJA/Dlg8B
RxyDyfWfl4ypfujXO5BHLxDuGHkxMSnMTIJ/xBod8BK6rGVnUINdqPukwm8yVhwO01TFx4L480M+
SMolWcuE8SKezFiMN0F+D0yyyndBeaVHFfshZyw8Zz5aScMkPIE/D6u4xOEu4MNadkMFsPVO/+md
WTb5ftSNw8WbpzQg/vxgpvjgpn85InYcDOYlNv/6Wd5cOtx8y4Dv0ZtoH8sdEnj/1RwoEKZIk592
UNln4GFhPvb+R4EruybCyf62aGihl3/rUjcPXj+S+vOkCPVEU5IcHf00pNykx8sUoJvWuZE+IMIA
kMg2EL7TM2qUPjrg1SLDTZ8wglzNoJ82DCTG3knHl9mWl4xJ5qBbNqbuBLMoFuYbSa8BzH0eSncy
Dpikj1RmmVcBlU+yVsHTUSxhNM/fDQb2G0y26miMygmTlEX+2BqfStbHcVUTHZp0HjNIzRsrMYrr
WjvFaKH6vZ/F2clqZ6YwKyoPDGAjbQBqvAWMYrUIxIEVEMOpZHHVGdSx+ThLeyYf0xJH+iWTo4VJ
vu3cHeze9ABLylrRr3yDAd0RbsBIF/v1//dbOHTm+K4GDxLnGNLNyOZOVSfXSDgnark/y/FtGmf1
EBfj3WBOxQkvDD5Vrs9dZ4/vPAxZqzeqYDMzKYmZc/1wparDeEVb+HMmkn07lee0b+oLT9/RbQeI
C5LdgBMF4kGzAYQuNsf3wcAbpJT6087Ge3L8Z+YiWEk9dBfROz4PEW2EBP8qJMkLAvxXmqV8ClRB
6zI+yooakTYSNutuPk/kVtB/g+rHM8xXNbU8rkX+0c50kcL4QYJzb67ZTDdcIzqMvFV963GE82qh
7TErPw2Lk3yGeHJdOLOPzqyAOffjHepfdi19us9VYJ1n2XjXEnDxzkNbHBLVwmo3V6MtnKOy4PZh
u+o5S/P51EwmblNNlbnx4y6Q9dDw5ut/rRFIUqzZBAmO2hqT57Zlw2yr6VFKQftaY+nzf1x+u0Nv
lGUuMAYQnEqjBiFxHLlhDNdxwcaQ6Cm+/VfsEQwkXrl8b4AVDzCQynQK9kmEbB8YX01WsNFoMv2Q
Rv6pJGb/VmbEKEkArMceqZqxTl8Lu4cXPMA563L2PTYQ6ZVORNJpHnuKIylzBq58TdgFbFwEj01J
lDPrJi4IlUuHmb3UF4o//2guTVTdEQ5ZgjQAlAfZrswJpWG1h6a09rYEXv0H3APhDsaizoCDPKVv
KVcsYlfK3I6l+unsDukyoc1+RoTFd5JwO7fTR0iRxBSZ7XiUaKuIu/6N1DkIDQ/dLpUP//VaDDBv
tnVS4cTjsu4x10KxT1n++mDiXdRXemAlmZtyPBevQ16Jv5VQZ9Wm/4LAGriQ0BLgFP30KWY+ZlF+
zvxkOw/de9fkGrQiKw9hyL8GsQq2JFQDTjMFs4LcHk8FvT3zjDW9evaEcB6Vq9FILL5D7EjJIlHs
ZPlfVg+xw8zo+pA+bvCgRZlT6Ysj9XgvO33nNuM9P72XuEUoMvsB26NtbDvTuWt5q29kKn5wwu1m
AplfkgO7i90fttzmq5i7n4SzlmzYe0J84V3r7GVs6oCWbtMkXTCwR/f8D5b1u7nAUwQgZ/mY1n+a
qQ3cUL46nOM8ggLlLgZRP/4jLK28TkVP7RhBjl/BfDMupHfLyc/u4m78UfnCxXgWQTggd14kjHFm
LEIunrK+MOGcclGddT7NH00LpzxpFqSgNIPZ8JxY9A2RsetOVcD6tqqPcVQXV8NClTdpdmSmSqno
GJ1bhXD5uLB+uxryAI6UWRUhMS7ZGK5Co8uJO4zxtpWr29zhHrjoPzkNtJg22Z0C80OUcIJzLVRy
KkYiK4rmGawXQTdCIeNyR4sbVCGrHz4YxhNcsfDQ7bmpT6Y0P6Iyz87keqpD03XVHsfblSmfv3VR
mHsLCtTG82r0d5Y0onxTVBPACOUlw36AJFjSv6e0E15NMCUQ+9FlK8rKY8m4XzdZuADANJAmBuGf
0mYKLjYcFEIl8PiS+Kmi2u9lwNaEWavcC6ucAQgEy4Vn9bsQrndOsUwXrhJ8C6tbEY3PfRQZ+ybi
ie1hzy+RpGHDLP2QfGwbzdAwMNzObSHOAvQmblPP47vQ1Xf5fJBcWB4Lkx+HJ6NQpJBnSmSZoyoR
WOPUuFH2M2/4UXo7OwOYLkznp7QGLCozahystI1hVsTJlU9o18teRINmzuyJP7CmJtKvaDrvyZg5
Jp+Owt8XvG5aErr4BZMzHO8/fC7Y5yL7p5acd1Rhh05G3VI3vPuSdGkeZ6gMfCWbMoEn4Q/JP/9/
nJ3ZctxItmV/pSzfURdwwAHHtVv1wJgHksFRIl9gUkrCPM/4+l6IrO4Wg2lkW1tlySwlpYQIAO5+
ztl7bQ4SeuVJgtt+CCATi8iI0y14oPTANgzcmmzZwCSIwBzyx7Yy7E1qj0+Ua9paYtoijZuhBcgY
fL6QctZjPwte6nI+TBnH1ifGsEfvDs8Fdbh1Y471uJ1y8TqYZCdnwj2xvdCGUVW78Rset8EYHOTx
cUlCwpzv7N8oMdKYTcd9iBxxPgVHi1JqSBo4J8UBciRdD1GXjDmntvFF68MHNc5qi2ZgRkYjNbWQ
daS+vTLtNNk3bHZ6NTVXbt95q3OIR+IwEG11cCiNt530c8nEsRClAKkwPES+Q9rG1DFw0W06ZcEc
pdvTHtmMaf29V+Al6G/ulZE/mh54WL0bCL+i4bWkx/PFVpRTYEXTR8UJhU7eHNFRj8LbhqlZH0ie
E/ekwuqbtsHhfM6sIW2Hr5ApSjjW5HnJiFYpBoGBamE5RHBwgAOcb1vV6kxOtPyhzHlNeHVjKmNh
L+1I45VGPnXIo35tznmKo853R1R4eAoRRuF9W5hRmy0qbvwCANr0oIUjfsJgTRuqQzR4M+ijdYwK
9BFIU4MbdHeMKnRobv0UaKvAULegI2cZnVM9lZJkq9h7CqrqhnWIXHt/X4cU+QFVzKKwNQSt0rNp
FkPaxeOB7BrLu0vZ5JqHIoFmhXw1GlBPmVG+GhupLT2EXBs51faxTuJdB95PKzvzrgIGuijG/WhH
zp8dajBZvTIdHH+kuKtnUoV2i3+MErloQHV58EPIuj8asUbWefUlLFNyGkDQgcb02GhsBvyJiQor
jyv7PofffDWKptoLjGQjJsZ7J8YQChUwPMKwcI2vXdNkJ70I4i3hQ9Usxzy10KUeesdmERzQLJV0
Ka+r8KDMaVVCpvqezucYYe8BmhnfVc/wSeMvROun3TXz8hHpRnlTRn39xUEctYwIsj51AQ+K1mwB
ENf3cegzWtYFfvEg9U+an+61KPmakQHzPfTEvkqA4eiDf2dkNE0K6a5YhzckXfrbj7Eu7zl5yNkN
R4clJ6iZjTMK+DcqE9rS0HEwcC6Y5NH8Yd5PAiCHpWCVV2G+pxSNN0ChWAgQOBTYN7wcUwIB2tvG
sLcBvNhV534ZJ51TJLrLQqhN1UbQc8ORgAGeOccj4a+fMVXsX8uGk/exQISxauqanbZM+08+kXrH
eHMQEtmmEnBoXFd3Lhhv6HFcI8ppS4569TAI51ZzcZIw6LQAfiziwaF5yva9IzAdp2a2ZqkON3y0
0pXRfTvq5Y0LPszLVmKIrGsjQhPqhTQZwpYefl0P+S6bzCc0LOYesR2UEW3QNn4q5K3fdTOiOv8C
vK/GRMEPmsX43UxZBcaInAUA03u1a6SZ39WpX+xTk+cA8lx6YA73qhBX7qlMmMCUPu7ZOf4izlgo
Rvu2SvEPm0jOlqlj+deBRp414TeM4VP9e2clA3pVJKKJ7PMt8UPDXozicP6ttvlaJ6oG8oVnl+Ho
XRWPww1SZ6bWuWufJvwmZKUgS/dRXxkgrgGorRqqkQNp4sa1U5PVoBpicaGG6beS+dRaWRkwWyV2
5ejQeWxREn/8XMr3OGTLtKmiHHiKBnDmmUb023PJcViLo7zXYEpwOG1is95WaXU/hfreZNx7qtKf
mSo6wp6ycB6l2IsOcClu0zF59gWjtHZ6KY3APQVaqh9CjRX0bCSk5RAc3CB81OYgpnPYa1/PuvNJ
DieGDcz0CE4hLF3v6ZXmBqB+j9PBLB9NPf2ElNu4Fmwyop8cRI3zONHGBSSKyrhtLJRdUAoW2Lef
mPiTGu+uEdg8+Cayqdxkqo0wej75Z6smbQ6eQZ3R5oC2JuYlWpUcXT2Rx5hEMXvK3G0c0HipnE7/
jHw9k8fe4s8sk53aIufAtgzj/OX/9uUqRFlJGQ4cTKaORrsBV9YvkLKiF+F5RrmkoVDBk4CtWTM5
QEJRqfjE9YM54qz6+E4bM9j63cUIbrI0dQe69AXfB/eiLqqSOz3mfnhXKuZ+VDcJ+kioNT6GvpqW
lxA3jYTMXXiYqIDLom38mbp+e/z4YsQ7Zpvkm+GhU4y8CUCVcyTBb99Mq01Mq9sAykZFht5YRxyq
4PKtz2cKjlfefqIIC5KgWpF6ZGOdICC7I31M2tn0AM6H07nm+TyH7T4daDrJIKjXDEJS2u+lty9K
HRifXX/LkBpvzgHCGqfcaE4F/+Sj/M0bZBnKRSznzDf6zOP77aO4uqcR8qYjgwlItCGit2mNI905
Au/o1kra2C/SW+iNnm5pruAeNRwMDUb2nNunOvTWRU6VwcbWrFxCdQFv0HEuA0AJKhrvfLMWzx3Q
Qq0hnu6cEw4s59eQKPPF/HSTeh8EYc15GqhpXOxhxpwb8vtdEdZgxNi+NfQWLflKs/o5VpE8JGb8
EiDsCV3/Fn7Os1v0yCLxiNMo7h57mxNRCHKWmkaDNBE8Z1VFtWNoaL6DaENj2NpH0MIQ/6KAhwns
zkFgS9PN+tvYSeAye+j4P74thvibDzOjB5WjiAYx9UvYpV1oUdqTuofTBk0YmCFYJI73TJ3kLYkg
OomEJniWO9o6J94JvviIHBBVdBMMikqC0148kIW6nIy2fBWCyinyjdVsfFwYeoq6y84RpN1n8WNG
P5DhKf2mrGObGY329NM2DWaxXv01KWaxbm+lMzAr3ZG6I7Ea8MS6hOvcDE2F/HqQzXYcEXHSPWAN
FvaT1BhAGNFtkib2g6exNkwSewgreL5EJKuOWTm9dLF2pIlUXE+1eEW/Wj1gA3oYmaxWvVs+OF6P
6zDfElOX3djTgGmxciTdI/rlg8XIfxTQqkmuUFN9xFySb5jYzLWf/qI5xG92XXgUTkU5JymZlLYz
tTpe5Trzz3LjPQRRcXJdaA62ptPczQtnYUE8c8DcVFh6N65Cc4V+DgZB1pL2O4/Nam0MlzHKMstC
mymBXSyR2RIXV07qJqzFgLd6BLI2YJ4QTIFfkRUje5o7fU0e7ZrwB/Eo7jJp8v6WzX89nzo9UVqv
BA6hSI7Tfp3Vs1wuqBDJWqo8ZR5kr8yv5LIjJ34zwzfHVuovdTzkeFDKp1ZvJHZvQEKOFx3Rrz4p
CVV/kBxAPn4k1d8serbFGVCx9tmSf96+XtScNHZHFj0Ht+OVIpFqqVWtPDC/NImbc+ghYvG9MtRd
Q1B3UIjksZg0tedkNy7iEplcqXRGJTzAxAKGYJP0nUWG2BcHniWMwuqqT8Nih6uhgrNPFhOGmaZ3
x1fsRJvA0MU9nUwo6fm4ou9sbXxKCmzhqXsIyeZACk38RZm47KXD8Atdc3QHPJPOZquaQ6ptcTl6
O2vgydBTXD1dDx6jy+Y87/JIyMWeuaZ2ncAev8VJh5Z0bNexr2ffbbMiVcPQsQV2xYlwaPr0gdMd
Cd3E9dShvQGMQM+9/NLmbnUtbZxIhsPZqAh93ACWeU8xwPdFl9YKau1lKLGTSvqsm6pniSFaDoJD
mLlU/k78dQxeCP5aVUk3vtoGumRMPtidmypaep6LZFpOd8hojKPJCezjG/y3S47UDY5T9GUM3bnY
1di2kAAJQXZDMeKHNWG7YwZwWWDIjmlneuBQOy8l6JHeCQ6kEGu3Y12YCOc9e5UmsqRqkc66GvNd
0kEjZ/ghT2CWSW0zkd72oQa7IKEDTJByyNzgEPc/xUAMKCPG9pN9Tb4730vLVg7oXNM0pKXEBVaV
Hs3QpQTtcBbH2Rc10RyGigM1/8pQzmX5j+BWhL1cePA+iAbgZZtqBFh14r2OphbcyRrxrKPFKzdO
64NwnfwWisSd0sSunu9OB1d0pcnkm2/g0h2bCZnjUPQb5MvIEAcQ1lX20jXmd8Femglj3Lqz3str
na8arpVdplhbhrlVjMb93uzSRZNKtUF5lANjmeRjgLSqRAWwyJrB3BLFcSSBIL2z3Zaet1I7hh7D
Kq+TfvXxc2C+57ijBLDmBA++PEm1/fZFJxcOaatiAi0JbArLHpKSVDvXDtt142Y6Z12UFGMd4ICZ
rJgU8DS5Rcd6T3r7ldnDn83j+LEZZXKT+BbzDptJCCYCOJ4WQx8ssynGzFcjsLBWNtZz25P+QzcH
3Axpx4HVWgiYMF4lwiuvzeFrxy75yVpmvF/LJEuYYD2zpO3Y57Xut1NPiKooqxmxYr+h4d339XVU
yxdfm8DtdfCYLLHXfPJkOk1eezK8g3Rb949WO7zGGvcnNdzxk4L0bw64XBLltZQcLYVzmZwSdISE
mh2GssEMnquxew6w/ZBHQiZiDIHSL4Liyu9nR5Tbg04CE7lQLg3YIWH+3CLE+uQpeH8A4SkwTMag
ZCBwzL2gbeNlln4YJwwBDQIwuOB6kVtZ/+wDoIu/kjjaUyYyA+XTtER10khV4HvriIuOYbxsNS/4
M6lhUjcq3tgaPTotnO4HEiDu6CTuphgKhWCLL9MkIsY+BR5VKU69mkmQBvOALNSXXQY12B6o34RH
Ias0miTZXSOqu/PD0Y/9w8ef+m8Sz/jUNvBp5Uh9LirfPvvIGZH9JSXdcM951R1mU6Pd3xJszxkx
pgAaJ3lteXTXJcMmEDDFT9ecw+Dn91vLXVx9JdtW5bbtivTCnRatZEs/4eOrFO+LIR5ex6Hzw0zc
NMRFMVRXpe27HYD6RHZPiIg21PiI62e9jYdAwXdihn3hrVvwmGZC6UjZh0ef6GVjztyilNxoeQcb
PEJX18eE8OJywx3o3EW542wSuK07eNFf2dD2H1/53zzlDi+dIyxzXpnlOTLttxcP7+vkFjZP+ThN
/s4JJ1S9YeBuasyDC5vp520ayGs1pQzkyIzjlbBWtkmLrc335hzc/sn1vH/KuR6l23NUmcNNn8uj
364nDVGN0P4FYu1WoEzZwddxb8FqoOE6nYfVAQFsvYZFZKgQ4PTiNXSIrzmXaedcMHci1MeBTWBP
zScr8bn4elv0Olye0GkSC0sX9gUM3dCsHuO6RfZU7xnHACMLI6hyQerWi0dfZEO1A50wLSvOgm6+
a9dm6T+Nunz8+FuS82Z5cR0zoVxBoKeG5gT49luyRz2iY8RmarblizeBsryqg/5m7KvZcuJmG1Fj
MGD7SpdhF0Rr24rg8JVUYf3Uo+7TDXNVy+a+NxwoTxRvm8IDSzgVTCNj+k2TJkk2dcv2yickZ6Mj
HeDA40zZYWBLBcZCc9AsZbWspZ6u2rL/QuY3URTI+jdVYh4L5YNhrR3cZGk9rafUdXdZaj10Ir47
C96M3r/JYkVVaqpioXkt6vSseFSe1KlgnWYVeTVzAU/CZtDAG6Q1TrHOw1H/8TdpzN/Uu2/SZWVx
lC6QQl/UqHorvTBAiENVkWU79ew5zKwlEMHaqXYoMokUr2AQmNle73VrAQD3xKgXoUodeAcPdd8n
L8CZYX9xQbR3XMp/Wis8aZcvQB7aqtdpzw1RR7cRBHTOKG5yW3h8s8/fETHGGD9Gk6rPm3k85tsu
qVLcxSZVJF3RV1pB90Vo//DLrN9Ru/l3OMdXlWbFh6hK7CXZ2joRYAl8aAb9mHGGahtr9qliLYU3
uDeaUWwBO+JxAlCGaus+k726G0E0wPHWjqZi8R81EGWhVmQLDK/fLKYqSws1/V1qK2this7fYLMi
oj4JxuXH98x9//Rzr4RrCscU5vvWUxQOKDyrgkF2Jp2dNlneoTGM8KBLox6v0oI1g414LkPSh2m0
SQDqLfawod3hQqpw+Q/2jh7SVY3fwc9qF7QgmphyquC44VV3xTfVJUxmESgtm1H9otEGND5R381M
iT2ZXvqdjjP9ChiOvqxiBN8oM6+72ImuXTTXWLvnejwkOFhPHHENfTGorOZ6cOoDEZHpNogZ6CGn
Y6qnj8i3FVzXsErFfWfzN0az2qyJpueJ9hKcQ6wqKM1/gBfftKI9oVyx135lLE1rLEh/GuHeGo29
CJrmJW7QCpEq0thYowtipA6GaJ4L8GIFEgPqDO0qWuD23pulXSDxK5ZC+c8T2Q/7khYQ0AfCEkNg
HK4dh+sokMMm4XQJLUbAsSDwF5hJjwJIqHJbYPnei/irP31nQM7elUNsdDNXP/71g2t+ctv/phxS
OtmwNmmvrHvWeVH8bWvIiUV2C9H7i86/1wNsLyr7YeZMmToD6x8MS0jb2mHKIcHhgtlFYXYM8zHc
0wS/UuAPZdiOB0RNjKRyENfDA6EKmDWEd4fPaWPinNqd24cqnVGeogYaq+JPTgrvcfxSGZKeGFsu
5xlMnG9X7ghgW1xK0uxhReUbei/drkrqjTOI7Drc6hNxzZ66b0dtBS50uHE7iPW94CAnr/2QEAou
013GdHwXw5S/kGBKCnik/vz4DTPf7cIMY3i7rHN7d47EfXuVBZtwhNI4XPAxTo1Zqa0/R0NCgjpq
PnAjj0Cpo1DZhiSMZt0ETPAyw5zXSTCwlg6sn9Fv3oHQSej/rQ3kKoxD420LvvfGo+Hvh2Qyon8l
jW4KWGv6lz6zHkGxdeuwrYLlYLUPJaO/yuQEYpsNAJ+aN7fGZG9NaXOri37DyqI+Szt5V6XywZVD
4pFO4S1Bqb794HY9WhEnk3lmA+oWhUK+mYp5G4xGk0E809IpQCLtJBY6kt5FwC5RuX3y7bvzpvNm
D3AkGSRkJFuGLcg8mm/Pb0869EO9t/0e43oVM0P0aUt4mIip1/Sn2ZYMwOJYJe3RGSr9S9NNz4CT
MJoPw0/gr8+5m7gvqRP8OYjC3sywPOrZks5az6u9AxpQXjWTgDKHSB2+S7og9YGwBw0dzaS1z6HI
v9kTiEzHIiSrp0dgkUMFohGKZIF1HTIs8vZZv1G7B8bXeB89ch6jHmpw1v3qkeKtUK5wekSCmVnw
+wbXREfR1jcYfa9qOwLy1Iekjwyrchz7nenBnWoxW09QFZeyJJdJugaclRLpoEBoi57KXgCVfUrC
l9H3MfZCblzEEYCtxrW+qICYpJif9vQZhcuC2kzoSWWufZtvYk4W01WLzOYKm3jBYRui7QgZdoL2
FzPMI3rn3kcFcmUzvO0n/RYdLr6vAFsZLFeQlXJb1ex8rYHCCdeXl+sIemjKIcB+0rFEj3yAVRoS
xtumAf5ej9yTzHZXXUcoPVT3Obz3GwSTaFVX1NuB239tJSFP9NSQ3RfuSg/tR6CtOH8BtodzUGld
p4u4Hv11M4tyfL84wqc4OnV4nxoUNrVPEC4pL1+lAuQ1DwgRzTQETmD+bxB1KMa2rYLHgLO3Wqhp
78Rgc+2BnnmkIE6L9Hsh9NOsi4tFq6DwRzjDLGfgUehg02r2fhLZKarUiHuj38rJ/qZXdFf9rrjt
HYKMq+zZ0suXUGO3G3rqAhNYj9/24UJI/l4BjAv6RnErgGxPCNpqus1A6LMFJ8eHejCwwAs4G4Nx
U6bpAKAhSNcIyobW4au1xw39/WINYgwaAWezwQLs28kSH1iL3Lpn3gV2CeB+ngbVBp8UUBT6toyK
G3WbR0+yKtJN2hIRhYJ4lTYARzijMuBz8+meImi6VxZYzTGJoj3FFoiD4DGjDbAtCszWhaZ7h1Jw
P4diKtbYJ3Myvr2BlVmweYTxZvI79wAuUrsRAsCq1ee7wnbTa9+b0usuuosK4ex56PVDk5twnA0T
uYkd83g2A9LELERDmQQx5gkpxE4awr9xAx772Cq+RgbnhZ7KftnKxbyMusya2eZt7ioquiTHOV1Y
s4Wbo9dMzEOt0cO6i9zbAlXYbdA5D3mNlc8bbegpsylSj22cM0l961r4/UK8ravMtLJD6FuPptEH
tyJIf3VjqnYqQV/hN9ltQ2whQuJgIUdxE7dBsYk0G8a6DLKNYeBtDGEb76BhzpBVSC0uxz3bo8uc
YZzENnM9JjqVGw6jNQ4je6XM7gfzO9yzGedrmvuC4MyfXdrhWW0tGmhWbau1witoZEwvSI63uysx
jN0hg0NslApqUIsQyAhRRtJFvK8VisMhsI9CzMw0DNULOxWvfSvNa9jhT1qfqH0WJji2fRIy0sCq
diAUmmLYkQI/PwrMRptubLaKzvkV/lefcOTsdbArxn0Y70EdMzJMJy88ZRUmGi80jaON0ES2NhYi
ix5Kmv6qWzPchYlWLJTXnCITWRXGSnRW9vQI0bY6ZMA8YCQO3UuUrx3sw4nXjafCs6GyRBLeX9JE
h7Bvxqu4LYc7XfmrBv/jA6zrtoqSa3aHp4nUj1NdTvcT0QKsiM1Oyye6tF1dzvBYvkHlpddhV7wg
D+BgEMpk6ej+Q9VEr1Oek5lovpqzy8W3LeBEQbHMIpsb1kewjsOKGWNnJGg9UXOfs52KeLguCqQH
MUlrQ5l3K6dWZPmU+ZemNOo7olYOY8Xjm9lBtIwGBNjMvLJFO2TxLsyxYAEgoDTWJKLSnG1FByy+
mUbyCzsbsBwgneAL3NSVI2ky6IPpbusCCXxXkNuQ2dGXzE7NlVY6PNEgocMI2yXVcLDKBLJ1rQdu
kJUqfSznLMtZMf3x/jvv8e92X9PihOnShSDM/u3u2zdqJA27i2CxQCOvCSOlJE160E6VsYU+dmeH
HIHOf+d//Tn8t/8zP/31x9f//h/+/c+8GLELBc3Fv/77MU/553/m/+b//J63/8W/Nz/zm2/pz/rD
33Qd/lnldf6rufxdb/5k/vb/XN3yW/Ptzb+ssiZsxrv2ZzXek9KQNOer4HPMv/P/9Rf/8fP8pzyO
xc9//fFn3mbN/Kf5YZ798Z9f2v341x9zf+e/fv/j//Nr86f81x9rQG3fsh+X/8HPb3Xzrz9M4598
9QaYObpFNjgEesr9z/lXDPefUlfC1OdunNT5XX/8I8urJuDv0/+JI1ZHP0HTS9LG4ZfqvJ1/Sbr/
5GiOhgASiusoadh//O8Le3P//u/9/EfWpqc8zJqav/Oio62zfzkmpYqNURhZwmXoJ1wdAyGSFazS
KrJ2+KFOlpyIKIwxN9dy/NIYhVpWloX+unyKNFAm3pgX69Lv/NnAnq3I9QQgrdnmJ712cfF8c2UO
gwRUEtBbKET0iyZWOyRxUA1asPL0aC+bfrgzg/421U5WDdbfch1JmkO09szmuZVu/mrY4TLyGipt
PoSObWxvarg3yuE6KfxwmyfeL8Qu3nVuOsTBDAAizmWU3tZqCeSdHdREFOwgdM1pNZx+eyD+873/
/j2bF2fl+dPM8hM562EEve2LT2MPWoszBWY2B4W9UVsYCjy1gsX+pMti+mI6pAjZdcAwyUDuW5Xw
ZlImZQ+ANCCSGCkj7c47VPMPmWv+OaUki2pF49walp8z3KnuvcarnhFSErCBrPtkYZrUyaLoghqJ
b2E/9eORkTJzb1LCtn3Xc2SkTt3ZKi/AtUAUL4MJ6FHWsHUW9LKGeEw+6xrNa9Jva5bOQy5MafEm
oLgwkeW8XbPcOkfM6yEzE4PpHCszL2ZELNmCYXs/miOapFEt0VngYB2igQ8S0JfQTJRN8R2b4HXh
pqT8MQtbYB8mB5yEHHrYXrINhYweJyPGw4jyZRo4R7ZNjcGlCSjFukxt0HSHDy0tRNx8s6pZmMuo
cvqd0CAtKA3iWt0KPONCvmSj+SNDw7mwzupThrJ4/wmS3Yq8fG4y+1dpOfLJ6T/5dt4/I/YsmqKg
dR16fAxU3347RkYV2pHpvvxL9YocudxOvUXki2lv+7Rhq9a2QdswRtHmFME5Hhawx8bnOLNtrNvM
hnGnmiRg2OpuHfCaj1XkGWy5uG7t+ectQc5qQxYOfuF6nTHOooSt5TEc7G/IhVz05/YTO3x67Gd0
EdmBkrmsPqyrCXmIN6j4wYdVm5WQ10bqgVus3/b641fl/BC8eUgAW9HhJI9NWpZF3/jt1xBVmlHh
4ycXvCDfp/fa7dhGxyiTeHNU1K4yDzKcFwF5DEOAFwC2cb9q5m7Ui+HYNsyNkwjFUS04fuWpf635
zYbzWICyUhxdD4qHqqbg5f/nqk2DEZzkB+leFMPdINBUYJtYTkS1rCab9FP0jzUIlrkgKapph0oe
W1zc35C4t+ntujjGiXXfq7QERD9bajjNTnP2dmnv66CzV4IIQFJDrstM9WA9qdc+vubLOcF5UXKF
afIyzoI0eXGECAvfyjrbjVYIB+n3VeOxD1t3A1ZSHs424x6ZxGaghX6AF4qsHQmyo8LwZszT4pPb
blyMj/+6GISDLtnytvmumaM4kbVxHsWrwhohXczruyRy4OSm1SrqaWPjHRmuqTYGL7B2UYCmDZOx
+ORUdTlp0pFMuQx2+Vr4H0/gxRLVd4M0IWIYSxeFNHPsQMetF3icaJuKNCTC9TDVe+RlzFuGPrjF
bvLMBPOf3Wy9EIuV35r6J62Wy54iF8UQxxKMnRXHBfPyonwvK8eW8nIp9Co+0jbNb4KQhKpYtVvC
TFZpWXwJwCF+14bGxYodacuiojRJyPx8SB391tfqcaGJnl0mSYJXRF3X1DkTqW7WcHrxCYo+sowC
RYRS8ujG3qswyuJe961P7vJ5LvDm5aZnZdlC0rTjdMMz9/blBqM64ArBgkMTBUd4VNCOmGDt12EA
d6TrjzSVxp1ZRvQBCnNtpN1W67PHwhlPSVfF9yNI+nvNwGYCWS/DBrUZLRIkDa2jOkpIiEgKUhXp
S9gcHq+Y9EA76ppX+BLfGmewl/SjkIcx1rgaVe5sAC7/qUiLPcRTdO9EWUa8lT49gSg7YaJ4+Ph9
E/MCfvnhOdLxuXnAGBRfrGxmwT1m9+XD11g6Gtfr9w54Oowz6UPF1dH/kfEzsSlrPZ3XWwcvd5+b
D8Ogd3smjeQoBrCPvb51b5QNSViIgpCQtD4KX0U3TelWnzx5l0nS85OHIpLzik6XUb5TPIxpX6Lg
iNDWR0mytBXssaL0SxK7wT3otTCWtaNHCGXa/ATgP8I4V3T5jU8GmvLYzPMeHWvgYbPMa2NfeBA5
NPJMZwrDfpJ2f50H+a6EZRX5vDtyDJq9KCzYzZOUB9RzGQUW1lMdQ/Zi6BuDGALn5LWyBgeBjYDj
8/3HN+myqcwnNpEpuhadb8c2aH6/fULHPM/aqmf7Oa+F5xWQvFx/OdqJcaQP9sBqvKhzbXhE6bOP
c0+i+Hbdm44uA/5V/btnJw/ePGGoOj1YEu3Qrw1bF48cuVC6u+FXit69Htjd0tIk58BZC6xoeFGS
z5h06xr3LdSuOHDXnedWd0GNosdzaeqkkkziSk27IGrGG8NIvE92BOfdIjx/eGlizeHUjWrPffvh
M2BrhaolH36+qooR0MpQIeY8Uj1cDsY4Oz3ND9bnsYBvJsZ33wTmC99N33CQfUrQvzVXKQZBCIis
R03Vq7Whgozpjx7sUw1RlTRAtiLh2OcjBAhVah3CPpuVSSoeAz2eXtdxGs7O2uZ7mbpiS4LFA+bA
/toScIgl5vwriwVx2ffjC7T0Q+61vLc5+rGsKF7OgykDmN1y0IDnm6Fd3tRozgpv8q8RvpJCkXhf
E6PE1VX4kvICREfaO9WyzZWO2hBbiT4ORDBYt6jc5QFjVuetx4AQOGXFqCIysIqDCw7ZVrZ+FCSk
IbqBcWGYR4l9e09Kn7c6n7V9GsB0A7rP5BDvqgkbJQRqO+ZMDIU5/r29TU3n6Tm4InNpc2ilOfM1
A6V9UAyI8AbL/uv9qGjxFgp2BGhn4ICWa+77iM0c3CDj+BR0INQa4yb0aqDYmItvVGR9Igy8FMXM
b5KyXM5wFt8TxerF8cJXdTEapCYti2zEgRCwV2Y+ehMZhrPFbvzKMZCjOJ7uPSfXFzJn7FNOpBZh
5M6Vq4cJdjxSC4jco+2atm31dejRLJ+flY9feuOy2DRn4aLgrMlbLzjCzb/+2ygjF4ltjqh48CH4
S1QBPdLg1j+o6ljPC5FLUIhTC/uHhQMzSe36yja7/MAHLxd5mXt73PbEPTiQCc0GEqAZPX9ygZd3
fL5AJQwKYm6VxGH89gI1JLJeU2EM0EZ3XOglHO4AEeUaqayxSFqfRCdTPtKALPfY1uPbMCQs0uNl
fSyJC3G8sXhlyPg61oSBzBafWGDY/fga1Xw/325v9CxYMQ2ppAOn62JvT3P6adCUghWtDjwfo8vi
3RXB2tYLe5fnpLfGJDqijXy2LDkSOwfCOTnYzhQfOVi7BFYQhJW4kX7bD+qLGCd1aw/ikPDMHrGS
gQ0UmvFYQxkQY5Ku3RE+gG7EYsFFwf2FV7c1o16jz+sl4aJU2XiTTsl0yCxzYzLqRGWYWxtP+NNp
2HeRSumEMuMDwbbVQEYtcOMt4rSD3lK20UYzfyZ1Jw8dNOaDM8C6jCe/vk1ohgCY08d1WhOkl/Ve
s8GuxdCrKza1kdvLpAC4TuZsTbhDfdfMfw9yXqjMfBkHY4pwl+jxOp9PuZ2vaWigzWWS+tYv6F0H
QIM5TP6vJiY9MJXeBqhfyYA4WcV8T5ukt+TRZlzUB2o4OHYfbrIx4iPnoDZO8BUHssXA7X18Z+kp
XdxZ1htXcPB0TOmi474YtFq57gSNJ8CvonvcNSX22XwO9u0ARB6yEORHmjFdyAPlPJSZd5ChuJ5c
EEH8zHe/GYA+4ZRat9UAmrdV1Sfb1qX0lNrB5YSs0AMpan5OmG/fjrLUWx8IJaZofFpXppFl67gx
th6pjfQxVLWUvZYfUVwQGdDsz1+bgxFZH+FZ0ZELN1GOPWCyjJkfEt43Iq2fqhw3az28ApeF5Srm
dEWlxF2OJUQU4Gj1jna6XsEM9Iup/MUsLoELEBBWf0De/vrxHTDnd+fy3WLWa/OCGeg9L08lJev9
pOPSXv21VQJLbZYzY/Qkuu96DGENHMuNWzqo4V2wPElUkD7CXC/Pm61j4DYhrLrZwWDlRSnwkp9P
KnNleNV7GUfwyHxwkmY4Tc2Iz6+C8wRht0YSRZ9JheIOOtUyDbr00e1AuE5Jr5ZxrE1gO2KC63D/
XTH/1TcdXYqPP/mlFIFdxLCQVsJcR3Mrkf+9vbei64VVmzNWwLCHk5hovjsIhloAR9D2s2d7Lgun
EVoFVj0aZf7UEtRT6l8BW5tXMRz71wjRYlsA1BW4CyEdEAXXMEb6+EIv1ZXzdjevULaLMpB5uLqo
HLM0YvOCfL/s5m6ocnoaAOgm+MmvQY70pMtp6hEx3SzV3FHKnYgTtEtoOGyZxIO2panhmYRkItyh
eW4bCdvSLyXYgwCaQnZlqhaebTbeBQVZ5h9f/KWe6/wG0VBmk57/zynw7becE5MaCpvQCft/UXam
O24j2bp9IgIcg+RfiaTmlHJO+w/hdNocg/P89HdRp4F7y9WoOrfQSNhZ7bJSIoMRe+9vrdwm0h1y
bkpga+8ottbgBJJbrBEBwoDd++qxqNzyce4aYHM9Ak3o0kZKaHpRZejfn5dcFe5xMM1pG0EK3EjV
NDYSpJRhWo5PfqEKmPcNt5qzON6sg2gN2ehd6Re/OFJ/7pzuc0YDtHeUXIOAbrZ7p2OnDYee2qIM
hA2oURUiPlQhNtzUTZkDW5dCoCfdrkwIFyr0rP/5HfpvhYH1qbZ+uhzd/lbgQdSUI/oChuAq0Ipn
96ckteoTGRqJgQHtj/qQs+xKteRSLp7TVGSbYW5PjiIe/jf18T8Pk+wEdI2xC/OeUyDv+9dPDJqS
bnZx7Hr831bMfS235YJrx5dMA2iLoj/UnXyqIgY8DWc8uVi/EZ9m7tllT9tVNdzbhSCOJxgV3bVu
ZuwokwPZoHtUIftDs57+29jK3xYxQbEJgTpLmGqQFvnj/AvsLYXYNIHGZyL3XsWQTdAjA9zkQnPO
VUY3q0ywLpN1/yjXDKNbaeAIdQ34uuIeHUNRAmMui3+5+vX1vfpjdbUtVheVk7nJXO8fz4/YkBMg
nAZNgqu6R87DqJ+WekaDZEJqpxZ5KkoGS2xu5YhDEUmeaQjCzFjOqEJg8jTxlaplfB3T9EaKn53c
a0kMlwF8akT0L06ZkqAWwg7+zxflf33hNpEbZ81ccDH8sW9VccpMUqtiP6psG+YDO+sscm+d6NJr
VBoKmZnxS3eRS1Qm3KzOq4FWi3QF9knF3C2s6K+t7jwxmXlwsuWqyFjs+rWsxo37nF+Y94qu//ya
zf+yTeR0besad7urrw2sv+y1kbTWacKh3rfao05aEa7cR+e0JkzjOcc3x+Y7LwT7135YnisNB2V7
wJHJHEwLNyWc8hfRLB+pmYRPVPd/TUy77+t4Vi71srA5cn8Nzhhdu/WLGe7LSaNRtJ7a6WsuFaPF
+DTOKifFfWMi3yDQgdApoXBRsD7vXBgnM81zqMktwsFyPseSbaXeiLMtRHec2NQ6TZ3+/5+VOMVZ
bJ5tprbZ6K+3zv9zABFjpDtyyjnRjSbYajXvnshq/O4Gk8daJYpDmlXzd/jynjmk803ng2YYCDJ3
p5KIa1XwwTCFNk7EThgPmnqehg4T9v/irPRnipng8v3IqQkIHgy//1kjoARC+mVlTmFvI8sgM4PR
ICyaHAyANzrhSXZv97IIMx4MSzj9B+o95rSX2uGwd2H88TpSTgZ/X0BjYuZgSztBHkSFThDdwX2t
hODHJai1jPUXv+61oH++CP9e+haGaXKcsl2GG6k2//F+R1WX1lZfC/zgFBQBOewGFZFQtKAdU6XZ
HNnrCZ/YBowyxj33DCJ9iCWqmZeR8l92Dv/1xRANV1e2BEXeP7fXqp32qUK6hVALk8E4xaEFQXUI
msbqN4sx2A/J+vQl5oP0aXbsfScZuBuYzTmUFSaSf35v7nvJv6yGvDfMLDPXLSgGMbr/12ux7eYl
6gfmR0wNi+5UG8dhVPIt8e1t3GviPKYrr19Ro8AYrcErcwy8be9+yFo+C9SBDxywXzXW2lPi2h6H
Qmzm6NEZFc/elMUKMbbYGkRJmzNio+4tBWdS3+qE6KCbedDjzwkY+sO9D2iluvUvgIK/XcDrk5Nu
/L3HxIIv/jhLR7i/Imo9DjmhUA/cJM93CEtuJdt2b7Dc16ke3C33o+IbRuvsLTCWRqgO+/sGGbMV
SHyteJIQtgNlDmcPHg2Fq1J/z4pJnPRi8uZsuaVIw/d5C6g+1VvBnhrU9j9/UH87lt1/EBr3a8HS
oqL8xwfVGeNSMvQDXHfd/WSOC6c0TX4Yi/p2P6MRgfbGwWiujCfq1L4k7dG4fo25tKQtfHCXsC9t
bJyOyxnon1/c33aUvDheFW+1ZfOP+HOyQChjp8SDxbu8boejcNgRZhanKsqy/bwiSuqmvcajSWVt
RaRoyou7jshLs0NnLqV76Nv+C43PizP10HHWYrI2hYtnr92PasK447bxpVhs8zzF4y5ZzIqR64Zh
RHe2LySwObnjM61zWoPETJj7ixTfJmUKgBfhIIIYz5S1eG4t3djMHaCP3rFZiurkcRQh0JUoNi+U
1dyjttK7zCn5l+uQs9ufG6L1PaKzQzCamdi12/nXO63McsjwKqON2myibQwpNfXjnBxqI5Kx10KY
xRcjy3NtO8X/fClK8aw2pQMcER9khrONC8va3X+HGQ5z0PplRDdpLBA4F0DBDN4Nz4PaVlAKluHI
M0+lPAonr3wwqe6fVtfIrW8JVHfJfLx/696CUwbxfTAUOIqdrb7a2QTen+fB7V6wjoHC7MyZcdzN
pNMP22TKTA3KtHkI9Rxz1g+3UayFYcG52d1/q4kQIsQQil2nAsSMhPrUOSLze70bTh1AziMotk3S
MoXrytbnosq3cNnV82giuqcslj4kboLzcWFzYCIXBhlkTKdy/F60WIDBXPQPDmN0L6vSgVk8DUb4
2sIzGjvktF7NJ0Wb55NDkeY/L9QJnVNkkrcH8bcbJ5oZ7rIUWyWxdBQD9k6nIM+Y4PpZjHpZHhqi
JUeoknv4BUCkU9U61pm2U5LMfFD0Gbo6MaQNQPpmYyESuA1T1flUcbsXNBGBm+fZC4f4eS/GLnmt
23AkAtZ0T7GGayJcqsclUsqLlc8fEbudF6wTUzDmsbYftRK8V2lH1Njtr9g0iBHD6f3PS8tMZA0Y
AhdMSWN7IJdX7BC+pVc1qndtpqlPFHQ+iWVavkSoSgTmpctGnRVcazzN6gyyVVnyblndc61I69mt
rTeqbb5JwfBN76vQ0ys5b8MujjygpsrrQJ0eTvHTPJnaJWux2E1gu71qaHvOQ8+JqcbPyrJMT5LJ
bLM7gRWTx66py0udRsmZqowdKJ1pvNsMnVBMBWnbxdDtRiuIEmJgLnguRA7k/QF1XbCAgDCRkGgN
sdosRlYuVSNvYNsTsiV2SY9zaQQxbO2ZXXvhAJpnFWgQi4Amy+AmSDFQ3CADIzQJ4zQqYClVXp6P
LskBAiunPCneO8QVQ4Jm4Z5rEfm4uy856x7IN3mLT/cvkGR295sDAYW+I/0ao62akLhEUFrt164z
1bM9cHJoYvA22VzEF+ZuH9eMxQEEaOhHpNuI6goc3mgAbWN8c4rq20hEXwXo95gXxcO99ZLl85aW
Cd2wWmtOcY27W6POht6vf9XygfxlmGrnFqSMBx5g3pjaOJ1VZqFYj30m0Z23ChXcduTAFdw3Y/f/
qnO/ISK4Vn5nDAnRT73xbYHw3TYpSQyiwvja4fjSNLi/yoSDtyP4yZDxnmkPEA72WB2NabFvMTxJ
z5CRiwynNPfskdr9AnoD4rZMvzQMeGJayGDTcnA137Ha8jEWpdjPSp3yIDXRiC06yUktmU6MIdrb
SLZxYK5RzQLCMAP3SxBp+JeV0liCZP3VSOTRG22ANnmsM3xvlvYFEk4FG5MbPp5j2o6gZY4OgJCx
gJ0Aj7H0OYv+nDB4XORyudcmNAWNz72xVnHcvNfBCtyUGyN0bT+Jkt9SaInXTw4Ts7rKsH1UFMuD
5Dp/KKNmPkpttOCfx46vLkyfaNC03Qolg2gG+nKQwe7LQSjDD8HCCx5OTr4iCgv1eDRQY26Hl3wE
klctnEPm5LowIX41ZuO7PbbVsV1YqwuDymJSQHWVbvVtHi9zmeYPcadxxhnOJHPKBwWjWZI7D12X
02Odm0fItMXh3nNr6EsyOovVGPtPgwe2zt9oEADYk1b4OBEp4bMteLxMzrSpO1gGebar3GH5Cp0S
wg3kmCcFgs2cVAnxSygGTPabVNGZIppCh0yVzJ1AxMOLzmqchUt4un/J4e5tzC5rdqaTDIzJZjND
7ahIc3eWO42hLFDX7jMTMrGYXkq9LrYq2BDPzb7ncaH+ovz0y7RDBqpdd9izgNN86WiNGsgt7qvH
lIflBelQ9h8soMpyt1v63Wgsxo3jOnPr6/1X2QOOy4ohsv85PS0870+1Q9VmacXzqCbtuZTJ/r64
tFIAIrSZJWlEzblrKkYWBqpvJTQ7mNtKRBCa4Reqw0AjVWAUqBM4sUaTTZWpyPPDZMj2vc8O8Yym
tG2ST4acE3KZxY3xvfBmGfAL1cidT7SPwKGXpEUK+C7Hepx3PbgbEfN6MKwA5FkiQRcDCotWhr+U
6vVe0y/JOgRTnVDxnBNNxZZY0JcdokvTNdCcp17zUcf6vcBBaEQlMx8afzf7vOIGgM7ZL4mOLR4i
d07D/HbfU4eDhnskNECId02gK8bL/S3KDfN3ljTIk4w0vyyLHcyGUE736ycR4UB9cmyulUBo5rxM
C5tfcE9PJL2sZxgo2wqA5HqfGeNagnf76EC0b5+WcXge6yxDhMl12DphkBhw10r9s+mBrGfAy7fr
UbWNCuPIXnfEdhPjHHbjbMMUNlco8/9bvYk5l4fLOc9XZ7RdHpsoOQKerLb6Kj8RaciWoDrqHUCZ
MJpZkfMgaXqyucWmww7HuAnwg2MhDqMBcsw8MD3R1ZeqebFx4lak1Sy6FJW4xkLz6/hrYWjbGV7i
6Wf8uXY7+C9yM0Cgrz2P6YtxdZ4D6UaZJR4NAOoL46PqhrDqpkKW3BeTyv4AX12iAg41p++DI9Fr
19EXD8f4qs5EHN1cvAh9QDluJRWYWfhZ+cyDKE2Yt7eiz7ZOv2XO8iOjIjcWUVDVzk4L2WpE+swp
QzvGoTfhsF50LagzA85vFS+3eWqxAaijP5DMo6VB2dsqQjKDbmjvZMUzXKxwUsdVlaNDt6C3HxY6
STznD1MXYw9y0w+zzTGPhNmumRusD8O8s9qIiZkEUNTkMCppDmyjm4wGLWHnbtdSesqt5cqe+pav
nXs7mt9xUBq7iY6zEuYU5dkfAOvG3vY2afHZYrrfrTqiEfiGBR0EWYAttbZZpVJdg8fnUywcdx1Z
oLdJl69Kq711+RDYJs5BCzAKylBqtcrOwu5A9YfHIJ862QgeUA9TlQAMXsQpZQh2TuIb+7MWvzHt
DAIEExQS0knQmDoHELK4xVL1q3bQ1rLSxWnt35YYzqNaHfjeb7VmwKaBHQwvugIgwUz0q2who85J
gppoenT1GfegReW+wmlWuvNXjdGDaNg4BHqzMpXj+qi48sFgTmup5rOxFH4y1OpL1qEeZE4ZPkfZ
yasxGuMmyl1yTh1+SADcHdvRIFE4XHLICSiiPKdl+IIr8fV+oVBcBAzepgypdeT5Wb+co8twLCDu
cBs5db6Po51WpjfFQedXlEFThqfF+u1a44s72Y9N9Gn14YlJiIBn6TVM9KuOq3qS4I4BpTumzqSR
sqlNXW6pQ6gl3kImldCY6e105WM3U00NJLTn7UhPdTMWvC2G/uViHsAUPWiebNzPLFk+Fwin5dw/
jar+isuKMeXGelG12u/D/gA4RUPSQQq4neZ9mpeE+Q0fxBXnyg+rg6ELTT7yrVVar3S9ssM/n8Jj
xH2tETDYDboGvLJpkncF6JWwKhcog+GnqCApaLriapa/C5veEEymzDomvcJ0Zfx9qnHVUEK/uEi9
7R4RTeEwRjwQnfg1V9lGnR8Rg1uKeYYqcyM2yPjc725GdUBbJ0ebWJwWnfYEmOonYfCgd7pxN7Um
M7Y88vq+wiTR5RupV/bBSrAXL/WlD1NlP+vOOw02y2+Y9I1dwPW4vJheX09S+XSiV7dsMZB+uTRe
HK2n6vMWvbYhhc0HyFeKxGQEJxth6rZDUaANjO6D1ApTFgj25dye+Is/uky6b5E2B64ip1dJXe0E
YUSjtCXHb9Cz580YzSpbCgvd3tDdjLh9Ad1LNnuwFz9RbIJFeSuPOFayLYNz56zh+dnDUjhWyIEC
DrOPU8vQuXS7vS7tN8sueB0mshCTtO1yCqH/DYTXswghNzNrzUetFp7FgdyACw6/bTNMwh9dVkjG
f8YAOoXyPPf8uDAbNM0b03chtNbTOt0FFk6pJY3Ga0+XqXV4MOlx8cLGszuEyHU8WEzA4MksjryJ
PCGK3QScG5+seQhbC7NjZKfcP85RLUNc7i10ZxsEKgmuqVkeu4bUuD73UHJ584hEviVhSdLNMfzB
yr/m0bpSjqUGjEarG6fAsvdhmcBNLfYUM4ICx6FZR7zrqyaaDVH3RS0osBb698wl2cNI2qBfN36B
Y7xo1Td1lN/j9JUx1PwJvjA6p+Y8oGTixHt1EvNrENQA637/mRaKZyXFjzDsAkg36U4ujfmYaPOu
zYX66qojelBN+Jr7A+FA4jkzRgQQKRCnOYgimGoxo1FiOw6VelKMCM6Zmv6q8b71wEdK66XI6vAC
8z/np0bD2OrDBuXpJm2euWBQW3Ah29dSmUUw0Xw4FF05cB1P6TFyisI3Sa7nguZ4qpvNY0esTu0X
LraIw2IMDCronFdtLHytYrkpSXliMM30qj90KLTOVsnVYbGnZXRhtSZgLd0JYqCQEQFEzXp2VRz5
mKfys6syPSjBd25yo1QejbI50w6PT71vpWe7xnOtDLSx7wP8TykEquNUvKS9wJh3ob63oFHJO9Zo
/MhG7WzjrAR9YHod1yAA3U0VqdtoiTwVshfHAmhSR4dICMxar3AxT6edwh56hIWr5fWWporczs4C
odPo070+FUTBY2KcC491CemHgiXdTVyWA1et714pfzbbeGmfhjJ5de38kVhFsVP6Zg5yDe6sq5sa
TS89OzHcvm2rxPyu0faDM87i0oeOvlm/Dxqf0es4uiRuCGUYjgoI5DfETc0BIOivVujTRsUF60Vd
1Adjv1wii+WaB9ATonldyd7V38P4G8jeapOIps8cSbU6p9vegtiIMjHHR7BGOtuLyuTpy4wrSoud
bS3fZP+zJF2d8zTg9rTi/MgJemO09aa0MvaAKSlbOz11VrLRI5dwdTvUAfIEZEedgM0RNulpQvhm
hnn2ZpeWvomoj4SXHAj7Jh9MqHwwopbZ/jGiWJKCmkBakzgA5a9elvCSuuJk9EwHle11bCgJGcV+
EFj4CpBQ1hTTWa6iYGCGXlN268tyJuM9nil7vRsVKsWwriZiqJb1yFZghxi3PoGzIFNCCzqQBvyE
iKNMYajKdpimL9Fkn6ozcLDopv2ks4V02iwj5rzR7ZrbseZHf0iJYFDTNRvQ4gyAuJG14QzLfhXa
hsuUxSNcy20HWrgZXjtGYpBtFF+p/DBik+SwjSNVTmN/S5X4rV46C0JI1GNVGYf3YUwvRQWxoAun
h1qk+nNWMQ7MPa927L545mf0J/WLk4qe4yaUm9ZR9fc67m6mcm71nCQqYkwn+t601DU7F/oJ7liO
95tMjDYJSHkiNtgTgTVTTj7MPiIs27ctD4h1jh3ZywEWpS47O6C9vBlnD2tgFXkGg+VYKSYFNwcW
Ix9rYcVHOXlikuwChXEiEu7xOghb1GhWmcCKHmudVCyb+7i1meGNETfokZfbDAcUcx3gsap8w1Gb
VyaM4YtUvf2liJ8Vd+VvpzReOBVyMtbfhwrHuGTajkPnlgfnSB58PgpGK9JTLlAvgRkdhl92Egjp
hwXNkuNk3IQ8uMrB1p47w2Uk6FnNf0cKW3+G+Nm6UI1IAZSeCiVgdR2Rg4zVTpse0uYDDdVgUFbh
yaUveK12SnhkOH3uX43yJQJVVL8xyZsrwTz5yejZOB95bkTqPo/lBkAWeAFjG7U/jYFhp5JHdfML
2DuvkBzXdXY+ZoqKhfWDfofSB5O1czLf6A6jfeqjj+i0UD91/RbVoNjxGGzfQkbkHG9lIDbvFCbQ
vCTlqSq/JfnzyJKLJpS329WU64KVwsaG4ros/qqhsHEymf3pg15G2UtWQqTueUL60dxvpVM4H5U1
XYqkwndqS+GXedT6hNXNXu4yu+PzAqwfFjj2IqKxFIzTRtN2M1LDIXNNxDFSfzO75atQM07P1tR4
EPpguLfMKivlr7xb379cJpyRskMX5+6BvY7pGbMJGI2Tyq7G5IRqRzNV7C1EACbHvbWUooQ4T9xQ
w8YtlK2kOrnon/XQIBWsOvIfjRnEo5WcJR3x4zRY1s6YYvO6TC0zQBmVyb5/bkLTIh3k2hdXJdAy
gJg+xCw4237EABaa5AZB9OPURJ5CQpJ88lxdwPofVJ1tch6dBF3XDvBy0Yf+3KuYOwd/IQ1u5x+T
yMkfU5Sm7mP4hMwBhFheU2qbEJGm3bxUDLuE+bvacfKk/ktdGN6058I+so2DHC5QSTbKXATwk319
wJKXWBvu7T2x+n2ZhkEd5yc2KznLS5s+MoGFlKSmT9YxY3O0+1s57fOUibrpnDI6/6RaXKasCdBZ
+mjDJc5zryEJWXP2xgvI/dIBcl9AC618GXszEOzSINHZWn1uVGp8RB59y0gASfc5B/aK4zukZe2I
KCrdZFXPaQBdGJ6xMK19Pnu43tmlcdtDYSwMRjKZU1N6mBy/NgB3KA7Pr2jf6wPdQbkz4tKr2uI4
IpRJ7Gk/6s9lGML8NXdziI54PcYCAQQDcVzfZ/oRfpnpHrIhT6U8BTUfJR+fiYtrc+HSZw+Wyoh4
YOjbzIFIkl3AHIh9t8UraEFLf9J0GL8UBFV0nQMCgYJlvgslB354Y83ohWjOYExsq57rM+0YjKNj
nuqAariJnXNXcpQce6/Q0k1LM30qHqnZ+npSnaeNUTJzhH5ubupdDYCVJxWpeXizOgbI+sL/0IYm
8zPm4g0Ss62G23JEhBhGz5KJKtmyrWQSh1ZTr261Ydwy0M9gp7l1RkBZBgmivqdLoTF4IAM9Ts5s
GigeVl6lUWvYh+13sCQbho1BNSO2xNrggJS2xjf27jyJzF2VZmfZX6c+j45ZUjSPAD84tBb2ewcH
jO5EkIUFJgYKtX3R43VXOg8KGlXSH5Q6XPCzYE+VN3o5aIHS5aK4qcYpbd6ShMwAXoZH1cpObY42
tACmAtyqsqVf8O+Iv2HGsMneufjNK2rcKoWHiIvQPrhA1ouh8wSaDh1/unS/2iJY6AQtA05bsA3D
6G7RvrJLdryFjVgc2lvDNgIsPF4cfTOSl4xIUBPD7CI5IwuiIoWk89yyC0Vo2bdos9d6u+q7wvBr
LFZ9d43jb23xZMHn4eS+LezJk+JlzQalakkNWW5hDTNHZm1a+cmilIgb14F9wHQUB+M0+1aiOJ6q
WOfCaJgcjUG1zrLBM207q9psI9k+I7nXfyoj31G4cbbGlJk+URnFr1EuwmKX3UNd9oBgq5y1k9/l
/aLRZRic9oFJfWtXU0nbYDkz+eugegjh0hbAXT58ywyap6lWFV5r9fohapoDU17NRWaJDSAPMpFK
zWo32cZFwJv5RXfqNtswk7V8PmGVotFeT5IZ+rIGtF3w2fZANzDdP3DX76p6ZyQk6xo0ZpiWB0M9
F018dKid9W1yxm11nEiX0vGh4gzbNGzWkMXktp6sdU5SdodrXLera1u3r2KkC6O3zWmqTTyJc/9h
a6X2MrgvjFShJlafm3erL65K1p2aBW1HhJ9A+UJVFhiG3Lk2FmUXn0UfbvApYqaF6lUgXXJ8A4d6
obpbQ3eCYgQy04kH5lTPVPtZb56bVPgYYdGpYoJuecgm17n+ihAxafqTguOvJrmjjo9KTVmzZEnF
k8kpxp+4AsIB4BzmZsZiFV+OXsTFTC2cUdEfaoYOBU3JZmg9t592PS7nTR/tlXpKrm0YvtU9Y40G
hxkMz/A3ajLzJCbzYw0axbHT9mAOkklb2Tie3oLWYYfwmPTlp+wVlcGNqLyKQSuu0q7La2pKvEqm
lnn371WlSaCPlM/WmooDgS/z2IZd8lDRI4ton56mrm9wE9rtzZ2Xis292dzaku5sQ/yNR1v+XtYo
uUTnVk9t3fd7JmvZCnzB0YYoXrWa78b8OaVtxb5Om+8xDYPrQHPhTS9v+WSLV/5SeWqr/FaieyI/
18IEtYGkAy0/kXYwL1zDDKYsD4WDMZzJ7+LWlwMC6bn2IlPPX53ZZSuUvUaUGk5LD62Og3PkD7JL
gla3ex/SX2AROvuYSuc1AicUi0MU698GSvaX0GxLyjokl8Mxr3elfnKsuPFAqChPuSxRmkaMxIJf
646xawBnDB1xKpz89+hk8wmozXS6/6pbFm2Ho+AmblrCfHbDs9+s9XzTD/VqdBcckEgk9LaPh8ai
cmqZlC+vvZpWF5PyNyC36VTYFULcQTc5GllUy+qdSHZqEXCqq7PyR5EWbMFXok29flGWeBdq/YAw
zmCvluUF+M2+OFOC5UAujGAuR4yyHQLJbBIZ3q22e1Rt5daRpXpXzK4/9Ar2NVU+9UqD1CgTiW8u
0FeLWDIL27sJ4Yj0RwzykMbmas0sqJFHMlIpCzXtzhTnuALZoHSEI+izcO6dgP/abk8+qWXjVVCp
WvgkKmdrImmtQQnt1am6pYFFTRWfxLBBmvVh9w+5goUwbF5GzqmXKbMORtQv16ouyjMU3ldu8OkC
1KoHzvJeaRCm+6QESEUktTU4jtYOzHezVcWW+znfzD1zqJXG7rEXRDFriiZJSq0qNbIjj5qSnC8N
ITNxsvclr28EvebhG8rnX3G1ZA9xGrleXUXzBX+GCg9Ayc7k1Kh3CfNN8Dj2KNNcIs0+iXH+kVAe
YtdYdgGp9+wo9PqLcdfwGCk5UOoEEIw9Z7S+0qDpdcQphRF2R+YhgETEQZvkwgc88ntM4ZMPc34q
FeGwO8XAWI4aVaIklMf7r/7vFyOxG5YORJ+CnUwS2jVMqf2wokfZCFlaWjwY4TYxGJ223UfuA6zQ
Igq93p4+dRXanJKhGgVUAM3J7Dk+LGa+U0SjvEc6J3fMTlYDMdZpaBhRobvGGueeVmOKHKD/TIxl
P8aKeMMIzQGxfdFC9Y1ake43w2TwObvaw9Dru1wFp4GdLr3Zi949VDbvP10CvDOfUQyOuCfBtI/m
8KnMmeq3LYeGSq5Wx/uvhJYypw77bnMfGKmFkXpyqnIP2my+LZLlkI8rImfWnNdRndrtAbJEwCTH
zmLomxy+WZXEI8TGhbzZz9/L/DCmgDreKmy1snY9JccKVXstJSPBwz6diJt0dbBwZwRtnvaP5ZQY
PLPt+MCjMfqo6AWYztR8Zz2cg4tWR+PBzuPD4nZQI7MPGhhbmGcvtla4gQH7+EJtcoGpcpL89GeB
7QvfJj6LwXRzzm99F2S5UZ+ZMorQUbuL3+hOtRNucWIUZTiCLPhljxHIqTRmbLlWWE14P51ScWnQ
G7HnZNmb1rTmaS7sB7tK5KMM3ZyfmcO1oAn/TgWZQEz15lJSOGU8b+o+3zjANHVMxrkrX2QDC53a
qrtDIE0dtBWfZurQT8olp41yOSR2sAxWcpqkYwSMkZa4hK/Mjq4lvlfUkd8jbDaIPahEbWXNR0r5
URyGuVreANYFo3S3YaI9SjXuH2D/6JexpM8WI0F4S7TqyYzUR92c7ny2Zb9KB7e1wRjOVHEIyduR
ujdxSgoz9vzsjpr+sO47k0giebRwnSb5N5bWXR8CRp5dhqjjMuZUMe+xGITBkDPpSS1OzauHsrbL
h5yqh494sdkuFGgpBK7f5G+3Du5gXLvW2ldN/nMeYoDwyVFvDOpF6x++f2lVJiRwSbEVMhkb6c7D
z6KRb0XHTUt1aFuvuK3owyzb75WttL5MXyRLf2igJOkZLfBNNlqDPeKJd3K/Nwrbr3ol3JDnZdhh
qN/nyHmdchLY1ohomad4R6QVEYnOWBOJOyjk4caIYxp3PgVKdQPuq/FIoD/Esh4Zlox+zXnotRHP
8Sp81tkNkjLcNX0dgZe6jnTV+KMc6zs9Pk5p9Eupm70BkGN1tgByLLdLfs+FVLue3r8+byyLmNmy
Sk9FQdQgDxdEl5mh0b2keIfpgsFK0xg9s3Jxo/aUjyybFp97qfplDFq3QvCS/WQq7CobTX012HBU
bcMPXDaPCfvxxmJYoFF3uLEsT1Qxhs0pY6Z8+mmK9TylUoWuycs6OUNGJPrMNOEDLhSfcz9qeASw
Ubq1Ouj43AgI8spHBoStLacnEJXUeXOXaYTKTs8oehNAjAGQmbBS3tSypcMlh5atIpZOeM6Vb1YU
SVJyJ55mUuEopfZmpLLapkt8nA07GAdaRrl8kKTBqyLRX3jk0JTtQ7qSSXMWFsMtQ1qy2LTFB30y
jd447T6mu0hMxhjZAbrxPtv7jGzvtRr6b+DINkZu/JYAoB9ddfGnweg9vOoYv/16lkrQKJH51tQN
zWi6JgofI7hiruF9qau+xkcQYS2dVR5JP036A8L4gAK4Z/LSbw1zo88VWfCbnWG0r7w4v6jGu0px
IyKbZNMIT1ubqjkNcWzOk27FR4vmRRMmv7qSz0XNFYiXQp46NY0essewpvyYjOskQve9l5/JtMCl
4P4UYXxKryJpU5pHobixEFyxgOavuCOO6YhWVy8SjvV0fo5mapc7t1bO84ITNjHNhYrjQrK+1TlF
EGc5SOLVm6aqo3ciPC5L1WId6obDc2kxj9VUVXEYlVSBrpXdKFnbwy9ENN8o8WypOPIH42CmvYkg
aYN8ZJsa3BfqTdZPBchlWX3+H7bOrLlRJtqyv4gIkplXzbNkeSrXC2FX2cxjAgn8+l7ouzeqo6Mf
irAmlyxBDufsvfaYjystNzdhwndv8ADgvf7NCdqVHv9x+TCi1MYRfh9tH8zAYyc4FRaSi9/k4G0C
OKGLAFMQPm+E5d1TP2evIIOzmQXIYETvd49gxK4ajYUxMbRzu5GRCrpVUSyTmvhWW66N9AZmYdVx
HnaAOqkhuFxITvYu2FS2zrpuLj4xvWX5KT1z13sEO08hO0KgxtbezIpsEfe6e2uSwT/nWzJcU3wW
YfrZcE554XCPB9LsEX0hACn9dpU6ZvQZkgrdO57/imWwI9JAsAxq3VVeRtpv4ZGHbKGXiOwUIw4q
hsgiMYEaKq7PvNeXRF6sw5RGJ4Tvd2+r+rtWb73wEPj2qrA50Z0rnYN+fGsy98VKCBtvctxQta3/
pIyviUloda1WjR1+IPDb1+FPgfStIY2hBrTaii9OWG38O9GpLuOFyunQUevtYxyPTJp5E2zKoLJW
hj+IJa2zdo8sAHVi2LrbNh+05eTU8q4FL1khiyeDou9ZawnqrZNkEx9B2oxcUAF2bv251ePX3iwy
SmR9QlBhL7+syVppkMwzFpBxdQMnGix62Bb7zhHVoYVNRskoHj760fuOEB/fqrYOrkY6xxfM98cR
CA9F73pTZ8+aqsFd0wiFZYOLR1cfLZqZbVJ3CAnmm1z8B1Sj3YvoHRMc1YhTer4fsJ676CC7R6Ly
T2MajjdSfnGpgTw/Bz6eIC01nyCyPs3+tz72sVfh6X2ylRktOi3pf9PigMvcEawrGxKkU5ocFS39
N/bJi4b5jdK8hV60pfNSIo+PXATiDmEAoKlQ+zhyYRMjlbgRAdDGAk/m0gtfZgY3JWJ/fPPGVzcJ
lhPBaRH/GmCFBqcP5pCQy8xBR2FZ+oqvZFnoJ9s9CxrFVV8sBWGiRvKO+GCpe/m69hVrfTYHlVrb
JStDwhmRwE/+qaEjp9EuFmxB+pbShEukuAJO5q+GZtiYEfK9mqBu0Ih/ZxqT1dE3a6k0ViOsIwow
NMlCikJaRFAm3MHwxzSHVZv+nivwnafWIUJUQTuaSJKAQhLm5aWrpmX8PUKqFbm2LOeyTEdzIss2
NZEek32NihAcLleHBmexOLfuF0KtVT2GhyLoVy5POjYsMRriattfjJKJuNDbX0jtzabu5bHckkXA
zGosGroNXfNsZhQEKDnI1qBs/VNylST1r7b87HyNJlW7xIkkZIIOk8xk54pAaTNa+XJilgk6Pkna
DpWJMNbwCKv5bwrMXX8huJwkCN9hQoDabk327ahdOeOSVccgP/cbmSZWNo05dqQradr8Ry8oWAr6
96nsqMAjSBdPGr5IaOlUdmlZlxTb9lwIJGJRUR/iuQi/sOp4Ndh3a6gWnfU+xys6e83lPCWO2Q/R
lYTPrvMSQqxVOhWR+plPclHzu0TVwCmqlpOkheNx1jNq6kG0qKzf6M35CsnfBAs3TuvSW82N0zE9
9JzbojuI0lw6CBBUDXBHv1vEKWB57Pkj08SnM0rcC0s5J/0JWgdPrsKPTCUFX4fr/43407WBkst8
PdGoU5+O9dsM/4BiHkiKHF67ljardvGyvYnCUz6WCT8ue2t+j3Tg1JlIUpsbinmImp91cbC9bCNQ
HLEYJWgArhwL6sb7SvR6ORDLllZ/G2jDSDIWJfIDTXyDZkAz462G6LXX/KU2OQuIdcso1/g0cfHX
/CcY/GU0IDvB3u+Dc/nlEf6A3ZiCvLlp5Hoy5cbJOONjhZLsuxE/6UALA4xon5WsxI21Tt2HRc42
CYD/ggpg990nNDlNbenyP/Am456qc0PDzObkMckzHqKV791JjaGaSQOvRKFbw0gpLBoqOeqrTVok
0a7wQGEAkb8UeitfDYGepHPhBblxQLZH9UaX1kQMf7chraay7tkMGd/G5O8n2i4vuAzUywTVd6jV
Hh388GpMBlBoqgxbATPuncCy3wGn4S3urObFM+11ZydfePPCm1YH/aEZaC52TnduLGvXT4m2Z9C9
tJGf3vU0tWjXyqNeD+k9qXP9iaRbRM31tgW5C/gf9hlyp7aiXuC6W4Xn7o6YML4jWNwbYYiuLyvq
dW1N0b2aDP2i6dFWQBC4Pw49KzCnpYcRplI/OzKujoajgTERg/8imompikn5mwUwa0wn+MoUqFau
PVah+tDtBIWfnT0Y3i3yjIqvrlVfMuQZPezfWO2ashQHuzB/phbQpds1Mc0yG7cAdryzjp12ZdA7
aeLYfiXb9EpmevC3dZKr6jhR6dJn21DpzvnfodIDZMbRBmRG/d/dj3v+PcGazXz4woflvweY21G7
UBinImxaZzUfpiHbhaqaDo+7EvLzOHPmB4jmpq5rpL8eT+uwI1HT/xOopqSRGepn07XVyEjk/RrG
utjF8PnPjwfqqdbPAEO/6iiolw3IGqRv3R55ZfCrTAd9SxRPsxF2pP2quvhFVuafeAjTo7Cpdfmk
amwdoZA2NU7yoTnKXpVu6i5t+jc48/vqg+C2nMvMIHT+Cl+2PoxR/8Nb+LBrzX0vrv3wnVfBd9gT
TcUEau2yq0auz00U8sdyZfsBK36L2AFoAdiTD4PZXzXN3eqsr3KsgvUwqnozeBof70id3aifcjO4
KwtpLfU0eUg0ihR9LKtr6lD2dDSxLRzKl2kgrE/pSAAQQlv0ERXnKfHLnQ5OEVz0qH4ZvlrZRXmQ
JeqKpK9ovFTyiqrc3dYaaSRBR/Q6SfOfiW4RkByxQhykeU41HEpGKm5FCGIeuJRNKbXdRaX8HmTX
32GSmEsZIRgKZTKdUERMpyikor6QQx/uqp1nqLuW55T9PXQAhWGTB+WUBzKFqZyZflwdetwiWwzH
O6GZy6arUvrD9TYrGvZXPDOZ3DUWnmg3qCxezFDFw2Rr5sVx100OIcJaZbZ5trpe24kqsLZtJb3z
44BlioqGAQ1JIdl9lIMeBy2Iqc5404laKVaqwJaMuU1q74IWdKgxl43wdJFZAbafPEXs8ej/qSw9
XmxnVEHAL5zI/GGsfvyuLOM/6l1R0fjheWU0IfssEm3bFOQXI/J1N0jDPEaNeMAsSrchPbu1zG+o
ijnZys5g2UvSatmIJ1dYSNnY3rptfyvxSaxk3oo1vZ1ypVVoFoT3l8iwbEGYslhaUbIf2/6ncGiM
N6171ohmSxPClzyBJjsecAZ72jzZT8VPON963BW2d7/dUjM07wYsohcnqb5LWsknqXIkj3k97DDG
xCu8Y8UuiyPzpclKHMRtgnNlvglKXTs0Li3ex82Y8/I6+uJYVTbGoQr0XURF9dlrNsSEMMerBrpo
7x0Nm+K/F0/5xyhqcH6lHx0EaZS2lM01gfq61Ct1IYgIZRv7zdbNUR7GeG3z0X0P80nDmLLIeorX
YyfRmQ3uBn2mxn5Vd89mb7S0Fq385hQJofWGsu6R6L0lODUmYL9ELOGp/pdMLApDXTd9OqDBIeMp
JqTwOyGjFM8jBacyM8+uJf2RpRRuqMYhzMTrjYucbz0exZKHMKLvOPN8VaBzzkhn+r9e9/jx8WJO
7JtFYuD+cde/w+N3aS6hSgiZN//fl/bCz9ehrKrlv//48cTGGK9VmEXbsg23nmv9LlOUuUvHity1
IvJAhjSjcB5DL+bDo3Gv6uss8bpO0ro0jF2Hx63S7WZ9i6Ht6EGIY2JXT2HkOzfy1mN3sp/KQGQ7
u6IsEJmNeXc6j9Z8PSa7rrXvBW71370PTZJERhbqZsRKtiSNsRfqrNvF90Tw6CWqfVjpAZc/SJm/
7CTlQWRUlOyplYu6SqE8+b+lpY2Hrjs7QxSBdjIdWvooNBjo0eDW2Z+GuF+sHcbWNabLHGAy5yPh
kBNS2/hp14BIpGphGNZKzEUNipwK+7+F8ClsUZGmBMnrwR8nSWdVQFufZD2nA01Vv26w6h06jeqL
PdbhiiSRcuN10Aqd0PyFllLbRJF7QqP7B25EsMUi4uGea1+NAGOt2dvh0mdlaAbdChGWsfdE2x7j
qKl2RlOfg7RprvEMVtKnZlqUDcyQsaHEPwz2dbDK6lySARIgC9uGFaqwOJSI1Q1UOxWRnAzRG9ev
TrlbbSc6px+eiY7RTJNoD5EjqJr+hNPAOhENQh5mVaAqsQYmm1hewib3WUskt6Tkau565PlVGYKe
sMOGxY6dnwPo1mUZxIgWZ0WCapNVJFtWcC7aViYwDelPNDDewAaLPfZ1EsZ72Xh/zAF9iO1Q/Kat
fUBI5We0O4R00cDH/jGbEI0W5KNHdfk1Oho5NVAa1oGSJbEl7r7v2WQUWY0oNXyuUUYsmKV+jMJ8
QehbbIqB9TwysUWB/4NMsH7vTia5B2O4q+1aHCTU98AI+lPU6dnFxpVQt3xZbdOwPDbjLam/ci/B
zfRZK1adSdZHiY2EaUYfT7JgZky0AHP/fNMZAsoA80+t27Lg/3cbq66+Us9GTkxKpE/2Wrf6V0XC
/IKVltzICa2O1iefdUvmC6N0s7DCyiY1qvBXOVLBIau0czVilySq0roanbX2XUn5EHfeQCTE08AW
+yIkjaPqqfej4WpSngKTox11bPgLFm1GH+M2AyOQZC8FQE1kQVitkihVZ5FOX0Or91viCmnVOeRa
IJyGzDJSj0/lsMk0O73pWvNJBp+3t8QPkuj6lFZ+ezZwEHZeNB7qIO1OOYWLPco0rLLFi2ERuWYO
tLxkhu1AdSmb2rK7Tj7JwDLXT4nSf9XzfOma0QWTOTkSze+gYv4aNHQHqrfKY8GeGH4IFYr4mlnR
s9772U7FIb3ZItkNTg1JaWquwMw0l7+noTHA22Vjbdl4VhxF5sLacMLyXgWGXLMU0JB5drtspr41
Ay04k8Fqk+rBLbSgwUSaZMvsYXqpJanXXe2Op8Rhxl/QEtnFvdQuBMzuegksxA7at5jV6GL0UR04
THGLkN00eMB5JmiO3sAeosnsXW73VJRUna+RL2tsV1XbyONHnaViWWtcx0lVpOs0SOBDCIqzzoDp
acCO0lBFd1v3xwly/Yw8vqT7LtLumx56TqdoCmON3Gr4iv2kEXESWX9zlWQHuiebKIVgAiftSOy8
vvQyEQO6kPHKCMt6Sajyqxd0uOACm/mIQAcqxYs07k7F6NyDek4XZYE471NLNGUEhvT4coaiJMCu
xTY/oTzuamFshx7SEkorn6SoFL0Ru5KQ4owugBD5+cinWNvsm6d4g2cDCn0R7hH4nDMXSHYG9xKN
MkC6WLZLRvXuvVdqDWkStrr7nI/GfggY1nE+7tvPgRTGsxzNOyve4j1DQ7Moc1lfHjcL8cstvf4i
kxzoQmuus1Ke88Fvn6J4JP7OQaQ1mS99qew31ThUXuJS2xKkfaDLRjUOZ+YqBmlr4JRcSj/8QECE
t9obf5mJT+1VCHdl9HzjeqQ2hvvqVZO9iJrsDEGQC9oYIAY3FsYSahktIrlKcTLrid+yY9ZPOUnn
69bg4qSHS4k+JvjIi1LmkTy/5XZJON3gvRWKDTaNVmutKBXkUbRsKactO850m73gymgHyohmt8XQ
g/Mycl5IIM0pOqivMSxe7a4CzlF89klDO53i7AIN4TKLG4lsG5KbnoacO1Hw18yzcmfN3ejMewb9
J0mAJCm4G1cRsm707wEVFSCsbnEZYq87Dr3/FPpy02mfNUPgqahsYzkBP1oUwLnHwhEYYYerI03n
Vpju2kswWCUWVZBeUXgZWjI+GRgGIQFZ6BeBC6mkWupCaFnCp9tjF78SHJVtVRM9C2f6iiOBGNYH
Q4duKUmMccf1vGtjOezRsd1F8xdKe7YHwJUv6oZyWG6xR1cDoqYhMiBH4H8sa7GQY+cBN6Z1AcuJ
JC1rEGtJxeIqGu8dk7x3YEYZDlKbXjWSbuIa0zGBQovJ9nu8rBBj6xwPpl6gnW7go6kpBX//28pH
gtipdejlh1P47hEOzwvJSP5+tKgXxTUAnbLqfiyjmG4mGPCM8ByRNuqQ5m21sRp6BOCkgl3fpSws
3IlrxzfPxhi7T1rCgKoFxzKvpz11APeWJrV3q+rhB6xssI/nW4/7J8zAOXKJpq9Prp9kSLMZmLOW
YmSb/M+hmn9ycLf1eEqoFCelYlDVwb6P8yGJwv85PO573HQgnxOlk9GIHvKDTHR3OSoxLnNfvmix
6NaDkX36VeY9mWxPfMfJrq2GosKU457Us27l9VV/TAV8LzZ+lNWV2NUpX0bgDPGOK1tPnEsa6dnR
yBGP0ljhRwK8uMxpfiKVn10hMWCJwEYSbmeUIiJFR9cGpXsuOwsPlMGHXDD8HpwwvBcDJI6878pj
41Ipk4oYhEhq8ly2Qp4fP0GoZW5tORU9s/2F8SB5Z9zfgZfBa51Qz0E2UK5UbZPby1VjcT2ZNH+/
c94/i4Dgq8d30w7HyXPHY54AyBz9g1FYwWHIeoncdr4fw/H03zN0XzUHnUyuxwyDyj69OmIxEeZ4
oSKbXf/dXfr1LbM9efh/7gd/YlPWg3DxePU4uBlQfht5TGe8W7NoM2necT3ObU6qY4+7yZULt4EJ
+TgLhLMUGuhDdnz64XHwtQiXRqDrVGD5TikUPI6Pu1NZYAmoyU0apiC6/DvkU5pQu2NOIue10OHs
jCURx2Wf7ptJPT+eGNg5X50sCAJpxGnqGkbd+YP3QKwe81pbPe56HBK7BpmWohDD3GItPMeTu4qJ
NqJyngwogAeffYFWbcsCNLyNFATlqfVKYph26hzm48IVzi9HpcFyNKfwOFKn+tV+4dLFQ+vTrAzH
F7Is5RurT7kRWvBlpL06IoQpCYsS47tnEeTuAKoD3MbNyaFdgDPWvQQAR94UdqGxGJEhK2KuPASp
/z0LsxzaKno8VXfzDFhm8EUnxPQmE1WFEctUIy6gmrgEwJfoa8p22WsOraUxyLbJFIpXHKgszFlU
W+wQQtZV1zRhfeej6f6Q6EiWg5PjN+qBAEVOuHncP1Hn2RKaibQc/9iHIFUppWHz4pbvOm6rkxc3
//ehbSElxJGNniMB4/54VIz6/z4FqGW2yk2DZjybJbbKvPjxa5qyuFotFocWdWTXWi4lj9S7mWSx
r+DvqFXK+vKUF8MWRzJS8aCItqObj09qPgTU/1DSp5vesSdU7K395Ct8I64jnxybfr4u/L3Si7vv
ze6iqe8WZTuU66z2qZVTblvZ6UjEvWn1f0L5Htdd8Jnkw7VX2bWr4cpMBJo8GRlJYPm7dJryOJaB
fgxHgYzU06snCiHUi20UG8mA0UDz0ZE8Dmximq2n4VjyupEveD78e7RE1axPicJG/r8v+O+nLupX
UcAg9u8ByPT9xSd4q4ijO8NAdJ/a7G5rrjoRXBbdqXY0tzYjvW6+9XhWojNrt8iiKLn071aKbCnr
u2c7GEoqNpgrHDHWa78DCqXJKl0lOBhXKBPrfeR3m4eA6HGg9CXxhQ5kbFauvqevvVTuhoiO9mra
9qtXl8nZjlk9uUnfobCAkTD59om/Ol8PJMRunYz1q9fMMn+qEFrfF+uoN7KdYyHhrhsCPhK0QxDb
61VPPjKvJhgVJoVNU71QG1Kn80WrUDZlcUIL2+/fJt2YNYw3DU5VpNL2ZGRcuohJXfLxboP2zcZS
36LSIF82VV9Za/5uqDdstIlQmhJRBlEChXP0kZzYCedAO7IfhQPoExp9UBIrZI14yRtaDMHQEc6h
DHdZSOSblXKVVXpBBh/lgzphwU5D9YB2/anVQEqUzsAV0gxzM6zDgm0x0aVGDf19hr1aLadDrqhm
eOyfF5AF4gOu3g8zAtvChn7rQSnGzEZdtWq/6fKnOyu+pmmPbYMt+hriaLmK+HKXni4Bq1KUO4X+
e6gcfRexnnDmLQn1k08AuSEECzNcRXlkcNLYa8MMxL2PaFd0dfo3lmH/4tEySpyowcyPYU4fW+Nk
4Q07FliiDEKBd+X4VbvJPtD95pD0z7VplkfHwALWCpflc5Yuu0RuPD1HLCWJJ5ey2pSVR2nNT/SD
SPJnlz0xSZWF2rF/U8J+mzmX7Iz7XC29svwZIkkrfxI0Uer2XWerG3v+rMTW7WXbD+D8qoCGrFlY
BzBfS9CN3hGaK8WNAmyEGqzsKEIUBh2hDUxAc/cBEcvBZd5XQ31wiVfbjh2jZqiidls0VMn6/M7g
UG/DktldE539Wlpy34X1FxCacpFVcLkCVr/0kzQWa0b6pzWdiY09NnhHIWxLk+fUMYyDoWIUYIyQ
COswoY0jjgY5hZsgYaAgHytb9K6/gTjBs4h6XOQM6CW9ia2y4EyXGV1DL96NGTKs1gyOo+P0OxCO
Dcuo4RfajZReuEleuVD4D9NxR92LBO450kCvx3LFcpC992pAB+UmW1CD9rnULcAVWEASKhojescN
wQyIdXTpXsFNQ0dxRbLW4fqvXRZwS/RB9kVG+GM6KDlrnHPNzTLhnxbY2Tc2YCxcsrxNnC4W6e90
o9DmLVojSDeBKg4TK3N9CGqSX5jREpdqXFEQe9V23RpFIqnJJtQRU2Untnjk7/Vk9UJW3QwxVC/J
2oQqUWrCxIrmRGvbKAp0qcETWRo2yIb6depGnFTGZPGxopgdW0qf7jl3Cv0mx/SryRTZhBJ9SIFc
lWttmw4ZoOUMzxk7oV1EXtPZcRzCYclEXlHkMC5uyt7MdmltkPMHndeGBJr6alt0rGtM9INaAjeE
Qhb6wTbzllrTjhdi0unpTxoDgu/v2H7tJhUglI0kakeq4LfRQwLbGG257SKP/fsoniuHzjLbi4Dy
YzJHoCDCT8muGiwTLJCunW2g6ie/ZysQK9zHKC9vGgBLFL4iX3SCkQepD+wgOs5oN56GUv6xav+j
bCe1rl5zgTjexgGycGBEWP5LVOH+S1PfOydF+14W0GHcKM7PoRt+qtj4ZUnSvg2ME+eJwVWwR7q7
avYqSRRrRVOwycsyn/zqIt8nenaqbQnmSw+3zIwLyRr4g9yo37iNXtnCxmdrPpSsta2ET0nY1NJM
A6TLRNGiqUYbUxSGJng5GyOP2j1EyXxtpwfYMDT2ixB7huI3wl/fWRkW3VIP86sFeUBv4bj6oUsQ
iSKRfnT/2rX+nSR+SG8vXtp++q7ZdXnzFGyPKBouxvQ+eCiOWgMOEhX8ux/usGBWB1aS7Ow9qMwu
4uudrCmDyVIrUbdON7qxfwSMIIpC+ikewT2MOt6Tagpv0UhGVudI3nknqUcEUttH+dfgntpI1JfQ
kfiLYQr56qMXNRJTDS1XwD6lKRIYxsixmzLB/vDuGmOLrDqcFWWIqcpQ4nQMkMuSPL+JplzsABH/
tqfROVTjrhAlabTkQOiMcUvLtgknnklCZf2SeikyeRShElmY0o9Tj2imm/UlIkUvCceF7xOvgq5R
cwACedFhyuz0lNBlh55fSN9r0VgS1qyqziTRDWxdWnPZ+tiCi6hRWJYpPc/MizhjyR40NCqBxB9w
9PuHymQhrGvbgWLqJaD5bXHFXyo8VKI4DXVg7EcbQUgREtWpKcs4Ov2fKDerc61LAg6kSlcWk9kK
+5Kx8CL3THRzemgJiNvB1Y+Qx9drwN/WytOL98BpkD6P40enJBWZCN9rD4gHh1SFbh/Mm9ulKBGy
+C96pn5jsfRmgkgrOvFjvtbZnVKkSoYZTxCRSdNuK/iVCB+jn9YwWvS/TYnjBFdwpMHTSz25iMf4
Jw8Tb1OFw292BnI/17yVmIGuTkd7KtOeSqxR267F8dT3fr8MgTqtpIifAH3/tjD4IR6rXjLs4Sel
ii06lT+xPnzCy9hqJUJfMInGqsHPjsJ6n42u2kZ9T8p9R7UCLi58jXIvM2qiAvX5uoiEvZVTaVLz
L8gVK9D1VQN/k49mlbYjodNaZO602LHfK919ruwEL0upAc7oRbu3dGfa9nNvu0XZtMlDL7gK08Xe
LF0Wg6MYd7Kd3qomvQmkwX1otetBpYzzLUHrSUyYQoWqgwo07X6Kuqu2KoxNn6ziqFoPGJie6lY+
O0qp/Y4dNsAGRe5UJkCFuXzfzAhboFHpGmmDrvd/6gz5f0gVm83Ty7KXoXV0MwmzT6zh3rkXW/P+
evlkLaoWmGJdK22Z6t5bUKMBiCvNpc6SrRRFlntfEA1XRh/pqPrLgBua8ty0xFUijqzuvA16tJWj
WZSqjOZFxwwEW2XEtTjeRJ40G1fleLexSXrDu18k9SpPBe0n0CEu7Z9FY0yfKgzJQZfvU4IszklT
KBcln1tv/x5xKG1A4TZLSxl4/VMDoI8y11PU3SfadDTYnG45yrkhq0xzYfv1T4LJaCGc6rsqGQb0
Fnlx82madM6Ru8uNAQqesh6nYWK1J61M+oXpVIjk4sjdm81GCpOMPie60F38QpI4rVtWgiZRyacg
8fbGoLHQyz2sXBoLwcfBCt3s5of6d2VMzqFpKNhW1VupDd+wNrSlVSbDxpPG1iAajfGDinhnaKhK
y3gX2AzLZh7TzEh67Az2W6wkfwwLMNTF5WYKv2On7c4DsfXrWucd2infKZLWbYZW18h77ZjRUYF6
RJLDxOCd/bVUsC0rwTIqKj6t3vhkFRKvEwzqtMYKdexLejNd/GGrqb827DCg7IYbS7Pk0e/iE1GU
AnEcK6o+VMR8lBc1DtEmbWxSqjX2EiIcN649EtgDEeNNz2x0x7L7MZIuXeXWmVDl/qxpqO3ZL8CI
1vD0TfEZ0/q0QkU1ZzUDskcqshJZ7qFGsf8kTA/Ux2D4eHx2Zk3ZRwzObjIqaDRJAUOs3Yc+KEak
oONKD+FPazXyT63Ed1g0fCIhW3JctqtAYuLxa3Fv/Mgg2jnZqToM1rMvtzET7Ry4TO9A0Ohjzcz0
+It4zImGPItE16YADFQTm5Rkm8AQv3C9+pm5AI7iNPN78/JZBBb5GAnU/rSkr88lX7KXQqPKVlSn
o+oBmSvA2shSYPaUgaB32O/YMNI8yKnHknmKDIFFrVQjKSyO/14ZfbsptSmD8GXuow5jBcIfgLjR
VxCT++m09QzQV5jV2rG9K8OHqj72Wz+HtowytTvXfo5mHGiYCyX48DjQ1vztGJm9VQln6kyfYPjW
n9MSaXg0MVilYOJKzasxpxL7RJc8xXVAfT8dcmPZ2LD3MHvgm52jfEjg9LeVW3lb28Sr17l3omz1
5wcYTfYzbTu16dxaYbEhjNTeOkqgvxupeltR+tch+WLr+mpfhnR8s1nVXCpLHJRb38fMJJNqzs0y
CENa9bUyNxaq8tR0lr2Poy60nPicF1h/xl5AjkDp3fkqWTnJoF3djBkyrczsLaz/DGKwn0NPQiUK
gNcBV4TLZLJ2xzbgLIrcdFax7ntPYUYhpJ//S8E+d9u6yPoMJa+GjXGnj7bWTDl2Cpo0gx3lV8Lv
cBKbKFoSWiSRLKIboRK/ofVdez72g2JvPovOHoRLt9XLlYl55UrezHfb+D2Tr3yuw6zgWpDy+fEs
O5qGDfoiYmkx/TaEabN6TAEfDxXrLi25PrBvo6ddHpRCxzQOgn4Esk2tOT8+9EeWiG9IBHxwusgw
KTUIS6TZFBHF6qKr3r2OREU/huMSVMETY6yi1xOui8xEweRqxyZNY8gFNHzqip6uU9WXVobOmeIz
iAc4CI+o0kfgDqWapaXBiKjtoFzWRlUvQauhPukQhM8rUAd3qs1ft2TkZHtMwMK5sS0k8bV11Kr4
Gip7Okh2nl1FHp5mJsmZ3Wq5D7BKJBa5ZwRDutm6HjR9pyqXfF0R4DWJpf1fjpFp2Ser0WhHwZ1e
lHHwJspqOk2olbaESL83STseYjJuNmFq9VtKvcN/jErlE7iHvZBKHLPu6fFTEOH+aJwqfxpadx0a
bv/C0x8nUTCq2TXHKu5x6BgoijJZ1FCKrob07mnhi4NP9WEx9WxmYbonnMCRpCvpVquA9Oeu1Ugw
Ys3yJDAb0ahx9GfMINjNREQccc7mM6cSf5xacXB1VKcTrtP91PhAn7BNeYymWHbutW/qb9Y07gdc
ke2cZxdrvLWQDsGIFWERBix6IRWOG71FBZIb6J5bhLsIsKMR4m+R+Fct6SA6pjNgyx3FZrCw1td+
mGNkZVaJBxJpQh0pdZj8+Y/naZhvzRya+jjEqS+Qwo7tXkdDBM8eG4llJasw9DSmd5bdXh9/4Mi+
aqaGbI1r8DzfGrokRBBNb3dMRgCjyBnrobGf5ei9+HCnL5J1Ii5O+1hhHqLJXK26jlIJ5tiBDeKI
+knD3GHlUGJ0gUcWFf+KMwH5xpyqk0y83DaT+KuKiT2o7I0IUMrkWuL+941HceSzESIwRWee8JO0
uIRVoH8NYcYQglBvOakInITl//wLh9bychmPgg5pJhF51gIM5hiF/WYSxH4UYZmvAKl5Ow+zyBsr
Hsqkg8n6pKjMAn1rMm41vZi2caVeOqkfSPfhfZsoNwcF7z2hd3tmM9D8H8bObLltLMuiv1KRz41q
4OJi6uisB84USYkaKFl6QUi2hHme8fW9AGV32c4MZ784bIuSSAwX95yz99q7QC32ddU85Uxc30Gp
LV1nMRP+Xd8zlpxh+4SIalgLtWcfHA7FbUuJ95i3Nb3XKZlr/kPVh36RWDSuewe2UawG1+xZ2VwP
3h1PEuit7qjzwHTi/ef7V7z4UZV3BaMR9pYItByivQ34ryu/xiSLRoCzWJGBnfhhvOvJsZABujz0
1vEGtkK5TruBZaRUUNSV9c5MR/e2A9aU4EE2Rkd7Zd1gKDDqw3a0jfem1pULTX0gQNPxgsoc0zTm
Ghbi3gky6zZqjZ0fe3uhw2XATFYg78bP7vhyrQcxQiNm9tfM9c/TE3xfe6CxyGu90RWB+dxVDLav
+XvhSNzlXMbn+XBbWVvt5tsdrzBDx6mVY/Akz5kPrV3B2BlphEW/P8FLh3o0t+3L6Ny7Q+OvtM6u
SD0GivSZhEbHy1nVlWJtP59tLgKWbIkr+0x17e9Q8I44VKW1jlIhN5GBkyZnsEVtbRY7hS/vkB0D
LoFltWxyVM3RaGydGF/kQlPCb1ieSeZzaEdQio/IaUs7ppfQVOM2QVX8kAA53g9ThDWIXHBdqrpq
MTehyU/O6sQDnaOG5yfAZzjtvEhjwyKt0M43ieuJ6zn9wSnxsfWWMJaEEZsrrXB3elkrKyWo2tWI
LfrGqbR3fju0VY6DSpMH4ILbe+ZqHDLtAbAD3eRSb2+jLLvyOu3JpGF6qzSIQjKte+07n3RKOgu1
9fQJSZbT3moMUufU1YNxwJDr4AFGniDo7GyAG1vnskbEHioJmkqFwaRjKgTHYojvTLnjIfMWIa5+
Ggf62Fg33HISUoFhnVbvUiDgJJ7nkjEpqSdW+oiblZE6W2fcz0Se6EbGTq4IsmMUjsNXW1EWzSBC
5MlvHhi0m7RB49f0nnV0qx51dTNxwtzqGFnE/krdQ5EJDwrOLbQrNI6FzS8KLyKDF8K3DeomwD2y
y3yGzWRhrPSm6m/ntRNfEFOGMAQtqCsYeUbGsVMwWDo9kkUQ1qs0MNZzrFYfAITyU2Pzea2JBtd1
IuULkacWpkMd2k1S40OpmYGOxoBBTHG6XZ+KlybowjXMC0IXkuYKTx2bDA8nlzrq8srX0X/kg44f
T6GzFAbBNw60/qRKjfKMLGoNok5Oz2evCKPZqWqKmT6SYO1jJleYE1Phits0JROxEmV22+5SNS7Z
+yfjmuQolAaNXOhjTY9BN1KMiKqyc1sq5axTkLZMaYO5AdSqqrgveqm2q04HD2K15RIRQ39t2sWh
ardxL+obMg7CZREENuhqdkoJfpn5aM1LIQ1R9S2WIlw508rgagkWBNNorqJ+Ih2HyTqfuBT0VVr0
raP46unAWrvVzC7mtHPVCcdHzdv717UtII+1+GfnwxbhKltb+o4QwfzGVqm+G09fp2Gl7ax5pSq1
elMwsd4UAm+OPTFl29yCg2x45AfYzk4lfYUN+ttQB8GKsJHn+bdqwnC2Uotpwk/LNaLf5iQKQeoc
d22uaeU+aaJxUw72V6+WD3pjN3dmy20QuD4zXsTO7Mb76gZv6gTNKK9FO+xFnppb2RvR21AhcgzS
CH9ql2trr4nz85AiOArUxrhuWvdZgan51sMlRsugdluNi2HRlX2yAXgPXGa6eXpKJowBeEnDwlv6
WRffRfkUmYJKKzWq8rZqmQBqiXlnawNQzakzTGjTKrdT79ig772GRv6mqE6zzwGU0eQmtLfJIZsM
lk98OxmKEYnpdNDYeustD+2OzeJKWJM1h9jF83xoGFGiwCJStpwm8ZmqNjtyp6ODF7EVCj2p7BIR
ZtgZ2HA5lAIHxchOfgE9ta+qmxT8NRAw3ixxIpOt4YSZYdXAdVwaoV7sEw3kaRnCsY8nUPOIuxff
BbTMmPCkRZSgcJHkzO89ASmjTWPcsVPwZaFZr4AirfvaYFEQqT/NK0Gwm5XGwgIt5qrIfBODRCFR
4eUO42zYvYOTSiArSMfm/MquMseFbRfBsU5w6wkteTSGqn+dVwCGV/mhx/G7bgrujEHm7UptEUDX
guW/CnsyfjDi4PEz4+ucxEC21KxdcVciH9dJHAekxJosUOzp8XPfoq0wESlgUI9xH6dpcgzqYISx
MaBk9bpzPpn4UtxpK83O+RGOArWpKwhhivAj+VnZn8KPmsXUjJ6tcmiunSC1lmlkJDtw+xikeawu
HKzDd9IoTg6CAOLHtWuJ/muZ4uvZ8Ba1HX3rxVB0a9+irJ2PeOnLDGs/3vfc66IjWgxzM6Yqu9Kx
M0/0NjHsqWgObfoz67ws831WDt/o2njLTGvL7dh/gw6MlrElbcAA8VPairN2LXRXTOcLjFIpVn6v
4mnhKgsVdecXspLVbd8HLZ7O0X9WYXQhNOCC6u7GwnXuVExnm6wV/fnzaKUtYdxzMaAXDVYZIAEI
hT5LWMCxB4vFF5b4jtZ/z54A2kku0x0MBe8Q2ZKtkFZSWrLQriq27uv5eYx/ih+Cs1LdNchZufWo
LQ1k2fWrr9Kk9aftuGrUmFwrBeFobmKx7An9Hrg069i4DwoD3dVg8N41dNTTmgfwu1Svg9ptT2WB
ptyBBTBHEoyS0nrMc8BWQEUWYH6YvFAsSJHd0CFzVqWDqVThFWtd63zw0hOlS3WPXm75N1nd7WSt
3IJ5DZl+tfBJAsQvuIZoqwK4zZVE3ockMGI6KgnG8ZNmORecrR/e2H5THb2qQKaHIGs/F6lZpSNe
9YL7briZr/XUxrXbdTncn7C/oUtqHeYSFSg1UjBTHJ0ptZA7TVvRJC5JsADM31kKD8TJKaZMcTZM
Q+VaqTEnOHhpbrLOX9W99aBzG93JNjBOmAHuSlVr9q2uHenV5ssGwd3VCAEO/aJSHRrDeyy8dJ0b
AxbvtJFHWxjPmdVzRUxbKJ2wIozZ2gFaQ3mo0mVa4TjzJN1IECNUPqoP77Ttr9LKPhvAVJYyHuDI
6z5nq1WOoBeDE2w/GgmI/9HLGZhdBB7SoNTkNWL4FpVopOwJb5FDYxz9uChWnx0ChmAWGLTrsNYe
gyEBitjG1XXKfPdUulNY2jP9lIxHmqPc+KPETKGPj6JFu46CA8Su2SA2K7waG+nZKzHs27gSvFis
WhvGAgov99ChUEVNHk9nNlQolvnE5Dqc66yz19hmJEKsbj2A7TDKWDnHQnJabNNZBr1RPc1L+1jX
jz2hXWMYaTc9Qr9louEqzUeSbA1Dv8sbOFOmy7ZnpIVzpXrKVztTn8ZA9d8Mm5Fv2gDqQV3zgDag
qJHfmLCwb9SiuFBY9UeZtMXWJdwBqh9toiEE4qKpbbcXlVwMFS7sIYHY+bnBVbLgWeEefUoLe1wE
UWWe6IGCDh3y50KNu+uxbMi4rnzk8/rFagH910PinzEqWmsR0xtrRss7F4fkOD8+OhtSzufiH5mj
u9Wn0ZxdV/Fp/lvV4DJtcWTuXL+VZ6XMnhpVBF8qNKRW391EEvkmeW7wCwHm86YVfi+ZnFlv0PmD
X99R7W94xcZgwzhpbYMD/sIdvaFs18DZOfS+4h+ofgh4QOXSavt+LIM7aoHwMRqpWgv10UrMXQD2
TbdN4mcF3VWPJKjlEGn9sTMG5A2916Nfqx8qW4PU0hX3GFKYI+A1hWbhdY+0YLA4l90+dAHOzNeJ
8LCx1/3KLKKUMIUYEHhLGGgUeV/nUkoG5VuQPs+/Ce2Sdp9KlsSuuffDUTgscX14Qme9pbmkrQhW
YGKgMHBIPchgcoqUpW3WfzYQmOwC4eBiWyQk/R61tvgoNEZxnqjD6yHI57KHwsPWIPBZPaxH1r/7
FunSOo6UdqP1Y3v3uTD75lLoOIvni0uBTxqj2O8KHPzoe3Vvr9XsHhA1JQ9YpyUb3I5qdHBGsWRL
4p3S5sJsbeF1LrVtrL34Nehzo8+/mdNtGCFi2pJMQLYmlLx7GBiLPi/dIzssIFwtj2y/2PcGrryk
MJ5iz1UeB5uNhc/ZRHsQOTcWW1H4ccL7OoaPghieb2PNEqLWUXpnDxFl6ehHu3lxVEn6exp08nez
Pr7NfVO5BTh2W2Vd9SUsGLNjAfM2GlaLL4HdIyRT1ACcVEfdiIhseoajSz6FgLCGuUCb/sgAnAxo
NvZzGagK8oviVO9Oij+AcnKKRxsvyPyYGUN411I2pbKIMmIIPuM+bKk+FQDjktCt104coB8b4mxj
VAyFKCDXc+hFXJfGVdZX98Kb/Q+qhscLw12bF4d//5EnJBaoDLoOKEFvUKUI+hR+dCS5TNtGZsri
PACcBSK6sl0Gl/ODsRxIXWU3Xu4S3RHLhFneO/FdAMuGEtx4NQL492En2ozVj2omAwbLfrkNHU4Z
PpjuSqhTfVWhqs2cgIk+PS7KJ5ktrTFEFUFn2jrABnO2el1ftX6gQKIk440QcigsasrYKsecEKh5
tE0lPYgsY/PvTm3VsDMy2lPNOSa7eNs6/DQTFd1CmHl9pr2V3ahlw9vrveAlHSGTKS06RJrMrDd6
fReW5ansxvEGWDdg3hjfeIBK6opppnzgueOuHB3JceMY9FXYMsyljznWO0+O4FjUodqZ0ExoiGAV
yTyz31Udlo88butDM9r+arJzYqrtIU+n5CWgi3srM6VZtiZtUq616NLEV84cX4SVE2hPaEERyiVm
G8izXquM+zzr8s8nvJIiha3NCqeo0N7ni6kyIcCFLfefobblbdqGX2NK1JVOE44FQX+KXEK+pkPL
k3UV6qr/ZQA25evDF9aznW+U4dKLVONe98aHGAzBFe278h4NqXs1X3yJCdaqyOPHSBgCujpaPU1x
jG0ZIrNCKdwI9ZsZxTuYEBga+9PUKvycSOCZhfOYef6+KqW2clt2wkE01td6WN3aehbtNa+1eMbb
3kna4G8A3ToG2LRWt/HiY7IAvKFXiySskpN0kfRAvjkFXebt59NQKgi+jV47MkFjLm3r7A7KDtoM
XbtAk+5W7RJ3OUe05QEbNFoID/ChrC0OCH9p1gZuLypHS1rqTsUX4vvkClcjc6ogU289MzW/qWZ5
3eigUmoacCv2nUsqNXGObPRdWcYmN6TO9fpIecgZ0i/SHnEF7NRTlNvnQm9pMQa0wOZeKoxDPz3L
qvfXQ9p+A2I1YTRrYph8HFHIqDrk1kSzJXF722VU7cD/ImRmqri4sRtu+JCkkUw/w1aXnU4gtdvq
F2qQb1FCFxkJ/Ahug8JcJWh4OziNd5zruc/OQvGSkeh2V0qygiYbu5KIw9x01dkAT81PqzMmr0/6
QWOzQYWuO6ehIz9gvsjmXdG8OirSA28m0G7N/xdZBR2X2LwdC+upnzr5kmjvvR1hlwQBvKEYeGQY
bXMQdeuaNhx4jBJK+PxPEZAzjbtInZiIzxE8wqeGohQ35XCFdO+AATc9m0THnDUe9vPvG22QvEEo
i5Wbqt3ZVI0AaRKBBoDN1UXWkMJjhkNwF6T52RQ+psLE4WxVkypXrVaqGdRrb2izLeqLbkFoxBek
8riZBp7z8x1tFMap0MkOU8ZrTWvMb66b3GK+bnjoE/Oam4fcavUnAqnvsADDuu2slhkJOLAwqtGx
h2mxN4bwLaqzZK/Bk7muXTROPD32+E5B26p0P4gXXHlG/aHSkbuzcRsSEKprJNTQiZpP4fy7jJbI
Apfq4uhbanuc/yZNXHWfHU8TPTd2meomNgf0WYL2b5FqD7BV3FPG1o51iZHD/AoDCV4Uw82wPSr/
gPw3RFc4RYN63CotenSg5cG1x427JQEAxdS0oJlx9Dqiw5rjpEbiF4oqIrsPifAXC93SlOlBDSnS
aje/5YQB0K4zr1QZjJvP29ObOPgl/NU8aaPlvLyjaMqP+uAVh3hO8EWCKY9B9l5avv2s4iHe5Ajl
BZEyoIWiTReK8KpN+vuk6h8lW8q5jEnjYbxuFZTl5cZrCmpQtdePfpuNlDH8PRHMS6OnGCzzCVHQ
W6ejOf3cpuRODm/TCbpzqnK/mHX6JRJI2c2AupEQ73g7b18x9TpsCax2U8f3ukI4RTFhvOY7LqUc
xhdPm34ob1sGAodBDl8DTNtnbEzWOYnHYF9JDe5x1L/manwCtcJcQSNOg0tVo8PJHwZO8uus6al7
nYVoTXEZbfX8+bSXtjjqsGRait3rKpXlrcmVshQ2URpz01zGaMc7HpRBYh8aNjl0bmB7EN5q/l2m
9RQZ+2NkrmpqOt8tCBX+c7J5oIqYir4hpaAoBPRi9iUxGxGzHCL8PR2MAQVCJ1tyHRAITov5j06V
r/NikA/ZsC+nUC9QLukyl5EkoJU2M4nzDvUcYA63jQ7joIl9EfdLvdfkTReNRIklub7w2BysAIrg
z5QoZ1u7xEckUdClplLu/LA6RCEKN6Vyt5OEfRWpGSmVwxVs7goAIGvovAJKRz2lVqqcArrzZsdb
HbOBJJ64fSg73znbxIWheAqCvwsx1/508AQyDEPauulY2p+ymDs/HjS9JZGyjmp4dDSgb8IeIo2p
wsxspnFLmKFjm99kHspj5DB1QRCAI81FvVuJOt17VTRsfYW0mmgKXdQjYnKCIj8U0xjQaujH++Pm
1wm32s9B5sJkZmawk9N0oaso5/lcX19ZNL3q99+0/2gDveD56alrSlCkr15br1FWaCuiSSkmcm9t
+uk39uPiMFrZxVbEF9BFYlnIluLaZqr86/cj7J+OI++HlZwYWc22HdNRp+P83fuhBzmIXK3VdUC9
vOh4xTqg3zo6N8ILuk3PU28VGEWMeTLN4b9bw2ehwDMHNbMWHtD0vQXCMnfMAcVeTJdyIwN/nzAr
7geSXopczfCpBez20jfbbsD5t0Z/ByXO3ZoqCmvCtPvlrz+WNeXBf39vTR9LTLeWKg3V0qT648di
CKQUao3jsBuqq74xJ18cuVY0Anqf7CtPRKtoyJl79pWy4hpr9/Rg+3PkCGjRzdptFOd1CIHqzE2n
ZqDYW2qiIPbT1FH+p9dpgkj6KskimLb0X8AvoECTaXbxDFwxuUE+AY3QDkNuSVuEh4Zy16L5Vp0M
PlUC+FRRGUCxW93MDeHKAnkxjD4ZpKOhX6sc9oVpZ/UCHSSkpGmcR9v/Y+5NxEUFTE5B45x28Ipc
FFfMStfQs4EeTa1jy0fKMbn5RUsWlC08VnGeWkiI+/hgWPkOV3V3qEb5rOHoWORBSNcgYkJm9t+0
OMj4cClRERDs50F7RoubDR4tZTXBjIOLrObZWWYbwaIIRtjIr3599riTfzp9Khp2odlQlBzesGVM
X//uqlQYGPhJZKoEtCxqGgV3RkjMXFSDfEOcIZehGo0vYax/YT0b71B1fk5QzIpbBZVDcN0zOrMm
IYZiTHEixRhRIjnDDcV26qP5nbYDGqMf08EHaqSqfgmbSRWZlldmbpLI14yE3fZpzrA6mVyIksf8
MMaPXdCg1dEXs8YAGecbrvxh3zKOXkJvJZiGan+RY2vCEdAVew+q2UOf8/NcWs8elfA1rQAEGPPU
sdIQ8M69YtO1sa45MbkMIQHdaH8SuGNsP4pNmjvlsfKrFxLRLAxWarIZXMJYZT8GD/MlHaU6tZUD
Vi9PhLu3p3RIGyGhY3bfRK30z7RLkWAIaW8RHNKKkgnpFGmRbUlMpfhldkj+dXesbfM8gt5Pc5dq
G2S1KKKTDvHsWmFytukbEjGwbWDYtugHdvVmyBF2ljUuN+QLpG+2+Tb3844L3FcnVMWpjhBT5kWD
XWUSiyiWa20a/n++jtOYWNsEShz0YvXoRgrpTfK6aKlsbI9ImIpFUIr8SZTapzJDL8wpQJGuSVkR
V/r518JuMaxPFaMHvmfhh3qzTTQL7Q+pUabVPjPyBZVcRs7OASm2T8vx7XOXx6pYwDmOK8hM6FG7
HK+jQbLcUUjH2RkBlPCA9sgDoFljFVPzqdFLOtD+cSJPAPlhPih6aJSjSQxYUw3BVi+6DfrsFHuW
Tl5Ti5dgnlND96kWjREEb005PmqWejNv/c3OB0ngjNVNg6QSLDZDMhL7VroM8qc+cPHPscPicnjS
NBhPFSApVH+9RoO5SR4aY1Rvgma8ZJVPOy8Q2sGv8abbDMuJ/KjJZir7RxuGA9O4trzioXQlhkYi
W4eWi45x4qkm72aX9Xd1WEeHAGDLKnbvZEcgLkTodYmzYa6KYjyuJD65+rKLYM2YODaWWi8uXd35
6J+b7phK8TTvTCuXoasH+4ii3znOf6vb+qOTFjOCXy8ThvUXqwTlKiv9FIUuxU/PLuatsQ2OUlvp
SN+472n96rkHlKo1ECyYQI08bmCh+Mph/uIUcqZGnf3sGOVuUJklacadQUoFdiik/jsjMZyrgV1s
O8lEPHP4CocY47vRVbs8Zx1Ro6J+mK9d7yJlzYCmNeWhj0wbjik5NY2KpzYdrGiDdM/d+wxyjrZu
IVcx0EmtdIw5G5ynCJwqF/BW2Mu3MRlIzvCINiQXYWe7/T0PK3vp1IP6nJLbhQVYPHrsb02QbQev
bEnhq8Hu64L40Vq6AARccYybcljnFr2iXx/i+RB+/xxlISZk3nE0yxGmVOcw+u8WYoQwukXdL1eR
HFZGAQSSadXbWJnpIY+pkqjf07sEmv/eNWowb4yB1yVmc3/S4MWAJ5AhMTDqw0lB5u3sJA52I7mA
GwOzKpWH+gC//vXXb1r7i6eH1KTAbIQUlB3idN1896ZT2fsW9gS5chmUDggK70Yl26FYeiQfkyXH
BveQj6BBbWmiXzY/ZK72EzZhmSclOccI16Kgnz5ucP3rtyZ+3vMLEzyUqXEwCb+DyT1tD797a2XK
trCKcRwC9mJLYnuYD1KZr5iadl8Nzu6uyMMryaNkSxv0WIXFtaR3ckly/qcpZbbPUu+WkNzuxig1
HBp+fpwIEzGdnq2jl/1O0W+xReXP6C+0hSM9hZWKDVgcq0fND7VtmRfWft5T/vqjGeJPd6POMed+
NKWBC9n46aNFgZ33UWzLFXNH++hmY3FHbXU/fxb8XqaUWFQHGm85A8BLZg2C1NFY0Scbz6tfOQgX
p2+0G1I7StCGOEI8CJjTJkgZB5QECRpuzbYEov72EZe3feSKtY8i823qXpviXeD5CYJakEFFJME8
5ixD9wtCW2czq9o8Lzy7bnjnekW1SwLDPtLOJ8OcXi96eeVC+gOzIWYQTAXJn3W/WnpNDoslqoMb
a+823bXdOFBhiKalUgvs5AifSu5/fSi1Pxc3uqQgNNia42KFHfnjVWIMA0oWdrZ/KIO7JmBLRtEW
KoJebpCtKIj0PSTTbhtY6Z2qok63zPD212/jL25+3oY5lQem1DXO649vo2iYJNkjPm5wf9EilI+q
0Uuah3F4r/T3fglCiFmNhuQeTmqIgHPdpxUbmoymsNroV5oD7ydwSH/FruIAuiFstyX+nV0LXef5
iif3evs37/ovrkNGzSxVNKURk2s/3f09+KowiEJEaSWFntvhXwBTna/Q4IOPSsjBaaOOjN2QRycb
MAJNR+WLxlj21AfWO0G0nOIwso6+gjFNGMxCKpONTW0CMXUshdaT710FnbcDATs8zW/+P7/2/+W9
w6yNBy9Lq3/9N//+muWwOuHl//TPf52Cr0TQZh/1f0/f9n8v+/Gb/rV9z65fk/fqly96ADuXJT+/
5Icfy2//492tXuvXH/6xTuugHm6b93K4e6+auJ7fAp9jeuX/94v/eJ9/ysOQv//+29esYQDIT/OC
LP3tjy/tv/3+m80d8J/f//g/vjZ9xN9/27yW2fs/MCK9pt+qn7/t/bWqf/9NMf/JeNmkotZYWalS
JctP9z5/yfonIhfHoUlNToOgGKQGTrOy9n//zRT/1Kdnm8OCbBkWD4zf/lFlzfwlbfoSslYDVDd1
uiN/+983+MN5/Pd5/UfaJGcQmDWVvDmtfv9+kBrcy9LgCcp7tB3dcuzpwfDdwm+2MjJNGWMnLUam
ZwytKuBjS3g0T0pGhcjgykHPWax1q74VAQtSmw4wvum6ZTkgBqiw2Nc7b9WzlVgYiYx4cMBUA4ul
lvERptc5x8mAALp/DfsCWaCXrz0JW6sYygUDxn7D6IsMZFvdjKZ3DSViUTTvaHFuhyr68Dv7aPU0
FUsnOSk634bg5Ex0mY03iPKgdB4cGCoLaIHDIujbPXPnFzAoV4kqnwAA7gU5sIGmo9Ml83eGiNrh
SPvAf65Vgm5dL33RouxFA5O9mn5aMHzVq/L03WXxx1H//iiL6Xz9fJhNHvqWbeAk5pT+VDimZaDH
aLb0JbhSMnuceOr24RjOVZIUTdILHJcESoskb92HjGWN8MiL9EO6zEJ4XD9MxyJ0OLgBa/7CydIr
tRBPqcORxfY2LEk2Qy77YBXKWi+NUz34BBw4AwcmJ3A5Segn833gVkEKO9FyTMgsH2n5UKzclEWD
LMzn9BvoXdkgJog1eZe5En+NxydANw9o9T7C1n1oAuui4R7vJHJ6v4H/V38RtXdxC5vBMWaddUDy
CXahS2Sc6Za2qKhG/Jh9DhZbp9ZF7UPCKAgQw+tWGsOvReLj7dVbOsipq1yXOZiAxhMnzXgps+TM
9BNHkG2/kv0MMtOncQqrCR06fOi+SUCV18OWEDsaSTsfTlOEZGChOPZD2XBiR5SC019kqqaLDlA8
+qlor/dmt6vs5IkRIt3qkM9Smj3+UaPZ0jkAPCLjFwFNgDpkvHKL7K5mQrVySJTuDPulyTw4ftlN
06Vng2MDx+ZdT+2HFMa+6LOHquN65MaraDkqcCYi3lGXcHxsvBRSR9rDiysFAfzoK0jR6eW1mfXQ
g8RnTn6e7ypcCS9kDkHC66FvMAwxww+1IC89d3jQlcqy4XnAzD5b2naA+kB6H2bLuXXoJC5SB7eW
UsO6m1RSXGXTdY3N/0yXEQlbzQ1tgkCPuzdjsKrFECBpRaywGwkXBxTFgVC9jyFFE9Hol3L6NE3E
SuAMNPrKJ1zS+G49a2vmEpyge5dU0UtAHhfwOnepqta4UDQ+N+KQL9hgT07FoUWJ9FFo0bEhNA/H
5F3LSFJx7ysTSkKYqB/TB1ACnFwSBeui9ogJwmjQyTBfo1xENVB5H0U+Kgu9bu6RTpF5FJNdIWW2
qYjkjQPB3sqgT4bbF70rUxIF0U3TdqfCy+7na78VHBodjSQYmM2g5wfb117nT4eY8+XX97s9tfF+
XFUJMLFUSf1nGgLz8o+rqlQUGCNNJvBFhnurY7qWeumrYyc4SxT90mfiaBHRF/nDZkCeJjpVLMIe
tFiQ2mf0RB4JLOGrpTuT3ksBsETWU+bSFM/GBhlWdmfcqYL7II8iaLAAeC31WBo4f8MWDRAWDJ0c
BkvT3mvJr0Qje55eFcGtQINAvzwGlhjgM3Tcr4njr5Hmc3/k47B02uSmJw1uNLcNW83W648wg45N
nrz6ClMzBbdWaIN3ipJXhIkdc853S9EuYywehD9lCsMgHSj3wfRR1QJIB6/V7tzJu2+pKQnBkBNG
YPA+n48t7llBF7og0n4//RrRueTIVt/k9HlLC7TV1PpDvjl5dadPb2Jb/PWp0uZS8edzpVu0Oqh+
qIHkT51vDpsIxoA2qZeLi8Pnmg4T4JJj7pIjYNkXevq7JtNeYhR66HSTTVGNDHiz4aTm/cP0asJg
FLS5UbpwyGxyVKySpXgJOhyWscWYp2CB0tR3xYpeKZfXmiJfvZRD3k6T4p40W1oiKt5B67aCx6xn
8oJWOmXUxy1XpG+9AkoeH2aSZ6+agUCZXJV7gkFeLcRbS81KXmvd2qul9Uxl20Bs5ej1LEuIwIku
6EkhBXNTQVwhwJoDyEbDxTW071IOKfYJ9pxCXKZmTWa1Z0w2Z2HzSeevjEF2a6TVedTFkZRcHwrJ
JHgBEd+Z5HeB4UoxbOIoYlZGjB+5i5l2RkY1IeLWhVFtDBmmrGu8rOnMsxiGPZbenR1ZuIGYurPL
z5ZqSNKjSyKXyeRj4xcXYObtgpnaBMbLF+w3CIM3xJvVcckjcRxRg0eYmxw32o2gXAwJXCPKo+cy
jv6mMLZ+nENM+6N5COFomk7N/qdGg9oowdSy15a6xQM6DYBA2BAH7PM4coxMYhBtneubOeYSHBN0
XeK+55su45r2eOTmbrkwhXaJWQCySD3OX9QC7sI65GSZ2aUms5RhwRE6wev0yibVuCqG5FWJ+RU6
DaaFkHjo6WlFTfya1/KCovgSdM5ZL61zZmCCB999DjWbYxlxsBqFcz29gWzQLq1Qj7rPBYrmm4dm
amXEjiubsStwufOb6vZC+4i9FEiwhZLaV2Qh833DMsd5hfm636V6i2wq2Fsi5cc6WClxs+27jo6s
aKesC36Ixh+tyx/QS9cBjZR5EVD0qb5pdj7LmjllkrL4ERh4+fU97PzVSbJAKjDVk7qliZ8KwiFV
Kj5JKZah2dprxSU7WNeuay09t1b6WlnZay64zmqyfGpQHUtNcj3SxU0q4h44f9zWevw6rczT67Ux
hzJKLCIoYoJFwb4sgs5+Q32wGklGWRgqC23KN9BTPwL5RGX5hKv4znEbvshtaRJUS3QK50Bxo+es
IDiHczUt+CimuCENxPZEjEUauW3VzsV0Mh3dLOC7MrO7RI5xaabVs9bkuXYnziLk6WE7FPUpMGnu
qvBWq+mZ0jDGabuVYMHwOxYM5FUXLGLHFK5H2oUXm9VMM7jLYYOu0ohBWh6zZg9VR7aRAjgwBiNq
dMsiY6VxFc5uGrQvECnxr3rtCQ4qpIjBhnatRs8dtgRKiMN0/rBUnacF28qYCcgmX4D8upQ86/qM
5RyMT7aqRXuMbeNSehBpbmn0Kn+zckvrz5tqmhB0q+gDSmkzyfrxKcsB9DrCwolekdl5rLMXtUhe
qjE/yyQ7U7hcSh/rQ6tk7OaSY94qazO/GHJEbJQe3Qa7hp/DUwMPE64MlV1DXxKkWxT1xQ324J8+
cpHkawvpndbU9+xZQBkn3gD7Y1h7/lWm1q9hkR4VMz7znGcH5tyhph7Zy2QmjfWYbVTBfAGoU/iR
lt4HXnd20VPQfMuiKVd8KJKQNJ+UkcBZWLJEtmJbq9rvHJZMJSQUkyQyHaOV02TYvqDduRidVLqx
y899mcgfo565D/EAihXf1p7EJFPd6DXV0P8wd167jWPLGn4ibjCHW2XLki3LcgfdEJ3MnDOf/nxF
b2DP9BzMYOPcHGBgdPfYlkQurlVVfzIfCiVWYca78Pu4vyAKYCQ50J8K8NaZMNGrqbvrVnGKsJda
KlbT4yqUAyalPTk/NsPQTWEhxGZaQMYA5X1LUbF2O4I3KFdHs95jofamtPBUlc+oRw8hqiOzJmgF
mpODek2F8wf5lCA0Phj+jO5Kz8dT7nf2ccKPblWRGT1g3LAm6gVqnfIWduSvw6EyyA2Kq4jAFxuP
et6V39NNGDl+OeX4QyFNvVcDjERUjGFGPooLgrRuasAqtEhrxUAuYFI0c5SVlH0hvw0pBk2nSFdD
rKhm/+ZoVKYFRigGPobbpa8AeT1YvXNKJk4aCJD4b6fFqwKKpc6QOyKdUGsaWlZSJVXmqLPmWHtu
md/tkRrZRTQNMDjiHpG8Q++Hk5ho/Tpubn3gHOMuOKOuO4CnnzKUDIRdPhYuQUJ+csdt9r0FB4W0
ox3rJPysyXseg+ZLZlsPXZzv2yn6obQIQIg6XXkRhRTaWBRz8T0CF6BAUn4tnfYsHi7TRMtnO/vp
3ZsQaCsJ08TMpraftlEzfU38+WEww2ek8+92hDAE3gm2mfGVPgx/Z2nlJewqaVkpM05fB4PYUDo+
3hJuXbex+W7HQBkYIw2buOaT6ObgrCjFudtE+gz2Pc2ye207N1MxD1Ld+9xfIt7oNpRzHv0kwvRi
c9UUMz2loMsVlzTusF3yuneyTN/JrFAxKv4St9nn0Hdvy3rAWn1nSXp4h8rGCeZL52b3Qer6yKGp
kVtjDNmnCqn22goTXJcIs2pbJ0HGw4McoUEzgzuxM+8RtM11l1nXoYs/tzWfeZCbDeNvBX/ji7Q0
y3qT1nuMi9dRrLXk26R3g6BPAK/FvL44hUl0Txv3xtl7w9XhNlq7Ts+vkRkfMHHYYu1EL+hzW+sq
vDKRWo8RpLXc4WrO0kS35SdHxYN3QLS7Uu3vfaO9G35zCGJ+sMroX2V3cVq+X/rv0CSXY5rx25EP
7SEbi2xIvfjQ5O0OwsgnAORb4SPKpOVftojZQeLWpPl9lA84Ers1Obi41Bxqo9G9Rg5S6cAjNy3w
UAsx2rc0muylmUyi5LVlJsV99W59lN5xpaG5xk+a7HgLI7wfZdN80vriohQqMyDncxE8RnnzRV4O
C4PL4Bjb0SV+i7b5FqAkQLhO0rjCg4IP7vvArw46S1sVGMZtPWc8xDiIlXAK6Bv4fG4AvXJUlUts
Dc92KX9p+Wf85ylvg3d3Um41WZrkepUM4X13hQsMB7jyKjOgira/wmkNssPb8vE9VjkqASokI3uM
E3IDO/F4ZpkBg1vrSu5uPYfvMhFKVCYtKFxIR4M0Ol2TjIWfasxMcINshJVtTvm9jIpLV1cXazpi
mH7BCWKbIvR0vPzS9Iyd8FeTFSvLUqmhcEbpu1LyMDLdOzgpXmRNySvxO1jFCS5bmpO+yRCHQGWy
0HL1c19ZyQbirUOyrXEJMfcdS2ifCWyyjd4r75Y9PafyVnWDwz/om5/YZcm7QzTT4yTqwJdiuysA
Hn6OYn/c+bhromp+smdue6HQfRtGhikvqdEtFd+scpHcWv1ROMZ5aFR9G+GdrwSHHo8uz6zzxxYP
NbuUqQG31JdNWhZHYW8Z9EGA58bI3hFpyX3o8JTuS/Pg6VzeLvJusiYnzghZMY2kaFkzKriBcU1y
179bQxkvg4zlJusY+4N4BLu/rxR1aeZ+b/Y8IArgCx0I0f5t3EmqUu3PaquLiQlnuArdBmAfpQWu
MXDRPMjqcnRPjATUIblnGQllsIL3OPK4m+Wh7AokRX73qQ6IovasNtpCLDBl3IOPNTQQlinqfQ75
aj8hz/inD6D+GalbGhJQDypdBwARIspvMMJs6SYJt7Srqj6f4IJCvCbvVNHVN5O0tzKlF1NS/AST
+laNL7NGj2HN9ILB4MJHa5COhzJokGq0sNUtco2NVKI+pFlf/RYDFa9mGMerbkSJaMzjTQrK1I5R
WcXJqqFb5jFW7BUP3GapG2cNTj+L9GKM7t7vnmZ1OsceLag2DBiU2BSESyOTUy/KfKay2herYixR
kgdGbcSVpOfWqFKXTlj66QhMFtspvsRRtTENnvpRN94SpFk+VhHeABw6l1TsEZW4FVPcuKTnFb0p
kovqVXXDVwylwq3eFA/W6CAt0Yp1QgNQuU+wbx4YQTEFpD6fY7RqqfoelKKpWbUKHs2G0b2nKKI7
ez/bw0QZUH+ZehoGy8boysHPmzESb39oo5iPtwHrg8FbMldSzDcZD0x+/6oYn2TqssxsNAsTTK37
yZPJp7J52aXlcF1sKi2HuEqpvkmHlsmU+1T4DVUedsD4mh69nBDABpuNbVHFb7hZ6u01TcZHuUhO
226tzL4Iz9aqQzaBDIY5HUtrIR9yHnxAlPUYY7Nu9pSlIWbc7E1MfAMhHGpvLTOdScvQKDlLb6KM
xluEJXLUnYMpfwsK/2vlPjfUONgySGuglRs9VBgp263YwQ1nAoJvBYTV7WAr6AFuFTfS0otveDXt
Gyd/lg5BQQhUEALcVMVO/j6M7pObM8YdmOmk+N8tHUOfPJXW5yJDyWOx9qgMiQzOrQvI8Wuo2puq
54I3cXpKyPdd5haKdCt+xKpJVe4NZL63IMBggD6ealcaawO5h8xXltZ07G8oTKGy2VxrdIeroEh/
MRuFn5sXF5OmrVg6RGljI4JHp97cj1nxCHP0Tah1MI0Z3clzEZvWA/E+67/fmBbs/7eNCdTZIbvH
xFBJ+x2HUY0hYHwe62sZ1i5FZooNlWtqH7Nj5kE/a2hWOjXtgsv05nB2e/sp0NVnoOmPGnkYsmRj
949lQ81PztNp2UuLzxHQ0mrunCN6jgN0SAboPTFVY/KO5udkDCNOP+qqllNDNuisHU+FjwTENdrD
6Jl3OUD/4fO6fyZDfOxjugeHw/Zw2/HU35iQhdFnwLM2ryzlXxL/7ENnZ0q1bHGYOnLcL8P/OvRv
PW+7mcwDvi73uIvepbqWo1WaKgRYBLltB/0VmR01I4U9ThMXuVB4UR8Rvz/UaXWhK7hUQUDgnb0W
PATdwg7PDR0mRqDtxacmn45SiS4gkBSa1taqurMXUG/CZbkZMSVfXxMWOfMyHo58Vqn+CKz0JN2k
YckVD9G+eNU1tbNLiDVxAosCBeEeKL7cTq5/wy7LwMnB8iwmrQXjeb034ZxZz/YUY6eTUMRK01iU
/CH+ju6eLjTvP1C11Ca5LNbvy/9UXJCMMqeT42zFD+YkV0M+FodGuB7rFPMzRjOV1XOEjxz67DFP
YVBgVUaJY0YkM9Z4R2Mg4GLMxj5mGdcR5gK2qiUagSVFXVZQfIyQ4clxvhTkQcfLNZC2PZKvO5yi
XFwZNmhbXUAHe5Nhibz0ahldO/YCDSzXnARPJXpvGNbhsYaKyUldZpHkiFWzs8dXmFENNTUgkrci
46GHksoScMry1RmRw5uUdZ1Gsa6gRrCU8Bi1wQNesizzhoQJF3KZPCxSG0vb4BGcM5VnnQojwE6o
yL7LSS79t6Vj+0GbNEJr+2hksoBjRd4bpk/JRmCiGOBhhYlU8mJ3ZGky7yZhqE6RGVWHVEpArOn4
YbnVhZOvI5sE+iw3H6vZeo/tF7+NJgaW/FZPZ63S0ejAOAuUZktqJ3q4r5lJmpJJqSmNMo7QLwye
Dszoh81cyQtI2S81oDrDDM3G9eCHP3wBdew+2CNy3AShclu69KUB9a6lVT6anYEmNdi5qfI4RcWb
3/A2CwxWWPRPRHXKs9D49kFWb9jzMr4+vGX94T+/R8vMk23XX4m7OgSedMzcE2NmPfHYOI71i1R0
vcPTu+xv1nhCCnUzeC4/OmS+1aGVY5V8oXSaBU5aQKy+KgkRTC/yu6Q7DdlvJkLU88p+NgxiJzp7
IOIWHzTs/Ie1PVgPpa0cm4D9SWrFlklOlyKOxwM5ncM7+NQlVWTOwvWTsjOMy2S3VKOuQ7HpuoW5
Sz3jCU4RG4ExEn/kYKLl0DvhHBwSM9VNOdTlotqrAc/hJJd86ZIUFVMpw/0p7ai8tBJzBSO5VF1S
hcxvR2UrMLEKM5uMY85VtknZKUqbb2zC/mIzFwlyPvpUN19ylXwwKY4zNqila1o6CMLFyLXWKyaQ
aO36Dyx42Y7tsZ53bPhcvglL3yoJ4YqyzGS4EFPDm1X75EMoJJTne+9895jVuwFRYjTVOffZl3HH
C6NffoLYEcHvEppSuUbDNByYZtylB28LWreCPTSqwmckzueU7iMwoveEDSuf8u95mb0WOipafI7r
yIp4GP3osGDj0lOZLAiOREEjlsZJy/SvZkc5JW1ZqdWPcxpiMsl5yg6uuMU3Bxb3cik7/Ga3Vtvv
l0+LLJxiWp5TY3ilEPhl+qg85LOqc/Pq5dcqoqlZBiq5lj7POrrXGsFg3lq0CA5ZZMvToJT1umLq
ICOL5Vbi38esJVYf+8m/yEaHG91hNN11ydbw9+fXMlL+03kNmQwyD+iA5oIR/D5y7mr5V4NyFqUq
K4A1YzvTtRmzvcwX5sFg9zW1NzU8RPbOS+sXXFAPBqHuLh7Qy5RlGRnItie3qc7iZz+YV6Ozzav6
HBbJu5el/3DoWv/bmevSXnrSNwAH/nbmZoAZmEpPKHwznvMwvWgz+yu6D5oXTQEorH44nbLOTdKr
63fby07jTVgctWMebBmQ2ssE07/V6J5XaYdTD/4JOpQzOYOWGY2cr8tmLv+CKd1DpExPpcotMtXu
0U67hyp3DnaVnWRXWs6v1osxi6C/ipA7HdIk2rS59iyPm5Ig5neq51QHzQ1c6yZbwNKcO/JusgpH
jQyinnRfy2MWG84Rygi5m8QdeLzo3991U4CEP911zXIg7ZiOiZBDmG5/njhHsMtxmeFRb3XzzYLK
X0JN6QoaFYGEcP/74mVfXcumIYqpyRiI24K42XqOPVUPL5YyVjgaZdDuVKkmJ/2V1LzXPiDmqAaM
wcuapoeUxqUfUAQ2FaRBrLeXnkngBcGJKEDnNPkpuAFU62ndjCRhx35/qLQJ8CLR30Ag9VWBl9TK
DKd1L1if21D8/v0VMf7SjppY3oscAt8EF7RMltwf+EPzQLqwo/Ta2vcnkq6tfUTY2You4NQVbI1A
GCh0lJufTLBdSNoonfHlY54rozE8jVAzmSc5Iui9EIWgXPawqsL24oBS+qZOEVuLW6JrhkKCjQ/g
5hOH0cITGAKLoC/ztW77J+z4w1UnFWCYUqQgzfcRB80Ckusj+DHo0T8sBu0vswTZAvjEvB8sHNVl
sfzho0dqbWnF5JHfNsTfNaW6gYEy2Ck2aYcyL6co6h2gF8u7NN24x8L0mgScCVZIDONshzsJlf/7
u6F5fyEe8J50l38HhPIcRod/vh1xx6Hp4qawjvrs7iXFaSk/ZKLuGuO6h8S/FHJCQMKc8T2UE2uZ
U4928OwF175svxQRTCQZsxaTfTOm6hJFhFMM5kkmIjLsnHX7uXBPs8vmQagYiXBKioUyacYf1XIa
vWt9uAnyeU1y3YM6LpQXX264/PjkQu6zvy/T5KWKWYhNvaIfmcRufFyxpXZq6Tk8GTjK5iP/4BLf
DSjd0oI1bFhL+WbDZUohG68i07+1LYNFzW3OnuI8ZQOjrDFh7pnhyd4R+oDAZOmL0hiLPLNmZMEe
LR9J6q1lh4qi7gFlJdOc+WPkupQxXS5bDUqW7fKSC54iVVhT7AINwwIpIVXNvM+IgEIeglUvU2mF
7EPHVb8t1KFUaRGwEFTA0RDMdAsCs9RW/EKJ9JzLwEnzhq8xbJaECgy0TnsMFI65wT7EevgFZ4iH
svcJcB8PVtJwvLo4MqIG5xLZcqOW4WVOaSlUlnhKL2GoPmC8vLZljDYNYrg1GnfbPgCBHrQWjxaS
GzfLTFWH8tf5OOyUgmgAJ8qI11lLD4Mb2bsRFO+WlZxCegA8TVGE9OsW5teyaEIBHlIj/DSFzaOM
85OEOUpDNoyavef6cNWhXctjrMuc1VSR2qbVU8mMWuCepcKZjOSXGZkfw+ohzdeZ7+WIdDMulLnG
yfDdHHjeFTX+htkeyUxLbSvnSeX7Z0Q9ESuhwgCH6dbSwGYzlnwqg/xZeiNN2GLVRDqy9dCH/6bB
OfQDoSAGFaYOsNH+AY42VZnB/emYAJJUTU3DRxapn/Y71ZdJaWqaDMXXsg/GMbEtHPE+Ly9VujQn
0gYI9mIlNDXD0QIk0QmOJuX6lob5aUqTC5HSpxExfMLfBcnq2m9V4L1gMXMfZXovW2alAf8hZawF
OBLQQsbJ8qwIMCVNMvmXzyi+gEMFYzI1ewUGWa9HlejcVn1B24tUgl/UblMCoWXlDOBU5DjL4BZL
73cBTuUdYJJ+g9Ep2+ny3OY8qJJKKZDmR99th4iIAkSENhLBhbcYxqBDaH0xzGZq3eDcTLJj+y1B
co3rW3Ynk5Z44VHblO18YE3kFuC4cBZ7BjnLH4LpWdGCr1NU301mAOtylMlAfpdVnJkQ9AKaWA0l
5dI6S6+CPwjwkKMsC71cemAKkgRmg+dXZNywcSx3XpeqzS5fPSDqVZXSk376xQSY8l1wAun35RF3
jfLSsHdOKRSriZRa4QoORXyXzSkIcWOBd7lsUnLXupxBaORsjepMsMZNs6NDOqcvPYqCrXRLRDtk
y4pwaA9Z1K9a12/oG27qUH5c1aW1XLZEnHjgWZF6UXjp3SlxSNDj16SRHUtAOIVo9T7HjJOhFQ4F
lLcI+HD2wXXDfYp5VKWYXjbjDERTfJozKaGYnNG5JA9Bylj+FbgOpAVkQnpkPYu/uUq4kl7ZA9Ra
oERSQ5uVE6avPHg5FeXakdZLPrxOItEKGxH5KL5D+Mby/bZqPpsGu5i07Y4b3GE9878eyfx7Vjy2
xg8wumK6woNBpBJkENKxuHaxIoAE2xrXSY6dhXasTdpzRDTpRzv5AYgKvCCNZBwrv7SeCKcGwwSE
fJxY+V2Wcq/619rDFzI9yZvD4P3iYI7HD8WPDIU/ucAz8ogYUBLtUd2UufajHPhsQh5oAenK6VSb
wetCGE6axXQd59q05yOl8rlUvncoSJHkWeh1Rge4iCtXedND67zVdc9ox/pquup94piFN8QBaUUc
s4V5lSmDOqzCTP3xnyLIcUlm9JUfHzMQK3BW3lnefurJkhfytJVuNVgWu6XrghF2GgMegMm6QbVe
aNbJHJ9bU9l/IIbgKYK3JG76Ytb9Nhp8wisyinZqK9VaW9BbZ1d5rEY8lBm2LCtKA0yf6TwEmBUE
i+S+fyOXLbEjmhrjL0kDIzCwNMnCjvA7o2MIVW2FnLz0dLbRvhCZVztHaaLlQBCYSL5fLakJqOhn
ztshvtV+iH83hNCYqZiOeGMBQ5cDQRazwIsuN4/kJIJYGKYNTLhAWEu7vMtUYunZgza+y1Gby2we
keMcPyXk0MykcojPIyavPDlN/mpm3Xnq5zeqpW1MPptWA5W20IX5pdK3yS+Oa160JSCDvVrOLkGu
bZw7YcWPODny1MuF82UJL53mMoLo8H83dH5qYXGPevnFrl5d8ydTpG95keyC3nv8aVmVRX4H/Ww+
G4fe8TZ6huhVEyb9EPffx5Ff3OJgGfNsY8x4K/mFiAfvZQm+ZNsMylgbJH/wLqOcNNdBJZuNd9Z6
fr5uB7ZYmUVgAcKz475kCyNcINqyD3+SrYCo6bac7A3FkVzLhKcvS8ybpriHpfr8r0Qi/7uy4096
kf+bjuT/o0iELvFvRCL1t/zHrz+pQ/j+D3WI9y8IBCjJIZ2SF6l6BsS2f4tDrH9pBqoQlCEq+g/8
OBBu/FscYmn/Ul2VyTnNh4X8SXhR/xaHmIhDLBf2gGkjjDId2/5vxCF/6XAAI1xHNdCxIrY0HVd4
d3/ocBKCBRjP4bKcZsN06CHOb32gNOSlengi+iM8pRbmkEXn9K9s3uPAFrx4t7otZsTOPE9P41QO
pwKjwv+2+8Jjw8CswkJLxbHieb/hoGqmlG1TNMjpFtuQrssl8vtShZNKOhFnBhxJHK0HI8YoZ3Zo
HMkoy2u4897EhturcJvajso2iDHN+8MdvnxUen/Ue/ymOeRS2XinGCL25C55zu8KtaiznRjKJWSL
RfK7iPOBp85Bac6IB2pzVzrAp6rbbqIpLJ6yVEu3PdEq69RKcLeAhEJVohdPGOuTt9UYRGaM3fSY
J5P1GkbZd6+2CVwfL2Yd1Q+1NzlnS2HSCnnoSijSPhhw+8QNFA4xvqzPJLPB37fSTdzgXxRC40TB
OYO5icOCqpFaVzolAFGrPyyOSNoYrAMD8+IqRIsW5v1ziwLIVY1o5xNptlkSFrzECw9YQ4l3MZ4E
BtJvA5vkf3CjkUfgT7U09xlmnwkL15P/HJ6DP67BorIiDNQg83jlPK7MxuCknvsaI3qC4aavQ6uG
T7HhZRCAx2kTlIr5mhDckVtvfdkXT10NJk5AveJmGhT5o49Y663w0So6WlU9GFVsgIA0wQPugiSF
DWH3IY2Hf9TsUzNYOwoOR8aItZ3CNKufc/w1+wwnQ/K/T4ZYuS5fMO/3MIdVyajisfmH9bQ0DH9s
KBzEXjT1qo6OBa7670xHo+hsvw0MmMTLS6uB+mAUm1Ek+KFDSm5NG0TG3w2bQ+PNjbVHDa+xB3VI
54dF6J81GBYugRVJ7Ic7K9Su/7Di/3KbbJY6C97GqQhh2l8UD6ToZoMN0BuG9c9Fp95YGG81EXRQ
vH6Qr1sXP4eRW9ehgQdFETwj5X9H1DI8d3bD2I9Y8FXmQXTza2ANtahJNfTu/CxShGmq8fgMv+PB
1Zy1sSFnqiezBjdj7FddUzkXEFz/89QMBiuZ3O2cONsxfB11TAjtuiPlVyHieYAOHYlJ6zadLQy0
R5NaFXCuN6qvs4NTHp4JNdbWPmZUpd7u0B9EuyR/UMVD3rFxgOoxQ6bCecUIFK7UGJVP5M/89NLx
LXVH7RhYGLH9w/X1XHb1PzwIGKsgIFR11SHkyWV2a/8+vEXo440kJIIPxWTSjraxqlvvaRz1lyox
TFQ39PoUhfq+cJsNRmDeFkMzkvMINm4x3DJJiUOkeJpKDSaXt7b8PjuX1g/mK9GZ5pR4icKBsznM
pOx5zhlfRBPsTcHBttS+1wHOYtaImYAd6u+hrL4ZB7dxSLeOgyhl1jQFI9Jkn+QDuj5MEjeLQYhd
ka8UMqH045I4bk07FbjBPXZpdwsV5kw1ZqVzYV1d4W5BU9AT5V6ps43roO5uxjp+q1t1H5TV0YDj
nxFdB7PHoBvJnrpyaw3TtsZaYxWF9dVRk3MUuuVGM51Hs9HxfcT2yWyuYTa8lEyD1xOOp7rdpBv6
UyQy7vc0jrll6WsSBp8Vf9xosGNIsVgxRKerhgzRJPWro71CNsnXGD75a2Ld0K50HY1c/JLZ/beC
qX/WYhDPXtHgAvuche/9EJmfNNpcJ9NgMRJWQhzHhdwDpCIqLlhlnxsPQ0T/3BdWizFrO+7w0iRR
s2hy3P7PuurGVyt5xkmynS8+Dj2bDKuNEpmFXW61nDfBZq1tFCVy1rXt+vMKP4YtfGiQbwIqS1f5
NmSqhzpqIit30p9jMus+vli6unRzz3QwxcHps/mL7pVHB99tHE9082hieLvxoEpemzAetp0Xls/O
FMTYiGjWSSsa75BXaN9ARvYD7iF7C5HDxXUNBS1K2sBcnd/D1HV/Dl68Jq0ekor+1Cha+Lx8wTIb
boU4MAV+sDa03j/1+CJh9JoTG8EvwAlhMXoJ5WQswmGFft/8ZSafS3wlQ5LVyodknIKfpZ9+jWFG
3yMLYz/i0MxPyLZHSBM41rq9vyGSxz51Zt48qSrDwFzLgMQUaIilh/7KP2qpiXxP7QGxyhH/GxzZ
MosubzYeiZvtL63Sdjf8ore6XZmfk6rcRUGL+CQyqn2lMDdSHO9TMw3O3qzneltWYYgsZETqSNp2
bbXzc996qNnG4gk6ItoDrE42dg2tytDdB6+fXfF8mNZYG5F/A3K/66ZSZ5yNr1/IGiKBI/g2OjLL
qfQXNBnxxTCsZh0ovXcsSM3Ymm39vvytiQnd+fgfVbby88E8wlYB0sEIXDl+fNGVp8oIspC9A7+u
UJ7xKiqjY+rkL10RXfQkw99d76pTZarQF3Hc/+z5T+mYeFu1lBRzbz4Wltc+t41trwu/gPg25tOO
2WjPwh4DHKz6oV47Yn/w8QXZ8To01lWMGK9wIGB17fk/XxrcoA59EdJeVdycHlM3HLCGL36jMvnk
rayjPNSPSl/5xBiEBkCa2T86OkQyJpwvscoHRE/cPehp5z84nvkp0l6UqP3lZBC5xih5ISKnfnay
yn60EhNNU6idtErTv9n9rhjD/ntUuT6S0hmlkinG87WhJqeyNK2jGYMNy9/ysPM/PMI7bFKUuG8w
Mo20U9xb5yUHrCVOq4lwOYoSVfwGpoDwmbmCUlDoB80De8/QV3Eqo9bEq7iIwleMMkZgNnP6Us5o
i5Ba0Zwt7ohkLzT7rBZLXC1pj5qL9QaelRskLjF5wPNwXXIJgtbEX58w9NQrv6rt8EurG+zOhuY5
NCgqNSun5NHV9Fhh40HUWKa/oCM9lmPdXpPIrvZ2vfdGvbkmykZtWu+KVeQ1N0ycNr2ivZAi117q
CYCK+BH/EHu5B/MiDogEJePOjLWjhpJ+PU/Zj0IiBcYYP33UexjvH1VIZcLjRsHVR9EXy4pzSMzD
elysdpwhCL+kvTfdd7XR5jerx+NtNgoG/vLXJEso3UlvvnpT9KvvuHvZjB93Ngb4R5mval9Oj8uX
znH0D+c0o/XmTZ51xQniS4vgt242geNVe9Ob8k1PZgZRwmbfkp9ACBXJMt9UnGjP4FQU5LhAsouS
GWEPuSoRJMEaG+L+qjtTcazNtlyBevdXJQ4yZpLp596yuyv2aN3Vyag3IxNBkNITtdWbGFIvCXe4
/garKiZ9QaVHeERNMUIF5bj2ujx+jEhzROkrf1z+vvzJzXPgOS3ZjkUXXNIBV7rFQctvEtBX83Nt
VP03LcbT1CVFtOGWDkGtn6zSJL0sItQ3o3jZ+PgIHAxJouHpwLc40Uhg1kZlVxqzWOZl2m6hVPkp
plq4OdZ7vITI9JMWYRYlVKpPDDrGbQ8h+0ylQ/RDB5/ez50XhZCgF5mWykn38yPJLygRJrgykoUj
6DQodrFirl/mHtjWrMK9hpnhthpK4y0s8ORJ825riK2Vhzm0ZmExlaYDChA3P/UI3/Ej749KlRUn
Xc3ZYKchWw1VmN/8ilRTLeoxLW5Df0d6s7dWIDNBRDQqYtw2k25oV8XKUZ1sM/Z2AKI64tEOb3Nd
nDjS+muMXG8PLalGP+i+lKMfEtU55A8h/qnAAHhzDd78VJdq+YIc77Gxu+4UZfZ2joPyK1amRzwb
Db1/m3LyDMzRrXeta2W7oqg4iV0jfXJmBysYpSRpsZ3I05rCM09jcQ3yX22p2Z8Tc843OnP6C3lJ
aO8ztXlVLEAY/IN/qtZQ75Zvz2o9Oga2VB/N8L1DwX7CubB6hYR7ZyrUn7w2ql+7LNgZcKw2dKHF
rnOLF5WSdNMN8S93BsDqzOc4nsfnqsXX2BbHGZ0tJ2twQtd/GkMR3gxr6HEnM9dB1VnHZuqf6r4G
sdJK9+yk4IZ1wtFFn5hiVbwLBucraUntqsTJZtXm/SVnmvE4lypsqSLfp0Z9NTlIj5QowxOsW7Kn
8StTvVLDUwBYDN9I2L3GWo9eY1zyQvMOcBBgKow7jhNRIpZzG+3IqTMGTL4Lh454JOwrzrLorHqU
pml9HsI4eZva/tz0xQsGKTwsQzOzWRi70UeTiNnxp1gLrFNDS4jah5Qxq9Ff7dggUMZvHrl2TK93
9ggsFKftY2VO0bEkaS/eOX2p7v1pOhsxOW0wOzJA0f67x+8Jgp4JPyQ06BLcNVwIxk7ZtVW/Rsg1
lL5yBr/f4l85rp0u60927cTbqB2n7VxOz7ZLwWzOyiZXY/tgduauc9r80Fg4Uw+Vvxsb6wjBPmRr
8ManLrhGnebvdE+hiM0VyjRdeSwNd9wXeJqnjALLJnhJnWxYM1ZsqPfqLSKOMeiJ9BnfkXsZuz49
+mp40gzySAqKu82UqBtvxm/aT9AUqtN0VxM1vho4JjawMoornauDW7uhr/WCt9KFw0s1wyAn5vqx
Tcod2fbuEdc9ajaiKwXLCQfCYCyb07DWx039WEUqY2b8eOhBN2hC4caN/qudKx65a9ouKIt2Y3vd
3co9Z21l6a9uCp5Mu4ieRgqzeuzynW4G1crLN1FZYyjaqhB30p+zV24UWPqn3JhvZPEVh6pw8eXr
obAhliINJj11UwKhk2XpTKx2zOpsdCDDTeuaYmt5Xx3OllUdlRjZOqaLEL34HBOiDf9fwb0AC/Ui
qR2iYe614Q18Bj/mPPzKAGTlp4MCU6fJdnM6/fImiOfDoEKU1T5ZmTNANIpIrVfKc6e6Lyj4IZMa
fnlIYwLmE49YHe3NIZNwMxSWv6+a+DnWHGsb6fZ7xyayDXWxTKup1ibtK6J83KSa+Es0KRA2CqvD
w3A+Gq7i70zkQxsoOcfKbgfpTXvwwQHF4Y8Bp3LiBLNn1EkApO6eug7f5Fy9q28d6/7gDfg1AySC
HDfGTg0DVmw1n85+r28w43I3ndNEKxML4c4ai5M7leQmxjNuqNOhsSufPOmGzNUosI6jlm8n1AWM
GWihknadllay68Nq3IatcdUmGrQEWtqUkk2elbnFdtk+DMDGEuvjrJ00V5/wYjo3WnmzvL7a2ZXx
ZJVddUzxkul6ljM2YQ290bRNc41JYz49BgFUZIetXgVOR2OGTmuafmGjtNdJJHowMZpbqyUOwY5H
XIxRGauKYjI2iLRnyvcWZeZlGksMNjqR7BYeEOcACbBCcdtkeGDfHJ0Ig7DV70HBXL2qQhtck+00
mBiHNRC7Js09liiuEij1B3UeYK7bBPEFtJjpXCJP5NP6abAujcY9eVnS0+PGOPVZcUOpf8yyHtvH
Eu6+4nuvHikWKClIoksgPCKR9LZu9n2YkR40gfjfh8ya0JqtoNV2D9ITxUoF41h1uPmkLdMcrxkK
K7vBDcVHgSXssR0hdvZBEDm87cC/xrDLHu2q8ldWOR7qnv0/7NRi73jKN1wo0nWORYcHm+gxbQyI
S94wr5mevhPUSq6YahWP7aisncQ9YV8ycxoYj35g+i95ab9QVKm6UnzD3e5FgGe9SD/jzPkSNzY8
3pGcZtSiOY7iVCMu6eNzbObnJmUQi9RafGFppmZr3s+VywQLOUDYVz8Kb+BopKFiTU4rvNmLde7X
mPqOeNJGxNufbQ9rbMogo/DajZt1JcVyOh7CdvxRYcLBhlA9JE7QbGaiXDeN+2TFGRT/Pv8Jge9K
OL21ymdKbNsQX7si+x+mzqu7UaRbw7+ItQhFAbcCFC3ZlnPfsOwOhCJn+PXnYW6+c9PTM9PBlkTV
3m8EF+Irp8qa4U43aCNu8MxbegepwsuaRKZvVNVD1a0cEaXKAjcrqI0Cj4hk0gaKqom0SviTpDNh
qG+uRhbpxAeqCymdgo5I3jO7peHI0m2URzZ1hm1cnq3e/gIUqHbm+qszZnXItXzY9zHFKaaD79j2
TnEXFcSerENYrsWxtiN1LzFX1cOHojDTL6aq27ur/eySosv6nCNENUs7cM2I/damFaJuEMJGBpTT
FBPEkXT4gDcgwpyN2i91XoOiKwC+jTQLoXx3Of2caEHE6BPPHZbatPiTS2Qqdr8Dli78eShcWndp
yT5veQ+W9BPJQDKO9Q/OdJ5bzdzL0WiILaq8fc2EPs9rcdKs7uQiaRkp4I7tv0taNL494HNGS+vm
p4rAQGKPXhza4jEOErNsULYjLEJLa9qCm2QyTwNeEOIOfRtXiA8PfSCg0tgPyepPTTru3MXbcv/F
wQRYuDv18hwj36ZYF0K2kBwJuFntYI04y6Y0TAYKckQz+4mKkM5O4MJ2w1Xk6lWI5nr1+8qy/Ljj
7pZaf1IdO0td0RPKfI8HeKY/3ahlqJctgYFLlBzxtJ0MUEApqaDb6AYScKJzNtJsSljL22Q4+7Zb
W7RvVn3Qk0YRsFSRl4TlELb/2nYHZCPdfip41ekrCFgKugvQkLyC3rcjBymRNugLFKC90LdIyCQN
MSx/LB4XPB2EL84AK225rGhplQYk3qaBq69cKaZ8WJHHBbqFPrM1mIzUYC4h2U6Xier5mOq5vZG3
JPqKigbydByDfPtUbh1BoStGpADjRZj5rzLt6D8vNb4Cm7rlvBFXiuSCYgQod+ULfTJiD8098MCR
/RQRStetYWJvBxrchjC7YLJcBN5F3/nZh7STH11zhoAgRLpUHaylzTtxnNGuHMs6ZEkK7IV32F4d
4xgjoNSoM8y16Cq4H/ZY3o9uPzmUho3cmHZZhZmt/5hAX0HTGnHYyW2soxtzhwf+pR+jPcOp3GWU
7GFjZneguxTjbe5ayAlV2E796sPKj7s5XQLB6cDhH7NrzTPQKYUInWPEQT+X7a4oG1KLzTds41tp
IyFEanLKa4HzfBlKMzC0oeICcjRKbDjjXIGRclqGC60fyt8awPgGHc2PLO7UIo1DEpCxvSlD3yud
36ONb5aX9ecE70Fir0ZIR/vWaM+qS5Um8yxpYPz+Y0dLX6omfGdmNp5xieFeY6yGwq5unY6VlhqV
EQZis3FSWh9S5RYWenxj0gcOhH9G5EDcc1+lfsHBN63chL19xFKz7OuaoieZdPwN5GPg9KepasH9
NT3pNegKKpsJJMZ+7pb5MXHVObVJ+ak1k1S4PVpr7ZCbhFfXStCnPFwgCWyONNUd3LRGvCDSmUow
ndCvrZAcGD9knX31DHcFT+Mu4aPUNNoBBqgNGtLCSWBYu7NmVSwXOGc4fmJ5LnNEtT2OGh+JS3kx
6rUkMhy/8BBzALaTd0Qv1h6ngSQTkQ2BgTZ+n5jRHGZbb7zSW2+fxzNqiSw/i775IkEjuWKBPik7
OZF9UR1SLTGvs1r9cSmyc0vTS2w0X/1MNYnRa4rO4oKHXi/wMxpn1sjl3WrJwkQqid2c9ZJKw2nX
jbH2xHqZHhVFj3vREXkwOqGjxcbNLNWp8hZMOHLzrRn500wG1DoT+9r1/2JJpEcvkxvJ4MFgTz+a
3d5YDgKdoAaMgWT39QE+tO9Ox3LXutaNQYOcmGrv9VdqYD+7pv52iJTazXs5RfZu7cIscX7PC//J
youjK5eTO0ynYeGkltXr0Ni/mcbuit2Ti33M5V+c5wnMwFfNB7yzROjG43tnRyhBKOdtCioG8cSw
s8/lq45jmEgZqpempUFRRmJdHjlf2aKcXWuwH9vZ36GgiL0xH4yMdM7yhs86HJccWNnLoN8ImajB
JiXyG/HTjQZcW5whjYgq8Nryvvx2Zp6nIp8/0L1In5Hhte9YW2xaWBckrmzxS2DKIsiYy3ay4Nuk
Hf1PImbwROMVCIzPHef4WDQhLWOlP2kUzZKK8JVlCwVJHZdQ30iy3AfDH506CgBNGqW/9RXFU7a+
PRjpo3jC+lefo6hC7pNHIwV1+Wvv9I9a8UyDG5Pt1BKe42VEKLujfYoa/SVX5XvuYPXO5/rWKroE
WjeleiRjrRi01sLr0IkgjvrfJO+8OylGH0Cm7fITnCvjS1Sq9mqb2jExBrm3kPJzkYxwKIbV7Qct
x75sV+epSyjoHI1/XiqNDXBZ0SYFztTtFYRah9wW+ktBagpnAP2OOTrGOOw9aZOUKH6YdeZ9m/xA
J4XW5IpH53dnb0iL7MUpAZYPllSFFfSLT8WSPGtbibSb3Qam2FM2wcGV3C4YqjYjcM5onntzdEuL
6m+/RieaDa6aPu/p6nrvwc/5euoWregkMVtHLkc1haaJ3fu4LEl9TMwq1DnAnusmsoPkadGr4ZqT
DnBo+L39Yu75bqkJrIxAT5tfdIQFC/Xgj3q3BbqJ/C+6eeph1XfEespwPn/W7Keb4h0UA3I5jDpR
ILrTxsAjVCHrU/rwwMLpQmQpryyavBZzIRAo0j4iS+0dixgjAgnTsy2nDzGNF88htVWrknSfKCDg
hiKxBc3zftPo+5lNkmAPU/7QjW/c5THtP+4ew61y+h+i4N7kLNRdL9mv4li9N900HVbzvXQz/ZEk
6pxZteWS7HhN8oSI4WmZ072DCoRTYnhPGtZX8igeQbPROSXfogVPHVpFT3BCWBsshFM27ETRlAbw
+nzIkMU9WNIiI7wI3ZFE4H760XGXWpuAL48x65Vt8hKZPDhdnY07Xm/3xXHyP5QkowPL188sjy4k
DqPjmy5udTaBFXd67zzMZvY5LxZwcPtCSaoeIIHbV2mjPQnCwnbdwBgulujemcN4aavyXpkQAF7n
lr5CostT6i9jMZ2TeaacuWf97+hBiquq2Gt1tTCoT2yCik6ydcmCxuaDZTkCBXCVnD1J4HhhTLfR
0c9yeHOqatob1LjvhHQ5PGMPZMFlWBr7oG8R0nFiZfsGSMUdkApAGQcNx6+I6u+NZ4zEpxXX6dEU
drRbSKVc6bJsnDnaYeLbxkSixTzvX594FWo72iRL50aEYnxBGzFtxuGHqsytx1a7WsNwbgYdyZeL
FRlVYdc6YR25exordjWc3046rB6FE+PtjT5zJ9km5uhfDCwzkYK/G3scmRoni82kqhvPxWh/VmLl
LlJi9jsKWbXBrhkAMiZ14LOIFsvFICrffY4qzwwzg0OIN/e+kMPN8JJ9SYfZn6/Y88eIKvPmXini
X1D0fIoO3FJejRS7PI2TYGUWKNZaHt0GoSmGMRtIYtqbvfuh9P533rTvyq1RfXTdoQM68mfX7A5T
irsvz4I57YsgjRDOFSPTyUw50jhmrzLq7syk1GFiB2l0O9r38HV7rELltj9ZCgOEaY5McRaE6jSZ
YUnMP+OIS8JNi0rFtGhgoJ8ezlMMVYgOFgd+Lyg3rBETDcqaHuOatHcrW3m7FvziLphMyaE7E5P8
YHXZrSqb1NcXx5+d0drNc90EkL07BbS6i+YaK99OTNHoxwhY97neUB79kSTOsxN5xrECkgCWGDKA
2YohM8Mz603RBZfOCwKI+FxoMJVUn70SQ1cEBOyiGVja0BOQfEafmH5akWSQW2Q9oR7h+RVEFtFQ
zbeZBzrH/NUA2NM2S6DqQBont5qf6rI7xHN0X53NhNkUeyyOSDuAqz0jXT80sukRBIH5GV2CZbl1
753m/JImTQYLVDCHJFk+QFo7rzA+c3Bl3+5LFWbZxXDglYlep5ABKEmn6NA4JBpQgFyEwjo6fOXr
+GDnTfRI6EGRLd4DQCieMLFGQcV1JQgciqL1nP6YdW4capu00NHEU6npUdjM8fPAkdjl8KtIqMlS
6LfVReqnxGV6hRHFOAthLEn/XMziTHPmMbfTf7HFLazT4DhFxuRPGadTyio2J708rnWHRXrm4W8K
+josctnYOuBSoqfJjH6ws+o7pwJGKyWSgDxel0PcTb8yvQyHCbbPtZv+nK/q0i15EUo+DlTuzOdq
FeY5E2l0yCKF1lIeHCdmSFlIvkjM70EbeNB0qnllZPggflNcYarvMK7xlSz9bxRwI7iEZwP7Dm8J
T4ZNyfzOMRcTRyOZx0Gl7F85zPR7UjRPTVcMOywY4pABXIZNNnvBYI2oV3RJRzT+So/seFs55i2u
jG02/rItrTyNT1GvsgOdyxHBN+0rE7/goia6tepk60vKmk61cCwIppk/rNRuse49KnvuDtZKvKgn
w7jw0Anhg4RZwoENZGBp2A17QdhFc3EcFO3bP+e1YYrpkqBt2w+NUi4SFese7xbE3Vj0Z7wz8kAU
xYudZM+KwnZGJthRWJZwItU8NLyePMHLCiTvFi6kWJWhtcig0snKDcgb7tiDKun3qPPPXfHBBFVe
hmk8o+Gn9BYSlYc326+Tdqqa9duuRso7dYZ2SoXx9sS4JT5VBw9MxSAbfTN615zl0ZDx76TuuAO1
mdoq5Acp914wtEa6h8WOdl7iIlirBZ9I4g1m8ZeVO+gMEHygkEp7buQnaZZULUSoPPphtR/nOD9I
wYuup9Hea21AM/mS0GThS6euwk185vXU3+kDN/mCHKRztdce31/oetWIx39KKNwdy6DO27913gCl
EcWXxrCKHog0v/zT6N0KL7G2HraMv5ByTcaHlFge+N5T+1qrBF9s7Z1U3rY4yTYblrI5TL7HHBPX
LCa/HMnaQq1GQbDkaQPCDFH9UgnVJag1ylke7KS5It/THib3s+ma+MFULdhHFOe+aobHfELH4ck/
RVc6Z6ftvmPvJamQeSMrdc95K/WrrRfva8vnMrXdCX1GMt7o7H1OWhCOTh/0z8ws3ukwOuZ1XR28
Hsa3fiLaAoy8mugqiKo/inbNRn50GpIUAneI9Kf9qV4vurIJD2BPT4af2KYHYonQKaYJP+ui9E9B
mLXXZqTuyJrFfLxw/zzkpewDXXFWp13r24v41yZuckryNabCT/cbr/Y1Ox1vpW0f56bKw3iYnlqd
NhNHFuvemTXj6LXRpR6m9iTKGSoTBYBlP5b9on0vCojMjZmnVGHHzyTqpS7HPQSxflZtOp6TNo5C
a57DoXeoXfDOxWDsqtFEGCG6D1mCHROFTdVLf0MEt6+LytqXQ2pRGNSQdJCUEgcmiDCe7nWvi5GS
Rlcvnw0kOjuD0lHCzKcexEnbU3C67BWeqlAk3pXsMq51Lab4oSh2Xec0u6HU0lPpfjVQjJd+cfBc
sl7VZjIHVVaFctX+Udb8ZCzJYeKDvddplMjo0CQMtuHZWPMQ+Mza0cKR7FbTbk7w9cjv15kXkbqY
tdoiMC61mn9xXLn+mJvPpddwDyil9nllWyQm0QDedRhO8p4vtd9jzDtOdopVTzIGWDpwL7ZXLh1m
2q7PE3+ZUfoX5rwHSSCJ9m3J5Ovi5T+LQUKqHOyrBZKHVchFLQVG7I8bKqupbgXcxxLt9qfEXt50
cptbqDkV0xCkuQS+uWFXIjnMM+2nNDIaHhIJE8tKlzQeU8HiduBRZ9J+UETkTs2DPj8nePHgjc0D
PvxvesAfCeMogGhi0FpMKeZQ3SsxXLsBH7KlU9875iCnUv+Z5+xpqTQ9mNj4EBazDupWTbHTkgaR
PlxXwRwae+1N1/SLng1nJ6HdQfNM4gTs6IZS6m4l8aFSkrFLrp8Db3SVkFTgfTrbLttiptaGndAs
51rKMQ0QbbSBsa2qfafe+369ke4TVBWYlDm1b9p67obknWMC83Nrhj0U4rnsCO+we+qIZ53DCpeB
P7VXIbxzPkPb0krJNbZce6P+ojL2Ic3JxYPwe8W8WJ5F016GJfNOUjl/GpGhhzMYdAuwcvoxHN1H
INKhDBs+pLmwqTbcv1nqkl/ZzkjySO43Y2s8lTqweKo0fC7SOyCtRBOribttP+ROFNMmFwH+1sOx
6ooj+b6cSci2juy/foTWDKOORXCIRNqjLzQgwZI0O0Gii63TRdV63wxn626StQdLUiA2YugibIt7
gDj5el8IGucTba8JYoNasvJ2gzD/5jLVjmmLvrD1vqZm055tyCnK7zIUbE/YZbgSOlhKhgRUewP3
lKM9tdI4yBkZZLJ6zI3cY0gIzhYwEnCjdulE+xHHhKXqXsyY6rinZaU7gUIqiMSFZHMVnVJy7ulY
TNkvmM8Kr0/QWtpHKzm6OVJFMnd/V4kzE9dRH+bMvgDuRGwC3GgNqvrdNFWPBrBnlJbEGVV2vc8A
B+hzTd9580npogcrNEeBtU1iVJl1H5RckH74urJ+BFHEyZtVOQ6eOU8OkKNRABnuZ3PjQZ+nPKSi
uBTT1R6QA8j1b5EaV87jJWgQZ/IM/FKd89Hbq08PnHVKBnbL3sjCuNsiuSfCI8cEy0tcB0Rg/nYL
+ymthQjGDtKpWRAiKevWaPhcsSVjZ02hHQUoZK6t6gDEU+jaP1yA8glE1sDMX0CX5hqDdA8iTEwc
7JS/dpFND3lh7woF11xwc/QJnjAti9rDQlmRORNiY0YjD7xjPpAVmAU9wXFscK9G4X6vQ/4XCoau
F60cUJDkAWL7M3sUPceTRfNhXP5pWvlKFQUcssUHENLzkCTfnkCKkA5kva6523MMxcMxk9QOG8By
a1E/AoOPi90c2rxA22NFCF0VrbN/B8vcO2UnqGYxYCvcQfiDS3YaTluekBUwwtNbrhqvDLPtcRVb
fZUOpCYjqjFitIATZt/e4WsWafcm44mggYTTu4Fd16boOTPpTjW34VS4P601PxAN2O/oJ6hCZ1iP
ld5e1Jr/SxvL2XfU4a39pUuiW1IjmUbi8qccqgN85heDGRKlaQpGUZZMkNSMyuZ5zoge2rACriPs
TpFuB1HbwLx4NzNlb9VZmdm/1iL0ZpKD2rX+oMT6tx6Jcm+3wONxPISDRV1A2Qs0CmZVHMX4EbU4
ltFrVySnT9xBXnnMreoy08PDSt/w/epjQP9RvyuIsyLC617pzhDWfbtQ8tx8LR50VL1o887y+gcN
wX+ngXtqFoPPKN8bSHIosk+FZ7WnknuauNLH5GfpSChWDo4Ay4noUkjtQ5RiuCaSg9RnlC47bVH/
mtrRgqSSh0KMWNu1ANntRcupNJzt4c6VwUGntreLTnNZW79pnkTVQm8m0iDJZDmj9jjh72Qopr2n
wCC9SxrSTonm/lyEqP267ZnKjBCW/rk3k78D3W8rHhaUKM6/0tnZLR+EoSeYPRcVWgWTdX7mcgig
fb2d2EBkvfwtyuf2vRB/ETNRzKA/SNy6EJA0c2O2/IbSm7wEHW02/Fp6Epi8OUdq36gU8bvXYR2j
4gSl3i7ZqjgyS6KpVRcgKOo0XR6a1v72EkZN7EiEhMmEEon0WmyAeF9mxn7qh5Z3af6nRhx2IlKf
bh7L495Z+YJtPMksSiT/eM0POepfRPFqh9KaGS9qL8xmJGuVlD8K8mg/yvVjbdAJzKBcGh10SECI
fh1L43uYe3JQ6rvROu3JrlFdAQPVW/bmezS0ewPlU6DxfHYR9MuwzO/DCI2GH6IL70icP0sj8na5
TdNdM6Pdc2Zg10UXZ7D49JZm2t2cU3IneT1Xb4g+/uPDO215Mfr5F7WPBNtktHToQ/sX9v+dVy0P
evQ3vmSA5v9l2c7WK5z3Kckv/vxeW96jlxm3xFEOXd7Ad2VtnyqLJI8KUo2cVDzvq2ShheLF0Tsz
T8SQXMytJsMMrWmYvHbFOiYnU2XvpeITkXj1GKSuoBGYyeTQ8fUwHCZ+vshPL9eUP2+O2FHfKj3+
jFzgQRy7z63Jmj540/t21O6Wq2upjYzAAb/C7VDe82GKOgkNt3/Ss13nVnezB18baFTVKvJGyOb4
s7YsXVvazqHhqLlWTXVZV0cjG1fMQW0NXKzE40VUWO/G4Za5lI7E7Q9oITG6+spzj7a4tVY6HApL
OzZX3co2aDjCAW7LGcI3C50ZWZLqCTnpK/FjG69TJbm5ne4ZRmvwi2G6p+7BFjJ+cF25j9jJkWKz
3imKJKKpfHOc+cns7OTg9pHftimVkyiuS5XwqOh5kDtrqLSPoixf3MpwQJ1X9p6Fpz9qLtm6oJGh
BdrhO2gKjtWmwYUcb2LLnHD9rj+S6nnxWobi2jKPZk1lTNWwU3Ze45HqVfpICZ70BWkN9PNZ57Vf
C/rP5RzvvTIFZTfAfK2meeta6wcVGEdr4nH3tyX8awFrJOEiIo9zLc2KACoI6FQz5x3pLZpfpM3D
iFquH8mh0Lxpo4igYFrjeVYq8b0iyQ4E5oTUiA2HmPGfohx5T8oZ3CJih6C5+KlEey+EmQUEiLJV
eM0bADyY6cpjPcqfpm/YJ+YWWV5jvOIUYMog/Jzk9js+onvKp4j5vQVFXF8j0wrH2o65YEFPMJNd
ifEluyhivlgroIZGxZ/Nmsj9NK+3tM7eKxXCj+Yn/DyHFdbt0rrmWTeA3CQ+BWYVLlfpNpeiz4JF
WwsqTwxswLmZ+t2wki7p5O2FnrIKTGl8rJH1b804HH+EgjVMT7a+vJq8L7ozI+adqaulvzi+Zdz/
lYPytW28R4zNDDHcgyMb1JIg6Ofa7gROZUNBB5kslF45/Bhbw8nkqtKfF2TxI1MoV3uuo7teYp0E
EPdXE5PElWklsLeqqPF0kANkxnBywZnO0tavIg4ArOHuG6/Ay5v8SAt5S70tVq3ZP/UGS5cLPUkT
slkGRQdr1dcPjjV/mQQRHwfMWWPcL6fSbj6bqLhJwvDCdSiZm/cMe85iXGsxbolRGe43kgbIZ1A+
UpEZk0r7q96U/Wh8/SGJBXnUtKVX2eAn7hDk3hKaNHie1/JdWOW0HzNeaKwGT7KV40E5YxdYdJrh
7sG+VLzZ7vrSTTRkY+v3h1VvsZ2bYEKDcxrJD2ODfu2F+bKubeyvikGn6vuPfvEOc9o+pg1+Dq6E
MJqM98QeiS1uoO10GlEIMTk1En5pHOPASZx3xyz+0Yn7BUae+Knqb3k1PboRsYjoiPdYiKItQp0U
3Zk3oUH5bpO1FDG0EdTCINu056gdPkgiGK+oIjx/7cE9XIdWI1Edq2K1QtMTE8qoLvWTLr2PaIf5
/0vo5jpzKh5RlxFit4ghkJz0u5rpgJFs/mCSwjDGRVaT6Mhdi3g7w994oEQZmaTxD+KNYyolTakT
H7NBboK0SD9Q091IATuBi8gzsbzj5FHpC8clB0yS+g8Jp89SiRicGZRxbNSuXdrF16AMw6ii0qXN
tQ+Ju2kvnIpYN8Zry82uiducmsoSDx5gytGeof5XkexmLmMgJK/wKY5kyBfXKUJm37cDIsFC+tKT
TBqSD1DNFOsQRT92rKqDzQM2ViIFJyVvUzo4OHukRIyrNA+WCAlibYJ9QmNCM4j12+rJkBj4SEu6
pgRsR4kqFIklQjSkp4HTMChXXSzJyOXWxvypfEShYBDuxPQ+IYGwFJj72nmb+PgJ9iYlZ1GRZup5
e08jlmo0CrDX4feM8XJfavWPVYxc8v+kQyKw3tGIQECAwPGZkgrvJAO4PqPTNj4XGrsSSbWEfGTp
2a09eLB8AfcVv7GxaFeqW68L+/sRvf4bxA3EkhP2vUKcSCrO1N2S3mYK1GlUnW+YU/JntabPC8Ee
Z6vOXkbtNnvz3RmWig0ovSRU2wRLGR3YGZxTTaUVtccu+cFtWLTquqiVj2mbUF0X2s5Fr7LosIhO
21WbpEezPpSZlAfGzUNd9iEGw4cFTjnvWHlr+5YjbAxtlbyNUnmcq2Ay9ruNK+yQ55zXXkpncjzF
OOfmxxRpJ4dR/TOi0OxjHke5Bm2EsNKW2TElxiEQ2BSJeml40NPiXiQ2XHCGlS1xtkbyo1DFAhCE
3Gtx1+u8BdQN8/zj1IdIuuMlzuPzBJi+ffbvIo3TZ5Agnj/3RF9DKodD7mR00HoANkP2TsV3F7rT
LjNJ14sH94E0ZbzLbnUaR2Q2kJZhkozDg1t0ZKsW2cHByYbQ1PHdLuUnRh6/xOjJF7kEOpFfLlA/
4HtSnJfqjVBfDapPBm6ZNA8LIkBjSKxAI54Uw/ZjHRnlQdAvKHr9gr6nDKXMaFySimoD8jmqFTh2
rotTIggX20aNIhuJvnYscJpNXdzMDTmRBpd95rrXhml9k8WIc73RAvU4PBN445eQqRtb2lDJNVO/
omGUsDo/XfDiIK4wmV0NiyKC6FeJ/scXmvzC9OIhGp+9f45dWO899JpFqVEzLfYhJySOTq/lqg3p
U6EL0J2WQHYew8d5sHczFRR0MPT63nPilyJX8mTVzDeV9U1/LXCDoWt7Q9ALTjzkqcArGmZNaM59
FRxabAbhVDYez93Q7DR2DKXvizg7a336lK9EPldOtvGVvGGu5IXGDmbcqvpbn+w/uYW3PAMi1SKR
X/ia0FbaxNVJEHyWfAwpLkDArB87sx4vKE8O1Mv9brBYn+bWosnR+A/B/I1z4t4z4e07rlZfZ8C2
teG7doJ13Lj11iFzuJqNcKSxz89nBmQDjGS3FK/waPj0Ny6TRsiftqgQg3poS6yG6cQqckKDsto3
lh/XZOlK8UbR4tESgBEtX3bdloi62gYAT52jgQh5buajzaVdESLIEG5oYWd7LUFk8IxZxXhm52l0
KZg08ZEjAU60oDJ6NjAPBBYxoXUoJ2NP4EBM1lSNdNAQ+l6r1v3acTPUfYNdqaOeStIY6VcOf5nF
SGWiNyWL55u/TRCCVBHmzDI7H3Wvw6GzED2a8LftDCu94m3JazSNpjL/aHFT+V10JtnrzmdtPejW
UwXaB740kM81d9O+HpK3oZUE/DRPCDCorEYkr43tbU2wvHMqaBMCU2++NBM7RNpiRBJh0kFryETp
8Dr9Ve/Mr3rkw6Pzy4g8fzCi4YHs1vYx13QBAM0opvr206hcK2y99Aqk7KCbGhbudJSN86vBrOcj
5yfO023uJnTDIRIOyguCRHDn/c0skZwEvil2YfNAOcW4B0zFfThNLi321sUD/j/iePjSkI4hJ3JN
0lqAQXx3MZpQV8QXxQaU7aySJ0OLbXHUSqwt7eYaJV5Y0mwIqqK6NiEvjauGqOSDPVa8rzSQPU8j
XpF+1H9GFk3Ao+SM2qSmmIikPSWa54lUNaYn9VyJ/hrNS3Opo74jULBeXgfRaLD74CNQtWeu2Oao
RRqeEnRCi9Ff8jzZctg1GKTYXEuCZXsvZmEtbDo3sr+FombL9tZ52yjV0bKRF5T9eGfraZEFTKWP
az791aiJBO5JzI8Sc/pN9dYvAS1e5g98lvOTq9rf6ALjEyWGD3bkaU9wGD+1nLHUbP822iRz26Z3
qVStX7vUi/cjyHYEsXLsMbQ3NHkdY7tGmtUC4yQIbkMQEBSKKlvCcdXKc18R/o+SM86PSOK9PSwG
9XqqqW7W9sN/PxsNPT63Y3T9339vNVEcMOLnx+zKltW9NBKLz4qC3x8QvhiIcO5iRkmk9PnQjVsv
bG/GB/BkkrYSLzrlfZscGo/pARU6FlVyDILCMIcnBIUu1ld+Hc4jGBeVfXeebYaM/AYdXgkCtkKj
PHxOo6PeM3PP7nwiyCLgeS5+UP1z1iGAUxqhOUuxope3tv27c+xXs/R+tWm6zT/m+m7lEAa6odKb
KOv1veR0m9Kiv6eTI99M9/CflA96M322yJL477eQau8+TItHJZ7ZLncyDQ5mbZdnZ4v2NNrSevt/
/8q1d9Ma570dzPG5aE9WbJR3e/sBQUd1QuzzoyOUIPxV3CLdrS7WMh1oVkSmZniXQaP1dih65zZa
FkkOc7QvUWFeotITJ2Xqr4VaLblLCvdMxRda/NXJr14vaAY07AsBrsSCC8ELO3PuprnjXP73wzwq
l9BwF1GXk64hngkwSlf0J0x54l6qQd4MRx69pjBptmqnYyrL/K3G3a6i2brPk56/EahyE2qyHj03
T27SHN+bhTde6oNxbHttvtsksTyX0Yda1vneLYS4iWLu9ouZOVfNrLD0YuboRvde20VUM+lHfwye
XlfkxVkQL3NSq6I1hQbZ/SqdPpS2Gx3tTcrkoBsJe6aTY5ar5qvOuAjdtvjAYHauRs8+KIweQZGk
xleKWXxX0c6Fq9ZBIEzZI/q6Du4q7Z5zy/39X9QJAr3N5ktHWoVRlZACmp7wQf8fYWeyHLcSbdd/
8diIQKJJAANPWH1fJEVS1AQhXVHo20SbX++FUjxfv+eI5wmCRVFSsaqQefKcvddezQGSS9j45b6J
RbrvO8c8Py4dH6K/Xz0eCkYAT0lS7wXNsL0xBgFSKJTIQTG8BXMcXXzyH1FcdO66dxRpWMLMtlgj
TMQ0cny3mjZBE903B+l0m7iv+1Nhu83l34sX8qEum+X3LQ/CtwUakf+4RIs8dQzMS4tu+FA+LPIo
YxVHI2gG0lnA78tMiZwvxYi3685oljY90pJrlvTLr1ufZMTI8cmsMBK5AYpxpFF5fJaF2mNJj/aO
3bhHQ8WCzIjlyyGBx4ifdqUCgBGCBLiZRZANwoUhomr1POfI7yCmFccxDNpnQ4a/oAjVO7Kuxckf
tTilxnerhpywCYYxfGNjJ9ZOz90zBzZ0LOnIeoGkqj6782kOy3JtGjRnzckyV5VbZjfPpnemmTkI
dpvHJKFJumOBW3lr5vUZYX3/Bez44hWOfK5M/b2y5npFS8d88VnfkKf7m2LSxs5yrx7+oXd+OQJR
3GkEww5PO3U+RNabeFZz7BJkjx45zZPjVQY/pzFOTqAvHYYLM6PC0NoOZTIfBiwElA0xxxgCORcX
ywE+DXK7STi3ui79vbWkxhTY+lbeAj18vA6PS2QiwelJiFSOSflBa/00WPKCot46OIsHPArp0SYJ
9jwhtFrl+FW2Wff5d7HIcQ/oKWODT/N3JjD0CRzdnhsUBWviyYYl4Q1FpFb905AmkrfQRuCPlag5
Mbtq1d5q4UXiTGL4ZRd3Bo3OpuSWpCKSzTqbbDziWXlJSXja+FM8nUx8NyuSqdY409D/MBw5ofUN
T8LC9arTclqnlolFOOtfEJDHiMzc6AXF3GFa+HRGoItLFRtiBY81ORmoKsbeI06n3dXyKlvRPv+9
jFV9S0ilzMEWIAFo7iM9kHvaapN+dhLslNafspb2vnPDcmdR+tEp8+4FESPIc/oF9avrsx7TipVs
OqQg9d95o+JjZBnxFk9Asc8bcRxt23xfO0XnnqKk0ZAOw/RM+ggBM7PzmdUjDUJpj8yd5LdWRsNb
7ZFnJjV1ZefYHyJp8QqypTqlO+xAClSvwmVsxGQh6Yz+3QM8aY9DgeYlL77bE0G5StX5we3S98TW
ICBm67UVY3LN+RBF8F5+6dy5p7RrD0RY4JfKxuzDocbaGDOJPsjkVpHW+cnWfs5BlGzPHsIOSnMe
+ku0lR67vTOBiAS2chg1ZyDk7qzaFR6ZvhwwUc3WOoPef68ah57wqFqat02761GCX3NEnldMJDyX
3vwNd0lvsCEgdOGIsGQ0Q9mLa3RJHuF3D4ZQlvsRFFsfRymNrp12Z/dbm0ySCGpsW8VcZOfGKIJd
m3iUSsV0cgBwbbgdGWql3XzN/HfMi+OlNF1jlY/IRIuMlF3uQhXE73B3jQuF6PDNJkJp1dTPw+xb
GxpG1CYydjH1zEQXTtC3V4+Pvch1z3Ct++kanfvqpL/HnuLXpTFdI7qA7oNXzkIIyToRY5Mj4m8X
VumlWZAO+FCt09/FJwO/0KNlf6Fx+I2mK63EcFSoceLqBi+VaEzbfEIBNv+QSD4sO8g37XKUmHpw
XprS7shHMw/5kZ44z3E8xEVm3kuj+y1yZFl1ZItzm4CCRaTlvlpNdolxXiPMAtvgYF31lowvFUzZ
EWxAeddpnG8MFDYo/TEauKL749U2Wix+y8tslsWlhxixbwv7ZbCwHam2xC9UDeEpHu1DIsnmwIZM
I28AZiJ9EzpM5VLGlwEmWplsxgTrf4XG5AkLmbV+vLGhP7zY5ogPvin0KZSzvcM8WVClkd/Ggh1i
IAo4Ase9cY7tuVwWB9qgpprPk0MFlsoQyYSq/1EWm3zEIeCxQvWshVsq4D+WSIJ1nPrgSrSH16Dz
w4OISXDEcQSmdxwxQBBJGj3FyWcE4eK1imhgU/x5B4/zycocbAHzgYtREOSAGjBwSSpElHTzVcCB
i6UPmHOOU1y4a0H6w3HK6ZDXoMCmGHCFoCX4WPznWAPcVdwHMMnJTw96QMvLZbJmzt9BUdKECSiT
M5Ewp28Ndxc743c0HJjD2pg1JHChI8UdWmaiR46QvIPNLCd9HpfL1Pnq2NHqdEPoDJyjvfmYLi29
zE6vkt6dhKx8IXkIrX3YkMZnyvZIYtT3HJTcBXdJeSzR+jwpAnO4SaHFSq8Z2GRRULi4/Xa5Uvo6
V0sZPUZ3YD/BjrgU5+/ZR+Wj/1YCv1hMje/ADdzLIKR6LvW+lVR/jyVnitXR7buGWND8Fs5hd3Dt
kcZg3E5Xc0zRE7MU7brO93cGuteFDjxuaYcxignJFupJF973UX1u0AO8IAE3VjU/tYsIGH5qy1Lu
CPd4ymOKDzWk3TmY5MhZLH8tWHjWGJrGdwqaZpuTzkB3SsLSGWZS4UdjV4fK3WIA8V4GnwVCZ8uZ
3k04bMp4LaWV7KxcrjsQ904LSr0MqR8U7uIKWLVukvasWife2gv94u8zn5Lxx7SsgMh379q1qDFn
DjigI2JAO0uJZyAPblJMbmVbT2tzuWUERo59vjy0AbbvZiMBol0H4YkvGjTrBMU0ZQr2AlWzcFVP
xVfBLlMh2s2OpmBiWsg0Ir2TSzIAzufszNgzPURN+VE5NCoJobKPaSGJPEgYxyO5dq6k7oVrL+/I
r9fFu49Tbo9bMOfoDwbHn1HO16GOCMMBsCHJGxo/R8Kcbm5F/4Iw+HWEUe/2uOc8qxbr1Ou8Szg6
5TE2rbc2tY6jMZkfI4Kqbdc7r5ho25tDp9qSEswXVekTT226y7zI101TLSpevCIFCmRRRD8KDT7b
DXJSu82GO5UbloZgOp0fX6n4PMlfixdIyyi54fqSd0FZepcZqr6mPE15KJD5/Me3kccBZgK7lk8F
x/jJ3aRZWxz7fMieRtut1rNp7MxE2lfZMRjjpGDv0yGw70I125nD2YUu2k41aX1OF24JFoTw5LX9
3vFaSh7YFutyaDMoiFF2MdAIspyttb0ghavBP2H6IfiKPvbnPJA37stNEZTy2acrves7zAKtBLyK
8yU8z27fnCzdDnc/rYqDTy1PlH003B+XRtgL5fzLzPWzU3jMvCkuAzHd81CHp2FWcKhclDbBXJ8S
2Z2q1C1PbdoHz64ct4/NYNSEZ/z9rPaVQ85rfLMMPg6iy8hSI+kBsrDlr9ECOzv4n9nBDlx3PQGA
Qtc8QydqyUuoR/dk9QCr0Qg3G433CTKxYGQeKIo/6HnIJa3yJa208Un3k5mFK6OdLHW6CgvMVE2b
Lk6qNro+LtIW0ZUY4ZkM2vbA0NVcVzXkfBqIcD8Tm9ipwkqNZ+48aoksfAkEEj3Ro/WtPN0wMMQz
nTZCr40oMDbGkGQvtgPUHArDGEr2Q2hBHVPSnVX5NFPqJqOEzhxxIuXJZL7GXt3SdJrTuArJcjLk
1mPRfoqXzzQeWMANIDA2krKjjVp11MlEytlykX3+yaIwseUk2an2qmYb1BpzNzqMbzNVQ+/2jEgn
X23rsQ/22G6epRLhqbc4ATpIr48K7+lTsvxP9iLCa7zmRwlo7uTaffya4DZfNVYR74dhAGSDeGqH
ZAhlrunhY6fVtPVAACF9taGoS+c6RDkRYnEwb9tQ5fdAyOsDBJUNxBEQ2Tufkh7RVpU43q7LmAnI
XMFYa8v3pm/G6OC6tY+uYqhWRZdXJ0Ri0XoI9AjFz6me6r4btjWd07KyimtRuMMztqd6t6BhkA5Z
lzBxn2nxqFdb08tIUuLuim78zPAmjUaeA8QL2FmhKRli5uxl5c1RjMGfdLbbcxc3Ho4L5lbMd/Wh
DFGaFa2I12L2m7ujTG9n4s88tjIGdjFHNp13g8iTsriVoeuvCT8B2NX6/tPjqfc0tGlT5vH68RCD
DStaGdPn7ZBWIEDK1m7JwbCX2Jp4Thc8x7TbrWBdja5zyoRX4Z+2kcJKA+10aAP79EIb3HMI+qEB
tjgU2GzTyVD3oYMoZkc4PeoueLcJD6B2Yg4vtI86YVHUr2yrlWfKNXl2bYK+p7h4lU21z8IguetS
RN/sMWYDUqmxEzmSwUro9mTGXbONY5d5vC/XvWkl31GRAqZAoHmdJ+NnKpWxKVy3vI9evHssqAbY
yUzIkQbEcx1F5kl6OjsbsbwgdV/6qctvmWA6cdlT1oZAGKJ7W3170JWa/DAGk3OFlORAMifUuvCc
6OJYCbP9gGkxqtSume+OzOxb5n+GrkH10o4g2Q25z5P+KkRBx6rj/8BAyNCF0wstFds+zupUF6kE
HWn2mCyezX5gCrp0tTi1EAGvjKvou9egDjMWTPc7sTH64Ma4jvkXBwblB8614frvQcsq25WmUYD7
JYh2rZ8vms2gGPeCuSWFlc+mxjpNMxlco61/zBqsxgMD1VvBvbbN6FSEbnyUOaV6pOTBivKvBjJ+
5KbopOGeqo2bZwspvwpuVpiklyAxAXBw9G2tATCDo/cqQJWDML5ajxxdjg9um7S9z0a3TApxY29U
43dniKPvMQbIa7pcpJI3gkDKYwNPxI7Gne3l7o0bYAQxtDQy8fEVx0ZJWo6N/K2sCtxCNsav868e
O8c2L/lJw+z1Sch+4w3sMTUczrkTxntj0yOD+RQxByW0tCuiO5Ck5GNl028+Na2Vby1EB9siBZ31
sCKTvxVfeta1vPzpQffoBNrKlRKJf/v3YdE4A2EHXfCXfJaZQ7CrGePi5MnDXSxXZd/Vb8JCe+sa
xrzpgbTwhjpq5Zidv7MCNl+VIUsmmDS6DLDAQRGkuF6T+s2M9NGIU1Rh+euiWL1i8E/uj0s2UxDI
rLZPeJKNN8RBT4V5Nzov/gWwlRFspL6sDG/iYGTk+1YTbTZnF48R/SMYV1AEsP2twxJvpjSCZlMZ
Q8j7UtNwJ+9sOIZfzVgNx7bpuu9MqLlX/e+ewnha52HxGvg10fAx5/C21NswI3kg9Jt275pD+5yX
68kTyzllNj8r0+b9CpIXv2DI76nhW5YN+1IbwOwaJAF+7Kpj75O0WjfufOHYFW0jBzxcKPvwiCgc
M44H1dAm8rWN+uEQoq+6JRyOV3keQE+bHH3KkvAPnSo040EAaY1Fk8UY/RmRNz7aob68GtPRHc0G
LAt0YMPImQ1RDRtPhmOdHQOmRyHkz9Jr9Iub2Fcwq85NoOwXUHH/PsoxyNqC1DMTOsF3Xb7QQvU+
S9ekmTrl49aelPfZ0xuCPem+0U/Dpup8gMEbNtXs2a8FWH1ilevkBMUADCwzzz7JP21jbg4tJp51
yfpOKML8auCDWj++SlIGhY+vSNdl4m6OG6dDppy6ifX8uDhJi2LQQ8W0fKuf/Py6zGVb6TOkbLoT
xWLx0hXavC/h9H2qAJqyg1MttzPAgcFEJ7ZcdABggF50t6KmeB5lYZL7yfwfjl2FRAdLvo9m4IzE
yCNtFUSDHOPgUMRa4KThRNCNNvNfY7xU/nQWGkGnY1EOTf2Bw2l6cpZqoiHqAsNH9k1CPPqEQfKB
z9igGABRkYi8u2Qz1ffIfH6fw0omXAsFuw0lBSuE99VgsbkPlNJ19JvWY/L8uDC2JTVgeUJeaQd3
88/kYflMjGh4dm08iTEd+2dUy5wul6osm+CrVGIifDAt/snQwtJjV9mtwUyw5lz7z1jJ+ttg9BvU
ctVqzMMAepiUW7yNdxflmZcPPaLmaq3N4GtS5BjZXlR/rIl7ZP/HXv4iO17EegLpUC03SZU1zxyv
ol/DQD3WwoFCn6B2nlsXb4QOEmHuRQIZdYKoEFyFqbvNNBmYFpTnC/qMDgQY7fI5jcAXdDPyj3wA
NzigHCQrO3bPU43+PPOa7xnutpUdf7WomU8tFYKr2ufSxP/7qIOHSl2hIXMAMPrAQbxVSzZKDlym
/xPbMrJdD9UpvbdwM0xmemqmIEVN7yE0Hlmlh7o4UXOcGAltYcQGh3jplgkdE2WytDhVgsQlpPLe
5EZ1HPJx/u6YS1hDETDuoLjIDEjNSpszez86Pe0ECM8xlh+xYFn8/19mAyhknIL2m4taErJJcbJE
YYBM35DPPD4RjOgc57kS3zzMSZu0U2L7eDhYJQy1VryC4YKH6DNNd+PJ/9XUwy2xh+p9VHW7UwZB
dhUZ999if/5pK+FeVeYWT/jPnGsx424q0dTsK41kb91XU77JZvPCLBhnyNIXbSqlnheQDOdGvme4
kXqeLJkfYRMtqccePxJ1xn4oeDsLoyeOY5oBC9ILLfLO/Wmm8y/q0+aFhNuYwNMby129B+BZICWu
eQE9FhhDJ/WusOiN04jCsbyw4B3FgQwYMi7Emc7zqP331LAvpKEW/yioWZFjbUECmS/U7eIFMQUy
fxPltRMwUfBgDDy31SKDbILsp6j63dBQNJo20we/zfR5cDxMR8vLWnjTafCBDNlI6JDD9ta2tptf
2EJwBlbRgaXHP8aMedeR9oZXk75Ni4n3gyEuAhaBRT5SqXWixVJsNG7c+1R/+YzAVnBCxg+KANjU
ntc4O3/iDU6qqt/2VpVcABwlFz+smJT++9ju09eWpsX+8a1/v//4qoo7ZioGWKWgCMctMBsXd5Op
r/9ePAVo25Ph79SIuv3j+7EcJoYE4su0uszYzzShTxPq5dMslXUIe0e8wCAd3vqfrYVCEAcBTs22
m++80kzrfHK1WNXaW1iCTAq6IPk+gEci/dXJDmKBvLed2mP62psTpQVEFPclJA+LzWH+PjAIpc4Q
wMeq4LVKkfJY9u/KxlcRmb3zZqVs8Mmo9lKA/nqcV5HkO4d+8rYVc1tuN1RzKqBl+GhKNCbcjxlP
zEtjG91zFu7EO3zq/p96Jj3GSukmCFnlJ6QUfBwkXMiBXt3jMpoTnA0Etrzgb7QFDkHVBxdvuRiD
WZvrSVl/+Fw6uyiyKnP9909wSO/UaGIE/z8/De5LgwvQlCGDqu+Tp3/T8LAOj0ePSxNGYs92WLPT
VKLGDoWWq5XTSYq2Wjs2rssB5y/ygdY+0jZ/Vlno3B7felzyKhbc/OB2/ssfeGH3JmRza2vQ234X
xxdD2xHElfzD1w05TObgbHh1NYWW9WdM5+YT9xLdfx3JQ+MWxee8zpf5ZeVIcfDa+k6xSmfYs5wX
ZQ+cvrVw3lHM8AkzzPot8coX3frbqq/nHyPhcBus2gy24fUdYNNtZxy9r3qs2KPD2d4+quu0PKGS
XlVJZB+7vEHv2OXGUz63ocApypJOr+q348ecwKyy20czMgk4cn/gWC3Gu7aCbmO3H6ZpHowIeJYS
1StEFrWyax6BHGXoDaiJEbrGMvaUts49I8W2Me0/k/yg9c/R1PLSXd7hAqS+RJrspDaC+SE92hbS
acNsj97iPmakFaAjzJc1FY2qRxuhjT85VphY8l3awU5P+Bxl0ZSF6wIeGkZQ3W6N9JfNJHhvE6Qk
0HgeEK2sYw+SqkxxnweUmz6aOYbbGDpqYIqgWaqTaat7OHZImlRcryoSvLqOG6Qaw4UYiCSYwDUC
fQjiZohsE4/ISdToF3saXTpk792zDBuG4ctfLEF+0qLINoHh/1Mu3U+nR5TPiH/VixZuBwfDTUMo
oBnHnJHH6PdE/9ulziQaE8hgBaS4HcrmiuMKpjHtvTC4zbZB9nbh+weTWK7EAVnCALQ+5q6982Gq
rPy2AVEynelhDrcC81qVOs1TU+sOY6pnoSMs4o12OVr3yNECoQBiYniRKQUUO9nPKKRtE9GPRQqx
WD+d+TNE/vZUmqK+zDVS5cjphn2HHTkfsYXSgDxOyimedcdykTDPrR1aYYsFPnDSwxAWZ9WX5yZS
46qjTn/Stg0FI2GPpP+2nvuvNiQmg5oawG4V3XvDDs4mqRi13wNUGTjlJzVObaoZOpbm9JSQHwxz
Adl5Xx1SYe6qibQOx1fGtnKJypLJ1LDgY+pyodGvuqL5YZoAJPKB6N/IInMydGp+gtamIa6Jl9Wr
OELDKlFJT9J2fhDtTHCTSldKp8CDhToUKDn2VYJDc7DvMbPbNz+W+C7mnl4b0nUSLXeG24V3tMI0
vxeiqA5J7TUndjQOQVszG4NDM1g3ejD5jmHkkwGS/xBWSXIYGmPdcqZZ++QMYPQCv6ZzICBz6H/G
bUHUk91tRu14exLe4vgrxDf+EkK4HPs6OegeVoDj8yt32AOPZYdHIUrFU77IvvHKuIRD4REp1kPp
ZecRImMbdbRLMR01cw/uJfImwK2Mn+entppa1BPZC3QDJlfF8BuM3Q8gHDMIRbvb1s10m2pMchhE
84VjKVBmrWdv+vSdGDJiRm42Kuej72ZvCPacDcQz1qKBwnV0vzhEbSzL/S3RRKwDqSlppq2jM7G1
B9UtQ1ISnDkEP1l97WAlK7amPYTHsEE0SQjowjsCtwiCkFGfpoizi7fMYHRc2tEnDlVajdUXsTnO
1hut/majI/UcaIm67r5wnLvvNQtlFdg7rcOPtMAs2s4MKl2MmMcpsT4NDxtdJd17lIgC0xwGbCN2
vhLP45WOjR8BjdJtOfV7Lx6ea6jClMX5NmvxWRyFF2S3gBNSrYOz4Nj/w467Xdql3kaw9oKK4vPm
NF/KH77CjCkkmSH9aojIxKjnZgda4Gfslb8mN19AIAsYCer6KkbNdamWW8E3bbFx4ckiehnaAzDg
D822PBAysem9bzX9g5udQuCPLFALUOy3Vlw55yQJEU63EwAVgoXYAFiqrBqyjQ3vq0GnLWccEeaQ
E45ekRkxOiQZDCsl618k+FwTW9Z3yOr0jFMAR3Q1AEW22W+1gH0kc0S6uKJZi9ZDgu2Sg2r0x36U
t7l0zrVABs+M6O5bcMqdQCeHzpLJIu9e/MqUHEBBURoMl55sqqcsRfptDsULQUd43sP6x9Cgw5gb
TKChHpp1bFkb3ZbOEfohouf0VIIeX9Q818kr70HfJZtaRqesEX8MWj+bcqz32Zgbx3b2w6Pk1qOp
o/UaA/9IZ6el7KhGhN89amTA638M4I+gv4JT0/kJmnTzg0/SR5PALUQ7t/UlHBRHCY9bbSzBs/KK
KdGuKwsVn1OhSDNceCJ98RvmGqzCZFU2EWZqYYHbfVc1QNm86F+zxgiOXXhrWpzW+ETqFapSVEgu
E4wgAzk4jd4tbyDSzNGIBo51Z2vfDcXeQY8pIqUQraTFQJ56zzrYysgPmAxx8cftmRj3gMT3KtmE
PmENzksfkQABWf2iLe410c7pxZiMP1Pe3WrcZ7vaJD5iHsWfuiw/6LygiwrJ/+yHt7LV31ttXe0Y
LzsWndpB/kxFuJBObbg3AYfsDJJx23xOHWia3hy/N7P0jkLhTRv5PsZauLY5FaMW3DtxNR+fA10x
iO/Mcl943B9et2fCvvHGRJy4tV4B+nDKyEnLnGYMBRDiEM/v0pmw0xRJmJ+W8gB+mtD08SpR/x/R
KcAFD5NjEUwkVEQ4TTqjKY89obzbouSzlOFGnWbOGWFTXLNRbjEy/NaRee+G+kZ8oXXxVXZs2mgv
Ccr78Bd5CDKdHLl08iMIEp5UYqxT/ux1DKOSphXLOpo5ixbuU2Uk6XayQ/NqzW+zmBGXxmfXMxEn
VqzBlo1FyXLQi8BPN8wXfHh413FD76ek/BXA8UmN3tu4XbEyTYtus1V1O9+i8miM0VyFc4S+rHM3
Pe7mi1Nzfi/BQcnWQi6CZGSoii9ahMN16NC2OmQo0MBaBYsdH5HlGj7rM4HR9lZ76fOACSyczrr7
VdaESBTS2arC3NV59CM069+lO6FmAotA6x0uhEivJeGDewYKT5mxM4yeBq8R5RsL/8WOScszucvv
UOpSv/plpfWPZBr+qScXZQ2WnC3N2hEx83wZWxCxXl7/wZH3J7XLZ9xQOBGYCez9iYpw6ALG+0FS
H8XU1kdqJkbIlwb/y1MdQPixW/IFECK6W59Zxbd6sj4EdGGs3GW7pruch4C3y6wKsTzrF8S1OKiz
cp8lgEnjwX9Oc0TRQRWAZAJGsbH8ERGYi4LMdfpVV0+HYqA76wnyYUIKwZfWYXYgTHiW0zpLsZUz
unpOBDiEnvbpynWjU9cq5zAaw04qbyVbX5/bIkNd1Qby5tZ0b/UtRiT7exiNZwzgm5E4mreOlatd
AJSW/MbHWl0bZPY6h/IrB387/uki0W0sB6hDh4qkQincDcSy1hZmFWeKz6mquDTRzsMeq/FrXQKK
q6cuG8i3qOW2dQsAjYb5049qcauL0LyB7+58I9oHMCSPosy2qKkofWb9HmsIo62T/cDyY7w6QnUk
u8bJ0xTKj46x3ToLxQsNBIkYzc33KE3c/ax8cApE4njcJXsGtdCNa8gkoT2NtwJXa1F09pHj8v+M
RwZDTrYgVLpyC9ZyPDR4UdOIVJ/ZpAsGY44AWmHQEHFHhOrExBRRfcXqZ3+TVX0aPGhYk71G3WPZ
yHkncZvKON2XiXfgLL2t8oDhCqPMfZSRolDpF5mFHOQdeo7z9r/PzxJLDn2Vz1FVHn7/r/9Bf8i3
LQlJKRCe5UK++y859QivPPB7GLRbTdKM3wPOiTOC5n0SdZh+oSvx2BERDUblRvFSo25GIVD2/qs1
u78itfKtxGZohvIkS6brf//srP8n28u3XZP/QNjYISUjWJ79/xW0CCqGs8/c8ewi9o0sJREVWE/4
3LtbzIW8lMpLtm5hbkjunF+E3aFsSD5cEV/YdoytqqHq0X07Yx0QoFlYSUqLznJh7In/MD80Ph68
yPX/J5TMESRX/udXNfBN6VueJ23T9Gij/efn3SoJ+ifvQe89BiZwaLMrfm/0Z8Esz+i0ihcWp59Y
Scu9psL6q4mBlwMfzHBIDsI9x+DaHenDtfPWmFt5HP1AHdtp2KBGyr45VvYtCuZiG6EbZmjVb1nF
e/SOhfmCxdF86TF2GQoGncasTYoFZASz8YE05u+D6Q6kMqcjXmJlwX5w47XbgQTFrAQM0iHOoKrA
C4R+ckbwXZyiSk/rBhcFhZK96cOmune9UK+8AA7gLhIgjBrQl0prZuGCDmVulskpgXu4Qj/nYp0c
E5bsCSZNlyasitDa9gosFww5vE9N7fu8uy5UtgYbOmet7jSUkImyRCwDXribVdBvQLCxNlhZcIww
BEKcBWnLv2Hhc7KMXVrZ6qJlFe+ceI5Wce50W/T0zdGtDRj8y+XxEIz6e4qOcfvvtwhajrf0zt5h
NTAX6zLaaGwS2ebxI4+///irXizJMSA3xgl1fJPLpSmxAFtWf9ZtjQWDZPiVANO99ueS8SZjJtYA
659mVP4dwf9TszQT22j0X+kOEe4hgJ1bnH6yoZuBpHPJFdyJ3kWZj4Ht+mh91cKeD2JAShLRyNhM
RplTgvdEkSQWXYUKb+7jIoV8Q4/s7PBKpRvcPBWklcbbB8r4R6VDgQ8Z0gdJjdXx8dDJktvMOMZX
5nTURfHSd26zp1dLH9W46o5cLG1blyFACgpB7LugFjzMsQ2xXdQpiQZg9ic1y2errZFu+CQ9gJ0I
z49L2eRAKjwF1tSJjXNhVtTEZkdyDHXWczvW9lsCUDEwUv2qy9JCUKitdUQtJeLI+xEF1ohvCwSK
HZHRY02MmrpmXMmE5JqcjjczThT+M+9FoJ27VV8yP/BvnVU5dzVfvcwxtm7fBUd/QlAwtsRps/pN
HKld+0gaDZT3up3P94lP5RmPcovK2Y3gByhSkBmBhP2T9hLn3HEuM5ZhKVav/PjQYbLZ0oHRp8mI
yiuBYg3jw/YL6CgBnF7R4cmoV1YziuNkB3hJrdl4oVvCWJRu6IoWZUqjmjiFshETAcjcJ91yd5Sb
IJL5niS/6mOoy+wpYrxlt0X94oAVhJOhiVJYQAJMlIKziwFiM7Kck6jVQMYnYwywrvndF4AvnMHC
ngXH+p5HuAWqsvLWsVzOMEkOrU95CNl0oVaeN7VHC7vtE8kLqlDQZVsfI3WKvoJxbHKc/ei3YodA
nTKftXaWCPlVZVkNQRmyOnR+2h6soKY0p/u1N+ZEXZNQ4SWtUJKFTcDEZPleynpDfhnWk1b5HFUo
oVGA+k3D+2rYJ88IrgTNZTzbOj6jofgndLOJYfaFosE5h46LfDUvP5nDuycvHCNoRy2GwEwVm9bB
Ejlz9gyXGFO7djiemKXaJKRw7aaiRIBhiC/UFPP3eMGlB1XhwBYcGeDACFbuhNUYNXiBlAqdpx/E
f3DtWnvmlvWhgCK5HlluVmo2YHqOZn1PbR3tscyevDxQNztpXYrVOnvrY24RoztWTpGfERem20H5
5tXwaHP4bZAfbQ8Vr1ONFxsXOJZUm1CXKoVsMx8zP00/+wXgPGe9R4yBoKuB3gE7OloOK+x/PXxA
pJTqp9T4IG5gglF19GdEQfBj3f4dte+JhluwD4rJ2yVm92eIh+I5yafmWgrTe+psu7+iYHQ2c2f/
b+7ObLmNJEvTr9JW95ET+2LWVRdABHaQIEiBIm7CSEiKfd/j6edzKKdK0uSops36qtMymSRWDw9f
jp/zL9HBGJJp06v9W9GT+egHyMKjNboZxMzJN5vXJv8c6UB2A40zRj2kBfEJCphp/9AanaiuSMUa
ukb/aJvOzg+VY4SFyqPv69J2yu0aQ5FwIfsasQOqWQ/EUlTkZk4dypBL8N/qfpUVnehQUarE354t
L3fJ/5tfSrSFDvGAalQbBMOuFj90MmjLrlcNDzUTdlCrUjYU27KXGXXujcWBA28gQkXNR5opVdEY
QhpzG+GP4UqkCz6kfoPETr4nV1OtM8Ofl8EEWokcP0jrLDvq9MJrNvgImvr+uKNQq363qf1f2HcH
X4vT93Cq+cd//mjn/cuf/3gpMv79T/GeW1FOdURy8ed3/ON/nAG4gxXr/9sAfB191O9p+17/6AEu
3vLdA1wy/tBQ8LYdS5fB4YCp/tEEXDNNTXFMA7CKKlvyv0zANfMPxTBsTdaIUIm9bOVv/8cEXDwl
o44iy4rByFR05b9iAu5ofNIPQZ5hWpqu8YE00DR01ZR/CfJAioSxURbfFELm7bwtX7Kz8plEpNMu
oSaTgfe+JLtsFy7ng7LpqgWTZp1srL2zn74ah/5Luy1PzUP+km5x3/0Sf1FcY5O+QF+1bsOlJRX/
3nhoy22nZeU5GyQYtjCRPMpI2/5LCHJbXZAD34GGfKp25nt40r9Fm+JoHFTkitwuxaxkoV7qFyDH
O0Jhz3ls3XSF+OQy3SYX9ak8DB6aWVt8ys8A4730NHnszCRqOtd+ybxoo6POucofwSJ8GsYlzzRP
8wGlmEN3gSp3Jht3U3f6MlwN6/aAZusDUfnad9tN4sk7awVI6Vt8Kna08oFlfuNfsrNEzeNmfyMr
FthA+ZfBhoM3gkACHQ27YFftkP2EXlg/OitjI38KxsdqVzqnj+5ICoSPDR7YpnZUCC504YFr+IZC
8srfIom6M5eyZ+zzR2uBgsUqffZf1G2xpoHLZvmCOISXeeVB3mko0fZLeRU+2C9QjFeIuS91F32t
9fA191c1HP3PxqbYKStnhf3ipjv6TzUC/NLev1qbZK0/z6mLYCKRorHwVxEGVcuyXUYmbgpwXzdd
eKxQLv9Ilb1GvmBvbLslCKTVuNdoF/jgYZkt7bf2GRdGDZ1rc2F8ng/ZJnoq99UaA5t4W23YWJYx
19UuUrol3oZba5VtinWwV3f5S3OVHrKjfeIbXp0VyniyF24p69t0e7KO1qZrnbUNUPr4izAFfEV7
+nFY29+mIyzx/tU5Q1F+1fbtc80avlBCeKkLXd4AXqDSIm3kh2iFsIQLbHKJt8y7vZt2YPvJZ3vZ
XnmUnhmfSI6G+WOUbayVsiiOvN+NluoiWJl78h4y8leLaJ265RtszkX11J8oB2DforGHYB2yxJxo
gxpYLbvKC9TOMEfwaiVHy/LQrwBOAaf9ANPrVmtUHjE4PJ6y5QKprDNyuIt0ZW3SL6v2JQgW5gUN
mQANHptuuqIbES5sz192S6ponkROmlZU1+w47/NV+4hyHkEe+rnMN4aRvBy3IwGT8khNaJHkB0Sk
ggWyIYr5ubMQi25JmWL97HxD9B2cgmksR20zasd2cbo1K8Q8yDpv2M+xSneBZWmfYCU8G58AuNgk
eLI9jwE0w44IV6XmBnllgRW2ZyvLTV14SItO8IogDAd7KP8AToAjUh7KT8q71HyhbqlhmZdGJSGK
SzYhOsmfB3OTdGst3vqqi2K7/GYrzx0q2LKyd96DNwFji2DkPwo5EBs4LR/nQSvH6POR+gZ8Cb91
o08x5waV2gfJsIR04ldSaUC/5mukc5JGdAAYISYGryJzRznP7aK949kHycM/yw31lT+eclTsPgba
ZG5QUuessaj3YKCbt3FJ0dAbzqidYBPimuFeQ2F29kD906Et2PJ+kSiURo1lUlzB8yGmnKCP4t/8
KF1pK+0Zpb4sPJGJbvud6iUX4ez9pu8t9Zh/qrJt9tq9RiiKAiyyNyW4WAAra8iftrm8WojJRIvm
koQr07y0ycqRX5FxKaANcPYgE+ChWyZjv/W5c1A7W6O9nGwn5x05humZxC9U/Ofh2bpwT5C9XI4P
7ZkqGYR4yVzUO0r87rO1VTjPLkg+YWQwDV9CG/vTJzR6h9fmVX4iMywo/h5eiNRG15203Gidm3+S
Tva52XxxXBRjM9nlPFEeJf3dOlJOWHafq8cOxb1mBb33qARn+EGPHRBJ7LmuVvepy1AbQAZSheFf
9NJyvJFpWotU5sLaksdfck/Pgzd5hJNL64g7AMDwFz7nMy53T6FloDew6sgzuVK4Q061PKrO0fzA
RnSBLwLSEykbGNMOP/Rlbr5qEVpd68rsPSQIcB5IYb8cBwzEWB4YHcjPS5eU3NkbgEM0W9XsGH2W
88/KY91elWBrYYYSHJpvWouYWHkz6k/Oo5HsOzLYB11eu5WH8vOj0bn9uPzUe95wyxoP97eFsowX
I0m41wAQwxEw2qKEaBewznjlEcld1kbghovRYl2Co4Ww+qqN1QViYfjzRPKJBR8YxK2h+GrnFz3S
V2aSvXIohVvXuckzckoS+H/KJmtwoPGu2w4uiegP+2w/IPkdue2xQkcIb98PfrTHdDcd/Ef0+93q
A9zolq/ippZL00sPNlIUiB1tyq3J4qxfw233UTLL9t2Hdho2+t7QwVtQaV0kJwwE0aj8PBgnZQNE
2lVXXCtgSmVljWt+QdEH5hoFf+QDpWKVA15pl2WExiYeExvD9ihjVOUWXR9/BhUF3fMV0afgC8z+
Grf5pSVBV0XzAKrqqrDWu3DHIGM090cdZ2SE6DeR+25vQlgjxQobMTxL/PYE0Tsl7m/dL6hNyPr6
Hsr9d4e866/Fw3v2tfk1Lv4pTCaU/vN73ff2/ac/2E6jdnqiej6dvzZd+j2kJigXr/z/ffI/vt4/
5WUqv/79b7eiy5HOPH8NOCL+FJkS3v0mmKUJefN1+vUdf8ayKkGp7WiODdBCpnz1Qyyr/oF6k20R
lCIJIxNUEubmYODCv/9Nd/6wCGIdixQonEpZJG8htPz5lObwj2UpimIrPP1fiWVV4+dQVrd0MnWK
QklHJehWDOfnfGVfWwWZIyqvYYHqOlZXlooyQOpGzmnWMcJTKlQKL8lw6LRTgBSf459UAzglaRus
g7XoKQa7p4PSyje1KDGSHK/lSzTdWhb9H/r1z7PUf+RddiqivG3+/je648eo+9emmhwYfkwJB6ib
hogjU5vtrw3stvnaG8BaAJiD91OK6N98nWr85RfqaHCZjm44qiz67occdDr5WTnhPgOfkyV9qGFU
SfffU1QVZvWQH+Rs09fIKCNZm9/q8mkkVZdgq0s2I6Xg8DRVtwxtMKoTc6OwbhyyWFlIQuC9WlyG
6HVgI3XUgx8hosCH5OpFbeslfS9VIUjUyyShbxS+WtEhG27U4sHn3Ib6ZgZPMP9dP5pdh92crxtg
H1FHXopP6cqLytEjO1TpawSuyu6wz4TxPd5GDJqkPSZG6MG54XPVrurInc1bPyJtp97U7mIbUInU
G9m3YbwUgJT5bGoq0NYSiijDqvVvtC4ZbwGOE/WtJpkEchU4IYW0I32QapesO2jJAf941KGCZR+y
hvc3ZYwXANYXqV5SNUZ3CBdfhHHT4mLaFzV6gn2KKkHsJtFNCg4dj4G8GQ6W/OB/M9pLYZ6k+cCT
qRDzGqDZl5ewG5E13vsAnePoZhMN8KBlSgsj8uQMgfxqybjUMSKfhkuAtEgQHHJuhgYZ2zYZ1gE5
vkNtow+EFLEiXSScpLIV+TuSTpRp7Q+ljdfildkoIQPfLsgk+Pt4ug1w65kboh97qPPhhm8UhVGn
vtRA4HiH7l+wRJToGU2eSH2rsLoT3Aqn/ahHyLSbl0k54djUl4c0QYyK+AmwG1eTk15ViPahDNJj
Gu0oMRockJBTfEGFQmUrw4wCyKfFf5V8sR02JnQl25sRPokZKNovmx+U+iNmtAQqm2byhZVyaUc4
AOTUlPiJrzdMaNyMP0O7AV4T07/kJcUT977ubuKrSXrD2LhAbYS3ybzWTwOWm1LFPfOBIR1oPdfA
yGTgoOMomzcWiSgFnEOVHEQCDyf+nnR4Ba2N1YIPj5sX4TuM3mp94K7xiDrwxz6P0OU11eXvVwz1
52qMcV8ybEVTFZkil4kI9M8zWJMiO4U2wf6HKVoEC3xCcOPgq1eJLVZvaQICphQxovjQIoSlpDma
u8huZdeK8avWPhL4mcudiCG4G/nBt69JetUxrf19Q8Uq+69a3Pd2OoZs6o5COsHRfmlnCOqnBzmF
iiwYkqK58u/YnsXS1lKJ7a86xcLff6Op/NXK79i2rpNztFXKVj/3TdtW0TAwmkDf7BQUSYVgKvry
y3ZY+3idGHG2cVT6RJzaypxdIENfEf8T+9waZ9RzEDi49wRq5OjQgq/C8IvqFcpxV+BiNSjKYjqL
d/FX1OzTYGMBBri/OiL9D97A6c9w4NwWBfJBlKvEIRFuqvjsqiEjybnIQgquGGB6UeeO4drmzTWC
/I+v0rJJn2eC0FQ9FAAvrBILND5+vo7QXwR2zXBz/9wSmGJKxNt4QepfEVQVzZJkrtOWEWrgAk19
gaHfMlMzlIZhKwW4pPXtIrGRYw7exSWJ/gi0cxvQwBx2QPzM91jKuU7fjYjW2FQVabRhHAyGBgSS
hQLwCIsxlJavsCaWDLW5CLd+yJFbZs8az9xh0bv1fL/fdGXMZdkCLdGlELQPqNWIfY4nQuTN5O4q
HhDNov/xo1tkFWCMM0/XEheO56aMVu2Ve8fNER1ml9cCoxXRHhkRPdFsQpGVXwfbnrKTEX5BfQA3
QlrIUX3iwmiXklgA7kAxjUTgE7SSdT/fb3Wun7mLAglIbyDoXwaumARUPkjXtguaR6dWXAuvwrE1
hkDUwWb+PuMKm/MtAzhNUW1HKT3qs2WQ0AtFjhIxRwyuKqQi1AWZK3qUrUDilMW1iX7XNAWgO8Zd
a42IVrSdxtwHKCeuVFaWCYkN8XeGVEcjMWNokHhc/D1WpHFQPsinaznaL6SdDOndKcCrzze/3KHD
lX+Bl+Rxn8VdqxU+Du0wrKpExCPJK9F/4kq43+J7xBAcONC64hfx6pnBEjpcF+NUDIEm41riTuxd
3OGahZDf6ETuGtyNRUFHQ15XYAOJJxREtIqr6BsRviTsKTKzDWlPLCqw5BvP3ITRvJqo3M8mRbqr
GBwZxMeWJiWK5vo4lcAyW2hiM9/UD358Zevrq3VZrjV4ElnPa3RnERxHxoj44PsSx0191ZuraHAP
eN8Q4uwyxDTrbNmMvvQ66xn2PPoCOBnFaFbA9ixaSGPJ2C96RIJ5kUpbeUQ0O3DOuaoKhQ44nN/n
i2yjJoh/QL4Ui5cYaSlzWHwKej9egVqlJJSbQ7R3tDMmHSDugBiR02ThFa8qswjDcXo/4rbSq3aJ
nD0zSoycGglBGpvWmliOanTTuWpp4A3cDpytmNdEH1WwGmBSMS0k+xqgdlCzqIiryuvMpfzgMtdl
Vgrui4SjVGo/0pIE5RY0PzUEfGiA+MxSuGzweXp09VXiNO68EbEbosnVEX+GyDRqwlMyIDVIt+VM
vp4zIC+nc5gZ4iJSMVGGtdhuEsW/zwJxLR1DVTwNRWUhbiXvAdcOVH4xmMTeYt1TGXt0uaSwDk5n
1PpQt2dxZr3yyTO2qwR2oOhM0VqaL56o5aOtfpOl9P6E2NcYRhoAAwbUnD3TqhDHtK7KUQs/iO1O
rFAMrkY6FxJBhYBBxlfRlZJ6dbAVZQ/qeAnQcFfMnQ44EouG3WN2RTPFLpVbMhVNdI3oXd+BFIAq
ruh7cWtYiVSW4KB8Fpcq7hezAt/C+9wRO212H0LintcI+YoFlXY1wG8t1HJkjvIdBsTNAnQv2Hhx
HzW2abQySW6tGQVcHA4bCxsHPtt5j6VTpAERRmJdNEq8sRvWKXNEfHuMARHnoUWovxiSN6iK2Bkc
LkT0tdjA9ABos0HtPtVccZEzG2KF4i1dm9qcswUXk/1CjDGxf6hEhjwlVsXZPOm+K7yh4TSvzAB/
xvkYNJ+RkFnahbwS41iMXdFF3ALRmokvEougwwIoep4SKmP0LNZIm34u2HUrBCju8yfRXHoGlX+2
H+18vx10lFg62SVq/fs6LLau75tGR7gqNmUD/p7YZ+7rK4+JrXIEgSR2dbEbhfWVeSf2axYz3irh
pDoYdLoitk6/zNyQOcFUZvGbGhjsLPb0vvhongjGKz8ZlxYTQkwK8Xhp8Fx9nZjlgUYTAw3dZJF8
i4HoJssLw8fgiwqknJmS0lV8swgTgCFC5GdJYYsWFyLWtaQD6ck6JvZwvkzcHW4Y8jlkruN/ExH9
1XHPNokTVVs2ZF27H5V/OO6NQTkPMPzRzvfbhW6wALMliECEawRhv2jINjGfRXeKME2MKTZb8Sv9
xxVnnISn4HnWD2L7EvP5PrenVGzOzK/v26mj8EncL/F21HSvYuKKtQNqgmPsMwkfivFsD1DDuViW
NTEKxXJfZbUn9luDPL3YaVPWjJp1ccivBoHseBa9Ih6smF6MoqBlqNJJ+Ft9L2r+VNP88Rz+a/lL
RNW2aSq2Y1gKyGxZnJt/6Cg1VHNdDrA0ykJUN7l+NjjGjth0Afms+/oNv0D2LWM+sPiyD4pdVKxD
Jlu2GP/id+QD7v8v6WBWWydSUSW2gTay8zAhxaInQgz61aIsy6D5ffyrmH9xuucqbMsEZWY5tv7L
6V7tRwrZJkJIYmBxt2lqpLzlNt6H97iNux4i8kyPEnCIq5TEkmNdJ9ZfEbYQ2oldn5cRqZRfJOvc
BQQovJDIUOx3Vk0QwvotAhrODnyNOnULDh9ihhgNIiwsLnPwnDeo9PQ4eMxX8fLBvIr7PGTcZ/pG
/CdWTBH/8UVUuF1rIgxnphFBiMBHPCN2SMaXWLQHWiHiDJZGwZ4RD4l95r4Gs3imyQtqoiPVcT4h
ZxcsyCKKyEAEgWgjrnKf9c08i1j0ftW8TASTRDOMOn4jvOGAgFMEf4rtRuyNYg+999T3ySnCFBV9
Y0liifwe4Gjmg4oCMmuW2DDFwBWbZJtlrogoxD4iNgCxb5CSAoj1BSAtW9GVhUgcG9gkIvpcxOst
1yfmoBQTDPMfSoqo0SxMzsm946OqeBafzPoiAhMfxCIrPCuNWLYpOIv2KOIQkCwy6yTmCbph7IFi
/S3ZfniaYAdO0SLTDmIV5+3oXniyfGZXEtdo0Ps8KEXPYicW9xLXhI24KrFz8vUsnOL2i7WSt/x+
2P7VoJUReGLMqqgVOr/AIoH8wxnpSEmx5LAW8a/Y4cSOwbeKyPf3X/dXB2jIF6ah2zrldk7SP091
LLQDu4++f58YZwH5F0Y8Q03cAo41IoZsMeTRIFxVzU6bYPmydtP1dvFIIEVII4569DJ3cmL7/0bf
/b6Rf9UnliwQAaRuWJV+aWPodxqgXA09b+iDxOltsBLBj4gguP30y/3r/rsT3P/jMB2K8ltQx/b2
NX3Pv/yYBr+/4888uKL9oePaqsqy5mgMX4uRO3xt2r//TVL1PwxVU9HIhjwCh1b9F6bDNP8wdJmn
LMcC06b+gOkw+UAGpEx21pJ1EjzmfyUP/gtu19DJgTsmH2igiAd89z4RftjTHDMxIdaRpEOIegA5
2qOBa2J3oMsXpaoxDeBI2AvPDsfv3CEyUGFCMCUJyO7h9KxvLEXyfj+sxWX/lBTSFWDxoFUgbzLT
Zcv6ee6Nc+kkQ9+gftljMBPOLcLk9raylUdjzh8nM+7fpB63S45XEVSJTxJM+Qf0iBCVBKoR2ydk
wQhzujfH7PalVE9ePwiiTpjum8xExHWSMJastfd/026ROPoxmQVqR6Zk4eiyYTi6qf2yscZ6isMP
8gdeWJb2E/IQIPr15GDX864nmYE1K4erMvmSYqpI+rbNH+pZlVetzT4QRigH5oO9aNPUOhgyio9j
Uj1Xdg0oIgPAP8upsfo3DRYLxE8NVix62ALJwz+qo/xSA3EIurq5bCTXGlW8qer8EfRaDbsxqt70
gZq2mb7oUo8Qs4X1QoCu2ZNCgQ059nxtDjCwwSCy+aTdCx5D2UunfutNlCsoAcJCmMGgNp+naJj2
v2+2bv/fI0RF5YTuZnbYJoPl157ucHlF5wkRQPpcRAna4V8/glxvt1Nvbv/10CSArbL4YYJ4A/gq
fq3wpwIlmiIz9s8PkGC8HpDdc9D3rDTcc9pxn8XauMdpfPr+2/2x+59tiTuiExYWARwvuT9BADDA
W3msJC06lUUNIR4sElJFJ0f8uD+spSiqBH3xMfbyW4uAwFPTB/ITNJHcsyDcNhKegOx3rbFx9BDC
TN0AxTCdVcbsfELlvlnCuYquokbl2N3aDivl8zQHLUWRUXnQoyzaRaMvjoX9Z7zC8dCzW3U9jHGy
zPMeLaHon3/DeGqe9FH5VrWZsjEsqXtootlZ5rMPbx1bdSAprUMAmwgIq1QeGrxc2f8Sywvsojrc
Hwsgt5RRZe4mJewPvin3h/tvFP36QzH62U7taZycg3zMbRxIx9ZUwZ4qI9GS2uzHOBvcoG+JhE1V
3SXih1qM8C7rIDUBxogHekQlV9jfvVYNzieoVqH/lVlAeeMxjvb3Hwgd6V4tCLpzE6rf5V/uGjD3
H70h4WAzPTZV3TwmLbweScKBOqoyT5Lj+iqrL1GoSJ/bfB42WtsXq/vDSoEhnt1Xr5OsyZtY+xq3
iUxc3uaXWSGzGKR4N6PfmV+kCruR2Yin9Sz+dEijL5UGXmdtmFQ9au2QBkI2EhDnOomk5jlgfT+W
DQqmWFk83x/KMovTJNbMiAvxChi58Xaw0NVrsn4RC111X83H8xDb3cK00QH4/hhMqsdgQP5TvCIU
P+KQCxhmHwiMeEOd4hxUoJO4hbr/qYZAe0CApz2P1Yx9KxrY97/aVGsJZfxXoO2U5pNgLij9QJ+H
VWK4dYhXUsAXG11HNR3cPZpXM+QF3XgACWvj2dbhRCH+DOSWTUL8hn/pcIA56KL2FOHQjPG0JWwX
8GgvhSsfvwZofiKsHaB1LjVIowhb+kQlM74oxkhQ7SHw4l+DXZf44fsSnYPohQteiakXhtKuj3V/
VxtVuEuja1vE5l7uhQ5ZrQSPKpJUa32qIAYjw4eHDiRNVy3KFepQyqFpQZ9BJU72nIHhw9lguoLO
OGeGcwhMxFYUG1LmUOS72JG0IzclcCdn8LGIgWxQxkirjsplUCIL8wTdfAjqXt7aWXFrbYpoWOkG
HueS4JOBfiLJZ7n1UrO199Imj319j0hcB4oOVSYTR6r9FKvg5++/KhMWMxaCdKsAwgq64OlZ51AR
jWXxAJS4chsYams0VfAIsHqEmHEMxlrKQpQcvsxgKJ8kPNNiZJbfJrvkdJYG6BJIzcE3KuNQl3CK
ZVVQ27Q4fqjZpigBaD6m2SR528C2sMVAZQAF/UNsYZih6M2pzSxwchq2B4HvGGjCmSpkEMtLEz1/
sOd+9GRE8r1xsIcjFrfIWiDvmREAl4OtnEcVKbxGApIvayjtFUp/DEv9kBjOOWauXSCWgmrr+4cA
W8QTRkGa24y7ZD41KuSDAeB3PMAvt2KqiDMALD90wD5T3lomQeKqTQM2sURKP1Y3YVRGLtrXuLCr
/cGWlNKNhixdzko5rtF4ummR/hVjenCRUXmgVkZybWgea0RivEwP6TbfxMR3UrtT4fuuDFEf+S/U
FWTDKj3IVcnWmcebk1XKqRrKN6cwmw3HTAr/ZttjjRsNmyAo42rRjxZgyE6wT+NoQktUpegpmXAm
o3416Zn+IosfTIIlQxUQPGp5riLsKDG9cpt4Nl5qVqQqbSbhAfo45PF0kafktZLgS2sTbjZTKIZH
Mpu7pFdWY2M2xxKy0dFOYF7nsTV6aI19VBMmNiW4/I2f4rLqxP2HLg3dA5jjE1Mjern/yAN1g0Dd
0vGng7Sy/DLCf15Nj1bbpMdqHjhqQH19raZxfoltE6ZJ4hlKMzyn44hwQBd74Yh0PXFOhTmFMZ6y
KFJhSUhnCCVrJdfR2RzWkiAu+EKGWpe6Tcj+PpBrbrnfYR8ciy5NSH8dHaRDH3wVnlahj/YRvlfq
WQ4eb5LfA1X1G+moDDKl5vBjDhh7CGsWxyLHZjmuh5tfI3ct9L2V3H+rEX9YycKHoI/WZZPNp2KY
6qcesY+qRYkAhR7ws8OMtd88IV2XdgjO6OlwHGLgmIhfoCyAtGqAcWpqoAl3N1JohJvCVEK71MoI
zyR9epwKy2SlHFFGwZahsoZ+RY5YcD9lQZxOpw1Ugw4oQIgMqShOB6iZjJ315DgzonjK6Eue34Yx
Q5YjZg3FTFxTPzmQ6masRmXB30mL9oYt01uYhripmzlIYlg2nu/3+kZHl2apaicthctZ6sJ/NElL
V6qb8Gwb3ceoljORjIbIJ+rMZXQg0MZm0X6Wy5TiVWO9D02E/mOMxWWhavISb4tmk+UkI7HBG9ah
1cGCsyRX15LYkwq+RdNGe61E3UGp5ouPFDp7e2mt58FPPKTTlLNPMNGR1khCJQLShkQ+2sfDIiHE
34P0WZSmZKH42j4ZCnhbJ5GwVuwnNN9m+1tUINcHw5n6V9Qhfxda+PuNdmjj844FbLCaUs4SWDWP
bC9CuzQZsIObx7BYZfCDdrhLEtYiIYELw+xNITq/GcbpS1SMbniqZauwftVDzNTjAX0GAPgrjlsH
s7yh6RkjHkLKKcRiba8U9SHMVWZWWWNfIYihMnR3UPnQojSQaa2NKkPLhEAMkyWIYeZUBfIjeqge
Wt24TMA89nDYP1V6Y5FmnRYdJmlq4FdLVEbnpRSlmIEiATtrVvSUTjhjhA1LBbWfpdk26BQ0zeMg
h/VuSPsAEF36kmiTvetCNCMnJdDXs601R2f0vwWwRNdjY3X7LlReEXq3VsbUnaOSuKLUFUhuer4P
R3QbAzsAhYwGMGJwQoSxQIDa7aCEo2BgNB40BJhCTqd5FTbYng8ikGqP1JfXKWiMvRYXDmQXChBh
BmLSV9E7sGMrf3F8ZzeFY78IEcxArGT+Fkh9ssc9CC3egoJmlODRRIypsYv7cNQscxuE1rBWmvJc
3edsaMNNLLpt26P/35ZOjtosk6APchX+/clQyhIVboktHJyRWc/kGM3Ip1TopgQMoEMkEOMiZux6
UBhErlkcozPbh3txFquTzCF+LBl/xZFCQrubhz5ZOiyK4Al9+1AjN5+MJuqxIqxAksrfgay009SQ
D4gAAWsfUCcIQe8QhdvYBOrmokTc4TGYPQtP9vcxDD/sdYY4/WM5NN3acrRqUU5xvivDrvH0KrCX
d0Zqr0wNQkbdy1Sj39pm/iElB7zBUrHaNyaiiZWUUQQSa6ViJoNXFayVd/8Qy/bHBX5RimdLHbj4
f/5QYpQT8zEGMzvJWyPosUdRML8K23LAvkQpV/BecYbumUCJo80wrjPkt2tow5I0vGPLAFs3NF40
8lyAQJoCuPh0goEpPdUwKixrOOcIjcuUPbFNHeZFhZPgi49aGAnY8Goj2oPFUF08jHjTeSm8UZhW
GghRSyeTaW8qq7TXpVh/h25EVSp0Ukhq2XS8y7hGydEoOc3JdtKucAVNl6Qo2bu1RwQr9/pkBS91
YriVogcXdFlvTaEYazvALcaarGnZ683n0pEqHL5kRKokjJP1kkvhcGpm0DwkGRveDBpvEfigW5QQ
G7Bub6sM/KhtGsDL9VtZI0nNmqGkXf2AyEW2LeP49b4dZV2vHccKb+h2rLQdfPFHuY6c41ANvVAJ
Ntc1QqIkJWJ3zGaYHECKUBsBHNl++nOO6ab15Dd6DO/TnFdV32MCgqWO18z5carnxkvzfDe3lopk
25s6GME61PR3LTD2TtS1uyBO9AfLCVBDTKmv3RW/JCu4dlMWre/+LiE7BbceK78hhHy2mEaGTIv5
wsYoktpVQp0soZwV50opP09qYO9l/zx35Uj0qecHhGBjz0fTBNPUoXg0poM1fDV10otG7OxiNTjM
nSG/+TZW4lDMm01FGvvBzEMcKnQ9PEUt92IuMyh1ZnsrJKe4WXYy7oNY7w6Nn3SHwtAnVx0JXZwk
JsHKnlEcAfNVFTl7B2/ouoceJGIEq61eJdLBKPLW9sH3wx2i3f02kf3nyoqmdWIbPdmKEugyVoKt
F4mDoDQCwIcM9Y30PAJAs98v0C5s9pY91GRjofta2JFuI9Va5z6S6g3qIaENCC7qSmAvLLhV6R9s
OuRk9Dl1GeDn6yI0ceCc+pxbYq5blG3QtWqfOfNGJJzSFzvDPsAS4vW4s6BqpPWeWsxgpv10TzAG
mQ/vxuNdT7yZ4W3k8tC6RVOFy6BqcDUCX7QPatRl8PColnFNxmuyO+MiGcAGZ8vEwyQ3j4GBSwFZ
cM6cdjqt+hQr1FTtyWVpgbqfwvId9YT8JTDqh2BEpwA10BF2qT26egqNHMeaU+owe9TKQLwzxVK5
N+ttLiTFOzVzlnjD4KCZ4fLTW4hE4K7EsqScMVkjpk5BUVdaiEXu4D8NkuV7WT7gWt5XIZLngMya
oWYEDkjxIGXp6fDdAc9heqBdvw99JIzME4oSOA1pYeImwsCv1iJlVwWKth07B7ng5FOTGcBzivRb
V+vF9j4XWwRw2IchoszIvDsxmr7CTqpI2siNCsRETHUG1KbM1apu6wx9UvsiBTI2BJLV7Fsb+qqE
hvsc+fKiQl12Jdfq5KWTfS3UfhdjmXX0G1k7wkTZ9RIu0k4+UJprul2pOu2x6WT/kbR6hfDPIkWy
+9S3pbyrEFgZc/vJB58/mN23OqzLsxpAg6qR0F8iPoPMJqYGaxRdu50ogNU+pT4pTsbtZJaI00MG
9eSmSrxKxIMSAq/g+u39/Qfi98YqQZwSrYZ6Ose+HbtKFdmrTEfrF1M4myxdAgcWfxB0WBEruSdy
ajrX1/OdmqQvaR7MVKJMZOIxj69dvR7xRYnT7KjJ0pFh8RylAcqPgZKggiMyCdlQr2phIFMkkHj1
hOU5mzEDGrWB8ShM3JKeLw9UuNvCYTdoUA3IDJDCrolRkevcdcerKb/01bOkDP6qDTgJzDqWalEB
X6xxfFxxh+DZLHE6LPP5iGlY8JQ1inRS6mZeZZX6PivtTcUbEpVXzLUMPB2zRHsqRsvfKIEUe/jc
lc9VNWzLNjBhAkBlhlEbvrQBDoDWnO3vAYFvgcaIJ1YVYJnBkKdHQ1w/lsslMLYQjcBMcXZJ0KK3
zGalkxbbVc50UntT/eRrX0Y/tTnoj+WbVmW7aNKEEBPZcOCK/5uo81hyG4my6BchAt5s6UAStGXk
Ngi5TniTQMJ9/RxQEzMbRi3UUjUJZj5z7z0R4ZzFpW5IO2y6n2NdePzdnrOLnSE+JrU9hI0XYDTU
bPvQxOptLFj2ocmY9uzLZjJy2w/SMtqT1mBn6q2eM0ZX/vnx+rYsGfJWTLn1SSevumuAqulJ6u3h
VuKkWo9Kcsv+drVza4qShgXqZj235Qcb620ftKdZo5L8981sZNQKDef6R466AMLOdM2dFRBmu31Y
2JP5HBPSwzVOYsrp9Nz4tfWcGmur2mXb14V+JyXjbAqTqVkOeoBnjb/Z6IF4NRww8Hto/DlEysHd
g5+kEJ+rn3AMWL97MLjFCt0ptAZPM0fN7CgEuXBWzOzqYlLemNVQhQFxvgfVVwRk54ygg6HWo/mz
b3WW6bvCWuatZSZzlKUFXIaEWYnKh5jfTaMz8bq7CFwQRHGO56syeTODwIcaHqfGt9wpkRNgUFZ9
dht0SSTpLNSlSQ2YaoF3rZs2TKvZO/dLn0RBgXfSyOQ1TfQy0k04raM/bTOSpB6e/PK6++EyHJbU
GGG74hBtA1yThfb3lXY8xA/SHVDGd5TN5HYSXQn+aa9rnaRUp1gyy16/0ZvSz+bvr+LOdZNxS5gv
opRhjVHzUHRP/Q3vgHsqZa62wuu0aAwygMhjOW21ApyfzryZ8C2y/zepFrvPsTGANYo4vTmLfszN
HKW8Ch7uDBy0VtOhNbLl4GV8i/QGEPWyjt5AMYQL8cbM1n/EmtecS13Lt0SRT0fExL9Lq/lep8y+
Ain7c5YRUVc3NiVgLA4NAV4fXsX+xKkKEroyPczYfP5LuO7wt76yIoJB51BIh8uI8uqj5nZLHTRF
S2FaOMFs+Ux0rsJcDAdF9mCU1wksBW24SR07W5w6y64Yqonalp77lDvqYvWlCZWobnEEpfP99cI6
fb5bwVfeL/KVFB5AAnDmyyvg4tUlqyVm9qp8InQqMfClG3jQxng5QWYVe024emRppXlyKwy83egd
ifG0Qi3JwYeZzB1aNJR2kqPAq5fA34BhQiCvzTicbYFiNjFnYpd8+55nBr7CYjEhDhNAHevxI/N6
76qALhO77VCkLJDDhsG6lXIwbsIexiORb+em0aGd1NKH+EZ9kHqiDf8Vd7776ZmW2NsK0ZBvduKh
e90hHeV4JbMrSgqjfSNTblfLKn2rp/JLB81m8zq3ZgCdjbnII7GJgqfaE5GVFF8M9DwhUzlxUdT5
QJ8RJO6wfoCzt77+f9Gk427dNabzu19DmNJyHr/qcnm3hltRKVLeEfAfpphwNmEYiqQEIGiTQ4SO
YZAhkNsB9ARW4FsACK+GBYzCRtliIB5WeVGb/q4c40FfbT88r5SHhJ0TXiyTLwbPpSQuIymzP37R
f9Wa+OkbU3dZ5hYfQunhPlwTmMqR5sXqRlSL6wjY9cbyMM3kIJCO7F5K2+lAIcwkZ3jMSyCTvBWu
/G+ZmYxpS0uaQ3YkYVVX2aeiIGXyJRiQtiZT9CR9t8qu2ZIKoe1IQ3TOjFX3rBrqc6978VavbGIx
mq6IMl3e7FjiWqh79hTpEIeuNZebxlJ5KMYS05uG13lmBQMhqi1Cb3BwNo5b5u0ajLi6Ic1H9vuY
cYMx+k+9l/pRt0V/qrjslN6/W0gawkr8V8Xdm0YXc+BvITWlT8qEKQnR7KQLA5bPrEgcYF9kXuaj
BlfmXif6Ykfaibx6xblXTfO1SeJf/J7+0XXlBfrlcFj8nGBUvZ2QIdr3bMKwJBH9Rc7IjDGo+t00
lsHedrMsjEVO9rklfpYFYem60H8scUWMm7ackupj0dvuEozq4qWxjV4Yc22Q2f2uA9lJD60/ywWu
06KVFJZTfDQ96bNRwlUjjISHKM1jkBmPV62hZokVgWShh4cNdlXm7/OC/GdivLK3EQ83OddMuOzq
75sQfkmnSYoiWfLswfp5n/rpz1klQ1i52hcPOu4JXcqeY7yI4ryyN1KDVz/RWIVu4f+SafloyEQR
VqufKkXbpWJExYREtxTXbr1jBt0x/19mNj5uF41WPewkLeJOJyBsazR5f1xYyKakieAZ040wtUFE
2b3SQsBzchnO82js9IbRWmFCBiqy5W4tuE8Gzc/Obg1f3geMsRFpmdx6Vd/XbHVhSPtpiBFgeYeC
Sbf2Xed7OxBYYdL6PGZrzKPZVmlojcBpsgAPFbgY9LHZhK8Wqdo+nSduXw6ko/LrcUNRDuxK5qdh
7L8ECpVaS9iJmAv/0s0/lak+JtOykAPP6jTlujqYRSqP4Aq3kyQ7L7W6HesfLK4Bnkr4oeDm1k2Q
ZU9qP+ZMvwxt9jcwYej+RBGNuRMuHmqqxKTborhywr+yBjLQUafvgL0uh2RgpDlaFUDAtSRMCffZ
N6WCa+myOxzp0CNhyzfbnn1Srkydtzn/iYit29eDl0NeZywJ3dm4uoxhdrL0mH1mwVtOuNzWHmMg
CA6ynCLrW+gJgQ1/jxz7ZJ3quybau9aHCZxpZOD7y5Tdg5xpeAX/+jAtVUyOFnQJ2MhPPzOiRt9M
ZS8/nYX4PC9I8hAuah2lRjXu/yFthr679S07ROJ4Y/KVx4wndmHoBlZgTU02w6HV6SXnhQi7+l9F
OYGuXDLiPxtDRjJIT7puLij4DePZtPKktfOO0T5eFOr+S6kki98UjJ1/WUp0mY5H8sUwi69aKogo
EENxyDymp2l+cop+WwwmECt3+D4aNGh5FT97yuJ3m+CdXer7HyaONq1pLmVb+ttuGv6YVSGPoKjq
nQpUhz9dTeeg+VTaQNw/DwRW8jEN4duk96yzIYM4f3WrcM5LrE74pSy+acIjXFisumGDSmfsg10O
uf7g1dRBRaMYolOEbtqkGk+p2xknw3L+vIhfgoBdyyuzc5a0f/XJ+jvUydPEeXmuKxw2NIkhQcbL
BfLjzlDOeBOBtKKulyGxjk0UaCwLVWM/yiXUjeEWNMWXlhEWnUo6nvWpWna8oeN50nMCzG923/1B
4W+cB5LGNolG1mpFPLvjtPlBughwHQjbx9SPQWPEu9fUwVDs4GxX45R2xqhOpX6SprfpBjtA9FCh
QBMTsILEQaEhpTho0j6Zmoshu229gy0tj9G/fjRZgpHE5xPwG5fFDzmN6mA5JjTBHt+7VyB0ba1Z
PKWyiJBAZ4DdouvfFMI+K+uJSrCMCagmlZBWboTn6D+1lhjuvJbPhmnwpmN0vzd7iLYle/SzUejB
ZtHT7Dj4vb4p42HGOehhV3OW4Qhiy2MkneAokZjBJPYI62Db9Y/aq+JIDNoz9sRKbk3iG13JiNVk
AhPZFPm1N/m8mrmLsp5hrNuawzqn2oEj7sMlnuSRdSZjC50J3zDcKzaJZ8gKHiaHYqvZgWD7hyhW
kDFFfSNampTce6b+ebSVB3aS/O4kEZjHe5hZrgMVSG/cZGMju5ckYA1VVl5bEiEwOnDdcwpddLgN
d9Mk88RqzLcxD/5rHJI/2zllN5wXgjOdVVvemENkBgFhrXVdMwUhCEIIb7jWbv9t6hKM+VL7ClWr
RbbOMZgB9T1qcXeu6ma6ZdhDQbXEJxJY/wJDYRde9usImJzQVy2S+PQc/zqPbHIZxHf6OfvUg/nO
0M347sqR2EgYvLwzwQV34njh3ff2HlOoEJR5u87+vzqFQeG5kCC4DE5LHp2y944jKUSkUe4NBoEv
lO5cDjr2/fGdf6Td9QqUt9eZ+nlhpQpEiQjerssPlkfbXyZU9oLstlcHKEVmbf28ScKmIlKDQxME
ZYHKmNDR0gfqV+ukWNgGMW7xpA07PYM4KnxfIbsYJVfAu+HbzffErWW4MNPaQT+0CPZ3aW5z1b2l
8ZWry7uIonlP00zzNmaTvVkImM6p32pQiTvwfUWWPHNWuXZnLMDh0dmuhBiZzTVxsiO3M9nh+DEH
55bO+peqrKvPBfyZTWLVhh37gIl9eEqvtI7SAVWY02E+XlVLMTmHcUrdKDdncJhmrh9TfSSowu5Q
Wljgddf9PcoKKAOmdypBvL3npSJz7JkJ+6uScrzBz/L/wbKTJbs3fantzcFMyHPjqMxcZ306A5ew
ew/L52RJVjoa8XSY0NRQA0BJ7WfRtfoenUWwnQxJvA9NW2gpYfFBYE+up+CeGCDpAEWMIdtT+57m
ULxJP8mkImdXwLc1++5cmm79PU93WqXeXjirvD+5TtOc8wK3c6K5JvKHIqZF8r45jOQeW6eRQMMF
VYzHTo5VTd0/IGqpsvno13/HX4P/ujzgzo2xHDNCUlfb1ubN2PikZCxVcbfi2uTOYZ0+K385B1MG
8tSTjDJijhlG5NJL3ytzYDgw4SA2qS+XzWASvqPq8g69uiLVg8oI4V22b+rGOcquNe7CZyCHVPrU
FcP8g8HkRau/uhaEtjgTD3seFjCgh9ifxxOE8R8vpnLXc11Yxh/QLNpBrIB7+EUGhp7gPMQDvQX8
KJj3GilyiYIQnvnOl6Ad8A7BhFjY0oYlY8XPQaPZbIWaQt6YjC0nkhzFx7S3h0o/1L3OgCHv8u3S
o4fp3X66l1O5Z5WQcCpW6Ebc5To5Nc9TPDKfZ1CzmZoY3GGeZdEimZrDcyp1wjga2cw7fPIX2ZoK
Yi757F1sX6eAmD1/yY4LDuw3DQ4wviTDPeSNnl2SDrBvl47/DYAD3pQVHFNykU+5MlvOeGKiUFi9
i2RZ8S7T3k4gK1V58KEtrByE4y1nz8bTjrV6/B2+BnKgTtIdI3iTmQtCKs2t1b4dcNW/1kskCw6o
a3SmjoZ2qgyj4kx355M9MMUhszw/OLIrDyYzwI236DH3WIeHW2EN18ANndjRjoQCDiQ2eXXF75MT
JrLu9fvh6adENxv+WffUnxnPx3sVrG7uHGurnQd3zXZZa2YgQ8bS1aLcEtPFKwfYx2gHDWZRMEPn
ISLsHXXKFHgORnOE8wZbqtuk68wDrPZZ82nHUmp3j/uPitoC2zi58ntl8OSnhX5q1KQ9uEYfLVpo
vEzAJbO16ONwgSGrSsRJbIhuc4GX4KUQG59qksHZcpWxa73aIJu+Yb60AkfTQZlh4TNuIpMIElTA
A6IZXhWiwpUHn8HTQarVqSwL9/Za6XQ94X4qZYnb2/25jIv2jjIF2ZRarF1q+n8SDz1LR7NdeiUX
a+WW4b9ZOIK9/6Z12EuMux8hZMyP2VhfXw/XP4KiBMsSaKZ1aWVd42dhFW2vt3Bbp+uNpTUADVPr
5K5QdFjzn9MUEAy6zO65Y45YbXJWBZPVX4e0prFgcU54pexJULLZPborxVQMeXkLFBMKb0HKOZmO
f/a9hjid1V4IjExePNsuorpj+LsC9Agi38jWIf0e9QrZaHwfayIvQ3+EX1FM4/Cedx1iGKqUKiMA
Z4aZ7pmev3uNLQGt3x1pEccAImX3Gn9oY9avz4igUi+c2xwgcSPNlokON+StcMbd3KM4bFkpXlKs
bjsTX8U+rn16ARrZDobYNjdVujOL0b3ShZxw4ejQw4xfVtHvrKmgU4yJhS6TDpXH2AVEQtjnQAMm
lsRLcZwC/zK2GCAEtKuTjRf/0CxoFCedMPO2Styv0sPX5JCOoDNSCQtSH5/mDBspcD7HSrO2yRAD
l+3NP4LBBo6aSuGGZZ4sLUFsT67rh9H3NCKBcdMvozXfSheKq0pFv8+y9uF3k31ikNEdew7TbaHG
4NyV3cW3s+XaOvVHw+a3EK0dMZBZ1+nYosh1zbQ8fhKlO1wYiEcFh0k0DkEeQWX2tnHlLNduXpNL
y/wZW35UoZU8lBl5yZn1NCb/64hy42tC6uzZRb7But/lEPGTYCMzUx7sjEhkDDKCjx3JZdlXb2aF
S5aPhtz9UhUPVhd9GBSTHdo8/RFSBX4LZZ9sj4BSo1NZONYtwWR5oG/toO15r8Q35dIoeb2T7eHv
HUBQhIbtnKuVZOoAqwpZ9tcnw5vtTesiY2m+alOVURMk9S1r3/Vhyt9GbzpCo5mgANj2PvYKcTA5
jkKDhTqfQmTHYwCtzoP317LgdXry91/PYqBy2FkOwctqLbDdeGx2FlnCZyBA4agZyb+RORuyct8G
vM8G//ghmRCcVZok7tZl/77Yt8EyHqp280u8UH2XhIOgSXJ33LYO8x7uhNa9euudIWIHH+UyLDwO
RWSvqjrTHFSoVa15mBM+Q822gpubyy/I0vV/7aellM7Cmi+QRPnx71cKGPIfWxN6JLIAn8T4uhvC
THhorAeusEuad+SxMaSBtTwP6a7xRR3pGQqHVwnoOMyNQFEwn1m6bW0Yt9cM1jLiYcdax0W+srin
ZX3asgIhRNY8e7lMe/fbqwXsQMpe3GF1bMeEkgWSVeIKHpzIQ6uthFzCbhWAs7CkgnPe+4raQzD+
hCuGJm9kqDxp+tsr1TU19sHKQrQz1rOktZOjAQOr9aA9WZoyniQXM7Ff5D7z4RxWdj1zwxJl4q/i
B0mZEFop18/cM9fN+37X6O1/kseJgCvF6rwR5qGo8yOP9nyxLdK3ZJY/GkbZ9yHR8H9SCx5i9Yea
QtxeL+w1/L2j8QZBXY29cK587YpcimgUta0sYqwAir9TeB2cbg4eY22EptEO+zxDRvSSSbhOnEZd
JbRHLfR566DOC3WtQsW8rlQznudI6GLazdBjmAlSDrgeuoysGPhuNKvcD82imyfPiZh0N2YQZxQF
Ajbu2R+MlZHxzZB+m/jR1uYfp6NW732ASS2jVhKs4/ZWZuSj+PZAdMAAa1e3nDNSwjgKOtJwCnZP
oZZelryqHpUTf9USy7xS+XqbyW9/x2h1D8IEkj7rirkIx//W0Rv0Sm07MJQ22Gc4FtpyGJGjT9vg
8Pafi9IzQosY2XQRMuKPg2fzqt8LIezRtL60ZvGj62v8g2vQt3QU4ho9ODkGbk/WEMmmSDL844k+
PcwabbOfjwTsPOPFjoGjFxM2elOD2ujZR7aC+k2lfBtfMyczZ+oMXSk4ZC2sMa35I5g07n0kF/tE
Ge4FyqRNVk/brIrX/uykgMtMzyDM0Jr+qIrIR3Q7zM7mnr1D6eOGTnV73NF/iGhZX9JV66W1zZtB
i4kAfyFi0kzF15I5gT9UN/R5446WiRbDV/OhZ+x6As21PL1svwTYfIVt+19ne05YbNXd4VvRec61
if8YlXCvtuRwMNcXbFv1skYvf2Ri8I+9iPWQqHlib1ZK7OtFyz2E2Lp+F42X3JPaVVRk1Xh8CRdT
RqMb24Y8hXJEYqEk1KNcz9FUGgyVWhYp0DrROzv6klGg8A769rg1U4kAu5rRB9r10/KZkDXJe+JQ
mqfaHpmtfXNclRx7VQ1kbhOXo4npi8v0gnhSK4lsqXDtG1YQWrPsjxqjkbBuRqQTk31Wi1eGQmfZ
PkmH2Y5ff7I9m8LZcI7WjIWkKVrzR9GTCbUGCExuQ4ymxh0joHd9VfNXhHa/tBZSeW2b9jOwWL/q
kjhGPRnma9GjXJ6nht8ro0nmmv/sLBQaFSsZSNuzGw4rQAdhF5I+x36WIwMIu5pCB0JWOJjQHcqp
ms9Ly+zbaEqMI0HLar4dmatxOj5yh+Izr1CNTmOVhxPz8+PCtIGDKKguOAIYlwQLrlXHHa+D4TyV
KN6LRRinHvTSlqO4DjMEcwhbEnIU+tG46+QRdTHbnMVz7q5T4mM3+umk1UQ+SAlKpxl887DYljin
P1zbgnnGHA8C6QdVpgE2qM1DlZYWei20DGqRBB/SGvCdNRbCyvT4ptoRmY5MUrI07e82jyeEnxn2
D257PdadKImnNZAqL/bTHCR7NWXj78bxvcvA6Q5bgre38YYVrvVjbJ1gx5provcjipxKYpdlPUMO
5exffTfZ5vG1nefpXHTOzyYfEszAtvt9qZaE2WWLysohIi2oQukUP72KkhIUpHYaU/POtnN+K5Zg
M5PMfoQaR5Vip+N7L5z/Fs2z3m2ESCgJ7P/K/JPQ7x5+7Rjva9N979kSkabOdCnzzXtwLQo32Qta
uEOxHs9F4sZ4ev76RCCmur7nAQrucUaTu/hUNnXuTuh9XBHqUrdOoO1TCOJs3VPN/fAXQsYcHg60
5H1xxkkDqzpNPCLaCTlna/iL5cGCoAKf7jSh2DCCyT+aGRLHVZtst8VxoHIw87a+aYkfdi4ZizWF
+ynzyTvNpykNVcz2UE7sM7jDJ4g3FolQbTyfOrE8JtOe7i7ypS2SYC+k95n2L5oqIa42ftMhod0w
Ee9+V+2q3iSW+d4HmvZMa/VhlY65oa7XwkRUXlgXYU2jvRVONX8mTguJ3VkWKLENA1Y/fuLr+sxh
su0ssy53gVa4b2PJhIWe6YMkdDdKCB4ruxkfMRy8m+s75vYlwSnQUd2SpLI/2RQSNZxSiWb9DDd9
pufxx894nFZRnTZAI0W4PvcychYq73KG3RXQseN41qFvDG43XtyPwa7LFQdCAsfK3xBTtuywDRBl
Pw0EJ6RDfXod/IbH0cwq+6ISJDmTX99SP1gId/H9HcNNJAd+4e4C3kMgY+uD2i14R9jOnoVrAwUT
jNz1UY8PpcDrULPvjv71Xj5HRr7GqbLBhFyfa3ymMO3uwYgMgX8jo9m13WNaDXcYxP6lNHIggLN0
N35ejHsCAOjOnXx+vDrhNCe+U5s/+YTqiOSdo7RHcqP6TD/MilsY9oS3X/J1OJur4O5a2rGEAXaW
FS6JImPgXiTatJE5vVLgG9fXC5I97+A2LnPieMVGW/0Ev9v1kdlM47mlOYJjfByHpL2jLyDruQh+
tHaqvVW5+KjmZTxrQ9cdNX/lgPVo0RLd/ERH3m9Nt/0JHizfZ6avfbCO109Bqfhf6IddVth+uS/7
aT9XTn2qrO6XM835m90paxuoCibr4g2cGACj5fpSCVI+h2QBHNC0QECEeP93/Zb3lwAZVJKM/g1J
DRZXGhh1+CmIw7yCpHpDUVgLbSEEtkMQPDprJM3avOsL4dlSJ6fab40INfkp7ftlo2tC7lE/OWBN
B+c8q1wdTbFPRBDaqyatRyH2aivHmjzoFEm6sHwiptefqhaCFOn7PkmwZJ+g3mSeUqnma0w1f8jz
vmV+Sl27DKdABvISuOkXInL8UJuYPqL6Ip3UYZYiW9Vf+/XF4iGL1rFbI/q/s0CdYc0KUcH/vQg4
OVEurPTgpQT3vuYMgI9JTH39+HpBKkHKKlmS0BaIO0G08EgNIe85ZpbGr+ab2zc7ujjnWI7dD1f/
NeRG+nN0pR2ZTa0DDVwzJNx2xbOMXxvRIhNSDZt09sn1kkf/OrZ8aKuoJIfu0kycppw+yGokqmhz
8NyzW/XeeeiJecPw3u0GqfDcBk6Zc1gj0tAcen1OLW/njc109ItkuIpgiTdj2+dsSKDBwQCLb6kq
Pgujqx5FZkAyYyXxv54XygQOheADPYrbuvHRGeYwMQcrytYXnDjk/fijQ56rhAe1zmcDypPTvIpR
UxLcDojx/hgaw4kghjMZmzTBSfe9yRibJ6w2NxYmCnhOl5QM59fn/xqP6a6yoiEg0HxO1CfFxa6k
HPmG+2mTlfLDm5lHJXpSPea07O6WjZht3CEVz28NpK0H7G7jMWTk088ImDvf9CihJug0RIHeXj9p
OVxTd7T8k6+unuW1zyTO56vtxmE+C766TGo8Pmt0sppzVpbHKsKvuXG1gP0MHstLp2kGXk9eHDFy
/+gmygaOmcZ28vPkGc6JLymXrAFUlIbpRkuu8QV2GD4VQcgOWmwtK5HXauw+BQ3fnE1YTQfG4BqC
EPjT+a/eE1e2e4dB1N1DYbmOUkv9hpvGD2bDcj427sNCcHY6GMGB5y+5qaJNbsBnLkUj3galpaeC
mcX7WIg0GrWx3kwZkYKtiea9Wz2xXYGwr9FdsbfWU9SC8ylkkO+UjyIwWatXe3HLc6n5twZ+wDUv
me/+067pFU4qF3TPlmui+eWxvPDLRhwbHHPbdD0KrCD5BX98CdMStX4+VG9lpqvLYHRvmH6Sk5Em
LZRFCy3BFHZ57TxTtmQnP2MN0BRacER3O4FL84NHYZugqxHc7GZZn1qQTRs3I50EmXe4itnfUz97
ap7vP40cj/jrIerjTD/DtJs3RZXTPmhQ6r3EgiK7DkEXPxkfqIv5SmwcISU7TljzfZWU57HUm03V
qu5gaEO7fbUnxuBTLNjoDRgyOteiIe8zASboU21cPUHojT9RIlB1HV9iHoeBycZtSVydkJN9Zb+7
EEkt/s7YY2i5/fLB/pl8zpd3w4G3t+kKSAI5s9V30dxtdEDEhVjK2ug+32gkZqnhOQ+MwftpdXwV
rbLeO7lRasY74bqDdenhihNSx/VlfeY4UUIjL/2L7Q8+9tDIGqQWsQMxLnrLCY/n6+h5dOVDdjFm
cw3F0eyDxnoXv8l8dXw3v+dsQ480TL+awmQDHowzVvPV0pUamDBtnxLVdsaPLuvY+sPcMhvaeSYr
L3tX4/vHWGgccwzsdlk81uGEuZH/jP63ZQTMemjV1Azv2KpQUqfTFSQVpshcHDK2slGGKCEa7EZw
9gfBttRlHGxz1+wjRd+HndI4C8yILOXb7osg2zbqOgObyRrw0UL0Y4uKGAPt6LgJ2qa/+rCWr/H6
IhvUzU4O14+h1gDWoXeQPXdNvp/JwrKd2ju/Xsz1p9xYML1NNhYbp04/vcFFWazsAD8tgU8OnPgk
mf/WDDIJDiDqaglSfok1MAAP4wxuPfmWlo73gHrrEk6OZrMwEkagtfiwO7M+0/bSoiB427uvR3Wd
Nfsl3IuFhJSEodKO+GAKPyFABfn2QnK/oR8QQmvXPnOdvbWYYeukzX42vE+nHeE69/o7Q2nC+j2U
PDw5sebPlBPaqSvlxMawhGG6CtgC4RnPqeO4gV24HPvUN8hEBgWvp9a+bpuOfXinIeKk41t1I0Fc
ffZZrsh4WvQn88SLMGGQr191vKELEcJ2sB0XliQ8AfxxVWukK5k46MwFKwCnWgY4AxfRo6gPSzI0
j35JjktXzFGyFqUuud4UxtuyhlCtOdWn7kBCZDTZHnGrE0LbojTFv/nmJPJNG9nxvbSmlezdE+KH
8U1a41GzlsjApIIOUdtMqAQP/86i5HdtO/0De8LvbmmSiKGcIEZ8CMI4wXJepN33uNGeJvvRL7nu
/eTi8W50nPcOcfEWROdpSD39jflAuUkXHC8K7x7BspidtH4+FBRw13TB18z9sZxKqOoUNwwVmaj/
nqR5SLTulLQd3LcgBjOfEr5T2/Gbx7lmYLcyZ4mzddI3QzjoKsYJ3WPPW+Vkr7lbn1l16Du1YmHm
fKv6rESOQOJ+jsl9z2AEgyka1qMYya7JHOyIr+r/9anl+QBAMujssM/m+W0GGDEkASYOVysYXAwf
xVRj8VTkvs8QOfV6EjvHrKxjzJFHglq8fHcdDjvX0L7wVtSH17Oz9JG++DEj39wGPClYNlb/odlt
Dr3loS9tGeYt7nBZUu3o18MSMdn7nVpFfWycmRI77+LbPBDMqkbkJnrRpSeKyZA33dugSOwPoiv9
p0LjPVFjjoygabblspkAN78rIuCIs2ALRkRSlA5SvtVj/SeL0Xj3E1Kr0ty5RjV8uDOohpwVIK4z
VyGfoGe0FfFSvcz6x7yewP9UQQjNfxeVhUizNtmi6x4z7sT7z1Cwv3sL+tcwQsZMMPJicmm+s1io
TkZc1nuwhsmhmpIqnDH8rhgyKB1j/kvTihJzHWlhUgvGh8K+6tu0QTZqdnKibO1CKjIYlwoytjYG
5naJycLoVI1sTJbGLrDQRrk586+ywITa+lzu7RBvVLb1Wo8vtiR7yrTXKKek6C/ezDdbmzAc5Syy
QjGM2rFbxYGyyQB5DVVy1huWUvgefUY4H7kjzBtbkW85OtwCxRscigbxYG4b0St9YRFcEGgQb2Ix
1IPemeRmLnBZ5ygqNQCWetrg/3RxxWKTuFoGWewdIpPdRHTGzhFHWZyr0azeMD47+9TrknO7nrjK
H6Os9MGYrGr4YEqz6/zwY8kKAnJvFLhZCop3jPxmwDybt3Kfku6wnTu6xwIpxdb0A04KD7lCnORy
HYtRlfal2utZNWxfO7jXi6mTI2F5INtc8bcdG/stmIM1sjP/BLXH3tBlld8Pb2Yy3nWDCyGt8vz4
z9TkdACBhUbaogNOCXEKeYV1DIHWYVRuS1P7KMk+/5jZSy+QKsbSTlmde9nBomy75AaS70afRfg/
zJ3HkuRIlmX/pfcoUVCFLnoWxrk5CyexgQRLcM7x9X0Az57KzJrOkt7NBmIeHhFubgAUT9+799xw
hEdSJ+JVuLW972WH9YyuODFrit5arj27RVgTkkD3VBhaRvzXkK9D/VcbJluGYv27hth3Y3okL1bz
yIRFYuvjb6Q50whytnVxE/O8Sq+pSNg5XhWyWGRH3WOXaBiHUHyIveeJb1n32GM4umeOk95BtAEV
6xhs8rjYRi3K2zbtrZNd5lHG78msuIgtKGW0zK7LIXfU7690m5sVS/8laRqBv55zWCc6qhK+0u2m
2w0p4pvIapszPSl6w8SfP2t1HN7aKv/AIsJj7afRgGWvLf5FRMlkBkZ915zRuCAE3mk5vgPXpWxv
ExsVSy0xT/Zu/VRoNSkU1c+xrP1rxtPpGhXI09mgrIzaa55sxl2QTKGQcAvjoZwXGBM34+hTsMyG
RTEJ4y4Z8Y0VXYImjspNTirgW8ozdcpxB2FEpNx3HJS4KXL+y3KgCfz7K7pkGIm4kay5z7vUxiEz
9LURSzTTbMiP6EO+kK81nLwx+blMamyj+ZmaqbVb5rNEwrmn0HCQDUXMz2gMPgbAeI5mPwefz1uJ
KamddeXF+b4tycqoRraorky+F075HmtGc7Jmdkc4xms95y48zPb9u6GxKFgBYpxeXZffe1GCLQe3
kjpPKd7b1Og3whxf/dRIt8ncrLIbDLl2QYNCeMFOEHL+pqLq4Fl0i6HwWuee8OaB2E8E5ayJg+xu
+diTvgW4ZP25bEreDsgQv77XoK0dH1hNM/KZq0Y+kH7xI2BAs010GyGRU1AHFEBDaATfEs+INsTb
krQVzpPX1HpaNJnoEf97Re7UhPUSabhtGMUB0xaDqNS5tL6Uh0IU3yaVbOpy8B6F4V4U++1d1Ijo
mErgR6oWeztGEoaPjAcm7QVl4Y5ieMvIpg2fpPsyDTrURBS2aw0+QdyWhGhb/g+vjoKtg/5n49dG
+VxR1219BrsAHiJUbJpWU0gzi/r89Wur3SM6QlHRND9SRgMFlazpTf0zVCVECMQYP+Lmj0++W1S7
38UD8zBfdEeMV18W66JrUaj47tjunCazsKZTW46OKneFn1P6duNx8dsCoziMvfIwkbL41mNwdhLt
cZzHQ1pYtKgcUe86CfOe1g+6HWiPmAFBBs4KCRQLiAfcOo/iuYTv2DFmCHAMcV7G3cuUdp6u2zGb
M8mUej504wbtZXEKcQUgcfEeMVt2F1MlV5R7eLHQb65Kq493U4Fd1exTydMv3Ll64rxMeZLtuWzw
rcxmaIxL+iFFIzZvmQcKrCqaFdR9cC3K78vfIPCyPKMrXQlBC7GqhnUyuCznvKWjyWDp1KkcZVDd
0Qu35H10tdtyU+fQmlZjbJuHaNIZLw/JtM+ar7Zmxqe4Mfx92Q0WIJVOAxHh9vclHXs5cLFk274Z
kQoCf5CiBGuSqBGC6mhv4bSoy+Imj2MpiMWZv+YBuM5Diz1jUXhvGPs+urQsX4WBuIyOxN5GWYkT
ynJu7QyU6ecDsdOeUZEdMq9ADRKFea8ZoP2XWx0P1HlRhZjiFcLZOsmRcdKU+KIV9itvyD2w9tCO
5T84L6+kRPdi5DGRdPNYdTnIxV1OdK0p3OzkNsms3Zrttz3rVhmFxp52nXNaDiIwEZiY4xPgOhre
s1ccTt23vq3pemgUzitdt/pdFmGgmy2Tep2s01E0mwpRHdIFJuDd6L006BovoyIwXWJK//yKruYu
KkB2jyA9vthdi+k/R90q68zYZRje1l4tzKvobXm0HP1kaLQLekf9dNSEsyFus0NkmV8ZKJtvxGKW
67gGiIW48dcyEi2z5la69Xhs9NTfygyW7/LnsfOIic1GoGRdnZapQKKBTLJN926rRm2daUT20xOs
jKQ72YBQIyYkiz6CAsIbjjTGz56vdrqV3AbO3qX1jlaFPS1UpbvRSmYVNmvGPkRzv6Yfjk098nQG
DAlNpdDxN1qaPUct8lIjSL7LWXXtCUITXVa42vJ2MdcqMQXlSygY2CyrASnpXN6iaVdtrM2cM6uc
GzH90/Jd/j/9toxL29GFgGblNXCJbsIqh3iXJWUjmedtu4I0p5Hh77UP9HRn6xhTfHvqHzszf7ER
/BSRRb6wSRiLW4eIEmpp3HNA1O53vN2rcpT2Oz60uxhQSMadGr+2B+5I7B4mygbDHI5dzA3jBma5
EcM9QQd8dWLAYYUQCdQdsr0XBRXCjzn3lFY9EAlJB4fywUkCHFq2Y2zs+VHlir1lYzkZZMv3CYQM
1YhFbvQOlTPRH7AG5m2iE3BSEnF1dSabNZaCLB5pwEsfILbzntCYIWgEVzX2xVni7kQwHPTkbqMO
Ofm1+9Q4tDQ8RVKbZYr2sEhU62H8KtuaQOV+qHdNbBoHrdb3Vp2Ox7hPdfxdlb2LbJrDre1+LZkG
941dv44pmwePGfSh8AoU4FNAIl7nH6VRIPCfrUtI0MJdEXMO5hDWcSXTdLZ6Eqk9U7fI7iXMcog7
uCOMbZMOzYDy8577B/kUMzf4a6b+Q9hWdaap1O4SjQGolhe/6MmqDYEs7J5CL94DffpK/8hcyZqn
JoKTfjuhqwQOse6jke11jiGqnijuPZBA5TBtBmm91uqNjl2DmLk+VH0ukUQO8jzOh+VLM6buGyy6
xEBrq6OCoAFnKNIfwSToj1VltVuJnC7SbEGnwVfPihYLVZx9aXv7LoNQPcZGox5zdnrKY5ukVOKt
gkkzH1O3QI9sIrkIJ9fY+vmcWMwuH72VUcHN4SqyfTwy4xjLfYL0HyNQmhzESPNynOA17WVmJvu2
o+gXkwkPYja9jRlnKEsJahp0b+SeyiCOz65vlHlvw8hAq0RzsBLjcJatIimBNMRxllFU6eTiNUF7
SSQyEQWphzWn0JKLd4mycUBSKEHtm7O2epHLNTr5dFOcEr2OUq+QFgJGhD+h5YTMjEc+tFZcFvn4
4FNkBg70WJLkd8tWElExUXd5Tc+rsZ5w7JJHEALcYqoVXcRQXTDCbJyiGN8FKcpC2OYZd81aFAiQ
kTgirYCo5ynmGgTo7LLZbKjVY7pTBWPv1iz2YwT+mEjl6tHzUpYlTHVh88T0dY3LVD1BCtqGJeal
4GGx1xe1GHfoHz98NPhYBDjQtZ0X5blsTHthr6vw7reWeNIMfAamVcHbEqQRcV3TafAYG+p0WguU
XjzDe+Oc0YBaL8ptH8j2Wo66cfusaOiVvQetmF0xFs6HaN/40n03tHg7xKzb4HeuifeLEQNTIG/C
tiiCl0yANa7G/mwg56AN48JlGqBtyRL3ECvAuY3N/o6OJaaxmntMhGRy6VQw3LU8OlY2I89FKsrn
++RPgb8v4v7W6C4RsynO66X4VjZ8FJkVkONmB3mgjds8r/ST1ZE5jlDQeLSYhxe9WcI46Q3G9RqO
IEYoO5sk3YMXsiKyzmnb9toldnQsfH/ELhk4L0N8d6YcX5+R1l+EJprjwCAUDepUf3FRCZ9s1IoE
jtjVF70gEVHw1DMLu1rk72uTYOszXdatGdfBJU7JXEeojwy8rja+QuxgYTTfDIrGpW33JWl6ELnb
rs4O4NbgtiIuovPCuFBBxvOFuDRkc5g13qt09nlZhUCSGSeSB3j4oCo/2CeJYtw1NDaK0+gJaTXE
qyIgFmFw2h3bNGaMNZFgqrDPKfUZMgjDQfsRFDejLHHRJjHho2Z2rHzDnDXI2p4agS4r9k/QR+tI
T1Jok1CqE4LEStFoZAEbOS4f0phaLoSHgZvhcYB1zRxGtdulw4CBES2hUWIHyMNDVDNvqeW8HsZe
sJa0W0cmEUiMnW9MmTCbpOiby0Mu9TOWjeyo9Ji+hBtaaweF9maY14rlwPvzLxSsNMKLgJwof7qM
zEdNL6nv5BzQfHK39bwqp25U48JzCzqOU89l3ljeNms17HoMa31A2myTnJWDEfgc2KE69eotZ1B8
Ww5BLT4gKGAS5UY+m32o7SsQofFoO9dupi0YEfvfMmTXakA3o4lA91GkPNiSLJ9lBfpYPdCPv+Vp
Vd7quffrBpBwwdfPCxzT1alH8EfTv7t5XyfbzR8tYbdHHvYrADFfDc/Vd66BusF04uESsX+76CoC
fxfkAJ3MSL+bxeOQWpTSIHZfaRBt8qR+hwxGWx0PsE/QVYYWpZz5R174BXFIy2ikJXfTN3/5Y9FS
AqXkHcwHQIhxRKG1VHvLwdTEcKiGjg0zUqUZT1AuQ3En4o4t65S+ZZY+Dn1yn+wqv+i8elz+KJTe
D8OY5QeG/1pkcbNftN0l8LKzr1Hqdql//OfogkuCPGUUWMkYvYGKAD5H6/4W1tF+KZ7FDNIYFAJO
E1yPa6AKRFK0QfUoOff68KTMdcO+6HsnkwOJlfpHbJo/vab4LYuzW1vo/rUeEOIhYh3fE3AgOAup
WbT+iuQv2SStpAocUclo5cC4xU9zyPhD+J7WMWPZRuwDiv8NVUN01wex983KfEqEaT5hglIbjYKU
Vs4Aol3RC6zpc4nMmTFEzHCyuVNql1N1NEoR75uJjDQhgvbQh1gYuEDUMxbu/tG0x3Xx+VWqnmML
D7WZ4soW1fxlXJhIg7lrl38wZcq99WNxXb4Z6Ex+UlF+i5LSAwk4c+fTANV4kxOdlZfDTDaaUjA5
iXGf4ubbUOhdh9iBwdHvLz0XypmiI7n8YeSN6d4Iiw8v9kh5zrEQyCBTJ5gQMP9VLPY6DqJ9mVIK
jqiFesm22RXY0XqmaivHnEIABoF5oNdv9X1809Co3ppaVsTwCKoJTVbQhiIhaPD+97c9ob/bbagf
rMktGScESXLLQvZSuUBAt/wPy5/5oTOKVTzj81LXaMmqrkqyOYBm4NwaUMKWOUgpdJmX5evlECXF
3Qys9hCL4vu4AOlCo6LNWx1Qp1lPLeUcrSjYfstV388743Y+VK77DrHCRzbXJAeU9ddlR2IXyjvH
3vT74XOXkujNJ/z5f0Vz/5+ySEnE+JEXY4WerPk/L1Ay8vSvcaV/+iv/I/J9fjf/93/6/yPUlOzQ
P+Cm59DU38NQ51TW//yPY/Mt+VOk6fL3P1nuuvsPWzgu2XGuoBJxXcDlnyh35x+OzthROaZt6pai
+P1noqn8h1C2IaShIzu2LQfIdp0viaam/Q8EDEooRzgKWJiy/lck9z/HAUhMRCZtV1tYFtWfQbgp
tO8/kNxzOy0n7GxYzXJTrWL7gw2eB8O3H1bCn9CLZ1xz0nyxSCrPJPDaFJlJ4hAg3VpvrkAg2vbP
lTXx2PB/1WUU/JtQwvmD/gNuHEkiEQXkKbgQUgzHcqw5tPAPbzDqfUMxGOQx5XQFaXFGRHHFNikS
Oq1+tzDWuQGAd4W5fNt59SnIox91lrTPYcmWK0dqxQIU+JvUG60TTVdvDVWMvPui/u0Pp/zhk4D+
x6AX+88Eet6pElIZaCl0U3LulgiVP7zTBOxd27Cufs5qcl9+AOgc8I7CiAuqFruoXz2OhQbsClDA
2+QhtqTYZjTUu8kOCb5x0OGcbCdMEZyW7NFOkoPVT8k2b4vxK/bKg8EKWMPgIfAC0YCJbr4wEYC3
M7IkSutw36jxe8nWKUhoKoAKo6DCHZ5t2Mu2d7d+F5ZDHVlGzU6K+Cpxzp+91tF2pemnwSatmGxI
jcFJhudYdEl+qgf5G3609uFTLZ65iFQ0epvPWkSrsUwmQk7ZHTRt1P4bov98+f/5zHORu0ii5jvH
gPvylzM/aUahNz2LYlFo977FCM9DB3Z6rg272EXbGHrqGJXesRl5PNMvfBmDLDpEup6svcgZH3mG
v//9Odb/9RzrJA2bputYwpxvnT9fjSU1MYzokYZbaQ1kumrDJZum12KYmlvfgMjKQCYkxM91cfHb
VMYAZWc3Y5qLt7zVxb8LHPmXm4NVgwwPjGzCMXVh/QVpD8ylbrs0qomdE5TyTRBcU9gCu14v05Vo
8o9msKYHYDg0E8PeQXhmpc0+HDLoPB6ad8PtKCLh0ZzQix1zGH1u36t3K8oxA7Y5qX+Wc25wNq1d
n2ytdCJHXGf0eGxRZG71dJR0JUGcZPhi/k3OwP/joyaL1OW2gtfPAiT/8lFnZYVIdhDtqi6LV8vl
SU0xMmsc/O/5ROg80s9DlrbjF9f7ZvUabiaw8LvMbCSTfGY4f3/m5/iIz3v++PM//2O+uV3dEtIl
kprIKxakP594NXoO++xZ6KHSjM5Dp28x9KIEi0X6YOmQ+gffOv79z/yXtU83JI8AqRvzHaA40X/+
oVhe6Y6YEkUn/mZtlljn5PSt8VZi3GjGduIsElsQhLg8Oi/rnhF8A/w30A+Gybud+AT7zsOA0tLf
DfA0xwCexCp1kPb8/Ts15nfyx4+Hd2pwQxgmzyZLmuov6RvZqIcZzqyclDbzzY/n9sigm1dd7z7q
DMHVSjBI2zMPNb9YebwZfOU9OX3jnaK2/UBMMBESZJEKPxlvn9pPO4mnbezO0LnUPLWMZW9UXU/u
TJ3AJnGqQALc0Ve/qkHUNzv1aU3SSsFIgVj/7385x/rryde5t2xHGhY0SjE/tP98HsLeCIfYbBit
VLE60rnY941ZPSTgB85N6OFBHuWLlxrZc43ABhKz58M6LX4REGs8zt8bCnwlgGi1cy4xzyDwJE8v
KKJtXTXlg6B53IJJfI5z51eLRfcCnF1uAh0GCgCoE71YNAl25W6Vlr97ivmM5kRfe6+vXzoXbjKo
TC8RwxcldOZRl2oAgZLKUR2sFhIqpEMA9tgjT0zws2caUjcmhfJQewZyA6PnuWkzgw5E+bGoDGIH
+1EaX7XUyyFqQGQqrVg/0lw3X1L7Sjfb/JL0NTBaM7jmKfazZY2rPCSB2ZROq1rv40NR993JdXqe
TAX1rzKC4shWxn6mY/CCz0TtEvR/dBCV+SYIFe1ispGKMm+eWDWne+QVx0F3jAOJzmqzyOWLVuQ3
aeDUitngD10ndtNYEynBlv4Q2YMBOibwr0h00exVgPkFP/xoWCYWqPDe8uQ+ar3rXwvjiVg589oK
FsSwiOkUVgnoa9Ozji6ug23rWPDfurDauiGbg26++LCR5BDTerIz4vqlMSTbFTIrLqOfOgj2LK04
NZVmHCyY3vjEvf5cjMa75pjeeQEsqAzmYjnLuQy7UvflUE6D2moeBc2Ab3QTKcJ4i0z8oig7ZTZO
JR/YJKHPqRLuOXWYx5dxCWXSQ1jalW72alTtvW59sgMMVgDDNsxrwNydm63ZxA24+s4sP1oXYSSk
KP+Soy+MRK6dYXRMnG9e5WON+K/NH5voo+5V+lIbfQuDe15gsF8FaxXK6hHmXXmwc8JPe9uADlPq
774bEC2fVRMSalrkNZzJdVxkxqkJlXmUndHvZAOhXmMmXc0EN7dYsw9P9jMP9DnJrfSuNKa+nnk0
prL7sCyqFlM1zCRFXZ4ZneHhDcfvRW46P9OsJDBAuy43gmu7/lPtA03M43MtmLwNXMIN4iuCf+dC
yJKhvGvQTxiZ9FDfO/1L5IP2MwaitXIHubqN0D4gkx1EOwZFlqv+FOce8xz2jcQK59yXOLIXlZeT
uQbB6sxyMiuLj0blgtmZdQIUq6xqcw23/NMSNe+j5nomvMnAOZYRVHfNKV5DhdKxLUhAykvP2edi
eveDmSeN5nE/MOZHaBL6eIxsGnPKt/lr8gMVh312KFL9Pr6k82EMzHg3VJFz8T3cc8jWn5efTWKG
c0mNruQahkCsJXVPvDzN/hYB7A6NzC99pnHELtRLZCnQNN2M7uD8CpUbysCFWzw741F6ObSaml94
0PsNEsp8G/ZRjkIRMaWbN4jx5orBNAzwDZO0njs28KneT3QtnPg64SlYV8ZU7CwnD9c491hRZvNx
VwUnSMLpS9yZ6fNA99fyaWHHZMEvv4Hfts+qbneLtwFDCK1vR8gHNLgkYNpe8Jp5UO/Z8g9b02h/
IM9Er9RV9R5V+zzInc5tZleXycgQdQERWPt+4h49a6y3hQ5XVwseFz1bnqXffTDCb/S2P0o/PFp1
NT60dYTZScMj1gXVKqgxPJU5VggXwLvyRHKbcggQkYcqLkQRRE4ktSesn0OtIV000wHfZKPag/fD
TwbnWISFvM/KZa8oxTmJtK9R1/UwPhCJdHRL7jEhQrtekDM8DO5O+n3wSZnpBxv7va/3H8urOg36
V3ucg3iOiZAYbWm23vAIzqTKmVzpZrWDB7DWt4HMUI9MafcifVUg7o6/FCLsnrj7PqQ9jtDqGkxr
WATAPxnlzqKldxA2UrZiprYuODUJAm9ThfCnwMmnu66h6DYkDyZz+B7aFliMGcsZIAK20Foel2QD
2v7w3AuM783ygI/9E50k7cTWCFFaZpdbDcMGYSeDupoAK1b1rJDDroTjruiPIox/K9OpQFdAkqIe
6uFNIN/cAFd9irXuVVAYHf2oN05wmlhf3MF/skrwSX1rVq+ejL8zJroW+I7XuV1ku87MCkI0ULl5
4AqfdQ0T4DBAMoEF4xBwsbNPyxRBpYxSA8scv4bafWj7m5e3D1WdcpMbdbCXlgDWAH3tnBM9Yi0O
2UDT68uy40Ln1K6gaa3pK/cPdWJt9Uivb4YI5ySi2EUv4h5U1cYfcardmDMfYO5l6Lw6IiQ087Yg
WgKeqDN4PN+1CU4lyz6jafC22H2LjfI6POmz4xmDVLp2dHPYqFSNu+jEDdE+hBi1HhB2NztXAHXD
5rx3aEZvSpJiToi6GAu5SDVkYz4V7JM2ia8zX4nyft9Cb2mb4hDIYR4sxpflAC4Oy0VDhiWdrADM
YDocTFUEF90sYuJz8jOOuOiaCOI1ULaobWpDlDxlUVBfivlgCwlvUg743Ga1lO0rOAewsaJdqlXB
pvY680saFe4hNb37pzdQlfo+ttCqda3yvwDhmlTv35iNrbgM1b2P6u7OG5S7uimmZ5jG90rrDl3u
k3lpqO89xdPanT8iRgYmIWNTfAloAV6qeM50Dib4tSlaXRyfoSWCZ7vH0zqVCup0hBYz7bVmV7jp
tbeLln7H1L+4pQfnqErgo+mFtvnE9gZOBDPcOC4DekQR1aXy7R8IW1LmPRpznNZ6rvvcB/o6Vo+T
5n9B+lKvCcXUn4pG9tsYC9ghdbIYEn9rwbIl4BSf5kCVZzMENOP8bMz/rSNtfR21TbNnYKydYL0g
oEkBJNTDnOXNKrseCG08x5Gbv3FD76C1pE9eKF5gJKT3yiv0VW7W82oT+Y9paHIdROYXLNJwvoun
YXDix0nIZ+Q56WbZDSASskFJ+RTrfdHjWuFHUMVMm7YgjKUl3Ok11Q3it9kp3vH8Tz+ZiJLtIU/U
NhS8/jitU+Zbn/o2M/OfFuRxZwH+YkJE+VM6NzdS2d2buhfCvZCoR4F/sJWqHwzz7ufJTqPNBE2z
5nlnj+m28MByT1B6AbIOpIJ4PaEapIwv08ap9jTuP2QOkTW9u1H5EzpGtjOYhwerLp8Tk2ZzU2ZO
m47Qm20Vc+vqM5J5SoaaBmoI6KR9NwcFAzzLXur5aVQH6PPIW67V+FSJAB936M6Y3iRd2ZZnHFuf
0/X3+wjjz1F/9PIcdkjCIrjBlTbTyjlZ7w8NIlITaZrrWP31MDwhYzb2KdOxJ3Z5wSbRhq9mPcDF
0NxTWQbRpnPreEvBWN+Xg5/IbWNb/mPdVt+XDzwIDROiuGMfDSjqUTL9m2bHv+zpHMmcUUjetsGq
/dd+ltGXIvFczM7lkIAZmQfpBjz0Q53K+opB62Z1TneLUWFvc0aaD3//aS05gn/aUiqbHidzJ2Xq
jnTlX7aULi4gxYy4WcUFsLi+CNEvKb9DqNpW6FxFdbACwOkyd31Yz6q+SYaK7j5AIUAglrp0Up8O
rYtemQ4Mbf6ZCbLIVr0odPd//2YJdZ7bEX98uwb6U9ey2EUox5XuX0+uYaVxZSGuXH3Cc0ggGDZT
b1UXGNDWEUAXawBDXgbRc+aMo8O8dUfzSKLceGYUZLffNYqG16mdhlUvkTWiIbBufTAINFXvIrI0
1Mip/60R2TawEO/r02XoKmiNWeGuJNPxnT+mDWYoRuKUDoz6XKfZLF/C+//9G1bd6zuhN69tOfmn
uNXToxN4xsUiCWzXqNS6y5RFIGxgTqs6LRnCJyCbpHvowTK+9KWKDiJYa8KUEDgA5OvzgcfeuB0k
zE3lUMFDritvY666ByPFcNdbsNdJ0vgayvYXU7S5FdZL6LbAmsyRhDP6n7tJa/LrPw+kYdCFHkW5
xyXfPJlq6ndNiy34CKFdZkerHeUP1esRgiwQiXETHz3FJJhRrvWlBHcl42REjz7DW+YNh625CsnH
REoUPG7s/AMuQliny1Wd8RuFfqseJ1Rhc9ySuy7QvL0wZsLM6Y0POGfMldb15YfqBSTEjlUGLtO3
xU6wHDQzqK8hVu6ebI+VSLi3//nxUOV/c8se6uEMXrLJPihzCSNrJPZ4lkHZbuQcIcvLR4dRvxkA
+miK+gWM6PBgRWvth12hkJCGlz/mnT2cDUhJiFgwiOb08w7LUkfVTiU0XFOE0OeiMX8xSJ0exiD6
EfdFtGqx/92RfwefZTP1wo2dELVyCOYzzTFC4XHElOU+TqQS3oKofQRmB3yeyMyNPj+nPFlVJ1kN
B4JWusTSvtadtDDlxliXxh6NUtm8yEiq18wO3+3BLY4iZ/PMlo/njMIfZkSQDZ2ohKE3yGvQS66b
VJFBwK1/1NJwOkQKV/tyupKfC6V9WfjSGGyGCABP1HqELY5n1hX0CrDvdvR3QS6sZxUVxkpgILy5
rdgvOwnHyzeOpQVrrx1nUwVeZvzJ+B0icKSUWt+HoYmJ48FEBIfEQ9o47XNLq7cQWOJHqpNp5Pmn
dcb4VlTYS6O83OqoOm+8IH4ptX90hUmoofr4LMhHJVqGCvhlg96C2mBbwoCZLYGhzj8jTDrtpKXy
Skj1L+UkszUvxG8bHz/32nFPS71wnfcpHGh2B/pv8LQEkdoV/SaRHjQUk2RAkSW7bwbV4xEWGmNw
XrEJmPU+obfmueevfZG6547Uqh1lQHxTlXtodeIiDG2qzzjqxx3SM/vZMiSw2XgEegl++3EMB/PN
bqovSROOByAU9t7WAB/CzH4Tg/cuY+1ZBen0tUJBBIk5xMAf66cwtAl4xDtaUoq+YJ+i0gIbfkd0
iTx4tDcwZeAyxvYvwfa/y0YgnYzY1xqer1+6gzG18K5G7oQPw1CrF63agIPbCBI7GNwSA7HrQfgQ
fwQ/MMyjAM6pcA92BE1+nNRxSeipmWgg/PPtLeNTFKqm0k+Owu8Tz/SS3vXwFDsjQmHZpYgxkNBh
THKojFJ3V0cYj5inIEBNSrlK2s6kwXpYulTATlG/ZZp/sKzaOeXEt+xtK+y4DbmHE2TV2fcktbec
h/E9TrFEZgiMo3ienlU9hioJSah1Q2e7lButLPXDlFJoe8V8s/03CUBg7N0rZre4UL4VQ9U8OSID
Yp7ZT1WMybSOW7lqMZW75MkZ7a6pXYmebLZwN1WJC4J77Lq8Cg3jWlqWfloUJ4SbGbfcPEIEFOsp
9tW2wRL40E7Sf0iGibLLgNCyfBkyr2YvmIFiiPOWvtHIQ7RvXqz5OhEgrVZ+ij+R+RpYa/gzB0JQ
ygfwRN46FuMxqGTzkpv297FssZ6CGHoUdbMtbQKVRGNmmwa03LHKGCXmiFIQGhDzh/HHVsNBZApY
V9sy1aridyCrJPn5fUhNCDygqFP9tem3phUWb0ZQ7oy4dbcVqSboPkPAiWxMXzz6BUURfYlQ6b8s
Bxempl/KK28iuHYzgi7wU0A4YUpJbag3U9eS44jdf0QWYDUkB9EZsvxwP7aMP2JI4ngggtdBD8pt
A6l804ZwJmwI3Btp9aCzTd0EMKixGhodDHqlsnVo6zRziAF+RG2Wo+5lQ7p0K/382ai14mqRudCb
8ExA7EenAJh3AxbklOR+sBqtgKgG5ftP+vhWeYZFb6j3N4ZL09KJ/AsN5nGbCTfZukNMBh5e3IMb
T8mdmKkNSbHmqXIww0Ei51Z3C9ylk83mCV8vAV24FqWmy23ulyTDsTGCCDlqt85PspWEF7eOkADe
UG83FwvqCMY+tr9uM32rzX5Vdar+qABq7ybH/W3I7Xjr26I4R7QCPVoyzk/dMG0eezhRhNnkLwwB
EEJcFww4D2F0f54VwBaMo3fLNmDEpc+zn/aMuj19GfxlVDpi7IIAtGmtIH0o+w5QHXF8S8Kh56Tl
B7Ri7rLyCaBfilYjQkEeN/api7NPBGubjuY2jABHRigUR013v8RFEm2zWIOPldbfIcjSD8N2CK6h
Jgqjn+eVVix+g+tSnhrYGGpW9vBUau4uTblyVv1oRvsaZXw0TVjnayRRxh37EkY29HH5WgzpuOkT
oPGDQGtdM9jdLW6GcnYs27MdE9CSsels0HyjETx3yx3cU8+saJij/fdnDBIBnNflFR3I2WvVIPgK
mrMTxtbbkJIz0AbjTtYeuV1eqq7B5HjNsQFDvRukaT7Q59wT9dJdDcLab2pCyj/b60YVvxtzj56i
bDrKLHgDtYDO1nCAimKT1kMregznMyC1Jl77UAm7Hsg5wXPR03KoiUcwSX9/WL5qSsdiza/fSxHI
Ta5XwbYfo8ZZKQrp9djb+u7z6yzKp3tttF/znrSCXtVvPAw8dLCiUbi/ERBYnXannwuac35Vlp62
GbKgZ+NZBXvoeEQe2Kb93LuUBYQKTGdSkeznMQEdRjb4e95l/jr9L6LOazlSpN2iT0QELjG3QHmV
vFpq3RByTeISb5/+LDQn4r9RTI/vKsj8zN5rg+GJwfWCTXBmsJkp/pjtd2smqkJjKP+763mPipt+
hitAFjiEB5As/2ulfm9kZ0lwM3FD0QD+lgdNzNh3npdHo+jKe5O0HjqG+8mKrU3WFz+4cezeG80T
IKL0mMxwUZbtdGkNjBH4DMtzwbV11BPwlD0PydmMB0Tv24eqJhieRu0sLLTwS1fxT4/rMMh4m+dF
Wx5dsBu3cLP2/y0T+i3SEdnZU+cgvack1SOi1LyjodCJWjjT9kkL8sr1e/Ewm2jhXcIET0oa/ikf
62TPMCsoqxj0AHDx48oA79YuiT0sMn836c3GDNHyq9WDAvLX7E3Lxu6hnwnMEA4Vqe4q8WQN1VmP
MTfV61j/BTL/nm1hRr8/pALDQcQnBiyLdFsYBBCKYX/60CwmW18DzID2dXw1jKr+Y3hx1PQKTW1X
HJyNIDoBFjyKhajMYV39u8b2vTswUYhMsDxiqSMTbZt1iu2azaGNU+b1hC/4g3H5/WGSj360zOXs
FOtyHubb/6w+v8HQTQy2+T+P1GDWbZS+sOsD6ubpWeCAWURmvHmdWv5aYCqYGK62HP/TVm8q67HH
vCL/zZ1LDuYmpXcaDdBsKT4HNnOX1hA2WEQyDMxSfxiNAq/mo5kuYDVIhWoMRlK/P7rM/BCTh68/
McvlXJHo8fvE/T6AVsnYyVy07CQdj5Ok4mFi/S0hYAr7mA3cobUmmsfSIwTXHRuBXJfsiM2nvhrp
cvv7R16tYy+vnJ1o5ib4PQx+f2A2NnadC6LfcMePjIj36zSM0+3YDX/9fi2eyOsIKW/6RxcWFuT5
/K7A/OjWeXwmfPn7vz0UWnfAz7+wCrMsdzmphBF0Ph/kjosS3qwTXAyw5VplYgIfSa3KumR8ZrZB
2ogJk15XHwgx7LettAoHRBKh1ZOhNGV6cjE9ckKWNuYEV/Ob1eteVDj1eudqJVGxFsQOqOuC7KxY
hKOkMYtbl4Z3rUcMOoYeVh6xOb+/ZCR8SciD25McYEUofuZHvkr4Dab1uia5RlrfmkdWgxQgGQls
bIr+VclieR4hnB0nibrdBbD2ByHLTa8XE+F2ivoD+TKrP9hKnLp5In+cKXvBhuW++7CoWCRauIVT
Yiq2e/QCmJQ44G3e9v+/ZIb0+8t8kO7RAsbWWNS7djq4f/2WgJzSTY3bucAYu07jZ9w76a6k19tn
Zq7u67aUe3+wrfD3l55lPaW2qK+NzmAcRlBD7lYmn8cs4akaMUf2uWLfAlITqiiDRZMkw8TOV1pM
Xz7VBPMdcqyHYzZ0EMAX+xEqif1olO6btszq5vdPdWsiopHdFmG5JZkX2++lRf59KRTRir+/rDzR
sLfWdouvoKungjbY7pnfrhqb6pUJL2DGHTCZ+i+/A3oz5ugVwxJ8CjPRK33vPHC5hr+/SrE6PHdh
42PAGVzSACSI0Tu7qAnGUOmXv0WZ/z6gHSDK87Sat2TxXNzOdL6z0tk5ffoDzXF8dLwtZw4E5wUd
83nZ3PmNniHhX4/lvPwseQsh/bfII33LCX3KDs7FHhqnzrnwe3AnK9eP4rCBWMvN/ntlppCKbyhq
VGAJcCbFOuJrzphhbsf1FibcFE29q4iXOU6bcBfm1mERdXsLkeFZzCWGJRrwkHZd+7v5eAOgJuMd
nr2WRh64bpfRslYTXUXaSCyqCzcGlur0LUkwPC1afjQmvKEUdP6NgXgLAkvefTiA0JoSRNvQDYie
pdedRrMNfwsZWHHtA5W3uitHPtdOkWrioXL+PWsRetC1iqLfDaCMNsTH/35YEBWR936Iode4wF2+
PIsNgKGXL20x4Bvy3TacRao9OC7/UuKg9r+72IRyjJttn26RBSvzqUjCIj7rfec829OWNGbsCC1c
JDkoQJHttf4Hb+hZz5zuycy7e2CRrJnGWj6kjU3IRNlgokTgd9+k8yOpvHIH0GAjcvNCFNuPLhma
q42+aLCSQ99Y43XdAsgdWdob+Eqyv8aUv8jyZHPHvuGPaPyVTLvfxXyKPjCPl+o6kDMLKmCBu21a
3Vc/ewlTdwkEk1D5Ema3nE9x8ppumwSnb/KbWXoexg3YH4tTGDflYiSnxorfZtrkoE1VcS/SqSIe
rL/79aI5aQFxsmNbj2s6QtH3INFpH1zQQhfRwA34HTUVy5hEC4dyFjYsHEGpxBdlgCinhLJOv+N5
FysAwD2EOquql5Prr3s0csBrxOz/XPtuAXwxts3eyVz3BtgnHhKQ8YQIlIMxPlN764+yJUkv8QC3
bgfz4sZE3ylskRDMQ/Rd+s1vsQpD0D3GBEoxfMQpbaYlpH96LT6v0MaUHyC/Ixgu94fIKZf88t+k
Qu+8/GHaTp+Z++hUke62NYooYNtjOxEusWTlJSndG9temiute/xgJoYC/zwFirk9UwstDX+FHpaL
jjOu+4eygvHKx9l+FFl6IsxdPaRDVofKHl+WvB4erJWN9i8z08G3wzTQvi/y+QiELr9mow+c1Oz2
YlznW5adb2qjPWjzivApVu6DAhNJNgGplQr9lr/9+dFh8IAA5/T7d/3+qWzJQckkDjdOhyNhNma6
X+BUj71/l8S+eOpswjUJ0AXTzZXP5jYhpwNhw2/9lDrVbW2QF53XeFvMVlkvk069VS3gt/5r2l3U
/hqlPWvcwb7djsWA4pNjyl3rCLKL/uqa4u+aVXkojLy9Fckg0W201bVkv7NbWcYTocS0dcjQYsRk
OvKaheATnX2M1KrbRJCgagg+Vzxxo45FUHH7hfwjYzSNeVQWVKW/kgI59vJIBNF73FntaVmclKww
Kz41zLvCuGDwInoSk7Cgff0SiGOlAXNK1X3PEus8t810bSfWSUyB93yyH6owjCDrCogGG6akr+u7
X+expkMmmwxyHYVPMYzCbrnVWQ1zG5XJmbIHoYgzPNAd/ZN5BRKHJdfBNOsvmJMEQuBuhZziBm5t
yE9bLQ9Vwt2YSwI/qD1DFbvoZHIUl6rg/TBEy3WSMuJlcucTMb2x5plqxw6Dl49qgKqvWCiE5Zic
sWowMxefo7NgxsyNR3tKmezJ9Nz0zp1XLxKSWbmPl3g8+j4RwptLT2EowCbIDp2Q1CyCq/3Gsij3
cbRipg+JxY5WS89QYuREOE7qniAsauo+cji1647gnYrMwJLuPhxFLXartsK69NEg2dwU8eQvT+My
Seo/pBTCrBWWhZpcspjwTIukKJCsiEFSJlKyIC6OLKg9xiKatPQDZzFpWrF4aMkxRS3lOsTCujm3
HareSpp/KUnHkXYfjlZ7gYSJUMB79E59CY+v77U39hlE+3gm+b2lfkriPNToU1nV+32Ebnzv+NoW
ZwY8ToO41FBTztPIqs3qz7Gpqt2UZueuIIVmVsW3UVNfrflLqzMcthgAE7cJG0MaX3JqWA+a5lHM
Ynsom3iX1wRrOMTHDEQcN9Bi7hk3hebav9iT/QYY9T2dw1LLgJZZqkOHSpx8P3518Q/RUQ9xOnwl
1gRbrlcNzWQa8eSUuHPvHD2u9nGhVUyAfXXq102HEWv+ngb6h0wnXNpZ1CzyCFX3zJxE3ZapFxTF
Wz/NZNCmDEiARGAOm3P8Rwkq7FVb/uWaXV8woOIzBqdsZjltTKvPF0d7XDNowKOB5kmBeOec9Rog
PPgzu81S16c5mYPJ8IjSdbgSquPt9Bw9/dyyZJkJ4uaqL+NLh9XuwK5iwiCVvmxz9hunzOE5siVI
GAN5lnNRmmT54sFhrX3mvKOv4xtJW4b8E4FiJs9ZkYL1anxmhCOnjD6Z/gGxtmHlJqTKx9krobtY
8mFM7fYw61+V7X1BrCeYxKJWGmWV7iAcMXDEPArzdu/qhBfGLkprawa5qDkXA8kxD1ALgy3SWu0j
00nFKwFDlbH7UTmlHTFvAyCNFVwfKLimbvn2O7BhqNJgRq5cLjOE2aPssh5sCztyNyELMYXaJRfP
PQPgXYVPZq4vg3Z18xPs+peiUD0MaKpYGEUK92jtI7JRZuwHK/O7pJxutNWAClMsP/iECBFi3ojG
JExMwXBTW9FYxIQiDFzGjrCnqzol2gzkXlNyz2NDgJcYh/sYt5snt616id5xRM7nyqQmFzr1Iz0z
ZJBoOTjxynlC8VPc+Jk6gHPGN8dOyTQRYQ0rOSKpr/TQoJSJejQCZAJBVcIcT7bA0isW8UuXnxol
ODqBkxmN9rSQtTaR8ZaSjtoRE4oWUtSkkBePPb9hFp6cDCYB0QHzyKNmD3d65Q9nqzzVcHxw/QXI
wDuUYQDYBEnd3ndlJCWzuZkzSC+b3drwiU2OvewNJlOrLr4FnlFAt1MXLIwzOaksRozOiC8W1/1O
w/WYx+4TFWBD1nD9VTlOHhUTadqm094bwx/8UTKUOfl1vVbc5o7/7unTJjVK74fSyNA9xHydGpsU
o7hfbyvDtwO4jQX7JGava/kN7mDd296jqmUe2Kssj5i9Cf7gZmVR0g3NBeFcWDhuuJBwfipnghZE
SUc+2jqah4x84j550lDEQfPN/ixdL4IxsYtT6zTpvmXFsRta9xXlgHsn+M5X7NnTRhvhG1cHp87+
1fNY7FwnJc6pmfdUZT7WdKTEWQNWWDYHJLb4/TKd8xsC2MUa3Bsnt55kXDGqMphS1ER0OBnB99gn
ofsMqRVZcrCQ2H8y9LmuRVXtXQmT0UyG5KJTYnAx1EfNQ10gYmpQJbuDAqDsrP4jRL/1pE/nJdXb
KwLoJmD4eceZBc2AL8g0VyPQ1+nbRJRCz9YRIjmbPwVL6SjLsflVmrqaAlswQ2ncmhL7V1KlJckV
s7Prm0/yqKqt92GKR8pNACfAC2xvaQJMfkU4SRY2tKYlexFVBthN4KMx5arYBkEmQkVbu0R5mGNH
+lMyEpxsAOFs7BYMUTzBoPAavJ0609gE8nnk1v1t0fMSEC3OUVrtvWhY2R44WkloWE5Tv0ydsS9A
xtdJdmw95UZjLNhHw0NMidCMy7LBEU5cS5mmzhURYJP807ppvsYLZXvCgRQ1E9EjVs0+XMbevizW
nd34BGlkbzr5V2trGgduQNhLin122vabfJEIOOdNiOSPEH5953slJhweHOrlyJA4g5z5QdfkX53F
b8Au8NOCZht2CeWrDRVGJo54yMaPkcOKlM/2ozQIky9lAoyAYU2djl9qgki5WDN37LCtPYz1OSXa
I8z8dCc89Vgug0aLN41MrMm37ABHxk4czGlr4k/s/ribTdzC4TTHd2thL5FTsFMmGgm6nCLwnRE8
rKu+V7vM/rZGCgxq5DiSsPEMK2XLlXPJcpEUAWm7Ei6P9oN2HMVrbNxWXqoIyiI4uW6PiLnwnSZ/
+G3jONfnfZ3RusCvR+DKl0ULN6lW8RWlZsTYzseF/tfhFd2bGEJM5KQcSKxMqDkQws4CY9W4hZ6y
RkBULTADyzJsGu63pWMSksz9qcQwFPZZ9qlV4KRJVb2ZY/9j6Mz5usAqyXy/hdfW3ZQjB2pXJFCU
PkRKEec5BIyp5stz21ee/Ce2+8WOhDQU57FErTPp9n1LfI+ZUqcB+giknaG2Xfr3iQrrQGJUzlyS
a3TVQ4tw0bCK03vHA7EY1zVRTEmpdqziiTddiBeQcWncZquPFrV5rteEoZAGWNMS90Y+gWs2i2cF
XQaADJ/D4n10Zr+TnRdZev8te8lTTRejtSUnsf+EbNgN+xhp5FwDQMtVSixMYVKJ5+DIcsm+dRic
UHaABT24DeAqKfcF3FDQPGuUleD4NcWSEjy4+dLCKQScd/IW93uEbaZP87iLyUXQ2mHamaRpBJM3
mMeJySLKzP4GCXy8MOSDU/LaD1zk9lJOkedDF8imwCoa7VWMf0yYL8D/9IdJFNA4ee09EnNqWAmR
rKghUIP+wXCC2zcFbDA26GHxbtGnynHaz7l8M7hw06w6Lwu1FjQPRfW+M/PssR6LPiiEzqoe4V4d
azyRWstUVS/qW205pZ3RBXZVIL2PORep/WRKDNBgkh7i9GSZ4lE7pqxMtxfB5jYvU5tnvPMf7GRT
QhfmgS3x+zYTKmKSClwvAMAazaOZMDVeWbiKDEvCRC0OR4s2Ooav7k3NtS0Tn2angBdRZF+FXjpB
ZWgG+k1vP026E7HvMoPMkQ+2NSc3g3nLSiLdr4qRXw/UYzHK7kzH5FN3jajia/cjBgrEMIPDVMCL
izRCv1NFbCGO80I5DSSBL1nvCE1sxsKApgU7Xs595Dr2sR/HVzJIswNjcEqvYuGlQXSO5KDGa9Y+
Lb5Z7NMkDdOW69v2pQo0a3tYPGjc01ZRF353oQbWoBfx3nKrZwltPd8UeTB6g8kgriM7658XRTKk
4WJrtnRtX/jDFu3i0xjTmq/zfBCIzALZWnuWbZCW+4NY0+8ezt2xMdyD3YwGyVvgVcyVd8nIdYc8
3/6EIneIloyjoFodrHAGrFGfCim7EMOXxQRi92gA2U0CHZgTFMuZIHzJtPYkbFRRDxedTQKDT8IM
S8EgqtWHcFA5cVuovda4/9al/6hD8ySwx0Qm3E4nK27eMFowCLPcLtp8VKG/kDODQN7NiJjXXBEZ
IA8yhhE5OqtgIdbxqRccppayoC9Y/XvhK+1xZoeW4ity3E9Vdv5f3UXE1KeEzwyip3cheCkuW4Ec
OHFDnBv4Qhwshi4ztZT1SxLHDkuCuKULMoD4IPsOZjVPQaew1+faxemz+JxbqU9ODXItwVS87/Hl
OOvOip0+SGcjAdgUy11RgBVcFBNmJEp2OR4mvmILD/FOtXD5nQFGBbrA81ClReC1cJow9d1XLjKT
ZnLOqQ9UsJjIaqiQ6Y3za7LlYGO9H3clJ6vEjrUr6/nDBzIXNJnfHlL/h0JLHsrZvWfkH0DJZ20C
b48E5xIvkWfcdxzKB49NOtNgbVeL8czHfZW5O4ViIHR9rl7TogXbY8Mzlv1uRX0CVGaSuHNXBEJN
5Blo+b3B+q49ZhcETsNxqehFkTAxXMuYJxLf1uBihZzQopIzkUOvrXCoOryRb+WU52SOF8AucS4G
mco3tAL+jLF+HOKAZBGCN3wGHKmRh6k9Wcg+dJ6pvH23pA+6288BWxseiV+qAaOIeoPxvenxPo54
ApruVSGE3dOooLDJGPhhVNh1kJw14FtHOx5IaqFRHTyo2khTd+gi5w8pot5ggtPuOgDKLDiqkx3j
foYQdcs3uB7HpUGn4L8IKr9TCyN7cuNPtxvA6oGoYWMswkmnh+wSKNh1UUnOYk2ghuKXHvOES89W
EF3G92hZdsQEnNiy4WBOyjy0YK5MA7FPtc40+6BF8DksjH6vsA0vDRkaO50gm/tmuQHv6IedLek2
+zzhSMOgkegKanen1M5q65+qVw9VD7zGpTfKXPUXbV92qNP1L5npDp8ZKJLMscJ4+9rMjjsjSXhk
ISELc41S2jmuQs5AW18YfRJi5Ar6fUg2O7PcAmbt4zBU6tqPs9xvFuUwLY0LaRMc6Rf0h94RgNoS
Vq63QpKQRdjNLXPsj9w0ANH2jGY5IHqmJs4tmOMp7Gs1XRLgbZk+wbjz/BuZLn+sVSy7VnswNPm+
uNaDq0D/4mgmL7QD4wqQTQSptdEkbDMUCE0Opofmq7G/clNMD7XmvCDvsy7aOj7p7VtqI0h3EVyx
8ETi0Y6s0LWYJF8go00quWIH4mElJEJbh6ODOFNwJNgs7JfbedDKW6F0JqJLcx6MzCVMWJc737aY
kWWvbSvtHZUveJyZrq1BFrJvbQpBxOpHTOq3xSwnRMt0vy7Ap2n+tV+k4mCYfJVDwRoUnr5W6t09
mjgEX2VVBcLMz7Ec3Z1fdis77fm9VdWTz/95MKUonUarO7VCiEC+FWm57JJjFXZdarIX6J913Be3
6K6PbCtT5H3yJa2RYAi7J0fB0DGmoRltbGs3gPxo8DCCPp+BJzmPFdPoXTN9rkhid7KEJVMqdeka
UCLDsN6ZWLaFL6iF7faR9Q+sea8LRE2c1th6KY/U9JK2tbNztbnfzUah9tjxIt0ouVhc6I5Ljuqh
MeOIqfnTArLpUvQfWZ27NwZBUyomwzWeT92MbBAqYbNjFnC7SrA8tUjOzmCitFKk0js1aUk2Se/U
tMGUNX/roftjt8V+KUzeji3k0OvaOzepNMqD5cSZWh+6dHiLR2kcKy3/ZJGbnJkxW4GVILMcJxvZ
nKntVvggT4PrnJHZ4sH2dRms7iXFdDeo/jzY45cosp+hsHhj/IGGYQaTWKDrT7tnX1Xkl852sfML
/aeYzEfGvCqim5vppdw7aNufzlgO+7JJ+vBAzkrDnKOZox5zNnilNWwmJhmrnY1nMeQvFXBLFIdV
Q+wsc/6s1WIC1wZeAWRVelocaiftIV0tx2Wj8FA4iWOv/PtMAsHaxlaOO857MxFil829CF0XXZLI
UC4QLHOQwiKcj5rQJnHkqpfD0fKERWYHs/B4ZNREA7plYA5Z1NZudYjnpWXzyKCnqWGcjmt1Mnvz
DVndwPyH8GPD+kpHKN1W+rS4BC262fwHed93bUv+GYFmyWZOkvYI8h3zESPptXYNtOhraQBFXJF/
Lv5yu7TPWXNrdXyxA0qWUBZ8RyI1mVJD2gqs6XNeu9uezVqQT8jsYUTlgUJUC1AJByu2A9CBy7Fn
uRu0Rv8QI4+gfPYiAaElZChcK6FfdFd9mG1x49aFjYjXuA6j+NdJgmMJ0LxzhsZnqBkoyTROxXDp
sO8xrmMTh3vlfS5vmg4VIj3l2NLfyo7Bl0vTIfNGMQ2KCYNf+kOystEELXgj3OI6jc+kb2vRNGlA
aGP2a6IUacCV8NdpM3kVJYIPYygoKHg/8VrAhN/VXmZxcCAgG1rtZ7HMP6PUzD3999FwZu7kmgWv
YdJJWPzXkddc6SFjhMQ8IzzW7zKGXFvw5pcozatTZjLcaxptOGf1NpgN2AsxG4L1eaMby8eg1/p5
8NQHwxgdYwvTYmUs7YNUt0jqXoSvW8eqzd5Nq8I7N8yfI7SmkPkvb0E3/BmU5tx42cHiNczw1+3U
PHhMj1dyCHsT3Yl8ZdJIWBVJl0Gc4gVpGc8fAAL8k0tzv7KGbYw5v8Q6aoQhd2u+R+3i6s34qhXt
Ua/tOJy0Ue0cO+V1KYlmFOYjOist1IbkY9In+2iqBGgl92uosBix3dMZaIM2bwr9IRdE93Y5GER/
Kd5TXEgmrplxoXMZLUL7YgALmcuz2CjjPhtUgShTDbvF6q5aL+8Grfoi9BKFhkcV6Qk0guXyPcU6
KbYlV+jCSutVun121wSKZUxituYhFn7JoCkjZQ2fVzSIcd92cJLbcTyVFtqx3iZiwS1B7E3WK2ST
BUsXKOuGUjmny6XRYUgyTK+t1v2FGU3o82qNG/gwFFNRPiWkauWjMV+Vca47fIir6Pf2lszNBf/d
rdjEB1E8eDGqoRacOsRJLDWWmUdiZUI3+lSniC2cyGgBn7cKDCb8vdfRSi8kx45HYaYUfJlmcMZt
0+58TO+9FBy9iyKpZzt+iVtx27uDzqc2jPTzbc7Mp5Gs6lvyr8ErhGsVfxD2OIaYdU0GI1p6Jsnk
caoybV/aLubEurrtMmN9JPP7vi31iAc+e8i96al3mcMNy59lHOqn2sGItgx/cTJUN2hK/zht1INy
vM4qvpYtaScV2iKniZ9Yb9D4mR/pzPw9F9Tb40fTSeZTsaFuhrfR0GnmTZ5xmdIN9Im+67xlDty0
y+ErNmg5R6JGsMhxvdLtcl4vP00MFNHMrJsBdbaY23fDX5idwyqNygyj+2jE36pNu8uU8Un5K261
vGVrkOqqIF0mzv/7wUcc9Kx8CK8DYTiUyVflZVvNJ78t5RcHkuc21J0Pjcpzg9SgRib9NEexTjvH
KnMS7XGtO775vDzkFj0/UkCgOZ+thXaPMBTBFJO8MP0e45IKVWW+Z8PPzBAAerduXLth4TJ1pQgQ
G3/O1vgvLWl4rAXRqfpekg5hwMTgs7Cdt8yn4c6NJpgs2oexsN6VtDz8+6Q1bLFPQiVMFZnDwrnE
K54dqg2M6umpydsEVwDJxi6dbHk0EVvYK/GYyFoHUtGdZ0DAqKA92vGEQLERrDUJkGDvh7ljDjzp
R5JiWJcbUBdQBQTrxAiRl3SyuefQ02gRJFfToy9GlO0dc+RC5LHYu661fnq2Db5hfc60lsGqd7tf
xOvAjJR1xUiNvyansdYZdSEGouWyZMikiik9Wbpta0H1m8Uzcvc/lpX8sTUOtax5hZ9Cjrk5/mK/
XmJt5cKHc7yzBhO9vWfQ3NfD2dWzn17Gxbms1Aed3R9vdVPiHUA9o+V47HyvObQMslMdbCqRy8wn
bQZD48dij9gmONEhwr1MCxol80eK/pvP3IhgBdMjpUnzXqNlNuc4ptkC8VjV3cGfM/FQ2BD/iYRM
B8xUa31gpQTVpPOSHf+j78JleWEJ/9XnuGrTrd1GomVqhGygwenrM86dgXNgWyk4XXti+vbXqxky
C5O+eGiW3Tjz4Ok0YTrTQCkImnAdaiSOygIXdN7YV0tQFpBLU2D5K/o9Pe57vPT46Pv3VCUz3Dum
eKvAlB1vqF/KO8ADSebt2f9y02CS7KaF5KixijpRcXWMBBNPmn2TZxMfbWOmUdrJyPYYkowLnZUv
7afVH4uzZ8yvgyfTXZJXZ+ZpRdSUiDiakem56+y7eHGuINd5LVmRjYi1doZhoJTrDro+1VecymzH
hmiVqKndAgVZ062EdBicNUIWL+nI5AQ76RmxReDoBbu3WWGhFBiyYiJnaOJhrzp8K0TZQaDvAn8E
opmveNexZZy0lqe+q7iQtJQhgW85DMJY5IbuRNqCxaiAmmjjf8prjs9nZ42fpuXbm4KuxPFk5FFS
MYR36oVOyJCPjWMe2OzG+7HBudBTMqZ6adDVQ/CsSLzJzZzNv3it5QRsAJ23ZSFs1kfjxN4D38Qq
h8h3nlRrQx/0ihO+X6gIIeQD6JuJ+CEC2PWnvzHdha+75ckonSdTVj5SDIOhKsVHFwMgYVlQfza0
+Ev61uvttGu8pWWLy4OYcJzoI8Xp6CHn0KYlBAOyK6XNBeDTpscG+v7YSwmNYz7vetSlQ8VkfVrB
kaK/WWi+KD5L1+Y/x2nAJm0McvZyIbZPxgI9WUi5R8fWLdYDkxGUdk5C4zy8lsgnKxHnZIsUx0n0
w46gLiqf2jvNDABo5H1KNczCHGlkqhbv9cpTmcXm30RY5dnfZoPbGMVpF5wdU0MiYeZZbEixX9XQ
ZPuRnBGUUQESVCvy3Dyg2W0iF590xOd+8pSWRnY9pqFcod53RGeyCQ+GFrJKTysVViWTNuaAcs4L
IPkEIS0V/ybX5TPAQCI478SjNqhvv+WO9eZb5SRIg3QG5T3KljRbHcrn+auMC9LMyqEO7Yptfme/
IrxAs+kO+ZXhTRa2VsVLVjYVuUZ0cD1zctICVUT0+VdmrUi3PVKIpgX7LZrWgfS00Nu2RigE1BUd
edRYS8PfnZPiqgOBpZFO+IviYfDT12nTJ9vYykytwgR3QB314Cd2/OAUFpvsApB07t10sxZWuqgu
jtA2w3Tzr/CnNRT8lqge1vJSumtQJoqRsK99JIBgIOw7rKD88YgrktHzmK4XkcSPugm6wMDQPS+N
Rv3vpkyD4g0lYVBA1DFkGJ8iQnfP7DWrAOV4sPr5cJoWHO6SGVqbeIiZVwUouPycHXDuMTQ8GiG9
gz6UBqUWM9fEclIidT8s1MCCOnkxshavJcGG/UgwxBDX7C5cniLRPiPAuRhO4kTrio0aIIR7rLBQ
89x4BFJ2HV3dEvhZ9VA30ok0Ramd9Oa7YxbMQx+9QdP2lDhizykXtCOEoMHSI7Jl1/0mgfMW74X7
GGYypUBrNRZrOr+9rJwIFmTZ0EjEfEpTwN7L8kMrB8XX4amlOyFVYobmv1zAvzu7Zlx2dksPMo4C
ehB3cI8r6ryAhPa7uiH6Sz1bjXO1LG+9bbfYhcSf8pAZ5KnMJMg4bSlDChNShJl7JL31OMhmRt4h
8j3KgD4U7qWx5RKgMNw5yrLPeBd5FeY83nnTfLTH6VMfSoSYdVWhYXLuGDlSbzIziMrZiHbss9cb
mMsbJtQi1YIPt+15z53MOq4vhdLfJxxBT/FmEZnzT+kX5R3G8Ns2/wKyes+oYrypHUZIQAAxSc0F
FhuGOohvzhVgsX0jXJuZuXzL2hXhpvo7gQxBYkv4EhYm5hum84+FmmDgQTyhmOOD01tJ5LfGi5b5
1zwrr4YV1yg4dS1C1/yQYPxJs7S92CWz0kI3/oyTHnpLviEXxh8itgFtFxMQcbKx1u6vFDGKFAs9
9di+q5xNT8cZvTo8wmlBk+6Dt0p4l47Npmp0VgvBAsPqoat2ZrM8d57u0EtQl+SKPiCui1BiYjBL
gRpn7BglYuBKElHBYlif40QCLwI5AZ9H9jo4oJqJpIdlx04Yz6DY2096EXIDpbTPCQ6C4sdWvhui
5HrXqqqP4tXYC0VcomMmzzhnUZYXhc2NH9WpPu5webVABCfhiH2CPNWTLBoMd4tISTEMgHFl8bYv
tpyOhUVHL/+PujNrjhvJsvRfacvnRg4cO8y66iH2nRHBRRJfYBJFYd93/Pr5HNR0Zqp6qqbnacYs
jZbcxFgA9+v3nvOd/iZyBX+gqiMc8V37oOf3Cl6S3WxjW4nuaC9e3TkgYCoNvIvqKutQpqu6kErg
6BRRUTmWvtGHH0lM/1drH1UZ/lpyOQ9lxaFK1f1bbKn0Hx4SJRq3tOJOKsKXhXCVYhUiiN2k9b1w
yFClRg8JBLMOWJm9DaaJhdeKbJcLc4MnxQIJ668Z0BD5mKo0APRxbcq922rT7uSonPYHS1nnEfgy
G34hesK+VTYjueJrTSEhJRhsmewEqZwZ69R9gwEhDbJNvnZHfC0UnFtccL0Pr28MD2HSHLneeHu6
KdnYB1tR62Npqi+CNiPkD4Jie6rBDu/YCSfbC4kEOVufBiSfyPhK0G+uuvw2NN25rzTk7JQPBU0o
JMDBOfUCd+Vzao+0gjbG8NBkAGUUaSKhoU/I7wBPXunEazctRfjY03z3+WU63/T0cwINamAioqbK
Sgalu/j0HA+DWtwBShIp19Pz7OBpD3lzFYIg91IviHjq7C+U0yXqk1MZ49kAlJyfLBBO5xJp66Ia
u4tStObBNwyc2VZzLvC+bezoqilXYQbQMFT6bHrt7HRqp8VELCYHRkfF4gYsyRyKkX/DcTdzuGyu
Qi7WqsC/YvI1F0gyUPm59rqWxr5wpGoKUMUhTSIafOCC04cJlFGgod4kZ/GhLisI3nHH3pUw+6SD
55Z49qFEWUdb0RUaMQoHIOgIemlbO0dP/UVG7u+WwxMqSzDql5RhP02Xp1kXKjKWLhEpxhY8HLqU
wD2SYxAtfRTiDPBp6c0/RnUYH1EBO4vZ3y17V6UK4DPquQynGkddiPQZrdoz8iQAPeBvasxTNAVh
7PEqUpmF0RpTFeFEHM2eCDGVlUv3bchAZJFSrFLn3ti36hsabI0mG9RyWuTQ4uULoZs9LdcJKSDS
VzgaCNZjZM1WO5zj0CESohD7CsXrc51hs5sK0s5NxWKsjs3SD6AbBEh5n4M+4jwwqfeuy+4uFOsH
TSHnUf5RQawlJ6i6O3l55LBzxNgyuyB76tyvqJkpPIe8hhbGV6ibw1VQ4/EN+BXA/juqZsYzpat/
qnK/QuuoYbmOoMDO75gVEoYFsfBqDv14miWpgZ8YS6pE/9wjgQByqvsbvI7pYhQNjW90vg+2KI0H
7OyVjOFIsAqNZPyQGEoLRIu0pVaabx+Z4anRGE8WJbNs5VLpUM3jLIbTQbO0/chbsWlqwCjdzGnf
8wcC73d+0Ohb0VbXiVnK4+Bu64Ghcx9lyg4q2V4F0nrPGQIvAXkyw1SwBVuZfZ5/v02QCLi6/WIO
eBZ9dEg6OYo2NU5Hi309M4PsUek2fT7AsnO87fxsO3Pytgg0+TPagPlw7KJnzJzVOgliRKYz30jt
MGKCjsaPy0ZNTZqYq4j214566j0jLRKlLdo1NDnj1lfgfvqOGZ0Idnvq66LHxOrWOOww4sQ2Jj9u
Hp0NrMY0V5VPrJFfjFpV9+aAiAoZiPtUA/SXNrsWuNjMjk1B367j1vcokEDV0aQpFgX4QsTT8Vmo
9bAyMD8cjdwG3zMO3jJsWB979HBKl5vfh0TH6UZ/t7WCpzFlV0owCq+EyN6nbPKPhbTgYcCBGzGN
ERrRYDgDXtsGdRFeUCmiPg3gFVpTEt97w9kQz+gdk8l+FLOJsk7Lh4zP6gpVbu5l6g0d1tJWzepb
S/CjVCsEt0wMOjIr3rrIYtwyhM30mchjZN39NQu64nnMeGWLYiDKOPtMW7g/9xIomGiZhwy2vQ69
/UXVDU4w7VCkyzbM+2hp1iI9FSRvX6OSMrsiHHEJRvyI3b2+VQbF4syBIRoCjriXo6xNUn9jZIit
WHqsYzp9V/j6esQtiUGXqwsJx6MNCWBFOlf+ouX5yvO6/KppcQ53L2VDajr7WCBCZ0iKTxWNHWNs
o3B2iuIjmZWTbk06Y8ilHK+wChln4KufiUMhQQ4PVhCdBQn1grztCLgAu294RK5WnTQmC0RVpMqq
atSvdJvSwxjoA3Da4jmTADp7DI09oxLjUnnlxN5lXwljZR3QRXIc62rpZTRvxjFA/lhHBsawXtAy
JcTHTL9U7cD5MWq/JBLB0KNMXBBX12+SBFAVPrhDbIO9zEmN2RgCYJZvBJDgfTc6mBklccMCfNWZ
F0sP9PyiIk1YF0UkY61sJJ/4GmZbYkXCLrIqFD05N+DOGftuhxI35ZgslYIGkPeaXlUgYTO+dzSF
bj/00qwLui3YeDpu595WtLWaEJY6vyVeUGNYj+nK83N4QxjcXhQlcDcZOQkXrCBisAqSB/1g01Ye
k+SxP+SGKRYzy4jCzl1kfZ/dlaiyN1mNLu+P3/ZV9Ru4A/uhahl7cHhOdokefEVqvo+xvYdDXm0N
upBkBgtwecDSLnxhE7vlccZ5lRLHmYU0bNJsH6rmSx40G+i4xZfKQGGfzDtmmqKMaCa5bgSPQ0bm
jswqnxdEDJWgL7JkY9UJ0oGC4w/YTg7JuUPPCoNnT+jrjE/M03WZdupp3mzz0Hgz26CD5BH1p0Z+
aFU8UNDKBIkdD4xGTmzScn3/Xx9S54ut5epD0ef3nl4C9RLfIlf9reiN5DB/NulEr5V9327a3Ry7
oHtOhdu6QY5QcBGYo6Hflaxel03VvWYNNS5iQv3s52l4QsPANzoaGiaiNeqel0bMqUvjZ1M7WkTb
7jO79ZaTn0afSW9gVGspnCwqS9CUkAjbpHvrPEf/Etolwdifh9IL3yHaoOMQtKg/qEF1bub7wHv3
Zch8Y+EAgP77oigw1pCifKHH29klrppy8DciRgVgIDWcGTINAoGFoLOuW2V70iTvxBzFS5ym+rkK
X35G+LjJEdHvZ7uKyFoqbfeBjFoeROZfo7ow7xoYiz421p0esOn3ZXZGVHaD2aesDN3nyYnauJBW
89pjATlggPR2WeJP6xmdQBLydZAmtygai/0cyJaN7n0EUncZyYR5JkqBLpsdAbxTSGvTpR/OZEdv
hpJSfWLhbkwlOjqozc/5EBf03nD1TzVwK6VTRyBhAkWtDVa2Saph20d9fCMAi1A0g47uyE63j0bz
PtSUCouohwDg+xKvkmyRiEAr82gRhGX3EFZY5RWB3kDad6ZMPX5s+KXTuSjbGVZh9FMaHsqgE1iE
v/3jzcEvlXMo5r1exkAmEqIOSRlCTJO1zxFNR1RuA1nnAY4VtL/1yTem6hTG53k9Ufxs2CmRbeBY
cdW9QhWySLlRdjPAbhrdaU+fgoNDy4jRjsvwGziDm82KRZzeSIXfVM5eVeOSRAsbOgq2c6KuquFc
Jj/mCidlX+P4CvdJ6xt7EyciPn7s73lsj9fcKV46w3Tp37IaBQbGQAQf5ZrAljs5vPnF0SLjHjF7
nciLWrqqQTr25Gs0a9q95VZMaxrdw8sw2vQeR2/PRVktW9dLliEGkxXD44OKouqh8XLm4tIGxCzJ
uX08BESFCnqfrtjptl98GhEHSrEdWJe6KA5KJJmzqFwPVmC8eIqXbEXI3BFtgL+DcvdUoLTfuaSY
7NhiaTwBM+K1lL8EivYKWVdCKPObpWBES2MPYQnLPz5itFTEWxvQCJq6zZ/8Sj0jAbToAVl8RgG/
VHDGP2U9ZyslMrC5FfUpsrLyAdcbZwZuB9aS8TMe7/xjW7BxVbWdwmENu/uGboE4Fbm16jW1Os3c
mNYsfiJ9snkD1LVIZor46TLpUTEz4Wd8YxKZRQAIwivjrWYkwG217mSgXcxESG9049b5BdiC1Nwj
87lESVAsZ4yM6CLj6ncBqleUfmjdfwAU4e7gf3ozIPjXA1NRmQ/zQxE02Ytth2+NZdVT1kGLMZd2
EuozYrq+tAGz27SuH3DhmI9u/wzpYDslUfDVT/JuGRuC/mRouZtYZZ4Cv2Y7A2DbLkw3xGRd51AC
W2IZBf7IEgP2YsK0hxLu55EF+wwRlkg7yT0Z7H2UE3M5r/pmQK1c+vZeoETCSxmC4pGHLEJQ/bVZ
U07O57ai07QlYgmE4/KkhpjKX9dJSNIhYE3MD+EP1aeVhv5/M6SUtGj89B0uZJTtksnYeb2xj/oO
P5RtIT8sm2HdkQW16mbugIiSfU/co9SchevaIJyXczudMek1hjTAQKMcvtUqopYs1pZApUEFZx6U
k4//VXCG0H+pyDYrzRfdAZrrRqG5Q+FgvhBhztxVy16z2o5PGQgrVqM2X7SZpa8Esq+7iWHp6IXl
22DgfZp5lmOFjkUlNGqh5Y79ONbk8lXVD3IrsKRqCR8KjTFhYLDiaW3PEKdDS4vRb+OkMrne855M
iEMPFWvPHIqEHJUf7ei75L3qflC6eX0o0RGDhBi9I9s0NiMVInItKp3eQ0k0HwkKx1b3IrwoU4PE
tB/EPfMMOqlx+a0oR4UxPFwOU4V3VrHlzGvlvGqyehZZqzESPoJRy5ccBKHj9xSCTk7j4COqSQRH
RL3+qinMdmfasJJ6RXdhXWk7Vfg/OtrGm2RMGa7O5OP+hBAl3bnIebaja53Cogmf0uZERV98boyU
+qeywieAIPbHumNwAcjfbKTVIyQleOPkrrHktrU3lVNnh0LJuJ0s/dEAh1I2cMPtoHrDlXkSKrPy
ECP3Q+85PzCdaTTiLCKbvOlaW92nKTTajRgCWgOe4T3lxKB0gbWdELIsUUa3D3mj7EhdMoiEZRLK
7AinZxIaF83nQJYGHlLtFpScLOCVBlzrvDf4qsNuYTYrbt3p4msTg0RWsp7I4bwLxm1WUlSNFqZn
M6Djm2XWvkMgczLc4dUnEOBom5NzZI2MIcAw80pYYx8L1jOPgLGnWuOQ6iTGC8tW9D1M2puRpg7a
EP/AZG1cFXT1d2MhqovDZbuIK0ZnQ97aq3m3l0Nu2mzjaX7MY/OYETN6FVVJb1pQF8wUWF0Zov3U
qPt5MzOlfboyVG5jqO4aGFvJaJ2/Opb+F2i63TkI3Z4XxHbWoV/dc9FrvMuOezCT/mYk2q6U2O+y
0G51r2ACsDoCrPGCO9MJZEm7Rn2aPo3eOAGKoIJKOP6ZEi4C4YiAuPkShrh4F20RHbhh0EVNLTW6
DpfWVLvq9sc34sQzdxDnaUuWwdWTLYUx8X4gFzM3GK7faK/qZLnmZgL3NSRKEqfu0k4dErVb+2uH
3IbROGsXyb+gvAsPtZ+sKoLMOVgh2AWSm256Fj3ih2vgzfiONIuxnNRWsMpaWAHU+yMN5K5aZmqy
D4Ya5j7BT+fWRV5UOnFxbXxGshqbRrMcyB5f4f78jLZS/xRj2V6aevljQoCwT9AGsm/5Die5YDXj
YlNXYfoLy3s/RVgj2R/9rWlUxrnIOsocphlYEsTZKLwAudywUfNh3M0BtJLV9hBU6UPhTf4ZNIm7
aYMYCP20w4tFD6iiNQjnByWTjKKBthNItwIHa1BXTFUiGNNl+WzFY0QTzrVviogOvDDQKFq8rPOX
Rq99NqHTLM1UwC+3OSHXbvhadtk2SZNPLSNO0ijN19iiL1hErPuZeEQb2D+bHYC4vNWg9M0LCS3r
S9rQFVZz03qKI/UcBgLPZWZGRIT06f7fKWE1vx+QYFri0fHuwcDM6WKZ3yYHsM8yRnJX4iLbamXF
5nONvYvrPAvl2dZeKv2lNp5QqCwqzVrYOO8NHVE1NY+mKyvWWyi7y0MmdoQo6SBWmm2T7Zxm1dYl
nvXXsb7V7U02ev9d1YLMptVkUlkYD7mJy11JDkLFFVIY/stAGHxBR7uk4hrwMYbwRxFvlz+gDIVT
uEdYs6PZ/aq6UjBbGbuyHoFtls4i0Glz9ECoS71+IYuDOWiAeRBx+hVU/CO6zTXuLHaeSHskFO5b
oVnrLIcrNOWFsox981oXzUkDJEIPn0dhRLsEr6ifd6DxbDNdMLl8Q6H0THYD767kRTuZudftCFu+
ZqDXjft70JLyprLlR171yKES9hFTY9zRjZs/1TguwJHF+Ecami7jWsGqjdy5J3R+LQI4zpBShcNk
s9SZYE0EvxupWPsCUTvKTUVXobA7vH2krOyy6l9kzej/QOZlEusaQrimYwtVs39hzaI/Mbomyisk
NAy2utiilKYSHvLuqNtWd0T+dEeHqjNQ9bvnAeJTMoGZkZD6U5zhyrDpyyxKmwwAj8MTeiZm+9yj
w95tDHfrKCYOQ0QLB7o+33sGP48UXsRRdF64CWrV/FLZ4HWcSgFBP+F2ClzjX6Up/eNThH9qGRTu
rqlpwvkl6KtniR7S2OENlef3aTDUYTkq5AJhNkZlkGcNEfI0MRW7LpFeojU2VS86/vZv/+Pv/0Fg
m/+eXz9wuH/OyBK/ZjoJ1zUwPVmOyZ+xEfH+FYEcMMZm/WGYS+Ykuj3WPeaFFdW6RI9+kJvmWgjz
FWG3BJOtPB1/tslcMnCs8jt5vSwheZj9C4DvP6QNyQdmWVSChk58njZ//09s5skdNSVjeUNZm0IO
I8k8l/0X3LGlpKQ+5iJ5awUzASULscFWEb0qVPNSeYC61sYc+s9fKcuQ2U2/AIUNi7vLwYfDu6b/
ek0GeWbVHssYOkxnkefbmYxKwAEhlsWKeVAPc6qttz791S+NU7yprt091tiw90jDsg0D7TT36dCp
bIKNliQHJaixD7pUXdOAttQEs0FvRZzdslsmidlWCLTRwk2q+xJkCXRgpke+Uk9XYKrvYW3Fh3Jw
HudSvUnp5c8JZtbrfHKZq/uP/ripsDTRbMJCI6xLFMTRbr4z5kYPHMWaFBFuj8kPvn1kA30QVENa
LATuKtXNbtwvvLb3pCFVKxdeT1TI0clIL1fD0HjCafww80OY0yY3zfmsrj+qVuAxDfSEQjz5Pf2C
pOn7/ZwxMQjzG+1bZjCydxlm8TUvpnrvyRB7z+lQkpQbVdZqmvyQa2O9VD+iRLpA36PFNBc2QRHr
YmjIH6sGerNVjeeoDfFtojQc3ozsR63bzXsPZWEB1pLhu5uGRzx+zUOHlW5hcegHs5jvx8hMP/Gi
Gzj1wlht7vNTgQPKUMPTDpbGeiFMT1+EAb6WUDeLo9O4zNM670fi1c2GMXG+zxT2Bkgu5V1NVFLa
OtOCFW4DwzIEU8wh+lKSavHe6IQ9xzbDwRFjnRFp+Zqw2vRcudXdSsrxqzHSzyRZwP3kDQzT/Sod
nnqEN3Qds+Y2YrQbiDTRSV9b6341fvZHFnjGJfFGnZB5ccTPbiN+LpZrfXwVTkYHnuQafSp3Qaya
jzX3t0YTGOB7y9BBMuxbGwlZbvcnfXSbs1E7Rz2BCWr79zZVhqvdJIPsXzUfNN2maY0Vtxz8KJEv
Xclvn+mR0Ec/LhuGoRsheSsyxuxUWuhNyB5HEx24r3EeAtQXb24hCm5XQ6Vz16eLCc7BAS8R2y5v
3t6gdZPJMke1xn5vVNFlTnIPGQVWLuIrfTSNFXpxLpVA37haQ4WTO5WGZ7x6KzHsPHfMGS7/+VmT
YqCbaKhB9XTdK7oDfdF3g/3i1C03hubQmhYUJmZd4TRGWBr1ecOFOt7iWu3XfZK/W2hG4BaFPn1M
/T6fu3sySw6c/UgMIOULASMD5UpNDAT59KC0KVuFDBW3nt4hugjUfh+UE9DY1pw4EKKM/FhcJ/pO
a1uldtSxGI1OgLBH8U/Io6ljgz7hBmQSzf2JWs+czDV60e6TWYD7iI3q6kXMDvtI+55qqvMY4B3c
FY3Bmd13t3MzOO08di9XfC8j84ncFuPiR3xQ8/ATVEDQNFgURjGqd0/pgFiJFjyJqHzEI0V4muLk
zHxguFY9gAVELPDbBTMdR2/qo501IwgLQjqOoSfnjPF0GCS0bzLsnwhmu7TbCzofd5kHpcMzIWJe
i53jXMJ6gCTIwj7lbt/uVUU9N5GTXtl1UiLcsIwJYFAbepk+rL6pXrZq0twDv+6WioWkaTL629D6
+Xn+UEvyrk/aCdKhRNurVho+WtkyTa3ucRgjm3wR1HPCrvKLkqJ/0+mtbhkA/UhbG6MzpeheOBuT
7BBG6QSrOBN0q3lbRm6k7vvB2VodozxVIVd5fvTppOJzyNPd/FnmXGLPXUZyz/S6fYRwYQvQeXhx
NO8ADkL76KlPvQeksYJbNRGzdOjsPgHkSnSWY10SfaC/p6hiU5kQHeYiPgUQ0bQO1ZysYzAmowCA
IHQNGqaUeLS3H2cBx1G2Lu82o3zEYbqabsF5HEM58SgD56aakXGwDFxsldtEu2JEJ6qQHwk9ZmLZ
ghaR6dUZ2W+FCRKH/0A24sodrXHL5ghO0ogvBtbFpe6bXyGpas8R3unLONlfJxwpx0rFoDDOQdfc
I2ddwCfRVBga4wjdIZEJuGYFBTEa6AknXkE73aiyXWPGNXoHPPta7RenIDZrwMTtuEuSAYQ1hn8k
D7QpuK7hdeY2aBsnIQNrPp+nhPGEia5co0afcI5RPxU2a9pUtTgAhyGjqe5vY3PgTigbjIOYTWW8
m/6oCv0AArfclraZYT3Uj2Obj6+ZQdQOudc0MQd1jRce1HQXf6Wf4qw5kyvbpIhfzN7T1k7swjZE
trwtffSy2aRoR86oIIp6YLF9JHahVmq7GruvgSH3BDMn3gJXrTd+UTg3nQPwwi/7N52uCvgk0axh
yyGvTtCWecAVbhoJTpsuScuTC4nkY3qNpiVeucy4ID0nb8pY4WfOB1qx8o/W8C1WuK3Uk1u0nzWr
B2lhgnhpIr371KmfcShdPlrwmCsdrqL3ZHgau+4J5WrzVYmmC5LFrJjUpVpm1XomYtHEIL/UCLP6
SzOOFCOizq6VXW/NjJ6GWajkGE6DtdRRu362Wv0+7qJy8O5akRbLwgf0uBtL62F+VC3Pmy5+vGDk
H28qor1PFLf5EXkLT7lX32wjcQ613rtH+o2rHO/+xmm79tiF4Cntjomu1yIOsSppOTNTCM/dBALV
f0L/jYM0vRmj3m2JjOuWjutJUWqA767btWYYfkvHHjt/rd0+Mp0RXaNxkiNJLemabVr2LXoYUqzN
8JOq1/sRre0664U4Kga9zJ5ADLwfDC/TyOgOIge4pJb914mlEBYBnkENO1KynMDH1SO6tFIgpJBj
aiML9okDvooB4E6dwYc6Kb3LpgKrJdySPL/e+JF08bnRJvZ50iKlGhLvDH6gJSxD5DdyIFcDM9mH
msoRlNsh/YCJ41gk/oVKeNPhw1yFPkIPZKZMOFXa4kGbPSsUq/CdhuBhTJwK65rBEFnO6CfMwYwu
Tz03prS64nK1xhjbrvtpSOLuC22+gP6OHTxpko+m58OzqRJvBMaDbg5OwVtpbRXlhy9UROcZBSlZ
lzazRr09TGre70QTFh/z5yh5geOIHkKyDAFKAsHNRHZoZmJ6muar0hyDK1IGlHSV1Oez3u07SaPN
xLEHJbGc5CuZ5gPejjYB9iYXk1Y+tNZttpZIPim49Q6tCYIkoBVU2Ur+pJn1YU6GSMH5zWMPodPb
tCYLQBvBCagkux44rxyGx7avb2NQEhtDjb9IccKGKo0BWAWqa4aXFy1XltqWp39+mNB+ja3VVFMX
qkD8awhLiF9ja7OqLNxmiEpUW/mq5zW4jPJD7FzjmnFWaYwF4kw+2KLgg2X//HT+mt+QfKm62Dwq
fN5n1EkH3SdIfqlkCUcCXQWtYZr67eNDwfQm7xnrzU/h/63k8T8Hj//9/6t8cvmO/+dB/B/yyQ/v
Vf0+/vYzs1wG2gr5Cx8B5Yr2u8pBnGOvIYPFDdvmJNq/183ffuNbGq09DsS2pWoa0l4ygjIyAYO/
/Wa4v2sWbQTb1fGaO65KII4MuP74lrBoSDrCcMScUf7fiSinQPvLSdg0ZLyxKUN3TU3Yqm3K7//p
bK75VQYwGVuMb02PlXryGUqMmbsM0BwVWo8w5M2kLwrscTHWJ+FK/EG889T+WjXZC7f5OZ6+hSDd
Oas5e0STCxsDUxiZzGLDW2laF10BZ+xakob8bfQzNGMMBnK22sG9BR0Noeol7sYdfM26/SEwa5dT
uS51ssezFhRZgc8dGe+7DsrOplefd990Tl5By729UGl0JGGw9usXuRvDC8UkuEixDgkD+JmnsPcj
zBUp8k5IKc5ea9sl6ZTLpt/WUbgwcyhLNMR6zu4ZSn2iKJbyOQT85qi2qwTChYXwCKdEkmPBITfO
s9JlGPO3IFEY+nfW9GVhsnRWRDiPYDradhWJBrILnTVAvI5Q1hpPyjUJiB6++8OiyrOlRj+PCYTR
rzrpMMfTCFQPlAqYWoarKcmgDw4jLbsSyxoBGWIDE24ubxUnV4oOk36SCvAL8yAAID6rwNQFyPZi
9ztO/iUOuWULBIvII6IP5evn5w8NDiAHHxZdjpQ/pU/JDjsCaMBk1SKkjcBrOaNYm7ziTvwSTjrY
jI0WtUvFeS2cepHR0m7yF56zF197mWiTLhsbTbn/bgz7YXxJ0L0LnrrSY/wdACsivzdrshClQBp7
T+gbi4pXjzhJxImnsEcvWidg7Wi7KMXa3wrwWx2M4uJ1NL8XToKdSycARyUIpEV2RxnG/LEP8a1x
hC8ojlStWabIGaXhUUxglsnDcWHp+pDCan/tGMoOJvZNPt2J62Xy/DW2N9xBGvCYZhF0WNaV78l0
yuvXPjy53T0ub3KaR9ochyAwX3Qlw3LtlQ8FnEmLGWKWfe+QsItRW9kKWXVOtnD7B125aPkrog0K
cG4UL15N9QuOL0yDiy7jShSwgv13wdtugbAHP99zmfC+wLZfWjpvJ7l3SmgusHwvE4YRkU70Ad/r
AR3Jn5PvQ0jbB7MREql7nT0o3JGWd+eS8IBJIxZYDBoae12sFT9Yk+6w1lF9yMvERhqiDlxwpr8m
o2SdEb7rOfExH7ZTOVF5okbE8jJI0mOqAMio2ZHu8hmK6D3gXQaWg+TMgyysANbxt4Wa7AzGHZq5
bBJlY+RAqbhnMe1ThiQraDnLGjL32PhEVHIrRO8VF3Fab5Ue+DnPMuzeRc5Q6DuedmyF/jLk4oNz
Jl9KRKmLFDpVR7mRqZCuFF6JyVvndnFpYrR2iEgjIzmVpvPCirYGcP5cKMObwJcJeo3AluFZzw2K
MuPc+Ma2RL7qaRrK+HSFMke4HFMKCIi4C3i88ruqKNYFN35lf+kLfKZcnoWJT0V7j8kkjnEo++RS
FcNK10HDlS8CJUnRklKTfyeUiIHMGh6BI8TakEOf4WYbj5x4OUbLIFweVP+uNQ02M8rdlIi1hGuK
dymoUdSW2yhCHThWIBEsoL8ClzqdfhQNPL7Wim+BjzKlFEu5LnapytKG7c6iWuMVIvaMe4Vr0Z7D
nTHcvscVb7PByOg1ir8GJDoUOTVy5nzDZnYwO+tCZ2OeAHiFw5zsFYfgALYiJzQRaJ28duWNyn2g
6u5SVRsUwQQoguHAPsAhCBaLQAwsWMCsGCJxu1JAA6qLuhbc1TheuReTEtQ9SaHDSzm8VNxEIWup
lr6P3IA2SgUerNG3y5qsL7mOYyqFJ8UKhreiHJjReetEIfQOWYBDpHBksQJmHIOMBhQU/a5xWihV
s1TKh7L1N26pbfoBMkQa4MgmwWnjZPqmDv1NlQxvVc0Q3da0DXbIQ082OqPa+rNrKasWn5p0wAzI
xaXRhXIcxzqEGB5rmL4zxgRPyBXMm6LzwqT2PScYo9XuVcTL0z9IQytsmBVefwI213INinmP+wbk
uG/ttT7ZSTJyUsNNJYJSbkBZgBOUdy5mDbOADLEmQh1wEYfmLuztsNpDI9mpir4eFHBKlful4Byt
NsapTRHtGrG8tP1/0ZqX4ep/9MHZ/Q3XUR0HPooN/t2wZfDen3b/tg0a00Xstcizd5E8hFhinHZR
syt6ibuQ1/OfSqP/YkbxX/09wRSAysU2dN2SI4w//b14kDFjA16rICJV+HuvPkzdy6h9H9Jjhxr2
n/8xIbv4vz47YTua7QoU6arxy1+zraok1sBGLQJ4IJle/J1SPMir2avkXfQuk55abV8bj0TupFl+
SDKxsdS7rvooxP9vquynPOW//5CV+VtejFWILH0e8fzx2f+2NP7L72zf88vX9L3+9Z/6y79c/33+
NuMjWbX+5ROWpLAZb+17Nd7f6zb5eBQ/f/L/9Js/a96nsXj/229veZuRXXx/98M8+2s5TM37T+rn
r9m/nb+O7//4Oz9LaPt3Ls15fGhRRZuOynTtZwnt/q7a1MkU0RTDgBHlFfCzhLbF78JSKa4d01BZ
rdQ/Smhb/d2hvJaXuy4cnTHpf6eE1mUJ/5fLjH/ecBwqeMHozcLS/deLOhvQtCYdjCWdHU1RwIRN
IV1PTDznespJ4HE1PLKMBKuSca40SSF1YqQ/9p/0JEeLbJwriTSrBu8JSOGrV1TbpC03pS4eyniC
0IcM1KngphBYS7YKaREBazyzqUWNNYB+6nicxgsI8ks1BT9iN7l6fvZqldvEi25MgS+lZT9p/nCP
FJDSZvwDo9IlxbSDLPdRWNDHIizznRf88AByALwyDGZTzaatMRUZ+qQiU6LnCAP8c16+GVvRuE++
PtwdpT5MMiSnCnNSLvPt5Bq4tzwA22BelTOkprVPtcLxOVkEhsnm1yaIqTWsQM05NUydZNWaUnqY
YroFHVlT3HrEIFkJ0LSWaarCeDyxzTP8tn6dd8S7Zf5YnJ0wL85J4SdUCTisch/bbhOTsuNr46fU
domnttK17Qyf7QL/m5z49MZgbXiq56buvEVW8Khp530L/HctESvLQhtV9Z9iCbAz8+zeg48F3b9V
hpxnrxHnOKFEp2eWvmSCTp0bA/AOnGHPNLo6pc6IqUynvzJ440kDGn2yqjup0wgXqnxrlRV19cRL
aENcwjIQqwvYCMpydND0wfo49uAwdmaTkqobFwQiTp9JfftOrpa5LHTtioXLJhNrlL77eBc1CtuM
26ADd5dlZ3wnNQaz/ZC+alVbrpL2EQEu8CdKyBy9IyxcZqnDsW7YqQNC4Uwk0QFqOjDhT1Os4AxR
1aWmQlCNhk9Jg984IEbT7YB7lQ6W4Ra1TxiGb8WYnxoalKI4d771iU5ouUwc/60qcpRDTBAmsud9
ipLYfXGw0qf+d5plDLi6T1qsqUs/MHGg5AMYJ6ME0x7nTMDWnYZJTIwGzEBCb1ZT1bE2D8kxBIe2
GkP/TtKUvkJDAGQYm+Aqsb0NRUSBkM/cOSQr/0/mzmzHcSTN0k/EAmmkcbmVRO3yRS75dkO4e3hw
J4378vT9sasagxqggZ6Zm7nIQCITER6SKLN/Oec7KftW+p9NNEw/Zk9N2uv6k2kEOplyR2ckQ8wS
NGl9KjHu4bi1vR4Hpcm9U/Ls5aWI0Vhbl8LK9e2whCKJBaEZuxUG2gnuIKtCP8Aqszq3CT3mUNkv
YwM/QWOatUqsAR59mR/mRk/RcCfIysZka4f6lULAOWS0Roif6v3E4teSwRt8K8gQVNFssdSrLhYV
nXdjgMqkKPGghzGWaxZ+rSp+Or1/dDgQhAeUTouw7OfEgu0SVg8qM95hVH4mMw0BKTcYKq3wqBZA
Jx4Eg9+f4qKHLlb6M1s0rLY5/WjcXUMykFcSq+Xyzxib2rabgyczpo/JujbZCo4Wq1eer1hAqByW
6lA+99ZsHOGVDicrcfeg+k3sh6zHdRmezBRyCxbLz64N/zpB4Tv4+qSVPQEI+fFmXlce8DWWg/ui
OdA7q9yCMF6DlpQVn8gMXLYg/YxO0eSrZ1feSncPtZ5o66iYR+DAKvcDGygHwDDYMdLcxmcygjw/
gW7bCzgQpklAh2ep24BkjBU7G1nN0Z9aECIrPdLvYAsAiElOtsnqznyPWQuHNqNv7bcYrH0UTncj
ME5qWrsEU6A/J/oBbNKXF47gEhrer2KsSQtyvkJgAODSmJBgo4fdkhNiAjrIyk1UcErQNyVVtUkz
GjFMcmlGTGoQuAC0ASpwQxzzXME8xJUk7tbE8mq2eB1gkX7H4otlkr4CvsVJuXzX9OzTK/nCioKK
IiretZzZfaBMlP7qI65c9/9iBvg/Kz3+X2qY/x/LE4t64r8vT84xR9pXEX/9W0mz/J5/lifC/gcl
hIQcyxJROjii/6s6Efo/KEsc27UNSZNhL4PhfxUn0v6HZZHagiwK3ZCgoPjXdE+a/3A9bOa6blC7
2KZw/49KE9P834bT1LygS6QuLUmJYkMN//fahK60FW3U9GCNbGudviYRkUfkRHFMWC/UzBhER5ZY
zkov068pWNz92GXFKLqVCZKjbGR9RHHbZ+FtORpjEzatNp81OCQjPBnfsX9dB+eGmWxrpRBpjk8l
BA9cEq8uUOGgJTbSSrdj7fzMhXsoS+cB+TdLPxIh8H50pA+N7MISYmNoBhtwOMZg+VllXeX81BWn
zhuvs6jPtKa3aHD3bEpSMBvq2KvpHOKLqKDTr1q2q5X5MRXDjsKPVXZmvldjexfJM/XYjjz1r2po
Huq6oeAgji1oyOZsNiXzmtCJKyiwj/2Cohm9dZqTKeP9cUCSkYyHn6bk5esBJL9rX3rXlkKJOJlD
yhxriW5Cav/gIUlo6bXdvnydCWXu8a46+HZBbSPKq4DmhXVy6KZiM/QxVQx5r4AGSMLxbXtgoEJu
aEY8J0ESRXjEM/tctOljPweEe9rbJB6+zV6/RQ3ttUeuwauRVxBiOvgQQQ5WJOi2pTLPLlB9d1LP
k0fibKzypzohT44EhJXI2oeIgipMNl0Of8RKs02G2KJM8ePDr+Hx/RB4z8oFHtg3RNnEB9UbhMTG
KJbJnSnYUCFLvDnZB3rfF9Ula/jDq4zqY25ltymJE09c6MG6hTshk2SHii2I9GfGuhB7QY6yfoK5
TxJ5CU4EbsifUjo+sdR3k1cx68mG6FMEcy9d8hZY89l2k0PVo4aqoTOATonr7tYuFEwip52u+S4j
i8QTp3hIIyhFnqb73uxtAjc7jVCy+6h6qqPsYMK8mmBCOPNbLIMHDJ/McFep4T06tfKFi4shtHwJ
KQAJwVGHLzsNwybHGJyYX7XMdxVJMGn3hXXvMxkxU0C0PWL432smGtWY9VzVM9kIAf2W8hhhO4Cw
A3Z9jR/vBA7hATXkudRhtXHvb3prS+AZ1wn7nhmbKFCSFkagfEkYe5UiuPWLDagGAASDDFMcwcLV
zhpjJrzTy1Sdo2BglRpCLcAzVYjZb2f4Wyo82eV3Rw4xdgSoEQ5pW1ryGJl3r3HvVjYdMaIto9v8
Gonu3hja0xCfqnBfE2pHCId98OLCx7/zEKfZqatcgvrqr0hWB9b0T05UbpvpB9bSHxk7CKQXWZUW
PBAN944eo8Ci4bk3xpPboaoPlJSEbgm2U5MUBRqD+g5EhPYkMA8eIbbudC9buEpOfzablo0ln6wu
SUKamqPROo+NJHImLXw2eb6oPYimtXwv82rvDuFBc8K9oOFD9/Yp1GvjsjCzEz/P29fKRlqrvHGX
qHGn6a/2THag95gSR6TNT0AJfyOcowgqLqXQN13CgBRg4ZDs3Sy6eoZgOArzRDPDb72bP1ojXEd2
+BsBlkZZVEJCAZxbx/1FBva9tSsIwtXRIFGDwa5nkNANaWnq/iBPf67qcF95wU+BbJvCpfZLSy99
C4SHZ9ZfkCYowSr7wSrVT5UclGOfoKanzMxxniTtfloQCH1HThWlVYwuJzNh22J5Icxg6vYij7ia
QdyV2QmtVuZTe7+0QXGsqj9mkB5E2lx0iymUfpS18dak6bNXNVdnoEMqnJ6qjpIrLbfWSE2YISUu
dSD76iVNsFDTlwFWxrEGLWqgo6qja2qOy9ByLxiT6q23r00favaXpZXU33DKcSk4IkYG4WzMfmJa
OL06QXQ2y4yqR60g2K9Hk5i7GC10/NqaUI9sG+6mUZt/CpevQQqqlAp/MeABCdvisVmF41dhLBmv
5bGrvovwj9fTN6AzafgiTJjJbi2NV4AMCxrcGg3lVphsklhF6xIqGKeSENHzUHn1KiepbpXopxSj
HTxbeHwZOiIhJ7Jk33VXrovks+dkw8m5jgSwbLTRNd1NXnW7bkzQqmLamRsIiXJnS0Xgrf4hEgQo
lpLvjqOdqzbwnaY+jq14gcHa7aB6ryjmv5U9/U2l+dAgMQB7V7jrfhA7J0iwbPMoE1nCVDuy12oE
Y8CmYWq6i8gBm0XlW47djsk7EZokRQjaAcYH1MvVZOwipnJ4OWgiravJkDzM44cw44ieYYuR+r1y
xvrDdMu/msp+Qyd/h2bxGzDSHVKQg21avehEIq60KPs0anWsM95H8xrEWUV8XgqfaEI6mGbQYtov
Iq2/Pah+Gyfs91bsJAgk8Pa4Mf0uVsi8+MAjvBZlcdJb4Blo4wZEAKR53QcHLxv4bCHNK8EYl0A1
fzsWGq6ePzfBLY3DfBVFwFKrQI2+rsa/KLEu8URtUEU/XUMbmdW7PJq+8+FDtdjwIXVaIQlazUgq
Y+Qjk2UhUCWLVBWfY/E6JBuBPaG33Q3H0LFMHmdnWttxTVhqo31ZDqL6Zh9l8yLVwueQvoQGxLC5
+Smkjf2cyOfS1c59ib0fH76whrUTg9MvVX2UDkjisN47kG7XFg0IyQq+qqZrNSk/QzAa2+LLaY2z
sDAwifQBKiqfiIavGJg0eqcT+sYznqBNg+OvLYsth6ncsjEmK834Nm0jYAkgT1pAhyRlDoekxKnR
Og6DDntvw08KzTAi5MgS6KWy3VDJlziO9i7TykKWN8B7j8i29r3IHwOnHjYpQP4QowP5FR65Su3J
Ctw3F6Gn7z5jJJ1/Q809EpGKqWUUzs6exIWYmJOd1zy/pLKoOAOEoDXdKtWz23KQO8OL6CxCqqTA
kcRmNYl+3bBBd5FtkJserOFaBsFrPIqNHvQPRpX50FTgJFolIr5SXAwNX0PunRORf4Clv1eBeTPT
7jPyUgg0BUFtyzFJDOjdJtVh4pHmqaeepY7o15WARmDE68K7D5bD5rVZj9kSS33w8l/bVbsY5IjV
/hoMViy6+OnLwfs8zUSSTpmzcHV3uU50Nv4dSyEVioI9Fg9eTZG8jpLgDFc+ZWo+sHPIvHs1pcxw
XKgV4lRjnOn6gKccTR4PUw6XsOXNIGS1ssVDlyd3i0XzLMVJE+2z4iJpYF4xOL9gSjzGpP6+aC3K
cjj3tnetLHHWMnTN4RQeywFeQ/nEdPjDgq7le0G4tSmlHFxBuhl9NOihQCxCj2qag5co311c75ar
+e2w9QCUc9CUWE0wVlbkqNlFjxFM20qCzREm7jKTVHqpPvlqOHV6d0z5nTcjxCmMlNrs4Yuab8ay
sgvsSmzg1/3nX4tbNNPJFNOObjzePYXFqLXHK+vOY5SyiDVx9wa9hVq5URuwZoM/m1PnQ0UCjIvt
r4+3RY4fDv7yXterNeGLHHKgUzP7IecDP4hRpet83jkzFuVCD0FlmFCqGzN4s4KZ0CfW51Cg1o0b
3jLC3WqXEM6gvGK+4iEozV2QRZeCmRHZsX5XgFcMN6NGiYutVOFyQWcgmtjvMqruMfkhI+sb/80x
NZBzxY12HDLI9QyE1onb/0nw/UfduGSvvaBIwv5q6vGSKbJu8AcVUiw+obWpSCbrNFaUwul8Q0zg
Yrl8CeEJnox95Lj3EobcJscV7qbdb+Xo6yUqdpwubLT52lvRWniM98LnSXYrGFNsaP9WXDc4F9kM
en6DJXylKucgOXNW9iB+5DQso8+6WJcCI3k17owIUvHI5gqXWPvudMV1apNjlstrTM0r6ujmuMlZ
IjOO5mQ7Oz89WyUnuGskjcNAC9Zjox1SwV6TC41tKNRmiE7B0dKZkLYzlalLGgKyjVxA708HezcF
oLpbmxF0/x4gDl/RZmmE84CmbSMfICCclB6Eg6IoNSSXQLVv88Jc13171BRTGH1uv6zFJelOxyLG
SIGiP0eL4IwDOTUuYybk1BY2stHbCu/dICe3937GOTqnI3Fq5FRZbvtKAD0iCo1in/GL7s9YSgke
YULC1LLJw3sEW20m6GWCTcjSncdwxrRgzyVxDvE5D/r3LipfIO+iAE4/0ucwKmHEBumz6qGJJkZy
A7VBWOUChOEtvDm1c4pCyyYAnGeZ0J62O1Z1QYESBPIoje+5kPuoJaplHCVAhFcBej1J4Fsyoruy
2KLMj9Y2Ta7AOWjpGpITtPrgL1rn2OxjZ47JXbhnoTi0XnSw0pfWJTaHEu/WLYmPI1CmBbtnpo8u
C/s+V7ssQdqPuoPHtdExKMCCA8klz6kdPmf5fGgMcbFH+6AvAgIOa8fnLmttfiTV8OwYD1b9ChLY
8H4nyRdglZZ/hz45mhV4bx64WUQbaGLr2jpX/aVkISY4CQUpAk5DvqB8q8lqdChnuzznEI820mQM
xhHdw0aZ7GErp2INUb2Co2p/Z45+dMhbiTr0ncSdanCPLYTAyqA4yPqt05NiAtwNirWK0CBK7MkG
jNd0egjN9goy5CXgFXQD7vg03bgCabrJ5L3cyPaVJnqVKazo8R92OjsC16ACyOdojM62xGcSZgZQ
21CeKAwYh1cUYEbMcdxvatrPQut2/N/0T+yM7R4w9CZKv4f0xSxwELS99oyxE8HmfFBST6n1Cekq
iAcaij8OOTUQM085KtjRND9z5T0OY3502uKW4yCpZ7CYsqw+jMY5YxEGU2KcevYGaJFmngY8kqsZ
cy4fIXBCgtK20dyfYV5u+j7YAfp/EimmP0IAHgHAP+pdGWyc+Y/KWCJUzo05EbIQPf5kII5udMC8
CiRbjNcOweQp79vv0MX6KfOM6KQo5DJAgstr2egQ0klH3UJSBOCON0czqGxb6wcR/oagaGbT9a1m
gG7JGbhbnfv5VL31Sv+wY1iJrbUxsP96gNNczdzHMM3nHjGBN+9Ah+zLzHqxjfHQPk25N6PKaB+T
zjwZGUXtCEa3b8kjIJNt5HkdFD/UlBtRmx+NWezF3JPsrsebXFXXKm8pJepLFnEIxWP7XBbw/sey
PQVefJIDjKTWWnvB9NQi/1hhqXhyFnKtRjEIXyB9HyJxYylEyaPZ+Q7QGwbNZfdkIGAidJb5AOTW
Jrh7vbVT4wApTIdDjq4gao8Inzl0XSyedQ7vFhjrE44iZx8rm1QqGMrRhLCtSx/NHuNPhmasYGET
ETSUZEeyqAxKtFNTJt9icF7wTBPqmsJR8PZkfYdcfKQ+d1IDZ456HTeEvoP0Qi09mw/O3O37mATH
wvsFLry15kxt0zzdwRC5h+Ufm20essKV26h9hLedzLJPo8FRHgNESJqdjeygiVjWl0DSk+kPOKIN
FEoUrucaKTi6qoHcVK9uoTrbr8ns8hwzDYugfneW1a4L0/hOUo2IsIacE1KF9J4AsojZ3Sh/mrGt
NyP9GcKN7gYchFZUHDqTE0K3jEuqa18kqCuKkbbGMfosIrGSph+1FlTzmKi/V0W4WZJwGFnvLf5X
FBQNIp8A1Q76CiLsh3PiRVvKf9+OeJHZuwo+lf5Wpj2BO3HxMqZicYZvSg9qi8jBbVo6paduYBCn
eNr2wdE1I8jbuKH5E3ENWd2d1REo9L65hpIGsJKd38oKZJY4y6Z67sem3ifCPsI/IcqWdkI3ygPr
0Xez8R7r4E2jwqEZ1+5pNHikpTTnLAj+joeKiYXW4T53SJNHmTJfTRH9uHr36yq2KlWCS8dOQOvG
nFuAbNaakzD5YRczqSlYzdH8N8WHozfmuVNPnMv7dnoCzLbRKjzOrsaUlXaa6eqM3C1F5FI71RP2
t0Xt8sX81jd4eZjJQ6pZ5w6w5jsjX8PEEZ3Hx3TJuVyygLTHtos2XR9dUunerCR7yFNn5Sb6HzCp
oNSpas4ZaH2MLZhD9R5yGLLpICFoJKzaPQsHnxSIIxGp3HD4QGY5Pdb1Gx/xBX/ZPkNHGUN9nNLy
RE3nloNfJWRxRoRgoP8SNlU/jP3OhtYpLyGkJq6jp3m+uGlPGVFtpojaMv5JOf+TqIZchZoNyO2K
DnPZWSYWYs4XpjXOCuIDRaXu94N6yL1xW6nriKu1Rb3nzVyFaWySF8CQIkZO06vinOOb0/NH7E1H
kVm/ohiPHj7CjZ2mhIel6QVaiS+m8Wg2DHtVyLkOEGudk5BajubvYvKehs3ovrtpsJsTvGm4iBx+
ZBrl/uBUazqPF3LYhqYlmc+hcGn8Jmz3KbFJPA9+ZIPWzB5beAIOAROaorvMk0PZmNgFQLdqa+XK
jabOfXcH4LyC8uJ3iUe54vcQ5Bp/SuuDR9w3CqF5Tw1GLmhEya8Am+zjGC7mHBCwAASlAWTN+nog
86vrmrXBGE2rOHEWtFBSrTtAiCN5UoVo/MHStmPY7WCogynGkTptmqUSYXBlqhej7Ha9BbEL7r7O
Mq/w6+G1YiLBjUbKrE2TVeCiIU1cR/MX3bNyxwO5l4F2CnV7baBsbfRmW+cDmOanUX/u+LF58A4n
hr05/pOg3GhS57Mj58b7DlBcJkVNY+c+qv4UuE/A47YT2C9dfpMGd8jIUV3PcX6pCF8bG3GP8FI1
RXWhOp9V4at+2uk4M5YVKe8AxD2SydN0l9nQIxF0ud7oG13waJh/GyhjWnyDGL4PC8enxdgUGK/C
6I5U+wX3qNKA+3b1dTAbFAH2lon8MY+8fZa+V9ABHEXL124n5tjxOSm/rflBa+8VRG9GXfs4e4qb
bFfhsWnt+daikcMKC5RqZZKmivd2hzJOQB439eyjcMujGD/zeiLsK0xxwDD3LrAH9bV1KQtmOnNx
A/dydRzzieiyhyA1z8EQbIJaG33TQKpr66Y4honzgOoca17VfBh2jB+SNOex4zhSU0oYCld+qEpt
xWbnEhQASRldY8lgXB2usEw8AOMJ/LAL1ZEoe9ajLIDUkhQXBa+QIr76aIDPNHkIo1DKkeDBM7o0
e0H+M9gxvY9N8b3kOQXhtO/zhPIKVxnRH5vWIpLHsmEMu+OuZu2xgNwJJd4kCpmLnPF7BcNqDCwf
WDoGRY9EzTn5LJN5lwf5VnF8YIFYFXOzHfsPrb247NOVm+7AGvopqxLT2ZvtWxnZ21kdPaI4PSY9
qEJiJgXumvszHxQH+cVur+5nLN8pIw4RnVDfjNsyVgDS64SZAgsuLdzN5K8KJktJ9qyD0PWMamN7
b0YNx14BRFBQYtiS9UQO6APpmTbYIs6VIkQdL7KzW/jw5Q1JBm7qEoWagJSexTJJdCLY7iZC4Vqr
LnHctOek16Kj1MxX126u/TDQZNQGaosIHo6jHWeZklhskJTONjlZsSqmjuQRN4yGYV49I5z2HFpH
BCCIeDBdEeXz6ow2wZLMSFZEemAu7EHvUl9FiCGJ5QowrK+9dlCb1haMA0KF7o0sl72bPMklAwHi
wneJOt2N6/LcJJLRn8aoKyBG16vT6VbeO0lycD/GhM2l4jaI4rsfKZSnZnT2bgeLp5/46ONqeJri
pXROObDwqpMGCThCH4fsOTL3oyits8bXemoC5xYkZfMUmC9uoB1k7shfZcaXxMvqDxyTr2iCflyw
1n1DJKwyQ94xVPXdVN7Mbk6easWnbQjeEk9WX2OUNoSYtmcv6fKHADfsekw43zLRMrltqSy04Nkr
TY5FAW0zjvTPvIEziODCXbuM8o8AYBDJ1hcvkwQxtjN5GjZh02ZJQTxfJ8B9+86gHTfj/lvq/YFK
eoDqjZAToTxWtxDtG7kU0vQ+AgK5mEbMBFCLtw5iCrV+s6l7uOGtatnMEVJRkJsSmzVNrgtVrGo7
1DrNcLP0GijKwWscItmIpOgisccTtfeKRD9WGBrqvHMPOQmTkxEfyUgZUAR4xrkJj+klrfoOIojW
EAX5Ywkvwiy/+P3bP4FLOpyeCBzyxS5sc7aQLfV6Gt1jW5cbp2BGOupU9IbNXS0G87Gr9Wg7TJJv
cf0Seaq+mDYTa6kbPoKs+JgE4a53vD+6SbR1qfJ0k6bAgnW7v+ZWIRlTItEGT/wZORPuuYrLdmyQ
FEHi207TcmPbw7iyHGwKRNCjqo8rHsPkBpwJC2plgklJkGFaBsbT8sL7M3GchMa67NB+lW1p+CKG
0TkYWLK9Ng6OCR93mx+aOSZ12GJWWAkM1eMCvOuC5o8xcykQ1Yk0pE62ow0d0hm2TB2J2DaD3wD0
yAqYdnM25SWnnW1Uib6kC+qdU/AusffkFHueedY22N9PwTATRDIV05atFI7gDFLkmPH7FIPLbUGs
plsj+4pKlh1B+NsneXspO0NsXax3czT+jeZzDFFNTCUZC/bYrxSRgWEyxX5LvO0qH+pha2fhVURT
f1AFsvrG4dlD0SJyupgJ/lnFuASLwZ9F+u/VWrdpeI79mbJZ02scy21yKmTr+la7AHEsShWOXjrB
rxCUz3oQLeWOpaojwdHn0Z7U3uaNXMeOQ9Km9aPNNMj57G0bsscmB+ypLMnLjHBrI3lEj526TFEo
bhGyHpiLf3tV/lnbwTn02lPemM0jaMZrTT6eHPvxXC7SoiSJR/itrZ97S7wWS2LqeLw8E+kDKBOz
3TTkYH/q8ZDq+rjz0GtFEg4m/JmLGLdku8Ud33zklMx6Z1C1eO+LjkmUjdCmc4PbjC4Bnpm2I5yP
zmqqAx8o24tjqpyrkwth0jN326l2axaYvRUb6zGJDWZb55gJ49rKeeD7MXqIe898mki19BlLgn7k
X8lKdjzkljD5BuZKAHyj/FQhDMqGwVqJxtrWNdqBIXHgAJj0IiXxyKDBGWSRy87CsqWPSrk9uxl9
gDmXD5Tx9lqM1sAt9uLwOkzRa38RjLAVfgMQGr32cP8NUTUHPTf0tWOQs7ocAh4odbgFP5nN5zx3
3db2CrImWhcVXPXQj/pGiwEvtKNN4lBCIoaDOr/XvYQhC8QuckppcuvY8Ks687uYjFTPVDaT/bdC
Pyje2kfD6xJWI/dUmX9S8DhrUetfVTKwgAnicmtav+Se0SqAnFZW92FnoMH0WT9bt4nQtaOrEA3S
ZR/cwMIH3rik7M2kbwIzxtBua/s5HZAaNi5eeiW3ZqY5zyFW8+c26P9OXo6r2avDFQ5rGg5DEdZV
CNhZ+9R0kB40XusTNGztmqFFMEi+xmNQ8XWd9PSaEAaLviD32/RdN8R86bpKPIy56kg3wlSEDQv5
vlmeAQLeqpAcBoIy9u08p9yPiy0oIdcNid3A/nzC+0IYXd1141ktv9h2Op57wriU3dyD0bS3va7F
oA+FsZ2ws+s8F1ec1w8kGaBcNXJgE/qoraQTl1gJkG/VxnpEgLnOFMkUaASRnutpc9JjFjJ2YWUg
gCcWEyEGAAPNgxcbNMBsH/2GQCPK+0ruNLve0Nihk4vce0etygQBW5KKHN4QygzicuXG65gmR3HH
ckU4D5PB/jLACjZaEnVDP/66o/MYueqcjCWLLHC/hPDIALdQXp7dEW8R+lj2UrFbksj02BHmdkgT
chbCkeWPmQjJYsj4RR45IY74RGnXnkot/xrjg9sSf8MIjH1m/xyE/VFBnD7Meqh2EU566MleD47x
XGWiXDq4HXyJw5S1OmV2TD09udtwdLDTTU646nW7wcatfc2lSVCC8WWXtXlOU7nlYTlh8HB925oe
7Kxlg5QZa2LXikMZgyak/g42Vtsts84gJRXzoWMw9DjJ8JEMeEZYDjoNGRLOY0Qd1pm2cvyKaZBv
xNS/BUE3Fy+6pZFLvQ03AQiSRf+NrgQyRzb46azVyE/IUTMj80pqNJusIjhgzl0lnsddBZeIQxCH
95Qz+XZRKBODyeMnM/M8Joy43ITDJcYpdUrJNtrqZNmtm/FNVx7HBJR3NGN+r8i3UFWychiU6cm8
WMDWhnKFn8k4wfMVtgfU6MM/uQyW8rZDG+b7Sbz04xg9pSnVCedjfQR5CaKe1oIY92qZcIwkuU29
271kpn1OSc7aS9W+GuNnVMfyWR/evEgnKqkhvcOuO+TjAFG9aNhlmGFonYkGFzLaaKEmAaXwZwJp
kYSR7njdnLSdxeifhNJlx5hsMjTGu5bowlPkDUQHQRxey35EE6XZPApt5kcV0Q1aM7DQrXQsZXNg
b+CHRwi8VshSrJ3j0pazhL2TYX1JcOWvictuwOOLm1YwAMmHbD4aYftR5wExGT21C0lOPMmtOlhk
cuQqw5+e2c5mGuH1jLH3bABmWyow4IHl0G6MMbY+K3RftXDd+1B1EKgY19ksC1nFGGezRl/Sq4oZ
fTK8Ot30YQTll2k4byVopMeinh67xcDjEr7QxsM7wBXoqB1raFPxXic286gRDDVLc4D4hYJkNnrz
mxrlU1Ez33DcblPJiOu9KZKtFolrpksO2bbfuoO5QbjG1sjGORpdjdgBM7iI9ni43QhNsiR2K+xS
RA8hvxCPtmoTnOSTrNYNXsZ1RdO0Ka24PvaJ8d4zsj/IwOD3BD9jYSvea+R/3VsWGX+hPpLJQ9pM
mRFRY+fXeSIZvowZKsFxol/gymejjisKJ1Pn6KcsI7iCy/3CtCBMnXeG3AiF+hwVoVmWl8GgmJEu
dUIdjaSkQdkjSqWjn2HcZpBFkCIDiPlbK1Ri65ShCnQU0i8nttJokAr7RLEfETvyYkdKPdhWM0Hh
PsEcSTZuKFofEb54jiZ+4Vig50u/vKKpThXC5rttJg+eEXAKA/1G6CSCx8FglFtrQ/6V2syUi0jL
NpD4LdxiabDn7+jsyiII16ZcaImTCpDH5GIddIQhZyGLIy9zonNICfzPf/tf/40GaTyNCFB4w84O
K20+yGZPQhcxlm5LO0ZKw3QaDe4KXZKm1kc8+KEYtr1JqJ5NFv3BQImjNeir9F6/2I0FlTaujT0b
+3wcLb+zjPrsyemrqBfPYyyTAwoZnS3CpdUTgnpYRJMu/k6YdkohTGyCWZFB1dgxqEFSClCHqQ1i
BZNS9u6NGLdn6mugtVbfDQeBnxUfAmymNAsRVDcZhF3jPidTxeTa+Vx6fHIvkUDaIcDisAn5i83Q
mcP+AgWYWrvrp0sVhO2qNOcjUdXGEQvwxYra8agbcE6A1NTm6D10A1mZkripjeXF6mjYo+/hYX1W
dn9u4oK9p85WG5QBzE4x8iAF83g2hf4YsmrSXOPSp6Z26Vt9VUpKCzZiu/8kitd9hVOE7fhcFgBS
DVLUw0cMxYyxCLigqHLDrcr7w1y3G1uUiDUYvYKigggeNjiH7dJKdpWbs+wwJaEOU9cfEws4dmaI
jSt5saGDPQ3GVopcPnB9TUzFinag3WqpRmsoHWsfz8W+crPPVKOijgBe78WE0WM4zzE57yORMOxZ
nLOCQD6WQbLLtIMpK2rxhnCG7o/wMo25rT4whyHKRI+C53Qu5ZbSPlqpAdxNEQ2Stbh61ch8QyiJ
JLcEYL5LKSJWfV9VzwGzCcrN12B0hkMd1a8jvqV9szhk7AbSciG7T7ehGgijh0Jv9nrVOK95pheX
Tudb7HUMp2ErXovxuSpCuXWTUDsTgo66s0TNOckrqEMOhe4rX6wZHWOvnIkaw2zALyG5PlBU5osU
2tYmoWxNgsqzNMAcNxkyBK3P4NkH6p0k+l97AcEY9MXCY3mamPSVtfljAkVYVUP8ZmBQsUztW2vs
14GZX1UH6WVKtR9PM59mD3xuJEPsj6V8sah3dNL1yBMc2W6xTWMqs/aqwWCdqf2t2pZIgBwHRNrU
K+p/8mZ4yFu8SH2FuFVMGP7/g7ozW45bubbtF8EBJLrEy3moviHFRqRI6QUhiRL6vsfX3wF5+5oF
1q2Kvc/TjbAd3rZCWQkkMleuNdeYlqWvFbbcpbLCtrs5UOkslraRbPzah9UKhyfrA6xlkL76nvfd
MyCSYpKxMsqEtt0IeynilScnzm+AdtA3hRx50WRsmJVCJJzXCIoRogQjDRjDaw6CdkRy1Vb6nqg7
9PRyZfSpsTZI3k94PhjgMEKztPputmLlNpWzSlIEiCmqTFCfXbHOyqm8w20lxXNsZfIaSgiPax7j
USmMftMq6l6nIwl1hv0Q+v0jKu0OVGsPbGDhDuVdjyZXn14MuH+7MrCqsSlzcfYWqbsMBSsoVu9K
8txV2NwPhk9Od8x8FHHJK3fkn5Xecwz13YsHLBgwWvbmh51N5ZKrh4/9ZtCod/TD9HIVTkjeEErD
ykphZpV6hdxowfVqANlVIhajc5jUJbYhNRGhgOHtW5oKETc/RK5UsNLmHt2KVoPw0MiNb1lfpBs0
KwO4sPQHMiztCGavY1cks3RTChpfOLnvuoTOEqceDlGFc6GCaUAaand27JC4SjDH6Sj74TnJr4qM
G8/r73Emoa4FMte2oj1WcF95TTBYCqROuW+th8Ck4cPsdkWcfk51GpjtwKnWyMDR1pS4jZVlp5C4
RFHRT1W2tLXYKaYsGckqWdrpku4pucwcek59f1emtb1yfLtYhLXYio4u6VxgAhCbbMO+kh3MBoFu
MQEc6NtHBUb3UNzgrNlw+V7pwX0amB0ZUe1LxQoUgJAWlYG/mJvR+a+iI26i+FeJXfXCrcwRBH1E
x7HaH8rwh0qrytrzo28tv5/iBHZRhg/nTwnusAysM+VJOphnVuS323gvZYxjsBD4ABfRD2coc4Bo
GXk/md9mfJho1MVSTbGd8w9+QOU/Ljok0JN1ultbd2nHfFKK/XSscAlC3NMBU67tbd55j47xaUCa
+mjj8YcfTHzD5DocNUp/bWPVcxsN3peoI2NLMLzUZBhtSLuwEAa3+IQ0CkFdeNOGqn3fjZR1Kuyi
1lkNjVpOnfF53sM+U6e2ssKkDbtdizHCWBW6Zy8VB8qDzRJM0eYpgLVIrASR4mwVdm17LOUWfwvE
nkzmrlIQYA8vUR/mWyU1zWNgJRjDQKUlxQ8hJVCLvW6I4Z7GOGjLcLipCEccVm8mqaZKVtZybGCj
RK91auOEobO1F881TnvhuE6tr7lCOE15zR2Upd5iNv8ZSt1jw14K/3tJLriwc/LReE8M30v3u8av
Hmlvr+RKcv9XnN9ujLCqX9tOex/KkfD2ECXWqgax2PE+dPu3Wz5KHQPX7FfvkW5Jmq3j/sqo6k3E
Zulk+94pUIpXh8oLJ4PLo1XZtC1Eh0SDk4+QrvCr/UOTcf7H9qZi4q1LBSVDKbpBXmChzI6HpzoD
Bm3dJrYOmmtYdULcGeg+gq8CzwuT2yUqo7XriW+2oKltUnlHXJKM/Lny0HSEyidpqvdWL754FmWH
mravJDV/agPZxDr6oejlwZPtq4WKYCQbH7b+W4r/oHTv2zq782gzDXp1P05QwCj7bDnkV83yV1vu
kvJLFP9Us5uASohjfCnbY5vblCr0L7mNL2dHdT3GjkWLIE361MFz6DaoTzAgjENkzyiSATxU8iVr
PIys3Q0aCDrRoht1iFYDVuJ9ATQBmQ2Y8AbURduANHm1EcJUEXoZOCol7XSO/NUFxb0XN1y6ADOo
gKWD6kAe4EDPzW3tU/JUtjgj305NFAa1jKAHPOBxTgiH1gZUR9gbokv4VBGO9uFDWr2m9o9Rrdei
QZNMiy9FFnzlfVKGmuV+jkoSwDXdh1J6e7KR91WcHwyj3fif456gH5coipQmGcPJ2boOds1Qb/G3
JecXWt9qWR/Ze2jzS5RPqU9/iCsJIholmcRf8PZRW1WjpFiqPbhYkKLbUJBOWPJNj8EFY0rJhW9D
8KBSiK4pZY7uZtT1u1poP6yCLWNwaBakxGvp7TEv1UUeJt9dhN9K/WoSQuVEbsK/tQz4j7lG68pU
M0nwKKC0wDddWhuz4R8t41ufInQWVVugplpiVYWWX01fPSX+3qXDvY79ZzeFJVyVRRX/UJrwILHo
DCtnl2h8WC2a18B6aIlQga3uROX3SydAgBQYu06xJYVSdhxqgUfkQw3B+tgtEA3R9oEkYOWC/FY9
56EucmviU7Po9G5Zmt2+cjmlpXfoEe3XQ3ZHlhZQrL80k+G+cv1vqjM8S7tZkfCgoQAn4r4sb32j
YKER7gnyYAEykpLqtOi9fQ6oLTeUF8WpfmNQpsQ6jqIR2U/EkpO6pSx2TmGsLRRYAj+TEHYstr7o
VqlxRMauqthjGnAaDgLWrMQ/sU0xguN+S2uCkj0n1oH87bGW3gI7un2KXSg04ZzDpr4PiICT1v6i
p8S5Dgib0jRv6tJ4jYafIVZqOJDuTUF5UV85rvaERdhRxbcCfNTXqMcxoLFvFfZ67qCvuumDnXZ9
basCekDuuEzohQyGFraFcsRva2PJeKMNdEKaWHSH1sHQiSLbuv2kcjpilboL8+w7XnxkeXKQbwMO
57IKXt918t3/mwRxiZhNdxz8C5hYlil1SFvWDBCRxaEY8pSGfapS/S4Onz2fjpvCRayVKY9RFHyt
DV4+qV9ghHStNbd6buPL67Di1SFY/fk5U8/jfwneMBnegxxm//g//5vmyvd/7//8fwSIMGiM/H83
YGLyF/9633w5/fG/0BCW9S9dCmmZjmralmZPdLO/0BD0T/5rano0HGEAZjAm/sNf3ZeKZv/LRKcE
ToLikqbpdFn+pwFToTXT1KVmWI49tWzSmzlDsP/7jf33hb5fYOKUrmapmpQqzZdUL7glWLo58VDe
8U6aDHtaikTjsVkOS8DJB+swbsaVv9QW/rJaKmtaGVbZDZ0NKxb4ol2TA9xQb1/gErXS9vr+3ZM7
s+BPgSgff84M9tbzGflKr43H4TdS5kVOa2JMv1ZY7OmnujzUKRTjP0PxUnjItmGrs09LTTC8AWw6
HvELHTDgU5WkH78qKkWoZ9q57d+Xh9NOEfx/jcdAjgNWxjINcfqkTZFYnO1iPPqI45XQpMWRm8j4
2afVwze/RvLJhfXZf70y7LknCtnemQgzhv6HTfL+BYd+i6JPzbGs3Wg/5YGL9EGsiwfvkO6Svfa7
pOK49g/K3lpfGfjcfN8PPDX+vltZZevZGLgzcHjvv5E83Fcb+kfX9YO/vTLSKbMHNiGfig0FxBSm
Zqq0ppyOFJL9LtUchcnUqWsRr8jhNu8RSNHIG6s7fyR6oH9fjw/CQHiNhxPljYnGZbRyFVDQw5dx
oJXoys+ir5o89+Bl6cRYtEgQSGoufxqlNYSQ9qyzma5CobWKa9EIsNXpHlLv9K2AQhsvv6oVtI01
FfgrQ542U7NX2IJzQhPTdiPUfzdbv3vmSPAymQWy3noxcqO4co50S+rLrsfaYIiTL0U23gtyiuqE
ox2dY6BEiJjEcLAlF73LP2a28AyDH8APkrqYwI26OvuUJ0sBqkwIiPvBK7jeV64olklfhtVep63h
YUrb+GtSa1TFLo/Mxvn+wdOtatv8GxaP7vBf58woq7NJdDfusCtJj0cLZB+y2CECphau4dRBAqHS
7Cuzne0mfz15qTFPXrVqz3aTsgDcXoA82RqdtQcIk9A91f2MbPnl8tw+PFXTpoefSECDyj091tO1
HtgUzizSmrvKCehUpwaHSM3rvmaaTJaGatc/hZ7HVzYRMVvKf2ZnSpMXqWkYCtuzU4Le1qDHIr7e
hiVFcExpknDALNLKHwc/pr8N2n3Yt+jyJpaxYkOxV7aBaqzHsl/1AYXUutkQmB5NFU6zCG9y7K1p
mnJpGTWu/FZ72kfffXaGIE+jmiqwZIrUKsiD0yeEQmTsTVckSOhx1DaQoul6iXRzeCr0olr0A/dE
I/GeVJlzCTPbOyeDESn74NYbsB3Jqui7HPE5hhStsEvoaL8A9IdkG2o5PlOBYfsoPgNrVg42tb8V
zHfjk+NY496i5+bVUUpjKYq2W+OdfStIasCdzh+oaNWPRUWeK1BkT38dbcFAUxZ5GuODGt+UmvNV
1wDsh2VWPfpa+hKE1Dzgu1jco7pvUA5XTtDclmL8nGc6nTrAa+ps4FpetEeVRBx0QryjQQHzpSsv
cU9SPaNNPRWU3Qe9Rg6mZQ+UQZsd/GNOIL0BE2rnHve14aCM+a6RHULuidlUmvxpC0jj5bU7fQMf
3owD6AqWm2p/2BALNO4WpJBk19KHbXqvbf3t8gDa/Cuc3j0gC4508kA2CrTTdx9VViHT2ER3Eoh7
BcdX9PM0/2FUHpGBNlRJ3icCTO4Et22RPpIaenEHNaBvR6JVAvdT99rf/GB1tn7OJLpOiOI/bsmO
Vqlap9rNLg3c4BUjYorsTa1hZqShpyIC6JUQRFDT5ddOgw/boKBKKKfIzhKEicZsA+6CrGgrD91W
bNbmU0c6kk6CuuYeq3YqOlIFXoh27QSa/tL375iAVTqmyp5PaMk2OPv61K6KIXumYodonm7PxeB3
h7AYHlLde26V7lW06rLK6feOqoehSjdjo+OjjCuBGm0aTimflh9FS0hQ06v9dnl5fHgglinsiYNG
EKbbYAVPVwe6e7vJrWLYWRF3Pid9K+34W5zS0FgF95eHmi9Eg6GItRxbEgRoHMqnQ4lcw1EqCkdU
6ZYryUoWAOxZkMqLb3fBj8uDfTgTdCIfQkrJqndMY0K/vI+0kt4VY+4p1ravgBCE+his0I4gKtYj
/14ph+Zn5cfe3eVBP8zQtHWDE94xYYvxA2ari41bT+J0xMI2kiureAW8TIHSXV8eZRbaTUc5y1fa
Nv8irPlzML0LaEThkrWKhbqDRb7SymgZBV+oKW49FalizbJRrkzrwxqZBmR7kpaFKMWax5JdBxwL
M2EGRAPQOsqiV58cFRaB0m8uT+3DW5uNNI8YkiTo4aipoGu+YiVXdIieXlqcHBVndXmkM6+K9Wiz
B9gauMH5RqDB2MwC1R7gt3mos8AOHGmOk+QUyKpfHmq+xfO+SFhMtxyhogSTs0mhy28G+lIYyoxi
vBDiuzaijebyIGfeEcGIxRdsMp0PH5dZlF1Az3O3o9hLe3aKOCbcUnDalZ1xxYjrzEtiDJ2dm5kh
1Zp+yrv1h0tPhVhPdDtczQxvO4xF8yb9cLh3HZS7YCpxUVjTExtfeWUzqzRrWvgm0kJTVVXMwYDn
nw7sj6bhGmHd7ZIsFcvC04HTAlQBKNCg9tS9RVF4D11DXc/BDSRbdH2T33dtrOErPbTs81QM86DP
r7zfD9v79LMMYf25xYKBmm2hdm2jFCvycYeR97bGV6Yx6Jeq2m2XtZvA+eZha4KC6dPlF35mAbOY
VK6wKtkUa75x00VAXUi2VLzwsNqoBaUzEuJw8zLTq58vjzVlZE5PMK4MuDCCluLmYIFCPH3ylef4
Qa+jh1QSQMgix3WdVF+GGGQs9yJPNbou4uDWzBLzZ9Kk/Kig9I6aTjehh+YrV63uMJYOwMNkkAkE
mrpamVTxcJTw1a8JFMN/ctZoHPbohYmt5t9cmAskPZ1BgZ8mN2IcTvk4BNgdpcqVD+/De5hONaJq
Ad3fMLhvnz6aooAF3QCQ3BUApop42DhwD3I4hpdfwYfvexqGZBRTEWwn8zdQ4zyoD4kyUKjqH1Ks
4NNGEgU33iP4oLfLY334wGdjzaYEuDSj2iWHnafHT1bi3EGXf/N97ZsMmhvsba9cE+dZIKBqp3Ob
bZBmnY1akvAIrUG7sxSHPmMsiolBn/rKOwo57vLRvskSjGZS6rOXJ6vN73F/Rjcsy7A4uKed5fQF
Jq6RcKg7LJXEm1ztdKy0q4gLMY2R9MeT/4fKoT61fYODlRGp28SkrXKQkV5c+ynTUKeBIg+CgNhR
Bfd0c86kjZMhdHOgnLQaQi8AhDIMXytblg9JTh+p2XRHn5AWv7vcf/CVBqujITZXg4d+MlLgIJi+
Mtw4lnXNDfRDxDG9IL4iQmb8LWDdnT6iUc/VolcIElvbpzusFPGRhkYHlxNDDk80G40H3C/Q3fdO
tbv8ej5+XtKasoMmN1KCxnkclwNerG3hwpDjiL3re2ohFIt7/GnHa3H6x08MD29u45wvJlcmZ3au
6ZEXIrgJnR1/6mgmCt2aDqBHxXpsXcQsf3te/DWAkUnVmRqRyOkjFU3bqjkY3J1Fn99TWBvOL8QK
9SGJkuHr5aE+fs7MC2Yh2R9SYYY627wby+9qI2RemFq1C8VQH5W+3LoejcJdE2xFGTxdHvDsgyQR
Q/QNo5yk/enc4GtQasqg5fVtvW+b8mVQwfMpaGtdXzxcHuvs5CwCK9L/PMw/t993wYjnKoOgS2Yi
82E8nXjCwt/Y7jcKyOF70eDc3dE2sL486MfvYTLFJUOuseETCU3H5btBq3qsAFl0zg4pR37fel2L
59UwXdBocoam4uMzgsVZWVpXDuIzXwOHPm3uKBZIJJqzVxmZuV2VeLdTDaYFQ1PA2Y160i10B0+W
y3P8cORzw3g/1OwCpfux1Fiizq5TFawZuhfaTG5jkTzTCPUsWbCLYsD1QENuenng83NkxTo665Wb
8+nDtbtaCXBidXZ0RxPDUUNa+P3wrEV4efyDkUiUyykRATxs9g3SXyymzjNKzZJUuIGBJSxF7+jp
3vfLA517lgLTDqCeHOCUtU6nxPJH1NbV7s7wAIWnAe6tcLykeat48W8tLzEeM++iKrhysJ77NgQD
2oIKgE3S/XRYBc4M2sHK3dUhejSj4WBrrKfeSTZV0d7HQ3Ql6Dr3WQjyqRRocbeyzdl47GZ6gJGf
u2vzulxoerMb/EnCWRS3hV3vRaLd2rHxevnZnlsu7KDk9qfiAtmZ00mKqQPWc+gICYZRw09HIWEJ
+c/I7ymB6D8vD/bxgJ4eJnpUbveqzSs9HWwkyayzibo7KyBlV4w59yuQfZvLo5zbP0nY6RwNjiRd
L05HMYze6ga1Q/pPRnnl+ViMDa4OK9MA/xiXivi7Vwk+dZIktoCJT+u0PhvPMVBclxmtBlDv4EP2
AzKddexX7i/PL3BJujy7MwEXl2GTtJ+U3Js0Ob3Rd7tnOcROKlPCrCYLGyRzg1//UNscYaYHvOI1
9D0HS0yZIthqE9//XmK7Wv4xL/zmeZBiLv+cc+uHYqdJFuBP7DWb/MBrho6A2TC6aeBPvuOuBKyB
Yxim1y6w574Pg7SNIC+F7YE+/f/vJp51chhG1WLilqQV39Tj/HNH3lBiKqiggKvEdFvJOlu8pcKm
yeHyTM8tK8LDycubMJdt6HT42vetnnDW3Q0eLUtGBv5aM+N4YdNQUGj9wz8YzcRbwWCDBe0zy/bp
sBTLQaMxz8tqkn0J7JDc+Fw35ndoclfc/M59lty+OBH5XNDoz/YAN+8iPexpE+gzL9ulCHtulNIr
VpdndG6lWAYFCJOBppzi6fPLXM3LLJLpOzMdUfBnJqJ+iUUUPeLXbgLnXtX7oWafiI+sVkKQlKhb
4s99bT77BTTHtnDue01eOejPTQvgNVEM0ZMmxWxaGMLVNW0NNqJXum8qy4u3OR07SFSzq04y504k
rg9UoYh8BZHv6SP0+ij2M4KqnRYCSCnCNd09j2ZM/wm+qovWzLQrkzv3yVH4gMKoEmNTrDsdkBB1
VOj4sXfe0OvwEm3rs4gHcdc1tfxhFrr2mKWd8+w4jede2efOvcOJBj6dvTbJsvlZ0fumcE1P7oqU
Zl1QbAKiFjqkwqEnu0Uxt/77y9Ph4UI6IvbmKz+daqLwU3pyxgjn6Jpv0sx6RkBfbOTQB1eOwTOv
kQw+DHRqylyWnNlQWu23ZJkUDnoRknUCQ81+/1R5CIZzcDJxZLhX3uOZhyl5mEJzUAWR/J5tnbqO
apBso0L6NCq3KR7hiAUiuXXMJvichJAqLj/McxEb106E05z3ZF2m3/Nuq/Ydz270aaGGTdUU+2Jo
+n4DnrX8Kd0R7lKNf5EBxdoP39KhQfUckze7soDOfJhkczXSEpRNJNnd09+guGB0ZVzYu7hvPvm9
cmN2KGsb1bGvDHTu4Wo2WQvu2TzleXjaxr1wCl+X3EXzZ+zNP9llvoGpcZzYtpef67k5kXInFT4l
LzkHT+eUVMPoxRDrqW9xXfNsVPthmULYDvxriZ0znz4vgdnw9fMftn46VE3WDvcHmz00MDCzFFmV
PdEmALekgXb8I+ylHcOMrehI0OzQv/KJnDmSpiyOqk1mApY9X0CttLzEqgQN1WX3s8v9/ogNuPn3
A3xHhVBDQQ0dk/Gn7P9uldqQ+gQOvMquLpNdk6v4KA75jXSso4G9ZlEH12K3s7PC6MCiEkR+6k+e
+N2AfaEoVYV1y07vO4+uW0SetGuVq8uL5Nx6VDXV4Hxg70bxd/rmaA6n10dl5yz9KL3N2xxAV2d5
2Mqp+iLJSSZcHu/cSuET50Ain44X3uxjh8XQZwm0l904xG8i6l6zgdhocNUtBtIbp21ehJNfibnP
zVHnQkhNyLTY2WYfAh7pXdTEo9wp4LEdaIRLqy0+6TQ9uBSLr0zw3FdHyEICmcdJ4WYWH/WyqJMq
5gNH/R8dZdMjizXdYouJnNhdfpZnh+LywjdHmeCDgrAsaOfoYnI/NFoGINd6hCV+0x1sTzpXZnXu
IkHhTkPBx1sjqtBP18mgR11ftayTwO9onBhwCvSMN1m2dDklC90gonC0TeOlw2rEI2qfKJB+L0/3
3Gu0mCeXQhJsqjGdlO8+CC/NnazMsRdokTqtvFIoeB2E+jHWAB/1CW7ll8f7cxc7TRFPjiDIYLk+
8Drnd/pMV90mx95mFw/AC9ZtKfBeBORrvCLxhqYeaWBYN7Hs25/DCEWRbFitiWe07UQdwu1xLtN6
GpakCbEOx+tlKboH2XuZvTZGHHogLRUI8ovGsbqtnvooqIkc3a09iOLgu3qbr6H8j2/N6AB4HHUB
PUJqlZkt6YFSdcjukfzG35n7QHbK7Gg4OT/w8kM4F35QuUWly3ejcus/fehRU9eDbpLXMAVQ6Ros
kdbDzzb0O71KjpGRf7483rk1zS5OTZ8cCnYss3DHGPB5HFPyGmbZCrhJbUqXRZKhTc3FlaP441Bk
2skrcsMg+/UhZZOgXTHCvh52UVXdju4DUsKX9D+mhieS9fcK54+rdhplEs1xCyVTM/3/71ZtDuet
MTxrAMw0dnuOqfqtT3HJsmkXX9YaZLzLD/CDBmmqsTg8O+I3nfLGXAGDvGww/bantbxUNeADcdIf
xtDzDWxKwvBTaFDCdJQQKIyS/wYwd1cMTrDCRDZe4sqpAgPWo08eel4YhsZAsufy7zv31DnPHM4a
UiEfEiBFwM1nsEL6GkuI7FqpDeXSoRL0Anr6WrX47FgcnWyRSL6IDk6fPXvJ4IkwVWkoo/W4ExF4
OPt15AFcntPHj4RH/m6c2UfSyRFjGT2hmbl0BaxQLbkN7Xh8DgsaOPyxyI7Cq9QrD/LMoDpripz4
dJDa+uygSfRK6+Ekj7vG9fxxkVl6vwuozD+aDoxnzQPntghqo3eufDZnFjRhEOkygnVqox+uB7Lq
u56+oJ3tlFCfBFWB7zgGYhRhIOd9k16RXNkTpsd3ug8TL3P3mWo3HK3zI5XEWKkaHjVSM9DKx1D2
6be48n+jISsO45h6GyGqctFqRnflWzqzfnSy4qgf+ITZi2bXylIUYZ+03bgDGIoprztUgBJpJB0d
qvCXl9DHaI85Tl02SMhtxKOztxn2ca2ZtCDvishJ4HU3Db2jORRm5UrAd+5hWvh+2oJwmcaO2Zy8
RutVWWUauSLtofc8dJ0lf+xnBSHGW1ZWf6+lFvJIYGNXvpI/e/f8PdIzgqoE6TC3vdlWWFfUtCPL
1XZakLn92rTjSKMjDtO7VVgkBVJSAOglMHlD0VbQGKgRCAMMAMZHESx76kBFvsr7JL1W8D/z8G0u
nwgGOeMkObTZPiELqENJZe9qkqDbThlCYIFpdiX7+cdKbDZ/pCsOpw1Jg0mffjpM6HiI4ULEZKK0
FZL2RtpVX/M+iCaGlIZCNg6gpGiRiGiGiQKsVqjD98MGdkDRLut8xItKB4sxLnXFcrCnKCnxNWUe
/2jCcPjhZ5FiXFmWZz52NBDcIklm4hA813aMY+4GOZeUXQZUGIdFfEPatNvQDoGnWOY8XP4IzqxN
Ss88GZ2eCo7l2QOCT5G0ws+1HbwuAEp6p9FWa0CkgMeRhlMO0EiGX1UZl0+oJhC7XB7+3GSRMBJ2
ICHVqeacvp86bd08sjgu6JN3Vn6llfXCCAv4yWY0QCsbbOta5e/MyvsjWaPLCpPpD9evWEZxqnec
DQrNKiBrcRSzD7LIOnFlKzv3aPnqdVUlHUBlera/DGpWurnFru3akfOqq1FKNsANUMi6UMRuCwht
v9wYqDXQLv/X5ed6Zhvl46LkQWJwCqdnnxeM15y0j2nvKpgq+NQRZ3jL5moV9dows6ts49WijAKG
UaJ4P+r1fSQweGnc58uzOfPKqEZRWUAPRiZgvotllQsMgNrOLrKCY9VIeA9Qgy+PcWYlnowxC1xK
bPG8ImOMySsAOa2ZKssw+K3m28vjnH1k5Pi4rtKuwKFwuuLz3B4jLuv2rpd7GmEWAdY+cdOt/8Eo
/C0MZFsOkf3pKLTierIxaxs4crT3rOib5o9Mqb4inT07GUoGHNmMY82T615aBBALB3uXYkFYus6W
6OjoleU/mM2UVUPHTcoSnf/pbPRSGxPC4yn3W9Gc0Qu2LLAWHidXIlKR/YOl8H642aYU0SKu1ZoL
X3aASUJPokr3RosYwL7mBn9uYZvceahLEH982ItUXCQMlUzdTuv674on6VijXHdlOmeiVhKN/3cQ
e7YWmiTPsFSz7Z1rYUhAA/Yx6buvLft8SrF8kfTplXrVuVUxKdPJkRCuoto9fV0NCjKz6hWbhOuT
GgCCwpOiSFaXV/j5Wf13kNkOpyW+FyoEMru4CV6EpsCbtfrfpgcQKh7hIzfW/3JWs72uKowBNpAP
wNtrMXzW5UpVYJDHMrsSAFx5fPP3FbYaLCaQ0Vgx0Neo09VfDwvnWpHj3H5n0hkxpXHZWuf7kE9t
A+EGi1wL4G0EIYBIQ240BGIwuMbHyy/r3GBT0+afez/B2PzZ1XGr1/QI7bz2ecgftbRe5gmmiNeW
+uVxPmjBHH9IfKPmPOpy9aawy4cCy462KFdm2O4uT+ncW/rvlD5kqhq7TPLEF5xJARhXWIv+nqrK
laVwbpHT2sS9QVW5OYj5TiQc2/WmoheoPjwIou65poNyGVTlz45WYmhAV3basw+Qdqp/19HZBE8/
3UJzhyYaOQWxLPxUgtiQTnnPHvviucHm7z9ABHQc6Y5GQ8lcnuQ4gHlKLyF2wAlnMIK9AwJES5Xt
5WGmpTW7AbC6/zvMbJ/Adi7qEsEwoorWrfyhWLdB85Q2NmZfz8P4pUv/wcLgc/rTd0QV8c+V5F32
KYvKnsguYkCX8H3odmnsb03Ys5fndWb9cRySHXRQ0dD3OvukQtsqw6hkmLSo8j2gp6/Y2nkbvWv9
/ZWR/mRdZ89QGnR4IJKHGPBBWtEoVaqUZWztoqwa7xXNxzQh8XCNtME/+S0GsXGkSkKZvDvoXt2v
J8fVY1XHGOrqmFroXYKJcK4Me79osY5HF3NIY1s8ZYabbfrMcm8zZzA32GH0zyLNwWEmlsFbgsv4
02sHjJBQz962AEC/D2kt7gLPaF9cCMObEG3bz6avNDzPnA57l9x7CrzJ0AtBxbqsQkKsIVAxjBIh
hJXEUj0MfzNracQY7AzNiFeMYoCLSjMsn33LuO29Mn0brTDcjkmLgWZnjmgTpN9+1Ui8bLws1x5k
rdOhkdFwpUI+XQXZhPv2oiA7gm7LH/tGKw9jouQQ+Hl4GJqkxKuNGOq7pIqM29wPtHvsG910Qao3
PZpa5TwCntW3zUgmepnGUfxIx0H1u4j64KbOOvJKk2S6iev0k+rCCuPYBfxUxsYjdEn45LVrKg/Y
oP4o3dLA2czzVl4fxksAYG9FpGWfacLsN47dN7f41Msfgz+AOMKzbDEtokWO5fCnvteTz0ieR6A5
bunfaUiGdr1tBxDdLDlhtTJwP0O2TYdYrskZwGXv6uFYKSO9vv6o3BKZJTeB2fqvsU7Ituiq3Kcb
2LS+YxGQjxtVNOVb3Fj+5zqvsKYnbxoAWW7zHSjmYDfGtvuoJF3zZDoQnhsTWGujD8hPyZL+7swA
1yRRjDXwvMjJtxlY2W3mm5BfEyd57AxyY06YNvedXsMltNvirYlwUq1JOGE2WlpfrIlDHCSQWX14
KtsW4PEyID5axCR1b2mDzuEJGRL4ZNBhUBfUQKY8+ziVuJaiaaJ9ZhZ4vJi5A40eyys8QA18pydv
wRzyuFYW2kK1FGquwq5B40m33HtRNt4VlYOd1ihidC6WhMidRxleHniTLRLp4zFkwcMJPBZrTbVj
1RqdsUUfD2OTuzMsQBszFQJ9DAlVO/Yx7pz0t56g8dfpcmcJ/y7adHFLj6sa6eu4LIf7zjNCBIOi
Aj4ZhAmZPN989KsyeoqlSg8wcGbtJm0lxFQ7CIO1BdL+Ri2cfAOEeLpq8ZF6jmp8Cdyyusffsd4F
lk4c1/qCZuHB7IYXvczbZRnHAwBwo9niMJDfunphPcAMpuo9ps2+EkmwUvRY2xeaMWwqcs472gyU
jcw9TBrzPg8I3QKlB9w42eO0ar/MG3CwlQWPXWpes4wVYX8fm254jel0+lTCS1yaMgKIluNgnbdY
nWbgt15DgVPITjcKx9uiEKu3zAaytgm+yHYjaFhp8qXS8a3Kkwbyae/xxug5eWJJIdFJggEOZRt+
g6XbHamVmqvGwQjOi91HD1H+BrfWHGr5mJhLs+DDc0iBtmQroF4Co+jvcdHq7zQyCbddmPM6+oIi
lBQFixLeSMpWMKY3YnS0LxS5JBaULkzgApjfLmlTdesZyrixehs6cCUG8VCKdrK0A3f+wJ7irpXM
NA51N9YrjLTkQw4oealheP0Y1r3yatVkNITiKj/GisyVDH18o+Ky7b+YjUwPQ9rrbyJRvU9uFdZP
dqOhjGtCD7peMYiDlQkDf5px+NRkBQYcZhPn+0ZyOyiUBAcQQ+KaFonupxq47m2Ym19CP4CDP4bW
0gxSULpm1q6STNGOvTdlb2QpG1w1dWwcdNnsgsaRi97UtA17kr30ev43pwWKYtD//qTrvljTf1/A
Ei36o+6r3hbJU8qpmbZfej91N4H0klsfyfRRr2W3GbwgfzG7JDnQOER3FssNOqQVvsR1Yq6reige
1ChyP2HWY1M0tJP4cwsBcK+PQrtH0WK9lnkJuKt22kNtDe4+yjFD6lInvrcycIFK3E7GMzIY4OrD
CzMzRfkm6gHH+qGuvuMFWL/2Q6BtbEvRb3wtVibuM1fElNMQulllw/tLtD3Hxvh7sCDACAfQ2YhP
6GsDm3o7FKa7xxJEXfex3X6zG9d6Ma1E//1/ODuT3biRrts+EQGSEeymZPapVN9PCMmS2XfBnk9/
Vxp38Fk2LNSPQtWgIJsiGYw4zT57SUs5gLEYl7+M2g7M/NyqjQthIYhAX1zS0o72WaHihxbPb7zv
XbXRKLys+zrvg6mK3edixir/DMtosAwfwzO+Ll1jjNVdLwoLsHKBsCe0pH9iwiqkKzoNT84U2lst
18Ztj0z8eqT3udUzHK2zDld7rcQr7qKbKXhiC1rG99iK8klbaXqIFte+l1SN16LqIJdEuCk4c2tu
s1ZE+zHuw11qwofnJ/qdNk/5FULfaB+GOCwHHmcE/n1Nb+7mGjMyqXnNOouAu2gQmVeqtQt8udlb
GzPujwKn0izoGlkFRWpbO8EHEISLGDByFwmOI7rYR7MzBPhn5Ri8pdgBZ4yM4KXWFSvSNBv/AW3e
OKjU1rIZ23WioP05GPNuGamYV40ey6BQyriNo949FmXYHVOzVHvR4V/ZuwIrpNyDPxl1+jbMivLU
KqDZOELTKK5s1ClsqB0u2Ar+mp3EYj1PfXyFZMX+rMbaPXlR2h7i1BavLsEJpLQagoWeuNrlUjSs
jvN0MAdDo8X3jT5U713cyJWo2D9AQab70Z1EkGiAGEM30/ehraKL2u7ZTQ1teA05fp97lGKB7XX1
qeXEXM0asNi6GueVYPBqvbitx8u0psfe6+A9RIbaJplr3+kRM6RtgkNvbaETFKGB14Rc3FUD9gJ3
yKX476k0ugaJlo+wjTLYl5gctH00D+Cmdvlisd2F4THDGhER+DcV2L/EyOQWtLBwyKG8/FU4a1hh
5OpDL3dmxfxb1a+dTm2rpfgmxfhLluZRP0cM7AgUV19FCxFLL00Fl5kM8ZoVnDstVIimHK9wjf7p
KPObx/eXlIbBI5t5TByQCP6/FHTcEYvmEt/4HfOD2akL4QKvYxUCG/IWRdSlqAimQPvK5bGij1mA
DKmzb+75L5UrWiqUDiz0kQJV3e+JYpe6qeWENZ8uruVPveq1bduC6/x36vGXdBTZ43m6/Kyo/UNu
A6U2Zk92zV0X6RhFjE59bSeOjUR5tK61tKv+D0/23CLHbsfCyuKrnvbcF+qnpTCpx83JVY+cvCUi
w0893gimFTFnPGfk4GhjvfXFaGXWRa2N+ne3fV7/v+db5+FzdD8mfRmsFr50Dhy4i+CrTAnhI9to
k/laefYlg+enggjELpu9PVHO/fej/vNb+f2aX2qsknBeTaF+NhKHGhYw0ROBKB11ojPPmMX4TVL5
5zcD4Mk1dOa86E3KP4Yy6kaYLWAUoKRR3pzhEG3l16GqLcCDcnLXkVaU8TZyO6P5z0UVW6cjSleQ
Vj7+EudF9z8JetzS73X6VlLeHZOPctHOxDPoX6QIoaRJaBnZQOLm2dAB/uszRivNIB8WRecpia9K
1DiEfZYYHfjlRNOPfKreYzt59m7Qm+9aJn8+3/NOxKNFNcCIzdebtKdxJBmpEKoZ4xPm02CEi+wU
F931yPHhF1r+nxuJZxk4s3vWLx+mrw3dmNgizUPQ0pnikN6FI3HmvlHLxHxbatRYLneOOlcCymgF
5kJ532wVyC++7Is8T/5hQxLMZfyy+Pv9xfLraRmgegxG26UgMwKloiYb4Kl5C9JDJ/TpTnVt7nEX
fdGs8aSy9NowYIgqx3uUrVrXtlYE/GdXmeW+Hbs129wNqItAU+6F12prswjByDVwB+QMINb4dO35
R29qZNcgJo35Zw/HJJg67wjiHHf5FCN1Q193+AHMTWlg09QHSZVdtvhLQtsx1i2Rhz8wC+7XEHey
fLiv+gGkQd5SUIw27P/bAbykDzDo0fCy7YBkIBhqekYeSgyZwCNTJR7ZeZPlQVZOR9vq72hy7xUC
q8KOHoeu/vRqChwuc+CrMnfBOLonB2fx1dDIJyus1uASr9Ih+chD07hNIusqKiU8GP1xSsWJuHLr
pYSkzBkcs0IfVqJFSVqE17LESxr4aF22V10pfyLbDzct3vAbxHPrQvavJn1zHz/TPHBNSwV1hC17
kayzPCz8MIE21pjw0ceC0e4lG26KNrrgLzoBsrDx84uxfpjQw2Znz49n1YJ7A/s5FN3PrghvNGl8
Eh9vdexbAmAYJ9BHH2f7cQqVGYzU7LLxnAuQAp/YS5O8J90L08BY75vjdWiNhi8iZy0wo46nrg+0
1IMzAzWTGsnSLPselFU6qVOWdpvEMJ7BL2BpG02rOSxGnnMNH2CmDJEK86Ye893cdPcKUHXhDpcl
YB/oV86norETpN08BGlqvigve54S/OF696fVE4iHZv5mEjoAy1v2Rgl70i1Xszvf5fqj3ZZrOYj3
CJNug1mfoBptXO2y5F004XsdV1BivG3Ttsc5pAqjLZA1jfwYWg3CUEdVflWLU9KlV0aKz6GwoE3K
bBNHw/uQj9sxDS/TrLxReaWDkMu3VdHuGktcVnLAL31Md3gYZptl1i28VlICZdn4upy2dc1o+kKm
76ec/Xuvytx1OWb7TjCWPCRUBiM98CblroZMrnU7OpiRsIKqAgDmkNGGsRNQuNGBTSfvHvE18Tpm
lIOIV3korinqvS2gZdfsac8mHDI/sSX4kBKEEzwsvNw2Ug1bS2uouDnvVosnyPkzqCAs0FM37p06
fqgdF1qoNx3RwwHhtaFyLFQlZQJZy7JXfO+1X9jJdjGXj0X1EI3OWGazOGkOvJLRgCo6wAU6nwLE
UAK0SR8VVLc0kKzWvR5Nzb1pTscqta5dp3ur7AIaTqrd1XnEOtfUTrOy/QAgMYCVdfT0/o508NjM
2WtR1dfe0oAXsp6McnhJOmw4hf0C4OgBKajuiwlD57qQ924hFGWiCPXqvIZMeBgnTBsXmf8oK/na
dekr7+ZUadlT6jmnBRy6zxTVPRjytaWAv6pxPPSDt4kUbum119/Q276cW0ziXbl22BZWqGsDzsaV
nQKhavLF3tiReOCASs5hzWUp7PyHKOarrEtuMYnogYTVe3B2YJeNHxUeP53h3KaRum51BadSNAd0
Uz/02T5pDeSUQVAatZsEbrr5pC36e5JXh6SM131M6UhrHeAZ+TSuo6HB2zsTpt94CUWzaiyOlmbw
RK10XKFKjQBg5ZVPTbnxsymGp8DXXfTxc23Vlj8p+7ZXC+klrJVSmqdSipNlFM5KNixSK57xWB0u
0qi6i0qSmtTKHzM5ssfPLRzG1Dj2tVGt63k4aI45rouprtaxKU6Rt1zUQm0l7dkgMZf3UQ27eUKB
IyeHeX+5MamHB87MpitKkt/4gY3lKgz50Hrjoon5VdzuKoZlFrbiNbS8Pcgb6Jy17HwrtB8QPwXa
oN2UkXzHzOtFDc4rnwHETgsChsXxNTSx8+B2DTjV1vLWsEJPhU5pxoYEQ90TfsygBYjRa0ZHqxtV
FcTH2LNEqr2Jq2aHSO+iM9g5RJocImN6gg25QUd+ZQ4DfE6ejmezMw0ix2pX1jedxlffQvLzeHpm
CShnFl19047pm27GJXUP8dhBk1w7sOJjkoJDbxaAxPBI32SO9TFq9c3MvLBtwIt0DczuJ7O4NY1Y
+oNWv9tpe1dFNTWVSov2ndROXmLqFCymH7YC7hJX5WGggAkoRpyomlhBVFam3yvtPdTNx8zG7r/o
G98OK7bw6i3sQnPVh9xP0qQ9syDF1Vw2r0mVy62rEXMQbvgejvBrYvpHF9AEfrDO2nChp4VUFKZc
+X3PCjxD/BDagx8uvVOtM7veFffVVF0rrz07yUcXDemHUtY7tcArXHXBibvZnmAHj1eqynFmX4w6
DENqVkYLwK7y0suxjYeVG/2yXJz61YBHvOWB+KrbS2/q1hCCKEqV5KFFpvvwTbZiAShYd9bVcP6d
+KZulRz26AZ3djSvwwYaVRwGtSnzg6uyvQrn7tifrYa6Qt9rXn5XphJ3TelcxEv1HNWS0pnUICHY
GLRHV1rjxAQXHhcb5LPN6VdJ6qHm0Dw1nU2AX4fLOjZwV2JqIygj7xXbzPOGI7djZ91ygg8BgGqI
Fst9rDdPTlVZ5GDFhazbRwVmr4uj564G4tmry6XRTX+spXOUdsICEYeSxzlno712jPiEav40CDge
UlFoiZhczNcuRx7yy31iltu5F+t06C5HkTxpsru2eL2tueB7b8oLhMxHJr2O0uSrttvGl6o9eD3m
t3h1jtijAtQLN3wUh87L38o6uiCCOkBkCTS32uYFSDIV9+uUYhjENuWzxX2E6NFXpWGsu6rYN1YK
bo2zBOrbAtWkS9AJKvCvMG4Bp8Ulc3lOtTehk1FomkgOgQJAy2JTE+HOmLKnScnigpKbdjlo7XWT
SXcFO/mdRb4z+uLMsbR+WE37akbFRzflGxs69zz096brvcFYCURSSF8bNf1OhlNCMjTcmWF7qAHA
GmMGfVGYGyqBWFQV1i6uxS3ORTBQMu04D1VCzUuc6DEBWSpY73086j4n6UFLGBfpG6tczzBeTlI0
xyyvjhZ/xucQfo+nEjPQCpnLoK01EHWNH7n5hdCKB1TW26R1M0qKuBOFndZujKl+SzpRbzpNv05S
Ad3sDL02tZOexlcTnS0/cdv7TsibCEKUVvT31VnkUqDSoArorboh/NDM7kqDYhNEHTwbYzS2SeHu
DGM8pnL8MHNYq4YH98BxiOnsy0apC+FM5ooR6bdpOkeWmXwN6yYLNF2n8wdIY1TLj64prlTXXcjQ
WWURwRHzokGFY3HQivTTjPRh4yXqOmT8SVEG8zW7hJ6bJVvbGC+svjzNhpUSqCeXWdbzunoRmKW8
8MxqNYr6I1+AObKGIe5ZhxaOiGXR2JmzTPqdpg5mlxxjioaM6qQ/JkLPFTu+WmNLema+YHLZMSw7
LN0lSD8+YyX2MoGYRNj8Esb9FWLMdKXsekMn9V6rlgVL2sbcIcndWli1lqX21vfd25KK+9aTP1XZ
PLRmGvsq9Y51Ii7NwTwz1/QwmBZxj9t5TtQdb4Yw2xmOU66gV6wrXGt0VisMiZSPXcx+NarPcHR+
LJCJ3KQAudtGl04EYErIy6rS4sBT2LG3bbdnkvBGA8WgKwfUUHbsbGL5WY6vnpD0iAiw8XZ6WZJx
q3D4pJcIDRda2epXUZZw5EfYGvcsAetQ2dYqdby1Vad36dx/FhKHUE+woyKDWCc95QC7OdNLLFKE
Ad774JbOJmrsB/QCm0haH2Zr8+m58l1pVbkZkDavcwxsq44BlsoEQdo78tOMIbfMLsThhnC/DABc
Tyvcjn+qft71YnxFdXFVyo4HVQ8HZCPEJNZVWpmrOIm3+mwOd5VybsvojK0gmGym/jUZaNQqdWTG
rFkboXaLTpa69wABLZc7ES5OYHb908SgwFLUDdNG2RHh52ZwXbZZkxwTcHSN90ver4oJ6JTtdKdK
YUzaNAelmqscZNpqrqpDOMuHWLceq6UlRAohdkcJzbbWAFCpRv3dGoD0RG51gWL+xRmyrbOY13JM
j0nUHEwra1bmsrw10UQIpUPudM8MsaUHO8gRB/jRlOEGKyM6+QYaI7x0gdlCV7+oBxohqYU0g2Ap
gqtOQ6faA/5Y9wv8zSJyz+YA+XsLB0eULgAYAkXoIwnojaqNAyfDgRxIajY229Sat4mMPwzQpsgZ
rpRT0FUZI5x3TevV86rHLOkHv6mJDKUeWcF0fjilYb8hGNpCdCuDJnM2YLfKlVfNt05G8tQy5Rek
1fgpW5uIoK14yu70TrNmDtRIAJmY89Etq0tpMHqSteCIcKe80VTyOidhMOY91pv5i4m5nIyTImiG
5KFyyARByj90U/ZQVNE7AVq47ifvyCTJMR4NOqzgdRm3vY7VfGFOykKEyL5r2qexZB/S63DyNcDq
W1U44WMUgeQiw8zGwfKZPsPxF6qw1q8zDAEvFzek5aEbL+GSabC9+63ZUwbA43Cz6PHlnIChDV0P
50eXeom6lIlVB1jKvoeI8pE0yB8l57WuzDvTmcArtc5HA6hVr5trsscrPYS1OZSfVQhIJzZr0tjl
uZWKJercNHybTsSZKjPjNmQXQv5gnlyFbKLXI5g/tXaUJbY2ZuZi+S3LlZiwEGq0DFrgcl8x0Onb
U3mAPdTvhIA07HYOZ4+Y7lpckwLOwbf8rKNNdLL8ltad3XTlasqzXRs3N26iA5zwAApV7PxeHj17
0GWi0tp6XnKR56mfF6MTFNEEkJ6akQeQuBlv2rR8jbTsBZOzrbs0LdqGcGNb86FrBx8B4NpMIaKH
TsvZrXXoGiEcnksyTv7k6fm9ZVsnqXBFDsVOaVMWOH12qaAyU0xnCWV95LcgreZZXDWy/aS9dFOG
WhNoYXXf0XiMs3mbSaN4yzMOStXgXBFN1G0y64aE8HUy9GJn9+iHhzwKMqfFr9MieXY050ql6jCP
xmGOgEDWI8RHu9eDoSekH5pjNcvbZujWbitfwDA/ppmzr93lDtnHIVv6h3iqjrmbwitXwLKNzKad
ale0eMs7Ru1U0KnkiYonwLJpb6futqVp5+uVhR1ZQYEAD8sgrCvqU2o+SKoPNchWGs02/SyWHTGb
82At4SNhdb91vOnG1RO08S3EVFk/09zjJZiQ+PjLJ/tWAyE1Jsx96+O2mAZsnSJ2lNoq1nXafeSy
PpwPHOGJxlfS3FqmIhMgOvPzSntawulgR5li3Qk+CTdJwc9TnBjILthhktcki+6ESp8WhU+07U2A
ZT2Ai+wt6GLQ6ksv4kDFGLKbruZk/LT6nvzW4xHG4AZkv2bD5tg3mW/uhv6DcuFjno7MES0IHvSo
utaruvPTPiwCpWvPusdwKToOthNa7fXibeOufLeK9EOY3eWSo0/QKdRWGi1h5gPuusR+kIW+jXPg
9JFFrVwZr8xkQbyWOKPRdyWwTm9ML7oLJ/fBQi4amHkPakoDM9WwbSEXGZZyRVTEhsYmaakEsiYK
VmjrzFSVgPoSI8Oc0T3qonow0vzVRQYQKM7rJS72RTF0m9GyzxJ1ZlpnVGA+zUO4ohXwbRqYEwm1
5lXvnhX9zDKtXqdNvc3tHowayUyQoOhh0y82VF9mfxRaCjfavA09rPMK8IA7Q0tTv8TKlE/aW+XL
xFFsvWhLftf1jenPOnKROOS4W5JmX0bts4f/6yZNqoTDt7vwNJ5Ggbk9L3jym5Ssx47zO1AJh8aO
92ZrrMpBbaYWd9XFwffIHfTdwhbLBPemFMWBPx9yvpkA8cSOyc2U4pZzSxPc3YuK6hTqGLFGfPZI
evYi55/0wdjLFrZcq3pHxyHXHZGErzcQydzGeWS8fmdYIAkA7flR2j2EY7EmGrmO42pj910wQmvN
I1S2YM0TX1V9vGIgWB7HaQCtnRxU5dFdlpoJYNeIqRwU90s+7ZoKKrwWATjzoqtCDlFgRNQN6nGV
NOSpZUuBNyqLtYNMs63Op814nOr5ZpzSldcimMhgWePoslnyZZvZ3qNAkwEYVr/U0uInece72RuP
jeEh8op27piD9MwydC4OKrnwIJLxUIRnPUUIPn3UCNqkM57gzRbU5tRlrzXvi0LqhuG+F0cxPCt+
JIzFW1rPBqtFO0OoPS3QYvszq5wigFlcrhrVPg+qfqyKbEIOgROIV1qbznCPTq6Fx5jZPDJZj2i9
Gn1LusOKCyBiM9mPxFjtzETtXU0gcONfF2DZkp3ShIWvDD3zuyR6YOwL9jys2hQyLwsUIktcvs1F
eiIGPvR2c1E68Uts6quFlQ7bZNdnwyWFnkcxmlfCGnZ6u2zqqCvWYdtQ/1qgB881iRgVEn8kAAgo
I2aBRJaN6Wq0pvjDbjiNt03T/fSceqcN3iPQ1M/Icm6Seg5yCHVJYT5bEdA/w+gellmriJL1R4Py
PRKi9zhE5UQF9o1Bi/dG669zcKgLnsEUP/MqCKO5XxN+kgEY7C71pD+1Zvg4UwU3zOGhHJYmGAES
1+GQrZtIXVFz4/+iCMLixaLQqJ4ge+w8odYYfZB7GN12lLypaDpptSzXvbBu2JgKv7XFfUNw7S9p
eDukRrFvq+xuNirY5TWA5Dlcemz2aWugIotXSx7TTRPjdYvtWd9Co1XLyTOTSzObPvtcP8+fPLVx
eFsRVhGGbLp0ueQL9vyhra8c4kTfxT0ikP3sbZIx/DTNGmobiF9k6drWEMWHObefFlDdXjmEcI1x
hzCNsrhiss4dFi8wrP56GrS9XEblL5wFdeU85GRkFmLfUWeT7ZseuKDZ7L0ppZBQtEPATCaVpazZ
sA/tvDHMV1T9D4gRKJpD1nZ6Vo3dx/uF3MGPanU1V95ZDAg20i7u0mjAhznpju3CXlhZDRjXIj86
NhUNVGoQGmWDAAZT6YFDaiYH923lcGb1zY9shABupz+GEPfQeW4/xqi4TXtn8ssUH3Wnm/cqUR8U
Fg+101F0HuqbulIPAzzfWqcSXC/u/TllTBE+7FrnVwax7SSjhNKkQEdxZ1zy46J7tJLacoXjwp7D
KjstZX2JdFf6fBYj+UC+WcY85MHw5sJ0rvypoOM7Gx4F0aLYdh3fiUGfKB7vK7P5bHvY69pg36oJ
8uOcxPV+EtFBIQwxrNHvPeumg0Q+qVKid6S76sr4DS67wvSnXJde86wc52C0gKL1ruRsBGAZR4mz
HlvrUbXahzHzoZTLS6d3GE5Hxi2u0Mu6soxVnS7b0UOfNC74lVP+exPusoehvVc1g51D+szk6U+X
g4cCl3OpL/LCSmyN/ior16QV6VGHoVxOXbQb3qIG7ZDG4QhxtEgnuYqS+XLwrJ9VGBU+upx9NWbv
KlNopKzlQCuAMMcqN4wYbpdwAfhYUPbr2I1Bn65tXUUrMFEr2oIHbx6fc2O6R5FbEDyxW4hhvHeK
impYEd6HnXhoe3UFFfqYS/mZuf27wekfhDrNjagcVnXsvCzOsgfcu0uTel3J9uCI8CTsztk3wr7v
Jg8k6qTf95Z3EVrxXRqjAdUkekPrlJrey1Iur3ObXkpvfC9UchHqit6RM3+kcDswCVuu8xxJ55xu
9aXcamF506fqhuMIiWLLI5PTvjAXpFG6+XSGoWICPvBtnPOQufNBvq9EVwRGVVLFVsmW/vdaRJSm
+vJ2VOPPFLU1P0kssyRPtTVeL1V/5cXtD6rwWDyN0ynJ+AGVFb7TJ3YQR/ld37XEMjbD9fAK8M/Q
Wg+IlfvoOvXWzqs771whb0xKoyUA5yWFtFM5d41dfDTCXJkKVw1MELNooObUCVJypNbExisjHW8m
hFRj1yCYs5Nv1PHGWSLxPxKKX71gvNHxBcU4yP5jsDRMtKIa7CLcd5EndvCxsp9x0t91KMVpepi2
PyyJcTGfoZhIZNPrqh+oexMDfzMhZ5x1E19/EeaPDewucZi3v44DCEqkDcVUF9g2ndwNn3Z2U5gZ
0ZeY6ZlhHyrcftNh/fjmRcCYyIc84wch1DmiYiLODhLCve4bJcIX+c758WBQxV8nz1qIPxT9sxO1
OV+ws4+tCfwKope+Dsy4n5pvdEK/ZvO+3D8mHKTq9llVo3/1u8XJt6c813p7rYihk2rZ5J2Izdtn
Pc+n4RoTPvMa3Yf7ZA4e2AMmxRdGSEczenFFVqCWppawZ9KhMlZVggh+S1wqH6u4rx/geAOtnlzR
U5aNMnLVdoFM7Ye60U2rXFfk8/8WcHzRI/16bOJspMGEDI/wq8ekJhA851lNs1igZU7sSK2mKCl+
hGRCozV/5w7+t7ckEBaePeF0D0vR3wUNo+qbCYxduB+72LuYYxESd5gja+Lft/VF+/PrtmxmjNCR
66gkvr6jWhhOE3m8IydbxHYuqH51Rhqv43Exv5EZ/UWjYWD5hqkQnoVo1866lf8R39D2jyodSt2e
ZlF574ImktuuN62BoyYqGJiRpSIfU1V9My4IdXyY2s3nv2/3izaG22UqGjMUhCqYofwxmE3ShubH
Hpw9EYC6nnSVbYa8W94kqFw/WygcR5pVPv3Xi57HsKEyMux5Rk+eH8z/3HjdoRo4S6KI55d8HXfW
xdJPl/tJt+rtYiXiuw3wb2uHN4mVmcFcPZf9/XpGLzJqIqG717LCQ3RiNCuk3JRyh8JcORNV1Up5
G2Uv/hLK9zAZniNrJrZ6mNz82ho0+d1U7d8WmXN24XQwbjGgj//+C+Vz2VsM4ph7d+rr88hMuYGl
MQSlyr5z6frLvSP2dNhxTfaePy8VMVogkVDuC2Fp9Woxeod6ZMp1v9nd/nbMcIGzX7KLzIpexO83
5SZx5XqdEHvdpPu+ahlqavypZE5ql8k5qwc/z43EvEgaPHhXqtIKmG6Z/hbG4SeC1Mr55vP6c4Ni
afMPA8UYaP3B4mqmOjU7nJEYCOu87aQgoyPClXSBDeOkN8P0zWDnny+V6+FwgJeThfr1K6yJypvM
woooNlI0krV4nI9LjG1FIyp7818/IGywIX3iq4hpCDiv3x817BHoGLHrYugUjw9N0jIzYY6Z9tB6
TvwzTkMDSL1hp9+84vMb/P38gpYAhIZ5fRw5mMX8/bJWSzGwrwxnz0xb61tNX/Nma7nS1ej4/eLW
+6hHFf7ve/1zlzxfFCIFjt9n058vCl88ZGVMKO/sLT1e6U5bBBNtqvVsmhI/4/Yyj2r6ZlF5zFDt
f3Ptv94wRnrYV59dwb4eOtqwGGNZ6s7e7liyHoULBnDsem+1wth1DXK2EheUby76l3WEQzUR0hlo
86cnYpFjSOrix7FPapHvhka0m6HTxSrKU23/72f75+bw/7lYeKvwgXy1X5yWsViqPAxBzVB0HTsT
q17ptf5/vwq7gtBhACKJ/Br2GVQ1xpzcdddztqa+2xtZYHeYlP9frsO2CpiJJYNl3O/LM0wX9Pno
6JgCYMZ6VXZLKFb0Kb57Qc4fOwvmqS4qeouyDl5CX7dvVRiLniN0OSQNygY/NFRnra0urG8ircfj
cU5Mpja1pso3iK3QmNizSVs8TsJ0L0tZhefhv5G5yyGsflBKTO+SuKVRQxs7p12ZTcbJ7uby57IM
0WsH9SH1F0Or3hwP6gTB3DLvmQScVoY9Z/et1Y0/vMYyKPcpTRPomciUfIiCMAj1aQhtgBnU2F9y
M3YYAzVkx3SnpfUak6p18x7Stm984WazjclfCz+pZRCmRSPSMccxZvMS+nopgM8VWqWdEjXMqF8Y
4wS1h5xrZVvVeLmEefuOzpIfGmeDF92NHloaCycjO68ZnXanrdNlWDyNo8heMy00EDEttRB+3MQe
OqbZjbMg4nhSawaycGWTRa5HND5i+aBspvD1gRdKS7VYgH+4A9K1lnjY801GqZ7HKClPtrZU3WoM
F5R5RdNQwiRLQ1z079X8ywbot13wbA1keahqLRf58tcIUTB8JGQhw33pWN2qG2exyrWpvpcqvRn0
1kabIjAN1ywTMaELG0und/7v3+HXsPvX3+G8L2GyRyphWF8OgITyAWV8V9tn0kEjG4tW3ieJelZR
dNAo5dcM8+jl3WiqSPg1xNSaKLbwUO+KykAD3ckbFFRNhN62ZHBvcpLQ8an+UQMv64SjOpwjdGTx
KG2q1P1oPruY5D1moTGdgbCa950H1h87LQ8VAoJ08AsH0+d+iYgyEF4upQdvP0g7/lFKZop8Kqzl
ynXrkfaJJo4qRD/57+f4t3eJ4xZ7GtZuHNlf32VpD0LLoUEdvImCZDrW46YdnGxV6t2ystt02KjE
bNYdBca9NufGY53gl/7vX+KP/f7MnGLDpwzGAMAfu8mktSONZgqDfVwul/VET0eUWXrn6PTo/32p
P87S89LVsUKXhGeYEn55ylYfxlGWzxo2OFq6dmtbrpNKCkq9S7PC/Co51qWVrNNKxxB3YWDu35f/
y53yqAlC8ZpjmOOrJ/zQewtXMrR9Q6h+IsWZn1sxWNu61OdvDtE/TjbulLyGD5Wo4Xy7v58FC613
CLljuOcj0XZjV6vjUFvIMf99R3+7zNmfzMH7HTDg12Xbhw36tYjSCplS+iyTrBe0hsP6O0emL1Mw
DIWQKpEu8dBwGycc+v12yjjpGDSP2HPKLtpVFbaKkpbFYXD7+ULOS0pJOFXrtPfQhP73W8Qxk33m
vD5JWL5cGqaSHDBb2ytLIiRZIjm/iGFyvrvO326RR3geoLLPtZgvbwzNIUEeTNA9tAoRAM+gTbnk
smE/Y54Wgaqxncz/R9mZNdeJZF30FxFBMvPKna9my4OkF6Js2ZCMCSSQ8Ou/devhi7assKL6qSO6
uhBcyDx5zt5ra2sjbPkRtPTP95IuhmD98TgAx6775tIkFKBUte38jKC03Sov79DR4r1HuKOdz39/
nO9fCxwQpR3vjX353//n7JutS+D1ZUDtEMXjTVc37pXFbIb54CT+8zfAbfEfkGuca4iy+f1SNkkH
rVzj8uxTn3w2DO53EbPYD67y5+/GVejouSDeL5jKN6/mVKagTyOvPLNwR1+ESiOMCfTWka8Emxph
aSKcConm8OEB7889A8Q1pCgokgBhbPvNmznisSnWhftb/SI127jK4xsZpUW08brSvRdM3+/DwdLZ
B3d8+Yl+33y5Lqs1KWSgjWLvUh7+709YVbkzBroiy6VhoCZIBavYbz3+O959FF5/f2Pee8BuyKfH
4d1xQNX9fjnpVPbU06M8V6piHNVX0b60LPO56ucKo7pBgK3r9YWBVPvB8eC9K0M54dq4JJHAvzl6
STFrtxmL8lzAXH2u12V6NWXXJu4qUJkUjnukUxfsvcz/iEf63iOmYmVV9amzIQb+fs/z1I+rl+vi
PCgLTX2Gl2KwCocbD7oPztLvXopXCG4MqZCA4d9cyuIo5oxhcR6peVA0ueHlhkL2xCz+4FLvvbCw
XP//Us7vl8KnA7k/j4ozgvbvrh4FcO5u3VVlR7GBVezUTeojiOyfOxTrDDdGew9nEeXi79ds3Sno
ytUqzuQ9jTvFMXeXzm1+/Ps7evm3vP0k6AjQn3WBZ/4R9lBwutOVvRQgbxAxBDKIWwxBOt7YPaJD
lNbhR5EZ7z1Lzsd0WjCn2rbzZs3WkDYAYuS8m1aBbytYemYxSDvmqgk2kNAZDOPZ+c97IefxC7ML
ShhqyrdBL5Jzf237bXmuAt3SAGjUtYHw8sFn997DJOeQoyUvPsbiN+vaTPaf7jt+MqHVcoMBNEza
eM1vJcJ5BPDRfwSPUlxwV3zejk82Kqj1N9fzi6Zr46Epz3QBmqshdvIbx5Of4CtfFDqF/UER+t6q
Egq66xc3Jjv+5YP8n+VTlEOkA83yCRsPWbnNGc6qsmJrr9VyJDHMS+QUp4lAHvvB9/fet8BiRpD6
5djuhG9W0tJtYSJNsjprxOK4ZDoJagB4Qj/s/v45vPdyxnzmtMkusGr38of8zy2mLRZe1y2rczYh
i6aB/2JNPZ+9FvqkffR8c+u8/P2Slx/p7RcIwZWJDCwB8FRvLgkvggZn3FfnAefng+ywCjs5DsNq
0hXSl2k9uBnNgQDn3x5CzAdXf+/JxnTJKO+h6LFq/37DbZqGknDa8tw5gJSRlmAJqcqP2lXvLNUO
FDEwfZCS8Qy/eVHdzHNqP+dBBqSD39gBPh8mhPOLgzrn8J8fJ/1y+JrwErji2xaPzBsR4YUqzotc
umM+o93M/crZDrbtIQWDbsXbeqXmCUpyb60fXP3fdME3vyY+ZTfk7MLv+cebasZuADEsuTzSawEw
f52fCcRDdFoOBsGdI/3iHMtM5MccmexycvCM/8ou5JMB4IcpYZGNE4N0qw4dkcyZha0nF/XwWHW9
/Kpmr3wtMid3DynJJAsWhaZrEq9WLhBuPGnlTS9yGW79wEGEaVvZ9yytXOK7u+XHHCDpwZ+eeRam
PNXe//3Jv7M8OJdjBiF9LLCoI39/lWIPHSpVlzwXbGfPog6aM4QQWhVMVfExeU6xsbIiP3mt/uiU
9c7C6xAMjQ8GGC0nkTeXTsO0alJvkuc2n+i6VnooHyHxwcdz/NR172NHI8P4++2+04L4d1+GGgs5
1v3jp54HNM+2LUu8OzLLt5ZmEp1iyn/O4nBG5FekwQOIL3valOu0qA1y3fn7rGPng4Qh8c43fGGU
htjWefMJMvr9wROqUnahtsuzi7d8RFFOGCVLl3WVNU73bMcNMqJCzOHO9hf5uamQx/bVjNnD8HPc
ibnQ1xJg/7Ap4jz8QDrw70H6zQdBv4tHxO57yVh68+mrkvl3YHf52Z+t7tHuXQzkCL7LbVwgGTIB
tCU3X73HeaycT+6EeUrHELjADFX1oclK91GroT+MrsN3AxzwPIUBhjMXhfKhEc6yGUob1alp7aTE
hrRTDPF38bwuN0VcuBgpkO+DALKUs1ULphdUlRBrPBhUp7npcVbryt03JVAyfEJ0uudZ4ebs2vAk
1JI+VlPR3sfojo7cnnuwrGK+rkvfuRobFd7iOW5uSkvDpy47KzzbdaEeJtGZLVuwc902xbKVc/3N
aaZsZ6Iam0QuC2+gs7cO5yjzIayANz1jeJ9cFqu836U5hpa+cZxoE5e52EwcDw9xu3q3Rd2W+84O
y7vZSOSGtkDRjGX2IfSq7m4t++nLgIsv31Rpj8psVgDeePoDBkBnPafIg7diaNZ739R43G0sadiH
3cOc+qLY/P3beO+NpA7yGJNSmthvsZgVLuOJcGl59sdgDPapVazlteO2sAT/fqH3PnwH8iaUEZsG
y9s1Z8l1bGNtLc71tBLwo82ysZ0eSaGn+p0U5iPu+nsbGVXyZaZF6++Pdo4wK7hetyvOVYeHup+n
GRokyKlUg4v477fmUpiDyAETQXn++1e9mNWbrGykmKRi3rqVN21l5GTXtocYK2KQ98H13rs1ihBC
EBkUeiynv1/PzvqgpAUozw7ytq/RLIdXXcyY3WBVDB8gat752UjmY+TKqoCq7W0XXI2NNI63Zuc1
Wxy8FY64WFRwSfSQx6Tu8w/W6nfKOvoodIgANXFQfLsIaYXoxcUyfraLCB9QNjq6v+onj045D3L8
mpZxm+1AEbbBB0/1vStfKKquwJrLIe7NU82xO3TQALNz6UiamEGQLzTK+jYUm0jneAxztwqw2uSZ
+aAUeWc7prkDzwnXfcB79Ob98bKwDrUKs7PESnPdtZ75LHIB6iKQC/rnDotuKSQCasd88LTfeZNc
+lY0H1gTyTC6PJP/KaJ7Z8oM4u/8bE12gZk79rGFCG/fhfKjVBLiDviXvdlf3Iu0yKe5yin2bSPX
ymvUn4NkegJd2OzCzDbfZjv2N5eI2E+9bdpNIGfm3VqZXdDl8noldewGnbS44kytqVaKer9QulxL
cqlpgbW/iIxH/g7b8V8+CqahXFOnooCL7rPYW84BZLuDinpxpJaJEzfnhV2H0AJZStT0JpwxTyS+
1eBv6yA1VmGo3MRe2okxWNFYx8JPzXGClqm3zuK6R0El8WNo8+6pLadhuaj4EQfnHXqzeFnPwuTm
iQI+TJZg0seS6Nkkddmekoo2523kqExthihql43vM5RM0jHwTnbNAApw3LyEtGMXd91kF0Ewyndx
Jbn40QuWfDsyKymPnrpIwGcX5eey1FsXxfS1hru4Q5+L+kPWxa5vsylLIgSy1wO+7k+OsWC0LP4W
Z1V+h+yzB9XYpANmBYPpuIqL9QGLGPk60m1ZufiFLi2FNfGm0dnhxvtW9CkdwDAc8B91IPBYzKnX
+If29IoMYXuxC2G7D9uzPXnZJ78T3obM3fhLYPU/wiEaT6ulrG3V+PO+jrDbQaEs7nP24EMw4d9z
ZOcSGwEkYulDtc09XB9tCA+pnFuAHTBhQeWVQ7dveRI88yK7shpguzj1KrUzfTxZW3wjLmrnufkI
mv9vUfbmvWWcw/RehBfJzduDlyrHlp1EFOfUUnwlUYfePOmmUT5NwxRcW2zLryMK5E9OPfvhFofW
eg+bWJZbAoKDfI8DjK83iorlc7/O7WNVyeDn4NhZt5PWHN8WvnXFaSSC+N9n7dO0lma9DGhjcTaE
/41JFVxcdcuoRJD0YdqDISmjPMCpZmK5a0Pe7x2oJcJ0os73v8RL1921tFC+sFb6nFFRN1LaQ4T5
EegZdqQdzsOcCBc3dBKljvvguLL0NgPS8GzbtbwBG6Ssa3gzCx1mv5AsR6/Z6iyvtU8NjQlq/lUK
3T2tmFuz7bqK/FNpj5dInTkbK4w9pvIR0oVqTw5SjzNrgN7IqNqeXxu3W/Q2nMf+p0DKfV2ES/MN
0yqgoNZZZhuaHFXdKyRUJUgtX+PlPhQlZPWSo2GTxKGYUhSD5XBHUMJofVCjXJb4N780RD26NBTn
dNrexkhOYGycadRsdr7b7YxDBK8xtbXVdmMzzJXFzvfSeI9RGsN6jcL4g+X4nWLsQvS7NKVi8rfe
bgR2k8JVJeaQjSCaXwh2xYTX6eWDLf2djY4ZECvmZSLKgvy2Gwt3TceiTU/jWpYHDmrZda2GNQmj
NN6oihrd9lP/4e810h+PlnMF7TYRRpxnUdW+2V0pxNLJWwf6CnndblNHmb0eXZLFq0AiM8Cl1t2N
FR2crU1kzboJQ/NRKfPHfV+ONpSfjIRAi/tve37NOHLnjPnOuumXfZ225S4wljzEuY/FqNJPTgVg
5e+3/W///rdXiosCa+SG2WMveobfd1iCXd3A9FZ+nueXsqp+zR0MKs/q96JhlceRlxcD7MTxc181
mJoqVk8p40MxPvjesMc4DzoazWqGZWFHhTYdpfLt207b6Udn00uV8fYvRWXMnIfMa0aEb6oQSGkd
nwWTiIwQl4PXy/K00tDejdqsJ4cgSww3/U+vzV5EWZWbYbXwhrmATYfFsw/BWrkflEV/Fgw8O58G
0SUW7jJ+evPOsEeoIRgYGyBugp26xF7+BQmt8xRmc/aj6iONlLyjrfKl7/Cr7Lve6b91s/A547Ex
EmQ1CvwDnt1kLyv+xmfyiyoIAZ2AQx5XkAeT1uS4zv7+m//xFV/+7IhCEoEzo8G3WizY2RHWdRpL
3ZxVt26mus9YJMIPytU/qimuQocOWfPlpead/v3FAg6qQd7lxVmavtzmVY69unJK2A+X5Xt1yqtL
uQnTShjry3+/Qc46NvovNM3+25gIWVl07qATnVcJxQgVSwYLZppOf78KA8w/Dh/0WpEy0EcWLj20
t+vx2F9Q3EjFL7LlpdkpyF7+zbwasdcttHhS+iyxm2eBr2EeWxAHVqfIBWiW5pRzhrjVi0fgN1Kx
akzsua8A0hWQ2l1ygZsY1mUn3eZklBn23Ij3SZMf2Sbk1FXfKVfGZ1law1cb2O6nlKiA5p+aSK3i
rNuUfn1YBOrJojh/qWUPOqsNTf2MOrK5LVDoFcnMcmMnqvLIUPXyrF+29pBpVFq+8aH6R1LcY8sa
rtJcWfdLOk5s06bAODnggk9i7JOfhqAyn0ed5rjpAEmfkZG33qbIU7K+p6gI99peQdYNqbNe973G
lGCB/SrbOvxSQFL2YaSl7acVVNB9gL7+rtOud57XIP8UkAB1UE6nxMlIFfyjigt1o5jx5pXS7Wly
xNaNt/TByVczErc1RL8YatfeCG91DH5rr8EJvWi3B0teS7WJc9f+FEBteK4KuRKqRpNq2PqgtuU+
qryyffS0U4d31SzC8jCsQqaMVNN850p3vuuz1MadtlBeYSujVnyBVUmNrGA84iRWziUn0MlBL7Qi
Hh5HgOf7qC2Gn1MXdCB8lhUactqoBzna5WfVTjOYO1l3UYLIk6YrwIzJ2xmXIvhxgpM2b7yMs/XO
HctqflRBY31vi3VSny13BTBSWP0K5c+Lm4p8vrCG2sZW6e3As7nfceUa9LEqnzCKzZGbWL2a+DFH
p3+k9TjMN6PXWdk1tonAfo3tIW2apFcW1wOwAH6zOIEHbuqGMFbkYsEmC2o4PQFDMWRfI9l4tyUa
FdAIYyD7Y1tPUNPBHTgbtGTdD4V+8CWmuH7saFWzlZAi+En6rdiEdgc1Z60i5W+6MMoAkpCVdUaZ
PzSJQI1UJc7QmAjaTwGAzNVyQkDgLD5vfBPNSUtqxI0aKLASv7f6U4VNBiv7aHcvakDVlADVVncI
BKWdWG05PrO6YGYUrqXPkWyGF6e9BN4vdlBS0I/BbonJ9UzaKY1HSrkCb/dSzC7u5d5/WvUMzaq2
xxKTpWYAkDiN7ZzyOM1fPc6h+WYNZaxPfd629ee4Fv1jo3r30XbKNbvRzlQelzwtb2v4XjgGtRgo
HH1swaYOOoVpUfmfgQt1V2qI60d/2nalLp+BpNVHh7yj8uAEtBqA++j8OYYHv/WWLP0ST054xgw8
iKRMG+8MqkFcdSoraRtxLNsLbatjrUfve5GOUt83vSqoWNMcVPYCUeVmaCr9YNmLB2lgiNVLO1cd
cEnHcn65NoyPpG3Wp5ojKrDMttgybMkPmD/9L26qon0V4GbXaYYtpWEPMyht84T09HHTItXZma6p
kjmFLBM1ottXoPtuo6YK9iIjMsR2Lviausye5DR87XulabDl4Oby+OL9rWuEflmqv0aR1LtYMV4Y
OObuJvreiVEMsIhVaD+1wrQ7V7TEjWg4hg3pwJvYhlIbj8FVblEBR0aJzbA0gb1Nx7j4kftyonc7
r2o/ebaGd5FDbuxiXLFOL8RPmALzCR5fdNuXHR6MaLGPGadaAiYyjK5g2zDd1z7i2kSs1WXDkqE8
topuQWICDCW+afiC5tSyrKRtY/ukvIl/zGlbdgDZD/MRIQMHjkUEs7cDWx6cqQO9fZHb8UN16bXm
nDI0jKVUQDmEh3FU6+xhkp50dL9Kd10ws2O539ocn7b1MFb3oO1msb3IzqgwxtklkWUOFDgSjyAA
l7W1ZoGHgUU8knzKx6G26VRh0SdakbCUfg3c18K0mjhtNG2vQtr6mqOic136+QoCM0YPaLcW89HK
1dk/FM32jQvY4Fi32EPHzmfVy5cL/ycUa23gbEP4SpyoTm/9XsmTnzfVyReN2o4xsDX0vYV1tzB2
ycHO6PZKdnTasdc7lky3ju+bfjPUczYnKs/W17ae23jTONq7tmRZ9b+Q+EfDdiguQqlmgMtxz9ve
wjhoyuxCAGnGxzbMGRqjRynTh6IQTfljSNEfg9UbTAilaAGEY7lZZzZhnpfjVVXO/PMgbtjSCnYB
9KVi5sjairb0j+Uo83zv4VUNH80klUxCSJh0RpZ28E/oJzEkI7kapx3mleVXOYSi3xaWbzgT1iKs
T/yfumAzFE5uHda8rC3S2NLgtQWh8+gzc9YUgBaTPBFVwXPa5lBisYGlZsPf7EO6QxMiDp3dWeoW
+ALj1J7F7mvXR04LMj/FNw1oE/an5fkkUwT2NFRfoMUVa2Kxi5zTrm4RIWYz36djT8twC8awhLxH
ZFCzEYhq+STcZYjhLWVVzK9E5xjDLdGwiddYKJqn1GYDxe0eWiD9/cE/tO26jJASjNP2SUlHqN87
JZvVdYNs+xuuv+Ko17X41Wc2bINSduqHm7nzDxowasTkNPCeoEWObHr4l5qCNAmurLXx86sqHeL8
jKHCQ3+ereN4rS0R4DIf54iUWh0CZNCl30lYv535ydym/8fP7WZvEC2Ks0ylaK5qHhQRE77q9Fm0
Zn2EkkAbIbSCOd0EorNf4gXp84N0+lhwpOHEcACA1M2bJcuzeicI+PjZQqL8WeUXbIfdmIm1i376
kAjfUMtbcWCivQWCSwGS0vHTGvhWlsBdF99Let3Fpoa1hCxqqthMoeCRk7jE8QbcChSAuc466JST
H5LpszCkRybjJ0QsEcXgWVFfXDRVqABpFrly58LXlVsJ3u6bURWGHmsor5DTWj/rNRyhTTAh75JR
mexX0/tRvXMnqTtQP4N7W8cd3EJa7rjUO05mpBkMbvzi28icd3Qvo1+STtsZje68sg9Qr23gZhew
asa8fI3xVvd82OR0JfkgF0GnMaj3l4+y3cVx0d2VfDZXS5ySJUK4OcoJqePmurdHTNqjcX/Yg7F3
/tJfHM+EUmYJ8MXiZxbI9ku4Wliyy3lwqsRS7dhtPF347bYLV9ao3kvX1yYcSuquLnO+qUsKUgR6
7dqKGqaMUzVN2Ta30/rGbef189TG4sbB3k+BjwgHmp4/T2I7pD6C7TXsc1IeoBnZ0J7d5o7LTSd3
9tpDWTiWApUwlpBirIYNeeZFO49uNX6J9Zw+9Fo7j1OaTl+JqliRMA7tqbashXVjWOVOBUB4E1J7
BmjAc17VP2snzOJkFiU86qrR1ac2UNb1TBny0uSKeYRk9SGMw3Pa8jT3dVHRb4r8/eWw+8xqX2yq
fi3AYFScEMcMGnqUymsVCZ0mVDS5t59iRRFhuz1JLI2H9T8JcyvDZ0GwAn66IlJbuyRJhxSlgsZv
WrXzsUaMvICmiVJIhaKm0jT4Xf1N2ffNQunYSX/nuNrclllc3Y1FB9trDOunJpUuXaWqtoANNr61
bhwnG++IAEkxFTcN5UMKYOQYMI//CuSpvq36eGxIFLLmI8ZVB1jdaMLvvSzEmeQaPPJhFJ9mewoy
oBSrOvtDut7lVQw3JWMvO8ay8SBqhToANTKBc3MjLPu4wRtYxoVyy73De2Fvoqqz7uohX+5HsRCX
YgH1ejCLrh/zaWKTDQxn8GXRdp30vpWuW5rzyzd/sPI7zymbwwilT23WgUZvVNjlKa1Ne4awsGZg
MnVTbghN6g6eKQgNaoM+aLaiy/XNgCzzJgKV8qXMVjkyT428o8a6RbEcOupOTQqkGsns7oM/AXDk
IeX5Scz1/J2KX6wceHseaFHwQ6iuye4n8GsX8DKyii1zY9hjKgysmyJI1yBpjAC1VK0lfiAGM7BZ
+Y14u9s08K5l7tD48AlFSPAHjtfAE7qvLEkxSFfdcdAIYrVOR6dyi0PWlPa3Gc6kOHK59WCx44JN
UXPZJBMz7N0iKlLQo8r5x7ciOGrA6sZfflwpIFai6u+qsPc0iVZtSyTQv+0+s+b+NiwLtCP4lvv9
zAKab4xrkGqPxgGd3kDiTYZ+dK/beYoD5gvKu1UEVF1x/KMw0SHgHrrTKDnCdKivyRsYQSSbtX/u
xYjPlpC3aDswiiICEZZfHovqvgdZACebQ9NC6y03Zpu7NUBZTh8lgOeuKGAXd0BcJ2cGXwb3p7iH
p+Wfs9k1rwXmam8LjL675sArr/zRCrMTuix8JSqi5Ess1B30oDM3B6QDCNbZIkDj0cwOrG904TFZ
M9Ai4XYJeDib2on0126AycTAyNyEsgvvJWSkf7xSiZfKp1ENzYbMG5V34Tdp/PSunZFr9JX2jv5U
hKw+mgVrNy6DfZf7s9uiJmg4uk4GYHjiZIEzIUTt9UMOBOnaVJMpNqOl/E8D/dnDGtjpbV1pa01c
PjzqTKJpXqcLEV73A9g+wdkjX4vlWRNff8oNsuge+V90A52H5j5pyF9H24TNRgtADIe+y6iM/Vz+
LCkRnp1pCL66xSJ5nkrKeyq05hXFWPHsdW5+I1NrfAkqvowk9eL0zBeAiM6wAre0tIrsGWqLPONm
JqevGhff40X34GaM2bQreCqfl7bgAfm1hYiCDA8kgExw/JMGxvrVl4N8CuviwvsbJ6Y+vRjc9fLc
7Xnvj3V7hlmxXk+Qr3+icyu6jZgzYChxw2QQ44XFy3TpTF8jn9R3OGjnk06FdYcNnfN5jUy62K1Y
eAC9AnJfTt0oHRQVYTHXVxyDq2mr8yGItkQYuM6jqbs8uyKnbuFd81L108r4Q1OtmuAwB9r5Lkqd
FXehhyzjkJMMyoQMzWNwMrNQ8XYKLdn8WvpqMIk/kYJ0HpqpbbZrvfrVrnS49TNZfhYW9KZq5iub
/jphhjAT/2nCPpw3zKIjezNWna22wq6Xf5C2TjFYALIHEnuwAD1WnTcOZ5+CZGCClQvFECAsvnXC
EHcELavQB02a93RQ9UBklJK9+em7k43IIa+arxiJ53brTWa5Fmhb1u00kMG8nYNomLaDaYJ2L601
qvaMmEUEOIwP7EJGUvkugMcODimzy3YnG1UTu9M2PZmEDSUvzK1aPUSrW6dJdpETbccB+99V6YrM
XKHs9EArtNQX+4rJtt6O5WhQ0hbiyYbeA53XwARknjaF3OcaOkja0uImqMD1bEG78J0G9Yj63VZ1
+y2K00w+wFkc/M0Yw/bEGmNgIeMBSImN6C8833myI1oHDRVkktdiSDdhZM1wzMqQApHYveVnXI+q
vk+93v6qR+luHenInQdj7WmyVzgci5YGnU21MugsvNGQkqWj2tlzhG2RrPKaRFf8baPYlKM9ztuG
/YvegqNgiXkxR9yd07pzwzILueM4O8IEVKbDMpwGNfndt6Gro85DABTK6LCEbZnfiwq5yp74KW/5
ChsES6Wr5364kWEYFFfYuzD7oL0v6w0vfsTsbDL+q09zKjzkzaTCpEBxVt+UrdXy2jBiWMHzu6rY
qjjqXuZw9jmLVGPH4socMTxBcfbNruoi6ljfNk2EhppWzGbpRA2vJtVa7cnPNMPG0iGRe/RwZXST
g3kWWyJRy2Bf5xTSh3URhkNnX8KFFX1a3cy2q396oLNYT1cOFkkLyjrcoPhd7W0DNqA7G7KzkZ71
ujJXEEPb7gcHg1TB+TWLd62ZLM5EO3qS3IM0XeN74iKLRzrpqtmRninnT3FsF9kukC41G+S6yex5
Z90vFjAjf4t3z2to33lrse88YHWHGU8hEFGanfmeiZ5YthN0TPB95MZ5xzzODRvDHDXAyJQVRTRH
UrZ2YpfMcvRWd4y/1Ot8CbfUnbEPFN2kdax5D7ov7fh6gcHZpEG4A7Ure/rsOfc0uEDaULSQR+qN
onc4X2S5vlf1VEbHiJutwE/10mzpR4X9FV2g8LlLZTZeg8KnrBqmhZqERuwSfI6lV2cPgTUH+Q1D
YLIdPVXMzS4Ppmw8dH7IqFkQsigRgZHyddSutbx4o5dFXxZ0JOE+6BziRPAo04fibcAmS3qmbs6+
sZXcCjeHvsQi5DS7omAhgiSV6/ShpC6ME5mzVF6RvDhUew8I1XTr15kTHLpAevGdNCvcxHFwDVkj
cdqAqMybhQ29L0lnGdgzvX3aVLO7488DetWhprm0TEog83l0wV8W81Blu7KWYvoSECP4IMVokcrH
JvNU2Wbtbtc5HElBDS/c2QWuunWazFgEp55IvxGud2SIs+tXzeepKo7TTJLrEVScSC9xsd40XNFz
IBGgY/LCRtasnKoiv8D0WdvrMB4Y1NliX1gU4tSSorlEZ1p0qmKcKIDc7TyMDzGHVftgmhTGmRRU
lFsPqKALEqBYyq01l1266VzYjw9dnTaXpKyKYOBaNau9q5wQGcEo7dT+bkGNgDjUFUs9fskqXWoi
bFy/ucJH3gEfM44v1n+yMAI1gOyhKs25iGkuXxFFFT2V9dI4iZKF5T6Flh88BWlBRyMyHue2LIb5
cbTDVMSb3tXNvCG2zwFlJr0y3KzKmOzgxjLqPhtWlpV0QWM4r3PuKU80HcZ2j5JrUEfpS5I+wwth
rUkpM+2o912K9zFtH3gv1LwrnBS4fj/Skw9PU21lpCaA6LsI7FeL7CtSd+yJEAIb+vza1sEmpRig
4zCGUU1KUAhTC6+Bp/5RMYIGRvyCdAOP7mazCYowespbO/PoideRneSYaEyy6gK9l2g5B2KIZF6N
NGY009H1dXbVIpjN92WJ6fmRn1VGV6SMgCIPumlJf0BGkzSV87gIND1y7ZBnlHDgG9MBfHmoiY6m
o9rtPIdsbApngG072tDpggA6qtWpFDEV+QDHGuVAyajLJFFRS4ufdZ2mIzFaM17MzDH6ELaEXyYD
ugQ+GzEWPmcqahaOhHJNX3HIM7ewp3nQj8Hc+GIHXNNyvuCwFtYhMKZkZAOushguALIZDpktugxm
2+B0BXjuMtLusyqFSbdMReg0KcM7/OpZJmqPbudwAJwKmopn6Y+rOddzPrg7a2o4lNSmu4Bbjdbl
VreSQxa7skwfmA/0aGzonn71yrHed6vXBXcY2WPJZNx3rKPdOAFxDTQPAczx8qriIAjNzb/hAfL7
e5oJwXBTjgjVsBu6zXSSLnNM4ludOVqmpMFy7v1aFpAIgOqxf9xOl0b/P2NeM5vhowydnVWZddhp
YcBlOjw7biOuvPUQj4Vn/UizagoJpLJpD59bI2t9nXXdaK7ySi3hfgbh9ItsFm67KmG6Y8hHKWh9
F8IpP3Out9xT0I02qqgSVjzq5WosieWseJFefJThP8ViTQRKoc4fdpndXXANVIUvlgW981zOrgUP
sSh0dYz6zlfncU2tdjtkkNl3QRWDPwXT2MXPiEVSVs/Qa6GcQfoVW7NC89iEWBrZAVH2gv6jsh30
zxIebbcl4YguoC213133pU0QpdRh/qNfFOMqTXBVejCo/+R1NBlXXguobuocMFxdDmGk8tvSI6fp
YNKaYQUdYMYFzeKqaCfjWE17T9kZ0TbKUSMTOk7z/8fReWw3qmxh+IlYi1wwFShasixne8JyO5Bz
KKinPx9ncid9u48tQdXef4TQyI3fNFVJv4WRcaydVfre1RvNPDvNOHzH/dD4FWn8uh9re7M1evpx
EmX9qwdEOcQR1kN3yKh0bj/qNvE4nQikjeqXyUMtFmZt1ur3Xl7xRjgz0wsBLTiyztKK/YFmZCil
JwL8xuKZSAASG/Ik1q48k9PDQuFBs2OkLcpb4yVZHqakPZsE0vaE9qHjJko6s9EG7lon0X6bEpKE
E6+VLH4bq3OxCxPCjE55mYGMCKbkyUOVpMRyLJOGODSKFbSZalxJ1P3EeJ4GfmtlCphLERkZz/FE
p6tOgP129KPeOi39vIgHc2lGUjyVbX/TDmawParJNrfoShiXdKivJOzVYFCO0zt1d78MRRdtecy7
jBLzltRsLUqL4m52HSgbk3AvGhB0uIigoxssDScyx6tAZaaTehvHIdZ1TX2Ebyl4L/Dl92ay9Tri
dc9Vq4xqW6aEhYS5Ukm8VflIQSwmH9oOkmSstXBudOyFXqaRx4MXKMvB7EQyhO0UzfE186xs3mKN
j3VggBIKYxB8ReGSVPZXXiU99l191uJtw8VrBGNZrg5XjV/sH/mWsRegZ6uZVjJU8aHO+AXnTJFJ
QQ6t2cjPunKKbA2A8uUWJYMVbdnfcqIPVQ3dRzJgRe2QqVevs0clLAVFVuJumLua6lzzlLasSK51
jVu3kHBdhI9Q0CMfRGe9mCjTMJxSYuwG3uiaFUHznW+HbbWI9CdVVAL8iawy0n+Lq1YKki8EeVTe
1F0V0ns7gGvOysrdS9e0xHY7sV6Jm9HUZkM7rF2S5joIK9vB8Kh8G01mLff0T0bOJi0w3G8wit5F
mbd0/wDS4dCdiuCqrUVacxyaZWn2R1HGVnS0mtplvM8rCrAGMsIBvvmRQSqpz3xvpsRqQ0khG5sr
uv3fsUzdnxw8JLmA1Ll+4DVcj+HQL0W9ry0aa6hW0gcSE0vqosK4hcU960YGRDSk5Vi8+mAV9bFu
quHdQqqyfEyIdQwKU3rHvUx26TZ7S+95wmu9Sl/bIfKRDNPyZIPWEySzRl/XMLT2nrhfik1Ei35t
2wBmaaSuyzJ6mnl51L4fYqFd2AlsQp8rtSSnItUb5HP20lB5LIymioKqii3xzFBoxGEq9Fj7IHyy
8AOS4t3iak9kqhzGBUpxDGQsFM/DGj4Cg1QRGLtlRCDrOyb/Tvsw59x7Y+XNnhkKxfMwN52JT2Nu
yo1OO6ENbEZa3AUdjYZ7xkIhti9MnzOAjZkra4jc5cCqB5eg2RSat70i573FcfxNKyGi0NwVxNPT
owMZQMIMIzopyTZpwNbEqj052XZyDavZYD7oils5cfZ+cJXF5eqmQDpYg3GlO6ulS2On66PdH8iL
7uUn5fIMlaxtZRmAucnkDvhxbp6tts6iOzqniuFiC7Sp7kb1RqO+8btNlEUmbZvu3IHLcsd4a5d/
mqDYiN6/NHcKBSfRS1LCmTOk+Y+shIxTp6NhKYKZHDYzJiny772+irYOnWWfXq9XWphzLLf3sirI
H4qUSosDE1PZhK3H5bEF27baQz9Fmdy1RRNfcsft6EeI0VTQVWXjver6mtjjzCXfkaU1emupmQm7
uW+Lv8ZsTdpqZnf4zSK8cufam3PK2YEwzCsXgu6GmqijHzhTqLA8XWS5Q6yyVj2KxRN3mjlFn9hN
H4mjjqsHyVJJ6w7SxeQJeUffEOUjOL4aDB/uns0Lknhgg6a4qIid/khhOSHVXVwNF9YOP9uaTsMs
WbNgUUWPuY4BEtUV+Gu+aDJ09MxdQrRACzKk3s5DXfOGaZsj24EF14fkaXQy2N2lWRB7r0jrmGx6
FAbVvjFAjMjFmZ0Ac0D9W6BqkkGZROohLit3CDM7LpMnB09QH85puyw7CW3yLzNHpfgKlG4G0aIK
enKNxvpoxSRJVtKX2SWPVk3vVl6la7wSWAUrexFTsp6l8tUcFCpSs6zEtecI5gwyDW2gMKGoXjBL
jQoWfq6Jzp44vqjFzJBoI/Nd+xqbxn5HXlRfCjvzbxTZ6zv+oxVVYiSs9YGuTfmnMSbeHp27SMHE
vPoVbcF88NJe2huHIIw5tMmEmpjXveipGUphrBSN95U2CMZ4cJu5hkGsmMThjP3h3o3T7JovTo/m
vOE43uTMUfdrzN+TKiVl0JVyn8taUm0CDT5Ul7osLYKnxtWS0lkrYFpNrbxhqojzvedb7YMg8JLS
X0sbm43hEn+Cb1YXD5oNctbJzuvCfjQyYPhiWPpzn3fau9cSu673xfSFnIRvYwEXeXeymMeF1s40
0J0eqa61cDOGjY44a09xsfbsYVwDrV6k+9aSzPY1a43OzFBpydaBTPkQ5azfTfQ2AAKTr6MfU2rh
bJy9VdUfGwSi95GX1WfyBk3UIVWefvuRzjuUgXyguVeEBnV2nPG58etNm2GOWKldKcsz8Dric8On
FkJNafqdlkUKFsHl4G7ESK7hJrEdlQfViG4db4KWhyKa6YPr7Fns69hqn1Nuzj8OLet11DhPNpPe
8edmw9UCMNTVK3S6dJCCWMqQqymaCE4JGxetUqCT94WrjLc4zjQ+l8Rb/LD2Uu17WVLQGp3wALqL
yHs4zP3kd3B1a0SZHFz7MV5fXWDISrs0jqWcw2L02SNYYHXPxQyui8fbo+RN1wI/beJHHsXUCABO
3XxD2EF5qXu92DNwO481iqPqxAzlrKlgPsHIY4kj3FkIBzfImL1ikLTm+yj16c3tbTcKKb3iZHZM
o9pn2lje5hilDweWeUA8xb9iDyUqDk5vBCUaGwFicjIsEJdZeoP/IefRUBwIcE3FvBwrM0muqTdH
VM3SUHQuCBdsQ6dPavrInGnvKyQpsXKih0b0y3ww2py+eME6SuNIg3aHH70KvNzubm2aT9+D5ff/
DEJw3TABVh0ucPduiS4fXBZApnf92xTxCW9bGnheTeXyE+vZVNyWBeX7ekiBbyeDPPvOKEELfM35
qoABz6Xox4/CrP3T4iz4MtKmp57CXaqaFcOzHxgHi9+I8kzix7GHHMAd5om2jEKDxO2b5VP2hi+O
ZeXXpxqa5jOz6/4bxYsCu26dqNrkJojTmQzUhg1XF1WKXsbTG4LvOZnxcKCnV6rTX6STQQE0yxgp
mOiso1VpHipaSsicjwmjFNYpz4gCbhcn/hwbi7RyY571g4a6Tt9RzQkNhaKGCHXRlml/GHrREz5m
FuaDRbLLtfOj8he6PdstsC4xqi3bZYVuKL4SlYUNRSdonrWtG7TDqNLycZhrKlzdhlJBnfkBxs7R
6Z7JBuwXQNg0aufN8lG7o3E3T/pC464ktsQzCC5XHvxc3kdtiH8qfybc3ZPr3smvY8822fLI+xVz
X9t8xh6az03Nkj7yv3301WHlfyKJolV0P6qYqQDwHMZ1yiExjERE58RTMYO9IC0zkrZ3w+PSwXnO
46/Zy8bZaeLPJO84CSW4+71coui9WhprW8B0vhO6FD32rQtdF2X1naTx5dwuFR/30ufijY4H5uou
z741bL04PxhbJzziXA8rT3XHh21lNC5Y8sT/tL+eOw9IoSTUHLG/iMw61+z/mSmOpoB5z9xYEYLQ
Td7o/nfFEc90JLpf6bRqpEatpB2Cz/OjYmDuQ3SxXr5XXDUx2p3auI9huF3A0SR5m7wVlZYSrHvj
orA4F6QEPiq3UY+G4+SKci4sINItnHvCFE1Kiaa+PC3k9e3sRfgFkOlg7LMemQ1zvjE+LDzjsBj+
YuYnk4oEFSRGUo+HKYPUJyWwoCqAHB7rTnQxB7MnEsIXZnjmGEL1Mvmteu7KuTvr0VCHSBj0L38N
EohtS7JZwtlN3GOA+vbGW+oKTdiYT3BuvdvtJ70u9+PExNFVrvw3db2XHsl55Y8EphPshk0akcdl
lIN70ufBWp1HiXJovWS03FElk1HII9Lqn164SRNMleY9tyiizJMG/+JuLVnayW5xS5enKdVdiGx6
MKoupeGHM6rWDkB8Y7n36t7Tgj5FA3SKa03T11oVK88OOV4onSqCvDO3gHHOS9Qt44W3FA2ISXR4
uknAxv6NURy9zoluPLkDWhFMO3Hvnfmi5nPS9z7UZY/FWzctb++2nS8CMQ8tJcbcLOnOKEbzJant
4mRmykIsJSeBYpjDbPVEmUMSItsrwEwB/MUWActIXW/kkScwlmCW+zymoOe+Loii+hFTqtMxNnJ6
XVNZukWY+jXm50bj4iGO3bzzKY2EPOHHIsTRsEd1l7QUFsdYqdkT4+3U8+9vYKHhwEYB1ZgSv3Tw
c1L02wbJt7Ih3xOnXRn3mrYQlbvgZQXfRWD2RneSS7e2p8Y9+f4dqAXrcTdwRVLBRr23NBSEJRYn
e6EkdfabcTsXnIEQye6OAQlNFnY/9eQlE/e63jsXja0aVDU3gtn05K5BhfeWAWXeexF94WyK+VHo
8GjURHFOLPWHHBqDaubC/MmJE90XlRG/48Gk4kX2Xk4QJ8WooZOPIjSESgaQFdPiEYu1T57yOjQl
4aYHJNTtXmFJwR7jFo/94DePa1crn7bmzr+m5uB4SvMlBVv15uypaWW2bAwO/vHFnC20uGY6JAgn
TNEftDzrNjy43ZZlWoUebBf/wSx5s7XEv5oQmLwQ8SQRkzjCosiHppLQAC7cSFLSf60FutoB7tuY
s2LqNZoxCzEjLUcNw+OxpBUumPLBCUrfV88afPPrBOXxbKi1A1PXxa1vBHUQnQ2mh3qKXutFb+gB
qKrb0vEwFIVd/1SshKhnuKlP3ZBCiE09MqY5VyW9gI33T8hKXcsMmXCKivIr8vCmlYST5DwgAMaB
7s/tl9FG8C3aPPzpxFdEgAuqeJBJI/YmWpEgGUqTg9/KdXJ3Jood6aXS94xO31ORgZq1pvchlae/
20pzbwUzcR2gUTQZFerlr1C2sUOMza2xyqPFBlbFJ+McYZ3JZHMpOj07D0VBRQYHEv12kdrNNfVE
wih+Uppej3pkS23TVSSgoIG2BSF/2ng0ZmuM4ah655DW7XicRxyWfaHKkEBUtY87o2Zx07voY9CS
aSEmb2y/Ol0bKJsn148aWvI7VF0xkWTpWmZk+pRH1XqJ+8CnGs5tJZZT3I0fM5nB30OZ0ZgOJL4h
gXW8UKsDZ29QbRvbiGaEgyCNsy86pUOdHGt/8jY6ahxMDlb3yubM2hChhq1K4ClKtvTqr+X74RSk
nb1uRX+Zs9zYFjStHMfasT/nUmjfasaQOMAavsXc1Xs/E+OXMQzWhTcsOuQLmESctjQc20o/G5HS
g8HMpt+ob5pnTHFD6Jcdgb959BbTGv7kQRS/y8x603toaEf17QcyNkqUhePhoIWjv3Dl54emmXMz
mLhomQxLyiWXwnffTU8sEGkJIvi1C+Ijt/p1kgAgOcQkRDxb2aj3nIJ8n7vBb/1wrinCyTQ6R0XK
emLP5gEPa/mMc63fuWCiuwbk4qbV8RigvTMORjX7Yt9OQxa6fW1Soe0RsrKu2ireC5ml1h19rTZA
qOzPEiJm39NHH1H53XmYS5vxf/lv2wZ1VthdMEbUK9MY1h9SNL370u5RWjFq7jtanj8XciqDEv/E
I4S+89TggkQ8rhn8qYYJRLrv2tSjR2oGGg5z4TdPkJlSh3KN6TG1FeR/otw9TS4UPEiv3RJ6I1/H
2kweQBoR4oKLjvy/K7x6vUqaWy/EcEJuUD1Glk9m3IJgIKTCx30bVZf8yYGcE9LrjJX0UzkzdtLH
9Z89t9rF6djiNt0kkK/JelrLOKPoR2hVliKQXI98K8qK7zbyjdd8adwt7cD0U0dWnVN/FnGRREPc
3Y+10T6hC+v/iINKwcKziPkw87q3JSqj89w65os0TZp6WGghOmLN3MQ0CAG+OAtVW5UK16v7njqS
b+WSXpgnC/1K7lgdgJwJpLOktQrijCmEgtQZsCsJ5pBbuelybzuUrmm5eG7nidJgRuSHZB48BAn2
TGUdClSmWeDMfZrGtMVgro8aNqC4Oo0DRoPNuNT5vZ51cmsn/j9aoYkz1qGBofqK7qChK7j2zlRc
9XwiisAsbO9x1Gz15i9oonL+IqaiuDj4pUJWK4rpZ3FjfzMil251vUNB5aRPWhY1Z/pTlyuoWB/Y
ZfkamxSc0Z1V7KZsRhwHAND0+XipG2CfbJFFwM/ZXYiUS+4aBtl+UwkXBQX0Bo/JjK24V+WNCyK5
1rnbsdlG9blMU33bVGbMDdQidxOurK/IYOd77MfjiwLFOhkNZgE7LfvhCpudOqGMbVRZLuGjhyW3
3O2KUpHWBfHyQPo0v2Tf8jHNjdY9K0Dcs+Bsv6l5Wu6lJtydzJPu2CvLeJ5R9MI3eNOd3prTNbZi
56O30howB/MycF+bvOQdcLtamLN4jtxsG48MMVnjtsdEoBOl+M69iS5XO5OFywwKtMBvBu4B+L+K
XAuY8nlqwHgy+y2RFLZNeBhZTxeRH7xs/mZXuikvbgNryM/LjNBmhPPboBtU5xLbC01ky8DVQG+Z
KE3jYCUNQq64sILSlfMmapz24EXxfPLAhNC9tca6Z59yI+vPlZsOoTd2zV4zZHdJWW6DidtgY3b6
r24PCSMZp5KSQ3vq2XKOhPvQuskUexnq+NpHFOpUXnWx2vE5Invnzsk7/6JJ4Ya+MLtj6XMxqFyw
2QAg0t3p6AyDyBE0/ta2aa18X7XleI482rAHbU5olQcTT114tmTQEawO5a21BC00/vSGo/KJw45C
dcUTbAmnu3Vmkm6m0RsP3qiHfiovpuBsM9iDvNJ9Uq3YEzz2XXE7INidhqBevPfYBD/Ox+wxxrp3
ExwgO4ZzjjMKvG7AkCaLrExC0kjmy5wPH3NWcfsRhJP5gx0a+lQcbdGs5cQeXBUaLXfT2l4CXaeT
LD7CF/w0+mxtyb84IzC/1hGjHw7vglGsH/2zhqwibCK9eNQdWsIsLTbvZaf9kTxBgPqCmJQyRn3b
FYRy8sLMZ6oAfQ6y2t5SWPChLzB9TceDQEIcZ0DjPWpmPb/3VAju9JGIDy3S04BCIjS9eYRSWdCR
uLo0rKz+4WYaNklGIWtVjt9zbdmhmAz95FnpI0Mn6l4QBOQBMcuXg8qycNTRsx16rAt5xsw10e40
LMTpriHuIO6YyupnbM7F1mJ1RKLRHYzRee97lyBwInfmhTAj3uTyNtXjyg+Uk7ZHv8vxF7ku4WEI
lV2NPga91JuHDndFGFmRdZr1MRH4y8ZrRH5Z2wregA6dHxlWuPubJqFDK1ttGTaHAss0SzulSX+U
ErxAL32LqhsfYkDRIHH7cQvHiWmii99HN3nGgt89Au5go7NqjQXALuJi72V5+VeW6bXkt0QdZ1tq
n07RQQJPUewqNADjUtCwnLlj8dhw81M9qpat1MUgAwfZyJEE4iwcgXU36cJO7soMgREi/POYRCJw
+QRfk9gutuOqH+Qs+SoTDZVOQkQx8Gy4YFe5sybsQGol+wk2+OqbcT5kLa2HWQLdgeHHQimS+s+E
sP2B55UHwp8RyvMpXl2rLB9aS4fZcexO3rFR6QcdB9nOrtJPJPHGBW3Ag2VJZ1sVjrsTBRR2CQ4W
lGyhd/hCUDTk6MRDh1reZF3Sn+iZiLZ+hbsL0gtYh2tDcVYl8coYT4/dZI8hqcQ/JCGcDcP6NCf9
IZEF/yQX+VXzp+8xty9VVxmHYjDITWQf21Ig8Id30geXEPKBnHw+IQM32Oi09X4a22IXsa3symX4
1OzVQapKPCGYICLVRI8VkaDbtUrg26/wIGniny0dplLHMjlZZjK8vI6/FKOJxG9KPMhgSwRNa6ph
HPvdpc8AixisAfdKL6V4XP8aW+M8JYRpGZ66UwMMMvdwj1nLifkWcXw1E1wryMpLQxn4Js8NdyuI
eJuBT3zOBav81DxEr3q+fm8DLX4ECN0wiBGMrwOCcjXDyzZoxTWmLURVOBQA2Zd6DKAy3zvTLwLb
Nj9Raf2RMvOcZrQBl47THZCcWMFMGR79hkV/sLSEzciacARgDzgUaUI3T1pwtkXQosh+g2Ys3rkz
jW1nzkijYM+dfR871MxjIron/697qJjhQ5RG0aaFTuSgpXF18JmQEW1WRMdEtMrnPs3tNXqlqSme
tXK++iPvUp2URejRxImarRs+yHiByR6bm0sl9Q86onOa1uYOTfS929oomBYgwJgAxI07TWfHQCiV
unUKsYozIDEnalNJI3rqzPp3KPUnZrl/JF59Qga/Wqbb7MvOtjaFqeHMQOcCI1iX37QiDI8W8sxn
hE7UMjfWdUH4hSmB1V1zneGIFIqPfZm4rWRJoSlTXdg7Wb4lcDgJFj6up7gx3uYKYaaHvqTbEEDk
/oDYiV0aIdQaitQ5Iq6lrb1YHYiLaWdEG2aLzYY9UfLeee6xd8z4BfTAfDOtWRztSBOPpVdOd55P
jXCJkZOeemvaTHn+N/vqLCuLlA2r6/eqjyNqkNuK7BSryo50rxaBVkkn8Bkc16pn6JNZjkcQBPfB
qSNU730NcdgCqlurmTcFfIM4f0tM9YZAg+mj5UnSai3fOa5MrlFOMg5NHm9WnR41pby7DHnzeye8
DtwDAigjqaxbrB+mXhm0VXauyEvN2yk9GA0S87ItE8ZEdKKIKU/k/n/bebFl1RnPWpz+sf5mh0zh
kSqHwr9LtbYo8RHyKQV0oIs9wrzfApFfmXf6jVkVTFBXaye7O30aLfCyUS7NLipQPG0WNVX7ftJv
rr7ISzUibLBQiZMgyLFkFg3wdzP3BJBhFi954UKzM5qbCXO/n+REUHBvZZAa/GLTWoHWuTyEU0nc
D5JkvKOeCemZdwjfa+OaRN2bUbQLBpW23yq7khTWz9llKWSfIzHLzFOjL8/ojl710nB2xkhClWwI
81kEq4mv22Lrd1NLvwlHwdEFGggb5BFBSTs8LvNVz2PgU4M2i6k5t8gbSdiSWtPBP1P6tzpLcXq2
uPK7fPHWZMFiayPm2ie+aLcYwHXsD/63VSw/hIMq4DR54rzh0G1aoJcieYYP+Kh7lwVHcAyB48C9
x2Z6AbNetYNuAYhbLMzIOOdXBxhIvBPwanVnHCQ85/H8K6Hj74dJ0JasGU1Ytv6znbu3ytdvnpSv
2eBo9EL3a4jd+IoJU9sgRtvhiADsikYaLdP8zStK/ebk7jvMfR0k+EZgltF1lyMESeQQNkKiz2cz
Ro+WQLaJVY/OVCfyQzUKP0BUjwQcPgwezmt22JdYXKt5fMwX/5Z2iFEEAttQFmAudeeBNCwMUkK3
7pnxEIkb8xMz3etcpZfZGa5rac8MvLCJViaE5lmT7SVZ2DVUisrYvFPCfKXB/VsfWEzjqPqRZeLe
YVZZ7irxv0J56Deg2i3nxVDvmlT7JZUDPMsmZ2ppxweJPofHI6fkA3fZ04xWgnlWDndAnOUpsloH
Bs9YSRB9YrclB0XXjD+DjQ2LTJN8xbkO/gt5eiTQyed3Hb6rghS9ockCRHH+ltgN3OLZ6sPNjDeV
rXWwZNNuS9YWzugMcQ0SQcYfEvfmLnqnHPjHEA2uyggtBp8dKV9mfnFNefWj6KRq/0ozyyeuyTqI
s645whab4SQ987UDLsOiEHdnFftXhDf3EWrdYB5HM+D61ILGsq+xXNdCBCQbEEUSsU1eSiu5WaQi
bWxnwkzdPhpt+4ht7ey13othFUXgUA60oT7S4/WmaiHJqdZGEFITyQUR2fOyjJvFRmsCyzHkQQQo
cS6dRjzXbLJbjLnocDWLNnAq1ffD4M7omUjC8rF+8vYQahsMKYdLkXgDEpuhP8g40jbUZiQPtTO3
12qs1U7EbhbYfqWQUEwKp74kkKxExpetlV/kkIpbBDp9tCG0T1ym47FGbvcz+VZ3GGN3Yf8oSPbE
cPSblNHJ03DW6FZV70qrPC85lcHI5F5doBtOnmo+awPexQwB62mcs3dKYhEsj/01tlGN2lLou8w2
Ig7Virj21O6D0tB/BisaDpWW+x+yLK5L0navpCeYOyoSrswnbCxcgEk4zRD9GnlGECQAv/40o4Pl
5n62ppZwrMmesGZnLuqTwbyg0yxCLS6/2T3jzVJh8qpEPByxEzdHdHRU3GvQLmAuVWCbxUPZu/HB
rJyFhTn17g0NEVmCFISEUDEEKJqfyAoHjekwxeBcG1FdtFbYJUiNcjT2nnNxyvIxXhwZdpo4+2RW
b8wIxHiV2W1aK6V8Z0zaQO/6c1PHasft8GKM+qUsWLuStN6ZPIj0tBtpqKfT8lJ4GoNBM7h3bgQR
pk3ZuEPs+o9UVSZuZzA2uK1KCBaLHBIbP280fSe99pzqWfUkNN1j85hRSGd4mhiX8OZa8ixkYp64
wh/yUWPnn4D0vSQWB9dTyNfpBceHTiH1F9BS/WytUjxfxZioZBaf3VYrjpxU7qkq5yhAEFaHs5i8
sIuL9Ahla9wpGoVPcopouk99Gc42w2Vt51zzwq/3OgbCuxZG4x3ZyF+eAZwgHcD2IrgQTWsykJcj
KkGGw3Ge9P9muZi3Dh8L4ip7puDVfCCIj7iNqt0KoV6QERh3OOVWPF6aH5Au8LSR6g5JKcXBKgbv
Vnn6YyWs9NeNPXNXVLYRGOPExymc6Jgt2VuvaeqltOFXLXt5YklRyEpqEoaSLGvJu5UZhHdzFBOe
76WcLxDYvySn3rMzsuKQAUEiHgGKuiDxQVlm+WBP5sAfJF8om9o7HErRDvZG7qGTxquykRxFa64D
oUv3euQhNJHGGDi2029FLYqgT9KYUmnWzzqnRGrR+NcMcxqeYpuYNKPzq73tSedS8Fg++XP9F5mD
9eA79aevjw+NBw4yuVoXJKMkXnvJmlu5IH7DU+pxEAsD/buyNlGZ3lJ3PC4Ily5UXSMsrCaDSOu4
4xjqfr2mfBzhvTd+qtZewPobWfcCQJxiOh2sq0hyba9301My2sytOWFuPUVZ3ykq6dCsbe1eE133
kPL1dya2PRIRGOkpjzaSMcPQ4kx3hTGiq2vUto91ltwWsyDQYDAY5juMmL/VLVyLUhsHrMmgmtKZ
QMxwUJDl4F6dslUfKEeu2JHwp1DLwkxT2oGxbhXxUhHdQ9XFbdSlDKo5IZWijGcyTIcUkc1gkVhI
YXzPEh+S6h2zBy/zv6xJKE6buJht8klodEf9/KLBK+6z3LSCxCO6w5qYfRfzAYG3f8RoX33UQqOe
3mrEd0xQ6wEwWd6EWdxSUXwkSb+fG+bQJW2W+1aKi2PX9xx/AK89CYg0LBxJfQUay6jlsIhZ3UzV
9ObUC+trbr73IOsBIW3FdqlXm8BYnJ0o+sgS+18qbLFBiGzxaqScikZS2jebdIyXURrtxaK8ZVsX
3n7uGEdmP3ohdOnflMWvS9xfCOH+rVPQMfKQIHTS8S1qcKzG7AYfrb5GuLjqfbLyJzmIluI/yGD6
XfPdsqJwLXvy1lqB/VVVFRC7tPM6MFQvTm7jxJQiRnYFgUhtt5RedRVF9JECF97Mzir3szTL+0mC
HCQ4c0/UdLCQgbvt3NGtr50LFeoMaDR8T14Qob95g3vDrHLMjPxBT7Inw9a2xMs58IRoT4n9PCsz
+3M6NLeLjhqWdBC1MRMYJxITSDGpqge/Tnho8vZsojI6qIgrAm//iEoNW1LA74CLSDpPMo2SYFT8
dD0p0BQ/6QGP529i1sM+0xt1NPTav1WsXnD9y5eGSfK+dYf51HZKvxNa8kEMxUI8AKQysgYZdHb2
4Yw6EIUwHvl7WehTIfRiLxgO2qR5xHhIGJUc7YfK8oB0UFpi4v9Ny+ohb7qr0zIGMwpXLTt+EZ0t
QiKJfRi1+Av9obvLcmLluS3wDNnTgKwrVnt7NP19NWX9AzrycVdMaVaGJkC0HkgliKqcK+uJra07
Ek5TBvbqFC0yE2fbYNyxvpymvPqJrDi+ep733ebS2yYTGR0IAOqzsRSXxS4FyEpXnzHlf02r3wix
6gu2T5c4Eiei1LPhitaxHsMo44lxtNd+Mo8k/BTAD8lLHIO1VVE1hkQQUTSCOH1jwJUE0IOPNIDc
JX1dh7UZvatCXgQ/NFGlI161xX/RmfsCd5FPXrpqJBxR0w2rFEN46x5SlxfqP47OYzdyZAuiX0Qg
aZPclvcqebMhuqUWvXeZ/Po5nN3gYfBGqCoyb8aNODEyRBLmMATta8XNI2C3JRIkf6AMDk9EDLIr
yVbgdrFySM9GsAC52+VXZdXOp+EsPFGmhvpaWHEGZkvGH9zt5l1UC3df9sv2V6ka66jnBa/cDO0t
94V0W+NwWJeRBIopG19eaUpzIBJoQ5F+ydpPCVKDFkmCWEnYlWv6eYdjHjR6V0WdfTRkzv9GSnqn
5zhYd5Vd3cKwT579zmeLAgrh6LU+USkwoLue+ki0yxnLl8GRccFsjD3crfV3osv6tkis917Lcje4
ckrWdBVDHavxz0yY5q6CHPg1nUt1IKXibkgPGbuyTJHl+IjjaT9z9hlilU9p5m+F6Jplxu6f2RGB
d4EzseLKM+9mODIrjKTYHnHcbWm9s9AX+onUSjBdOhmR3nG5/HU1CgWegLLdiB6N0ES139bCsnbU
65R7DJjpitWf/9ThDdjhVYvveWh1LMUHuL2o2Bx2jbF2ykbt53xkLjEcH9qTOdJGSZcC7/IGq5bX
7nrPI0mhbEpxhia0IcZFobkZqD8EpuYQ3Q9NVHSLQUPEPKpKGcEhwBW1ikNI8I7KnV3ZVd16Ki19
lJM3HJBAxkvsaPVSWDWMikxFl8HyxEkm9bc/+9Sk57ZRXwjODK9e1pcPXZBT34Bl9MjRn7+4hFwf
eyiRBKucgo6F5XDojknTtQ+TaVgHqHrDwWJoOIoR255toHoD6lUbnjkigS5doofBM8eX5df1YJQ9
EPxWQ2BtDP+ZzKhDgCBV/auFF/M7EmSiLbb4P85IAArgdb53teajTRKu/GT2sMDWoT4XTqofy65k
rxaxT3olnjYyv3jizqTf7SFPdNw4WonObdsf/eAm7/OkqxeFNngDlewcBKb+HRaJ5m0aiNdG7pSf
DGzS3dqeI/8HjEeLsuyQ0Zqb+YusQXm1sH6sBl9/OP0ozkOVLNv0pr2RfyWmEDiAGYQrV3bS0T7U
o7zAupt+oqFE7O6xLKlVHRmCHdkY/6uhLHMNBQN8DUM+o03f1OLGMZnvI4op16pFkuOQ1bt+LDEX
4QQ6YasyQAT04lZLwSJDSdRgKB1HFjfFhtxWc0XrqW6WKutXWRbhomBOREFG/9xRivLVtfN47fzQ
eCdH0UIcq5uBSOdcVFsuAv6RsF+FR6aP6gfldfMhcp1sl7J1PQ9x1N1HGilRoht3G2ZBfzXxUH+2
WHNuwTBw0HeeFb01bGOxcszfOB3nHTZd60C2uzziC+ZNqRvvFjWu3g+6mXZDIcZTre16x2a42rVh
sdQKpPVmWf+edFTRb4tW/EaoFLuPws168xy9oDAwSBAeJKRDEP/Bi8zx0S89+9ApKzjIzuekDdE1
N3PXEawWKgxfljzGv7ka8xcJ+5eBwcnGl95ijWqR59rFeDcSm10tdEVqPc2YRoN4MPZJHybP7PZm
BCvgjAvatgtuFtDhbRn50UuajkSzK0M9s7Of32Xkh0deM8XW9weyg6M31HeWlsGtHrtsG5u4ILAS
dJdKjO4biecC9AUtD9cQMNhxhLb2PMguLjauk8wf8Jnti+J05KpXzB+ZDOVe5TOAmFIOS2IrOdlw
2TYO2KatL7nOMZTYm+XltyYuZz/MJIrQlnjpe3RFLH4eY1YMCkbzYeete5nJkPjQhkysxxwq6Ydm
i3lijMrWQhX5hxTJ9OCjil1Rbsa/oiuQ8IjfT8/slfM3y0Es37SjkW/nFCg3PBQH3lxMKw0drfj5
VkXMnXFlyo6yWaB8WIKaEYOzg5BC+1/UBGsUXIxQMhHQL63G2eMFpVh2HoNtV1ZPrScTsHatKM9C
TMsRisQFKxPHJ8YwPGSJ53wKNyHTbUT9Bn+1rLZV0jQZagFsapbw3icrbd4dQZOLRxGpkVu+Pf1z
vHRJjC851KDp3U01TekfvEr1tpsD/gT2QMFvAZL0IY9z3Dkidx6NjhZnLD28NA2shghyZkZIXPTt
FrRluI64xv5dFhIvXjCj7syipvAdC2hFPTiBh02J0WmrOgINOBWG8Ag6DBBaldfpLoiH/o+es/xS
ByYLPi3rGyZJwu3oROoIYIVSiNxlJ5sOVnfBzso2CmzPSji0uq8mlt7nqI7sh5aA01Zg9wd4Ictj
6luIvoMKv6cAX8okyuJGQDN5WABaG349aJWmBjIRuCZyHXoJijjGuHborGJVMqVupK81a8ugG7cD
+xOSEXFz4ibxEzRsJ/TgY0qag/TFA0vB+IghAuh8fYn5zW5NfEk/VTkyq/RG0zy6uWPsWkFan9xa
tMFhh3/IIiT6Frq+vg++ORe7euhyxl5vxtEB/FfeLHMmc0GPS/BjQBAgE+To4Sz6aP5rNV7M77h3
vp2EJO/Kgoh0qS1QBInXhmtXDOGfYXTqt6DQ47tTKMXWo8H/oDDWU7IktwkUJqQRuHVgdapj2mLw
F7XpnEyt/1LIIvblRPADnG+4tpBhEG9iYyt5q/9DPkYlpjtjr3vDWRwczpofTnwjvgMmzzHlkbaJ
O9bi7tONnR+qZbgiWYoXKI6eZ65pbIhdU230LIsTWwkfpZmLYT0YE0c8l5J48V9EyVBu8JcPpIAT
LguTOw8PWcnpWtgGx57Jr2LkGcEsgvmJ0Amb7CBX9b005pivy/pmjLEfkjQQ7TlCVNuw8TIwlv8f
kqo1dx/KvOu1BWMiXgc94S87zYtj6SjjjIXVwkrktvkB/CY0ANkaxx4aNZq/Tvpb5aCXjZKXwDrv
y8HdlFYodxG4j32MbHgAB4IRlytTszU6Ne+WmIS3z/C5PidQZ5mr2MI7YPZWFtBc3qUBvOlZ1c9U
qJHjYXtbwNws7PRvGsfeR4VF/9DWqvySfo9prTAoolzhCadWwLTsk8hmfRoJdYarUHQOPuAAcl2a
d89YjnreVjOi6aqXjkfs384Jn/aKMrSsemesiDdpGiXk0nA987VMDQk+xqmgFv7ziHHw6E1M5DCP
+mmDkNe/pAAej7EDyaOZm+5MbgmBrHHaY1D26mGenY8k6ah0lTrfC+CU68jVc7TOygDjRT/WBwD6
6IVW0Vw05EeuTRNOoBHOFv16xJpTvH28HK3gmAHsA9hrZebfyvCHL6cuA35iljsAw+Gb/EfeoMaI
wA6KVdu8HqoBSZs3ELfxzmfXnv/UcZmcrXiUzySZUvQwUcS4vvoaOGUzfnSq4LQoJ8Zzps1pvpHg
GB8GoCGvuijaQ8lnvCKpka1NXCgvxtjqizBU8Rgu8s7M9ROfrhyeGAUByPnYXqhrz9CIEv8Qq47H
y7TuU1Prncrz8uinQQgqAKnohhiKXMjEc269ML/J2fYvLda5k6XnJVOdJda7VzTqucw7fR5nGVzT
IvKuvLicS8RW7Ka9kBybp0rzt2CEIjOKgRlWD4bcaRhg+nPzMjfId+U5G6nz2vgGJuoVkabyD3Aw
YREg68wNdG5zMwNUWtcSlI5jYG0nkpLnN1woTrlOSc1+IBHmXFCAQcR4Qr6h75Z/kHiM55QV369h
YsQhz8f5tRABTSlJ38Af/0itMriXHOTbGh7dBdcm8kUVYZf0Q/hoTLk35it7V5FiwO2jpHGxJ/Xg
1a67bQaanSD62TmKTla+Y213Lj7O55jA+dwlJ+F6dG8ETVrGO5DHIYgmLt03nyzrlk1TtIjNTWuv
S+FE+xxjJQumtjXvpWi4RvMjRxRSdLcWpoFGqUwJnIP04vjlV3m+NazZvc7QkeGrBg3ognB21mQm
/Ze6RH3oe+apXlTqCXRDiynLqHbB3BegMZ3cu3ssUy+dYREJAKT8SROE9QocwNwbmPG3jruk9Wzi
IjtHdN0qCiMB82Tqd+2g+g9g2BkujHA+i/b/fXScbANNiWg7K3eX2/pbJdFfviJ2GjKWlwbU0ZoZ
ETtc0eUf3ui6z5Vw2UjaUbqfEJM5uYr2oURFwCMWpQeFAdJZ6aoGvli5kG1RDo54FUhZJe6HodNo
EzGhbZf2rJ+eerS1F/bWGxBiZ21E7CnJs/WeBcwu9Z9qM22e6rZodxV+m7VBrSQxDhBTnQUvnhlo
1H+tmARXZpvzlnietyWTFr5YEUn0xh7MP7Ft/uutqHrKi57+F2W3a21F5pEsUPYEkoDJPE+au2NH
QIGBen80RdstXjyqyzqWQisIG4iPOaFNwuuAI3Jf1cdhNFw+/hauXIRx7KBEr5qd3QTGXrF4W/Ki
831IpHmDQz0esf/qZz1F/m4ASBtvzWnmsqKLgGTRaJa8WxfA3cvA7us+cs36MIaEdeWg6+oAvsDf
9Zg+dzSS29sgqsz9AIsLjsUEP8LK2dWaGh1rcTsS3TOfxoVQjLZU/i1qgp5mabwVWE52lW+lZ1Oa
w4lXDTmXGPfqNJrzO/sNuIxu3ua4NSjlxlPMbmrF4JTRP5gYxZvJTvzPKDz5FpkzsOSREdtTWXHO
DaOFe6ra6JhFtVyZk0dsy6nmFrRuiu02cDFmEVZveH4T98efY/Fvzvv47phjxL0rpM0E6ukRWGbx
wHPtrXJS7vspHfyLM+TzIQTs8sCLqzr2ZSLY7+ad9SEaNnIrR8XmrWBPgI3Qit6NqZR7dupkJvjR
gQy1XGyTeWB/xoOc62M5es4+9DPSpkVIeS7jpdoDccWdr7DEQB5j4djE4ye2EAtgvIISyCp8PPX1
aP1LrDS+66b2ad0lWeuRpT6RXm81jmc4154Mfz0QMWt3EsYvzw4X/HxqqnjdBKy0uW5jEovQl2iX
dsUlsnseBK9V8qp6AwtVWlrmUbqKgSlw1Z+yy5IjIHlCKgq95eIoqMsdJw9eZN5lGAOdcafMYeyP
YG7yYkcWMlJ7YF2sHcc4zOOt5M987szuu/KadOXjuj01xtTfvdqsPvB/tpuQLqGtPXqSbENQvIxx
pRAdAsQu0uQQjJH4V2VV1ue8csgTRETiFTzjGYMhBJizZ6rgk686OnA1Wajr+SJDtY8YzJLiZEET
vSvCuNci86wbJyBO/azHrLfqvWB6wZtSHlw7KH8Qn8a3SM1szQliZDQbmQu6c0rI7zLXq+LOwgG2
a6Wy8gRvrZOcJG72FRhlgl2IAhyUfENdAWP5PtpTlT6yLTKW+BWXyUnAA1q5fdW+pf7MxWWoi/xN
CVQ3YKoje2xZ7fuRl7kzu9Ev6Kfo2plluPd4ka5bezCuhUlWckvajOeUjetqYilukzqy/uTGYDw6
EYSiByMPwmENOd4GCT+Yj5MTeJsyLTTpaO3kZ+mw9utQCU5eCCZ8HXdheijyJjS2DetG1rbaPqcM
9puYV/B7XHBwlK2KDk2UOB+QIuDdWPV0hJSTPMZAHy8jy7/LJNqK7UepT/6sybY3Tncc6J3+x0iU
HRAX6E0tE+eGRpQ82qI1d2aX+ZsaDvBOzIvT21VRv4uSTh0V6gm2S6lDAh3pdOimbmavnsq1yS1+
8aMpPj8uYbm/zeH23BCf5AvlDcWrrvp2RngS4QUfW3LonKkhuB37K79Nk3pTe/5fjSZ7FhWCA5Wz
IOECs9xoh8FuBf2LDysWOfuKqB37Ozzd9BnhP8OomZjPcxmo1yiwcQbBzTs2bEFLxlGi52sPuWFT
Ub1y68whA3LsRmuRduzxBJuIR1b86XtdC+MNH0ZBahvwuA7y6nEO2or7GDbnB48p/cVguHrvUuJd
TSSLQzMp89kIgmJFTJhgX7yQU1Hgoqek6+yDYeA5daoSI27J7MoKk2NFiuGInsKRh+bCBWImbAnA
fF3KCcRIpsItP25rS5kY9n+oAL+hZw7vRE5NdnI+3m7+moOVMu+kVtchQwPurWRF/hEWwgYiVnnD
rAquYgECepFzrkZZPSe2O/krL+kwRnlsTSKStpm9T8yg3w8NoU2SpN4mbPFElFNVbVMTm0HbDfkJ
xwAgkYGwsZuG5R4zbxmsZ81LDbd9317noZ8PiV7KcT3VHf3elYfBiJUFxDoiMJ9OKrc3QufpHwsp
5ZhBs1olAgS1bw1Ig8rkboiDmSxA7WNDdXsI8oTFX6w6tu/8YhSksSJENo3RanhvXgfmDvgsXv4N
FCj6cQBRnq2mzD7pgODtoRsenFVg0hac+LFNrjmtNm1hR3qbV+zsod3Z6YMrdXEFntLcE24OH6Hu
WhwW4zz/tmUKX45X0N6pvezCtFLffcTim21RNhREEoh5q7iC1VN/8uia2jgxGTCzV9F6JPmOTbDX
j5L39xqnrnFRYu4fCtSya9dQ2rVWZQTQR0NIALF3J5Wc8fNUzBCidxArElc9DV7IMslCuLsRjiTw
XJftmdoQwkY07GzDUsBFBhG2dmObadQnZFZsRAncl2Y8hV0yNznYMiu4VHlww94RZDSxE50nZDih
aLpydLfs+GoyZYZjfPZGHu+V3TQfnhL1XoMAPRXCSN4GYrIwRKBpPicOiffeiWhVMQJ5JmHLYyg5
NL6bpPzUbiq/WIYQLaE9oAPMniA2sVK2+m1oOCHwHHiEMp/aF0FHx6FZOPjAl+evzAvTU0sKc89D
CsJbWD0ZamXjwuIXlHuvNJrZbOlCmDcQa/pfIh/Ia2SSNuzYwncitMEm8nwolA7Yi32kWtSeROOK
aYeweWbU5YAIDRu8C1QM3pR1Mt/ayfyyU3ukaKO3F8KvNtVTzeVerDzq0E+u0KwpqiRX98oxOZrj
0EolDpAy2leEe1c9NK6b2bRYDiG1uKQLkoaRBsIZI1tUFCeAMOOWy1tA9qFRW16HWGaM1n7EMcze
ZHmRr0Kq9Khy6yJ29rzcmFtKoO77AV/glkVqs66JUZOkTSQZfUCFBau8vjrEXUwcUeJ7flyKeM/z
kOR70BNAi90JUjm+J34yyrnpUrEuifPwfapcgAJ9W9o7OHXGjqw9H1WqWdTkPYKvPwOGyPPMu1nz
HJIqbKoATTFihT4FxQdfTclvj4LqmrKCw2REbKbbzMPDxVYU+1EiuRRFqb/uciPfBQDjzqzI601L
7ntrMrWwEjBa6A2pCwRmuXMa7BdcD/NryB17A8vE2vhu3h/6KVsatrEMNMpsXnjt+muVaxfjV1k/
tNSF7DB2hheCHAkv7ia8eGQYIZ8p+8cxh+SPcpfu7CY1fzoZW1vRpA9CizeobM2pbQ08NqPRfNlj
iY2n9DQ4jshBAuudX6sfn1KugJvOKZfjArwVtXYxuAAZvdJjwlc1FaBHMMEfoB/Oj26sKaPjXF1X
RBNZLsn2OM/wvMlLj3wqpeTKaqffiZnn3BzzauNSwHFVNRg24k/5mb/f3wy5Di+j5VEbTtHkNlIk
N2YxmP9yHkR7O1SAUHPTAhc66aT+5ynXOVQm7qmkH5yrTcB3Xc9T/sGxFf1m0dTtu7nKf0Bi2xe/
bdm7T9I8VsnYn8d61ld/tpiI4tJwn9k/gRtVqlFfrdcAkpowDbu6FuUWJJZ5LCEi0CuCPEQ/UaUA
Ec/Y+KzJHtnPZVxdTYv7KbM4DD3dNfXTHMXxvcsaYG91m9553dBa4yfjDkA2KbK08swfv8Z3L2Vm
HXtEzpOk+PggeOOdNY6Itcj8AfMfrNnasKKdZcHhQBhw+mua8vti9rD3Y29Oe2XmyZ1Vg7eX+Exf
bVyYqE9dr2+2AoAOu2wRL0kRD475t209faqQnvYcIaRVNeq5MYbuLbOh1QChcqxdRska89o8HIe2
TZ+KUfRHLymSXWt11dZxoqpZywysSu3YztZQlXP38AY/9ggw71OQigOdh3XDJzWqo6OC5CJKmKtt
rtgM9MmSqwE2oHdahhNZc8fbWJlBnAmwoEFqIxsfyxTdq54HtVmsvLuSRSV35LzbwhzjmAEnQEot
C9RBjoXFLq22j5aGaqeB+j75jMbPEDXtTUBUF8iWiNDpxpfJ8qrX2ha/Rbsgrvol7IGAlq6Vrc3D
5Lnlts8r8YIM223qabZ3Uirv1MYOGReCSXz/MsJWmSv7OLYZ2XOyg0xguVt/oV69s92xdzF5hk2Y
DsztJkb9Q8OhhwLTY5ficLp60WxijrGS8O7kZnPw6s59B6NgHOqQ1Rn79P5mALo9WHTwbKvGT88N
1sm/WTPDMHFYtWxw4EQHzKf+K9pl9oPc5lzSbmLH5o8LHw1/pTdZzXvFGmKP0/KX2D6m8GgiC5q7
yEhA6YtjC/CVpT1aABv0/g/tZNWhcMNhFVPAiol9lidWErzLwFTSiwoYrDFCk/1Uj4BI0Dne231j
vPdtEu9NamTW3tSobG132DWVCCE2OKyzUCbA0xf2tFaezzFAm5Rl7CCtjgz8+bwpdSe/gUK2f6ue
xKiYErpPuMI2P1btFJu6cCf8lKW8htx0drkftL+G4tbYFXlxSgqtoU7zfzsEPXXphg2gxh767ii6
LFT7qR8A+fShw8BOnorF7wjsmqZgUj0uq/OjgFp3APY67mnLZHLxOVufnakbd8AM6Boppn6JyNLZ
V/J9b3rup/eQC9y19WdUkvLvMBbeRZker1mXvVwZ+O7KJkJ87htdvID2xdwJjfxsg9a/84DdmfMH
SIqTR/iqGHlPpimYj1w+zmmUXTG3to9AZ5HLyPBt2QnZt2VlsC4DpNGMwMnaE7ziFe0HH+Swpi8W
2yWlQHMluPf00O4S4fyJvX60177jJUc/Jh7Ewkq7OwitZAfapv1OgcIDeW1LscX4qZ4Cz8GOKRXb
cgKQWw1Jgv1rnDRrz5d8KX1ZH7Tv23fFKhrbFrjbDY3nZOmpMSiBLK3h1Fp4wblLEWUctrYnU5sJ
q9C/jp0TIysXK4of+086YOFlzxNaZuKipU6Te/dm3gOYlTQMKVZc5u+C8mItVsHS5O91dsIJsIyD
KDgI1xJMHU3F8aqGyEAFt3+BaDQPOHcWb1up8Rll6qbGGNyyJAgJY8H3mh13oOnO7ItPTQt9ZBM7
Pecmc6LOtf9Jj4fapriYHmUyjxwnzrAHopmLjZnP7XV0x2wzC5Y6TKJ8m7apDwS5ADG10cKRDzX3
Ah/vc6udh9KnkmZi1l8liu7rnub6YwlRgHyjZlXAkV+/hHgHN9Lqiy1rSgOnCWNB1s/WU5vL7DfN
S0qeWs+R3IWzGPcs1QYrxkPvwI8hXIceNADfwm0ABCtoab6hN++nZ80dIWhTSbXyCKYTYfNYqVGS
263kJJw9gbLwjUxexqhn1tanOw02HX6F/qlip925Sf3JWv2b2pcSsFA5xSvPV9WlzyLMlAQMn0uv
btZ5DI3FaFqPYT+CzjDYoONC0eBkZxhkDxWf/QoEQD6TxeOSn76Tr3DfipyXdSGEg+4Vs+pevHGj
dW8oGTiTuG4exFSKp1oZFXNKUuxlgqXQ8mweYBb0wRbHt3PAgN8z3mUVrm34xjjrUwc8jR6ic6dj
8pEkbMSjE3YauZSQBriyHvtnjxuE4ghjPVC9uY3TYXjLWKNfjXwun1BoSWfbpg9SRpibXgDaGRB3
XU7Qqj6kSS/czRCyiqAB9jtE1b0AySrvQxv28ZaVFb478B1FvDI4yTnis3lbzvV8w1CPcwgzb3S0
Rt2f06XShrJEjdCn5ffsM26t8jgBlumR2d8HKjB42uFZUHPBv2/wEDynqusOrjajPYcYzMXMNB8G
PxMbTAMYh33v160He1uhWnORtcwAz0hcvnMGxXtJDvYbG7p+GIEaHLsKfjhSEWxgf5a92EwNBq9V
bQImgG9EAIa9OEZV7BbkHXLZ/AtA4z030i7PdeZQueSZn0Nqxt96LoLnWDdw+10rx+ZX8pGBpsd3
a8G1YN0aHIjSpE84MoqfMY/iHbu14UvTA3xJWmmz+2ssQx8gwmKJDmDv96ve9gH19cPirrKDF267
6Y9F8ukrywb7FTsIubSYltCPwR3sb+4yAS3hMe/voKsdbkw4uF4CnDywlGNus9scUs7dmCs5bwSd
Dl9jF8x/G2Fi+ba1ADdsMXKN22bi5etnlfseZG7xmCII3kAVzYuB1OFi6oXBMepB9tZTmxwH2Vtf
EPDlOWDMiVZNKfSHHYfuLjbG6mCGlvHKmaobfH5kG+0IvFUTWwESnj+StSzS67yk9MxuaUcwUmPN
pE8Dnkn2zBy7p6DMaM3DdHDsp06/D0mTsBTRTvfQtk2yt6k1aLkRNubW5ikZ1rLX0a6uJP+U+OIl
7+sIRnHq7dDSQUdIQ/7Trsi+rLD8NZHdaHQAAjrDc1ojnnyCjQELUVl7tzLwmeVG9AGW+TJm+Ws/
6n997/9l+/pnTsOMBPV40alWr5YQ5UlSR/DPGAP3pAd8H0GmgIOG/HS1FT7boWetTWZ1Lqhq2/rQ
zoc+xbnGdV3uXEdcYgG5uhKKFvbqxTf4W5EMrS39s/CfyIHTwlZk3FGsfB/XpsYqu/C+rLK+BJn3
hRa71V2lVy3uzUabt0QAbuIoXkm/+yJ8kx1kNb7hwxmeipCHMMkZU6WgQKZ3rBcGrUtth38bpazH
nsThTtcWUH0lL61KbOJyuCpMXv6rIaPbLkidbw4fihM6m0934YMpzdoFN3a2AxJDWoPab0gHIRpI
g7ioHb0G7XKR0vyFPJ1RSx5Ga7gcBeRQvk9y/Lfcb9EarAKQSvhGUvSjHVLwJU39oLX3bveSBVlM
y6Qg0vpQcKmNzf/dVZChMGXtyhx2EgzQCBQRa+E+QdOlrxVjITcWJFzjasBs9bvhzLD9bUimZYqZ
PAzdlEbmWQa/Kete/URUPACheQTRzz6siUkqz8JcETZgqnEeXDU5N7JJxVEHHbcdmQy8ywp7NeMR
XQGAmo4Vm1kqAp7on8CIFPYP+MiOSTC8iRDgmdWQ6sozya8WjMk5r+G2mAkmzFg49mlqZnkd3L7f
hK6Hf88HDs5dtsCxPlDuANb0gficecox7WyW4P+WF4K88mgND3xeWBH11FzjGSTBJPtPTaUVlR9k
rjMngVoIYuVOGQGezdnpt2mxRH+iGH9fwf01FZimk9GlnI1miOPgt+4qN2byB6OnL4ACrC2bpLcm
4i3XCPZ5ZZCiO2pWA40joRwXE2tDP5MrZHdSMWa9Z2w9ekMFSDk7OvQtNI59mRC7IdwEsKh6PF2R
2wS7sXRPhgcMyW/CvV8ItqfYTchQk3dXggu1h2DmUwK1Cqa04wLBJydBhR99n42RAYQbhQQiMVSF
Hxha8a4q0n8Vuj2Wf6ogBFHYTTWEVNBR5LT1cA8fc6sBrcEpxQwbvWR+vSR1vJSB2ubNW6BV2aO8
ys6bT6zwq/1E8UoWOjPlHFBOhiVg3IY73S3IxEBuABa8TKq+ChN+LmQF8pz/H2ukRnzsscoT1OQV
xpMsaCCxxWysBgTHVUa06tFym1f4HhfOpPWYsDeYQLtuEnuig3CmBQu7xcEel9acVH/WtiHekoFe
sWxKlu9Vf06++IlH64eGxXSdNn27dwNw8CqRf6gZDFHqvSXimk+nIULcJWnyCyCSV3VPhQhJEIP6
DToVwwbxVQ5L49riYE/mrielTzrBMKTL2mayznacsTIN2r/w02hnpUODwbtCaCbPyvb1EDNjXPPZ
uKe1M23mGEB4NOwTlbwR4CjwSQW7jqskj3jW7tLZxyy/BKyLJdta1ddJIR+LeuhZlkZEMMxfadLY
6JXJzeLCvwIDgU41yJ3PWV3HvEMLHMxgmqNO/ZIyvDv45g7jQAVVqZOHWHDhzgsNXNu0nVMUy4Mv
2JHZmt00kq9L6NL4CTPy12X34Q0ZQFHTJqBQvYZy6M6UyuqVKp1uwzAJid2b9tjB9/FQX5oJd3rG
afBoL+ft7P+atQcGxMza9WRY/gYMJZdHh+s5hImvziW23tTK3FseIEvTMEu2RsVnYIXxXXno+iqL
XoxeATkIk32TGwcjwKU8p0hKuaOvee1Dnmjhe0fJXVUo79K+ciA+2A4XCu77OKsgRdi/ba2DnZPb
JZcLnO/5HJwr09zQhETXTuffYsKe6xGT2TaR4TNGtZd6ecQL3p5kuFwaiYvhga7cZeviiz1lABMN
Z1xOMGrrbR8Q62vUsi+qtEMAiZjwlNb8+VZ8Kdr4JsYYr7EcuP8G/JgazEZ+SeXvXD0KJ//Gkn3L
Y+FvWS/361BC0CgtngycgyanR/g+Du5nBgeqdNhhZCUwj9IWB9gwmj+FZhxdGS6Fb/F5COJwR78F
7VsRqtOcgCBMmVA1LMJBFWdraShIeUHuxil3Tp0zXyojPw/Cvlqxq7DwmV+jDLMtVvt2k5lEp0RC
A63uptvyPKdWcQQGILjawdwngfhohmrnC/0ZxqBGG/77G8vAHYa8dMEiPaP5xC9lW+DYo0+2JXHG
f957sJHHsRhxmMZTCyVAWtUuhk3C452pdZgjtk2l/zrUUvCNJIutnwxwM0bnSAfuvqHtihryT891
f+Ygk/T75PF/HJ3HcuPIFkS/CBFwBRS2BGhEI0dRboOQacHbgv/6OZjF28zr6emmiELdvJkndyqe
v+iq1Y+lkckj+hqahI0YXWpQ5lPzwQMU8k8nnrMniQYg2YFo1kSZukfefXei8Bdaarl1jfYFXME3
kOl/otTv+OZddVleDT0dwWX0+grJwRCvx0zwpRS+1oJONzRW7bLRIT4RzJU7d2FSZrF717NwWalk
x3yczr0rz0kGB6lN3G/O23RPtJM2VDwY+K7HfsOC4lnlDvtM+ox2g5wR9D0qbZBueGLQXJSFpr3J
+S6I2GuJHDcPUEwIBhvVU57z06RVYIOyASKyim5u1eLWaIHbe5GDjYTOoz13+eJgSGrQuSm8q8I6
x9aMw7rCcJi50VYA+MmxMASsxI/cfPCPUxrpQ6Qj78j8GDRx9WrE4//n8aOljWeOxQ8DuZaIKIts
EvsestLYIXfFITqZazD1664vhrYPetBvgVa4d7MynlMcFzmpamsiy2inHdbgmA0C8uxh0dE2Yhpp
jMLkzt48A8n2/Jx2YZnn+a6vcuYzQFaB5Xn3rBznXRSnFKLQxO2TUn5v2w7/sGBZnbTmHfYqdY/7
BPG1597f441+1pqBw1azC+C0c4Co8EKW6wII2dnUtfgKR/bAVfy5bq1JiaJjx/gwZ1vm+5bBfGPX
8qPNB24oqrfjE5o7G82ICJgzUwgJ10jboVkCuJS4Qbgw5LaPR3Z6Jr5o+sSVAY5FCzrh0HCITP2V
SsT6WHQdTMiYNICs1dWek08Kl+ClJZTZZKm7NTsYiszxD6Yp1wCM+TBO2sXMHDoWPC+7z/uJYTxp
vE8c0CtGIX42Cpx+FKa82TppQ4hk6UGOrElEZpXvOllkOlHsZJdQkLOJVG9tYhn/a23vGV0K2bu4
rQWawHASYsYuCyTMHe9mbRRBCpgA3wWpaSxhw6YVyXy0eTpBXRiv1sTffMhNDJtJ/pI0+YWAPTjV
mSBxNg13GGnuKm35aVy79nvJxNal3YfXxOOjIUvbLyl89K2GtEJt2b863ZabhPpgv6UxhFI+BfBp
Wa6xVBcDMRavJElfiVKNZnqWrug3U5KXUHXDn6Un5CUHbmNlXi0+Yed7Ky/M02gTQsvC+KUvcVBR
gHJSpL+DVBp/lCyBipqKL0+WM1xCUZ71fH6YJ54zIC+kwb3oM+3A9aWRRNWtBX17OiGZqscFsBhl
/FBMXnu0eHHcWWb1it3NOqAYbts43edsDoKoHI2tVqXNkSt4/yor69KDEd86DcXSSeh0T7AJ670R
etEeHlq0i+O84G+fQuWpXS8wQu2ogW1iXEayh9J60S0eWX2d0ytX/WIj4jAx9FdKf7lJRKV6nC11
7nP3E8N16GfF8lZ5Ncu34hZrJm6j8jFuo2Lf8Sb0udFPkKnzFwAUOHKr9zxb8bAVQFmCAOWOarf0
REVgwV+b8AeJsQc65F4mk/FszMSzS2JlqxPy3xjtWinoFv/kAgOBqPsN8GIfFMp40IyKY2nOfher
vjVLG965cPI5ObITdkJqDnDuBxHWiyOAtBPHq7qoWrTfoPKsgzHXbgkTYsbLrMfjdiB4dlC4q1gj
mQ+FUe0p8aOM1Smrdzdp9S2F6j22Ji30Oy89weAA7UCWbpdH+lfFHoQAo/ZoEhymYhZUu40fBpY6
8SvJGi7DOlMI76gMDVbV/MVTw9NH0FK4jJz5UO2QOCitrZyn1hzfrLB8dfr0yH/uQKTjA/Y+DWqi
gqLSn6tseYoq8TEBl1wQ5QUgX00vns1efxaL/dabprkd43g49KUZMInG/vp6SmANYpzFi5K9Qra6
cMGBWp/CBYBUJsiEcJOUXACJr+dTZIPsdxJCWSlf1njYuiJ6MD0moGHeYblaGdlCYt10oJnHMbTB
Sk3BlA1fla3zWheT3CoFAlU2+DOdHAVOVvse078PXbXYqdC4GpbzTowdHWskoj9g2aXJsvIJAr5N
tbyXpvHjaZXj46J41uT8bHJ3ynpxc0Zc3PixKcdz3CAGoM/Ppn4tk/hTuuq5M+imkRMDPm4bNU47
3kBi12TTuMF/hmse7DvmT2+TGkbkT3HzjhEfwlKR/Zgr6CZdIpCPndoOC2/9NT82SuX5ELOo85M2
6aXZ7o9WLe5CJW7DQDIjs0Tuo2G/a4w8j45r/zYuOAyTGJDQ0GGteTpTY9PxALRfUZU+S7Ia2wkN
A2tphKU/PAN+iu9tOBZrPvgTAyse8Xz8V2p5wKGTrDxezPF5fFim6Zv6tKOMJFNOWpOIFgQGkty9
mzL1Q2nIu6wmmiOnOLwwE5hoOv2rU1pfXp0HvOS3mbGCsQ02+QnOaNMVT57ZWYeIrQ2zJU7rsUjj
YHaajxkj3NZq5mNis931BmI1s10LjNPWfdm3pwX1PrB78QxZ4LcwcyhFrmOBR2SN4hPVyP2uM8+5
btmnIm3ZNHN17ezh1VLq2dXjNuBPUZyaDHBHOoeCp6s/RZN4aRkLsRJ+N9W6qJcVz7Tie2g0bASB
cZOJ6LmLGDR9t4v4VDiGiREQJ2SN9drQx+vzRBPrybqfybOvs9OdGhLvfNv7V5cA4GirW2JF34lB
CCvrp3vd8S5cPPDvE+0f8xIsdFVyB8QRzXQGUnl5jzyQRrPLF78UvHxs9YE2zMATkV6mgGCjOAf3
jo3Dr6v47rprzFF5H03F9sOIBzaAHUH1xq7eihFgcrqw7gp7jakze7Udykho6f6wdP11oOmM2vH2
RBZtNSxgGbSwD/Uc08GSYEbrjaQ55J7ytiw7H/CjvYhmOZKjP3cWhY+pQdzBrWree416zdOZl1hW
3zMnXdPIY2uWFcYTakoRQHk54dODR1Q2H1llAdpPnxuclPns9ltc8c6hm+qHmK5aXJkWXvuhPCXR
fPEScSUgyX6cvDhoFefRNDnO0oGny1Xd2nhojOiFjGb0xL7H1OVumUiueZ7edF17MLt6VYa6fW0T
NrEViIdM562uOqCTovskpflIxRK1PIn+k3rWfuJbRP1LB8Y4faI8541ypUeF+21Th5SKu3byMJvm
/aQnO6Xi7IDJ/mJkvJTjRPJAjbyuYqN6GY0qiOn5I5XmLzQyIZzGGATgsPQmWCdXC/cRFCc8JoID
AEwblOsTF957i8p01r6kKKa63nZypkOUp2krpUgpyeIkSOsPFxZTq8+PDPb3XdI960aSn4F2fPVd
zQ6wxLRfDhpQAP6q85xrTGGoabQmbehpO5ptTF2YYIUk54wAtKCqNdfwgEKVf45jFvYd/pnOcjcu
Wxa/pVeCrBiyRMbWhhYuXkYw1AbUr4Cand/catMDhct8lWYIoYVrfhTZ8uI5dNBFGhf8Vk6PbOIL
P6paLFphxpZHb69NIoEYcSlKJB1u5gJ/pVbta+ukT5qDUBLncXZRim1Ybts36H7ko2PxJFTy1bVM
Sw3TOXfMXrtrIyO+tBEXZkEIaNdNHWFB9RiphSEhH2f+veRLRuO3SoyL5lnngW4uko7xwzKOAh+n
hXN8nu4wVH2kkO2DVLFl66IeVlbnIKVM01lfZsyac/U5JRhcSbeQOmXLsaP9sMWZV2dbQB7eNqIj
NpjHzA7oIHlSqTyLWp0Bdb/BvOBt15UlJxE/Xm0eeVOgNJ8Bi4HEjWe66xRmeg1kUVCYI7wa6C3B
DHeps6CusBKCAAsWqFrYiYy29S1M2yMjOuh3esK+zpFQp7GgXosOhh7EyQGnU2n4S60Pe8gMn+tS
wzLrHcOA/UCiRSLZDjcA/c2m0OnGS9bsRoIfguUJ+lhVxj+lm1yrOf5dlqF/NPros+t5+gi4nLKK
lzc9MwBcJ4yaA9EH6SWUkLCB2pjG4PhxI+Shp4DZkyk3qgwzzuhtWIKqfdFYz6MHCMcZhmfgJVyt
ElAaIF38LNLFYawQK/QUoFAzvlhrbChR3k1Y6oaP8G+1oh88e2hJUwIq72qgVzBzj10ys6Oq9X+J
BV2LdcG4dcLiVbnjmhv6sPBwB9g/35zc/Nap5NtoCmPNWKF/lmzdRUt92aDzS/hLiRZCpMqxx3P8
bUDpX+2BmaN0c3FWevtrI1icuKPj9p8Q02Mpr8Uyf7lVfJmKlK4rPey/Tf6zlLEy3rLdpv9m0d8r
el9eHJkRLiWBJjlWfcIfq/9ftH/QgM6YhLsNPaWffAWey3bd39Ww79LKfc4ohqp1NhqpNZ9SZ+lf
GebuE8U+e14euNzRXbpQeKIw59A7cgck4q0ubfch6Yfw1LFfuaZOXZyIncOgmqlgo5GRCrTIYYOQ
u8AxyNBZ9z0blb8468ZvMKXtNiOxj91O0P1A1tdfCBSgf3sUHI7V8qAnk/wTTEpkULMaaxxe0JE/
h91R9jrhc98QlnPfh7k2LktHNIHXWMG+CXlpa9GzEdDydO8gLV0Ups8naXLQpuAfNobJnQN2Cy1+
CPMEhz9r21tLY1qE58KR+yU0TH8C4rIVhqJ0KiG2IJPo1rncCiojXc4stcMgsljXVrxbBHMS1Q+C
GVmaGzrmKNfBIgvuxgSgHLGJhuVt3QPI+mhi+5+CliGhCYKN6esdpthPvIOOP06casZk3JPYDJoc
GZMekIsdU09iSR1DdYTw0FUtir0rP5CAshOUAHxFWmuvCetEP+t6sYUphHtRuPvBg3KOTvGiairU
4sWkIao91FX9gpGl32TCs89saWiAom8m36qqW/Y9cJV/dTTA76DjADNJ9mw46Zs+dMkTPP5Pxxze
xqn4VoYqCeTWzsEwsprNWE1eIRt2ujN/lZU4LY3itu+8zomkIqyuOfuEvkW9afd5rv+QNn/oEIV8
U2JuINj9S273QM5wugcexgcUi12m+JQMkwtIRdOm3dS3eXKNbR86t9ZGXuA2q+4GG+E/qRjoPSrH
Vtv8Qcjss3HMR3NBi+bT+5mUPj3wC8+IfKx7yGNuZmk90c6WH8F8Ny+UnHnWTjNzejKaqp6CZt1I
mzBi2PALIIGGVYNUGahSnJdy5Wv0O6G5QCahcpYZhnW3mJ+VbvwSpiKPBxWYV1n+QQjeuVo8Db6J
D6EhP7Sppy7ad7pzRPxXvTnlBxZNpE+5c5ASJWA8ej7FiiCbGqxC6tNz3LzhaNA4g0k4BYU3YRe1
hDnQYFFUu3Fp/qBD0fzhvnil9aTDCAlwjgdjS0FeS0tb2bSIZVFY8MqOW6iUROU4LNWmSyZ6n4v7
CrS4qs3MB2ahee3iZ60Z/YG3sm+m1yJmxXT7PNZ0Woogz1vIaI1whs1YM3gVZXe1AEbD69k57nyy
6QzwabT6dSbrtaxX6w/MAhb6fLEh2SabcZqQnWzdEnIrYxsodoroPVMpyn3dja3izBUZyivCXYRC
ncotm2MvQKxYzg1E/rtO6DYypXTBDphAVAVI1E7Hxqzob6ffNbyycTt7c3G/MGMvffmAmeyZA/Eu
wjiP+lfIvZXhJSBdqQuKVmtTkgKvo71OY+iZcr4mwJAxBTHDy9Yoog8v8pAKEyo7huVeYCQl6BLi
rp0kX02XZZ3WZPi1cA2WqUabS9Z+sl6+FC6mkgRH9iEK+dZ3hLh2ojDuiobTM/b+qIkFntlS2F0f
lA7pt3Ix2GWRK3dO0oi70sbXkVq8PKYoDBZ8xsyl9NdW/VRjzTHPS8aRF9cAyJy65VDrIEoSjmj8
rF60c9ia1yJXu76WvzbASbdSn703EgXEZez38/g7C24SZQ0cjNasgn5Tve+OfTXcubQT+V5mzq9N
7v6F7UyE0YzfCACeLZeAgMahTWVhhNmQVBH287+lz3+snl15jpK7BvOIFBGy3GDA8A51ZzQfjg7g
Fq8JtqZtabRs31lk0n2g9Ta9KAi9WCzsthw/CnqoXdyVq2ONURPWQWd7WPsTXGpfduWssb3OyKYt
ZKiOXi/PyJ8pfBTwXFyxXJq4GdLASKv+bZZrpGimgylh15mk5XOfFuOhXmo4T/3kpO+FINZ6VE3E
K7pL07i6qdkdtpwkWkzZmYPpooNwle40feqPYZqoy8jQDAu+vy3xdIaFcWOPvcN1z+SaGW/S4q/P
C/GDTk764Rymnt4s95gzvjCmPhKvOCCZX+jcnT7YbXInCJ2aK6h8yYnfMwDgPrQhpnrlfOpiO9x1
VcrXNSm/MkJBYFR0gBDg0c4JU817SkfZgRxy7BNdGqDZAXfng5NHsCL10eZ8B71JSymmvmgmpRZX
48/AycgbamGTIXNEwQpRHm9FU0svoBI0flmk3Z5yQfu2X2W0dmKu1pZtDpbjNmoyfwLKyHKEsuXp
IrF2XksTPtShL4bihS4lcNY0JX1QKWw/mLLJXjGcIf270ZJPOws/xj9eufq0i0fDlegYefYYxqzu
eLuGVFyAI0KwHCciKx1wHt1OqKCXA+2naYqkolvW3B5oVWqLV8n0EvqWpbW7ErF+CqgVRkh0LeLw
XdMy6zVC1AbGwYZyOc7OYQfwUYOtpRyIBN0QxDVTfyrL6k1GjnbIIfP96GnVnOy2gNnD3r861zTs
bZuaTNLaXZdd+8UzI58g5fhbYMyXmBZkd8TziTucL+e+hROzlcSXjgLX20dSRVTDh7Jox8A2lw6Q
Fk9tduVaPLnbcFwYMuzVcNlQi/ZU53UCz7DUU9qePZ5nynA63NpKcKlAmh7f0cnzh0Lh83Ajy723
NbP/zrGCPYYTKnmkCgw+1to5SN6l/IRGmgU4rfmhSVirGtnKGxCKaM9GnnMkTJAMK5XtPWhYe4jV
zouux/GWFVt1Xdw42S+4dO5Smn+P8DPGg4gb+yOy6epiX7qg5LF/aHEw9F3m+STsE5jSoNo+TATL
K+kGjs2GUJZP7qJ/msxhCGAHISjYXtWYlNQ6vHSjzsq5hoKBt47NrMQErViJrUyE2wdLQcUowKw6
+jYw4B75qbXWLgV89DwlpIMm1ia2Xw92zI4dmAo3QKuYL+EQx3zzuSj8uJa9eMGgu8UdPZb1I1bc
cOcRy+c+NPX3XSScz7ztKcysbPMwNODWOq2CKtlpkuq2wU7W+BV9cKZIXHQTOEvop9HdBCnwgHF6
ebSKBVhHl47yodXN4UDPZnwBudh95V0/f5Gx7G/8SJJH/H/oSlViYxrLnI4UXCIiCjTpHXMuVLLC
akMZlpSeQiRKA6oIkkeqRvIDsAfADSQL9OlCNWIWb1uCWk+yyIZPSJkCz2FMZi1AueGWjiIzZKx1
0+lFzJmRPVktC8RLY9HMSYgUaUxoP2kDxE5rnMcMOQDpiGexluIkSu50doi9oSvGPXtzeWdW9j8M
VTDn2VVWBvH/xlibBUdOU3O6j4A8sGriYg034BnUBp4ieTe32W/WVfvCiIC3WsJPtOi+lVyNojAu
fK2xXxKoNdimrS/hyY9KwMj3XONowAjxNWg6MMOyb42Q20Z1YKxRzVgiuc1CjQUeCOqS7AA+qHbk
8EL/8+RlGL35LqZghnmL4yR1Cn5/NgqlT33Xk1WFMzO1lY6AsVsHGTiZaqxQxtmMlKIVDohmomnD
Uc4uKLKebwF0NNpUH3Kr/uaGwOUIEhZzlQ5nPtyl0RgRehucradrj5Xh2q9xHt0iiAJxw7qtacRL
xTInEEK7Ad950kdH8w2TexpANFwFretPoeXcxY5H8WcNh05YJRm4rsZ9jimTBQI0P9eKXtSoNwHv
zfFgyRja5Fp5OgBIcad53vCGo0kmj55rr0aMm9kacPJZ4Ey5MatEwGKDcMyuS9GW6o4npZvTodej
GFqYbm4zAk3YYrjQFLxnK4333WDGT45D4WUOhSl25d8aXydtQ5mvymzkJBYApqmskyMbvFkmCUmI
PbPnIx03+77UX4WEi0Jc5NwryEOYXJ7/B5VI7jVJ4nxAV0d0oR4TM1JBYwbX/1pHcEt7G/49LU/N
yjIhoHJll/lDckWwR4WA3+gUtLQpFVewcbHTiJy2ybA/xrG4cdP/y9lwHCMeWx/wxVdXMjdMXfbb
E3Pn0i2fXIqLeHa5vYl8tDf9irx3hz7esUmCHhW2t5nqdt+u1N8gtJ0Hh3ZjlmxZPS5tWzFiAosy
47MHaMhQkFUHQLjjNmrX7K2GmSYU3l/WRRcmV/qXu+bJLJ3BF65k+5dIqgMXook4396lw8lVU868
rYvyV8Y6k0Y9lfwGLdR8Vy6HHpKWQhm0LXzKVmn/9VMGvgVU8CK7Zy+J3j03eoRY1vPapKEwMkln
GdR6+e5szoFVD6c6j/7MyoiDpmnu1ju9Q/ySnClf5FoTt8xrb13qndy0eB/06dSKdjdF83eKRQHf
HwPGUuIMLrWU4atY/EZhU5SUzpALi8CyCp2FIUNOapO5y9MO0gRHgCOSJ2fgg0I2hQYSU+bg0t4L
O3780fvkodLbp7KRlJQl5Tmbkn06aPUuHcbPXK3tqyJey9rVq8q0H2Wk/1B5aXHSiC4Jd6LJapYh
+PfoZIGNVV4qjjarcmbo5QH1FPcDr5MpAkvQOsa9SNFYhnl4zdW4U3RcLDikqVhRO0ODyKaDa/Cr
zoC0nXkH4LgsC+v8I1fhe5iU3+vdnNvRTRPxu0UpQODE9U2v9W/CjO9TY57NgmM11qAnGkbxNXnz
SzHRT+l4r+wzoqCPYTfQ7+Vhb2h37WAdWzyFdM2fDMqUtKXblTWkIyCcF5MJeUfpZ8PyMPrg8zrE
lINvartNttJwIYWJ/pTbI8GcprqzyX5BAUs3U28cUlaWdWF8uxMOmXbNxtO9zWUO+tXGaoZzsW5N
nEKcJsxyAeQdsTEZF7F679pqumAgRAQANx4IlsW+HICs1ioGHjujXVL+yY0DF2kn9n1e1lvBc8PJ
g52Nlh7tTiDta0WnbSDbkEpCUXhiX/1FwWEaxOzOiF4APWj1ZptZ6lG3aUUo25wlSXuztP4mCWkR
p7B5PzQ4i+yM+Yq6IK6m0rS3lJQd66EdkHnGdgvGlPOhMO1TiMGTdF77kPaJDdeN+VFYOBJ6t2l3
AMj+kMQpIujNE1scseEBuxZxMlyINO27ZrhH3LulEz5QM+uuMtOgO2k81xGJNNhWf3O2iim6ctmd
cgWFWVoOoH6kS6FHQrzCYnrde1H7jytPusma9FWuZoeBD8Cr6ruWdefOqprDmq64Y1JPjmafUtyH
tcDK1QWhn0WslVwTcCUkIQtEgpm9dKj5jRjf4ojDjTTih96a2j8rlUcqd4ZrUjTDKXJIsHlV8ZuR
o+YX5S6if/3EnPAqiQJubdPJgpJ2zw1UjyTAHY45RTvJWrIDTMAdON6u0ykZqniHQndZzYks7Ous
uOo1xlyZGPdtoqqN108/7LiZqZcJ311HDwJ4hapmp6ZcYl5L9Gc7zf3aLblvNCw3Ul/wPvBQG01/
BQ7P8hfogGXBt0K/OIlGv1aSO0o/sCoIJ5Dujdbt5rK4FonxOYXyzipQUeY+f6UObnk1Qql8Q8xv
cWlSzJfOmB1p3or69i9EMwltU1FfA/RrXDh6B50GX8ACeA/m+l4Xnj+hpPB+MbiWLBZCP3jgnVml
l8yJf5DfD3Nd5r7M5/csjqCpMBskvFsLi+2CgQkdNoADbVMcSSlgWi75FHKr2IGeg3oqR23XG03H
b1KcBHv0jyyvdlHlka0YxQlwIYxOJMg0dbIjmPpta+FdNsa0Jebbuls31v/4n+G7dLgzufCpJEOK
OYMFatjmN6rtHzVMXeNKo7L4h0LiomyX9klL56uRqAeyRhQhp3NEzC0+eYlzphL3Yyh0rMXdzJcm
+Ylc41qnAipFbj5ie99Dry1XfTgKENpPtpviW3R/J5oFYT1iPjN0g3d4Q50CRTSHWuCQNhYlyPNP
Ds3EvP2wgBLwAz2kzeYZa0q9JQF9MxnAATWmxAImeMkcH8FQ6YGd8K4AW8apXbmrPGb+0c/KdSQN
cVfX4aZl47jmvLO3zOi3ItFXe1J1Hgg0JJgk19zMoejgLETAUSCHD1gIqEUBdsBXJfd1p75J3YOF
lQ5lQHEfTayj9z3yZUsKfGk4NgUOtMIdhE907r6waW5wizLdKbbxDCztLh/Dh9pyua+kZHLaxDgT
pLvCueNP0s56wO34dTTHf8BSp42KqY7Ge36ksuOolW18F0XDVWjOPrY9nG11dc/8uRYx5IBVXCLB
Y0OLAO993rZ7ZHqCBnp3P8QdW9hU/C2ud8SJxcEOvOzOqUCSUCX9XBCDpaxxolAy1cZtmKMnFSbz
aqhD14pYEfZQGFWW7TQWRYzPCj6U/lUOXGlFET+Q8P5QWnU/Od6bEoqGGOKfZWPuDae+4BAoth4v
2rkRSMJ1d2zxg/hjZX+P3fTlJtUeFgDhTF07E279IwD3PMzxK0bZB+BuH3bdfuFI5xHInZZNWkFj
gWkeWFJtWfHy7Ovk6+WyfMUN1yqkzy9drRiUBNMAL4nPSI17cOhUIoXZfUGoAlOo+0UNwwvIKe4o
gOzNnEoXhw/K1XPdr2ejRw+ECz6rGJ7Xkt8ZSuBLE/+K3L6nYUNDoE4Da+x/65TterKevzJ5YSy8
RyL/jrsZ63tqmEGae+tWyXls2RnAWUkf4J2jv+ZDGAgTq+bgVS99PMHCo3YGb9x8hAVPEHdqhS9a
84hfmrWlJwYyr+tFVcWXyi1SYBx8FoTJ91ZdARp3QRgOZlAZRIWzPjmVkfesahdgJNrLFMv32WzE
KmPdzWG7BvJcP7HTS6h5T+YyL2tQ5Cq89iXWkiPmynJX10mGsmyk5qYFKIHoWyynos+IexRIclVa
fmN+AxsY0zMjVInPE9N5GhsPIfaOTULxAIEIdcOdW7D14bY4JNnFBpmf15wXJfMOu/X2iQ5LQvg1
qVYzZlIRyS0CaAX5ZeLrvlI6Y5ehKrKIqQPdbIV6mfgwgjZt0F+6aj7nZfmaFu1jAlQ7GKUBa1zH
YZ/KQ+NB+CxC4pZL1vwjDPXLWxj/Tal/xlXLcMdKDKiw/TZTBRC0dhgSIuenaad8+8WM/cONW+vA
/ohgkG7gbrGZDaVWegfFv7HBp0Ye1i3GgE30tJGOuOrsTF6H0GQbSe4SwbTiN6p+em5vGK915ESz
cvddm5eBPRU4A6Ini4HP16vpaI0dHdCST5jPDGNNnWOSMnAkjtWNFKG9LS33NRmG32mEjkqJ2ndf
A3VVo7e1F0ptctPEigjXtxe0mZTagyW8J0HcdJvpNoJ7XvybU8dEzmq75S3Cv3oyK4YitiBdV7O2
W30ZaFHqpBbX/RSuXu7S0rCA3mDdZ6UYseIAgkQ0xCtClzE3kWSTrbYYDT9JG/eSUpdyKiaoF4hr
OikR8JImnZcOU68/VwOBh0rjN9j0UZ2Z79KjQYWtVJehnM0mOp+TO0Yw9Gko4V2UNIbD9ax+eQV3
l2zQuFwjV1HmM0XCstA69Pwfkg9TPqbhNUYmx7V2UZqHgkI1ZLdaaS7LqxGiiJ6COt3FnWV5u2ip
PbIj+PbhYTYpqlUkvOi4dNyttyal4GfKTccQOllH1S1mtjDelUQtALdhZ/wEEVB+OZWJ4a+uR+qN
AIrRZwfd7lbrWAgsuCOgDFeuh1/XkffluqF36vh6R34BBOwi0DeUTyMXw3QcVvjDJWSWzyWjAnij
oSDcOoLSz/zXQS3QLPogDS/7F3GfxJHnqZMkRE6JQC7W8DgQdSxN5ahlSPWSKyylLk56pqS7/avd
kVByy9RfHBtb2DewAdF9YVF6TGg2xkpuILxhw3UjluLoZO99bfJg8P30oCDrMbtyDqnllHYuXZCE
0tGNFm6t7yjNhLkSk1NeTm6R3IzO0mCEZRbdvfmQQrqZLMDllDegWE5pzRwMDcD6HCIwAbSko7Su
fvLnthBrsIyzaEcWlz5cDO2s5FLyQ0aXm69930feZuFJO1EGbuxmrWm+W8lZxPqacdoclfO+GJ73
4xGMfsSJ0xNuMQYxfQi7oDGzTSVasipn6+BqRuIeOsdha1J4Vk0IQdNTuirKlDm/zpvu0ytQvBW6
p19zNdgWunQfwjbW4n1Cn8jVKSb5mMtYjJuFjgPGajiUiywZNhRbaLCirAKeGzlAwsLXKlaRCVPF
Bk4adRU2ZtwnfiaCmYZv7RFLEPv90q0ZP8khxt2LE4nCwyKRdY4/9FGTbil3ZUTvIjpUqwnJKcYX
uQUZlR40aZb5tpjmLN73Rs4LFeXXfZVJn/+T7oSlShVuyv+nWzkmkBK+30ZL0OpPKA3GO60N5vRF
fwM3ehQ/q9kDk6F8G4XQTfcA+GOdY52ysI1Rd7rlh1BgFCeg21m+WYqyoybScJNNT4H3l0xd7bvT
sJRu0WSIQleT4gzV4gYLfpOJ/lxUeC0FiM59WNToYq49R+FxamNOhiEM1T6sl+xN4+JyzkZ4bQzF
ZC0xS9R4dSIqGmzFgI8TPYcrlM/UqdI2W1CCYJaavy5SdsUwzscF6kgUyKEDVPV/2Wln4QMlSe5u
m1Zp29i01CGxBmlumZ0WasFsuiFDqIrgEJs3lsOKBAmqHBNmtLyYHpkoGEGF51MvPeGJMRzctKgt
eLMnsCM8O5VsWBW6KFGYT2QZRMrtjbtpAeuGC4JCTfyFpJXB7+JWAePbmzXlCVZUB0bbG/fz0hl/
XCTgL6hCavZxodOLtDA8Ebz4Es9zQanpIxxlqOdkhvNhOwwdVF4qwSkAdIr+zSVssKthNR3/7+yS
aOu3lCKX8GLp8zBSAG9m5/84O5PluJFty/7Kszu+sALcHXCgrF4NGH2QEexEitIEJlG66PseX18L
WZNkiEZavrQcpKXSEgHA4c05e6+tI+Sr68ZxmShnyS8vjKmsadbOhP4iXWjuB2kHRIDEFsoIGz3u
JsogNJ1dyHPZFfa4DLRg157Ib0cuhFrgu1mCoR7pIi/S8cbfphlNUUzKvIRV19nL3BAntDKdkkKC
FQ9zt8tC8qMHtBAZR9WJzfAAtEOdjLrrZtSvXurd/ZuXR+inCMKjw4Z0yZb0ml/ZVA/GCjXq+FW1
KMf+Tdx8GNPEC451h09jyFHBC584iiyfgMKHzg+j726ohJhYXwzoNTHD0mgitQvT9hAb1CnrWIsn
YgyXaEcVXaMttG+EiAWNzLI2FPqQtHnBKqa3IfiFbVT1aNKBrj3XVYE0yodqsCfYNPoZqZATX+8Z
8V6VBTrSzCg45HqUSe7qUfDaIwLvzv+2ekqPoreKA16ZNkDbAHuT3Is5fWz7uO2u6qYCqiP4Jisq
x1hldGZKa+X0Ttc//+u//tf//T+v4/8Ofhd3RQrsPv+vvMvuiihvm//+l/7Xf5X//98efv33v+DP
OZK1nr89y5IutRz+/PXHQ5QH/MfWv+uub/BKGO4BuC29BTBQ6y7vQ/Am0nrMoVGtx54B//FF7fcu
Kjjhk88H+VCItxelMOOHdjh6h3CKghBZ78hxT/oFbk+k7J29+/hy6s/LeY6yEBCaiCW1tfz53+4x
rRSdkTRyDjNWbZilpd988wix/OSunHcu43ncjSNNlmJPvr1MZY29MSP8JUXbBkmirIeOKearC/9n
E9dGfP3xXVnmH9dTJq/NUaarpMnR9+31BmfUnUEoLNF+LfESNvlAYzuMhz5vUoBVln/dLUmAQKuK
nbAXWXC9bFc//hXuOz+C/b2yBApzx5YX48f2U9JqWjM4+pjNQzSiafLSJrP8qbOuzqjgpFW6bq2C
5SUdLZGv//nlpbAdJXmMjmdfPPPCS0AvkztxdPIhemCxbgXHnJEDp02Lo2apXBCf/dEBkHH4+NJ/
jipl2mhc/rqy5iW8ffwcjOYwMzIev9DFjONLzmThAnD0Nh9fyFpe5NtvlCuhdbSoKNAuVxcvOhZZ
jY1dGIeRcw2Sc51gsciwhnz1wOydWZA03aDGrfDRdwHNyk5N1rRBnupQH5mc/JMf9N47tzVTh+dZ
wBYu5wzijogpSqLg2BfGfQXHcl3iTN/jY/w5+1KsdV2Kh7wn8+TjB/HntMFzoOSkPC5KRMHFWJOc
JX0Tuduh8szyFoP3fONESfBAyyl+/OeXckyoNJYGxyIvv2VqC7xNg3EVyoRFy/Lbu9oTCGUrz/rk
O37vaTpC2VrailtzvLfjqJq8No5aOzg2hiwV1SsLLj7S45I4uKWPAa0l1XQgMdojjsNj9PGdvnt5
ZxlVwoQjevkF9YnfVzbSLir6usGokEcolal7SLPAZ6bK18qcslVTSnf/8YX/nC65pGK+NLWrtCeX
H/a3Wbkrpm4qBsM/+Ehrj3A62688a33dWpQ8Cj6kl4+vZ/01Li++I0tREdWesGzTtC6uOGS1x5+2
/iGP4klsteIwt558LAE0pdoEySNhGc8Rp2jycQWO6BX+L3aH8OaX7BQKACDiyK7qrxrMgng4JLae
NaBXokpskux+FZ19m9BxOSW2aMsVkx6CvBE9/FUsbTA2PdWO8GqsB/cOYAhetyqOno2hskI2ujUq
Zeg9RJVWkcVxLIvqBOYxzwWVgllZ68LJnFvb5/iwpizmvSyr0JPJ+c9dNjTssILK6WE4ENE63gRO
ahIQhCF3AjeEnwDyc74xyyxCl5/m3tcUzeKdVkQVVPGIVGoGaOJcWcVAiMhEo7pZhXbb7SkJcBpt
sSh+SwFiPmKDw8Hm1oZF6S9S5jc4QLZx6KoE0AduguYeojJK+lAoRNyCoKvkxaV84K8HxcMEWBLN
D26dcxanElAibMhmWp8cbGzCtowG5LkSlP1XWd+23bqlk38/IF7dm3UyvhK0rE4aUVJArciBEwR0
sce0yv/J29sZ1t+NkRcg+Kq856SVsz7OBDIEQO/FMH43xRzdx4YXI9EqyEhYtZPdf0lCoyYHKqB2
k0HsfkxpDteHCIY1JFyR2V98Mpz2WdK4t5xj0J2AFKXvm7C1/uVjHETVTzmePEvOyUgYCMh51DXd
ESTfpfeAoh42dpHBjf8CsAc4iRsRXbga6OL9pEzOQ/94nC+z4OUo1wpWwDI9W8g0Lr4r6g00IJPo
OJd+vIYSEhKFTbg9uenzRhMPtJl1pI8fX/SdqZnpgwFHZcsUfM1vLxq6ZtFHyo0gqRi2v3LabKSa
qrT+YYctiZkfX+2dW+RqGhmzbVPzFBdT5mSaroBCFmHEdvBKG2EzUPWYOFgUfdIg9ncb+GYy6T+Z
Qt67ruWwTfa4Mi3Xi7uciNBF25zEx7Dk9Id7A3sux8ty79VJievdIGhx4xDI+cku552pkiKqtjk4
utLmKb99ukM01wkg0PCoY/RR45DZKTB5nEUrL4ZpyKl+jv/z8SN+b3cppOBE4Njsq2zzYtNsw2E1
O/IKj6Ud56vQzRGn5OyeazWBtG4TiswoOtZBTUZXDOmQJkzb//NVmBmC7Z3Jyuj+uTQaAfZ5pIVH
mCr13i4hSGKfjpZelfHJkFqGzMVXI6QjLSx1rA+WvthbiCRkRFVVdCS2JFf71GDrd8No1ze2mWVP
0GyaF9caaGrnswtzv6i89JMN5Xujiw2VB+1LsNW73N5EyumLGNXYsVV1DzrD/RILfOno+H8KNGj7
krCaf774cyKiParQuS2L8NuBpa0FmyBJgLAaJzxIJCJXsdG/glYi3DldGDEF6VNS+eYnF35nvmB5
YnA52mWyEheTVOTXSJAijg12g1ge9Oz0Eoi8X7mD299/PJLf+XgkZlvFcm66bDcuJovU7/sygEdx
5Gyw2CLo4hU5W+WocL7KkjLhx5d751ggLceU+ILxQ9iX+6nBlIhkqy44urgf6K+Bn413BJcb8pMR
+96F2MeIvzbDihPY23eHcG5y4pRduMRRMKGXj5lyq9DFXfPxHb3zaXA3fIQ2pxzPVhfvylG2O9cW
xw8dUEWhUrzkmAbxTTa5P6fekUTG6miTj5Bl6ryIPrnN916fQDBrepJsJZRob2+TEBpeloT5hBhJ
H0rhYm0opPt1hAu4U5kRZf/8dpVtsRG2PKoTnrn8oL/tS+n/NHNXOPYhiGsU7dh3EanB6IT0qKe+
+w+E1Tbcm2R+FMcgzlx4yWld96ePH/pfRYm3E5Jjs5TyUyzUh3+c7nsiEcKWJiX9CIQFRSfIBjEQ
M3YrbMrrEX+K39vfM1YkDFioyhxtYq/kIEqiyBfdeJ8M63deg22Tw+bi8WGCvBwEduHpyrEqzqC6
f6V8DBetw5Vt9EN+LThk7j6+/XfmB5u/OOWZpgD9e/HR2r1pmd1cGgcjNeRpGMzimIRl+CiJbtt+
fKll1//2QSuu5DKGPO1Y6vI0u4RHy4St7SFCD/t1aFBVSEKJrhtO5OtFRPatLXDQmfSAPxlp796k
Fhy6XIpS7CrejrRminQn59k4lCQX7/shtjZkGprrnJP75n9wk+ijXcnhhyLVxTcc25lNYOJkHBwb
63XWe/OprtpmXbexOFR+A1GpVLQRYsADH1/5vZvUjGTFcLZ4mRdXljKKetEu0W+DOxzhUrQrYN0E
huuue/j4Uu99MxZ0YooEjFKKQhdT4oi00MrNnF0oZu7ZydtNCUXMMGd2EIna+K5xIjj+sXaS6y5y
jkvq2NoMeqyJ2CNCefvJz1lWz7cjy7GW4y3lA9fx/tguluUUiJR476NhyIfRpS/miU2H3y1pCM7V
qJAA4pFgkTe7CX8tbhUbakZQf52L+Ol/8lt4+fwgG8KtvljpkUUQMRdmdPVByu2aKHsAZZGuItPC
Hgwr2OHASFRjnlw1o4F6EVHuXNsvLdq6PB4/mdMt8eeT4ehv8ZdJ5c4Tyzf5tzmWbETuPB3DY1JZ
ix4dfRxCRA8EbWBIL9pR7Orv+4lEYI2i8AraffwkNSc4dJjqW0HQWvrZT1rGxsXLYk+/bDep+Hjy
spApvDkQtsVe047T+Zca6+hFBWMArGfCvORbi75jGiSks8Ay5Dnpl9k3GRN8cX6TfLJnee8BKQRw
1DVZ4C1LXax6BhY4VOCNcSj8CgtanX5HCAVHu3WusaO4ZwcfPIHnlfHF131zKuLBRlBhQ4s0oNd9
PHbsP+d+1ngtJa+LSeqPHRR7/050Nps1yvnJbTDI8WdAR+GrzEkg2Sni3hF6zLkctjWGPw7zBbuV
xVUPlylLJGclgnR62kBWgm+bhCj3bOeeesVylD607AUBWYSdhfVAWyPAujSumjWGE1psieFkP60k
mcubGgFtSxHZ9C1OsEbyTLksxLQSd7jc7UCXV72Cn79pfILfsZTl/qlPZ/lMPG0ARr4ZKWxU08gw
N9hqfiE7NToThjNKMmq09VpaQJCQSMAQQ/JUUd6pgp4mGYd1YG5GBgzvKkCYSMJ2gGgKFp1BGpUc
XQJtEj5yutPIxDJC1wS5k3ZP0/WqDMgvESbmrU9Wjj/eCH1Evh3tuZ7JSfjyQGiFnJYA2epDgCvj
S991I3BhQz7KRJS3sgZk9ckQuPw4lutR6HbZgAntXE7i9DMF+qLJPdDwe0QLUn8HzensRW4ah4+v
9MeudrkSpV3NXkNSrLtYEwl0qa2AcXiAyyapilXNvJ6FqozNx9f5q9j35nvnQhQ9pcMWD1i+c7Eu
ORTLpj41vUPudl2zQj7pIAhMaktCzBrkZlINEIPJKvH9S7y7+4xiUko3IYq/k2eKoyqnHv1UkJI3
79LeLgC7VLqaKJxSU2V5q+JrE67F749/9/KzLn4286Vy2anwiFhb3s6cEbL3vp4y91BjoV1nFWKQ
esxMOGBF+8mU+O6lPGkvXQemoMtqB/awEq+f6R6KIVBPKXEecAeb/mbw1dd/fFOgUdngW66jl8LV
25ty8kpmI8dUkFPWdD0h39vPOAdX4PTSTyazd987O1lTUjfSrG4XD7BSwOMt9BsH385JzSnUVP9u
4CT8EEbc3gQcRcmOtLG1+GEzv2YjkKz7WbTpF7zwBkzcsGjupcIOi2I7xF+Z+1FSrTvQEsd2aIfH
KTOLz/Y1fyyXnH5MZcG3WEpAtnsxVsngGGC8pe6hdaglmxGK+hLpyMYyKAEFoCyOvVLyLkdhfqwh
gO8L1ykJolgoHDbkx4/f1jufqHa9pWLAcknTb5mc/rZ4m77yKyI45SI1p7KdF+EDkLVPb/qd4eeZ
tssaiCTJpAr09jIZdxQlPmc+lhHvPBQLabSZqozgphhy99VQ6+LGqVPUmQHzsZ86JUVAShUUlpHw
zHmR3BZTiz7b53bY5FE8jj6ZF9+Zhz3KUtLTNvu8P05FnYhxOfezcwD18cMx5HS0fUgULMftvSXz
9JO9NN21P7YpeilPLY2TZSdnmxcbg5RCt6boLA/JnJXXQs9yeuyhXdYb+jVIvANNeiZCI6Fpqy+Z
WQquPPdOOBrPISoPMyr/n6YxZy8a442+acY4FuAakPtiC/WfilGAVgQ76Za8F2Rz8DDOAyYgdwOk
YXrGjUvWC3KkaoMeb9rqYZK/xtypsRJFRPPt0jonBlxhGGT5rhNEgcSYEDs2CdIGt06ngQDATHaN
VVSTT3nt4HQd9pq4rYeGdOnrcuoDDb9ItPALka0jsXbksfdD31lLOKYLV0uDNLRaVG6lE41fErKH
/VVtRcPjCM2UQOepIu3Y6uoKdkTY59vZm6z0yDIdTKvaQZR51bhunL7QwZmfDSHCQxlMltpVKYnl
67YMTP/aYBN9y8Fc3vRtZaN1N0evAMowESXYx6rprgDB4K63Hdm8jtmiV6vYJkEjHLJX2TWoODG5
qWcTHeNJ+3P+FEoiKWiT97ROpqD8jQXHeARLFDQr0EWmeeZbwgYBTG9a134P+ivvgyXuRspViLF9
7ztslEGLWyWpvp7n71ITvxSNFWeDoyDcjlnhj4cI0hdUpAAt+KaRE+QmK417WAHkzzpbD//zLxXP
HdLhKT8rQdJcTQLIc9EriKfaNbHiTBn8uBZoKqaMzpwP4Nj8b75uCi5hes4e8WdEsGWVbIvB73+a
1dhdd6ljuAhwqhj9qUXFCCF9Aq3BYYb01sgec7GCYqcIGM0omfeo3qKbaBprlJNI9pNT3JHL1WDm
+uHZvn6xiZlE/deb9QtaJIv7tu3iC1hfjQsEO0G5izT4GSJRjZraTDN6TnuD5C+MbrqZY+emnZW5
tUrtAflZsn0WXKMDhMJu5KO2Gfo1as7fM8pTELeEQiwiNts86Glunhp6WPvQVsapcs3gIQmRh5PB
oNu1MiM9bEOgZdtkiqDz8Q2/SKON9drVefOFsKwMyZtFq/bOSIhNIqdkBsqe5fVam6IR+zQirGgL
xVCeDRSW6yhuTXH2abqRGL40uB/A+0H2njmNJFtcuskqa4tk2xHrOWxzlQCi0rPj7fup0hBH3PxG
1GQT2f6cim9EjgQ7fBn5deXoAUN4nNwJM1LpFa/H3rldkGwxUZIROZQtalE9tObPGEgNGK82tx8q
0jHOoOLwT9AE97+xi0IlC/pL/SRE04WQ17feTwJr4cWGmoyXiv29AUAFmwuGcuL4ipj3LUlFXzIT
x+SrO0bI8CGpVXdmhO9S4dTchHXS/k7Vwp9zsPVX+84pBagvp97MntmcbGr/WHBoK5KTOM1n3zKL
L2GUFSebDdaVjMzqPI+K4KeuxqWaj8OUXXm5URLWl6b9kWnMvQ8J7zr7TDUnMxmm20AZ9Q3gbjTY
laf+0zZ5Ub7EWLPCDYFE3g1ui2rkfeXuLWnn4uDqunb4qAvnFUROtUmVFe2g3NSndkxDSoP4x650
MuKUU7CvjjYy3wWTJkn8G0c4I+MSMBgGZFLH+Wg+SlxfSEH9qBFklFj1i00gpH8LQYX2O31dEeFf
SvNdpUH8gPYYwxcRFelhNHJji9APjoQnxgfST2YAmR50TWEG7mZqze6p1+xDr6QR+RDjkgHLbFKr
Q2TWs4UHJ2mvHDXUN1EUls8pRGs8NabTrGnVNqu+GCnr+VK17LTbJj4Z+Fbrne0zKa07d+7uJdTY
W0384C7Mpvgatgl4pzgU67AfNMTGjEitCAjclgzC9Kbh68Ne6dr4iRDI/Zp18lqyRsGzIyV3S5oK
cUhtBOjqqgWXiuUhE3JcaS8s7rNZ6p9NYoKIrBu7vOo4iq1E0WN7do2G0Ntq7vcguqxjxWOzyEYN
O5OaCnFkXsj+bCPRYO4y3wsXeuJIuEsMaurRjPwFujMQgEpPeiwUNSh7yX6TikiHENNP4xP1hE7b
sL8SHVDvKBNMWxPAKKk3KTvRUTMGg8b+3fW92qEMhelJkzWBzDh5x2EU8QlNenVlDiCv921iJ2s4
X+JLGBjulgLYfMNZLv5iNpPYIIfEVVg6bbwGSSyf6TJ5e+2S8xakcQl8ahzS3xgEMWAa+GD37AjV
wSdIsrjNDWR6AE7USD4bbZVwndQmUu247ucbnYFMXjU4CsJ1h8vcvmkHBwnQoPXrRFDbN8S2uObq
NFgb0ocW2/vpTCpJWN8iIu2BTYWeesmCsjnMdcvy46RkkeOkijdF402PLb126kNBZs57dDP9Q2ty
9tG1jK/txBG3U4dDd2OCi1nHYcM/ydD5Lond2rALiS0kcV4Tf4ns2fmG6Htmjz1HEkmumnqa6iAu
f3rJBEmJrYB/JoTHv3Kg5/2WkN4MgJlJcYDQuxgSCTIW8SiyBxsJNDZapjyU/VaN/Ud2PlcQ3dYC
M4uugzv+TllM3lkdWU6MSrTctPl5XluwbnG6i7xQPtluwDGPutK4s2q33wOww1xuODYULpkgeVVt
3VOzzE3mjqxhFLmxiQ0s6ljWbp1A90czNQTmjwAZi4Vc9VUnlR/fTMS1fmtR+3tXsKognWtv3kQ9
ubVTEqsHx20MoqHyZA+0295kA6m92NkVLO203Qyu/hW3qbpPzMhFUu2Y/qpyI4Y9gZ7JyR+SmJmL
mit1REul+Dcj47dFnURte2L5tk2LFwsEBWYgr4Ln+J8lAAdHE/OptTXCXv/mE5lbwpbMZBvGzDTK
7PV96MgKOyWC7lefNwHAOykxOTqmM6/7OWqIrDBcB6RTP7E6LhE6jY2ZPSszvJWiUT1VOgEWjEzD
7NTIFKVIVfsSU5/qN4icgoMkDuoBJwQ1m6GSwI17u3f3U2f6204QuIcVLD76HZ85hDrDOsV8raTC
aR0dE7MSuB6NMt8OoRqiHSbQatNFIfpGgwiRMxzAqd4GdKnBrcf63GSGbh9FOhBQ7Mw5oxSeKfQs
6BLPCT1fc93kcevSVCLP+a5u+uQL+QFLgFDQEMXlSVKBG9c/jKA7n/wMi7QDMmsX2/wOiEndNwmH
N8VK2FYPMhDWnn1qtOUjq5K9Ufu+c6ylaOODJBjxlGVpDjJJZTsZMkhXnuF3YmPxIHZNaiZPTpFE
140FFA5QmQq2sUjqnWF7NrMvTBgSnzBOZeWoeOU0GW8RtCjCnYkkZUJPCkKgvGIofMhiI6I8zL37
pujMkzuq8sk33dHBmRql1apSRb8hSEViB2c7C01FI5EkvGrNUUwDKjfrA+QaaHeDzGuQASjVMWp4
MYMnju5CpJ7bKk/JTWCHy0YYMvvTCOZ/VxI/i4leLWlxaQDuVRht+GOuqx6CFbUSKFx2faeIKn0t
5xmFFRElzlr3c38qJlH/KNym2RbpqMkjteJoV8C3arAFsZa4Q5fekG8pUdtbaXcHeJF8ytJy2x0S
VF9dmRTvbsG+ENjWaWGtRaKjO5K2rZMy0YETHJIRyoAAhuC3bvqJdISo1tl2diNMZj6Wgd1sEFrs
owbCq4cAvLmIAsiKaIgoCeQHq5AtllynKLm3rPgezWq8obhdrxqjc+mK1fa+LX3jqc+86XuUDD07
27Jam87U3PiS/Iyy87Lvgzcna83ks9X4nTim+dPW8vX4jAQM0DZ+fHMnU8+8ET16ImqNmGY4Htj7
hAs+0pEiulek6X1D/iDOpZ7vCzuZOlKjq+8sgtyhgzgKCVRoHSw3bHcG6X+7MYDGMZgjEQi9jwdy
Us6rv0ShOrPfn71wrq9Dml3rRnjR2ohym/xumFWjLYsjroSa4IO++8mqK+BJxPKaoEMCP0Qc/9aa
LXw525BA2TWvHV3268SO0HXH9fyShl23nXP8FJTY9ZPlD/wMjIdrLIbzhuIxGXw2HUREShAZr2L8
Lueq64nxcxqOQa5f/GTlw8qcu3X7QCpsYh1b0XqEYWXWlgLfdIzbQASbOsVtuoUpJWHuUssLtbax
vS/p5/C9oJXhrrqRjMcbmVRwizWyjk7LeYubEW9gO4Dkxfs51bfN7Md38SCrZpUD774aQbRtiCIC
Q+/SCC/WFP/LXZKEgCoTI3yEsa7OiVfCHDfSmhNra8Xto8lOfpNjAn9h+/1cdZPFNhrCz2purOJ7
Zf9lXIaLx9o9xrsggH3VYmlZD+Z87w5TuLdNnqus7BR2COXW1WwZXnolAhkopmwqqGAyce37PSM+
C4CyCdCN69IlxQH3nv01q2lV7zyfBHAnsTl04kHoj4ojyC37V/mSwZTbxFOWr7sMp4sF0+8w9AZN
l6QU1rb0qG+jaa+uS+RWay/KJXDMqkh/S6NIOZjN44uu4/gBEkS/cmSdPCt6pleBKVJiZNPq4GcT
ZdLa6MB4kV9mzZhaCuN7VRnBc+KRrbX2CpdaAWnnmbFRsE4fMDoyPIwx+tEwC7OD7mITZr+R3Lrk
xd6zZkFFAX+9gqqO2yN1p0f0EaTBCZ19N1Lh7bPUIauqqkf9UBK0w0mPdOe8rPQORH22zmcOqTbz
FVRQuyZxpo2OZcc+Sieyv4WXHW0M0iD2bVNCR2tLuTEixDDIH/ozJKvxCOfCXBeTN/wE/ZjfpI0W
P6oRt/Acy+AJbq8MwUEMw2YKaCsD0kqgNeEgWQUUOvZ+DLd5K7w0+uW2fc+s5mIpcYvOgCRO2oNo
GvvalAIedT6k57DTwU3tQBa7ErFM7yvMZFcYksXWM1nwWEKa69bpoq1kklhj4OUgHKOOeLKMwD6w
D1IPnp9aX6RhDtuZ9uxTXxcmwDGWxnBFml6+onEDzjT3xEDmeMajNJwe+4+le/KE5mxF3Xa47V2X
iEpOU8U2Qo4PUoN8KKQYDqhfuyIUrSofiqG01rWocOPxauXeqAgWox0FIA2WEv76aRqjm8IU/rWp
67lci87qWcR9fUDcFt1QOxl3KbP8mc0mctEYlAxIveGc2VV4CCXegaADToDajRR5pzXr/Boarb2J
7bpcN5EHi3pwQpCyA/GaMaVqzjx06trB6u6qjsk4i6JkY2WhvmZVt7AjA3R7NNKxhp0XGfuijpxt
4Hv6FnpOv2O81ThAcWctgDyfNPqZcC0/VrgcEaCfmQ/mXwIL/g+aFlOwYiEs9vSGgv0wGTwjqyey
J8iThuzvrt2Y2LN+cNDvTo6hqeRaHaAn1w22KofoToXCOTLWjVeDvJFVTBdma5MKvuuklCepDHfj
l/2wjixZ0Wdw2v+g0uD0mQvAnBUChpO9nLdT3yWysWYDaQiyFbDvVNc4Cs1rZA0ebQyQKXgfyWMX
Q178zunBrummz6fAstWxqImB1YVdP7GyNCddhsNtQz31IHqfmCzB7yoHWJit6OKnHLz8KQEo8r10
6/ik3IAMUUgT29Y10rPXZHJTuiTSwW0H/JE28N56nLeUbfptj2wGersa13K20k3EAD5LyNDqKuwg
jq9IctMsBybw2DotTqJHMjzHOO/ZLfmwiGYbX50X302c4K+XUilUf0lRpJtSaFac3ownAzDRC1O6
+1X0Y3MSBYXJmhruuIDc7Kc4TtTJIb6CDU6g5l/+0HTf4B7KnRWk8lj4c3I3Aw7bmqELwgsCddrh
NW98GJh2J05B3cQ3Ki1AryPsNTZdwllsHWorwD8tXyECG8egMUNUOWxf4LgaKyBu/ReB/zRd5+wy
n3QSR7/HwGs5tnniNKAAiq+iRehkQoL8bpgMxgzz14NZyvluipW/T4yMqQ1EmAWOZGlGJYnlfc+6
NGCb1fQnq3XnJSBwxjkwx+JU1zJ7aGo0RkzPE63MrMpPysizHzYwVZprHsSUCejJNqRQy/ThAWlp
W8d+iERqAZIqog3JFP7zHEUYK0mRW5W5w6INo+KmTUuqCir0W/D14eyC/ujmaxT8fbgyIhfMlZXH
12Vljue4LoO13Sv9CiZJ7VBWQg1UIj6Q2SIeorEYzwAQq3XmjM51JUlAvGrZY58hptgFJA5XXdcF
iZVGZ1E/6SryVOGaApjKEePu2EHziiLmGKh1aQpKAR3ZD4vYn1OEh2UDfBzwaVk6v7Etsq7hTnE2
eVxVW7hx8PVbZ8C0WgtvK3DpcpQmRZSdzGhuxzipfvSOVz5OkcHxGChdT3Av+6g5tSmyDRmYebd1
q1s01/0vy+DYUBObAMw7lng3O1aZpgSwUoLnO2NAhtfTyRQ6p4isYE/RHp9SY8JpzhXkQZrm1Vna
k1RUzDv2ypwp9D0oPAq0HVv5OWl4qqoOOg5nvfFIBRt2UqADp8bFnsbLpE0+oFNX3kuQDOolnvOs
3Doy9rvV2FDAp6A6clTJg/Am5uPJrhyO389gapqQqiTFDJzj5bkPRLs3fLPewb2fb7sw8G6p6hq7
WoNSMUEtne1Rpb+JUFc/soEIxFR1zUs9VdUdIkKKNBjgmF19x76X0oSDy7hk7vbrraKp+uDkpb0Z
KR+dSlgA6zn3qIfTfN7YKQu0bXXNOU6a+F5PbfDdMQ0+Mieee1gXC2Mv9wbjNYinnrTiiHwwp8fi
XDMxHYOsDW7CwjKokriktU2hrE+KyijJ2NgqsqtAwMJXs+xO5LbBoXJamiEQiMvpZepb47oLpiU0
rAQ74/RDB5SNJO3Ea+RLUBftfa86hhg5v2G1IurG2MXYr6JrcAYeDCUTlloahQnMeysKye8uewLD
m1IR8pt2wOICupFPcTNM6wRq+HZG4EG0I53kTW5yuCNHCnuqFXttcc4qNT6lnj8SrCPDH9DXyDdM
IsF+kvYS0YC6jh7y2KVm4ZJnlQNbqNtzJShv8+Gn27Kt5TPFyOrOwNF97xdudhdPQ3QCfFgc87QZ
62NDTdw6TkMIwyXToJH7jM0k5Ob51hvj8UdOZFLzSf/qnc4htSpLYFmk6Y6q821Lr07tvBbAGA4T
qI1NwTHsweBE+0l/0lr+N5c9cnexWmNSE8grLjqHYCejlvWdFm+Uept55qsKvIPVD4eRBLN27jlR
BrPHMZWAQ6TD8S4h+4DYZcXJSrFR/rhfunSvL36OJy3JbduW/tO2VlJvHFun1gej66Htslc0iH5x
Ihw8njH9BsPYfE/04HznUN79iktKmp889z8kjn+pZ3GcUgsyaahe9NcrXaBUmjubo998zjzXpayC
lJ/qK9MDM8OPwnc6CIeD8Ym3belGXt46Y9PUeDVM/YeEoG47ABwwcw5GkHrHxGi8m3JIp22rnWA7
RfW3zhiHT2QLfzoXuFtQY/ai7aBhfumLlWnKZpG58UBEYA3uumbCW2tbyeRaBSol9a9mU91TzW5A
HQGcoaB+PUG1nT75Je91h12i+yyFqoEW8eVw17p0eqA/B5cK3xUgMuhzA6gU37Az3FWksX080N7r
mCulsRDgkHQIi3v7eWGgGAwjDZxD5NsvjTcg1cjqCdZi5X/yXt+9kotm1RNIpJ1L5WqS6jFy6A8f
5l5ya9hPgkeDytKBFBSj+uT7ee9itrUoH7xlCP3VEv+b3kCJrjKbjPc5EFFbln5/6CD9r/p8rj/5
Tt6Zn1CFIAA0cXGjML6YONxwYLeDhfBg9l4qVmlUc36F1wzt9uM39d53wd5DLdJujMGXI8MvyO0G
RGEfwi6xSFOZjHM+ZNAXJ5BL/4+08+qx2wi29S8iwBxedyRHkzQjyZJfCEXmnPnr78c59x7P7iE2
MbqAYcCyjd7drK6usGotKFOo2w08z9cXXTtHC8gGmBdKxW8mE0iEq0YPyAuR5dV/UuyhJ0zGlNGi
1FG/2ThLZc3tWTqmCIqbKWlxtgQW/NGcdV/3irk0buu6HuAQjxmkAwz8MJSEODsp7rLnzrBhRULQ
MD1bpR2V+7IqqsdQTRSTWIYyeArt82cdXpB2lyhD/jHt5sZr4ya/swMIUv7ikCxGcXmNMQMRiiQF
gSOpSm56Yx52Rz0xNOqK5XACv/TuyQb8lM2E3oI4ZYBfBJ43pNxq1uIeJBTI9apEIGEIoKSHUe3U
95q59UHeQkfw/0xzyUA+mJYX54toZsrwhChc2sroISWZO/1LMBAi7mzs/qedgL7YM3acQLgJgAKp
HwCXX4ax7upT19Fp2xgpePsqXf4eAQRsD4iTaBBleSHug+JU6e/HqaYVZBL4e5M8+we/tJl+hedo
4yzeXnR8MkfP+eNS+NCXnrIMIY1JQQN4Ngnpcz5l8We7Rgjvui2tbBDUu0qDfIGJvBlTpGNgF3pp
mt5E3e+sqpPuQeSiHpTM4vH1axmJekV3TUhvt4BJ4iOoMyrDxIfFsLwtA2603oC0uOgRd9ulgiJX
rkMx02JkHi7ZfS6NX8x6Qn1qNww92UScGWZ7kkGPQKVYxmH3zoCMH8PYAj/HdhQcufMSsL3y4Ijn
NIEOh68XO4Puw6RkMI+qMXVO1wi2ZcryEl31nQFkMlqKqrLjl0d4153k6Mx+9ckI1Dq9VZs8md/n
E5dfxvwZdx3YocwY3HJnXv0yu0ydbJBlyY0DRb8JgXTuHUbgwS3Lc31/3RyEcODlFJZ5LZs+JxMR
otGhcWnlDDSm8PmAXchqr2u7p3hslpHDdGNfwgPzshaDEBrIVgUhRjEUsLSBfjHgKS+n1CYdqppn
cw9vzxzsRsdHkNKJmEw4VhU09d71bQp362VpAJbIT+tYnyJ6UH0imIRwJaZAn+uHzKr8k5m18obz
EB6zZRVTsWnjmIT4TOQKzmNA66UN9DDhBa3y30DIw9vJHJOHvOuLjVGs1aXAO8IfY+FA1WXDr2wk
SepCK4ck8aifjcdRK6ZT1CHkA5d/+M/1s1v5bBbdPJIEm0E7gubLpQYE/2icoyoGS91Hq5yOXclA
fI3iDKh510qCx/evZxJSAbmWlxBdiBhR3CYVpMvkcpzNaSyL+lAUEDGVTKAcdUBsh9Iahg3nu3IP
LKYJwHQuIR2MF5eb7EG2Ie1eOy5+B34tKMxawBmt7n9nRGkLub612HLirz5eBbvXiMS84wIK/dTJ
+r9h2D1AY/OsZ+W364e5Yvg2KQcGIkNroMrCo1LndW+ElHPcytaWCrRhfNWtamuqaMUabY2AASuh
puiI46xkkGrQ5a3vjoFF6GZMumqfnEjtf9iWFbwzIl6u2ZI2MoPyMh9sCccXhXlt5/bgU9PO7D/x
BDHLJ9OBAX5j4GXF8MHgM2BisR4OUjB8X0OTmokwiYayGh0dBYXJHdVZKMnqeToqwFfPdB3HDdaC
9VWXKQriYmYAl7N+ZRyQv+A8qklypx7vfFciuVzuWzsuwhNKCtTmy2QefmpVqH25biprH5H3+X8X
Fq6AbLcLa+EsoWYSQe5IVeyoNlZ/CkngNoKQtaUsRndtpjfxKJp6uceuDAw1iFXfzXWj/1bJRVp+
MfsEjuep1KyNz7h2BajvaLhJvIosjgwAQAqzUE0lFzom80R0ou4TONY3Vlm504yOO0CMKCbhvASv
NZJ+ljp4DdeRsnpGQ0a2vEIyq30/pt9hEEVo9P2fi3lCEl2m8w1bE6IEuZ3SOipoLsIBCmt+FhtQ
0nfKHRjfrYd7MfRXFZOXC8cQxDJkA0cNfDTC54oVOEvVCedYhOC/yv5WK6VTyKTibiyHP2PfniI7
+Hx9fyLD1P+sSri4EA/YFKsE12X6USVTrMFLtj9m9AdnsH0dhL0ypIcAGKNHP7PvdHXwqr66CVTd
vb7+mo1SsKOaQHkYcLvwQcuq7G2woL6r2LH/EyFZ62Ymq8yO0GhGW3nQ2gk7MjQePLQaWcDyY15d
+hrPapqT47hKhjgw6g+ntET9Bw3jZx3RIsh5HtRg/Pf9OwS27zDtSE7MfbxcdJZ7yspT5bjB2Br7
oQVYZjC6da4G6sPXl1rdH3ePGIykEpu9XEpGAhaOlhI5rLyzv0FRqaG9SVf8KbRDnlcwsqiSqn36
YMyV/vv62ss2ROulomFy+6l1kmxerg2LrSGVIBlcjW7PcejC8oC45bDDrUUb21xZiq8Iox/kDrJM
+e5yKVnp6JDJie/OkZMmh1JrcvkQxNTAdn6rzlvFkxWf4yyJlKlCQQCmW3CjfjwMkCWB00TmaThL
sf3Uwz33pZcG1J0tIO/XD1JdeZocNsaYl6EwCqcL6zG33GYV1E5uCpoT2B/EIHf4U+YNHC0d7bM1
Wf4zkiyR8gExLaNB/8EM0UPUlsTdH3LkZbUBAe6+tmUAU3Gj/auDcWWASR/8UxZlTNP0EkLJO3Ws
JlA742yVt7aGXvAegZ6iPDq1OacfcrXMGCBQIukJBtDwcxoB7Tpf3+zapyQeNEyosaklirkqJFXa
pJmT70ZggtJ72c96+TRZCnwgVl/F77+KDiENES9EOgvZy6XhINw1JjGcT26j0uDQmkq98aMZsFdK
N+36xlaeQ5biLtKEgDNIrESbEzCUoNd8VwV3fVsiB96hw6bY2eH6OuJQ2+K/HWbNuQWMh1FpEPy3
7tTE0xr+Wxki9Y5oKoDD1jZahsNU6kpBFzAUVOSW/dTRD3uCuRh4b8twSe7GsF0HcJjD2K7Sd5cO
tQYrwRli0RgkLmIhyjlup/up7YaNssDbzw7/C4BXzoYS6JvhKaWwoUqZCtuFstzfR3Y+HS0MF9Rd
U56uH9Db28RSjm0wX4hzZ5Du8ptPVdeX4N/hgtfVGias4sh/+gfy2oF2evYp3Eys3u6NKS18vbIU
yd9ygQ6yUkuqD2devejZhyGTg3PS6Uc9Rnr5+t7WPJMKgQ8WDc0C49mXe9PzpEO4j6fFsLrwyei7
1K0TPQSJjqZn5sTShrGtbQ02KrgvF6vjwl6uV6kVA5R64bgt9KRAqcIPkVKre8orG27h7UeDqwIG
RmDyJAR4wcuFFGfsFR0aJDevgh+9pX3W/eGfSOtvE0W5dcpyiwhE7Bu+3CK4y6CY5D2BZkvY2TAA
RG/CGCmmyrc+ljWC6bKcp09lnADVQXe6Bnh7Qyg4HRwyhpNsBtlNQKndTbW4gjIXoPj1b7usKLyn
/BjKKC+dFsp4l0dQMSTTNebou9Rg1QgSP7M6JVIf3/ax5TDbmaRMD83p77DTio3PvJyuuLRF7ZKo
19JVGBMvlwbeoyut5PPgqaAZmZjR8fupk/B6XN/j24VwjKwDnxrFQTpllwv1yF11Ay0EVx6T5mPp
BMnnKDP1je28tVqbc2RmchkrV2RN8JB9WSSjXNcWc2cTRIW1MjGVAc43mc1546O9tdvLpYQNUfxy
pGZsLRcO9I92qXnkCvdx3N6BVX6uVavfiBXW1zM06Pd4zciHLg8wtbKo0BPFchENf06qBm44KAiV
wXkAOvQAFeVG1rz2wahAwA7HLSFnFx7QSipYZLQsl1l91TOrUT1lPtLU181i9YPZBtHAMhpO9+9y
V3Iem1FBDugylzm5CMvFdxVkxyfCs/qvluKlxtwhQRMHmkNbD7TM6i0XniFtb3eJcZTR+NqHSaVt
OOu1XTGgtpD5LZ5NF8wwYEwLiAdmCOYNhs2pCM7MLX8nes2O7z8/5C+gFzIoE9FpvDy/PG5kJ5EL
vlLYo8RWN8NBiaKv/gAQ7PpKK9EH3hn2PEYDqOZRSb9cyo4mxoc7zXDrYLof/eQBPsydpXYHsCca
4LtMOhddcj8wZ2dqoE2IS2QfjluoZjvI6xHMAZp7KLcotFbO+uLRF+y0zKhCl0ZluwCDlF+Mpzgg
fqrx6Ifa+Hz9CNaWosPBByWDtnBilycAVwW8rD5aM4YdM4Cr+L9D3y9PljVtFU9XLh9Jz38rCW9U
j8xLCurNdv1QssPDPNPFPaGVWysbbvltWGG/FCAILKB/BG96uaWy0AozgCEJ1CHCr7k+ewaQatPS
0BUnhrp+fquLQfBAs4pODKxnl4sN5kC0kna2W8wmoOiOaUy0IpjyQAtUn0F6O4yIbPUfVz/aQj+0
UDNB8izcEAfIH/2eEvuomNyi2sj4Vk8zqmuCrWb46lIGMBiFAinJseCio4ShpBTYo1tlI/qloQx6
OlDSm6jIttBGa0shqQhZDzsDGilYfTg35mwkqg0k1Ha+NkZvPllSbuxsv9pKO9a+monTVJaKEXGC
4MwQHXPQZVEIcjW6dkzwI1XZf59ayWMu9ft1C1ndFjNPS8avkvALdl/qdlnL3bKtpfzk6wXUo1YF
yUGx2ShfeU8JpTXUAuB2IKcWTnBK9Zi8kaXyBQ2PQs4udLRj00z3saN8CfwtNYS3QR42sWBBlu9F
YV8wfsBKKWPSzdL06ZvfBLqBm8oMP8JCmLm6Itk3ZW6FQHqTLR6uNWdCGZrnYSm92YZwAwwt06Wp
IQODMw05zkiZDzJ4gMP1T7ec12UkSZedSpSB1oQMZ4RwnlXkd2FmZpxno/b34Mi1vY5Yzi5j4gTZ
4bQ5NVWH2jCTXrsuypj0v77+mulQ2eRxfyEUFCvgplmMo2kMsKJMvv8ROSGFAXhZu8mCVj+/fykK
mVT4eAZ4D4UbQem4tCf8pDsPTGX5ScrszDzsJKf8en2hNZuBEob0GTwfRiN4ZzviQVcazXKRV1Z+
MDteP7aygQBgB/tDc2i0uf8sSQVqf0NiWvNGwLRmN5CeEFDTgiKmFrZJnhJFhGeOizo3NA9w1btO
0Pvu9T2urqKzN3IyigRinzB2+qBpEAh2UXu3T3Lgl0wnIh19fZW12w5c8H9XEU5ShTZa76BTd+tM
f6oq5REwFEwQvnOvTs132y+NDXNcXZDKAP1PbvybGqmKdqpiz3hNIxndSmm/lXXwYUb9ZVfJwwet
TM/XN7hyjPQiGXbj9vGtRNBtYtdFYiozEYPeBg82bclj2Rrx6S9WWd4A0jj85guh3auqeqXrMChP
o+MWBuRtTDyn5xATfX+cBd3Zf6sIkSZ6lMhmww7AO0obilF+CNt3tA7q+37yUYe9vqeV940Y/SU0
gOPHEJufChRbHcP0tH1Sar4UVu0zLcLwPsmz8RmIv7ZxhiuXWmVQG8IQ3VmutZA49sh8wFOi227W
IIuXlnM8o3kYwgFdG0b01QHS80mCvOYh1uJE/pvN0n4lhjcBxLxJw/0gVKXBoUSWw8mRzOoTdbQf
g+p8Lik3Xz/YFY/MRv9bS70M93rKvKHW+rwI6B3ty0gy95QIfg2mtgHdECUfKOkAv6UeSkeNnJ/H
/HKlcZgGqejJAaJQMZbCmJn8qAnXix2S84l66lt9qkBEOb6rj4hhpioE0XdWHGXzeUCdDkoGssB7
LSsH6redpO+gMERBbQrC+mtrGKjRXz+atdtKFIDDI/YAqrfYyKt7ROlbmRFfsF1kJJCsgnDgGEDW
cry+ytoHgOqSTNQAiUQSL6wSzPrQo/lNvkK4sZsXyPyuSJtK2fXwnyQbtrXi8sAbLpE9PWiAH8Km
1Jp2Ez02yy0BpyvupEf9sAf0ln7RIhMdcdmute+O5LTqxo1agcGBdIQUTVmQGdR/BUvz08KIGkp9
bp02zW+gLvFN1Y//8PIDh9JD+LJSPzgm2ZAd6kqvnpFwUA5/cdakF0T+MrUysT7bhVWQQ2FBeNcp
NUSS/o1Jv3WPBvkGvmzNdDQOmGhLow4kMphC28BgB+KPrqIhezSYPMgTVBQbR7q6Ctgk0OTEjcwk
XZoOCiVBNIZAhuIp7O+NDGSj4jdbIhZrBkqnHashW6I/INzbcAjGeezIzeZa/xcAwxc/VW+NMP95
/dusGSZVwaUlgMd7821UuZWiAF4Ct1WCH2XSP9qN6YZ4AFVrkct2ho3DWwmFqZP8t57wfiVRqQ4M
guJkFZDlU1Y8zEpxi6DSV+KQW3nu5J3lNE95qny+vtHVr2bSG1rawpTVhYgtgH4oBY2KW6GatoeB
C26lcIu1du2jAXZdMgo6wG8weU3Y90A6E9M1xj459XHTI2FrgtqeBuV4fT9rS9FFBwCCpyQ8FKxQ
7ouhjgHHufagnJ12REW+7p4Uafh2fZ21D2YplDlNQhpaGILn0sNx1JiLN+HRqLVdYUuPURB5WVHe
RrqBdlB+B/mAN8DI+Rcuk6ERBnZgQFyawJfXzMynSe2bzHTpSCgf4xDqr13qtNGDb1ohso6Fc8wk
gAYbyy73SsjVVHCb8oJ/B8Ujjk51cHRHMOoy/26Eyb0ayCbiQ1L9UOox5GTIem84x5Wei00ZeYFC
gWdD22Qx3FfvHeIWiaOPkuE6FIDg8mlYflciLpbtLD+efvC469WxhvznnMIKEX/IgBc4h65i3hnc
egMdIBw08vca4s6NO7PiHKidQn1MEYA2pYhKMdQ675hXlVwfdPLPtuynp5YAKXHNWM/oxlP4Ng6p
JPvSRoF99dUCIglzARke/Vzh4zdZkdtyq9JXylSvYVJNt09m2bopshWVPN/albEPnCbfgQb8dN3g
12JQ3C6MDrTIaZYIyTrZIzndPFmuofnODt0pBHsDRuBhmThGTvcT6LYLM+KGGayYHaIZixkAdVg6
XpdWEBRQnI6Nb7pTFUk3OSQFuzr0s6+9kiqu1Qz1hvtYrEowc3ry3GmiUPktHMdnQHkM+fBu6RfD
0W4gEFBB127sasVJIZzBrONS6Ke8IwQfw9BWPaGl6cKm/osCRHmjoV53srWxfrr+1bZWEs5PZZrW
N+qA+uJcygcJktpPjDnGruMkf1HiwLWT+tNzBssuQvwMhIb7hoFhz5pID5rpFywxnyup23C8K3ao
L8CAZWZgZWhyguWRkfcyZJYte84C6QQlPIFi6ZyIxT+YkFW0svR4/RRXnP0LdBfxAGzxTfUGZowU
efEw9HIDAoPPxoQUDpTihX3LHJ+U7eVBbrpDZKSdBZlGSpkgaf0o2LDNlZ1fWM1iu6884jBooWKG
fEu6eq7Ran+SjsFseYQcMPQPOSwJ4HA2TnvVfsjbl1EVhNHFZy5qhqGsZlSx07aKDnETwE+mwK0p
K0m4EQKteVXSm6VotbhWMcGBk8BwUhhgvIokcJfW2qGqINj0h+8IH8IvEP24/lHX1iMWJmClIgdW
dHE9r46zLVUHVqIp8JQ6q2CMgaeiMuO7MW0fojiEU2nLt6wuSJpjLP4TGoPlrF8tiOJ6K+doznnU
GI8jmtb7rBqYb5ItFfbo6HOthL/+YotoqTFlBCac0P9yxcx2Mm3hPvOGCkKHREohGjLz+sj8RHOr
QZrgpVrTuNcXXXPZTHcYDBIy3EOj7XJRM830Mi70wJMK6Z+kG3+a5vCpbysvnv8/l7KE4LVGWZVx
ZTvwciiYjlC3/LDkpL0bl9n5odX+wpe+2phYCClpUTZJbvH9ivJLqPk/tNh5TAt1C+m7ZidEWkvB
n1jrDac+abakxRDlweTsoDzYavVNF+rmbwwlTA9F2zMUJCvjn+ufbQXqCwCCjh4cQoDe30yzjD6s
jilDji4Ye/3GybLsRpaQlFQSXl4pyzUPpj/4nMz6F4RmMPrJTrsbVT8+X/8ha24OsK++DKS+9D0u
7WcA9jEpUh94pZF96fzoNwHdk2ZRycshqhhgA/EhALq+5prNLnPEOB+CDEXE+7eaYU4as2herhhz
dIZ6wLwdoQaqPauBs/tgV3G+Ner7kqqKsQZxjQ7EhUiDVFPYKGX5sUW7yJOsitFKVU1D+ZhFLRNL
KDLG1t1k2Hn7IbYMiHRNuz3qZvxxYC7M31ntPDUeTPadupPmsEC5pxzbyJWhgFEO8zgU+cfrJ7QW
GFnEnUwsEhi9abM5oUG6wyF4sCv1Xms75WlAP3rjiVsx/aX6zTvD9B3FzuXfv3KRVgiESgcT6U1N
3sFhBMVkn9wEgwpHqxbfaYG88bKvL8i4GBMQ+EgRlyyPXTRqzFZ5OUxyh3icPzdTuSBfT22QmYdO
jeSN2G9tRaB/dEjIohCWEbYY96iVJT2sUtrQOsoePsa52GsjiJxdb2b0f/sRTuLdsFDmna5/w5XH
fGkmLn09tKUoqF2e7tyEkhMGo+RKMutkNNQebS0LDhFRzEamsnKJaZ3QtOepW2CnwiOQ6kU4UUuW
XLks7+u0/1ERH8EbDOEaY41NEu37bOs1WNsebpOvSAixhNaX2xuXQDsvWskN1NC4ByNe4DOqVilv
2h7I3gZI9WW2Q7i+OrU7BmhYDVclPK5FYOIBa+ZnJCXhLR+lbFZvtHwKoHCA3Kbe5x2cCztL8VED
7UO5jY5kHtHZL4OAsVs9+JPkqZntEvJHN8O8b2un7YIdRFOzcZ7VWGkPJdOvz/CyV1+phxaQbkF7
d2BwptFOsO/Y0c7P5QoRzjIv/qQOw1A7JhhkDRr0Sov3EePFjGzEBblwXev57+vmJGajqF+rS0a4
uK6lY2UJBy53DNlksjl6eZX/k0dHKlcJBRctjG8Bbd42deH1s/+LzO2dVcCXlUmfqBrjOIEgCisb
PYPq6FkMHrqdiZdp4XQy9Kg99rW0NegmPA3/s9RSu6L04dAPFD6zaZYQuGb54KU1/EypL99An67v
Grir0DJQNh4iwTu8WU3YWEjAmmhJMXgIAn8o1fy20c1vU2scnKT8BOXWz+ufcG1z0E0A1VgGX97M
uU1hBHVWPfeLmh6oPetMVe6x8/UvSdo2f7E1m2jGYaKObYhoRL8qegONgdGrTenkM79zLAY5gO+d
2QOww9K5Mram6Va2t8ijLBBSTBXRkEuPUDaU+aVKHzx1tkIkohBUf5r8yjnB/D4d+rDdwkYJLojP
B7wGARSdHjgQb9G5922B1sDcVF6QSd2hRAYEgFT1R5m3DnOxg1fO5/8utLRoGN/jr2Xnrx5KX5HI
4iUWimKIMSTT7KCtHOMv181jfTv/rSK8VXROktbJuspDXkI/RUmeIMk2NfrnNkoja8M+VhdbEJ10
uXDh4vjFnDDxOHZ55YGM/VTZyjcntYp958S//mJT/61jC0lDxYxq1ill5YV16zEofgz1zt6XfR0f
ri+09o1o6yy4R3wHuI/LbyRVfZtIU117eqJBVo8Km5kfBqmJtqZJxND9xRrgz2L8aDE8cLGXK4U5
8z9B2Vde08NpW3+LI/1EPg+defKU9NOxR7QMqY9d7+c6I3xbUduLuxWscelN8wgCo6b4I+w0MaBq
yYEbk2dGh3Q4+3AZgJN1W6c6y7G1r+XsnEOla1kfksl/KEHvSZ2/Nwplw2DfXvgFe0yQukhiU5UX
IpwSereiUsbcM1sVCewITQkpfIAS9zkyjK0B2pXFoBhAiAiLpRslBgCoZjZ8EqvxEKD302SnFAF0
4arkdIWnNE0OQp6Iq/WuW9XKNTFfENaYFcp7YvGZzCsrNM1vvCBXkw/q2FnHOJqMO9PIk42lVgyY
SgzDkItLM94IoOqxLjmo0tScZuTfwkqn7pREl/9594YsmGcoLPMymJoIslb7vh+h06k9igZ+s8v7
xMkJf3XlFHdjFm94mZU90R6S+WRcFLA9wu23y9lq+dPay3I5OZJijkd8tnS6vqeV0Ag6KjjVltYy
5UoRzm23ZmiEQV97qfprmntAkCqc5Ux4WskfG1L3KNMe/Vn7bbe/r6+8tj8HVhfYVBCrfJPQZLDU
+WGXdR4g3oDZcXU4tVmwJTG9YoTUXukok78SgYnhfVMgg+NEdUf9aPiJnAHzWZND04GW/fXtLJ5D
8CyvF3o551fvXA5NYYOEXuc1nfk0O/q9MvXeNNhPs64fzAHWkuvrrWyMnjIgPQrzGg5NEzxpLKFE
0gadBzVNgayYOQ/7hE79o6QE8/H9ay3jUst0HgmXOMNT6j6EpBF70+OuZczYepYzeJfbXt9IxlYO
cSntEAsT5C3pyuWmqhbiddXpey8bmS1Qk56Afbgt0gpOD3PctcFWpXrJ7oSvBmaUAj2YJe61+B51
4JxjZh87CKVke/By0ttgt2A5lUPRt+lvKLNq2nPKXN9WRTd+S6xu2qhCCgno4o5Zn3CT0JYWohiJ
VUaRd2aqtR5CG9EeHbjYSxx1vqukSrqp5cTtGadHMCzcOOuVR2GB0hHlUiyhHSIkvnKo9JmUjK2n
BkPwjUdzgnC0kBGsaZiFM8tuq7cuLojp4JwBo1FHWulN+FBT5KEDPymoHQlW0yi4QzSBhKGN9G+5
qmwRI62tR18WGBI1urckiqpGkAZVOXJYlpmcYHE5hfNQnzQ1exgjfaPqJF7HZXMUZgAkcZiAOYXr
mELzhVxfANM7zY9bpbWGfauS51V2Im3cfNFgXpYCDMkh4j65KJeXBC1qrWFERYagFS5OPMOhabRz
HRQBOEKgx9bkP4eN9O91H/AmdHtZFjMB+8Ezyz9dLuv7Tow+QCRTXB1RtCMFm+r2vGh9meZ31Rk+
6oPm77osuRvzlhhDfyfia+lmIXNK3MimDYInwWB7qw6iKStlr1Kp7uJ8/oVTqz537eYAguiG/mcl
i86gsSgViuWn1KwsGPNT2UurPkCVbAqLQ2dF6u8FoWENcniKJi3b0NoWXdGyKPw2TPYSFZJWLJ/9
1QOC+6FHD3bOm9K5G3boCw5e1hTOIUyH6JC0Uwmbcm6f47wZTxXBzgbQUHyPWR+kKO8wFQSUGUU8
SqEouYT2leI1lMo+5Wk4fJBr6jHXzWh1lYU1hnlpcA9iPSQuAAvAwCGTWzvT0TYznv65fedUwGIq
tF2BXdEfIL+1ltv66izzOubuWZiKz+9wbdjQDl1bGhsedMVMUDDGn/FeUTi0hC8W142U12BQPIrm
+g5NFHUX5TnCXPKILvoUtAc5i7ZmpVcczSKbDDwOp/YWIlcDAQvVYIbSntIag4TnqY0HFCvyLe3c
tS+lyhalX4bAgR8KbiZD+YLsDAEWGRVdG0CLU9yOWMgWcOItyyblZXZEYZuODl1H9fJjMYYZW2Of
6SyEmkX3e54ek/kzoiv7OfohpcWODP5gJ7+SyjlqiKLV4QO6twQDGhpJtzPw/cqEfAssyXVTXXk/
AF4uo47A9xxNnIiD2NhKcslQPaJ95PpQl9+lVvQMKiFEXntTvX3xn69DEWwW3laArECWlnKhkBF2
HTzZtTSznNncVKiZpLl+tH3lLsqsU621vyLwU0mi/tvoivf+nS6Q9yUAgZZI9KwJugsR+l6qZ+XS
XQ2zyr6etJ1UVqd+Mp2NvGbl+VoIT/7fYuLIlaHVdpM0purBCl9n8MgX+rArkBL4gWaB/6hZvVUe
Jb3PqxuyVi3/i+UhECVW5zGhlig8Y3IF85iRMdIsw8F0RBsm+FRZCZpzgzoe8sSyDsqIKfHQvZsE
GDLDhVYNSLRpa1DMXNp5HnX+aCklUqTK+OwPWHJgqY9mP369/jXFev/i/ajjUGuGvQqDenOh1HrK
MzOavVguB/+2iSwrhRtEdT5Z1kKakvVW2xMV1UV/Axe9iRJ8jXB0Vsnar1pqEQdopYDpVjWKDOg0
tcb+bKey+h3CHpPwcIogYgy1siwORalA7W8boaa7QMtrtPz0YgwOmtQM1tkwG/0xZwy7YJRWtW9N
vAeqrlpR/AOfuzwfqrh12n1tTsj/XT+DFSNjoI87SyEc5W+R4cEfTGbsGBnxepq3u0QtvLppz0Mu
I4TRnZqy/erP7y31L8eOa2ZCixruwgly+X1nhc0UEAZ7aqb7ZzMtrDsl6H6HADA3bHjFMzEJ8OIs
yMooql6ulFnFZNRKMXttov+h6HospOBOa+1/5srZcA0rrwDVKRJ0rJbAS6xBxvDyZHQ3J68OjeFD
Aihk55f+lqT52oZg0l2Kgoy5waVyuaFhjMHuOBxdDpDxIMX+s9Qaz2ruyPuiDz//jW38t5hwemWq
JGbaMA2MIuFwQpxv9FQtys4V6mD7JBz0cxGh25VJUrlhlS9YfcHHX5jlElG8ikvSLC/bNkaNeGyq
6a7HNO5nCItuZn+5I3oaP+flPB5UuytvdRjMEEJG2WiYenOXZ1J8vH4QK/ELBguDMLAbOEhFUMo4
h5ERNyRkdep/CFHsCwbEgJUYfY2h/9Gkyvfr661eStiKCSjonVOwu9y9YXQLIL+bodKX4vQ2K5yy
2cVOYfxBNVr7ktH2fVZKO5R3hizp/1xffCVuIhXCFYBKJRkUQVQ4sMwPDRt1jMafjU+z7Xff7D5V
i68DoepGZLhqz5DLwF7LStzAy50mmcogyECuVKELvWs784gm2YkxvT8W8K0Nq1rdGSQJS8+P+q44
IFIEs4KSWTp7HRLOB9TyflqN1O4z6EI2VlpzBnADAHIGsEGGIryd/jBm85zhd5wCkeJeqfWDBeH5
xiqrZgl57IJXxoeL3m1GGMnwHY13Ujd/pFX9oQZVUoRtuEt858/szxsu7k0JdHHcRLnLOCi6AwT0
l19riqrRpBAyeUZsdDAdlei6UxPZOw0aWCEaSZ6hTkezcx6MaPiVBJsZ/Zq5MFyE4oNNkxpE6uUP
MBuyIrmVJ0/rst9GNf3ORueLn4Xx0gJ5f5pHW5MS9lLxZ35NME0SMymTB2PyTC2aHsc48B8qtcw3
znTtG6pkDWyJagEz/Jc7anNrbsOsmjzFGJtTl02S1xao0poB2vZhTPu/YnDMff8V51EEJ0lxHgMV
zLOv1NhOoTT2fFP6Hdj5fTf6tDUjRPiuL7Tqx1+vJMTqAzh+sBLF5I2mpJ8TtPAOpGUFsrjRfHIk
M//aS0156Hs/PsEnKCN7KqF37VcqCuNG+hfeBnwDcE16SeBfhU9qoXHXzbM/epY+lHsk7kyESZps
H4WBelSTKd4451VzJcZZQEGE8mKVFuGwxO57Cflm+PaCGQcATdCnNinue2aOrx/1mnODumnp+C9M
gvJiaK9eTEXSRnWKuonk0HdQNKiMY5qlpUut5N26CYsbeLXU8ny9WqqZVX2QSMM80ypohySD/KmS
xs7LMnnaygVWj9ChYUU1XWPOVzAgKyrr2ndYq5PL2545nAr0yH7S4vsJirQNc107Qz7UMotGC4Ra
xOXG4K2X0lixJw/tidbZS3Osf2UaF63PGjKPd/IDvWQfNJJotZgwIb4JveM5UNO81icvRiys36FI
MuuHUfMrSOTiIt8CY68FFTRQKb9QDsFChJOsGqkPZyuTvW7yT0bi/Eu1LjnSMXFLOf+oB85TKBmH
60a59g6+XlO9PNApaZIiHKjA1noUHQx7yG/C0N5CYa/ZCGIxQFD4uw5A+XKVdFZqBGMJIshif9Ry
9KQPMYOuknzOC32DHvgFsyBGptSuuWZUH8gelx/zyvjR4e7zoaNiFg+NcjNLcXToShO5xFiz9npT
MTNehmr+rfaL9NMEpeKHVOrC+76X6+9+M2U3Ifr0uyKrk1PV5skJyc78Zoyq/EYvbfW5C6XiNIz9
uCdNkT4UpTYklGw0Zb+od3waQITvHCU3flaWFO/rwm8OeuQEZ8usTGsXchaHpJTSX6Uv9+ckDCqe
Ynv+kVWO9tjJasAwKuIPR7Vv+12UFP5jOkvVDbNH03M0GsoZvQDCWnWsrdMU++ZXI9ITkPRd9FmK
FfkEL0l/KOg5fZBGO0Xcdzb3jiPVO6kfnHhX9ROKZX04fel1v9pBMGLeNUY276hhIl7Ja5p/rqdC
OoRJIh3pKWUPiBYAehv9rt8pUut7TWB9R2kWjWA1bz3b7vSflZpGX2bYTj1jru3vWa/1B7jK+L8U
1LjHIN+qvKwaFE1DglKgHm/qApYz+U3fU9bWFsWUyJJdZuU+IDZFwN3Z7ySJePEDgFeWCayFulsM
auzMt6AemEnBk1R5DIzRHSAljyQ1PcldtYxibRLLr0UdkHlQQrQwmDfJ6ggpRQXVs+yZ/uCYiNbB
XiL9H9LOa0dOrG3bR4REDrtQudrt7nb2DrJ7PMQFLDIc/XfhkX656FKV/P47I2tG41Ws+IQ7yLwc
n+ykkfbRnAfMz4VZ619vXwirmV04+hQukedEIRV5mPXpsVLMC0ulQMkXm81fnjXp+iHto1j6BsTO
dtthzvaXoI7/xkT7ySYi15fA//LEinSoG9i/4cEL9cnvB5MDK/nmPvFplNxpTqyekP8Go5pCKkRD
jab95WC5No2VhxDnYai9n+Yw5H5bJcYZm9vm7x783yMtawiWA928NzweJUHFOjchfiM4SgsJvYIx
A8rlVBWeztnr7XVbB3L/jcaFB6vG1Ch8riLvOuNTtcQND2JW02LTtF3zxcV3L6Gcr0Y6OszZDPs3
0ZITKjiR6WsiV94pgwr0vVGdujlZ4zhan27/rNX78vtXLYAdHm2oY1SfL2fb1qqsaGHcHRUNDree
RvlxytJ7ec9vBMkfd/7vYRa5Oxv/piVgXi2qmSIy3Re2cmgnLxvPdaoW4ybLdafYhkZZfyWHGBDe
A+sLqRvnUPxFk8JToq2ReOmnITfy6kuaQrjwVTQI3uealQl/SkUznu0omvIz16qxL5VO0c/J5Mps
Q0Zi3xNzvTZZpKIEouC5MK1YTZY3USoTLqjQqGvVd46WYE4tbbm/vSTXDgBYf4rzAEIBoK7i0BD8
fYe0cHhoRD+ZfiJN5SsOnpkeDKbT3uMwry6y3yuz1NwWIT4aAmupbg/1yylMepCulH2eJcjeyZ9n
S9qHWf7bikk+QODr72marBPhZViLIBjJWvAyDL4KAmqLXRe5NcQadw6ULAoKofFMqs1OUeSvepSh
r7X4bDZKecyy5Pn2FC9p9mo70vgAKIrEHIDNtcoE7GdJF0pLjkaruxuw2ZFvud1GpOb7ovDOwsyO
+uQ8F3dBIFd2EAPD3qavzXl4Y2VX9UmmGFNyVAF6bFJ39DY6cMvD7c9bN9D/m10YBlQ1dBBx642a
4i/d171MjpqddbOPYKSXbyOlskH9umLEZ6LLRBtURj/8i2uf9azYOi2K3Gy6xwbH6OQOL+DqD+KK
odUE6vNtRx+nDbdd9NPBRmmhr8/zP5CKHzNFbRa9gyCiZCVQBtaFcUht5P6s6k7UibbzlTVfolty
SXqob3YcdqXCSjBBOuIxh8VlPlnOJ29o1W1aZP94Y26/L0LLOI8DcNFxxh/DlKn82SKE812xu2iv
mnn9bibDomOT2vOhTPX4RQf0+96dGuXFqWYTg4ShGH+IxlSRMetQiPFFmGDu22bONqLDv+u7Oj/B
x/C+jnaZlwEySv2z3bTyoekqIjaEG9WdAGC2VyJPfuCX9mWgF0MINSSLxgNvRKK9r2fEM+PUecW8
XAn0tIH+OvQWPsyFt6nDOcLqfZj92sYBrCkoMEcNxcpAbYaM39nKTZfgW96r4MuVVn91e40gs2y0
YxW2I/au4bsZEafPTZLrfoVP1B6LYv59ocCXhOFx4o7QD6aI7H+w+iVKnUKU8a0xqj7UszH8q6iE
uJOAF0xzT3c+W12X+ni/ddgH6yMFNrtxzmomnRO6mVhSG1mPz1Zdb5DusZFBneYH7DTkdqi0RxX+
xqub1j3NWGHrv2ozn57iwuw+UqGMsNkmrNScBbUV1/mxdLRykdLQ381OX8JFdOLdDF/9m2HW4r2k
HvWgTXFRbpyWoh/KvIMCdkZtS3+EQ/wqy6RARmhW61+6ouPndPtYXrnYlxYZqE66n0skdfnWIqtZ
acNoJ0e7qcZNSSF6M5jiUZ3Fy+2Blndofb0t+gCAV1BPeVOAdtKwqmqJqZhpSyXbZXpcyQB7u4WH
UutZ7MfDlMFrUNzwa9NlRXTnBbt6u0OaRJQL4iBKnqvnPtHknEHOSY7S9Y6aqCW0te5TrKtPhee9
L3XsEYS7S8sKA3h5z8Tq2jT/Ofhqmk0zcprKc5Ij6LL+GIVD9OTaUQujcPh7BzIgfTwiXCggCoiQ
L1c0yQYbco2ZHFkKwqcRmYQg7pTmQztUEY7pidigX3Dv8bySAlzso9XsUjlGEMdhdpPe+1H3gwhk
05M+WzH2q+3k395MV+9uSv0m4ZsGqWKte+mGoSVc3oTjaNrnboJ/wLHZRw3FOBElP0APcYTLk2sm
L9QD9zwkH+78gmuvJlaA1BsRvACgvAqdzbEZy26akyM1IE/ZFR6otK3ZGN5GnYSjB52rl8rWzaby
U2NayU7Lm1L4YVmoerBo6Jp7N27caWPnY/q9ABF6j6ZxJYgiWQGsBKBi6V2uyvoOr1uh2GVybEbx
Ppda0GYatnBik5pQNp3ynljztbcMfizMAkakSrfa4llU5JSFxuTY5sVj7WWYCgNendXwx9g2j2o3
74yyOKPgub2zEivkyO/AgqreIjxGKgOo6nLD12GCndmsJpg0a99VgfaZEO2zcONDM5cOzvMQiozm
LOLhJVHTO2/4tX1PosZxIz1ckEKXg6uNVwyxp8THqmyigwtmKHBm1Xzfo0i07SrPuHONXbtIaFsQ
qQHNoWuz2nYTT72mZV58bJvKeQG8R8QmTPNrLaP2ziG7tsMBAVLEXJhLb1olFrxGQ47s8EbtYE2Y
hjJHG4Rl5i+3F/DqFJJ/0sDDnZFC/uUUCmWmYQkF8iikvUnl9KGtupZHIf3givnT7bGufhOHgbYa
zXYEDC/Hgn5jt8LsEnokCFAtgQS5ruGm8b3Td2WdYH/QWlv0xN8KrGJCKR0ZSYjqemOButfDs6tY
xkPhyv7OFrzyTfCJQOEt/SYAa6u0BSkcrVfyKjra9QDVsc2SdzX12DsX3pVVokeODTSLQbd1vdHD
emp4cpLo2KBSGlSOfp5twkIKFr5j32NkXZ29PwZbbYm6CE38tjI+adKzLWCa5Jwas72XpjPfyUuu
DwXXehH2psuw2hE6xge1lkfRMcYV0dyKtm10n/AsIggklrnXHrg6jYs0E6jMRSN01aRTsslsRuQb
QNXlL3TP0WWiQdVl/YsRmV9vb/arn/bHWKuL0a0wKDQqZjHPRel7nVApnzdbmea//oeBuPh/E9uW
muflqRqKxpno6yoHZ5AiCG2vpuwxee8Tc1B/3h7qyitDaRVa/ILaeAsTXqxVE4Tk46Or5mYYTJgh
fcqUZDR9A8Tp90nMYbEzkkHOuyLXc/cdKb8X/Q8/AlUAOubUO9EXWy0ipc5eFjT7DnNhZcnGVRTd
3KZ6BnFAikF+pV4/fVLHQdR+Dgis91M7HvXt7Zm4tpMgYHLkUXHE8ma1umUkGmfuMWGtNbX4px8p
xe8ta7Is3xjnptsaUT/cIxBeHdPAg4k6KJSidYvZcRK0b2I0gqXb7syuP0UV2iKIR27tsXu5/X3X
di9Gjf9vrNX3zZEQSqH1iEc3qraxx3zeZ6hiH41Eu6cqci03oIS94CIJ5WiirS4BIaJIFzoOTFWb
7rxiPLdQE9tMUK/vn/JGvFeT9FmZhl2s30vArtVgqTuxfotgvY2kxuXhmbVIle7AnHZKiP+dPhi7
MAszPAZonpRDStt36jzfSj2c5Yep2gLLBRusTfIw6aK/U+m+PhWILFGAAiZEFe7y52QkavXYsK0w
waG02akAdpqhjTeDOhabLJqsfVyVEZaLVRO4YjBe7FG5d3NdnZTleSa8JtQB6n35K8rEKEodgeFD
KJOs3oiMsiRmK/M0baskCz+PRWbbGzkq+rOaKIPYKqOkUO7IeS4QgZFVvsUENrlLF1y+fpXFLjEu
RUkeXPAjq8WqKyspy8j0DqM+jI7fuk6obOzSTdxtRzXpY53VYvQbo6N62CkuKC89LaqlUKJqu6kZ
jNw34zLK+RZsm+8EAqu7cSGzw2KmisdPdN5KrjY5gUAxeNkJAihAVXMO/SwvXmcvCTfJDJErBn14
mOdRgbxZxsHt83pl9IUFgBgM2JNlN18umZvVrgT2lZ6ITK3Cr3TzoxHiCDp11g/VpgmeR2LesWvC
/UBC9M/t0Vc30/LtxFm0vtDPYnXW3WIkJkpPl3p2onUgtsRA8wbYTemD7M/9cBjqO7fT1fFgztF3
XyyO1u2n2KYiVMRqdqK8Yzq+Btsq93ujG79g8qr8mD3170G9fCIIavCoPH7kvqsLkcRRzWqlyU9t
6XAkKsvZtPwLfOKa8GeCWXxALTE6em6t33nfry0tWGoADdqSS64j9DhPabvrOTpTjqJ/bsQo32vZ
6DyNuELgVQW/9JwYbf+ulp1KNyRuwnt6DasY9/fyouHCfOMuCyRgdUHPEC+TzknFCXHvYm9kSvaU
JXfNH659Jxfxb2WpxXBptYX1kCKmYVf5yfPkq4veBiXCfmo+NeSdP73RiseAqqv95FXjrO4Vr2g3
t3fxtc9ceNyLnDEwtTUuJh+dyOm0Pj8ZU6+9ajlFRN/o07a5Ezus3tbf08k/losCIgKg4suzCg1J
wt7mpsiE0+712StfhKw/GXMXPt3+omsjLTYXUKuwJ6HVthop7HBlSMzklFeqfrZS4Cq+rWTNdhZR
9uX2WOtX4/dncQ2QtC7YPpoZl4MZHQ4C2tQlJ5vGni+xNNPxgWiKR5qq7csARO3Q8yPfKd3gTD6l
OBQZJySOvIj2v9sV6fH2D7q2nB5cPcIKSvwErJe/J108xNwwSU6j26R7avdoNuO88Xx7lKtTjP2M
RVeFB3PdmytVb0DDcEhOZY82qUzr4ssgNfek5SK8VxO4cu39F5KxRfnDOlBysQYfqKxkJ9upcjS3
s2JXz016qpS+2mTlXb23KzOI1sDSD4ccyNFcbdQxF5YaKXl2ij29fmkTqZ1rUd+jQS+3xx+v+rJv
KIEvWA2eLhKz1Sg0v9u0CR0+o2vPTYreiG+rlbMpCjUPLGOufnIB6Xc2x5VlW5BNaDWD1uDhWiUR
UZ+FvRd5KcaU7rRghSwzsJoi+mVBVUk2t/fItS9kIIRYF5bZG2OKVB/jfNSN9NQkareROBF9M7LM
85NkFtukhe89juGv22Ne2yusG88FEHAutNUHjmUW1wVk2dOQGd+sRAkf8EgRj3Gt54exMr07kSsm
UleW0Vy61LSOkRRZ2zA5jXREiN/MKZ5tRdugqYlKX/jZQjlTDnMXUP2pq8Ct1PxBgz5ob1MX3Z+u
U1K8A0LoSZtpMqRy7OJ2/hhmWTrtpziXj5jwFcBJxzT5lVp6UfkEb7x7PZHyq0QP+KfWm8Nm1vQ8
DIzEaT7G3Vh+02hQ9eSDqik22QR4ZAt603WAcdhefpKdZUlfWgU+rxUubR8oglkVQCTHoDjrVa2D
AmjOn8t5bingF6XEgFZ0KHQNaZq3G2Uy5o9DX4y/lCijKV1mVuHsqs7K0OOzutL067pM5RYRmuw5
z9rmQHSCnbQ7hDT6uhaDgSr0dOGXRutEge12TRxUUjizzxvrnTC/rV8r8GAAvMhe7ccC3a4sGPR4
ete6euUEZZI7HblBhkGtY8B5ehpF6wIFHhTVQvmwmuZzZSz6Q3gjeschnBzh995SqJzQX3qXYpQS
qGk1+ARSWrMz2hR6TQM5rfDnNnV+anHavpZYIbgBSJXIIcW3+meKCpMScJfPX2oF7wdfmHb3Etdj
u4M7YaHgkXXNJy0sSstX3KH6CD3c+BajRYGoh4isIkCGpfs+laoEu4xisOKXI8ozG6/oUbgqaAt/
s6wqTYNhSqxX7jTrnbMwvKhd2udUBcvtZHn+yRIW9n1ZXiXvR8eY8WuYdXXX4u83bxNHm5pdMQ2z
dZShi64cEPtuR0kg1AMFtuoXqK2y3rYY2Cdbderdr1CPzTRonK7/rna9mgVu7uiPuDfD86wHO9ED
LUflKQijrssD02z6L6UYmn/NXMXXVlBp4mEdLS8JcEhp3o16PIpDqsVsGIwk83Gnl6FmBBHZs/Tz
DoVUX520Jtm3jAnJlJ/5pVeS9r07o8G/WIHRhdTGjczzJgJUWCUP+UAU5mdxoT9ljlUewjIzfhlp
6xRBJ5XmrI5hBd6PWB94nT3KB3wr5ycuwbinuTlYadCJvjrPnP2YX2nXT3hOqd+6QasehGfEkW9K
VJtzHWPEQNNTSZSg44S+syuUUnzsIM0EMQrF+1E2CZI6WcRHlGZaDL6rIZ4RFHZXvTpiKuYgbJ3p
szTAqQbCDWOq5ARXuZ8WSflVdpocXubMHOlCJxYI01oZq4ORO+Mr28ph80bC+TU3iJ9tnKK2y3M5
oxMN67/ocTijk/CPKrzxJcVRqNjridpnwWxGnUMQQeMNYJGB1W88suNqp+rkFy6M9h8TetqHpKNb
5adJ7gF0rPI+8iM7isNzrTf6jxGq9kfoCUO27UMtNeEGas03U+eC8FFxGZ+U0RjDZ7yZHCvoR1HZ
W2Po7DFoSwUuaSPFdI+efO2V4g4Hh6sTwlF5uwxhJpwtIivT0pNi1u5zKvVuCGa1qL5FtV0nwe0X
481giOVTzwKLQX1+icMvB+MnVE0fjuJkxYpuBLWMSwUchqn9W40qXfDbo72JLZbRoCpSSwSh+QZB
OOVeqIkpzE+6V6dfI+FG+QbarcjvvL1vniXGQToWK2Z05gD2raawwW9liBDPO+mlJ/y66jB5S2Oj
2yt9ZpyKqG6CzmryTQ4ndCsE0hl//528iSapE+y7N53KmpMXjaEgb6QzfmzaNv6E4LS3vz3Km9ee
r6Sj7JCA06wkU7tcO7BhAsWBSpyMvJd7T0/6zcgdux+4mB/KKElL//aAv909L6K2ZUSX+vYyLDH/
spv+wGyD6yeiLsFeO1rTPziVo76HsGC/zmHagYdBt785F703NAGGZk3tO8KzHtAIssxtORviubFj
8zQNPFl+5XX9t1DaSrof2YWgQ9Lkqe3nQfi2YWB3GA5IXvjaWCP0rEzx/EnGIn60cORsN8BL+Li0
bb/bhhLv7XFM/FxPn2Gzg9gReJt8TJFB6bZ228SvdjM0z5PIvTtwpitnBzIsSQZhsqG/UfNusm6o
BiSpTzwS6WNh8KzG9Iykz4lydrenft1+R1CKEFJdgMYQtqDFrhYbDQ6UbGgonApBabKP7NJ3Z0A3
Ecc7KDL5MxwH1HllSonMGjTom/0QB7XGQ/33v2Tx2FjqhPSd6D1cboK6cQu42EtAZaGvmCu6vVdj
vAXySTXRYU7Ev26imb5UgERyhQ7b2RmjR2Lf4e/nnwYwOTsNhd8ilpc/REpMQEPNEiesP+pFLL6e
Mi5taXwfQcnfM7x+E8+z95HVoNsNcgxw2HK3/bH3ncFU8FpLilPnatkGNrYaFK0kDktyKwCT21CL
Ku5pnv7O7lYnbiHrAJ6hUUZiu1r2UNcmSO18Y9hZ3od07r7ZFgIxrRxQippSylFtvkG9ydpNcFvx
I5sHnEJHnqbYS8xDVVj5WcACwB6vK2GGxVhIa+XfSm7+3pz4ngDMsBfpuDevCPaMdk+1CimyQd2O
UnH5FSUsktt779qJW8xrloIcCmvrelwUIdjbNUp+is1k3FEUAz/lJsWXrCq6O6jwpay8nnhEOMBo
cb7JUVe7fBBDp4hc47xVXnUaKtPcqnnbHUhj+q0+zdYmAckV9DUg49sfeWWjLXp/UGIWRCyJ1eVG
k5k+RPDfxUm65fjoZSQwrhfaiLxk5g6kS/+5Mao7E3vlKaHESV8NERuwB+uWrCDIUJb278muIUfH
o1TTYJZ99cmTpfpxpgV1z3J53fX4faEhOoIqJhxCUEXLNPxxnnrTbJtQNfJTZ42BZ0ttjz0qUk5t
235JZYwEJv+XL+xo2EwKF11dF3dpasvpWS/yn79h1VuwCzPzHAosJzeq4ydEJQbszh1anUsnPNlO
oSn2KBSpz4mjl49irIz3qE7q8y6bbTOjIOwW8muthsWrCfn5pSutwvCdfhjzX3qWjdl2HAbXDOZJ
13+U9WC623gQ5etY5kA1I898EX3mqmSFvf7UKJGh+VqSS7nl0alNv8v03glm4clfRduFbVDqY3XW
Z6tKnuepSE8AYYR56ktNFd/LGMVbCrQGGk5SeHYQkXC8IyHN7b2B8eJ7Nwr1ahcaXNp+nxUIlDUQ
AY6mDPPvbWyVyEvmSgPMtOuK771Vp7WfarbI/U6bWw9MvlaFftyWcez3WAF/N61JI80ezOilgZ19
J1K8dtJpeC4WhLQ94Qpc7g6FiyoDwke5lGDNh0tVHExpDjvHavqPt8/b1Z3IZiJUW+RK6TJfjmXn
fTF5Y5qdusmG8j0783NkpSnaZkZ/Vof4rJZWHTh4ke/0WY4kbnP99fZvWJ355f5EgnkJVgHX8cqv
fgJnHj23PlQOSYXXudvENiZZaBYbqaltazNrjkTn9/Chq93/36C0PwHzgTN50/EzhjzNDEUHQ9B1
2vsBG79NAoh5YaO12dfJrvUd3KZvVBj0zYgV+p17bnkw/zh8/w1POZapp6WOttzltHd2UtRU+ZUD
CrHxbrA7ZU9v0zjentnfqlHrYUCZwNGGFwa7YXXGEcHxqiFXo+OE8IW+I6AReUDpZmr9ZgYWHeh1
G7kgT1IZBkOVWP1enfjb/B6PnXjXlNFQBnHfauqhauKh8TU3zKbAggD9jwnCdPh8+wevdv7vadHY
CPSWtEVLbLXzXTdTp7JgK4SDtR1C9wybW/UFIdedJGV1568H+n0s/riA29DqIuyEomNnJBTkw/DV
Sx0uI6N+l4fjHcb4tcWmKwe8Bvl+4qjVbW+PkUWaj4NK7jjZVtWkiuJypN/ZUtd2NIcYWjrrvZCr
L7eUaoxJ1/R8UkoYtAEUPfrdWCkPUY50meWAxCzMYd6gtKQGoVXd86Fd3yT/Teki9EyxBija+k3T
vFRQqofOArOkKoPMrKqPBtdzTVlhaE3fw6BEBa1aFCMKz5QvfI1L7XsUasO95PDaNtIBK7KJwBVQ
yr+cij7LoLNkE4QeRIJ88HJsaD3J9svzdWfWr11e6JahEIfq8tKlvxwqtQq1KSa4QxguyK2ndNED
Cm7RO1KHDt87s/tEs0fs/v6YoAlC3xl0O1DU1fdhiaWXZVqyoYgQPtsZTKy2zyqEcOvuw98PZUJY
QcLL0YGNrG4QlJ2kZjRSOWA6kO7kABYkk1bNLnamO2dSu7Zs4DI1HiLSDaL+y7n0GrZ2nYB20JUv
Xhph+EsSi1wZzD/fraAxRMWWMr8P0sgPQ+HnruePRbeVsobYcK86dPXyZEEpRAHWAcO5OlCt4Qzu
bKThgeaTb9X5B6lV5N0RuX66T8wGCkmy083X0YiOUfZjwHBDVP2ubbztILyNLOf97bW4OkEUdAhU
yYY0z1pNkCJhqDheHB40A8qk+expc6CL/LsViefQcCGR/fLCp6J7zaKYzDMijDR+jEl0gmni3/kt
Sw6wflowZVvoqVRgsCu6XCyZZ1EJlRMbbC87OJO3S51518Rfes/7UNguzmVFYMhPeLed63m6c+rW
FYHfl82foy9b6Y/7O2oExMcaE+7Eyc9YnwZ2SFFXh1ghaC601mNSFU/UR3ZJGD0UY3dn/Lc7lRR3
6X5i9QqHf12QkI3WUV1pWIg4Ap2qNnIXl1UdqFOY3Xk8yHffzDRKOdQoF/IBGM411gTKTy3H2AME
pIWptTfK1v92bsLOH/so0nyP/oz0VbdPNn0S1YGBbcG5iREXBDabaf+INpOoLnnTJq3N9kRNVQ/6
UNCJMocuGCJNHEVWFAQEoXwQFmYtNEPCQCSa9k+UE/7k7oBscZF2bH5PJBCYVBHMXmV/T2TuUvoa
hXUc8hwofjVEW41ix2KBUgk/yhjLVEAIm1ZUnUZESndum9k7lE7np8gRynvKBvaPxhtCHID6fuMZ
07g3MBTbeEmcnBG6l78ao7T9qa5aBJOVKRhHmTyERGzfSCTbg1W45iGSGQSmIs3wWsXlaktNvjoV
WIg/ZIU2YZJiTu/zCEVd3wIT8DMluDnn1jweFh3xfZjF3gPRhrVtvemrW4tkqd5N+c50a7Tgo9R+
EJkzbnKdlkmdt59RNJx8o2ld0vCmoAOVpBtNo5Hgo+uKOKbg6OlWQWk3jSL7Ic7ieG+MXtls0gxA
DURD+xyS5gQYgzjH2UxwZ53a/kWkBeq6s4kBoW8PuvNixWa4ETCpRz+F7rsxlJQmVt/DX2tnunXF
FLdHtJDnpyqcWTm6Lc1Bh2B8xBW+2Zdj6CkBSGblrAAECLxM9C+lqRUPmqKpfmPmMTT2Ln3MvBQZ
Smso3HMVy3ijO7hG0nD6ZiZps4V898HU42QvQnvYJlHcvsR0Io6joc7g9J3yIzCr/EA7tLbJABs1
MHI3DfJFzc4HHV9/D0PX2SpTREOLcxKwBX/OejTuIdBMG2gtD55qoI9idfqG1ogd2HUsqal12pHQ
Dzwro20MU4R+bjX1SWtS/QmobLYbBrpaXjG9OLpMdrXrKEQ6tvmMa0F9aMNifg7nNEt3mhMPxnYe
i9DetPYk502oyU6yecJ9Ivt8SzOwPxmDM74b9KF9Gkpd8zFTKWE2KupCjfVQrUKsKlbPEWTrY26r
MemxMaXouGUUnjaK4qSf1cSwPqSK031bZLk/YC+VPwxoXb1abp6/gkvp+z1m9vW5xHHj41RMUtmC
7LMV31T62fFnnfplEJlK8xi1kRcyJa0F67CrAg3jWefUVVHxL3abuurnQxTbdKKMfouZVfHZo+tL
0zdtZuRjG1udibvANW56LQzTb8pkF+9aI6rZwbh3OneegzfxNABAwk66u2irk1atKkYFObPS51V/
0Ocq3KdtYfnFiHD1HFv5thyNe7q8S9hx8foswchSBKPXQdC7NvTQu3nEx6HvDpMqxIfMmIpHG17p
Zm6EeAfJHsPnSiRfKDv8pTo/FROyNRzMbIIvOBDrMpxUy3ycWOFDy0Zy/ErRiA5cESNfMhaJd0/X
483lz3AY7aAbiOgEGIRVENKVSP8Qn2HlXCOa2GuEHelgyB2qev3fryHxHdVd9ibF1jXorcLOFkep
tD+kC1ZA0ayfUag8mHa50dTw0+3w4U3YTHtK1QApQSpaIJSrSKYyu2ZAPAyJMqMofhrzrPb+QOIQ
0zHOKuuYFm08boCqNPeizCUuWe0cVLdRDmVObZ7T1YRmnaVW3ZD1hyFK6oNF+WWbGEn317EsdEjI
K6R7xLN87HJg/ghQYuKjXhr1cOjCsP+iW/X4wZIieh5PVfVPK9K9GHcIT2wiE81XwPUB3i3mo5ck
ceBK0/MrNbyHIV3X05etS7+MKaflSRK/3ktqnhaa3scDQO7Z/JwOmMBuszA1rL0Tj/HkIwnWPyiW
NXypFDF9Qm+h/KLZgCwpivTVt2LuABunrszPgyMPQEeVyC87N4qCGl1h9+mvtwj9UnRJqEAbC93u
cgbboouJIXUWqs3ST200i8A1434vu5l2sJXY33i0os+3B71y3PAig97HwGCb1+Jdo64NrdWXPcIT
wy6x9J0XDlvdvrc9rl6X/O3EjpQE6NVefhuaNs5sx3l/qPoiGGhnzaRxug2b6p4I6tXtvsABsUxF
bHp9qPNopu8o2/6gCOn8VGvLe5eETbL7H6btj+t/dZwH7JUSGlH9oSSP8ueQjlSYuntV9tv/YaA/
Tu8q3W4wHVNHkDOHwWxf1bF+VxUptIVRfPz7cShDoTIETQO22yrtnQHmIt3U9we3GfZap7/vs2gr
63tmkddWhweMRioO17ybq1uiSA2tyMXUH7ymU3dq1hUHVxX3tIuuXLYsvb5AjVWStXXTMpzcHHqw
2x1cAms/tKdvEZfyrkG5UM+GfVlEd7Bx1z7rzwFX29tuWyuDgtghqNJ87PVuq4t7JZBrJwgcBR+F
ZguY4tWOKyoFoUlP7w5JFqGcblbOsIuaNPlE7BFZKE30qrjzPl6JOTCzpJpq0wldoA2Xh1Yp0zbD
/pij5IxKsc9UdY43c6HgndZECcREVLCjfJcYIxjfBEWF6c7mfzOtxLRA/0HFwPK8ogSJoG9BLjof
zDo3H+pSbx6EqyR3RnlzBf4eBVsVCEL2EndcfuY0N7MUyCQfuqnVz95kK8/sXWVfALr6efuUvdmY
DMU+YVYXnRby+cuhyPWw6EEo4WApE6T9uc+bn0MZ0XBx6vC74joyDQQ8u6+3h73yhWCMAIhDb6Dy
vwaJh4rZiFgq88EQcv6lJGL86s2yRGFoUO5k7/eGWv77n2FAnVpKjcnrQberZCcTS7xknpsdHWea
7uqkLnv+IrRZEBkcCLj2lN/4vsvBZj12q8ox50OVp/pZr2kfbcI2GeMtJbtMJb8zsyFIl3r0bta9
7Kmr+ih5amR5D+H8dqciQ7sI0bJVF9/dZeH/+GwsRuwGqRWDSh6iK2Mu8w3CgMbm9jquAfhcy5wD
wjioY+BwaRpfDtPKdkSXoTYOpNb445ibfhKHeXqN1OgxVB9FOgVaXOwQ/Ns0HTLDzl+/4zAGFwIq
csLcrLTRLn9AJlMzE2pnHLL8X0f5USbaqfceGje886Vvt9HlOKsziQoMsOeZDxVZ359z0Fw+yiHK
R85Jcrg9qW/P5OVQqxdWohNuZjOfZCOpW+FJabW/5r7cg4fztA+3x7r2WdyjcEJUTEm4Bi6nr1Ct
PtVrBI9qd4YXrw3PY+n9g0Lc8+1x3jwWLNOf23G1THZRAtJyJ0RKO50K8tfFTtkRZlCJe4zVext/
tVBW2hG3T2x80VTHfJ52k1HcibXuDbFaoK63Q8SERox2muQQAxa163tR1r35Wn7CH8e3UbrMqUCg
HWJ19OdSo/hkBdTlZf/v/9/CrA6wlwLYnlIGSt2jnf4L58S3au//ODuvXrlxJkz/IgHK4VbqpD7H
OftGsD0e5Zz16/fhmQXWrda24A9zM4YBs0mRxWLVG7wJr/XHA913p1ZbQEz5jylZkhwNZsFIdTl+
cPpo9mDUHXpHPuvAvN2M4ktlw5yJC57Wf0lYh/BB1R4NA+AeENruiF7LrGP35KiBD6iVjS4Bapgl
pX472NqePMnqSImhaA/A87FACuGMtlrRVGq6QQoKB1HOGCHgLJSetXYwD1Ixpx8fr+lqI74MxQ/X
AF8q4J/WT4scH4lAyUbHl2EjArKn3Kq5RQAM/fh4oK05AQITgsPIddyVXBpKs21hJwGyjFb0pDl9
4JZdAxYhGqIdWJ24Iv+4Ql/mRFceuBnKrWjzrQ5XNBhyMpdp4BuAZZ+jUS2fHXgER25UifKflHly
mtMCK+XdN+F6i4qxQXyIVydkMnGfrbZoO0WpLVkStqrmdKVzXx1bJQwPY5nXbyeEu3BhiicNad4q
AOGfWOMFaxnt9+PFXsX/l18BKkkYm1MHunv5WI0TWUumSb46JclhrBYcbGSrfaO27XteSiDiaYR6
j8dcxZv/xqQ4QYMcHN0d7UoG5uKAtAmvpZ7G15gC7RkQGLXlPKPavSAm9Hi8zTkK3zfSS2jfxmql
oWI4S2wYIcxlC8hoFWHppXcFvsgjjauxpT+PjvL58aAbuxispqzQ/6d6yNvl9vP2ThGkXaGFVyj4
zbXQ5+iMSH/3DKt82LnDN4cCqyl0GtD9WKv2KE7mUN0pwms4Ovnrvqsmt46k4GznqnR8PKutpRTe
EWRAVJTuZBabIYtR/O3ZLnKWnyZjGF5P+qJem1APjooy5oes09Ud5vnWfkFfHdoqgMh7PHDc5ZEa
KY3kI9xinuoIr2PY8K+bdsRTvci0Zuf22JwkHhni1UePfy3AoVpVmhpRLNHxqJxjSc35WOXNP0Pf
yJdenbUrKqX1p8cLu/kN/xhzlbOMKQSShIiDcxb9u6DlkrdrJUlB9MMjfTzW5vw4e9wcoq28Bto2
rU4m5EysZ7GMJyWO5EMWRYCs1YVOWAaVX9PS4Px40K0JApiFWi44wRQ/bs8DJtx0sjVV8tOiQj8R
i3cXqOD4BlaPvBPV1y3UlwBjolcEAoqaL2CN27G0kTYS/TqoVNlo+oPEAZRyCq7uqDmD7GqDwHx2
Sah9leUO/hGktWlx5VFunuZcy08Abt6m+vgB6C2qXlT7dwLS5lqIYrio09BHWQUkcCLYj0hB4IdG
oJxlQ+AdraX8rC1hc3q87Hem7OKaof/F/cYFR4qwWgvevWlooFjn9wbmLkCWg/NkITBZd+FBgkIF
+C6Qj2rffO+b2jhYSmu/bqhxu0XTzIfByGkxF0q7k6JvbUH8WKiJgm8QiIvbL+Qs+eBokBv9OerN
gymZ7yszDk5aQw8/MkL5mHYUyR8vxcZlbyNgBUIIgSmwJSu0GYQL8FGzLPlgIMOjbY10wpHze+qW
evbkMur/bbMw9fS02XP/3Apg1P2IJyJ02upq71sVInmTQ0BpERK5zIO2AG5W42O1hDXI2nFP4Xhr
PFDVEG5Ez4xgfbu6ddUWlj0N0RU3kfxrBnfjfTok4eBlcPBat1JKI92JKRvZIQ86CqgQZmSFjtnt
kKo9pVNVyOE1ibpgPjp6nwW8IPtwp8KysXHEA5xnOMcblN3q6BQTkR8t0fBq5536ibqK7SXO1EDy
rOkUB1F6UGgF7kxuK1e7GXX1QjLqMO/7ZQivUpCqb6wMByiLjvC7fg4VD0eOwXMmDZremDnWsZaa
35ET7kFwNlaY3hI1LKGcAzdpdZAj2PHsIiW8pqg+0b2RuZvGJDa/Pj4lG3uHHImLAZQbTrnreDH0
tPX1hmGaMZE6CL1jeqh6XJvyZgQDxbt+Z8CtebFtaMMg3MyjabVZLYlq4KLpgQ+9oH3VzlH4ppdq
Ywcb+1LlW6X6WHjRCOM/eExrPfaoo3KVqnLg482Ndm/SjcovbZDD/qyWEXouwD6aT2aJKpQbJ0n6
jwXA43nQRuQOcrX81avCRS6VIsQDkaqXzlXQYHM/cmkEXieHs36a5ayPgBEYVXS09aVV3NyGo3sw
F206QzuWPjd9orzrJEAadZZE74qmQvi57PWvGVLL36JUhqQainTRoXm3uJ0GZ5Igbe6SEzcuIIeM
iquflyp+Dqu9VMM3lTQjCnxeHf11DCLldVIPycWBkLmz8C8iCncLj84WKtQWJcL1iUXkfB6CmLH6
GQLfuQtGlI0JWyjazEZRz25nVMb43FvkrGeke3rNhU8P0chWAgsuxJBNXwZVqWERJ422B7LbXAkF
cJcuaooUp27jljxoGVZBEMgbXVIuoxPEqdtnQ/oUTLb68fHR2trpgn4KxJATLK9XAvRJOiow3/1w
iudTZ2bsE14mO6OIX7xebxQfNHItQAR3F/6M5PkCOzjwpTougUG1tSd3cfWlGXAKCKKiOlCHDz1r
zmZXkrs9PuhWgGZXgV2zKNXeQUM6Kx3sfMgDf2xDydVi+2ddVz85A9YhTmO0jCK1Ojxe13VhmHwP
eIZQjaMOYmJUsNrOSiUb4SxztvUMmXJaD7jadMviSvnQHnNNTY4gFr/Dxx0PTqVW12qKL2acfArU
In3/+Lfc7ycBdKCdQoFEvI9W+6kbqHvDVo+u06B+aLpO+g4NxnBhOQ87DfP73cRI1H14uGNgRA/5
dufmahqAqSqj6wLf9rOaKkp/CoegDXdeX/cf1ET1k6K7sPyGMbKaUVEMA2J/YXw1rFJ2sdjFxDdH
UFyNWsQF6kTyghZ2zONlvL+FhL0jw8EMR614fQvNXZ2hLemE8FTAvrZV0x3NqfusVtT2E/Bxey8G
8by6PTTibQKaiSOD0O4adBkaS5yyUeJraqvSawPA0QXZcOdI2pR5bdInR4ke0imRdcSGGyQpJDND
AyM3q9PfTxwkCZehzV3PQbr9qlk8jH0Nev2Km1dxLYtFOYdIsiGDVdsgNY1pp3e7tV8F0IjyF0Hj
DvVcpJC2zFaPrmlXf9XVUnmXNXroKYlU73gjbo30X+9EaCDe0e8bABiwL8r4mk+WdARD258hXemf
bEwSdnbP1tGg+023SLh84HR5u4gNtnmAOtr4quAQ+rsLqSy4UaPhV/j4Y20dDfimkFX5VNCEV0ew
47GRZxMKTN0CzEYvkJ5JyAGeqVTWXmbrxQHxnz2I/uagfCkSQUa9U962M5BUXaJFV9BD9nExu8rr
I0v2HGkpnhwj7k7JEpv+45lunUf2B8Uz6j4mpJPbFV0mC5z74ERXREbMNzjPTDkmk7N8aYqFJ6Ru
pTv7cnOWdN+hXpvEt/W93AYJMEJJiq6xbQbPgGfqc+fo9fuJFXGl0C49J9Hyvw+piiB6I9KE8iqk
1NtZxoUVJGNThtccR9lrgIX6CZ7knhXixlpCVBFKd1ScmeFqLe0esUSL6gPSTIHV0pnqtOTCJTUq
h2BUQWymPM/anQ+4cfpg27FlRPVe9OBup1ZkJQrLURZerSb6nTtF/iMuqxxNv07bWcTNkQgpQsKL
wLKOYI0ptclMDnxVi8w8DZM9vpKDIT0gDryHlny541Zhm8DF1QSMHk+rO+YyzNUQAcroijpSO3qZ
MzfRcZJQ4XaHyYE3UllD8t7GQuwDtN7wQzzqzb/DUqBNRZIi/5zH0v5dlkvyMWbtajeYokD2hjZC
0KaxlA98xeW7VCqIfyLZo/1TRRW00Vy3gNJDizW7c2moEj57ppJJvxS04q0Dqt1mD3TbmEYPaXPT
hs2Z5r8aGLH4o0xg0rPUbA4T7OT+VAxJDWNqaNDeoaUVVnBy08jwuqEqFpf2VOK4WgLrp4n0+jTI
Q0fWLKfLU45U+7ATNjfqZoihoVFmw81Ey8hc7X+OVTK002zjz5l22rFgDrOX2IjPHKYCNqeojqks
c1DLHc5Z9TQC/iL3ush2NZ+qBJNBWmuF+e9QS+Uzvtg2QkNtHss7P3S1xehSiAavqAXTB4f8torv
BXq5cMw0eqJD+rmD8eLGhfFM8r735l4d1fVAL3WBP9qI1ZQOmcSxukiIBrls4+6E64pyVCvkqFvN
KHbOzvZ4Qn+TYoqBdNvtKVWGyjS7kbZl1tmvkEN+TiT7DK/aq0dzpwK3uiP/79T+31Crgs1CVpHF
IVNrA2FmmxBUl78ruP03BCrkKNNQf+Suup2NGUTSgEgO3fEOrHs1eAr6Rl3z3gDZn+fPGOnt3Mfi
u/8RDl4GRECFQgKdNbhcq33hZAv+WhjcXZSufmr6tnKrcvmkLMZTKAVHpCNOi6O/y1P7L4UL/xvY
QaGctI3yl7UK6VOmhDXuhPqlns33ih5eAlD4XlV2H3Nr+PH4KhYf5m6Sf4y1iuS0m0wDgXz9kiQm
Kjilep7n8XOoOCdlTF/Fg/ZG0rHzfjzo1okjI6fBDL+Sg7faLTMwRcGgNS7S0AHALFGx7+zmg9V2
f3fvi5Vk7wP5pBbEXbyuBqHjGZe0uoyLIcdfIstOXBlHm3p8E6j663B2drboxoEjR6QEAk8EqN86
kujW4OjjpJqXQOu+za09uFWXJW8GhJ4/iifIzjKKHf/Ht0PczdF4ZIBdouzNnbXK7ptqyJyigUsj
2xHENdV4b4/ZmziyfcBohwZ38v9lQBp2dENw8bureUsOTPfSzAq/LO2nIJFeL0ZpeWPQfFKGDitL
cy/1vqfqIa4hhJpfVpRManXonUoaR12OrUuiS03o6aM+4JLSRfJ4sOeZR0zZmgPVxGHGpNZYagTy
Uv2AWOBwSE0bWPpfb1zBVzQRrxa6RS+szz8ieBMNqhXJuQWH0ubpaMYOMn1l4dV4QJweD3Vv+Sh0
RZD3pZYJBo4NdRvvlLB1UrOOzEvXI5mS/DMPDQp+48kZjIMEba0cq6MaZd48d15tRp4aoqtjfmng
6mkNKgj2W7hGXr60Rysf3HA2d9ZiXScRh8umMoSlMY8tzvHq22iSTOWy6M1LNn4JciR0VIpw4/gx
KUsCcujF2Xe5/jrp+i9jfA+Bbm/8jTvnZvxVfJ4QRqrACJuX1NbdcHxVSdU5psEkT9cwfJ0Y39Pu
WivYyUXPWvwEZPWkDnuVBW311F8vwjpnrDNzirEJNi9l9dae0SL8pXARaWXoSUH4k3agBwvLRV3h
aFeqZ1TmSZCS4zp0saeLoCXqCYy3vvcatT8I2UG5Mp8KxbkAo3IdNfQAFR+0GgFEO3R7JwWB/TtK
vi/Zr8fbbRVL/psHPbSX+g9Io1VIrscoDOQmMC7VbOJKC2UXXG0RXRAerk6GksZ+gQXcnpbNatT/
IhjtHcxn0LS9w2DKUzuPdOAL38yWL0neKK/LQH/fL211Uob0t9UNzsfH87xrvoigyYkCyv6C1Flb
jvWtsqRlW5X+kE/dIQ+d9k2fUGOfkA1/RduwdKNywE9v4KWhCZHNZLB2yTTqbeQWq009gUCCkK/A
Foq//yOO6Msc66h+GpeiT9/QWD+YNXhJpz84OVKcVud1eXUqZePQGhMWrpE3DnuSC6vTI5ZeePCg
0iSAUTx6bn9CIiVINTpJ5kd6WH40y+BzOSr9Tga6OYgppAtpHCOlsJpnXoYDLqRD5ss5snMoByon
HLf/FgzwMpU/Rlndg2kj0+uZp8xfzOWbEY4/ClV5R9en2Ik4q+v9ZcmI+7zdRDkW8e3bJVNLJMMR
HM38ukAH0RwRQc6RVAXBD41gcmWjbw6Pd+sqBf1vRJ72ZPCYAN5p10Wy3Jo4OWZ+g9LMxy7mcZQh
JIjjFBwg9AuiWq9dvIDJTalC5m+zoLR+P/4J6zD/328wABbgYgOCZU2lQlO1lvpFzBpM/Ke2geZa
LpT8Y9to3LyTtKOzRIpL8zLnj3rjhlH/FSn6+CmORv3Lzq8R33Kd8wCjQQ+F1jvy0CIe/3FypLEs
U56VpW/BZu/Cp0weX/Vcvtb0Hsngpzntz1P+mbcUKmPxYQw1r6/OO79hFfPFinAtUyYQjWP+IKLa
H7+BJ+/QJjYhpLS19mjIKgY6La2PAdyHt6CugfhxialFoJrviyzgVI8oD8b1XO/Fz1X2/vJLBBtB
CIEBy1gXtnW7lvNassgAu/G5jM2TPvA7agffE6X8Rd35m6E27x5Pf5W8v4xJbkvWzDVB4F59AUdv
nVjO09KXOls/9ygJX4ccJlpaJtb7/2EokUuLD43c0mqoeWyyAkZM4beOzseseXZReiYFapARfjzU
xtnWCMq8EqgPUrFYvbmUBBv6RRsK37DRVw3af0Z5OUB4fFrs9p/HQ21cekgq0R9EwglbpjVMdAp1
3OmapvLHbqiPKe2YE+5I1rUNuQRywxxOUz3/rSof25S3ECBJhCcEx2OVLAVxZeQTTiq+KY9vHe2n
VlYoANT985zPh7kcP6uhMu7Ey42d8ueYziqDRZWgDpKgK/3Izn9QzupxmJr8Nsq+PV7QjW9HNwn6
CuAsCCzr3KVHuH1AyLP0AfzgeD302AZjqNloybmJrb1X1+asMJbjTSKS83XBNSyD0EwzMSsizDGg
kO0qY0aFvuQ++B8mxuOH9ievLd6wt4FGCoTTbxCXCE1Nn/U00gG1Gvq1T23lSD2i2BluY2OS0tuC
IIa9IYi+2+H0Mi/kKjYLHxdfA+UaKQ2MI26sjekNmNSYpwBoaH6cQlQJvjye6cZFh5QZH5HmOZXX
teHtUiPkNlTMNI7Sz9mIDw5nFbfkMvakXCEpTZ6bonojHMweD7w1Z7IgUH2Iw0IkWZ37Xp5D1cBL
2u9w09K04n2S4cpcJrE716ZXKHtCzlu7B6k6gbmBPAZw7HaNES3MKUoU8DsM9qrkZLlLmyBxA8PZ
WVLxtVY3JfgIm7Im2wdY+ir3Qhek7grF5qZslYLacYfuUjnYO3tm88ORSdLfAIDNobidj2V1tT2o
xJXcjhMvSo1PVrz8BETlTV3JhmnPptOhHtb0/z7+cC//8np+JPLA7+APgFNeRTS+menEaLX4cpUW
yJOYBcq1oI3YMhry6xFdcl7llxRC4jvE52v0zdsFRBA6D1R+Dmqrx0gc9U3sj4aRd6dQ7iXnqGg9
xPpJrrq99sJWlKL/pOOAhw4zyI3blRoCu0g7hctskgLUdvr2Q1LJX7Wqezs4kv94cba+vUlXD4Yi
YgUITtyOVaA9FWU2hRq5QirQGzJY2xj7Jdw3/8NALzJXAEOplK4+f4vqio1gNZOKsuUAIqlAwT/d
2ckbWQ7IW5F4/zfI6qkySHna1E5T+JJCrUPWpcustJd00A7qaL9CiOBdPP+tu5G4L3GtpXRI6i14
grcr2FsmKvVZVvo2ugc/08yWfAC95vl/WD4qoVyTvAZBkd6OkoTVQk2CCt6gY4kVtdLgJ0Zj7MS4
rTNK/wzyNsqI9/CH3p4xwFHJEtsoiVylVtyqWjK3LWPkI6x/wrQ74ihzlhv5n7+fHiJXfDWKeGz9
1ZaXx4znvDMWvtqN8T/xrIyJm6So9jweZiOmwgFkYiB2kA9cb8JOVRsEZ+XSb0P9YknKD+oHv5fE
3oGu3IGf2ROin8VxYi/arOXt18KOFxnlJmt8J3aGX7NZOm/bQEJ+J1hUz1y6zItN/m/GpulsG5Wo
52QJAl+R4pWIKx66NjfeTOUQ7pz2rflDRRFJMtkdaMTb31VKZdiOgVb7Q1uZB03O6kMFs9SDwhrt
nPe9oe42rNq3fMHaH2ezOitpon811AxosBNpp8dfdSNeks/xsqG8zVtrzUMRVcdYL8zGt6TwdzLb
tF8DnlboLJ/ayUl27rGtifGiFxwGTjv9gts1LFQpIy6Pja91RvxhVq35ZFQoZWlVv2dTsRHOYA8x
M0FWgnW9iplAb6qqW5jY6KjfAjX5hKDH2RyC61Qsx8AyDqGQp3+8mOtCOhVr2EMgH2hws5xUFG7n
B1WhbuRQrvw8oQZj25FrDPInx/xsqY035vJxHMOf8Ni/DbJ9trUdtM7/Z3gBlIXBRIa+uqxzO8/B
4OuVL0wPZGM+lBjnyHn2VQ5sL1aeyrZ/vdjJb3X42jXNzvm4i3+iRM0bWeWxJfRgVpt2zHvM5fok
8aVRP1aJ+VZJnPkcdjpEOOGpbXc1Pkly+h6NvD3FIFWkWTdpCoPTVuYy5hkLEGQ183JyjCZOrNif
tTw3nxTTX6Z2+BxUVjtckbk6BFg/ASd+7jLtLQ36wjxPiBcLKllIwt9p8qi/tjOpWK5xOi/5xdb6
pnf12AKaM8LEUCwJ1yY1qmfAZYhgWweK3lK+00m727SIHdGoI3UhwHBRrTYt6k6tOutB7OMf9R5r
HKg9kvFVjlQ/iZZn7Iv9NHF24rq4HlZLJ6RNUA8FtodU5GrPOjHUitFgTHsolrODtskFgYe9Gsrd
yWdmPDkAXnFGyCdXowTGyOUXpYnfTrb0KuuSdwAX4qesG/dejmKN1vNBbosE0KKQdmd7AbgppI7b
J36SR8e2lUsgpfU33QangXfyx2Auq8vjY38XQ5kRrxtWD0CLkPq6PfWqnvUJbcLE14r2LCs8VxEM
cy0088JuT/Vm45TBGsZgQIWoiCj2KkuTlDwEwjYlvqmhde52Uq3+wjgcD5KosEUdzD7g91q7PTWY
d0lczTun/CVEr5aXCAfFDk4MalPyKoTn8RD3ehUnfm46lzJDhK/WpnexJB+str5SZcfxyPgWNwb6
up03oRxgqfG3aeh2O1MbH5qbmHgD6lKFK7VadmwkzUmpW5YiR+fzsAifIFe3q6X32nqWq2uEyY4F
PijoTr0iZcOh0ec4cOExU65AVHp8HVltNeBuFmbhk4n9pe4maEx+qmfKV54GWMT59nirbB1wodIr
msl8xHWEDkLJqo3ISmExFaFy0JJcPRltFGbPPK8mx2uraLDfxG0DKwFIVgH06PEP2Fw0mwTO1HnN
ITl+u1dbOruYgeFruQzmURooLS7ZK6WaoPdJ0ong85cqQOJKpK5CzZ5OLtDy9YztwVI7Ccc5v2k1
JfACXLwjxKVnwzxL6HZ07tKX2cfHk9w4kAqlWugS4IzEdXA7yUkh48FaOPWDTGkPcgflNKmfsGfP
DmZaajtLuhHaOIfI8wuDUTS8VqMtuDaGQEZTX9Py31nrPC3UmdzcmfX/YSAcySlVgh6+52vlOF8j
Mamk/jyMwbWdE/3tIC3jk6xW1g64euNSUPBmpReh4OdDFL1dQYSRUzp3c+o7co87pIkyaUKFYCfX
31o5NFkImaJJhoDo7SgkCz3tuCbxg7Ib3bEIuOcyoE0YME3Hx1tia0JomNAPRLsaaMUqWMhYUUf2
yK1QOqTUpWqFh8ikf/H3o+A7JcBTohi0vksTpDIsTKNEcKxCxMKi4tiY9h7mb2vZaKQTRGDvCW3N
22VzBguJ2qyNfadUU3eeUcUtyAddTC6tv182EhKaK7SCUKiTV/sgK2PglbZI6jI5O+O0p17V3KxP
j5dtHZSQwSDn4Q1LbwU22V2rh6a90SnYdEJJnF9FPBDc1JwrSApx/wZHksRHqas+Px50fZOKQdni
gvVCrLjPSMosbQzJia9SgVL5oU0RrHarWu0STxuWKrqoiHgOhKck/leWzAJ8QeGM/zz+EXeNcn4F
ARLPAVo8ZOxrMBOEgVHF3w+QNnpaljuhRfUxwjl8gtmdg2VoqkgOXVOKlX9NNcDb0o5LdJMcuuc7
LM110Hz5JYLQJ2xvoY6sDmPQtx12jnl0DXQth/uG5W1CbdM3Kqd9nUM93nmtbHx0TjwULkpAkKvW
9YS5lnsC8sx4yBuf1CrHHs3S3bm3R99Oke6lMx/vuCZtjgnoFaCPKKSuz+eIOkiK8iwqFhiXuKlj
TCd7HAxXyYr5ebKm5Ck3EWx//I23BoVHjPsAiqbQ28VG/KORCd8ASNxcxNdal5d/miSO/k2NShIu
qlr4U0sXZDQslDT3BHjXYUJ8UIHII+yhMHH3ApbbqQ9kFUbFkC+KdECGK80OGinQq75uMNp6PMv7
0cDUkpPycKFpcLe0WVpimCJl2RWjsOpDgW2VF5lNh8iXvsePX8dygXIQXimMBV0LjMntgsaaUyHI
iMd0QYf8qarn4hhF8fT+8YS2RuGiJelD8+X+xkjlNmSv4FPeOs180YZSPs2F8ZdqVEL2ADoBjBcw
tbz81qegk0bkl505vgbFqD0BNYy8LK/nD4/ncn+2SWpxomA3kPffGX/MUjzXo9bFVzuzoydAys0l
lUHYu8osf8hq8OGPx7vf8uBQBGVIpW3O+q1uKLlGj14bGW+y6Al5tZY2b5QF/WWMwrvXxjBHzy2u
T3sS1xvRVIzLZQKQY4PHIOkD6nodWx5bKcvLMnpbAS5XulS6GmvgSea7hBrq2zzvFDD66Z5cwV0F
hs8JyB34huDVc2euJm6XcUsVmkulatHnOtRT47yu4SZgcWtJrspy/4hbHScs+puT201FZ4tXifN9
ivNQPz/+Cvc3HDYdvNCoI5Bf3Qk2gOfHk3eqHN/q0uCIS9O7qmqk41wNcNPqOP7edXp1jBWjeDXJ
QbTzKn7JEf98KbIWdKxeFCO4Ve7Ijo3VFVHSS7YftUF7imuMBroQ2QbqDQo0PKPyQqdKvZpyL44B
VOWKNJo8e8KVwlT66WDVFXXdaZ5fB104XjA3qv9+m4p2Bw8FNH8AC6wCSe5gSa0Nve0bVqs/QesI
L00yZJeyXSRPLhz5FNaVvPNVNs4icHdhE4GYiEA5raJXOKm1HU62X8la8zwbqXpKErwwkTQfvQZb
1r9OrgT+G7sW9NDJfi3xe/64fipQ5m1G+8PXc7U+Zw0MVK8I0Fp0mkrz2iY1AbWa7fHx3uOs8++u
Pz8vPqhLgpV1B8Bgl1ddoxe27yxB+SqoCwTx52iooBTbOMfomBzg0pxHyw+6qwUgeIyXrLi2fGlo
dAiyOfhAdbGsTz1yXsfAaLSfZddNH0J5af0qD5eTMpd16pVFFmON4RTtK/7aCtxFyqdz2GJN4+bG
YJ3AcinI9HdjnnpqH7bX1qJDgDtn5OHslR4DqZ8+200dCEOHRoBZy/ez1s9fYMwqGK07pfIR2fPX
laG03lANtssNpLmmHTpeHlo4a6fj4qLIA9p0TAMXBUNcpRcPweziLCcxLw2prz6kmRUWnzM7jGa/
MkOzeQ6AVem/u3EsGy9raXp4ujlW30p5QGPAUJYuuhiR3bM1giDGwz6f02eMVmMEt+y0+hZYVvy5
0pcEA+oB2Y5Da1cjPSYtcjxzihSbp0HU/9Cmof/eOlb5wRm04Ko5qayinDA1P/D/AJ1SqtROskz3
7cJe3KKXmiejLOW3STXZ37qyCy+mHisHPGydg7SUNgILlnbChmN8HaOQdpjCPL9Eaq+Ex0nTfi02
3cIEj4G3RuuopTda/fS2tntsQEY5/FLYFOSSYE5/dKrUHENzsTyjnqfvDnv0F3zh6ehMqnYO0JRQ
z1mSA8swDIUtGyn5m6hW5995Fo8EhpjmrxtVCtq+kxEnRz3EXNhtpNmJj0tqyE+VkWAoEbTJs9pT
b+DftayLPE7K23TQDfZWX3gxIKSfvC3qMxIQ06tqyPWLPhNylGkkSk1ZpP/C+C49qDiQPNtaERZu
6fTxByR3iufRgBr7+Nxs3JwiJ+YWE/Rwygq3pzXQSxNeGcoLQemEz1BDFUh4aoqRvWqdRjuSDiXY
y51Q/eLftzqrwHVpyECBp5S5foDFC6z3pHcCX+mT8k1QjXl70MxsLt0aC5ZnMMrm7HWZqQ6HOJvD
r1lj65/qwh4GD5Wv5TTbS/9ahlnS4vAax4HXdCV28WEqm4Y7tr2enPIiCevPeps1vy2tWSo3r4zS
OC81OriBUWuOO0ZL8FOesDSRiwzOQdlmxyhDfN+e7cmTBsnsd4LUxgUpEClEKCqqwqbidrHLMQGc
2xYSLW+kd+DFWXQSm0xu9QM6ZdoHs0qyf3NrWr70xlxQlxj0Mdn5DVvXAdczpUAofAjAr34D3Nw0
xKDC8jHmqdozSE/zXTxW0TldtBjKo9lHe2iSjcxWiKZTjwMyDPlJu512lWqxmbWK5Jd9WuSu1k/q
K7oO6V6FViQ7d7tKIOLQzwAxuG7BVZNMQO7RgJs7G6AmyS9WmVXuPFPA3qtLb80J8QruOVistBpW
c1ISvLydnDlRAyl+SM2SZAdIm8nfVnhIauBjoLJDl19oV4g5/3GbpnIRjQVwMT8Ma7i/wZC9wQAh
9h9Hga2V44FDn5lHKmnUKkdQh8QseBRIPu0RxTdtqXuS+h7nHvTLd/bfXb9dzIjJUNEXPpt3GIwq
hi5Zh23gR0FovI9J6Dh7qVaObmeNxuw3pk55pGmmxHmy2rBPnqtQGr7nShuiA9Arw0mZ5ALRSSWZ
4VN0S7XnBLmxGliPckIFKgCW3KpmbUfmkLd4WFxbSq2XvNea69TUy6s6q7sdKP32UBQHKIQABlyX
Y0ytdLJGliQ/Uc3wjNLL/C3Pp/BphhK7E3Tv3woCV4WHBa4CVHPJBm+3UpWCTYM9nF1H5MQQp8BH
CqHG92mifSllKfg5a/VCjTxT30p9qz9r0/ytn4K96sTdwRE0Dd7TvKWxOLj7/KVhWFO+LOkV+7Li
bZiUzjOFl72Qc7eujMITVxD1Xx4kqyjXdeoy4QmYXadxbA5DObZXa4qSS2o0/d/m1wzF/clk/tst
q6GQX5EqycDkTZec8ntRy8YvUCsK4L8aSaxDVpnNP49P69YSQoymJyTaOndCC/hOzKi3YQbckEgk
vOryKgSBU399PIzY5jfhVEzsj2FWiXwDA0ob5yBB6aDKAcDIpd4dImqcLWSaKP4SVuOcu4WTgt8Y
6hLu+ePxt6YJkYZXBDHp/rU0WEGuKpmSXBu1zxVXLXLrrUNaKB0ej3OXAjFPRuBFYYiIvtbI71Fz
EPij9IqptVCE1weXl6BxTKy59IZm/p5a/V6IubuFxZjIlIrGGK/l9Vk0AwJtVbQpZdjRPuQITruo
a7NTA8d41nBF25nj1rd0uO9R/BOoG0uswR/XSFlbeNjZFZtU7qRnU6vpg1VK7MZzlH1oClho5GCL
N6vFnlDqXc4jvHPowiNfzNC0rG9HhsOppngzptca3nXhQuZBtACO51h4sDACoD9pKbWHvG6dj1mm
OD9CpzB2Sr8bO4kHMLUJwe0ACS3+/o/ZUzjS+qSjVqhOWvOrSW1zdjFvk/eanRtRh3GgNNgvImbr
uSq6cGa34uxqzW30JhslCzkGulhqMWU7UUfd2EHEG4A3JNLE8jW2OjH1yMkXLb0W6JFVbhjYY06x
vopyl+8/vEUBt/skj0n0PUFf+dnJE+dHFaTDz1Gu9FdO1WSOi1/AlB8MjKANzzAGdArlWks+OkPc
fNDH0eCxW47at0Lp+/RM36D9Pda6Ex86dCrJ4zAG46ECMudtOEK52ymWbCwmp5JDQv8MvMP6iCBS
FUeNmSbXhBbq24aw867G3PCAfd8eIv8OZIDzHhIyoiliUb++q1xpCnRfWPHx1ULg9KOcajZuZ1o/
fBiKdj52GSifw//h7Mx268aBNPxEAqhdutXZj+3Ezp7cCFmpfd+ffj55gJkcWbCQRjf6Jt3NQ4os
Fqv+BSGi6m3qVqrmmX7tvw9MvfjuDNjsDZWWBTs7GrKtuubKsSUr45eRMAFhW2a0gzYGVVwo2VXt
TF45Vt2Y70XgaE+ZrEy4haKq2wu4DR07ws61P74eGNeODWWcGadDrvwiOdGGoWn8XMuvJgr5B0sp
vlTuZB5eH2Ql+kKtJ2untg6DZZlII6xeDQoapNfKktRPO+pjXpp133n6VneF7qbvkeX99fqYzxnc
4mojuED4cp8hO8u0SwxBh52jHV1Lqvl/NKN2nzB8G97obTLVXqemzj2aw8XXqDfxi0Ty6txmEid4
4pPsPGXscDqum7BEfzGv/dijzGMQySgT/+y7DotLSZkLHl03qqdy0pKHoOr7bF8rgfxqVjJGwqWU
HQKdsqrvjKiA2C5AYqWkQgP6AnozUpypfbehJFVGLvDeou+/+/jpughGKsnHWgAw0DH8jD09iPUv
hR7wYib4mZ8SKzHvTZWEJDeLzjklqg0gpUqmOPBiwpG1HyIRkJ40dE94b4f6uBGbXqb4HKdn128a
UM9aF7fx1p2sECkdYj6gD0yZA7Oxsr2GCVPhdUoyVZ4yuNUPJWryn7Fm+99pf2Y7CkiPyCxEo6fF
SjZ4aF0jvW6LLtpiha1FFu4kIi85FNCG+c//ug7oAnYjVT2K5mh0H7MQXed47KnlDPzk13fa2lBA
p2a5qLnjsqRruJnO76/b+OrGdvhR65LpVAS2+S0a6i3Z9dWhQL/M2hErnR0nmkh5xzK+hm3WvdFS
bWZPTGDBB+qJ/2FWZPEIVAC0eVHHoE2t+m7BrHSRY7KbaiMvbUjN+hdHjCgT/ftovBh1GnD2jPVc
5C6JFfhj0nNYJyvV7+lz9LswJbNG4kjbSHlXLlU0N+ANcbNqKFMuhpL4lfp1QcqZ6aZieWpVynBH
uzx86kVVfFfyuNp4AK5EeJdmKYVyF8IL/LPbvWj7kJ/UQQ2vonOSU9p37SHzS5QPAt0/mrkC7xOb
dQQx+t//vqroO8xdM+6VF7JYsZ8mWSqD6JoXUt8X9MwBZDpiF4ih24DdrK0qBw1mLRYSfMbFw9P1
g2Qogd1ctcCmyFnroRh21dSQf2VhHb0DQimC479PD6sDWuCIjNACXnxJVQFVG2ZDdDXiMn0jRJTu
IDTnJ6Ns4/+wP5kY8wOzwiFfTK8qW1HnquAyaYV631LS3WeBYxzYaOMGTGpttwBfmGnqkKWtJXU2
rWgk5pGMrnbaGz9SX0tOvlXVnhiL8cM4dL/CFnrklBnDxnK+7HQ+v6SJmrPrPaTMxT5t1TKCzVdG
V8coih+NEYykj0ZgRW/aya0HzxWBi1hMVU2HlqLV+yEu4s+ZmJQtS9qXYY4nPZA0/ppf3EvxAUXG
3Sw5xodt8DZOW1Q/QU1bx6CdnMPre+jlajOUwctz3rwzx/b2bDauiDNRs2/NzvrRK4g4IH1sXGNq
ndgXuvZ9r4fjoTeD5vz6wKtzxHyBkSkKQRS4HbgQY9sPyP9ck66qTsYEomvAFvsLj9Hg2+tDzf+r
20wIuitCLzqqbtxSy5J0Fzmhn9JguMYy3ndt+gRVtNnpMkpOoTlMxyCJt6rgL8PBPCTZ9ozQBPuz
KDYOaSi5QGiau339e8TQYl9CrCs8JTaCD2E1DBtIkbUpYkCDHhyXI03XxdbVczBOGebB1wYtmdAj
nSt+92Dc28OIIKDv1VmswNLQs63n4Nr+mckZ+mxnDMppERgg68iWhjw8Gkcx32iGiDSvD/NUHNXY
cH6kqHFiRh+XDwmEu60kZ22VAQfAkSDxAH27WOUUADquT4hjNrEI92Uno4/9qPx0a7s6A7z/Z41s
4oM5Zzjza4Ma0GI4GmmKXzdxcNXjuaXWgfgdp0zfNeSvG6djbWYgqtAwI9ySwS1Ox2Sz2NyOEuSP
quz6mZVaTm1xp1dmuFPtcstd7WUFg1Iwe4eFnFFVL64vXbF9PQOY0+oUhAxFynOJ06cHnbi8Ijqq
7TuezYehi7ODXpfup9dP6FowALRKKCIjId2a//yvbFUtYzV39ZLhB+ljc6XhGx1gwPIBn4gtBdCX
Lz5iADbqoARoa7yIBrHepo7MURZ2kAd/W5SV+qnVi3zjA67NaGYLUf5yed0vA0AT+thLahF3CVXD
B9xWjG6PCxS4uILWnbJx/NdOIUpMGL0guDWXSm7Xj+2YtakO4imlnnCm9v0npg2/k2qMiLybZFj+
+d2OR9gWOGd1mqST6GkQ7cjwbgdu7LYzZGCBw9PhYSZDVp6zoKiusCa3nAvWvhsdXGSMAcS5L/KC
ZBSDLo2IKJ7n+h/DDSgquukYbhXvV1AWnHME1MHOUimZbeFvJ1VwBHQ3KEFRdlZyJ6ymVnatMI1v
QUaxxpPCN9/aaY0nGR4cNMz9LO/3gnV4hxBIc5GFk8DbnsZkp/mRme0Se9AvMx7kaYxT894I0ZGI
AnDnXjzVZeWhE9I/ZFK6e8Pv27d01vtPYSb7fF83bf40qukQoktmGx8bOxvfDXlUnZspFhcEu3rd
U/Nimry8DMYMEpBQWrwXjPwTILK4PoSpZnwv7VL8bsiq7nwZpPouDjCa2NV0RC+a1aPo6au1epea
MotwZECNzRhmwz6BxeKxrtWq2HeGnncH23cz7RyjK6vvwJhPYh91qtnuB00iN5U3WBMTDKkseHE8
xndtAXHvEGg+/NJqbJUv1RDyQDfSHs3fZui/gNV0Tk3b5AWaeG5iejb8sfdqFmISK2M7uVccEfee
lThuRSc5Vt5DFUsbL/DL7lElZUh3Uu/60Mtkbn8OSY++WHnvv1PUyfpl2lX7O9TSUd/haYDY3wh3
EbEsmcqDAoQk3WV9HaNf29vVGy1KkVbMB+OhQvs1BSI16ah/D41dnIm2ZorXKvwyFKbLRt2PZdCU
5PUdq9/ZgEF2qZlaynnC7SVCfcK33yRur40nGEzDT93qLblrWsxSzQE9kb7O5bs2DMI7Iymmp1YN
0VOYEN06gW3HcXIQXaICVR4yZBZqJfs9pqHlwsG1dURvm8T8qo/j9JCUEW4RWZ1c6ibTpqOBB0d7
B1y0/AixVXsUyEaLO9+PAtPLEioBVTCgB5zUOc9yIbFMOLRmGJcY7Q05xqpx12gHN8gxmHDUYvwT
pnHyXvgJVILXg/3a3TZLugC153YjKbs9XtqIMHMs7IAA7OhUS3pd3A1TZj+VuUso1rX96+O90IHi
AQ/KntoivU4KrcscxahyNm6vRVd3Ios3bSnuJW9SD/cl+aTWlobEtZmd3SlG50XiExFF5q/BGIAc
pdLfCNXPrIi/s1HKF7qYCSdzL4a69mL6vLwzXophjC+FOdroAjuUF5JGMXsvr/KEpi+VQoTs9LDm
S8gOPSYkMkCOw2AKTgCW7lohmvE8SAkXNhyn5HPb2KPcwXmyog/TpEbvSr3ok5Oe6KOzd8TQIE0O
+htAwtiPXmfqVYDZqIlgs55GmXV4fb2Xd8LzBGc+NxcRi/38Of66zGkrtTaauvFFTlbeHFrHiRFY
GCNFnqzMtz+/PtpyNz2PxucF4TP3KJfPxYpcs4/dCl4ST+VT1LWxceicNux2NerNylUT9VbVfnnb
zkNSq6aSjpoUYnza7QZGbSZ1kipPLyZWeJd01KS2N4ZQUALNXb8/UqNyqnPuV02HEH27BZdYW19e
FyT79JpeigboknDYo+93iZwyGXeZplPjbLFALTzVJKxsbNjl02Ke7exaQ1pIieHFbMtQU8rC5nNG
VX9RBeEhd7oHESp/4qlvvVZ3N8pFL0CuzyOSU9BlmmkT1iKbibImjBMqyJdCptZTkqs5PRufjDvU
JoRttO/Ix8Y7zMzDfWXH2d6X2XgykXYjMJuOp2B0sCuDKj3GCJntOrW1N4o9q0sCsAMNeZrHiNjf
bgC1IzkQwQQ5VRiZ5yd55mkpjZWULnHkyjdhYf9jzHxeklmmBCF5EGXmYsRO6ydHsdTo0laZieOA
fg+GKfOsQf056ONGK3F1en8Ntsh/+kkflQF6P2a6SLFG4pKCSPFUO3/TDd2JG3Yri1ymdvPsyLRm
ISM6mKSRt+sJ8zWa8jaLL4bsrPtAN8tTj+7Ev2KnnocBNc3jaZZW1uZ5/xWYEqHjNaS40UXiYXWO
bL3eZ62NGKFI5PH1qLR2RnlkCES/oUNRrr4dKrUaldZiEl+GeIr2ljvqBzFhX1u6ypaNwovr7X+n
BUSfew6027JLqllFZ1ZFFMOn155qBaH82jg0VkTDORJndURdcqhOSYKJb4eVl4hOjsi2YN9rYZj3
zv/9iMUn7Aa1CPKCKKFH+LUnml4d7aBtn4x4yB+r3O82FngtBoO0A39Nw4li3eJb+lxbZiNZ4AnI
cdfXX5xevlfL6SDb/NxVw6kM7dPr33T5Rn5eZ8qtM7sSyscyb8ljCb+gtKHbF2CL8LB2j8jeaB8K
LafzY+KdJpTgt29p7zNu6i3vvdUFJuSQMRGEaZje7iih+qKJOxNeZ1Y31JFm0+423ht6+WCz4q9P
dX0wi3INfCdENxaraxhVWPhNEMOp6INjLdHcyTGw2KMuUpzHNHA3wpu6traORpuKGsTMw10MSIc5
dHk+zKREUzXPQ06r2Jt6emrvMKYeda+dVDGcfHQ6xEcEJCYCfqV13YPaj+Yb7A/RXVOccHyUpCTy
hEdR9zvyE/8OyWvL3NGda3gBpJBZAEqHZbpxIawc9/m+opD6TMpe6t63vCMjc3SiC1oWLV0iXgFT
/b3O9HBj26+s081Ai12goHaLfZoSISIaT8jKaI9mW5he3qpvfHd6K5Gygo12jM129/qOWBuYshCr
B4Zylj2+3X4jZFG6nTPXVzV+Dbwi91jZnWNN++60ED279Bpn2pPeNv/YDeDQEdfImGlwoI+w9CAO
irhtVMgNyK+gw42BwoDtSH4qQv1rFIYdQOjkqobZxv6ft9syR+ceopw6c6le8Czmxlhf+EV0Mcz8
ju1Kap6FR80tfzYOChEi0Dd6qC/ayXNwoYTKLPFNoIe9eBXo02TM9LsIwaly0K8yIeHZ2UkRtV6R
JpH7EPLeHfbqpIbAFGhTdPcK/Z/v0igV4ZUUDuwdGpI+vANRKsZV1L3y5/UtsHJLQwOzbZp4sAN4
R91uAZ7JsmTRJNwj8SEx5SczL4aNbbY6xmwhRSqPrtgym8/s3ug73MIvHaQSzy9cZydSK98IN2vH
FZtLJJNoMBFT58vlr0SgrUXVmOgnXlyIPI/NmAQKghXD8GAlkTFt5M9rUyKMEtyoKr3kROeV31hx
oMcXnl0fa0VjWl36r1jQ+ZhwUOA38KxWaWHdzmjQtLGjSBdfcLylKT6YWv8+GkMUv2iCNsZGgrhy
PcB95e0xcyy58xc7oXBLK9Mc3lyK3e1R8b3aQDF26MG+a4rhn/Wt5qlxMczZIe2NZeRpG6fGxon1
i+D6eEaHQbcfWGhyQ6L49w2OCAxXHhXNWY/sdhHzKIUFqzKSIbVvZuI/STcX/2GDo6EJ9ppC+8ue
beUHESapKc9Vzage6ihLPiZw6TZGWYr7zwohpNEodSEPxJlctirihuIDkC7So7qIIFcpiv+LJvuU
HsvJbb8pzky08ssoqiFg+P45UYei2lupGlZH02/hAolpFOZOyYrEOFBAGIv33cRT2wvG0p52lRMG
91BShXNMu5wgpUdO777Fr706m/Ayw7MVBCI8ItQ364R2RgE3VNPz3+Ukw7cWTKdfk3CH33AqigRg
n11syVet7VHAG1h9A3wjqC4uLCRf6nqC5AhVTjHgJNX+0crC1DODzroj2mqn1zfPypVBcXrGsVHS
QahsMZ4ZjrYyqoW8gEiKQaTgEkndLZ0VkoTb5V6v+M1TavjtlubCWnyhrjWzTviby+p219ZybrD2
IRPV8/wu1szsYERmfHh9emshk5R33racRjDtt6MA6OHh0XA2FNBgXjo5P7UyFBSOm42bcC3RQO6R
KAaOluLKQgC0D8mekJlJLmyaQ0aMmRrzh90M33RyUq9wefU24/C+iZwtFO/aF4Q5gJDN3EKFrHA7
xdZssjzCMAIipPVZ1BPNlHA/lMqvenZQgl+nb5zStTXl4/OAmZnNbJ3bARs0rnQ7Z03Twf/FYc1h
8AZXxcm3JEFfIBvmcAB/h54XCRwonMX10KjqOHW5El+a1jhaFvXqOj2Kyj03uvIF06YPiOwdm8A5
lNHW83Rtkv+/PREPup1kF/U1iTrb0xwKuKlh+JUN+8mfQTL/vkNnxWBaN88KhfrtQNXUtjPnTjkP
o/sJbEp1bq1kuM+mr6+Ps3re/hpncdCzMDNy26kVfKcm52QNUXdJ+9zf2BtrxwDdFtBSCN9QsVic
NyT+7MFXRuWMcHW20xCtfK/2cFdEawLChGZ8LAM92JUIYx1DipS/Xp/kWvSk+QwxyAS3yq17u5jW
iDpKELnKuRDtdUyt8KBjxRjUrQ1lMf8Pryc0ZGFBUF2kjbmYq8v5islglLMaUZ8HWtMdyirjbau4
zeHf58XjBdTJ3A6gpHk7LxHVeaNEZH69nt4Xfvk7q9SzWyXnslC/vz7UWjihiwgvYFZjedFndlq3
8oeBrlBYCURomnT41icifdBU5GjmF89xVubZ2DZrmxPywwzmId98odIVRQm0nBZTPg1xJq9QB3uf
xtLYiNFruwPAED1fkqSZHbhYxdiYzHqs5EWOde9FSfd1qoJLVtjGTuvKjXLw2jpS5yFlopQGt2Ex
GCBMMNpI9F2qJjs4E3LQVqV9cFPjvhw4Czp6nBuLuBou/x5yES5FUCqqtBjSCGvtGIAg3GsFAzdx
W4IyFrwLY/rbg158RoMvO05paWyo6qyFTWqU5L1zo+yFRZWsrKKeTDO4oAjue22v+zuzra++a29Z
2j3XBxePXTYKlRPHfEbWLl5DWmNSTrEYiiqzdsxq33nCxqEWO1T+8lPPQ5K+tS9MDJ+sxt4D96Uc
5GSj+8Mc3fZLL436sYljl/aDLhvnYpuV+9hjgyI9yiJOsLP8Wm+9JhTNL82q+PfCZqiuPHfDT8bQ
G7vC6c19omrThyipmqsfTf03pHr7kyEd5UMdu0+yN62PId6wx9pK8QNTE9osrFz4Dp34ttyVKT1c
xOLrb2WQOj+zNgkuAsbnneJWeACkDY4OXuJrU7Vryr6Fca0GtPdUNbR/+WosP+EUrAYXtVGEtYtw
L7hX9KB7WytTIyFlje4vS0oEF6q6q7xcht03Ix37Zu9G1D0Pjd4F38Op1v+4FKuSi2M3fflGKQ3r
W9UNbYZodTw9FUEw5XvZG0DpErVrwiMKstzISTpuVC9Wjifvc5C9XB4UoZeuEp2o/Wqc7OBS9aVN
qcT0H0zEn4+B1ndH0tQtotfKCSVTm8GDs74qL6fbcNBZtToGyiQvCq04z6WFitGdg/2yewoC/4eZ
0Lf+59h6M+Jiy+ZD0taDhRy1ovXxTi+dP1yh10kvIoD1w58x6d69PuALYikZFCMywdmPdHZRup1j
ljQjMvJCXprRRXOljT7UbfkAsvGD3WgfxzTZ11gzUziDQ5MesmCLQrISD6iNgiaEJwOkUFtkHZEm
xzgZy3nGozw45cDbyu7yozVgQf/6XFc/J+K1M2Vs5tItrmPT7WVYlK28cId8daQxItKWpp5a6sdJ
M66VHWzxpdcmRw2fZrE+UymWk7OxK1aGOJKXUUDPD0bDPUtUKTyjrbT/cDbIueeyNshwMIO339Ed
lQinYq4u343CR9Aj9V09WhUq1n2P18O09Tqbd+IyuKo8mJgWqRRVoNvxgqAcELIkuDaBPl0k+J1d
02CGNTajsY/jNN0bYOFPRmRsmQOvfUYQ94QBkp05I74d2aj1zA1UUp1U1S/DYHyayvZr1AEI0P2L
qZZbfeK1qEOXmLVl15Mxzn/+V1GtVgxZQF6QF6vP0iNVJ9tza6PctWM1UnUof7++S59RG8uVhTLH
slIXEuYSkh5EMqX/TaCPYRXda2Vt74saKMUI6ZteQOC849Efe1XQ5ye3j8yz4RtcKVGc3KsBAjK1
Jbc4dvPHfPGT+Mr0rXljQbe9XYKmq8rRzIOARDm0vEgNPvqimzaO5+o6/zXIIh8KlFSOejYPItPS
C0pMfB2juZN5+wj6/9+Tr9lADQET6hrsosUmqo1Cx+U6DC7FiJJjp/aPiWqcqkw/gKq+M1P9/etf
dW1yhNf5aALVoXZzu4JQvtXBH1zqv6Nj5biKW0F+CKUh5bFKx+mamNO4RUBcOyhgt6ifEuBxBV0s
qKr7xVTEiXKudAclrSj9iG7L5z4UHyhTPzq4IfyHOQLR5t3P2uIPcjvHzsnTYgS4fAbAo8YHpyrq
owQs8h7E/6kSbiE38tm18AqNaX7HMSaFhtsBIz0sjKHKlbORBvp+GuPqLAfzk3TtLT/DlVcrZO+Z
IkIzYzYSvh2paE0FIpiqnC3fAs8U4Mi5L3FVBS1oOu8STTRXW6LxUSnN8DOVodgICmvRFtKIPqN7
KSAtX5LK6GcGXmjKOYvBsmUSs794SKKrmHTlHtCe2MdONT5mrPvl9Y+6miCgTguJnx48fOX5I/wV
/hQw8LKqGNqFVPzeQJnhvunNLjqkoi3fdGMrn9xRTL9LrRTdTp9U/3uUj4MCDz8uyv+wxeCazpB4
AFhUI29/jNRGjigchIvr5F8UzTipTXon2+CHbLMNef21T440JSYN6MS41AZvh4omXgqUlylUSOdX
1qGBWU3JecTixhizezdsDjJXZ8y6/+9VA94rFqIUWBO8bMeXukE9O6HA26RTuctCDVlyRYlA20Zb
r+q1qARzhBYdDRxAe4tvO/ZT77SOJi917rTn0FecQ2FWP0a7yk5lVZqn1/fSWkDi4xGKZh3nF3IC
I27EU5CSTw91qXkUtYD15gdqDZIywrQT2paV2Hwsl/cWDD1kvWeVZY7O7Te04jEA3U/GZ4C4Si9p
UUn1OOgkSxt5+8pA1gzDRCbdptSz7OU0lgF1cpoItWkV3mu82Pb4Xm4huFfWb65Uk3Vxk9Cfmv/8
r6NYR/1Uu1OP54IcPwknP2Wh/6WPwwMOZuc2VeTGrFaOwM14i9OWN1NtBKj/ncM6eJdkxSkqtEsn
08ssrxbGwyUujU9jOx1e3yZrZYqbceff9dc8KcKLJEfDC2yyU+7btJS7skQZrzYVDxDVAbL/JVLy
N0bQXoVsjq8PP2/6xabhGUJeC5QVc6FlYVcvusp1owR7EBR0vFhFbwL+r/BwDrA3LrC1D6rPlzMP
L2jXS3aKPZU1RYcsvJRGpFByMaIdgcy/Yu0XnrJaMw8mig8b8WVtUO4x+hqMizjV4quKvpoyzN+C
S28Z39VQ+TzV9RHr4WMdiMrrhy2NndXPCaKJLTvLwXCJ3X7OMEdeZvR5KmhKVl9yodfeNPimVxVI
B0mR6bSTxhZyjqZ8bqMyPCRB5vx+/aOuRDoMBeY+AW0emtaLXEholbT6UKHY1gdpuU+6EqsZursJ
BuW68EO47U7Tb9xWK7f2zLNGwJMME8LMIvxUtijrPmmCy1RKcW6pIl0wjnh0yopKSZIoBztSjXeF
m4Yb2eZaOOIBweuB6jOtxsUnpsg2Jn4D6ihI/fYxmdLiAvYlPr2+pmvTw8pgfrjTMcdW4/a7phkq
fUCgEbAv6ju0Rd6Nbn6fiPgPXbBfShnfJaWx8RnXJvb3kIvIMJVWldTdCJqkMnvNq+3WfJNFVbBV
O1yJAXjBzgRrqI42Cfvt1AwjDK3RHQN0Lt3ZKsy+V2U3HfLtGLs6EgEd+AkITuCbtyPFOTg/x+A0
iq5svqF9HP+xfPt3Vub/AW8wS9HNIur4v73QdUZ5JNLtgnp2UHXsfSkeoFFNntsl/w43YDLQtYC7
mGD6FotX1XaJMm4cXDAoUu/1PpsVhLV8I0yvhLGbUeat8tclUVRFNlSg/y+ZRFMG1Pq0s9PiszZ7
NglwL+pgnV/f7yubjy60iTgG+52AtvhUdhRYtd476UVpHdgzBgDipLaUDQzKyoaYnUhmoBAx+oXa
k5baIgoyI730VLEwivRb8Q58q215tWTNN6546kOs0+K6A80AAX5WecKbcvG1CjQM4nxkVoYU40No
Kf1X3WiHQ+NotDXHPvfqunlE1aTc24i0e2qMpEmP0V7QV/eKAWBOGhCpkPsKTnWov1enQNyHQn7T
m6Q9NUOMJYhUo7coNL+Pum44zv8dWpLXIqp4RLXll8qMpAcU7jtNkDcqZW2Ytw+VoV0jlHrA0Fmf
atsEIK/gPeV1Mdj8sOjG42R001GaheaxkhXttUrfhRUKY2UQiofMaEcYZDk/uNb9X7IPLlZW0Azm
hXIsCkSF0a2NPL30P8g66LywLa5sUuRgjLI7SV1+i3wsrRu/qz0qblTL7f4rRgp/Asd9RFYVi3mn
Uu8yQ9uXtvtG1BBCcueD5qfCK6rRQnhoivd9Gf2Av5F8tKrI2ssuTnYoZN1rVqR63Enubmzwf7Qk
Jp2ipOjfZqdOl5+q3DlDb5Se1HrptcXwu/K7r2Qt2Z4muvRyW/ky1ES9tnefYJXdm0H12YmzO3MS
73LhHsJeOSCBFF47xf3aNeITyOjsoCFq50l08D0RG4/TZN8P7vhDhNZ9hIpXkJgQENyHvMsyLy6Q
ZLWkYz1lZpAdRzhpHvis5kqspJzpmw9TOTyEffxz7Fi0MJTCg/mHpFxkF7tk6sTZmtJsb6myeRv0
HXrmlX90k+lCy+cDLeBw5wSCD4be9x2bLPIsM/wU9/OXyFNEhfsfftu+VeAMXehWPE4QCK9widpT
Gov2CKvW3VuRBTirTKNd3rrOUR/AoQPIDvda4jQUWrreC2XR7gZ3+CaLot5bFbrDo4jck8XOOOHw
7dwh0DPeV030KBKd56RRiLu6zduHyXSr3di5zckMhuqtiYDeObP92jPQMzkYJYwNVYvFfRJEyRXM
XbejDSzZceHFNKf+iFWc66El/+BO2ls9sX5Uvv/TrkvjXJrV1zHs0AjS1NKr41EcFfSgeit07hU3
S+5CEfCdzf6ji1GnN/YWcP6OguOgx8bZdZIHM83fqo3zpuq0726ZmmIXaoimBmHzRQ+S5tQ1uQPv
TW2/2KX9zrc1D21t+0xr9RTKQT6GZt54amMiVoS4IgLMTXtmWTuPw6p4SuurB23Uf1W0PTw4J4+6
6xdHp7LKM+IW8XmcZLQXTuwchIKPcaDSEIPM/kUf9A8yGIzTGEfTo1GUkMBy1d5ZefpYJ/adEudP
WlLbB6vLht2Y5hrZNbDEMG0hWeruV1xRO8RTtBP+mQhJ+4OnmSpzZ1OUqQCeOjT9W2StBi9N5HAN
izrf2UExodeP52dsiXLXKfKnnQP2APDSHfxBlHurtt53Y18esiL8QtNX38tBuasmxTzk3fSuw6EU
eFfmuUaMLpotztIPD0gn/lby5OToKe0/tTKOTq5oHo6Avyq3lV6iiqcgyM76oAYo2iS2lxjDuRbd
wNHpPofh6HuNk4anMSvvwsT84sbhV9JN3xvKlPNiKoCbc90/K77+pmhzZT8GcfCQJ7448apqdwh2
i73I6+Jo2USyJgq/+V0guATio6E7vzOr/ZAV/r7GuLoL872tIdhuFs5TO7jX3DYqkuryHjUKgIz0
EtH7QAdR7ziIdp9PXuknmdfzzPHGekhBlMTqHuG7B40i7C6OAu3YhNodKcNdG3e/jEB7b0VlvE+Q
yeXM+hodE/N3kZqPsVW3p8QI7D+2UP7kWTBcEBP89PrNu5JpkrRw+eLfMWuPLtI+P1QGpffBTumZ
1p/i1Hpvz9j5xm7MozaG7YPm5/EFqnaxobCxehn/dTkukoykHYeWGlF68av8Y9SZMDGCN6Nb/Hh9
fiuvk1mzCJgIZsBU2Rf1dcfOEGKx8+zCZh7kTgOJEx1oWvNEEPjocgXkSGdvJFAr6QyDzpW0Z52U
ZR9FmGVs2RJH6jGMhl3mBAnw+nHLh2x1anQOyKPxAKTqc5umCSM2eh5IrGBW1w9BAfzGa1SRXjmR
2IpioxNu2XqvZIZI3nHpIx+EWe1SIC5tUr0PWzMFIVkd4Hu8g8j8gP/fQ9pYBy2cNtLC56+zzKDA
RarPrDkaNospQlcmIUyhTSrj2GdnNWsakqnW/6imxvC2TNDJVOpKvVpBl/wyUZHn2w61b+5kFodv
9VwmHwa77wNYKLyzdiLKuCTqlus/HM0ASTvu7ng3ApVoTnFEWrGb4tHUdq/vwbWtDsIG/POs1wXf
4/ZDZaEV1HBjkkvQmNPebiLtBEJ9hGDbblnfrg5FJk2JE38la7nzwPLpaPwPyQWir7pTQqAFsA5b
ag99tP/3Wc3tVwiX6JqQ5d7OyuwHu1N6ZoUs3d4q659Frnyrc3tr9VYjFLFpxrXMqlWLPZCFSOFU
egFGogZZo4xW8KEFzOHJvA72rsU/HJPo3dcy2HhtrS0m3WyEUZECRRRxUWTo8R6KcaZILu3Q2odk
mnpPwS65k/V/iBcUU6mIOaj+09S+XcoqrDKp1WVySQYVR9tB6G8sFA83prMWlTCEmg2OKIK/KCoU
MRItcqqSSxUhUzqZ6tOQqf+hjYB6yf8PsrhP4KFPCRyC5OIbofnk5hmHDLmdE7156+D2VrsRItYi
EsoeDiImkH2Avd8unV8Q94ogSy5hb11Uvftsu9ldZuK9zj2MhAImDhvvurWwy20JT3fW5XzRsHKU
yXbjPkwu2PX2lyGzKUiDjd+bJQ7aYLrHrQFXt+FfAy6mqI51PE2j5IpuxoyQNR2QUHqrl027MbOV
gaioocs417YAkC2u5Cih+Iw8C8Ej01W6TGmmelbXtieUaYpmY7CVx/HNYP/D2Zksx40ra/iJGMGZ
xJasQSzJkjV46g2j7bY5zzOf/n7U5qpYFcXwWZ0OK06gAAKJROY/LB/2Q5HBaosigYRJ+BgmHjT1
faRJ37Dg+scM7WeRIhCK6Z1JHvT3wVjQd3pvu2GDvFbZ6aVipATQI4FRQG8Vs6I9wJlHp1EvtzhD
16aIcecSiAkiF4LkRjWW8VDifzo1ED49Dcbt7NV21qYn29fSf2YsWX+gZdYrL8kUDOqXQfRZur8d
pmGKsJLnlyhiVzSNKUMowAzWzkOdGRNLSHt4t6WzW2QBqiz4dB8RZ9UfUEZO3uRM7w72GBf3pdWP
jzmVC1f0Qfk4T5K9C1ScoSqrrHjXW+hHZMDad+QkJL2d/lXkinZvzyAqS0XS74wyKF9o16hUJQI0
flQB1rE0MWTuwm7fJpWxizIzdMPAaHEE07AUUiOjgmMxVJ9HU06+zXVtPfCeT5CdEG3r4CM2uYOR
YyCW+/KBl4m+j4dc+x3xmV/VOSoe58SWHiXslY7Iz427Ue+aO701lUOLF8ob1Zka3xIkWuJJDnb1
kCMr203iyBMIKZxGN/c2BMk9iMr6T69I4a5DS9Bl2PzZ8m1eR0pU6Tu8m+wvbS7Nn3D6LN/sqOs/
z3S/kMXgARvmWnModHt6w/Coc8J4kg5a2007Gp3GUZX6Vx7d9Q4dj89AF0eikzXsy8L8EicwBQA9
pi6F++yJ4UA3Jmr1Kjdde9ANjH/GZNRd5BwVT9Mi7buNYZEnl1IDrREtljYs7TuRRjxWpjrdJ41h
7NSs4hE0UQXQ2WMHU+KlbOtSftDVSjpKcBVph6DAWjui1NvF+6vcuNLWcZmH0kKlwZsDY5eFg3V+
vEOji4QqIZnVVnhdOWym8DgMfF83b+TXSEf2IJcsa2PU9RW3jEr3k0wfUBhGiKsIpqTabLShEZ4q
Ki2BI8160VMNUcatRPjaQFBbIbYKGZreWkZOgKPrRhPbIQRs5aPdyt1LlWhbJIx1QGY6aNAASl1M
G6iWr2Jkb9WYjFdI9KkaGl1tCmmqHpPsoSVb2Vi5CzACY9H+BD4D0J3O3Po10VXtLA+0jE6oAbVO
V/n5sTWs75SArW8lKAT00PGDShJ13NchxxJ5amvn4xa2cS9c2TgLGsICoQXel/7H+cbJmgDXt7rO
TjKx2bV6BY8pM+gPRRtOBxLRcVcQK19uB8lrgyKCz46BzAc1UD0fFHWWwqK2np2ygR0qUXB14gn5
tTBUNLfAU36vy3K2uz3oOrFdNquCGgjrLmhum6v0sgP5bCD/xGbVJIwg7ak/jHhYPI+DCO+kQYPN
bkyBU0Ev3PjY13avYsBbsnnLXVL9Kky89FhDrcyI8uKNfq88O/jtUJy8PUNzdfMsM+SOBeAL9x4N
hGUFPtzxmkEtyY/98BSHi4UE77Vjl89IFHH7eZqPCtft8a6cl6UpiOLJIrVDInM+HlKnahpPI7Iq
ZSx/pTcaOYM+iyeUXbYouleG4pjQGyBrX2BSqx3Dcx4B7lTJT3IuUTumkqAc4YB34SFJQET8/Vax
6dsjQkimy1ZbZdW8RKAE23N+siPVCbQ2v8+qYTyYzawe5yhxsAKKXTH+uL2cV7YJo6HSBzRpwWiu
niUU3BPJVntGVTpxCqfUvk9y3d7I4K+OArqDjcj0kCo4/2hmpEtDM7f5KZghne0yhewDeGIXtn+Z
+bEbgRy9Y73o//BIOR9IyGMShklQnJJOjSUHmxEd7J7VUGNF5EEUG5vxyryAXQs4yEAeLo1rrQEN
vr7RslM5pdL3Pozbadd2ndjyF742Doj9xZ9hqQKtZU1wZguFRZXkFBihfientnk3R4GyQS65kIxZ
Vo+NDrsLBSkQMqst2PezoqRlkp3oR4w7NZn6r7Za+o81vEDT6dBZau7KORbznYqILZ0dQxQ/K57m
T2OTJI0Tc2FvfNAL+AN7k3beArXgGrYuGG+YAVdz2BHHAso7YldHiXEP16z9rXM6wl3b1sW+x9WQ
d6BqVzJxJ45Kl185/rp9Uq4EOt7vlCiWS4u302oPZ/GM67Qp065AgW2XCbNyJpQWXRsnA0duqi1/
rCszp2pL4NEsGFXKBbxFiVo9kwY9PeFdxT0xGv0biIh2L0lp85OczgiRFEF3Cw5Ai90rKoYxhvFf
bs/6Sgw8+xHLzvwQ3iXLiOzZN/GPEb5+knRDuysQSdj5KmaPt4e6lp4swqgGqmLgXC7ySRtvwtaa
daKEQTrsxmWBgSgu4qdy6Ktfod/nlIBUFa1ITCf9H2olqMcnxmjQUpXHKNgSa708dcs9oyA/IyMy
AHr9fO7FMCSJQofqlFWUG6fICh80XhcbRfLLFGEZhYb4Qve9fKxqvFEJhza21J2iN66YSu1rP0M8
cH2j7fZaXpW/qkLBTML3/xZ4txwuaAAg/JCiuaSTGeDtwrjCPDq1AXE7U59L1aEDr5odb3/ba0sJ
Sguciwnt/CIuB5Id24GGOhF9bN1yVHUs9nPXGFuYu2uLiTPYu6o/j4Q1JLPRwEt0VoqKbzyhh4Ry
Q47vbhy8deRpO61Kvkup6SN5q6FteXuKlycFbsxiMwVCEz7iupIIDiXuQMXHp14f8Oyi4CdexkAF
IwIILbE3RrsSHShxLNLIuKAtQWL1+LJM3iLNXCK9r2hHxPCAX8WocshUugNFPTRaIdWuWU/ZnZpY
wWsq5DZzgTL9LVv9PT7DYgFPjOyHshZUqKltDIk0hydrMPwTAO7qyRzn+dAW6bwRIK6tMO0WSnKL
TihI7vPzKCH/C0FvCk9o/Fr/oj9Sv+hxo+0nCNP72x/z2n5lkMUwC+HriwqSHYF2QO4qBAEwDT+q
OOiewqTaquRfXikU1+GPoXa67Jr1ldK1iRp1BXLwfsh1si/M9g+k49oth/oVuFGwBei9soC4vHGP
MicV6uzy9w/BfE41Y/QhU51i/F5eYnpYR6iL8kNGIN24t7UlOf5YkWJfgPNBfFPD6xY/ydXLZw5H
augRocUqyyl0W3K2l95vCuHQVW8rNyuGOnCztMu+mnUIhXMctP4ZhcFy/tqRbiFXPJnyT4Tko/GA
XECeokqA3wDAkQiRXlE1inmAb9D+pyiQMOHCl4AiQQzWJthobi2nALqSuijzDkiXk/1SpTb68mFS
Eis/+KZceprlS/PLMNl1viuxIkZAjdKCtBH7rn1lWCvvr0DKrvby9w+rjrpsNGY1RvW9rmS7Ts6b
vQCrs7eMMd+Pld9vQKCujke5gqfE8upcZ3H6LGuthMPdCbyd+j0wcPQtDTV/rNRh2istWme3z8rl
w5ovvcC6KLiSodrL3z/OT6bmU5lcYAM9FNeOguHYzcP0JkTdvuSJEe+aRjM3Br22lReNITw5AHlh
W3M+KKVKS551wCMmluLfQshyTjvb+iEOpXirXHFtQZdIgAiBjJ73ekFNUx/KJhgZy2q/RpEtPk11
XB0Cu4uOHff3RuxRrs1taUUtRO93gY7zuSmhkCwtQ8HMbKP061Tm09euSOh0GLUUPJpqUk2vIGF7
6Na+nGZ7un/ZpyI0zHJfKkX4T9/OKLrnUtiMNFWD4gHwRbeFzn2XxTw74MATVYIWBmm42dKNPP+V
yGdlNZjn4GTk+WPSs5/BwfRNcixT5ZOQqtExh/SRnbEjIc9cDtbe96s7qchjpzTNhzaNXvreR6tN
plZaau1DnQ7Hpp4VRwopGwSpXO11gWWDjraa0eSObWWvph58vb19L3RlF5zlu0IOVhvvHKXziUy4
6qWGlSI+Pqtf01y7D3Q1c5Amwki7U/dRCEjHqDBEs9ndUzF8rmrdC7COc6IU58yiPUYY5KGZXB82
ftnFLcQv01lICvsW/hLrBNQH7VOaPMBAtyYqKB69k5o/aMBF/few5P/i+NS9M2dAFbc44Eifvyqt
Kbo7DB+n11bBzNuNs0QDPTa1c+WA8DH+uhxjcZmg6LxoDrMJ1gmXGuulhRGE8LTCnx7HSisedEAX
gkgK/m3j0F8mPZy1hU+N/g+5D3qb559K9aPOarBHPA0R1j+jPFVOZBuHEhYtNjzts9qEwNliWcYP
Pf1ZcLx2G5/k4mzySci58OyjMEzgWT2RMSocKruKw1OkG78rJXzWsulxkss3MulPc1J3rlpbMEyM
o1RZnqaPOU9F9VQq4SOw4n/oL2z9oouUl1+06C9TPIKNcIF+UWy/1YM58L0kLgLNCXt5eDCz0bId
fUiJEbXwxclA5f13l/l1B1KwNh5xEhGKEwZW+k+EBrfmGPFs3Ku9bQ0IC+qFerLMuRNO1aqlvigr
TVs/e7n/1+GD1iqLSNFrUYw7/5S4wQ9Jhk2Lp3XWLgn9XS/GPXCXHW2Vale2fbq3Bvk3TRPtkILk
8G5/yIuYzqpB1wesgaIgacoqelH1qvWgVSXPatv8jiZVpTqq3fVfW4mzctSbMqs3UqIrQ4K2XYSI
qCouVIrzGQ+j5Mt1FvlePNpWtEflP3k0jGpuD6Kvw3vdxL3g9iRpRF6u8lKu4FVCWQeg0mrMSJtm
IharXA5WGTiis3Nzp2FR80y7GdGKtiNv4jnWFcZdFinyZ1kk9vdwjETiQK7R1X1g9b69qwVqIK4G
UCPfdaFtfS3JmZ6zMjYFYV6bv4ZS19P6ksrxv07pkmnXI68PwE9KgSgWLay8Y6YUKD7IBTbUnaCG
e8Q6AQSmX8qak0iDzYNXAl/pyIPgcFdGV9lu2ym4pKFoO4O2nFtMlzHfCN6CYuyiQyZyQIX9pLRv
ZS4n93LQ68mu9P2udsahbp4RBdS6U1PLcvVJUio/wzJHt/F/LCfzTm37Ub/v1SiLDqEyQwKNxGjW
D36UxeVn6Ci4bZhS8O8MIuoJ3tQ4uDhyiD/qOFXaglc0TkQq3FHDVgFghHJHJ46TVaJgFRmdAFTv
T/NbnZrSr1wZxgICVo1t+xjV+l2c6bT4VUnJHhEPGVq39BcQo5xFA3WPfpbKnZ/U0OB6/L4ah5rX
8HPu6uhRGkIk86ZRtN6kNz74Vr8ZjYMAUv1YizH5oaZJBG5mwIvNxR+C7GCupMDYgfobf+Tzonye
zBWdQx5aQ7s3eglzQa3BoTMSmjTsNCkWqaOUKvxxvBa7b3JhDgrfJEGwT6YUhNpqOhmmq07jWO7U
VqgVjglC5b9F13yysdid3Swz6GOpfRW/3d7R+sV+XmLGUvun4MqjdwmGH3JNw2qTtG8HHbSiqXyb
9FgAu9Woim3cNJdnFaFzg9BEsXVB7azGmVs7kme1Urw6rFVXntT4Nfd7/z7jgeIM4Vi83J7XxbXC
TlGReuVy4YejyHY+L3Us6Qu0uu0ZCJ6/JZS3ckeJhbEHB70ldnVtLBZvgSFRPwAtdj6WKKVQisrZ
8gZbKp/HqE2+Ge0wW3S/S23YyGEubicmtvROuLCXq3stGV2DiUOzaLChHMNH8GCG9D1dDMO8S+Yo
/genF8N3Jg4yN7leV3e3l/X9Fjm7ZRieLBX8NI0cMLCrW0bCTNZayiJelgKW2mNqgy3o2LXhd61s
1WqHlBAmbHiUqayBlFtHyc54xEy4JgR7nuz+frSa4A/gmNh0ets3PyuIW42Oggx26hZJVv++/Ysv
Njg/GIsh9h4P4oVtdP5xACmQMwyB8BLTLh5VjNJ/iETf8vW6tgXwpNQh8y202/UW8DPwMSI1bQ+W
VgnaQ5l/kiBgodMFVrHxHL22A6iMUXSg4sCmW37LhyPb54oUhKhge/2cyL9j4M9vhV7rb63RlQR1
rr7krpms7gsF1sDaOMdXJrog+7htaTwBvVvuxw+D15U0aekU2V4b19XsNhP+QW5X0tM+ZkakbvWD
3sEHq/2G2i7UUMLHlfjUV0pg1WKwPMmUknu1Vqv5Z5kb5uc8BsfrtJUc5Ducoro7WWl9k54iotFU
LQLBs3wCeivcsrW5Fxxw93KROkmdj5KrSoZ8V5tN36Hbpg7yg17ZhafzzkdYCM7CW+TDGHPMWqpg
NbdiONam0bJNx7Z97IRWebUxW5GLRJVZcjGZpHl+0dRvMtkB0BTVyL5UNHkUN5fNKN/f3tMXwZSE
HUwsuQ/9E3j5q5zZ1pIyG8xceCbWPneSPmV70gLlftZmzbUakR//h/H47Ii88oQGlXX+0cMg0X0U
J4RX43+TO7mV4ixVCo37LqwJR5hiJdQLbg+6RJLVl0dsRqYwudDAkJ85H5T0nBZ57wvPGiL1odRi
+WQEsX+nLGGmHIX8NNH93xj02sraCh7LFBGpOa+LwFGuzajXKIS3Iqw/I7cefp5lGd/eWFMOcK/9
v1R14H1sLLcvpxm71wu0mzKnEi8aolPe21HiGsiLfx6qKAixzZzSBEJKm4DhjSKSm9KIv7H9fGPj
Rll2y3qhaUlhS8rdhZrxKkIaY9cIY+iEV5hJcOwjfXAs3S/2mZUopzAoUdUwKxgxtpbvBj2wNsLZ
le8MdIbnJ4ecuvC6ZhtS/qmxLhJQ6LPxtUpNAOUW2qXEE7MHh1bWXpiLZuNDr4PoUg2CYLR0aWgU
XejdB10/5jJnHAK2L+VOVUnlK/9C2XJWy7vUCuJ73nLtqWnKLbzVeo8tQyPdJFRqETCizdV6WwU9
sJFZelqCT3jWf9E79RHS4pMfdhvvlatD8TYCi6Ashffl7x+idZbEWZjaI5YlrRHdkXTlrpSClbN7
aDtxHch/bp/Zi47j+9zgVqjqood3gblIp6lXINxiaFGbuz60Tpo5PUad/Nza/mc/m361GSZO/mAe
onn8xEvjZeMHqKvNvPwATi+YJKgreGItf/8w474cE72tkJ0x/FYkj7lBMmaPeu872mQ1vwPVx5ql
j2efOnZg/spqc7EuGqR2UUGzOXF9pG6ZDqxTkPffZOOiAs0ZUOuaLoQBvaZNJuidSZKsyREqhhvg
+sDEHzZmf20kKuKL4yYCORcW8WFCsydanGhUC4SjW8EySB5SnKWAQKelXp2KOTLSF8zOxJs8zEQV
JY5LVFbson/reDmh45XXyIvmo9mZztzr0v9A83mnTskLyxfU9CpZxmAp6kd/AHveh8KVSqohU1tt
+QKv05RlyQ2eMyRklLaoSZxvgwiQkRoIgNJNFCYvU2VacF50KiB2uGXDto5fy1DUO4EBQrUBB7gq
oZmq5JdDaKQodi+2f1qOQ8o4eSFeR4FJkbBtt8S7rk3O5NYgJQLIgYjFanJC43XeM6KRjuqrwtcF
H2zr6QQCMRhfb++payHk42CrA6WLrp390YRJIquIvBiUB6wSMS2aAmHYfrs9mLp8/Y930bKYoBh5
uC0IThDY51Mz0xk7cJXvBru9rvdDOqcxVmS9ErhBbUyoFsN8+ywEXmXOUIv+FxZh1DCksMq1g48C
YOxgzGc/Taxe4ma9WfCYNpvKhmcrrOxTJPcawHnoyVlimD+krin+VQe/7A5tFajaQx36VrO/PanL
FYSIg/wFkF4ARxeA1Fn0yCeNfuf5UflFLlW3k6mnlJ2KL6X4cXusywCwjIA2Fs8Qws1631dJnodz
O3ZeZoXznkJNfqgtyd6IspcbkFtzOVl0PVH/WUu2xIHUIv8VIbxjjfiumnHaGe4AYXQxUixgqN+e
1JVbRSHT5bp+74DSlT7fFXGX4kJVitgblGlHjH3VoSXP5vxgS+Jhnua9bOYZtbgOq776ZNfz4fYP
uPIFz8Zf5dstDP60E7gBqXX6OAegZuht/VOrAhuQ9H8Yi3yItxUwOAoKyxf+cIEBmucAqFrsVcsl
607WBP3H78YMyt1cDN+6CcHkv5bgQcONTUMatHhgr2vwkmlS2FL82FPU2EA1GPdkYWZeIfrWqbr2
+6CFu9srqlzmX+gZoWNGyZMyBqIw59PMyAWTNFdSDxOd4VsZNN1voms4OWEdw68u+lFu7tq2m+WH
vPWrxu3iMY+cKfdxJbKlYIj3aUkWd5SjGUhK3rWD2OWDyNCuNpW+oA88Zsahpz65BYm5th0XaS2w
z3BjEWxcfSJsgLOuF1PnKU0TPuUT7HC4TVQshRUdo4bKamhHyt5Gd8/1c6jgUgj2O6oNaWMVL68e
muCs4HtXGmzg6i7FW5UkE6cikh3rO1Xa1ykN/lPwpcI6bJf10UamfuXYcwZpgtNAe28anX8zCPpJ
NCYDplh5ujO0OXTlzlR3SjhvaUJdO3AfR1rtjhgpQxyhGGkyq8HLhRbdh0UcPOIiTj27CKcNyNjV
mUHoZlYaj7D1F52yYB5DA5/53p6rXYHtqDPjAH9Ejkrc3d7569cWN9tyCyAYywMeqfXV5plkHaGi
kgQ1H8y2dSdfzieuU52LqhAZOhVKQnXvEDZ58StUcn167S26XxsPgys75+yeWEW0WfObYVbmzkNb
7EuOeve3wFDov1pzfML2TIFglKFFfHvqV1aZAgJwWxyaUHderzIqlcMgNzKvkTye/rOmrD9qUmM+
94O6dWVc2UAaRF46qdA2ES9cpUhcXRg619D/zGGWnmkFZ3vV1sZ9n5jhyxCJeEOp/1o4w5gFjM4i
5wVw4/xo9H0UjUiVEzPN4rEdRezi0d04dWffl5Lt2ulAa0i3xr9fUZDti8Yfm2rJMM6HtaUwDysr
7D2YJ8XeUDs3T4raDQf66Le/3ZUFNQl6FH84HgDql+7jh2sJ5kCii77ihh1926nCnvK9Dd9LNP8k
0hav5spqIqgOSRoG3hUUeFbUSj/WZEzWrOywv/nHajrZVZqq5OLND0af8o6VtMi9Pccr+5Nhgb5w
LN+rIedzNBTOgDIkPcOWe7KJB78v6f+2cr0Rty/a7gQB0AQEbvrM7Jq1BY6pINhaW0bnjRRtd3i0
j/suGOfH3o++W7G+UPuUeqxojGDprBsJ9zFalVvq7kuoOU+2l19hLUU93D0v4H/lYgVGHWQJAlZ+
NKchvW8AhB1vr+rVUQCDLjoSkJPWYJ9GG9MmqOTOm03YF73Qc0+oKPDeHuXK/qR4RbcHUtCiFrC6
CkVudVhgsWUSPSydmpaeHmIRJX2SlXALqXNle1J7hVyPIiPFwrVE1UwrVG/rsvcU6OaJ1e06P3zy
leBTqKQvEwoWtAM2Lqgri0iLjktjyYIt5CTOt2ZKBU7RhoyUwy8k1AmsYh+M2RYc5MoiCoiALB8V
UJrcq1FG+rqRLxe8VLoZc0u/HF9NyfQ/57P5rHS6f7j9za5NisouIt58NjhI6vmkaPOGQybizpOi
2IeDaU27LgC6dHuU5UevdjlX7rIxIOWQuSy/4kPkQt+1EVU5dF6qJGi6Nj+R2JYdY7BPeZ/uEmir
u9sDXrnhGZDPtMAhSNJXd0Eb+GnUKS3T6mlmG1U07SQZFRy/r8RdOQ3RThnRo0fxPzkMPSLRt4e/
+hFhkAETpZhqr+8EfLu7MW/oZzeBv5f95qjSrzn1vkIT2txyqLn6CelE8dqE13VBcDErXOdzM+w8
IwMljkBI0yn7qtK1ceOJchmb6eaCVF6EHa+UjeROkyVJVrgS7EHbVaqk3WsG9WkFXa2Na+ByTgwF
+ppghQPEBZIl6pFjk4e+8xCvyl+yJK+dxuzK59uf6eqEuOSAkvDYA1t9vi27UovkKis7z1Yq/U9T
wZw8RVZiPxqd4k9/CfTmbOEjumS2OL2RGK0Gs3hFBvBZGg8oe3mqsU1+tcg7KU6F7ZYm5uX+Ox9r
dapTtYC21TBWD1LGiSvzm6hydwwV+TALsRFCLqCdzIxJLZjo5RZDjOl8GYMQ2H5v1jMfy3q21Mr1
m6e0QxEYLT873E+Esbh2RT24CSwmTgZsvHiHP5Qjks2mwpVvimTSgm/AoFADR3v+Yyw5LBqbBoZX
KkG+j6L2y9AH0YGUdyvGXBkJ6sEC9mIU9O1XI404xdfxXE5e3o36DvgJuWYwhneGTh741xuVxiv5
EKhz4KnrkpyvFEjNZ+rk1f5g3Hdxk7pzlfnupGjF8fZQl6GaGEL9D7+QpcG5tne2B19pg9GaPCM2
jklk/ej8nE4Y5pdz1/+RSnXLkuDKUed9sPSdkP4hFVrtVVtaKEKVMVEmzlq3h9zBV7O3FIevnAhs
CFg/vHDZqGvMxKwmfaaIevR6WaDGjb7dUZa64DRZGb0QJd867VeWEQgxIGKgNovP8TLrDzdelTKg
KdUTtmE1qmSq9psGPQINljbsAUpZJ/QAvNtf7spCLqhlemkQ7ACHrAKMMs5gYEQxeXZf/FLb0j6K
Vs42brbLvIvq+odBVl8rrdKxLFguLwv0X80spvs4a0yPYD7u8ipvHqC1hXdykLzentzV78cW4RgA
C71oagW15iM9qI5epktfrao5FlUT7kMoqs4YbfED3+Wnz/MVZrn4mtDDAkVtrGZpDbMACCZGj457
e5CFn3yOASbcTVIvvZl9aILdLtL6R27k5qcs6Y1PCVKjr2GlDc858pbPWRoVxzTzQzREqhaljUB7
SAu5eA2VJLnX2rCBFJcgOaVXVnKfWONwsMqwuS8bKH8ILFZgGTCm9w++nsmpgxqJ/wn1gdqxR3Py
lKxXThmP+8+qPyhv0tgKy62k1og3qk3rVYexDe2MBg4uDwtZcNkNH3bxoCvtJBEssKguXzOh/1vY
6ZOKNqHb2uru9hdeh9NlLATzkQgGFUZlZhVODaCcmYAr7in1DFJwQMxBb3r0TgNtY6T1HmYkHc18
qGaUWhETWL9TEiFS207RqpdN/xkYTz3tSxFM3xYw23BEUlY/aQ0GC65aDW20EcuvrKmuUnhle1G2
xAnyfE0TEzcZCEKjp7X+fZDYr3nme5LS33ddpjm313QdEpaZkkC9Nz3pRa6j3ujjOzwLZjpUAyJ7
4xD5Jna9yJ1vDHR1UosDs0WRnnrPakkNRGSwIrAHT82SKHWMXIfZELfWvZo3/TOCBv/entjV8Qiv
5KOcVGZ4voilHDUjxejRoy8VOHFWfanHLnHmwGrcYrOFf3UZ/380a1V4wdgtqHIafZ5WDr/s0Q8O
RTds6R1d2f9U4qmA6bAOlAtUH34xWj8LHBRACk/1gxrIw+tkx0l7mOdms/h/EeKWrUEmz2OMxI1d
uJoT0HA0imqyFwzGky86uo/dDoHBOdxV+mQHR9kcjQBGdAeKVqI38e80NSlwYgxFccDOKvNTDVvj
GbV16TkGVv9FkSfh5oP91SqaAPnV5Hdazm7F08BX2+ERtSyrcoWZ0qwyImsYnCYf6m8x+Okf/ZyP
r7M0FH/SSmuAU/MID3EyVAvIdAoFZ0cPq+L3aCD849pDUqg/bm+nax+YxACDFSiYML5Wi9HFVpyH
QTt5qWhHUtQK0dKDrsy+vZFdXR0IdMRCvsZkZV2jHLShngKcE73UirovcYanhcurXN/qvb/XWj7e
YMvnxZ0IsC96l1harSJ3K0lmvghDerrvy8lOnlrjdzHoUb33Ua3IndQcu2rXxHEiHzqzQystRw7K
KsCDtmhwJpneY28xd0iEKMNU1fv+XUbQNydxor2ueJ0v6KD6LVLLytyHL1Mw96WTaHP1JhU6MlRW
KQnAqUZi/crLjkREKAvMOys09ShZmfElGPnAjtbZhX4QYV80r4Veovw8af4Wn/dauODNxcniPgM1
u1oN+vIF3Eh/9Obeir6WeLcFqFKPccC9nXXQWmSpljfi/LXzzHuIYttScMfP8DxEafI0l4UMCqH0
E2s4AMop4x2LbmRON2SwPW9v4XXCuXxw6mEUEblAocOuhmvaqbaippm8KMgip8uSo4aGuJPp8zNc
u9BV8Ri8PeK1vWyRShOrQK0BhD2fYB6FbaWLiUXNmtnJcMPCeYXtcXuU93b5aicvTsmIHCHbemkV
osCNMjq7Vbwqxw+onR2fmoohxk9LbaWXEE5W3uT0DmfRvkMWhX9o28iJpXRXy2hbv8b5I5mxk5cj
tqzfZqvhif8HNOtXu/xuUs2WFK/pPivhX2sVQaukrMabRiXMUkc/Xx5rynOCX6p6oCis+061i7sA
MsHu9vK8F/3XywPXmkbookLAf5wPw92oj0inK96Y2EmHdjP5ZugASkHAt+Nvs9vb4/gF+xT+wc+K
9MdQKWjeR7GVutFc1I+KVMzVXcgZUO+oEk/gr+Raf8nRvBtBbCHWy1VuIEcfYY4CLEmE8Vs99M3X
SBX1DPuklk0q9F2lAcKdS8Xt7Fl5UDq5uFcD0/9uNkMP9skw25+RWSp/LKPNvvRTor6AYa3lE/Yu
SrAbetvsH6mFhP2JyoEd73wk0AcHRpUpOU2mYxnRQmeeOT1pnhzMVJK+KYNdF45Vz6JwKRjJg6s2
5fhdoQkd3jWSLahzt3p7ZAsPJhywMlLciRbYZ0k2It8dMY4t3EKf8591bdfGsaxxONgXA6BlUC46
6GO7AtDtZqWa/SP1ZYThASyOxtXiUPsE1CX9E7eqme6UrEx+CTFK/w3ZpBuOndYd7ln0vL6bVihH
TtNh0+ZQcQrDQ49LAIZxlLj2w+Sn/9bYDmzSLK+EvOX5udDQKBgQE873RQ72bEJeZaYEWTuTXD0F
KlIJyeAMmbXXtE8Kdl7ps+p/6trmLqmbY2tNn+JqdIMMdQkRHW7vU2WJBqt9uuDutIX6KQNvWH7v
h6dEogWSELM/edak3UOscoQ4QouljkHFRNHdLIiPOJw5nfh3TPy9NTxlgXGnwLQt56cA+khQ7Qbb
RBplSxHron5F6DS5K5fKgEZivvYtzUxyjiYoZo+tsl986LtY2UGERoqm+Q85HDeBgjjAIMJP4j96
4I4kBwcZB6o8HR1Z26LUXbk4gE1SjoTbwQ9a59JVbeo8PTPd8+e6dwsp0d3Jrj6nsfi+8U3e60ar
jwJR4l3kgv+9UHIrdIi0UVPpngK/PsYE225aV7H6QHUxbBvaOxHlw2OGeuP32IeyOzdlfxKx0J14
zEY86NBHImS3L3OXSqWTTaoMF1NoX2JrwA011/RdquPijcG38WMA/zo5TTo3bloE0q7rg/R7wpi/
SgNAyShbDYYmeV48LQq4T3ERNrtm1JHrz9Wqfh2QKTxy8f30Rz09YJ7Ve9Bz4pcx7v0nSGzFA9kQ
j+eBXn3I6cpwZtYHXF+KEs2Jwg6zJ02bx6dSUtU7SwbCc5iwbICy2EJjU9vCNVn6r3lh1bsBIb1d
KYq+ddO+tDBt0PR9GJgNviL96NrawBuHi/hzNGvWZ9ZIqXfC/z/Ozms3bqTbwk9EgDncMnRQDrZl
64aQHIqZxRye/nycK7vVUOM/wFxpBsMmWazae+0V0gkE0APJsuyBwb0zlELwB2/63sNk/55aq3UL
97KLdKc2aVYqcpy9VeD7kNRVsNWnO3WRCzzdDVQc12zfoAi7waNo+0zmOVhByG6IlyoCbeZx98yJ
fAGu/M1tXPNWa8nzKHCbanxDHZoo7qDPQ7A1fWttLFbwuGKBKFvttaoLHNZdJgWdr436dN95sUIS
R4n3P3wW+0lXhAxceyhuZmOJj23jASZBNdwLs7KixBBjYOdGlyAoX5bvjVbFPn6pw/2m5tiJyVq+
ImXsw6J03F2ZVWlgti37aibLYx7XC6JUu3mCYxTvELMo5J9U6i7z0EyUeUKKpFXKuxJzIKwwZveA
Gq/fE/NtX8VOpVxnMtPuKGHHIIsVPYjjTnm1t2D0vs7W94R2Z4ejSt2E2F5gbQoxtXlj70t2Qyv7
b/WSezuRKQ9V09TTYW5b+11fndX0NRzVCTzXuE4NQ/BIQOrvSlGNA05rBcroDHv1xI6zZK8IfQmk
sVVyWoFkYJ9XRXEsIY6gOqWcLMJYjquxMye7eFntpebMJFbWaBEuZ2ru/VmJHtOi2exT4ixmcas6
9UDCWT3cI5Dqmwtb75nK0KIwhIkI2gC8clr8tu6SIO9ej+40az7CFX28hgaJvBAEarUiunrla9fl
+oVe5z/Hy5PdBdkffik0mZ6GA/q/W76qZKB2DUeQdMcQeiKn+N2ce5tdUlQ0L7NjhlaV+FV8YxJj
OZF/7dppsKqXwImPZghs8H//kJMnYHBRfVLIpJadGfXNYfXSqK7HqzrWj1ulgQtdlOoEWBTkh7XY
z8dOmLjVt1FBytO+Khhcfr7zntvicUgFXoQ2tslr/n0ySa7LZKYHOtqj/ieJ3cavbYuyx75kfnem
RkfSv7l+g5zqyMP/vVAzqVNSC2EddTJhlKskKWcrSGQea0HBIpyjpYM5/RvvXheDsk57UawOaQQW
t1PyqBUIzb5hCtdnFFMe9HxHq9L2Qhtx5llsRTLzdGYpG1v8359o6pyqeZyCIc9T/ow8XnuQViJf
umKpLsCZZy7FGbcVyvA6N0PKfy+lG40j4qUwj/DY1KtKJNmu7yhsmZVFn7/grZo5WfqAYKCZDG2A
xU77/A5+WaUqqnnM2NF/mVpmHL05t17Kti0eMSm/gF+cuzEPx93NR37rcE9uTBZzISslt44TVAHf
sZU06rRBOzTxUH75/M7OXmqT9JJGBtvKPbnUXFAjDAwgjuZGg4jy2cF6qdc2IZ50ViN5+Pxy26d5
8iDB97awBqJewPlOykaIqeAOo2kcHazBvF2qdM79ovRav6+0VPTfS23J49BZe2Teo505vz6//Jm7
RSHBIJFjEwqbevKhSgVanFrpxhEHBQfCuJDLs+DOd0mJ0cDn1zqzZnB+xZiVqTe45unQQWDp1FAs
IQM3s7nD+SedRFjoVp4EQ5ql73njpOqFjWh7W6ePl2k0myOzDnDb7f7/qsrrfCEpHr3Xcdals0+w
B0NRgDT+f7+zzWGSS0AH5DP/9ypjvI5NDupyLKyJOiOv+2BIDOytch3acD630efX+8AOpqJ3cX/d
rghyAKn63wsqjr4wPbHso916Pe48UkceadhPvUGPa4uGMidjclPUybrDD77z1UwzABVIQ/j8l5w5
e2FmYBALo4ei/jRteO74KUau2Mdk6eXPYe7rvaYN1TcvK+N9qfZ4iGXqJUzgzKLlUIGnjzCF+JbT
x+1pyjjVMIuOTpqPB61Vkl1XWO1dkRF49vn9nVk/W/tAk7lpYRmr/PugTY7Vdl4zh/g3rUX7oufD
W9GtJF19fp1zbxRCDzgT27ex2cv9eyFUW245pKNzVBuetW+OjtypA2d3nlpd0EyO4sclPUCXTMZu
7YQdjZ3t7nDPcB4//ynnXimf6TZnBTCmpvr3lxQ2KL3rcV6l3WQGwhztQ+NIK8iS9XUyFGJje20+
fH7Nc48ZtTcTcs/dGHwnd18oDiDLrFjHcZ6d7xNsAL9sEvVCtXBmA/K2LhC0wLPBEk++moT0gwyQ
lM+09SjKbSKVPaEsYR7naWA42aUq6KORC3Ncm5H8xtmF+ng68usIkm8G8jKPhAbS+8Uo3qK0XLLY
18jmtq5zabrDrltAb9ARWRjj86spw+N0nOg+oQmYCKHR015YbWewCk5TFhlSMoDNU223ULVKDJNh
Q3SKt353Hh8Q43aRyJN1n8TGGz6Q6Y1VqF2QVU53YdR97mVvGmBqItjp8Cn/XWCTVFeQPJfDnEbw
m5zIdai0Uv/++ZI6c7AygTTpC2AacIyfLOMyrs0kc9iT7YEZ+loWxR4DGjf3mxajG32eaZyFIQOr
ay9F33y8QW0bf2x6ok3CdJr1tCaZWxeZYx2VaR3HiMYeGrETW+MFYffH9cxgywCi3jwvGYecHDut
lvf20iv6Udrzb0pPuvfR/rIohuvTllxKVjiDcGGDBAJLagT1z4c+y8rjsTXn3DjqECFW3JPtpXoA
UWR4Uq/2DwgLTfEAP3z9NS1F+geFnakEjrIWiERtVVmDFb1MH2XYjfV+4VUjmdijOuv+5KqYJhiF
6T52zbgwZZkzMik/Xw98cKyrf2sBHhdeW5tzFP7wp7WOt3RZDVPSOI4WPj4eXu0Q1iKZw9MyJ6nf
zJNj3yiyMO8tpfzaLwLQrq56n7vpfddassfBJNHUqGxzj0DxMZn6Zy0eqqgUuMv3aj5GlTu9GznM
7soTpd9bRH6OQ6Hfr7Y3RkItkQ5qo2KF0h4h7KfJVZ2WRtS0PT5xMVSxaVaz/QJWD0SdqmFRF4Pf
KRhko0Ooo3wa232n28+13VyVHimz4MvXbb1R1lOsg+rF/klTQLAdA/7JqOQdwa9aqDaN7muKc58b
mFBkytje1kMqIFe1t23T/8hEN99mifurVctrdDD6bjHdnlGOWu4Ijf2tJ3XsW6OX+oklG8Iql1c4
MN7tHMeva5K8q25PW2l0uFOMxcGbxihJkzlCZHbVzJPcSeTndUtGlxMTesvwzI2wJJjCoerSIKOk
Bn5W9qNqX4ET6P6aLfUul3r7MLnzsiORuvOTrs7DjPcQdmYnArhoMvDi7Ouqu8qxWlG3zLb9noye
ejBRvnyBlzBFJUkZZIQCY67WzWRmaqAkY04+Z5MTlYl1Tm81X5ivO4/bA+hL5Xby7J+O1d2tXX1s
+nHx23abLHUEcnrJFyzNIz7oXab2OJTG3Yq6PVcOblq8VSSTFmkTPy343fqeNR4TkZIt6LYPQrEP
0zR8R1h610Ai9Oei/FMMShLZ6or7+qzdFDIJeVPu3kyr3CccwYwYXzJ6xrjSFXfenARaWtaAUTZM
Ti3eO3Ut/K4mucibrD9m1R7j3nlzqnZEgir3tWpdk5th39ZLs18zZTdK82tSFsTZVmmD7i2xDk3q
KoF0bcYDpeWS7Sleh3FEAqeNI0ZuUvGpvMabvM3ekdZrwBvD1ZLnN72TvLnzivnXkD2nKXh7IiA/
qpNqhK2OTDKV8stqUq6MZe4xLy26aCD6bzfHzmFoxtUH7vIiZxi8YMwgYie8E1+f1Le4T41D43qK
b8QjTyc22wMuGWQbDzaBqXP2kk3eXTY4vyhrMbZ3tKfBWq7RFYXUyeuuwsAl7nXpj4C4Qc+CO8Rq
Oj4VxEj6xAsEimV+LT3jp9NpdVjP0BlH0Tws2twdlGa9nqzxh513X2XSeIGutgz7OvV6FFp8K2T1
1Hfdd21Rv43N9AKtlsAvEkejnIh5X2v1NJydJPVrS6I35+Z8Rs4/UmO8Bie7H6blSrGWZT8O+kEo
9ZVhlk0kbfJ/SqJpnDKZAi2vXpehetILudyt5fjTBsmL9MptwnWtvBAoZ9oyc4mRriM8MddAx1My
mjP7Kq2VzE/iJNkXbTvvHCKrfNloRUji8XejcoD6nfUZDvLjXDpHhuEQFzpSiJQSUlUfy9vcIkC4
qJG3DnV8q5hpHHViYqGs4iWJ1V+cPL8UV/k2zI5+9Jzia1qOGXnYY7Hrde2ta7B8KJziYJhoOYt1
OpaauOMP1n6ylQeDlHef9quh/imWfavXxldsjKZbYmQJFF6XY9O6D9ZU6Xf0qLcbz8yReoXz2vht
apQhXJTsRznIt9jDBgrEtfUBYPeqhYHpgqm9kWG2xcb0RxKqfWUIIpQJG9pyt/lGMsDStbGDCYXK
PpfpjVYpL93mrtvUjgikiB3idEmtzjvSlZvB2SKOs1dLaa4tS7xXMeL6iYTiPSDRbefKK9XoDsuQ
qX4hpifLkz+LBg1NanKMtXX7U9jZ20Im0B4Djp+GvuVW696fwdPuRKy/cwAuUZmU34TifC8r+8rK
dD2sU5Kbm/Y2y+1X9FtfOm0Z/NzxHjAIweZpHaevqj2kDDdtyE0ZpXhe9K+pPT8j24qs3v1i2bET
tew//lSZ820+Zt82i4oD+5O+s1p7uHHIXrpJJjkTnhs3N2zyAzHSEJihJFjETCVuyDADkgRd1y38
yirIHeV5MvW9HRP9O5TaFycdX3RlPnas6L5yxZU3jM+KUO8g5/ne0j5z9HwfzNn0XemEHZiflWiA
2ApcBLuVIDa1ZkZVm77jAIwtruQHNpP52Kw4YsyI5xZZfpvTOoBMu3dGL6IlIx8UUKQeS9yQDT5t
WF7lDufMKF0z6c+aNkVWZ84hYdbER6DY97HFDDoVv5NK3HdNd7808b2dFncLHnlBknQP1ZZKPqrj
m9q7T4PHNtRPst7RGn9pUX6GSKZuhxrBompCC2aE4IvM/JJCbZzb7OvkyiKA1v4tI5TIrwBZIyUx
9smqPq6oPNhnvNvBY66sZqyc0fXukrKM7HW9smrljnjGI8T1nwQo3bfu8Cue9deYwGS90t/LBU8n
pVL2iRW/UDm/lR1yjrrUfGO0nohROFjEIDk9WdfT5h+LbcaDJTgVKNd+9D022F5aE4Te/IkFu3qP
S6O9xK/6xEYg43mnteXexJHYX/Ej3bcVrYXaTgdy364b2NAFB1wNQ9NvGsfyrcbFrNg2gr7kRGqq
/HZy5lezXC1Wof5YNlBDU+WacBt7P5IXGEJVO3i9co3R4xquhNPsPfJ7fYYI9+7ovYzSe1Aykwlj
Yz/3Dp5lipWOBIHzNLOyfkicRARxGz/CNTV8tdEfk7zetRzjvru2b3NRo4NedxBEQsohnD9TsqlJ
OM/7r0097MViecE8EnWh6TCD+58VwTiHSVGu3FIBV9Ir33Ti37oaizAxFcm3sg5+qrepL6HSX+Nm
co/3LFVX7Vx5tlNypckNFXcq98JZiT4ol4eE3t3PXOs3b82FCd/d4Uv2CNcy4Fy67XpX86mLZQAw
u5/mYfQLRfxxjTr19cwebwsPp/NC2How5eZNZQqZ+0OH4p5no9zK3uIBmF7/KHRXBKM+M73X+/R+
LLt4V6nZ73ids5scB/EwaypMMvpiNzSrOA4Kj3ZhZ4yLkaOZIWRE33ZoM8wdaXZb35mW5Nqr7PQL
UqIflsyyYC7E8tQMYzDIKt3VdvZbtIhHTdERLj9r2d6EzeO3dltsS/htwnkhtmf7RnJOk+dqZzfK
YEG8mM3Mb5UeD3EEodNQqnsKfRlkUAIORc9yIJP4pnS04udS1ZPfKOl41AdXfbeqJn9UOn3cpSK7
wyjzWcKwPAgtG/2ByvcaVuddgTEXIeBFHU1ZZ4T2hE8X8qvhkGN3cqwIxAm1WLP2Q1p8g3Vm4Cqs
RUpT/2ixSo1yrSMevumhc03KQgM4isCx2aa7Wsd3qiaO3c0Zn6nF0zq673FjtLs5Szg65WZuKMYh
IsTJi1ah/nZW/Q9ygcdRL6xgTPUxytB37WCGe4STr64/ifUQA5iHIFZNMI1qdzVUJfGFuv1etNmN
nkNVqrOKu9PkwozfuwZKWal7tJ/LWni+YHwVMzpqZ+1O69XKp6cd9thQYBDsYGW9GDvB/7SxmxcG
TT/wvHm3GongOHanm7605tBq5XogCySqavVQo5tP0yFBZq78qOBK+MLTn0anqH1PGdn+TZ6Ns8j9
lBjjEqi1+mwtVktRld6vE651y/q7dec+bBvtoa/dd6VY1aC0C7FHuyu+QOWkYcOHk/SRVPNFLKVv
63AarWZBCFPsSqX9ClL1KoV7L5l7hHOPT12ZGnc14vRIavjcQZP+Mkjnuyf7KZBNrj2yGNJAl95j
oUBNkdqUBYuukRHpVc3RSr3HzJXUXbZe75W2P5hueqid5MpU8vTOKTxi640B+kJtWDHWrmtPWmU9
+xxYezF13dvQKLfVCkbYdgtK5i4Xu3WYf/II44DUvDSYJsPdmR1QP5g41ttzLMNidRrK4/bLotmC
0fCWl5aUj2yitj/xes2Guqlvm8RXciesrO5BVesIfAcaRVkdy1VbAow9MG3sa4bDsXY198Rb6VU7
RKntHiDIYL2akyapklUEJjFkUW/Xv7wq1w6G1RPHOLEqBR3XvnBmeQUb7cYzaatJwqvVbRQe5krf
3Rk5ieNdW+4KY/id96YMRprpwCpS6mOFJaunHX/yYMukyk+3zpIAu+R94yl3VtOx7QmP257e52p9
X1hsHCzxbwWJMqVSe7CHzr7Om9I4FBZVu9EO8ghnK8K7rH+bSitUu5h6XB63DAl/VvtHxg2IoFLL
4b8rPR+s8UnPrXI3LtZb6VA05WVys25u4Fnt7bNBf9niXu61BSIfh/BBHThhGRoc2rV/LZNKPTiV
Oe0yHdlTyfZ7cMr8tprKV6vTtUPfSdZ2wQxv0kb3S00Ouq802XPW56WfDLbo/MV2YTGM/W+lQPGD
+/iOCuMazOPNwQaZg2ZiA+jfRIdJQVMo+nWle3cVeiFsH507OJbXPcht0FeCnnNINvv7Qt13yuju
KM4fh4E41LKZOabE/IrdCakXnvfiDPP0P8N3CFo3kSKujMw2/sOS/xpqVAyMGnVW1+MwqAaLL/du
JoN4VQ07gIB8Ldj+q1LvjaUTUV3EzQX87gysiXARlgttFTCxdhrKmM5abRdupx+XNa+8K0JenepR
kRZGoJYiFPe6mkYeVBGTZui34+wot2NaO48Qy/L0uhQeRRxCXPPC73LO4G5blAX/bNlIJBb9CywK
4TTaIKSKM1ndpkeyuCw7ND0Bs2RqU+fL/N+X5Bpyrig92uHLaHUSBFCbgICwYFbf5kZNc7+EKzDv
4HPj06FWCZ9954B8+ZCoW4MzkyO/nZINy5GkSexiiWjc1yZjeatbtZ0jEpS7xS/nDpadDQGjjOIe
N7SA7sx8NFDl32GpkL/bWqnOmBmp4getdumFUFzLOnAGvYfjqZEqSpE3SxUzt3J+ozGMv+NPZKn+
2g0uVa6d5etOTkYbzp2QXzEY2WRz7pJ/JzF4+p27Zmmym3V57M8CAgywMnQQf1rxkQ0zUm/ZDOPY
29ejPv6a57WVIeYlxV42qNPqeh5vRqueeojxa8/cPC1ezHz2lL03DpMDcGGUdZiSj35VtbW5+KTc
dUOwguRPt6iA69YXqede1TU7TShxCcyDRGvFpSjWMy8dzsfmGoFNLa58G0j618cgqrqTxNoZR5Fo
ybOa0zfjaznhLPc5fvgRT960O6wrpk6uw8X+vU7rrWaswyI7zqpw7/DZ6W9SrRDPFZ2xw1pnuhOO
EOkmv5VjeUkDrW+ziRPwUvM2wBwRkYVQ6WRtW2ZvFNokzeOqmKUMbCUm3Fkb8yVY6wbzVyubFnnL
eKN4R3ue8CqXwckPo8zXq8IuYnZ9s2m39jhxo1Z4o3Po18TWrjJVFq9qsTYPc+dO0/3QYKMdVJKE
jYeus/KHOAZG+PxZ/ufHcHI3UAfIaNchARJDczJWs3pZoJZPrONsQkK9t+wOjkytw+QssJq3fMVr
YveBMGQtuWHUaX9rS1IaIRnX3RSW7UgBDmg6VIEqE4fSzE2UXSpVXdxMbQ39rgK8fc7Ig9IDdE+p
9mK0VqlFvDV8oFJDe1KbuvkN8T8rA33GBY76ViuzULRDJ/cWDfyLOjMCD6cm96SPt59232tF191O
xWAqoew67RZIh0wGy1uprvLZfbHGRfTUz1X8WCtqj/atWp0yWCDuW4E1KHW669dBLJGtKU386Bi2
+06qO+STyWwW2yeOca4uDPPOfB2g9TDnEblhCHIqkBo48+1lLo2jLeN631fJeJuauXEBW/84kNUM
VBhMpfEZwYDyZKKDM81oUTBPx4yAmzFMZyP39lqHC4pvi2RaDxeWz8dvAccD5h5QWbGROGWDjFSJ
qttk1tHRS5hWou6v3KLv3j6/ysc5KMQIFHsovyEPIAL894OfEmiqZdFYRw1iGxKvvr5PMFs+WJ2S
fVkyacBtHKYLI50zTxIZG96iRH4hEjwd6ZRs8CsTCQuj2n4MhaYsB0V3/iTTNF5YGR+HR3AVNoUO
OZXMj0799YpmLJc514k7oUSCZikIqAwynSh6X9fS/JFIBPv98yf6cTFySQjb7paOiZH5yR42IrS2
WpNLCoILH7LaGW711NUvCEXOXoVp66adY1D9QShSp0gTIKYdU9JQ7heggcfWg3D6+b2cfXwOhB0u
cMZUuZFpNnpl74CHOpqvD6YZjFVSXy8DuapN1l8wV/h4OQIS/xu8OZt/2CmJbGxKIG6sYI4Y1U3X
iqGad5a2vlW2lx6GshIX7u7jM9wuR9jKZvLIl7adRn8dqq1cREvQCwEAK9byGiwa+ozkkrHCxyOV
37mZ22Dmy15wqvrPCWXOZoHPuyI9PQDWM68WmU2BbaZErrng42umOYhU8Sb6/O2duz+TZbh5PWKL
cco3mGsrtmYlcY9pY2gM3YV27SAv/vr5VT5+zNQjIBI0wixFBu7/PsUEJMfDc8M5NmtjqJGKf3oZ
dmxdle+Iwr7kY3/uciQBMwHCdRp84ISOam2Ho+GlHmJYvYdTblnfCIqnVAPRci7c2plXB1sFAx82
Dzbh06rLXQynczs2R8WCD7yDSQeN2pvF8Ox5hJuEizOB+hcNE+pdTRPpXXiBZ+6VI4cmBANoTONO
GQxmZSRrWnkQ+62VvMGFLMTQHpT+XhHufEnbceZmMYSh0SLRiw/eOKlWFApba6ayPOqWot5DlB6P
g2qPDgErtbLHEwjnZ1O0zc9OSVHxfL6ItP/sRf4tljZP/M2DcTNX4YD9dxkBXEtC2Qb3iHF794QP
VJz6vbqWDx1Z9FO4Nkxm13IGhc6rZL7uVlUM/uw0KBDWvA+T1MRytohDWZTDTSLUlSwdS3mgKf49
bb5jSdbL3icZBmaeEq8whAso9aWVh+PQf4W04oW5mO1g7YzmG7m3sQ9XX/vuIAEqfCdlgmWjIYiy
zq38FsP7+4nqzp9NOfhyJTK8T7HeQ4Q77YaYSXSsFSVYR9ygkog1QoA7Moj0mBl7VlFKlVDJIz1J
gMCGLXNAS3qiPoRzYNiY+ihJFabecgpJgZQ7cjhrEGHsdKWJc6fbMCl0F68JNBXoJlmQS6jAhn5q
T4LcNd3wdb150NCdhLUHZCP6srkVvJIdp6F3mG1uH1TFfJjljCuPbVz1s7uEsK+8m9Ee8fZL1DmS
9epclZZMmfKRwcnzdx5ymt0wMQrlq9ODNy3ME3iQRLUo7fK2pJO1S4uyDft4SDakiJgx+NprmE6K
yohEqpFMjG+CKVS0QNo7jHS3viBG6Wh7lfeVWd/gYxXv/Fhr69diEMK5zMYr6gwjiHFujJRMWd6M
2LPe0yTB5n6DyIyKCYZ0e4YFluJ4P5gWNVetN9xV0m7/GIlEYkGmRhcI18SQAD+d93Fey1ejZjg0
2NbW/HbusR4r98rQGXh2fPC+PU6lv6pVEZBjmD0meCP7zHzVuyHWsh8IR9rIqLxyrw7KeCiFk+N3
6WU7T5jJc6N32k0zas21604KuqOqbverXcWBRYpGMMSqHhWG/cDX9eyUBouBLL9taq3HzwXz62sn
lr/Wufg1eIuyn1HdEpkBt31st+grO0f355aS9sGRHbY8/fw0TO0XMxmXK0uqBKVUJVK1vnE6Bhar
9aOqpQwR178sdpFEwi3fsrj94c1Dsrd6YQSpVjnR55/zmZMHO350T5utMY5WJ5u0wikjTX3x4Pmh
igmyQYqvDlHx/6sj2X+OjRhAIBjCbYKR+r+bBiFxLYK0UoB+a82yc026gFBT8/alWDLh7dTMGsqw
TjJDXtiwztwhmnuqBqjhiFpPWw5cw5OlJlvhOKxustMT1/3h2TK7YFZ35gDAmAjCoEkxhN78ZFNc
HK8EYMnjIxAv2DokO3ovI57qZ2dNjEvpS2fuibYG0pOrbbaKp2QyqzXaJIWleOxL1YwymcRPHi4h
F6TAHzsO8MO/rnJyzhRLrOMpQVWSJDCw0adSLcw5ul7Lqeb3bAXpdeV86X2deZJYzlCVwylGR/Eh
r7KO57HvcqJ+DHwi9VTmuxIb+2dXWuOFGzx3KcfZjC9B6fQPNvaNyDaCuAnNE9IVc4ISGoJS67h3
Idx9+vxDO3Nob/nAm085MCWzhH8/ANtcmLwLKNLNXM+HqrcR4yxJEqxC3AwpW5/O+u9E1T58ft0z
lTo8aA8lPk5ywLPbv/+rdM4djXkHrcfRAkkJHJfBExQubH89qRr+CP/3QvN95oI8UvrUDZP9KPpo
RG/jyG8px1pWsg6nbEr+2I2FKlEktdWGim6U/7POhGIdKQZVO9XNB/fBsWyYsFSGchz6cb224Tpd
uaaCEZujqRe6uTOvcesNEHY5mxL/VCzaJhbhUzUsr1yzshtOausOO0C0EBCyQ2XwqnAxFcbYcZGF
n7/IM4uVrwGd6ubA+THHVSC7RBxITM+6Dv29aZc/i1kU98xSnO//jyt5G7RHl4BB+vYM/loyczWW
jBr47ovWqa8IJ4ifrGbGQAmZ0IXN+cxigQq7OYRRzX4M74C67cXq5DkIYple+1gpZkOQuG33PmHB
hGmESvrahWuee5BAlhjIbZletMz/3p6dTRMhAmSJ2fq6MQ+I3V27dmaQml3irp/ZpzdwAQH25mD6
4VQYOry1SWV3j40VK7ceuBQUimE5fP6+zj3Ev6+y/Yq/3lfvMKYuCM8+JrG1Ql7LBHPVGtebwYcE
qH3rRyYx//tqREX2n6UNUiGU7/9eM07N1ZxEu2WU5ev3tjIbz8dvsw+8MZsvIF+4Q545ijyU7HxO
BgbCtnlyFKVqaidlzi5m95UJR9rLAIeMaTL9RoDrBbFqzt2eMeodlELteqgaPccaX48DU9hzAFgN
h45E0Z2qyV9IW5+kY+21hJTLCRPdYErtPJwkyh88Sr6XtrjSq/Iplz38G8aYviqn9bFttdvaKqv7
UTWqqJ2yP/AC4YV5/RsuTL+svCwPkPZ+a10O82mtSjKqy9IYb5aWFlDLjWzXYlAwIwN17S6Y07G2
fY8fowW2LIctlD72gjjT0p1Tj+1Xc0nEK+y52g3iPhv3hYSd4hkEhArVSdpwNfRqD5/dCWcBatU2
rv6gG61x3egwdOvB+7a0CCzNFBOGDnJg6DlQp9LFrKN0Xp5cVZihkmOk4LfWxKxQzFP/2sIaOKht
oh6nSvYv2rKK1I/z2jPDPq2Gu7Eb1qsYqd1ugaYXNJ0hjr3Q2/sU+wB4T0tLOgGkztat3O+DKt2v
lGQlHdkAKZBEyuduqGEdZFm6j/vlTdf63zXQwx537ci1i+/ZUqV7BC3dg9La1Zs+5Ujec1r2g5nT
M6UdWxCsSvutMHDvcqouyxl+ef1VsqWG5xhd7rN5Kh9K2hufuledIQQNpONO03JchZW9ZRrRvIPQ
s0hmRRLaqeod+8VcDksFR6dcrmdFV26YL6O5JpolXHrdRHWvtmlkJNMcUZqkUaGNxQSzM2NMtpBW
fw03rrtFUVb+MITeHIZZF4el7eKobYWLZQpdAC/yB3L7QvGbcvJuTNhNz0kbl0eVJCK4MY75itTP
DeO0zUPdRfg9FZCAaYssv6fLiSTGeFEJz/Z73KbyYDMT+yb6uDjOiqbt0rqxH8a5KVcGctpyn8Ud
SXyTo35zFKV7qurReYbv94j/I+J/q2hCt+u8R+RSqj961cuid/2NkSjKtZuv4q6nhAlarMsCJR8T
iEY9043/I+3MluNU2m37RETQN7cU1anUS5Zk3xBWR5NAQtLz9Huw4sTZXmWHFf+/b7x840UBSTbf
N+eYJCxuugH+n4Z49b11rQFZEaay10JIe2+n3Oe2xpjtROX6bWwb38rHrao4PS9dIbaTIJ6LW13i
jzh1oL5ZsXy0sh7FLuoo89pmn/bOaVrc8u+qU7PgFYtcgWUrLIZhfAIE4Q2hcB39wpem2hjt5EY6
7fIox2Vtb5nxvYclrakRQhM5Zr3KqUX0oEircpngg8zuj4zyydWi9PnaNgeNxPO2v5laLABD7Ikf
nL5oHXvexWSMwclB5HTHQhR/unrl/awalY2h6JR2IjEcX7utV59Mj/ZDvWTzrhzSIWrd4TtZT/4l
Uon+SlkC7W8LV8Kgl/+4JLMX2XnFSSdI8ijPZ33Tmu2NaaLPmtpKXVeskpd9isqtjF37VFSLPJqd
50ZGm1YHQoD8V0mQWbNxaSM/5hxqOTqq7KqZ+y5ySrP6boyxOGhZ2THbDM3OzX0KJHyO1yj+botU
d36KdCyvBqeDCK30VSgy5TawdWveeuwtNrRjbdxdUFSiHk//m+azBLOakv9sNsXOa7rqONZp8bEM
aOVCG6QnocAlc4OuIx9rpwFrxTDQNrP1IWZPi1YrLFM92XBvXgTwprNQ1feviQSJ7jYVweGZ5e5F
wpsKF6zyO98q2XPEInmCQZneze3SEoBSA3acoKSaA26gqWzVvhyTtcijzeIizgvvQrhmEbWWNd8b
cIzzsDX86Q5hs4WAKtOuk6QAtuLZ7YAITmIIDy1Tm9G9AB35SKw2cTYVhl6a50UmAB8RBoNbP5EX
SIvJfirhUm5UkcPGUHqxN3uD3nfeNdRodNk0Ye1kvjgIb2jgNjjqYAZG+wiZzNKjpK8ZqQ6T4mk2
Cm5Qh3YSxOYn/AnjnWMQn5hBVQt5XJk7H3ahyZu5VeKi1JHFzbKpLlSaBwcjd4rnYWzs95E62EWc
2MNGtDXFEKvpWj0UA23MDRSi9HVENHPFEasDUU3N9LNw+nFDHnFwqCa9uZf8mKhMpXk1C2Wm+woB
vbtrsnzZOkwJ69I1jiaphHm1r7S5+qYB8bop+IJLyBZ2cDKnADhfQ1Zj0RKCpBzIjWqZvZsyo55N
9HZm7twkXtzNXJtxZBiiv0oKlUVj7LDVi23XB9/R+H6IGXg49D3hHCFbMOpPqnF+qiHO36bBc9nF
m9rBGIeXQC/lVV1qxZOg+w/k1euftNzx+9BosuY6r5zxpQr06mKIZ0pzmfqhBnfatxYa0GDdmzBD
DtHc0pwF+L5W+MvjbM3vgZ2hvszcPkQHgQnIUXeJjdDb8FmgCemdtlKl2qGG3R6xuChibXx8E1N9
Td1hP/YIskqKYlXZ/yiT+b23WGZjLTsCnemJ7JLBT32srydNczfVINAhD/qxD4jZlvpnaerlXsym
f+GsSoEpLpH45daPiVjqOpTxIE9l08dXdcablqYpr23YaaAl66WzI71zWVdAcdWDAx1WAASMreKK
8zUmlqGz0OPX/SG1GuPCT6dXN19eMDtvEc9Vd3ORm6hJk++zWY4RJSB9L010aGPHnC9ggBXbtkyH
kyIhIoSYlPGUYYSinBze9EmRgFwsxo4A+hzt/WQ0uPXwGTVC7eAXWFQSXXUQRpVGQ0v6IvxoLZIE
IqP3bYctGSafVsI+wRnKCywI+kb1A6JBLrjx2HdFcVDd1iK769y4DfFkR7Xduo+sNTO63lhsnTg5
BgXkw00t8z3Z8PBZvTQI88T8KNlxPPqzPV626Fo2bmknl3mjswjNE8JdHQWazvaQ1Gj03JIs27QM
wPBPzqGI5/ne0azxklwvvnIIe4i2f3h6p+91nZ1nkppqSxm13izOotCAdnZYmPOrZeWUQB0oLkGL
XVa3+uvGnqqQQtPj6BNS1Co0gn1xBbkm39dBBf1GM9WDW3bzIXX9BYZJoKOPJN7kpXfUvUfpfNOO
5rLT7Z5HL10vpPUgLgmwTCIL1A3LoB8fCXJTkajaZ1WKiyyvxcHpWj6OBh1prBXqFveHdz/AKwjj
tkkoGEOMma2pfFFd+rNQrnmoGeJbRb9ow0nNROmTspw0bKk6qVH20Zpto6V31M+XcOWPmZNqnhPq
7rshSd7mNtBXiWwGyGb8WfemEwofrQ1a1TE0Y8dG0JeWRy8ZvwO3qHbNOOJ8aYthg4uk2EylUW3x
iWVHvsr8KCtNbpAsaZEWpGjHDE2PRFpdyl5dl9B4YEgTIAmH4CRUIdlVes2lKEyNgnI7IgU35KXr
TrhzGtON0Kc0t5TJ6l06oZ9qTEA4RA4FL3Hd+ie7saxdEFe4TKeEUGckwJvMM0E10i24VG0an4ym
0640vXBBLPX+gXZMttUn+5YyONJ43sYmsWwtobXQf5rOco2F0Lih/YF5xJofgwlXhtFLY4spb9kg
ErvR6hWfV7nbioXzhTNhQ2/bgH9SOy7Sz7k7rbSHjcykeCDIuoh6y9JCyldGZMfBGOqZhQbL014t
F+5xkrzgNd+nCnlW2rTfBoHZv5hyk3A6gnvb2TDCyZfiseqYQAqRZ0/CZTuSVIN+OQpEnFqQ8fLS
eGCjB0BWCcs9DdaCO89GQcaLHkJP6cjms8m+sMlIAzS7fPNzicnIqwuHCos9bxPa0lFuxtlhaJVz
M5dttUVvsnw2dTDyLBJWAHZ0XpJ++CVBBoG57hoTVLloTTiWifhOUUy6LFXVbTRD2Tum1YlcL8fH
IdEveEKWi1zF743sEKV3zXBKKTdfJprZPLsU/EMyJ6ebxWX34GvWPT26gyaWo+z0dgsY+mcXZz6K
dvcuVjUbhSHXH6ueMa91qbH3O7EzdSn50LV1l1m+MqFnJy/Aa1Q5T9rsP6VG4u+KbPxwC706dJan
QPvHxab2uhtgdN1OLG0Wjqzim6bghXlVZR6yWRFl7MUFsl3m+zz3TllT9SebnpmpHA85fj1sZeyD
Nuq8e6x2Cf2i/HXx5uYk9cLcVJ6oHmrZBcdB68bHzEV0nmY47Tgf1yc9SJrQG4RzWMQgX6DbbTu6
Pwwt78pRon10nfZykhbe7mJ+0BTKFM2ZShWKOh0fxs4UR5fNQRRM5akQ6jp33A871b7V9nwvkScw
awsUgBZnYixO1aeFjDfKq2Y6SJHdu6W5L1CAbRZLeNcNVOxtqvc/bCNhW2MWaJXrQkQKJ+pGFujD
7ECBg/S7u3IN0WwqRNS2l31L0OdvtGayGujb430+GJec3xNMllO2YVuKewF7yEUvzIAVxM9Ctv/f
SrUqwxdx4wrzBZzVhWtWt25e79wAqKixarYnE8pVFgzFVnrTR+K3RQSxbD1P3S1UAHZOVdjXdsec
mvocE6Tpsf57n4Vfu9/JCrZCq05uBTUHrKCtefKGWAvnXk9Dy+X0ai9zJzY9zmQeaXCwZFxee/YI
Yow6gN+ElY+w3lyprzIOvmm+/+IocqNIx8I+UiQHK7FwiiIy58R54+n5s6HVOUddlUROlqow1Y35
YeRceljGYiSOult22Ae9nZwH66bS+ArMAnj50lcqavFsvdaZbA/1PLgb31U6FkhffhMI7sjBTS/8
0bEfhgaWH5aeeKP1pdzVCF9OtiV/LIAeN6lo/HCxihMIOKiPbNoxJPGMC/2trspyp83TA5ALa7ss
SOwbv3MYGfKA52hod/AdPRwfdnswzHpfq/haqubTwsJSObp78GfnqfIS+bGgW6LoTP3DqTWeTWrM
AWPTRAM9+hvFYhx2fXrbK9N+njjsd6SausWp0pSKlD3Uu7bSIqVsLzK1ZVcazXjI0qChmL289mrA
Oc3mNRoJnkCfH+SwY5h/BZkxG2rVY8Rnj4ttZryZNnsZzoMPfkOqpDDkhBTCf8wG60eJYZpVq3vz
Eufeze0rvbb3vUQOjzq8eOjSvruo43pn1UuyR3yu7rQRmjPH2J9zgjW0iAsPi0rz6OVMvoFVVPsa
lgwW13LaB3Ff4O8gxZWDM+emNmNXTGdlr9fTcEUKEPMFZ91QddnF5DJ7aIm8pEdAti5/8YvmKWML
rfX+ezZ5V/5YfKcJ9DBLo98kWW+HU1Pcd5PhbhfiVG78RsXi5LtstVVglYQXuqPalFO+MPkiUb/C
v2A81Xla0h+ts6e0SvRd1fj69eTZJ7lM7v0onE056qwulqP4CElKZmQFj4sPX5dMBfqusePs3HQu
trnvlxG9oqc+geuZmGQ+04S9MEonf0ka2Pw9YIc5vq3Zmt6PenyXMKHyDWk35DpdwMS29pPVM5+U
1cFORrHXlXUXtGqOqLg/z86sbzvLxVqh38QJBpah/+7L5a4cCwdvc+VuHFnrkV0sd0OKXtTUx3fL
F000J8VdkifOJc8Lj6lAQs2yZm9oRk+oNecmEugxv80OO4TJRAPTa9W46xIOQEFVkCThzvNl0DT9
AemMQx1X2dQSUv/eQAMQkcdWExEAwQud+0zRIolxOmn3VW4a3Jh4mUnV2TUVh2xKqNpm7IIHb/D8
MMjT6ZH6HcrWTH5rCipMtafYiZql3CLp9FOMmrjDYEb0edgs4lPaGKe1jF2GxB7YNupDrj7k1J/e
ErppV1o5dluk7KzMGLZDCdkoZNIoD16SvVZo348j/RpiHEa5xRV306DK2TVdfWvKvEViDhwtGeh8
13ASQmiNxK9V5m3uLdVl3qJHT2ONqb1hT1s5vrvJZ/c573KDXiC7+Cl28BuxJ7Xo+/g5Kc2EQTJj
pmBHO+uUd64IdXxHKRF3FwkqOTI5Gj9KoAyGWSDjDYiXD6txv6dkitAWH7YwktjZGBZenkJetBQ9
Gx1akOMWEOus9FIGPl1WfYXsm8uNhi9302rpA0a6o48dFhG9eK+DllNJqsFMyEy/iBIwZZGXtNa+
yhycsAhkqRBQ3yza5psTj9+NrH0ueDWbLCdBtUxz/d5JAAXgvYRXCOSQWknZ3Qepc79osRaxzQ92
jWa8+nki3rO0D6IxG6YjSqRimzX+98L0OL3o40Pfz8ZGGOMIOqf76GM3BmZKuCetjzeT4gD1skzi
YafXOXu3JZrufRqUz0ZVvBqFIzZER3NdXlXk1qAM51TnFSwsOxwBlIthy/WbYQucafpwjOxDi40H
jt7rimSX0y5ejHdLY/yTDEkeelI/9sLnyKU8l00zEMrcLDN8E2614XEUO8Ms2B3U7Qd4ne9zIvOD
a7f8ohyPpzEP79KHH2kky83ATgTdRYlNhkWWMmf+LrOaE33gLdfo138uc99ce53xbLB5aVIiiaSD
+ob24Li11DhtaHW9FABQ6A12kT0Y7Q6blxZOy/hRTsFBScPbpm1NQ6PqXWx4sCWkkR2KNmvylTc6
oMee7jhpE6y+eALLhzFNyS1Fp2Ub57kTJfH0Vgx2G7F5TqLS4zEOJtL/uBdXVtBd13n5OnMoYcuo
HfJsLNGKLf67683Pfmvf6qa8alC9JtJ9bAPJKOPkEbZF7F+vwT3aRivLJwd4zmVuMQGUhnEjytg4
Gap/AAFY3BUVWSFTlmp7r/Ezvj8O6Q4dxDCRfOp1hfx9yrW7KucIJcYAex6l5Q0162lTFs7DrA9T
mHf6SwqEBDKJZoSNWd+VjkUxPLWy0OOBRjzKQ98WuBCpXFE/yXdZw3IizdK+kw0oDs9VlGC9aa+1
idi2/iqlRN2zw3XERC07byMVUfFGyQzQdUjlCLEwjvUUqMMy6dcWHqZNbJgvs+O90RS8jZcqiRpV
+9QlC/0Wf3ofxn5thILYOWrqQ/Nh+wF4cDXkhzK11eVA4QAsqWHfa73NRkr68VbzK4v9obBenRQi
LbVsHSfk8ko3bloLJ2Ctes+zsYFpyQ13ZEWeX+TXi2Emod13xXHMTRmhx+RQMbsJdWwh/C1fyQSz
Zah9qNtt+qPL7A+/Ng8CftH93A0VLlybMtfIa3tAqx+/9p7/XiN3jWQyGhdE53lschIVlfYKEXHr
HxWbw95Qw0nrQYippX5inepfxsZB2LhU0Itz816sl1WeLzlDzQlzyDr1x86tMeKDFTPe+QqE+aVN
1MoWFBPUeLpYhU+QTOlQjsSO22Z2suE9NlGg1W1YZWNOXU/iiUWQN32vyhnvb63hhdXTTtBzoIjY
5MAH+zJrnlPNvyIMZF/OXXcoaatu0579vqI5GELa7GAGOJ9dUD5w6mXot/oFm0LwWTmrV2YiqENw
wWwV14fRMj9SNPNAr/z7TJ8OZOcOBwbtdGysIrsHofDZ2j4tIbx3P5SzZmdbDsE8M0KlctEoD0OB
R1OqdgsPOIo9xFtQMU2OfQPMYWvhTXbTi9VXy85cAjNqdEl2RVf7Rz8eg41vp0+5JPeUPaA1hNQ7
X8xWAjgZ1pMWbRxzJxVlx7Af3SRSWdefcP6r0G2rH5BqsfZSdb1PeDOXCH7dOzk6t5SYoZuLibr4
LMbLSlg+2eq6+SyUn7FjCPJ8n4EOPdBDIXhVKw+N1LXQtCqfxV1SpObwu6Gg6mysuvThjFP7cW22
Fp1qrU0gZhy8sZdf0T4KIAOI4s1xujiKG5HvmrRI94tC+parTrH7LwuEh5m2c5bhZ7PiacyaYQTB
0t32HsXb0sYLbjb3kz3fUHwgQKJx5I5oNfmadBXCm9ho7zKnfLb8/Ls7JfI4Wr3a8NLu6iB+SXI0
TtTwYSHhIyfZVetIhUuzijZhW13YC22UDPJM2NjAAQadkl8QtO8FC9O+dHNOuZnD4zAm723wi1VT
OCJoa8c7RMMfGCX7raHm4tad/XGzsHPZ4S09KdtxP7O5DFgACo73WFzAhmTE2Xp9vcNGTPMgb34O
tpipqLhVyHmvPspVeTcT2rhr6kpEs3DpYFlB/2Ps2TWooc+2ZSn9SC9BBMwJlKQ5/2h157X2wTCk
bnbh5SOHAhk8ppW3HMVCZUiwM9irHD/46iheja0n2WqfY66/6yJuHouJHk7vOBTfyNqLciOYDwqH
eKTbRb8P/EHsawLpN6XnrUSaLnvwBXsAdvsYn7UKYEh9tFX+WRXAIUS3YGZuLHMzBUt+TECrs69o
7gsHJSwJQNph0GPEDRS+r8Wi6A2TInJXWRzgY6U/FuZE9RcpBI3NGQR7nQjm4Ao3uc3c7zXJpYbL
HikoFI+44UBNBud2hPQVzTp3stAgLY2s2SMB6LYsvBnR6MAAgvUoUfBTyCnwINJ7P8Z0Udu5V97W
s/kMkmqsN7LrqWwXbnWHGWfZzgTGkDdsyRvLkMt1n7C1SCW7EaKH/aOws8dAC3DR1I2zbylYXQyc
Vm5FSznV7APzpPcVKC6nLd+1vH1BEDUy4AOAXKq6IW/uLab2rqE4B1OePyZO/Z76gKlmL9e+U8qY
d67Uuys3le5NSqbojqrxq1+615nWYHgd4Fw1RhdlAEE/CQkqT1bKBF1asriUXR1sh8Zur1sNaZU0
80eYHHestj3CXQptadAerNm5qEU17GI/AAICdiBcZNFdGWWpn6piSQ65o8FZUIW+QYT/zrIOvmcA
zUZJ/yDgeIQx5/JQ6dMrD1OCtWkeEoYZax+V02WKb5PZ384Y7leNFcEsaIIR/MqowxBLYVO+jFn1
Dr582IyWeE3r7qUWkGeQUoTQapYLMy/pN9J7gn8FHFvmZWQGnY/UFaSUX5Yw0/XnsikneGHT91qT
dzY4YZlBrlmW7ql2pg419AoKt+F8sIFII9zd2ylDV60P2WlqpEvF3Mw2rkpkHa56TSQBnvGY4olI
wjlW+XNG4A+GSmIetssI32dj1LBrUoG8lXr6rl9sYwe/quAkVT0ZagoepwAlriUgVanu25ImMbIv
AxFAqokDeoZbjEsjTEz7iA+834qkq8k4kvVTQvLDvmo43DNxBVs4JLdTlT5mqa+R49L51S5xgT3B
RIJNgJWwl6CUZq/ydrUtSXp1637bZWkSLU78VusNLXsVZ7veMBANlGYQoXazjllXjyQaAXLjyC3C
Og9MUCkVv0/Juz7QH4JyWMLacNdEEy3K0gb84Yx+AErCu0GjARvsczzLckfKyRqvFLcHdM987lKN
aMrjpxgP5kWlDfNlXuE00yR7oKSV22Zy9npbUndmpyQZsXypNBDwRd8Z5HISkpK+jaaqdoE73DAJ
X9Rp/wxBvadk7beXiHblVrM0F+t46+71vIU61jrwd5vlMjU0yFsdIm7PYFdopx6FFgkUTi8AxbR5
t23L3APnkVI4StKGArNlXmru/LR4dn9XU15jY0mZpbe62yCt7mr4hPjjquKY0u3eMLMZB6MdG8A6
Mw1zDpVm1rwWtexDgHbkCltU59F55xH8gunCWiYVobYlEoVe1Y23gJ8JnKmKOnfRifq27I2sa1Cw
yPF9BBQkFHmB+eJzKMOZy+bTHIf8tJisGZbxwVzmsmBRkqV6nW60jAO5VmbfSitL3tNqKtn90maD
CRD/52oqlIR4ZDCDgjE8V0Qn9pI7fTV7x9xa2BfDwbOA9FZVboWBFHVJXVGbii9khX/QpGF9w2Jn
6h5Gy3N9k21LcikaJHdmPSVvlRs7XiSNuPo5rgSk//higOl5RTYEa+xg5z4n4J+u2wEiP9oC0r7Z
EiQjkyy9RQr+VRCU+Tvk0Nbpc3MxVHC+bpxpCZHaZQond4z6mt1UlOizdlJWMeP/XWIvo6CaO0bk
0GZYMTAcZzeFRWk7rOmavwo4aFRJZPABwse5AiSW30rwoP2GAksjtqkwiHcpxTgBPrF7/iUSee+r
cN9/3GX/NrzYDAZj1e7C1eej+7fWrUlFBxTFio+iUJq1zSEjfrq51X2OZa6fYla8p8qvKYrWFoqI
MGmXgjI7PwoJgS8CakqMtK8E9b+PGHocOuJJBNpkfJ+bF0WAux4JagxP1KePppdJVM/uwoGQ3fvT
3wWGv6vvuBbutIBQSmy79vpbfhEYZollzipttOOUIGZCV4kZxsrnqATUtcV4j+OB8vn27xf9XTu5
thuxl69meuDnZ5I/1VspndgYT9yMj5nTGgLAQ4CC56uMuN/lk8iy+RwwoEFWhsX777vDeGEavd96
JPA2Yl8qc7pTkzVvlMyQ3dhd8oXq/E/X8/HLmMAB2Eqd24XRAwRFEqce4ez2fZEYFMtloD8HdB99
rN1e/YVU87fxy6V8toPkDK/JjZ5x7k0wZ11OWY4R73O5oYlnfrOuZiPMf8pd8VN7197//uLW5/Xr
53J+ufXF/jJavGQg423mcitW5kp7Tv3Qfst/oqyge/n3S51/BOeXOhuYfWmOshixGOomnhIE4DUc
raQTX7yxr+7obAKQGpUTIvaCY8mhynPW1tRyoYzHuI/DVr9NeG959pVv+PyjO7+385lzmUA4EkJ0
pLj/aMK8YXNmb/KAuCSC7TrgTn9/lutrOX9tBrBrXLY6avpzCyXIqFGjXRwc4TAhHG6Hg4946u/X
OB/66z39eo2zB5lZU1oDiwmOAfLRvV9eVsXWnu7/fpE/jvdfr3L25GYce25PnPBxMkI8eXvtGeTd
JV+0/hI/Uyz+Yrwb52vc+V2dTSBl5jSz1HhyxNQsN3QX2fhMIV9Yt//66zK+eE/n2ZlSX2aOsBVd
4T6MJjPUv9lHBHr/75MGVwot80T5+u8P9U+jETiGjks+wB99vivqhjxzCjqYR7sV2zpXP+2OI1kp
aFCxPy+C/+KLY7HFSrsuutRo/j2HyDbHYp7wSJebGJTLxz93x1jh1PbVnf3pef56qbPZsaysVUPD
pUbzYs44Un5xK//gj84/rF8vsP6AX+dD4c+LWfHClhsGSL8nyO6D8WFd2W/r/XwVZ/bV/ZzNiU3h
I+JNuR9FlXQqiGYcv9gh/2nW/fWG1q/8lxvKG6cWTsMNOd2FsK4pG1j9F46ePw63X97/2Scc5GyD
h4Kb4Fwpfta7xIjkrtv/fUz/caLATQMXjm03kUVnj6or8GR1QPHXiWL81L/Vu3/eC3+sF/v62/3T
g/v1emcPDiiIWPXswbGqr2w4cc2xjHf/x3s6n2LnpdeakcmvLZILz6TyAd8+RFl6yLDCVnJtfXo/
DEs7dYZ9s7T4XBsv/uL1/QPMOR/zv97p2fuLp7rGLcn7g/HYR3bdHJeJnnyeTdf0HpAg6ac67i+g
46H4kXfS/yFj8UA8AWDh8qGrxsNIzASdkNBFf+a7bKLZI+1MH53s3x/YV+/kbPJeKIf5YJb/eSc6
tZue0vkX7+SLS/xzRvrle1F0nq1xYpilEBC9FvIbcHd/+/f7+OM088sjP2cYmWJkfElevPWWmpRM
WPpYiPjv8o1pRu7+q2Xv1wueTZyVqCt8wtzWP/Mamz1EMtaVV2+sq/hZfvEM1wHzlwF1zq6QjkgC
WMO4eJs3KhrhUHVbHqOVYEbZie4LD+M/W+LfLwe1ghMrgQnniyyiSYxIHeP3FBzWXbM/hzMtc27t
nweqvX+5wP55kPzvFc9WvBJ6U76s03aR3iv3KrGe/qt5m7Tz/39T5r/nbcvorbnp13lb7ADllub7
EH/8fRR+dRdnY8JGfdS3M5dQwZWsIrj94Si+2ER+dY3z9bRqk6xFJ30kPzHKFj2c+vzGCdT/8TLr
z/jlqw1Ak+VtzK2UyzpZkzJQfhnIsr7Uvw2zswVh1pbFh/YcHMVPFrrhAXTwujWw35ZvEmzjfzPV
QbdZQ8ptDpNnU10mkaQaHVOdln7D5ZU2wP3tL2b+P76c/71GcEap0oDbMMlzDTHfuDNjzKRs9/Pv
g+xPOxzrl2usT/WXN4PTFlt8zTVgmqXWjzrtvnhQ5+c9AEO0JjDueHh38Bue3YRvdJA/rZLUBBrs
9FLohV7aon/rAvqeTD4Agp/TZHn4+23942z/dTRwWegI+ERdyjoUI86WbiiBttH0cjriC0enViIz
/66XWdz8BMrtjFt0VH6y1aZglg+0DUg/bSekiPuZmkYDWWOoT8Yw45yp7DgddpMIlveCMu7wQuuC
PNDZN/v8zSX5Bf2yapLkIUUTXVxoeqA+BFgMCdt0Mg6uFmARUMjz5kWzfnQ02lEIuD/gqGtICQDM
oXyKyciJikavq42rz6Q9G0vr0nKOZxvFbqzBG5ncuXxxcqS7OyR/yXdTLORddIEar/k/iWKbzkSk
hqCP0/hSoh/69ONuPJV27D9q7Wy+m2bBehz71gr20dPxiBdn7mCrdMt4qy8SvCio3eDDmYYsiUwg
wCA6epJo90jNqni/AGOYoloLFvH493f125mPd+WtZU2S5qkUu+fjnEa9zw+qeyBDea2dBJaL+NRY
hBVFlUDtaOPr96PBKfO1qzI6LnVB2RU3aGXc/5DFxU8hiBzCGHgxxyG879+fA33wIMZXMxydmkAS
YOY1sspppnFL8nRF5NEXsVW/bZvXC7JrdqmWrWTTc0IDjbki9uKqP6qevtK1QIpz68Q9Bi+B18aJ
coRQt3YVu93JK02ZXUi6bBvdSK5cU8G38mwNS+gXL2RdvM4+HpdfY9ora4op7mxyw/MaVCgaB34U
rRLwgMnHYGLF2ti4bfGF5Ap/cF70KAW7do09cAcb6FsnCRnxIBnZeAOq9Ktmwu8zCdVqqrSUCALX
+g0XgMeud1oFGteJl3zn1cGn2cBWAa3h7WbK39LfOX37ainT+eKBnJ+gKPPpgeEQaG2CpYcA8e9R
keEBZsdsIoeTgJQHZ30vJtFHmWX3UR+Lqz7tvpj7z+dlLsnog3lAtjUk3vOBaAw4edPKmqG0Ve6l
0pz8BvRovP37mz5fYdar8PpQEIIHgVJwNvvLHlqfqXX6MS0Q/WHA8C+wqllwF2n+//1Sf7ohm6WS
L33tyZxj2YLcr2YDocxRORohrY5R1d+rHoH5F+vNH97V+qZ8HUPyCi87e1d4DgOtJ93laOlkbyBv
iW/9oZ2YQIf8KNrRIPdAflnvWzcX//5iQHGuYAKbgo7DBPXvEVJUrmfY2QK2uZu1fousxFAhvVHk
kij4Tbp8ftBoIaXc9rNObEnn1WRW3Xhwq54rt4PqBc0J0NlolgEZAaUufCTcrXUf94OzG0iw/RzM
PqtRbZpUShsF/gO9WksyARm5vg0X2XD9UOvjsQ/lVGkGMGM7f0qA7j0shI5+GlN5E3QoWTNU+UNY
r7Q5fJJLTWzIYnxfZmwkIQE++vemFe4lyj3zUaGwHqKhc0dIenMsqNgmpXWLRQGz2GRr5q2/jNxd
qvuD9cWL/MPUyJdGld2CAbwy2s7epMgWUQ88iaM0coLsq2AEIZb1lOVXuj9ywbaNC2AANvE0QQbr
c9MYqX8Hjx8suKyzeUHwUZDR8PeBvF72/FUDDgE8Q/1/BYj8+1Wvdp4WgPtyhNiOPpxsrGu0djE6
HX1aPqugEcmWrL2hC9W4dKcmL6wv5obfTlTrZ7teWtcDeMXAaP79E3q7tmnnzQvJnIWywxrawq0X
29qDyhdmKRvh4v9wdh5LbivZFv0iRMAlzJSeLC+pSiVNEJJKgku4hEkAX/8W7+CFimQUQz3o7tvd
CoEwmXnMPmvvJZMD2AcYvd7KQUa/09h3XlieyIADYHo9eznE9isb5YWjHMwRZUYLc0RfEPa9/2WN
KPI288Jp30sm35nDa/ARS+ciX2i3xxtRWRVCKW342lirsYm+8eWX1XaKCqTZH7+nC3ubA9CZ9rPH
UX52slZRKfo+YgeNsnCLjn0VJdD8ieX//PN1OBTsgPcOn+SseTiBQi7nrCCgEpG5C3PmKzN8YZ+i
Gg/Pjy91mrjzclyOZQ9pIz02//TpwgTJCsSG4x6Sq3M7mowc1QhElgDAMJQDBrYsmxmNxpC//g8X
9gjQApex8rN7rOfSkFZfj2hOfljy++j8sKLXdmY00UM9dS1luLCZYuL5/1cTJymDzUjcPDrluA+D
H0ECynlkUu1z1V55cRdOineXOTn8uizvI4Z0x72PPrAZvlfMfJdsF3773erNK1/j6T1R/CBk4RCg
yWyfL1ncoeiA5pXem3Wc+i9ZlNlvSiWRhydViP2N09SIYz5+a459slUdLxri80pMa4HJOg0uy1jN
XlGZwz7D9Ce4dWeL2LGqvCS9n4KwjR87P7eR14x2lh2SMa+GDTJ/NOUZaNzPpcw9ZqLUGIt7nQ8m
qptITe4KFZ55p2hLtq/SHQoL3z7VvfQt89UMUafwDqakKW9yOH7MRSbGSHdf6rz43lulbndGInHA
Jn8Owk0+toTZtat1+tyOKGsWpFWoHatkStwrb+A0AOFhHNnqHh1otk2CkPdbkwqlGBnRHulr1kCR
U+IhZhmSOlCbjx/7BZ0GscCxwc/kNfjS01BHRIn0HVUSu2Wwdv6knWd4966MzeSpJl7X66rLM5uM
u42idc4A35PJZMofUTCWhgOFwIs410DDYwtVOooyZcU7YRq+ecjqrHutEHj+GsI2v217w7OfvFBb
xpVP53TzPApNiLItNGsoI9xTBiuK7aHv+Z6hhjbYqaQlCi501hiwTMOY7T5+YBfWhmtZ/G241dLI
D4+f8V81CAZOMpvDYNyP4/ACzGHAzkPcjph6+R0Tqf/DxTg5STmJuazTNWHHiYnalq0MaTjOwN3s
frWOM76VH3RLZanoWiXifA0CMeQQCi2QSyDV3t8c008t8wgxCV7o1PdD5CaPFRZrqMoZkuuXtp9F
07VT+Ph3/h2i8KlzjrlYE7ueZVGden/NATc2Q8ddt4dds47EN+CzO4gGn3zB0LpoD/iG7epMbJDi
4+GNw6PZHULiyX9/0tR2QGgDceTkOi7Iv16rG+D6rL2w28fMlm/9STJ/xgzg19o1sERlvmv98fVO
T8fjXQeU4wBwYB/unuq+fFPlomUMZW8Gfs0MoEp/TUkKlw8t414EOvnm4+O69KTUV658aWvhkv7R
UptMMTiupr/ulHhM5wSCPXRm1a2wjIfoNIfzlX3l0lWOgYxLrYTo6hS+qSqHIWEz4/RP4npRZIGJ
Iyii0I+f4oXFiGiBzybg22EHOzl8Ecs7czIYE5iBYcZVYCh2I7v0jVPk9q8SutXrx9c732lY+VRb
8OMRmN6fPjsnodTEIuF6Kvg9OR7jREF1N1jBr3++jkceIQQpGt/76TqE6VNjx1KMvCOYFVEnKGEE
GU5VATNxH1/qv/j7ZP15BOjHasERpH0anwPwKGw5O0c/RbMy9o0lBBr4yRtKBkqamllPi49pPXfh
HB5yVY7i82DZA+6yjMDTxUPpNz2PZpjjXYm4H+swD3NmKnaKUUJdMtK4FNpBD/vx7z4NiI6bvsO/
giONGiDj6T7M/j7ZNcz2QETjJ5u4q190svYe57hmjiDscb8IRQR35OPrXvjkeFy+4MAMXcwRTpaP
qnUgpgH7yckqcaTLxhKXF7vcIYpn8OTopPvx9c7ae+wUsL6tgN0CwSmq5/frtRvwwEWHpPcQJyJr
ozxdvAlt/DAHRXmLsdS43EoXAP9aTJ36TpJeu2voqcaTQcG3+vHxz7mwbxGcUWAiQCRM805uX5rS
N8qo7ih/qvYGxZe7q0cHNgHWa+ZdZbpTw8E0A3MBUXDlnL/w6H3At7YNqf8CvxGTu6nper/dI5T/
EwN86qyaDneI6N6eouTKwXTpTjmUTEq8LvlLeHIWtqMnomjSLUqEtvFWSV2Yb3HSI0oYzQB9Rdvc
wpeu1RpwU9csP37Ml26VPYZ2AClqcJY8qU4TiGay2+swsRZ9EL2qdlglI2ZfuRleqete2KuPYFNc
RkgJ6c6ffGGBMTet6SXtvrWTDN+zUi19xP3rj2/p0vOE0x9SIcSA1RUndYAJahBzZEW772omsEkD
rK2qbYFYPZ+2Lrao6y7MzU1omPWnj6988f6Ox63vO8Rup2+yjjASEnXf7kt4SNsI/fi+gExw5f7O
NySLMotNPZW6BP5IJ/eHPSQ8PAY79njUDsjec9aIZByQyYJixSfyKstuuvLmzspObA68MEoHHEl8
qae7EcDb1KF40e2NXhnhsklEYy2qtgy+OW1kmAsDZItJ5wYHrhWSWt1tbXqPDcd+bt36ft9nZOFx
c036dNwFTs4UIlaCchwR8Io6fddlhUmdQ3tub4T2ODKOVsR6j38hJrYM82TBlY3h0gvmYsgXqTUQ
D5xsSpkTJKZtsFqKEmZ/1APWnEVbX3nYl9Zk6PAR4eWCZP80zYhhs1TzVHKVKn8JpYGGvQkfQvu7
nRj/wynDjvP/1/qvdPVXkIZNYjb5jJ/tPSf5RIKGFTrjLaCOH+XR1fLj9XHxbeFixOIn8j/T3JXl
iFmu46l9kTkJ6KKowZ/QCmZwfnlpMRHy8eUuPEcqpfgFBogKPfNU0dFOOZ4vx4WSiWl+Zk2Jjeno
/GZkdPMR/s145Xrnt8fSoMqHaxondnAaTKlO6ADeEGU+C1eXLyFog/iuce3ylx7H/vu/3hxfvAeo
GX46RqNnnyJ5MwlzQt9H5g+VSPRiTGZGYEFNymvuZRdCA/t4HlIoMKlxBKehm5oznXk54SiJopDP
bkR7plyE82hEy4ledodToOV/UsEE6w50DZa9qkrgOuLryf/Ff1w5My88ao4Ri8gPeDq9wuNC/euz
HRlcncOCqm6KM/SaPxetwO4zTSawMPv4QZ8fJ4yWOOwyx+SRPebk0LITxv+LzjT3gnIPc54dun0f
5YlgHncRhsXI3CjMqcJWzfbjKzsXLo2pqnv8eDFBIu14f5cx/VV3bkJv78RZFy3N3tSfS5XAi7Ar
adMoj1yAvZSo3N9Jkui1ayVMSqQjQ98b6UbDN3r6dXfX+3WDD0g4tOHNxCCisRVaJcUqNcsSWmHG
DKgzjoxpVWGuV0SIZv7oMouPuWtjgVMUTd8X36mhJ6AVeztxjliTzNwG7lh1t3kwWuOBKxvA62bh
Zss2CaFThWmKQ3wR4kto1lF+QF8uega8YvPZws3iql/g+cMiLRMcjdSCKWqddiCYcjCEA1BhXzNg
Fn6LoTk0a6OKakG82sPEMQyzrF7q6diPdZIJPGNpiJJxd2IyCMfpNG5mL9LT2gVk9qzidA52M5ZJ
7s4xuuCxsWPv0wzfqPlByCraB+l3qoVXppge6+FS4YeVhjRgKnPyij1F1Pm1ClrvwE9lmjwCCutc
iZHDs9PPPnYpyUpN22F68uTTFKxVDtnJ22thYjBaR/Odk8OgwzvQvMX3t9mkJjxKr+qsT3Gq/t1+
CV62T3GfpcF80KlND05myijt1NsfS/17aQKLgfmqIEHB1Px4KVy409Ck4kYGhi74rEw5Z6C7XYmx
lLTD5hlyrPll1K5i2pEnBLCCVtmDKE1MmVvEGTsoNcHLv/8CUtdjIYOdh1Tp/VoM+wGPbc38nFdb
U7Li0QOgMCEh0rfBEZS0EE4XOZEJMq1vaLWB27CutLjOdj3nKMLAAjdkRCzgub//DYnfQsCJmMga
PCt9CEUaPTazZ66wbU//9Sw7udTJp2WEo40AQ0b77ghFtMdq2JlRp9buzE748ZNFznL6HXMxWsTc
EFstBZaTiHakUzd0OaAZr8dp3MEQcNNMU73hQerfpt9O26CDC6ybKL/F1723F1mO49wic3rzjjA5
RI4DOPvVsRp350mMzs1MH3HmFNfGuZf3k48XZE9ZGpyuUcQShQa4nC1MLxt0VmJDXXRlsGqrYbrz
mT/9WZZuhTVOOL90STq9xFCkf6bRVDy33dGOXWQ5rF2zc+xVZ0xk550SwGJ6GHuLGFT2G2eW+dSa
XYlWZ/KXSS3N1Wiq+g3Tb2bYW4iinrL6YllNsTqYEw5MO3zlXRJbWXzDlT24H2DH37iuGg5DpfyD
z3CjXEiZzROIN6fe166091IKKgKoc8p1Xo5pvypVEH+eI50sg9RF2TTM889uFB3QyT5UjwCUx0MR
VtOPInOtbZwb6r4fvezNrrUJHsPJX1w3KleE6tVNbNnZjQvcYdvaZr0NRQEUPRjj+1FDvwB81fKi
ILHYj30fFJ/4lWa2KTtjjjc+ll0YVdD9iCEeGu59bWXeWwf+9RPW2dEjVj100Asj/NzaxfRQ0E15
ZtC2WfpT4H81gQHtQP1kN+Qj7sFjgdUwvmf7zR16/w/yzNBbFED1vtQwAbctntjxFcnTWZLFJ0lL
z0QugeAJc5/3S41EuaDl6MaHDKguEAuZdWpD2CGfu1ype2aVW2cBZSxZf7wYzjKM43WR6FEbp0t7
Nhs8zoY1pYGOD6XfMKbe4+MNNNQp5ytRzaWtBLsIdhKTtJ/a3/v703qeKU/P8SGPA4BCoO6XFN+s
vd/25ZVLnR3M3BIjxOSN0Dno/xz39r9iNdKzqWtBax2UAWIIxw1rdHG9gj+TrQqleY4CE+q3QfYO
o/MQsH99/EjP0oDj9T3oZybfDQWdk91lUsCkAPqlB6+RS2/uV0ZcPFpiWveuuFLjvPRU/77U8VH8
dau6dTXpo5MeHJ08Y49BItUdTYv/9TR0OIeooVAhxer2LOuV4AIjkE6AF53Jv3EBlK48CSyaxqf5
KfSZmCmqkYZ0OoebFiDflcv/d9a9y7q5Pm7G5KbHIe+zopHfyqyRkZkcCmZm/bWEjLFrMXzsdn3j
t/ZCDBZwQSRo2WGAzvY6h1PxJ5zM/gd9RezfyqjNiGGNKNarET6yBx85lxIQhXHlp1749pDLUMvk
UydCOKsPEKEVtVuDO2zdEo6sM71ooz36RKTVajTcbEOx+rXN5u5KDn9hHTuMM1OawMznfJoNgETt
WVUaH2LHjO7cFC4PL0I/ffxpX/jesK8i43RYwZCDTgKCcZYeTDXGcPqiY0R7juQ2ndivUzOKrmyI
ly9Fp4WUmk/81D13iq2it9MsPnSEHQAd8+lLNYz5ktVtXdkwLj07j3yd5A47FrbB96vIi4O+HRKF
vxM8tx80pGF4xSEEhysxDmEbf9Pph0zLCPVyQK2Fbff9leZsyPvO9Yx9Uc8gJHOoUL91qKp4KZx+
DCDIuhMfqkh1/2TJpttUAw5+35109uXWL7DsWM5TIH92oUyQn2VD6i+iLKeDyaB3hfCytx7toI6H
RSZAd6/SXrb3fuY4j2gMZQ+3XgRfmtTsn5lUt+5bX8pkk3FGq4UJWuN5NFQBoQwH3Ce7da0/sVBs
mklah3dOkYGHoUBdvxq6q391cZd+aWB5Qu+lCvHVmOgqgscwWuD1dlf8bjMfuw7Vi3JcxDP4LIC0
Q+auBinhhwZ9UUerEYXVS1i3HHgNRFEOOHD5S4chKoRc2JTAUqSVGC065q0+WX2Xx8vGNpqXvFDB
4zA0kwJd1hUveV+VSO0UPYQlA7vFMW4knFzo1pLgOsw0zgFyWR0tp7zKIN27eB2yQMz61kJFB1cO
rVcNfREzmn3Tg3i7Ded5agDX96kDKDTv20WFztsF5GU2HqBlAsQ1hLZ+1w9+Z5J0+XMEAblNjVU3
w+3fxXFbZ0uwZsErW2cxrCEr6e+tMFS6QLaL3wfvr1wCf/B/qvR4xwgqeZ8qMgZ64FMBlr8znMHe
BHAr4S9VswFfRY5AQpijpuw4hMajWTt00+I8wIXWsqLhTdRAZpdwf51kL4nrHyAZgZfo3AbnzXwY
3FvR6uQxS2JlQgHLIetUA2jrqTL1LqGaXC/7ZuzePt44zptxdJ5pZNKeJXujE33y5fsJZ4vM2Z+a
LJ4+jQbQKan3SGNwztBMx4lFwDb/p4+NAAZ3U079g1EOqb1vk6a+za00qzaD32LtYyV+9jvFW/RO
WjFfXx0Lra9s4xcWKgbhuEeyWOlWnG0JThOboohgiUzwoedFOc3uU6y6+HdiodgDfepPtx6DE/59
6VkxvKwkY3grPmLAcMX8mTkVY304TXgNcF5AuCsLZYNmqTX2vQPXO6TsWU7txhRRVkDdScf4ymZz
6SSihkSqjuzomMG932rKuQ/oZQ7xQWbuuI66OfiNVX3/Q4GxL+m1wHBbjFbq/hymxr7yti9EQEem
Bq1XD0IK+sj315auTMsWaOXBSKPqFX8RPGJ6O66etNDtp0KnkBOufF8Xb5ewmbmBY5fiFHkRFbGX
sLsmh1oi92FKp3K+DpD3buPZh1DIJCFsGN+6Cyb+0EMBP/g77Gn5bXJ8/QjQLKZKmzBd2Dg+8x8t
EP8URVZiPqMVCX42vWFdKzFciPgJ91GjHCdyEEycvCCCRLjCHStCJ+GPxmPCEXdeuHZVID6bXvU9
UE52JfP9r3d8cv7Q3nVJYnwTLM/pNWssSIYWZP8BxCwAUq9Uvr+il2om674MrNscQUiy1Oio7xkX
1LeBZ/Z6gRl6/3lkfEgxnFQ5JlZSqG5vhta3qcAU4K003JgXWfoAAgPRMWUDCs7BMYTEclF3RhgT
doVg0tMuNXdmP9DtM7Go2Q/UrowldgoTKCYnaMZVFMkiXhYkJc6imDz3J/LpMroZ41bvPKez0pso
HzIDeG8EhAwyX/RY1kb/4qU04dayYBhsJYX2X2okNhgveVQqxtDS5mYAqNpsqlT049ae5/ybHo7a
gGmuf+Ii7gLrnfgVTQe5eHPl47xw7IfErxTrXRTU9mlUqFvI+XmbpocwYYoGt12zfQrnKlmX8zwv
mshp/ogkjD9LZQ73w5DU68Gtu93Hv+LComTbZQqMQioanbMVAoDAHzRBPJzxcWOqzl/YedYhkOZA
/qLD4Pnj651hHdA90SykgMR6pDT4n+v2X8lJWbVD64ZZeqhbVajnmgmunV/PJpSdWEy/mtyUXxJH
JDe2reV9mQ9zsYRVNGKnnsTZTVPIzNlA1kQQz9Slqq5EfedNBmS86ENCcDwBqeZ/v/+v3+e3btP5
VD0ODb4l+7TEaTyHuLIOFCjJKO7wMshctaM28iUP2598Zt3SHcL+ytdxIfqkxC1Ia47qA1o57zdL
RCUMJeFHcjCkkbyJNnY3U1BE15Y+f8vJygcLigiVBjX56WlXoaqFpupjkJQ6Zr3MMsu99wv9J6u1
vpKJ8JYvXMs+TgwwaEyqf9qXakadDUMVpIe8C3Eq1MrDX1zGNxEpHKLCzF9hihkugmEaVnlXhJ/h
WQ8PNUD1BbjQaukMZXNIvQHwthj0GsJAuJyAzK4qEywp9l/+NpryYWHV4lbp/IuTu8mXITb8dZG1
FqNA0H5jrUb4kfjGWDVA+Epr5zavXbGJHc9em02DdsurHjJm/nAEqc1FZI+fIGlPN0wsgJA1ynJT
tz4TKy0NBaAC4cLA03af1rG8n7t4PIyx99PPjfG7Ie12SXT94mRYF+vEqiAB1K8QB4M3YMvBCtmQ
t4WyjGebEZc7eDHAAqv2sRmsP3XpiG1Q6XrDLqYXgdkEx8PavCcCmha2Vad3jsJ9QlKIureLzjhk
pV9tGmzjNjTg0mKZzMBdHbyEaJIPDK20Il9n+Zg+ZBgggZMzmrs0w4Nl8PwHlGoWNNfyBbuCr7kV
flNDo+/deOxx2WDHlfzSV1HpeOuVApl+yvNua3iqvpoiHFot8NZWG+7McHpl0T4lDIfwbkdz2aVW
se/IHT/7cqBJF2Jin5iMitQTRm2Nmfs7LHpNLIkr/+vcCuRLOmFB9SqFPWp5/RcnoYRBALpsVFIu
bH5PDqCW/x725is9W3ufkRKu63l8CvEz2cZFikirDbB2ajPzUfrmTcPIjVgmKmcOrZg9574JwmHD
4GWxnJLZWnVMRQzLOu8DQGzjcdw+Ahol2uqLUUtrAb5UH5Tv3mGzWeLikgXbxkGVnqjwcahACJmy
727Tzhpv1YyPvKMxa3B1MpE49v3Cmctf0WDbzIjXwX1umO1mbvHomzNssphh/Il1Jh0qpxTf9Bx4
a4nv1IJjulxlgVSHqM6GDZTs+TUcLPG991K9JQ4xgIw32l3S+0w+CbtRt8fd88avDL2ZG/sRdD8T
qLmydujVGMkcGDLF4QjWnrRA2/j4eua1ARW0sg4ouyiPUpJa4nVjAVIU48LzmVrAWEvsIFGUKwD+
0OOzLGAGNrFBQ6lXaMu/W7ymF3aAaMhXCh+kLPLbPfLIZOV4hdj2Ca06PCOgfNZmtKopG/8Z68BF
LFVaBzUzuCQ8o9wEsN7vIO4fIcS4T05FXKzTPAVcSRH/aSrqz/5IApI2eD6IGicC1M7WW+bW/lNc
l+B1VWmv+GSfOvzk19bs2gcRD+kt2OnfAGaNRa6KAOuyjJuzZgG+PSmB1Be40ReOXlt+hiefJLEa
NS5tqZy/i5m7bHqEO17dZctQhy+yHkIcAlKeYZ7/sfwy3RMklAd2H3Uj+tS9peNX3U+tw9nZ6h9B
W/4W5fAdVXm3L73cImPmj33GH/6n71DwLtu8J1SZ+HmxcNf4PjYbnDQVql+yeFFMegvXnZmAGc+P
kI90MSdTi0ceOsNSTozPuSxpwx8eZdG/wBXWt7YRWJvRER0tROObadc4oE7ZTe3jWmYELqaFCQ4S
iEfSZdJG2YpnjsUELp1sA970LR4EkZvdx9/tNs/u0jLsdm6cJ7u0SCFtYBOB+L8w78CX1ktdueGi
xwx+OZTJWxcoCLwksfnKjxqkIkxzr5VZFth3qSbd+1WX/qlplhPs9dRRLPmLstR3R/nznTQdoJ12
qajnNBM7aGH+KpQ8EJe4u8KzGTxo5mrryixZj5K5qNZNgbma8bQEeG9swmBKd3lQf8nLgHK+WftL
FGyQ0RNg1mHQwuqO52bBP0yrqNI5DWrBihPDY0oUufQKyK+oabALb/vHLK71p49DnvOa1bFfeJSA
EGAhIjwpJHXZ6KV2gfGAZ1fNljkHYxsZdrjGabNdf3yp8+yBSx17kzYcRx/S3/uowa0J1eOO83z2
AozYqOCXT1E76ldI8gaKAW3l3bqI03G8EjYdw5H3gQSVbarBSDeRCZxNkHo1ayHtSxKtMBqeGESs
N2Vh14syjHEVQ2O0TKvy4MEmNrsCVs/Ht33+hLk6bQpq0GhD0LO/v+3S4qarjAJk51aKY0hPt641
S6C6NHn++VLIhkObgjche3DKB8MXLw8lFlh01vPqLk0i63NraYeQgfbPlWT9/G2CZoWPwGOl1Emx
+/1tmZM6YuD7aD9Ri1jJ0ECWSalmO5am2mR+iRsmJ3b65+M7tI9/7cm7pK9rwc0QHs0n/+QjwvFW
xaqPIhj4PevGNweozWCOCyar8eJQ64ZJ8x+NPWYHCuzitq3cgA6kyGExECQ0/xkqQZqf8Ln5QuAD
AD1OY1GvUPcgd9Co4z7jw+ZjQjo2MNS5iNiVWPrJRe6iBbnyFM8jac8JgyPfAs0QuImTj0OL2mqJ
mKJ9rPvunp59tu0jf7wSr1/4BKlk8VHQ2kEKdfpdeD6mdHbRG3vMVgrcqUoQS5RC9ljepFdq4P6F
F8S16NBx/DEDdFqZTjHfxn3AxH7AaFyXqoYFub7sRW/dhnkvn6wow/wwAwWwHeysxbRgsLx7aiQt
tq42E89L0/Obl8nq+V/LKP3Zqd55xaQXu4I4pXl2HMcMxbKWPmaikaRbwt4ou3uXLgYWuXMwHBqh
zJ2vCveZwlX3BS8p+eAnYqQKlnfDxmFIMlpMwkvhM6Hbob+dxjEj1JQhbwbpwjuOKgvWYwGH/mFy
YiFXtaMwakoDgFitit1kzQFv/0qw6HowQmP61hMpiqVHV8jdkU0LlEeFM32igm8JRC9YTxHP1Ya9
tjn0q5WRecUtxZvBXxTKDx66IMOujG68qhk4d+u3UvjqeWLk4FdfUICj5Vj2i5kk6cesGm8/ak18
TA+j2WOgnR/Q3Rc7NETGt0Am4940lYf4IUqvFa3Ih84X4FHeSYZ3JDxQFn2/7t0BtE3mhPJQSm2u
PIPC+IAvugp7olErCG8NwjbqscmrZFPAAwAxwUqF00uVggfBv9InsHN/V0XQrWwU/DyzMX6JahkR
v7q9fwzssOGdk4PDMP7KyUeEQTHxfBCkzS6Xlbmz7PbBMeCYRkWR3KeJsNZm0v+Ip656yLPpLcXr
o9LRW5/jTEQ4227KycAmou8eBvLaFadNsTJ6cTdHRrUIjbzDMjDX/AEfu855XNlzBL6j8L/mblGu
clxItp7Tc2jX5rQWFTDEMa2HbevX5IW0tx7GusBprMjChywAwN0FUUuy4Nbxl6CQEzPMx+Flh7GR
XeEHxvNkmDgUGqWZ4coxqLUuE3cdT9JgomzQE0RyP54wIsIHQ9FA+SyzUn4GBdM/WrNj3kM46Xee
qr5VnLK/YdD0OHZphAG6nL6nToSraiGa3djZ9UbhML+GMK3uQuYhMCzzvYcqsINNODfOJo8K8VOX
IEoM35o2cRvbmNPY9VLIWq9LYplnLAR63uJUYNNnyf6zCAtIw3YefG1MV2Oz6E24ZGf9vWWSarl9
W65MvCI3RUUcRmdP3geBfGCgTq497O9u58IE4+W405sRJMFKx64HL8bBBGmugB6YTofPAQfHZkLr
sE3qUiBgMst776jtGI7WhkMehb+Sqhiep/EolxtLmm31OEPxbxECE2O5b0VsWgfbbcS6b9UE0T83
bpmN7O+qpsNCqydVP/RhTE0vtuJy0XYZDmyit6FEE82ZZiMfJcbDklwwlgtV5fzFRocGrqO4vnJU
YDyFWXP0LpmHrypsaRVFfjWt8mPhcJa52A5YJTCEYwNgb8yyefJnZd2im8l2k8u/xVQXvzEoWbLf
F9azn9MiAeBgLiVMBwPXpNb6o1z2jUXnt/oBl8x071lzf9flefMQN4CZGbTQBN5+Oni/yBe9enUU
GTA6b9MoGmivYm2jMI+WfrbqdSSJu2X7NcqU/MF0f7EkSS6fx6zQ69mOxqNpVreCscFfnMoR5Gec
1ltw3vlOG7pkc/GMFh49WhmFfWDFhMyBWWD3dvRA/vb93AG5TNV4OyQZ5j5DUdkY/5WTXubATpZp
m4W/yyw++jzM+iDm+Ln32ptwCtjwFJ7Bs7SmLTM7wyLp+xAn+iR+mrog2bRD9DVtQvkYSnyMHbew
D4kXPVMKA0sv8WPLI7phM13DYsaKB+INKPO2SMkkcfNJDM9Zm4qdPq8IVuISG8eijXa+1foLFNbf
27zMlnLs/I0us2jdz+WPss+6R93SbWd2f+d2LXZXDrjtrpvFWibOvTvZxa3KuJCh0xFbaEvvG4AZ
izbq8FqgLABuYhho/Ii53CqMqn/EurzPs4od0IphtoILuped/UnHdDPDNvzheJNYW6gWqE4jn0qq
Xm5zRD3Yw/ZPXu9dkUWeV1aPRXwG6FjqRG+nFDJv8EYnBSpysDodbaWOs3UdFuYuo8e7drr6WsXw
4vUCi3kA4ijnbHAqkciAqCllCEzS8L5o4+/1hOeubQzoaGP2ro/DxPPLHSXBiC+Qq/03uP3+kArD
FL1fljFB15hCL90CNfpyYpHkS4Y4HS4MOSv++vFFL6QZ7lF5GTKLaHtnkg+njKepkEQ+YLeVQONY
4wlsMIQlHkuhwtsxKrW3bHuRDhRlMTg6wK4Q/66OIsH663w+Rpx/lYgTtywkVVV5gA/VroSUzi4N
JnWlYsoE/IU4AIiIILpHxs8l318nr2oj0Q2ZsEmP9/foz84mpV64zJxoejIiHNUCVRg71y68u6Yj
kFkIXxr7eBLZU6aZTEvbojxWgWy49QMGRkbArHvX64c4SeNbuvzuFrp+8wOfGVygQ86Vhu7XDl/z
HL/GMcQCpKjv2jmydnHZUIPDCPFAUSPcjH0o0JPUSAoSbVAlmetdWIeKRB+GfR3Y0l6BNcYVJvKm
Q1Ydty4/o4dG6OF9KyasrLVLuBmmjrHpgzRYyMoXW4/q/mfVB/lqwA93O7YVXkBO56y8MDFv0sh0
NmL0up3jGs6bkabl40Dd5larftpLJcy1rhrmL+eI8XSnrvecYzhlI8O9S/LE4yQN522jzCZZKzVN
u5p0ak0295uBjGTFOsUQHEOUm6BDW0uNSeyGMHszO6IwIlD1BWdT/GOzxmcC0fC3hje8xU6f0rQm
liiOBRF6g8ah8RzM6aSLI7U/oX4s0aQjOaKOHUcYPXaJvSY2d27CEasrakvTuoVjtrDiSW1KLMi2
k0MXPpnxR3ONGo9Ho6Ug5MxymXdVvMFZuFnkaMpXltC/ZUJE3cc1eW83ooz35LDn1GnbrZjG5EHo
MrwPrMljPKFv1hRsyCLjTnsPEW2/3zh24wZZ6mqBA5RxqD38T5DG9SUm3BgXb3qVjKu0VcDduH62
YFFOmwEvpCVykgD9MQZ/rT2Fv9PcL96CEpu3LlL6K37rCSaEdrVlZPJNlWkwr2zpFz+VZnJB1GP0
THfD+6Jma1gZVpmDe3CkfEgo8OIeim0kLtlq21g5B2Lupasp6LplHNnh5uMd5UJPH0+EEMkDg3J0
ik+ZVIM/RnOQZ/LQ/h9nZ7bctpJl0S9CBObhFSA4iRJFWYOtF4RlWxgSU2JGfn0v1ku3LYcV1VER
9XB9fUESQGaec/ZeWw71t97R5U7juH8VULfrT2N2TAQjadVZYV1pPFfofK1f9jRoJ4xl7g0xBqTJ
pH1mvaW6yJfQHIp1jXxV5fvAM7U35qGl8VWVTN4JdKPD9Unv4+OSeOWQUXXy+fn/P7tLVYrzjTNC
dpy9wd+5o67vloZcp2L0EL+NMNEIYPSjwk/TTcM0+5Nt4GPd+x+dKD4jQGjol/5QaDfKYYgDffuo
DTR56k4zzmPrvBdm7+3+faesj2URE0q8TYwL6CFjF/99OXQrI0VeR+jBmOTdtKnNznyw+oF43QYQ
+HVuWSVNmJWD1f/Qqzp9F47sDWwI6TzRgai8+zzAjRDWZNbVm240Cp6yImicmCzP0oqERo+UCDOn
PWJzqBgEkLMpwyK11i3nZv/bIs2m3VkYlLj3U/lEd7P2mWf02caVs/aCM8dI42Wc5Ge0mL/cZB12
05UrhYaVUI3fvzp7mAMDLK+OnWz1e6c1uweVB+QtJZpWlxtP5KRKZ8kMECxNhmvinDF+arT42Ei5
dlD+94DxRztq6BBjWb4qjtaUDi/SHeuYl6M9/Ps2f/R4Xrc7ruIYHJx0BsW/f1cn6WooFFZwGM1k
3Hf94J0HrRjJo87kvpUpR8ay7M5dSSYVyAPj1BlZG6YrgwBXES3174/z4UtfPw1ZALxiNP14wX7/
NE0HGrUbbFjCRHWe5aLbETvVGP/7Kh9mo7S7aAwj5aJ9yx3+4/6q0eirBFXIAZpauSXCazm5iZbE
NOiWS5EaXuirmmGglJ/xXa7/5d+afdcrc1nOjC66jT9PqR71XWJ4mneou7a+gXInjipouihdtP7r
v7/kx0uhN6InDU+Tu0qX7PefMsiplZYJuI4lB2G+Ujqs/nelasxba+F80qf9cHbiMg5ALJrBeOdB
WPx+sWKaG0Mao37og4zaePJF1JNSF1LToCpgjPbJHfzQq3VpvHDv0EN7CMP+3Ea8anIwJaz5MQUE
+40BMqHfFO/EGVbVsQySPBza7L+2x1ABXk2XHPYB3gEF/P1LTjwPo6D5cXSXXDvmFaH2BmORjS/c
4pPV98Pv+Z9LoU510XrTFf7jLNqJkp9TjeIo5JrHgSBoGKHhujV1vhU5qeMn+8qHN4LrATdCMI0m
lnnMH9ebiiyf6tkWx6IIrFChRN8qG0w+LJcvmJ21k9B9Bo7C9J7//ZR+eOGvF8YazHHc9OBR/fHg
lGoJGGZ4rHIpjgsXxOfFJj/h4b+/CiUh/8MwByzwj0VuncxrBL1VHH0t6AkhzqzTbKr6k+/y4Y3j
u/AtrKvA52oY+6NQIUCXtdH0s2MSrOnBX5MBplHefdE0RBX//kLWf7qSv60kXAyGEn12Oq4cCq7b
9/+pigjUNNEN5NmRAeLVFSWvISBAxXZa0tsLxzs9HTZE7Xg5glJBHPPsM9Bz3bmtGXSOOZYMzRBa
bImrQiHx3PYbVMvmsuIP3aurrzLGjXV9waz0pulW4tg92vqPWLlzwlOyjAwFpnukHeZTtukQxiZk
aVf9i5auxhcfqcR+sqZ+R6S2BpDP08lXlnS5Z2PuwaojA47oppP8i/AnDqauaEK9UMUdw4XitMzk
oxozrION3eXu82IY83PGAqOiFRAWx0Lb7t/1uh2ecDQRip7Zc77rYSx9q2xJ0m+Vl8VOBa74Nbhm
mxCck9YHOcjlq+dVcuYDAXWOUGeLOsrzXPvhiMrAfxb0OSkSwEfdZM0fTf6Dj5TYwy7zBDkTTE7F
IUh882VeTDFGwOIUQuOS4/rAoHVftU2ya3CB/cQHaulhkJOJIUZz+aoPos5D3asI3mz4lxIbBKvM
3OW2Nj11bPIuIXN20am3QMfZ2Tj0rGDTsnfnxX60iKCLx6WqXt0eOu3WAKyKcNQ12uPsGoL8cQ5a
+maucvHTWb3ppPnw9UJi4+Yihg6efk/WyT36nSAOebVkwefhaCWHborBZ7mRXnYTv39yHabj4N9p
DtnpvrFY/mbIcLJMi7KIwWVAbFR5vTOIqT50opsu2aqXKLldXZWbKTUmfZeMjUPGsFaOZWTKfn6e
QU++kxwvnBtAGc2jvrjZU9MKcVM1zXxLjp+2g9203idUZM/6BKVbeZxC8PA2h2QpcbKgmx2Pa6ny
U2q6QJ+8rNmbPgOGrccxrgwRcZZ16Cc2I/RwLUdyFEmnTe9Xm48HFLbFmmnMTYUacsE5sUnFRPE4
T9eU715ox8YQ9O5FSdaekwr7fvBL78uY4cMjQNTt/Kgih+lxmNaRya7nidgkXTq4pq8Gp0H141NQ
EOvAYrkOp8HA33WAXKXUpjacYQ4hc9D0WjTyScyku+jCFQea4sxdTKPJ7pHqYGHv2+w7jWmUh5rX
ngm9XZF5uvOBvUhHqr4s5deql/kt2ka4tYPfDy+BMWpnAcGlR1OxjNWuGaR1kb2foPcqS/RzxLAb
3ItMm+5cY/KdTZITQ2wlizTuZYDqdmNlFNtjSVQy/uU0I0NxXm5cGCYGzYFgHFgklDous4ZvUtrO
1ykvFrLL7YoCYJ3IXw80q3ohXL7Fa55q+YGE1TbGVF+XIdnpTXep/BQbTJ1UTc8ShEzVDNrqpgkk
5ONpdZbjNI4Ey7dQqMyo59T7o+k1QSQayA1wvJP8NjQgp08OTBHaHw3NXwIC2959sOtiOdKv0ZrI
tRP1i6RrPe7webF0+C3BnkYAvCuyO/hJCYoQ5mMdPCXadO5tll3tFuC9VNybFgFoaOUM0LmZ+zrp
1bTTaOXudChEEUr5MhZXjZe4omuEXwRPaSU7nvpVMNvsc/dHhSj++zg48k4GU3W8yqZu0dDSytdW
GWy6osueXKsp7ohyl0dNK9Sls+3yy2Q11dvSDt7Fn5o68kZVvM32tNz1GC6q3bCY4wHxtvdmK0Hz
G6y9/WLBcd0rHe1PmGOUrGI5LO0Pux2Jka3MdTcCwPmVD8yr712/crJImMo5qmmZzXD25Hg0arP5
YdVsgUPWTweG6/Zh9mr1lGJh2TpeIc5jLqtj5hdqN1WK1ZV8h5usYhy5zarM2NUGFrNxajSEoT5R
xkU39K9kYCM80mwsFgUzgXCgZ4Vp1Wzd4+Rk4zNnnSRW+aQS2iql82A4Heg2rREWdnrDWTLGpoN/
WCzcvBVMyDP44GDfzq5zqD0UfeObnTz3zl2hMYBlPSZVoAXZMhH0U2Q4Ul0NX4iohGdGxpJm6UH6
hc3IqXKwJ8Cim540ZJl3g4FxJNFH+y5x7HSPZ7479asb0Jmrsm2DTv0en4r+wKwVUwQ8C3HHOAp5
rF3K49W/ETPsHLWIaFXhRQa+cODPVVGGXplUUVW6DQO6bA2ea29qjo1dLzHSvPHsOIPcNX1P1qQs
MeiVznoZ2xbhOTJMrBVIwXmBdPW8cFq4ywqHt75JkVuuwu0RaDbiSa2900UBTplTMfrZfd+k6HFT
btGMr8buecuc1XxjFSm3Y+6lex//+sHyFrKZl9XO00hzq/+aY0VxgXrXtehF6M4HCUzW2TXORE8c
PfzIO2gJ3hwGfafw2c3+ZpGjfuN24huODfbbf5+BzGsx+PsRCPYDByAa4xj2oHX8fgTK9KRUbdtx
HndFR1fUxAJUjqYlQ+fqJtdsZccW2RbnpKRMuq7DtDEVwbUPk+yu8c+5uRMMNM5dVpo4blVeluFg
WOKm7Sxc3Lh9kce5bb8ZFtpVbBDMeUMf7fpx7BI/3f77+3w8Pl6jOykxzCsiknX896/T1I5dDrrB
6Ntd0tOKDHM3TS6BYa39WXTUB2z21ZhLhQ3Y8FoBfzjvz4vhETVNSIe10LhIqi77Vsx5uattVmRe
xywy1fTDZ9F4HkgVvYpQg6PjMLyr9EnGpDR8orL4KATnE7nXMpUfgB3ygzfJy0a/zRWNQYPIdJQL
0gPhkf5UWa+iNumy+xLb996nl3pQg9B3zWi54Ro4nwlYrk/Nn08VBEYqPIwCmDT+qBUSuL2Z2S/l
sc0rf1d6ebUVk8w2RUu7y722lO0sHaMKuRyWlNb/5Kn+WInxOyCrojmBSPwDTwjR5VJIiuhj3U7W
GR9BcDu1o4oL3QRS4tav+eymnC8q7ZML/+3x43IkEoCewTf7x9tkWtXq5IISEOGnuRFobXf49+fb
atatz3KwPvQWudl49EyLuw3d4s8Gm/AWQBe9K469LoqjaqqFIenarvcEs8zxCIIhnuoh3bOmMAgV
hDFlmAQ+6TVdS8s/b/SV2mZSUlAc/tlDcGsyuVc2oCNj/u55sMrk0s7W49r7kKkG4XxSsv3txlLq
oiW2AahQ2P/+ekullbIpxvKoYAmcLVH3MRNEpvD4Dp+sAX1WIXBjWs7cfdIs+dudpYVrMcEzUe79
+UTjrKW4Jh372OXVeiDQrdtPzZCe1TB5+3+vYX95eQCl0Anippof+zIkW0wJDSJmaFMtwrqrwPoa
WJZyLxu2+ZoFm9ytj17OoNkIUNX8++p/+YnhjIHJozK24YZeN4z/UxO7ri3mKklL4iOnfMNu/WT1
4JtqP6nCcSFmPexr7SVv3OHHvy/8l18YgzQwMQ8gDnDBP5budKZyJRKJ55n52LZCKxAatVZfRnaJ
T96dv/3CAe4RXDMG1/rTxjQuK1Yhz2TT06mHBC6Fjb7WdiT75RkSSX20a9xNQdmuuBuT7v9xf69d
aVqLvDj6n4+StthUNl4vcPjVbTT4TXFJORluUJi3Gzf1xhMTq5YjoNZBfPU/a8x/hMa4NDvo+DFi
IXiCh+z3O2y0fcWSPaacsQ3GfBUubcosPU3fAzy89g5c6/BVde10suwZWmq15kz+66Fssk86dOBA
/nYrMN7A6uae68wJfv8wuqNGt0qZZcmJM1lrjdbBY1a9LYeg2CrPxbExthDMq8rdICTR9kG3+LRj
3e9E7b64GN1p26jvQcX5f8S+4iL63BYdok2Vd+tWa50qTolg35jZnBwb0ZhRMVf6iS960sn31ru+
jk0rf3CCItu5HaIUWxX8bX/JKFHz7HUpjWdEPr9003ucGZWF7PnfJETs8BriE+Y9KZjmMrpx3eoH
lXFLzWAUe9U26yttDPHGgQfjtT2i4TB4nyWHSDiPSzhl7oO+YFWoimyJU7OS4dRPXWT2Nt9jXLsN
Jf3dKtYLN2qKxql8caWlaI5YB+ijz8C27HAapE3aXooxwnfy22A1vKgiXSwMWk9CtvTf03nZt9pI
Q8Dp7hOofqGPszp2/OGlyVrO62M+xYwR9lNRoi3E4dBX8lmbEWEmVdGHmZ1SXRBZyowW/RpF+107
Zk+myB/afk42ttMd6ipJtnPJxJzTKn8lNc/ES00hiOk8on2NaFJad27vHP3aeUHV524aq8AC5JVB
SE8YHZ8rXtZuwcaa2d9L8mkod1d5tk05HpBdyqPVgAUgySLsChwcwbqQ2VS1zm4JXPBjwRXD0voM
WgY6HnPAtCxBxhrC1RN3c9WsRLaNTihdbwhJNcU7E+DFEm31uKZ2cTf5yy3awfTOpqe2Mcf24ttM
/vXCeqWrpoeOm65bPRjTzUyA1obx/lvLGWwnARbi/b7CH6tVRZ2zNvFgjjO+Ty+N0Ej3DLr8H5lh
5jeL8u6vPaqwrWqdIK5+OhpEJJCck61hr3cyKhN2soKtc5MzAN1o5WrGNvFXv2aMq1E7prgUVozp
5Pl4wVvn0jKbl+6sFhaPchh3HGrOsNIuWL1zpkuuiTkL74i+eEVcy+JtrNQrTL48NFztvpRQ2rQu
+1Iv2CBoftwLDohh7do7KersDs0VcyNP625SC2NOZ1di6xkqjzvHW2/WTN/xZ6CnoRaGvrjqPS06
tKVnP9kTsnI3065WmeW7m+hgE2R2WekUnGqO59BGkZttSwtvTO6tfHmCB6Ad0J/HKeKfOhHcQZwv
wiwfttAg9pXu3Dgd5e9gBXepWBAUzjb9v8Fawsw3vLgBqvdG54gqpDC+B+Cd3Gy+tCI/1lX7jvnA
2wVeuUTt7OuboTFU6Exuvh99/10EiDrrNTOjZNKJ0cPYV10h8wsZR9t89so4KHHdWFoK/d2xNnT/
eIK09pbYbQKYTOtn4OfWpuV8gGIFrGnX2vlWS7V7u+3fZOK9j8p/04hk3utd/dNw5e0ysHPnHvfI
znH1IAv+QvfzJvFy+yW3lmorp7R7J6rortURBTl5+1j3XDVrUz0saueracPMAtT1FQ2GHvlWWsa9
Zi5vfYblMhEFHwfRYNQ27ouaGzQIer3GM6xQ4FxfyQqIU7eaNxyvzmaVnMgams41v/M9+sGz6JbX
cSEERh/K+c5Iumcr6y7uVKUsXdTGKAvmNdiaGbFJABYheg9JvQ/q0ogrvc5C4VZJpFn5u8k8t9wu
TKVPhSwilM1tnOaDfZ8h7IuXTvSh0dlfZePmUQ/58qUmTYPJNFfAmiLDKpvRdTi50aEFlu9rTRuK
lnaxoUUlb31p2Bu9Lu6WuuyQE8FayFGwh6Ot2hC9mR6ZVa1tGszfyLa9EQugu45bNTRVpM+FfZct
BqorvSk2FhmHMS/TvePV1KeF9VL73ldRQ3JDjADXcU31N11D/l2BdjsOsmkj5EVBqE+Gs5E48sOg
S7cAx5sNU+LyRqw2I3bENLHs0Qjj+PO30kTv3M/pPca+xwJQbTxk2L5zVuqodrOLtjrzTo2IYKe2
9u6QWi6bDF3kxptQuaKEeqvp04QczWlhUcpqQhVopfRLuaRDOHSJu2vTlA0sn63dZOvrPWd/jFg1
3XHySRgBFAhtwBDTnF3EbjWNW8hOPxczo1mCt8ogAuvsyWG6NFL98tq2phPu93HWX/cYWRpbX9l9
OAX9gTvSPIy1M/Cyd2CIcokpkAyycC6XvSFFFpLP5IIMcs0wGFRWbKbJW+k0coo0lsZnf6NVOg5E
vwR44YNEMucEz7fxq+FrfZXhzUyfeEMz7cEQZrUzpqsHS+oXvVkfakl+XVPidRPWYAKlE21+9eCN
Z4mTK/RU2z22Il0X/ivGg5M1fex1NsHHjj/F7Szr7ST6YavT19jZVX7Hg/+jhQgTGYnBBqXD7JgM
EdOnH0K6pW04D+V4XyaINzXcnRx+EZgaBRKkSfuleQj1jBIpEmpmh3fTaGKRTl9NWAJ7QEmQUNDx
R4EyL5qq7bAYCPgbtGYJq5Ekkmwps/PopZRK/DZLtw6R3nH+If7rZmyA7Q0GJBqMyZGBnC6yCl+L
zNzpuJHqV1LSWNW19FY5jfzZ+I0WJZ49HyyaDreJwgdI+x5Nl9aePKsc48S2Wdoa2W1WNf6yCTPF
5SDHm9GSZ0OXLy1xrbnmil3fmTSD23qMx6mGYLBAZkwqT9s3zDZC5clfcFdYnAPnMQjK4ZL2cG1m
r20iZ2DTM0wcuwqCVjgErYhxH7xLx1M7WAnIq/rABvBIE1SvKrlBb3kS6G7ZdYyTYTELJqdHbJ26
Rz6nM2+jQytOZpBUu1pmYlf6aXlJTOVHZd6U90W1NjQ5jCyaOuB2TfJaCmUc0fcU4Yj036m07ypL
q93qT0GMQqyPMjvjl+7ZoIqGYRSwoRFODVdCPudv89ZkwKBNN8rvzEvXZtkWZy2zkUC8CZs+KdTA
NW5NZSPY1AULC/yHMWueEoZHe9sNLn3lwkgV5bck0xhmDOqIpo7tlYqW18L4lWlYGj3QsoWaxSaB
doz0r7pQc585Iz9pMw1YbkD7kCKLDe0gSc69y3rZ8fxGAGmwh5Axu88mMp5wJT2gLSG+s/QTB6Zt
Nz3lcn4gQs94tKfsbIwo4ufiNEp5nQiL+n7xOd7MpvC2wknh0DBV3qItul+K1t4I6f3yrdImhQuH
SNqLQ2kaoARK3tkkgLfD9JftyG3aMBeN/OYm3O7RK78FZPhsqZrbbZ6CJFtauA+Z6RS3pWV/FYwJ
NrT70sge8CzXTiEjK0Ha7TdlEV+bk9G6dibeDqsN4TDQSZsTRjD1rPY1fzWfeamUYU83g7f8ZMJ+
Z07jN0Imk61fe1ooGbBGU9qzOOZ6uxnX4dKb5U89qZ+yAjvfyuH/udDZBsWAz5pGjLWx06qmrHHa
G6YOcJZHu+aAU3IgNP2RWX11dTAQWNvDUI6CgQhEd/XIKmp5bvQJ6XBvdjfVIG8aEXxJAwslvZ9r
PA7CJl2QMU4XiJe0JypPlVgP6vbeMI0aw/Ioo6n0Y08fbufcnNG3zqN9mos0feOfozLM0/Ul70i2
E4NXsQAxMpmr3t9BRJuYkvbzJWHYGOvYnkMbRG1cVLxDvbWMu0TXYilzRRVbWw9ySrrTIpQbW9U8
RIVTvCZsCfSVJ145nM5smcdayy9Uqkeor2cUhFnYETsTdb6EX9EQ4tOu8gWs5rAHcGDdeZN7UzlW
9UB4lP3m8CqFqb+q12IxIGPZk4PAzaeIEU2u7qTm49xZdbZfZKvGSVrO3dTgrV3cZqT+4aQbuIlx
EGaTPSbuQOij7WgHrRfZdhm6EnBk9g2I05OuiC5O0ARslqahv4OeOmzp5sUuts17BjPNdoUyzbE0
B6+VG6RBUGfGRmV8L1OswqWvHrQsyA/AWd4CRL3ROrVBPMkpb0F/5sYNK1P1VOH6O3TD4m1b2m4y
HEdoSchHlvvFWn5g1yy+M0xBJQm/CUtvie2qAmU25HUVj2V9a+ka1ZbYOQvS6qYLeNI6C6IYY5Be
Mcjj1DJva2xuN6tIcHWAxE3PQvMytFI2o4+lpbr2KUqtgENc4JePXT999RLjxmyNL1nuNrskdfHT
YBHhznsXWfV6lLoDnNlBA+blfs8N5e0p6ZkYAeSKbHJ/OU1QJLhTIrfFLE+rbnfEwST9Hn4abgpH
WptCz157HywXXtmZP/STaPR7FWZD5n8ZGe/i2lj9nUWMAV/CzqicFiw8ioPybFL4YGax2NKJrw3a
iani+sooMg/zzngy3f5UC85yU62GI3EgYzhq43uXNAdoKsGWjObbRHrNc12Nj6ns3zGXnOYRe0Oh
ye/p4H7z7fV2bZMbZQWkhPpL2CZzSsmkaC/Wpj+cG7jRrLM5MBxmixb1taXp6tUvU+udf6H6DrqM
Nw8JV39qjTKYjjYGI7EJeKvaGFPT9GY0CyDkQmcq9x35pQtfyck7nN1DDkYJg87yQ8eO+cP0CJ1D
GTJEAFYia6N39g9TX7/PSXavpShqA0fZm9ly3ri1LVAErTv58LeOQd6+SGEx+jJVtW9GBmWjItxh
AIJwBl/307OSPf3kfan7A1MnNNwd1qmwq5P3xWu+IAtnQxrexpxaiVncD5pWOPqBeyx+X0Buvzrj
UqvblUXCIlQkSyxajs2KjRwmj+ZEnUiYiQuBZTW5YkSNc4qqAoPW8iVLSx6Vvvq2Vub3os6rXxR5
v8q+6C+4Gr24l5wCAd0CNmh8rDeztvWG8mLiQA87yTPNFIItwvqC+O9o9HgtTQluzmMCSeI2JkcW
I9JTrwGWiu5BqXUdEv2s2M6p8VaLOYhbY65ilap2g7HxzNRAhlortT1Dc+JpVWfdJXXRR0GAwLtt
qr2tQ3YqyXhH3CITMkuThj/EnJ7hEosYDF/mybjjzAhRZGbQLsvpIc/ar4lqjK03Ja9WyabP81uf
LXN4W8zqWVPiolL3rkuRjjuZaW06tNuxVy9P/uI/6MZUHWyrH+Opzc7t6CS3q7Ni3/CPy5KNG3V1
FNoKyUwx6O7BNBDbOlSHLit0XEM2PeoZT23l5GOMSwQuIdSXS6uqAYrx+K1uCW3HTvjgFlf8tV4c
UgfYyuTZ9/W4PA9rGmz9rjgNi0iivp+sGzX0AdDK+UeZ9rispD5FsNS/jtT2N7C+N6uLqlvVwYbb
JBHA1zic7JMqkP7WnVx2JJ8nEZqnfNckboERFSlujeki9vrqQE9AxIPhFHvdLF+Fbd5lk4Rxb8kn
aHGI3pc5/9G4K4HCJEDHvTGBadZMLc5h0oaZ22GXWs1HrVI0cK/N62tqJNZB+97DbhwasMRip86/
sXyWFA45XBxvdrejwlyWT9916U17Rq83Y+l8tUT+kx5JEea2fMA+2exrggtjy8XShbMOGG7ujpHf
91f6JIa+3vtF+9q8wB8bng0/6eJrGHGIlh67nlJyD/q7Py3ZsOwn2Z4J0Tz4Yzve53K91zgMbltd
8cQEPSvUGlx4+5ZNl2uRtIw+MoYGaHlGUhoMjIHzgO9mgEpsmEh7qfKUyqhwC5y7BCr30/jUjDDP
dTmyNWImbnvzpUTPGZe0TMK+M+6tzHm0cruKfZgZN57Sq0OuihulrLta0ynJr4mFIwlmmsPHwLBK
8y1D3qTScd1Yi+qomDprU2pFHfu1y/GJPsZ9iwCDk/08YUedpuRILOkQQq38Ce1U7cWaPxRu8N60
QA4SOKRhLdwd+vHsbqCc5Jaa3r4z5kFdfa8XpNs5RBwqP85EMBstp97h1V1faOWVYcpRf0eMl4e9
pyi3RiIGOh+6+6WEcXs0UKZtZIALQTPLLyTMMl1Wzg8aQDJaYAhGKihuM+nT+MYCzgYIFLJR7Xzq
86JDPOw18eh2a6QvEIyMfHzGhz2D3hRnAhXMCFNNF/JEpJz78GwIcz2M+X/OZ+pWy8xvTtPfoBJ+
8WDh3AFSw+5POzsU0rfiRFvqmKkZBwbfv3XausPoHwQPwrPfVOl8Gy1sQAtq9UOjk42RSYAeSAWT
DWeMd3hz95Wu/7KVeav8hl0x0G8LF+leSrPjoLVdsy1Fn3JPxoPfc1ddDC+b1eu1TV+aDzkqzqhF
gYfSwQtuZz8YdqqZHjhPPYt5WuKJxmXkSTIWXec9qBpESeu1oVuk2k4h/9l1Gsk5XkW/oZonN5SL
uqD4+t5UeGGHqXy3Fs4S3hWnY2OzZrdU924wJhvAKydtgVA0J5xwUzGfe3/At6SR0ZAEInYED/+g
2vFFSroaHQejHe3P91RfvgiHChDQT7AR/X/MIsR0CwwzmYkzWnWQeAzIps5gig2N8lc9N5gX4eF+
tTxR7jpUeyj56D1DOHHDSU2Aqpy2Ilb6Sj0W7ZNSKK7kVQg35FPHPwrMSPOTaWuA6I+zpiYxzfXZ
MZpz5077tCxuFpMW3qo9pLicQ5ZE8Mit399cF59+mMw7Cmq0uE5bbHQHkFZXOiKS2ppv2xJ1HeYE
ShUcqgdE3fNx8hE7udCAr2fTG+msnE8Dm8reFdXJ8sF1DjnsFbBAcMUrEjFigzyX1aWZAgCvQxy5
PrbrXG+rMrB/uDCDtgrN/21iLO/tnPZ7WZAMbLZQpvTm0CKdD8d0el4h4kd+4Yv3JDBULMfCpMqF
2FOIBPOlG6QsFf6jtQJBKZgXxViV0gurZhr5A4XRUiXHKlVFvCzd/RqUL/VkFT96BmmhVRbp1pxX
xiESpY50TtowveltesC9CyhW1uegSZ+12imPKYKBKAc9Eherc5euVDWNRt42QIaNI7utptz73lsr
3gKv3DRp8KK1+a9J62f6NDa0XFM+Mn7Nbmxt5nDYtG7cQKaNlRzWEFFP9dqtS3OqvWB5dEXi0Vap
qusoJYN+xvaCF54mL/6YhV3d1HocKb2MXX95L6e6340BI3QQQHsr0ON6bdUByC9g3UQ/p4b/Hb/W
ru9tYGKDG+XLJGKlCgP1lPE4e5inFyHTmyJBUIWzqY4oSOlyVPqzGi20lmgQbtrKfKodJgwpnod4
RgF12/XBS6pzuGHHve/shD1xTZ4xDiMGrKZXCDXos3L7ngnFpXdqb5MWrHBN6oI6QGILoifYNHlJ
I81deuuL3aiD1qx0ZtwXj9LvqGAKN1k2RO48da+zEGxmTvaQlmLFxVMj3tO9L/agQSziEwIw0ZgA
42pjwmKQhtwFOy8X8rIuJg8pBN1bYCY81XNZnzkByr1aAPyEttTjScM/vFjpaW7ZFGwzxX2kB2Vk
2HMSumgB41nKZzeByJF4GnF9S3Zpr0MWTdoxs+hXkRCnN0/Dt9ZRpHhgyDLL+t5srqrSalh/pa1z
lSrifUGZLAuEuctOs+x229vJGfYsres8QOosFh9UVGf1cT+TP9gXjblROLx3vJTul4bGApj54n84
O5PduJFti34RAfYMTrNTMtVbsmx5QshlmX3f8+vfoifPSSaS8B1UoQoGHBnBaM/ZZ21urnnS64c+
j95aoda3Evk2N89tJ3Rl70E0fDw/ZidP2ieMS97GVHsl0/m9kmREammTHltqKCIvfPfVqYabDK8Q
lg+wrXdA6ttPeL88N4ln35Qe+2RDEJvxwNE+kz890gqJlb95HoJNqrg3AzUse8vIaqJWfnQsO6I2
kiY+Tc4kz23dTZKExLyCnsubd1cUJlymOnxil01R5Lnvraq8DAG1PxZK5I3i6+JWqvsndvf4JPkN
m3cI75gLveSUVApSEKX9igOVeke9iE52ibBILorH2jXfaxsPs6TDJRsp795qeWNoQfwltLI7I5Af
hK5LTjy6TBA/V+86M6WiTOMVIayp2FXSD1rdBl+CAVYCJNjvTex9Lyued9pYviQGU4RS/69Ba39O
pUOeUjY3UedF2wQPH+KPXAjqcbirUuWjKdwvHTLDwJMeKrU5qJFm7cVImGukqG1vxsF9ZJpf49J7
KRTuTZql/OAdGXLZ82/joHrTeUSYCEH3ptTs1ZxUBfCATwLP0Y1r5x+ylN1YIk9u+kJfSfwvKyVU
DZAvif9J4gAi/TzbbLMCNS/1vVPSB8mdbaUtpAjFLtZKQSatwkwWA1eK4iicG0AuqbOKjHHIgqZC
TunoYWf/16ZNd4SfpUxxM9fJyEzfKWNavf6zgAIoKuQYoSqY0s7rXXIV4qgeQg62YmifQope/Vrt
voWeUP/VTgfIE28XmNKyZgp5TvpMuUnmuhn6pyL2YoTyCjOzNgG5pOibX6736oJAYBIm2tQnobZD
ZHT+yYJYKbsM+f0pwd6G1NIocgJz4PEIFGqRB0snAAsXRoHcHyqPw8wxyz6WV3p86Vf8oXVRb0uh
33xsFRxqso64xqnSqnivxvkIk7MvbqsYEFwXipFID1rBjQi8cFurUri7PgoXxDEo2TjeBMI2ym9m
qpw8EQ3F4oB3cf+Qt6OG4hyQZE7gO5ZW5CkXJF1nTc3WiE/sCEM4aLJ2kcd3VoinsAHvfOPGjfxc
BKW60t6lruGKYEwmeczbuUGm7JaK1hQeudrCkm8Uy86PKUVi0IVDdAP/PoxoQxH9oLBC+jJ95r/F
TUk2Kn2eYvugxO4Hkw5ScZV96fs+WflgF3aAqQTTwjhFQ0Q19xpti9CO4UxjEzPk3tZXypAHqJvC
byW9H6XezyIqyu313k1fZrbrGLKio9viDc1YTiP9V+8oEHKR0mveyTUBFG4IjUXkQY2MVM/1hi5M
EcOinhl5msWbf24iSI0M9wqlTk71MEJ+xW2z3AxJSzIjHw273cl5qGv/Q+fYcBhKw8YZXZ9J/+oR
4JZBfOLk9kPaELMAx0NNx2C+Xe/bhQ9ngPs1DZ3aejbT2Uob8pzrupdSt6w0yjZITWrgfSLTEfcC
sm9c/yYd3rfrjV7SZLFtA4WiqtWYJJ3nn87FDs0aURqckoyyT+I34MsyrX1WrcnjxXbtfVo13HNa
bTyYkwSBcKX/71+VShgF1a5gFTIC578B/VGHmQcV203YTtU/qHsHnLM5/8HpZsbv1pUJ+V/v+GLK
avQY8IgpsGtkWU5f468pa5O+t6TBQzBbd5m3T6Ht8K5E2PHxP7TDuWggDMYdW5sdyGnLY0iXK146
PTKwAdDyI9FDY2XRL9bF1BvgJ3gL67jcziWMsR02URPl8Umh6oDEUdHe5I1C0kVL6oMVy2s6xkuj
hwIYx+TJbxvy9/noZQNpXIvFflLiGAmQSVgLM1h3ZUVMJ+zZtkKvOIExkZiKJdHTnLcCTUnLLUpx
TqXR56jbQ/NF6OWbbNbayTJ0qoYhQm68jDv79Y+2OHSnhukfRx5cOdOYNdwmpuiqVtA9Xp13QIug
wfYDKaE4l/ZK0avHThQqqRR/2LpBkKzMzemvX/QbJTdLge9JXfZ5vy0PMUXqUUsQ1ToUu0BC1gWR
a69jXM8lW7KdyvDXFM4XG7W4U6FKRQo7Z2NYbpSmURrFp6C0JzqdFivalvqLmhQSEllEh2qmP7qG
1vUrk1e91DR+5gZ+1ZDk2QjO+1vpeZnEwLC5Y4RNSVGM5NobjZwv6Ls+1dB66VZ5G6vIw3heydp3
pbO1fkd9pOw0WZn3GzJvUr2rXbWrwEY3MmE8ye/FxgKEpxNYifKPRJKluxbCGdgRJDqPRBSD/9xa
Hk/KwD2KqO5Y3/lmOr4Mcp08wSe31hzclvOZ4UVpzD9Tscj8JInCrrTHku+aaYiod8TIiAu2coUh
Xp8VyjOljzLvpsr1vsWNDYH7+qxe7vUa0wlSBBp2dj1cts7HOYnBGhOgpuq44CUShu5kwp2II7Xq
r7YP9/vP/wE7Lu4jCaapn2fVimx/OQSWzMwmKwKDBRny9Od/bbsWOozUFxRIFHbQ3ddmqD2ZolK/
W6ZvPiWdFX1KblkS8B3DNVjGpT2LUie8Wyc1MPPtvOkKGr41+DAb1HLMH/ycVwTx7OLx+iBf6KBi
gRRD26eBeVlchWJDGqWSuZylYnjjDfwHySiJPXQ8qd6zM7vuris6hSkaVvrN9dYvrKTJuQzDAAAL
bGKzkzRLASNqKLROkaEgaIZmTzZoIIxAQscbspuAp068lUqver7e8IXBtblG80r64zM3X8JtE6VM
GyU4uR0RPa7sgYtoJYBKujKJL/UQqirydUrGlu+hwktGs0+q4FRSjveljbPf2A407Blujggge+gN
UnbX+/an9H+2H7NoNZ5RGpgDEmXnM2cY0mCM7JI2iyA6SLGQHR3i5obSfJmotIi3uC+V274fqHwp
byU/21UqBZvG8FtSO/drgj3Myoeemlz8JJXyL4IEXIXnNTiWzmjnvRGcAsWDl19KNkaeVavzODWB
Ga4RCy7MagokFCIL9kQUmt+7E27GZaADR5Dj+J7TEW4s2t5DCTJgAzLRu8/LOj1wtT1eH/rltGLH
5EhgNk+VKbZ6PvLCa3nwe5QaTdQMw4mo3u/ZpVpzbVotT3wawuiSCiqgSWxR5w1B36fGn9vZiVrD
8kRJEZCmopFubDkmlEdFr8qcjtD+SYZ7F1VltPI9/yyQ8w86/QCu/uxM3D3mHzS3xsirprxBkrb5
ITF9b2c1SnSjDGq5AyfGPUdG1ochZ3UQqEM3Zh52DhD3lsr12kAnBW3n+uBfPC8Y9qkqhvcxl4Lz
QYlzL0xEAM53LKLgBpfCahvmtbnxkBBvm8ZUHep/cc4o5XGnlAE5ewxwV9g0FxYfydw/iHZq741F
AMREzi37bQZjhHQJ3m6tHKv3kktZ2E3qmdXJQC7ypZEM5UFr70LOnD2Ob/VTY0fGe2GO6r7uyy+S
pJkv10dnuQJRnemE2gyUEssCtMLCqiwPTFhigoBiUCfNBgzAcKtQ873/96aQ2BHUY8dTxXxy6hWW
S2ZECV1XkorNSk9zShw6jlXqtytxyku9UnDBNBEGAqxUZxd70XZpqY5heBrUDhO8Vu37Dw3i22eq
qOnKmbHcVCZk1Z87LjVJYo5DE3gKyYFPCaGB1NXbG42nPGMT6NXH2JTCWxw+SnMvu6OGzEIP5S/X
B/XS1jLt5xoVX4So53d8Y2xJfwQqPY0MvdwP+CHr+xyh59rF+mJDFDwRsODCsyBT9v04IjOENdrJ
GQWRLbTRVzuqqdW43qGLw8l9AuKQZQvqT89XK5wmF55kCUM1lIWDomMgOei27c6vigzNTOnWv7Re
jzYNMeJ/PpVZDAqPJQoU2cPmg9nVedb7UItPI8WgT3krkWq1hnRntNCNhZaNeyq51iwGl1eBaQXy
+ORxCNl9zgWSfZnoaK76J3N6qlCiKZ9sJWuefTd/zFwvu5Wz7uP6GF86JqjrnQKivEkXYbyo7nAo
ymz/lFZtAv/OSNNHPRddCmsBovstz9Wsc5CnI+wtUh1FUVog41z50pdmFC9TiG9MXPb1GT0IT5WM
o4X7a4TDS7mrAN01D61nhen/sBtwq7OIkyi4AsxHWMuqDp863z/xImx+y+T/dqaeiUfR9z+uD+yl
fYcIm82ew3m/eOqT2XGDnGKnU2QqKWQ3tztiOl6Ad1uF8arTpWF+1ArQXJMXM/aBsna+UOTUqzGn
5CNGeV+MuxA7vFQm+Vg20aE00/CbKXeqeVAQaMk3NbOsPJYgRE9dzVEcROYtrJVtN+gwXCTxox9q
qgpCXW5JWRlu/ql3PmlmS+K4ppQBz4cmAst0U2D7Y63V3S9KsYmKMPk1oAP6ZIs3e9FJJVxrS56e
UwgBD5GfoJ7Jku+eX1VHf0i9O7n32lu0WPGhkoyfley7K1Pk0vms8JrlnkBZJ26VsxMD2g6KSoOr
YVUaxbPO1QxW01hGArFsH5hPGknD/rWPESThSocoHbEEvP4N5tPZE0he2AVDpNzXEuUJ9/j4mv5/
16fWMjbGGEFk4PLAOc0F4Pxzm22MsMmnUrxC6diqDaZqlWrfqFQXOron9SuLc7EN64QUYTLyUkBm
x3PovLm6jdq+x232JDO5QIn22APz6lUANEWKY3plcZNWxZ3uF/XKp1isoT8tE/VnQnDOzHMMouft
FRAKJIKjmkcrRtKNea4mblRKq82Vbi5GlcYIxMNZwEhmSsidd1NFymETCefC7GIPDpvdQ3se/6q6
Ojk0uh58u/4RL/XNZF+gYhcP9UWGYar/IwLaQSoZ6upLjWTgRFkSD5/SXIOiXGyKC4lFysvQCG+e
9yytewloND3rshFp7KjEr01bK1s9Ejf/3in6xOVaxgZlkYDqe96cQekl1NuL7q6Aq8AuZIkjVXhr
XIzFWcnnojuqSUwRIOs8zK/lmaTlU4gNTpd7aJrSPELrxdovDes9sQKLRtcMEy9NEfHHLpFLFo+q
2UBSCdm1Akr1ycok944apngv4/+8aY0QbSZldiuxpeUbauokJzNvNFnhaJyW5l/BpbpV2G6rGgqJ
7gVHIzSyfdhTShPG9mutSclGxSqAMijJxZwc2bxv1cVXN+rDNzUu34tJq3H9A18cdWzRp6S4zr19
tj3nIkmymKpyQk4V9RhRm4tfnuWLZyJ00NA5t4sPxbXxkb3e7sWRF4TZGPcL1lZgc8gAKnlyAj6T
Hf2wKJ0aWemd73r+w5DF3cpEXlyLGHiULsxjy+b6Oe9nOQi1lUuJLx26PiV9bXsT2fbjpCz98JX0
Q8r74SCoDYOSBHXtemcvNj7lp4kg83afR8v92EBx3TPNSCKVvBfSZtdkUrnH5VH7tLCR27WwFBz8
KIebXNRrD9RL2wXpiT8UI36APJt0ZT9GiaYTN0cE7t/h5dY8J3LwWocIV6539MLJYhM/VhRTI+yz
SFkh9FSkEU+eU4M503EoqB3EEwpdfROI2t7UkmptcRZpj8ZQ/bze9B+S59mdiZ2eFyHMaG7cS8+y
DCUXQEeX8IQwm3vFA3u2FRl6vZtB4ua7JbY/ZttRjih84sjAMaTGyW0DusG7lYs+96ERm1izN6NM
OaJuCE0+Za0J6nWk9Oz9+q+9OFAKC47MEVjS+UGYxGUpy7EdnfSgsG/RghXbsSUTjq7MoCjNkNNH
DHb6HRbv+kr498JsYAVMmT6qmIkxz67mKdpDF7gGs6EJ0Hqi5h9+YpA40rQ5ruwuS/rz9FG4/0+B
uYkAO/2Yv/Y7qp6FUoVMvRAtwQ/q4TF8CWzNAeJd7ktbtKcKOf2m96ivqas4QrulAjKsc4jt5eTT
e33YL+w6/BxYYqSGuRPMCbujl9VCSuh7z6Ms3wC+FvtAMQGZWpLxNc5C+Xi9wcU76E///7/B2faq
D3bPI7NgQWCrhqod0XlpRm/XG7mwh9totnhl8i+Bv/D5IDeSCdMDvRunmCjuZXXAK1Yt0oGSEo/X
wyiCDlekemUKL2Nv9A1QC5yYKUnNgJ43C2/P9WMK7E9VZ4YGRgoUDsbyRMPrMGcSZnBXWkq5yzXT
pebUaLTvg+yJ/+GLKpzcOqqVC+RdCm98yJsxAzzKxtcgV/LvVOZSTgxwcYND2prUYurU+S5DbszA
lXAKqykLc/VRlaBwFIgR0ByI24mA9phmvv6znqiv1z/rpaZQVMG9I2eBoGCazH+tHYxwXdkifn0a
Xc/+LHPNe649wCEi67X/oSlNAamk6vTMngdmBkPNOrgMfErJ727supZuAThFByX23RW12KVeQakS
miBqy1DOrlweyLl2yHFDg9tkvNi23z7qJSRLufZ+Xx+/5R47ZUS4iE96A8R4s2Vh9GBsUz+LTwOi
W95+qrQTBR6LckRltGfsbbsanDBC23693SVqjo6RWDNQ45CeJ6J2/uFwfscBI1HjE/iXPkOvj22z
4StQYMhBPGZFQKmGTemZpCelY7KINuTK2Y1kIiXXf8py++GXTPkQhEj2xN0+/yVp2ydyVIbJCZ8W
91vhNimWV1GWruHSL35UmyVBtmdyjph9VDMaEy8Hs3bquUDeylX72aau/1FKGL9d79FyB0f3gDUo
7C/ko2gtz3ukNG3T1QO6B72HkKvHQYpZGCqyIJJiR+q6+nC9vUs9I26hEahD24gl6Xl7cFEBc8A1
Ow1JJ55aUfT7iioqiiTjaOVxfOljIaUgxcOMXbL7h0bNGr2EjFpB631VfNk4WiEOcdc7tDwsJuEI
59+k8uVNN+uQD4AiIZFOPKamosWCPHkfDmX2WKe4MabUxW65sKwZ2S5RmiwJAtiEJFWLaN2chWdj
9eXhixyffK1Lii1vsgEvsiGx30Dipt+KPqzwNwphJyF0b8pNV1HzCs0p7bqDIgVxt8Nm1GzuoPeo
sgPoIfsQgdoZjzzHoZHHWUpn0rF/JA06wDvBDOc31pMgkWCQqFww0qhYu3BOi2d+FBAMpFvylO6d
T/pINXPdU5gadWpnlIeVZojfvE80AgVMUSLIIRBAeV5e+V9R4lLbYwtupbAyzBr1SjchgqQ0XzOa
+iOgnv+u6SVtT7OIk2q2GDn0KoTzPhi8QcurTRQZPX5Dvci++WGpPvVqLz9FytADrMij+sVLiA9u
VQoxnhKbkiZIQHJg7FulBmVvtFl2jOxCPo1Iuijrq1XzO9W/5esIzrNnQzWTYUf9CuCNWCvFHpvG
/sXtO2q/7NjQpU0OfjBaWZSXVgpHK7as2CQsoxJGw3eSzDE5WX5AdQUsg+B7qg/DSsT3wl5jIEJB
oq7zsOCZer72dYF7kylPpuDcrk6WiaFjIZc9agW7uoX+q+2vL81FtzismElESTGDRWg0uyxyWjVF
BknJAXKROHk5NFsj0seVVpb3NsLKf1wEiHeoSAZm82NwObTi0DadTu3aTVdU+BBLKc6NaWr7N0rC
GYEfX7krsxismD7Kxwwv2ZVIyIW+GgYiYK6svMy5S52PLb6NXHwM33I8uG73lLEMO8qT1ZXNbvpb
zpbCJKTBxHd6E05qjNn5p5dSGMqg6cGGK9JOrjwSA2bRPNR+ob1e/3jLUx9oIg8cRlQh4L24Q7WV
Etqj7tmOBNA5uI+LUgz7kPtBudU9PRbHPhLFl5Bo54Rjk4Abla6fJNRSlrGF9tLstJVlspi/E8aR
1yVPfpQJC6kNeCENJpIQjtSH7Q5r0l9+BMJg8Mvupq5qdWViLU4WYroIehCPM3cJL0+f/K/76mB5
sV0Vte34ap+/CHMAJl23X0IAObuK4pKTh+Rr5TqwuOPR5qQXQzBGooSH/3mbnWt7JRPWdtSBYmmG
MvgY0IvhvhG+UQCV3oGHk+5KHAyd6597OX9pmCAeaQ0a53OfNxwEod5jKms7PUX85S7yuVvfZHbc
fF5vZzmD2Xt43thoWhRyidOf/zWoaoInsRg6y3FDatbxoe6fpFZvbnCNXuNDL7tE+gzx+BR+nR52
s31B0+M27smdOZZUGw8y1ZxfyjFy3ZVPtpwmyFY1Yql/4gG4PZz3CICl6CuzZ+V7efJLz+zuGEoR
jIguEvprlcTdI+n96p/LG7hUsRUgJOdWThZoNpBJRGU0Dt6mAwVfPVD8b2170YwHyoLWsr7LdTep
/2mI3eCCODZSO2qSEyrF8F94dyOX2p+61XemBsCqIk/wz5scoT2Q3pwbGhHVec8MlUK6yhhtJ3bz
Xt0Uvsg/Sl+ynuPWj7yVr3epb8TYSKDjb8Xrdvb1MCqPazeiMdmrwKeQBwgeoZHcjZ7sHkMqLFba
m8688x0coZHM803FwofNfPbZ6roZfNIOtpN2/Uej5z4QwS7cDkjsnjxiIQ7ZiQdJNsevCAnXVM7L
3YXGp1Unm/Aowf6eT1XPdHUNmzQbVVdVE0dU7fqz1gyojn3UdNUhs3LjvTOwtkncGFL/9aV/aah5
SrGZInWhwGp2/WgRQgQC1quDIHrXqnJzqFyqeVtflQ5q2r5eb+3C6p9k1byoENeAOJ592DLO9Xgk
l+/khuG/t4k0nlxfS3fXW7nQJ5LBJDmnvRPxzPTnf21nZZWbpRkkktPbnrVtCl3HbbkA9FsEj0Ps
KWtphgvbJ9o8/It4MaKZ+3MX+qs906XYmaIxyQl1qb4vlQJeBslP9aFoW/it/9g5cHPI4RXFMpk1
aNLOO0epeUQSILQcVI8TaLdrDzFFSfUur9oi21AUlKyEFxergxZRWRC24Y6qUVJ13uIoA240m9FE
ZWeZ0gZsffWU2UkPn0+K/BCigDAfcXIM3oNKgwRAkb333/VOL9YIP4FMLhldjnx4RrNOS9KYhV0e
8hMyWB9aYWCm5N1VFFDjQm7/6BvFuBndrFqZSItTBDo1+TMSVqjblrqPOjc8BUSf5uSVVW6szG9J
15tfXPxrURfVNVg5Q7253tXFZELlKQt2oSnKgY5otkTATXeNNeiq06TU/frAPeEFmfEzFkbaSpB+
eUmnLTYfFPAEHziM1fMvG5iIzCugpk4D6Zyi5N5+CfEg33jkBjbxWImHxJcCoJECt0o5sI9tTTLt
3/vL85blOsWPFvO5bzp0Z30pgwerGmaUX51yjtgtbvJrgfnF7kN3LbT/8C+4QcvzS0EeDJoh+Yri
IEYCYqa2vWRP1iRGsrKpXhpY0h84BKEXIlE/v1Bh+JRIeezpXNzKZtO5RbiJldGk7rDCtbhwoaty
tG8qo/+ZtXG963V/bVNabIIWSg+6OZVDTUL/2apFlFADXcwM4hhBv4VwLW+qXFY3OE50Nyx4/fmf
v+O0o6OJ5p46HdzncymUBELcoDUcsK/YDiQw1+4UTPG+hVqhfV5v68K6JEjGM5Y7CWaG8w+ZitQI
QjPTIT97KHL9DH8Np1HUBn65Z5LtbiX8pAzXK9Yi88uWJ18ANgUER1h7zvdCU7h1W5Bq5kVpRce8
Mt1TPQ7JV7tXmp0/qPCX0Cfvr3d3OW+54U1evUjuEd3Nh5b8GkVQkakBkUr62960S1KfY3e43spy
46EVnstoeEnbLVaHHbRSEEWB7uSyFTbAVww0klmaRRDgyRe+X29tOT2nOksOTY0MLiSN2Y5ujGoD
Gjxla9X76C0nZ7PNwwpjmqJVnwryuytjuDxBOD4MLBqnNknPz9rLkDyEHrkJpysyfwewE5/GQdcP
RqL/BPOb7GUYhTu1BCZxvaMXZgwVjygQrKngiTvm+boA+mYXKkxCp6mb4KiOQXMIvGqAnRL0P3LZ
LG7BWayZZVyYMSTqhGJOdVbcgmZ3yiIYjAIJn+yE4B7IRoTlADM5LMd4ZdIs7waMJzqTSatInmUe
nnQLNwL+08rO0ATQ2uEY5+0evju2usT1CJf2lChK/6wnwQOEyQP3gK2G6/psbzOVwKpVzVMw2I29
7ZgmJn4vZv5YK330K4bUcuwiSXm4/iEvzKCzRqc//+uW10S8gAh0yQ6UR/dkgzUS28yo8ho+lz8O
G1+LwBCFDfbRMTru3rne/IXlyWmiTdAHYgELsyO9zYowL6XRwZCOGshQbYxb1NQU52VuWa9UG1zo
61RuSiqCQealPv2Yv/qKtUBr+nKmOFrfif1gtzcJZhjvyInMwxCGFjZ0g/Kt7rU1bseFbYGbCEE5
luqFeh6PM5MpOypOQoJ1Iythspe47SLli+Ud/vBr6c+L7SHsFVNFE6KV2UJxzQ68VdWPjrDccecb
9XCsYss7EIlPdu2I8cX1r3ihPQrDJqMepi9n5ay9KCWAjfm34eRhAXGnzKofJpDeZh/nnfWjGJoq
WrnDLkOGlkp2UhCcnF6ZFJeff8tOT8nPj43uFK0uTrUpDweYrypqBMvYF2EabiA+WPcRSeBt3RMi
5YGGp51L3fu/953HH9OXRBcy+dlOGAjogrE16o5kWB7uLkma8NyVM0/ZAC1QxkNeYcR2c73RC9sv
Ae/JHIxKy2W428/TKkuKRHcU10PcXFO7E6sxCdKoMDZqaHyoUdsdr7d5YamStQcEwf1AZ9uffeSk
6OsWHqPmZFall3DSU/9T9qDnbq1Ka8TKB74wpWhtehmhlluuVbewRQMVlNtBCES2h7X13A9+vHML
Er+pXMj/PoUNuAzE04lzTbHf8/kEJk5rrLDWHHuspAcg62R7yV08mqYP/FArxOf10bxwllEfo5Ic
IdukwSg4by91VT2RG7YEuZHgbFKOnGMS3Oprb8wLl3bcYHReQbxzuSOI2fx05bj3gaKywVujO9Ga
mi45UNtk9zvP9fJTphvNnU/x8ktedJBO4fRF6TH3KyxrVrq87DPAkqnunhDYdCub9VkryqTFJ1Fx
hhBV2cYMSxDDMRnA2yHTg5MuR998Spx3kWa+wuOPHnyuTN9hnto7q2uk+8iL3zTQ9foEWtxQajt+
UvxTOzFMlDc/a41dBr4SKlhn7ovCr8Eq+66e7VpjULxNYDaai11jaAeHVIgEYHqdixTjl7L+YdZx
aFIWj5HrtqZG6tkAng1juzTH/xoT788mydonSYQhTm/4yHCHdDUS6A2451M+2tqtFogEN2AP41pg
LEq+Mj85K6YFdhbPmx5epCQshTvfVMZ1PmUIowkwEJ067TSMAm6vuBG0RvAEfjmjPtVDKlQE0lFN
Rg3ishG9WLkS7AqrKHZt3NW4Ayj9SVdQ99iyKx+Ai0ZUfLTFTjKk0kGFgBmBpbhba+gjXDFtCtc7
85YKCGnDJR4ye8l7LmML3GrMqi0/t/vQ3PQLZZMw/IZkwG9U5gEh4lTBnTYSTlIFmdNyq9mRsrM2
oJKVbdJIWULiMfiSATXcDmJsfhFcaZ4QCOF4ECI4TyzZ24Vp9GTFyk/oqDZ+m6WC9LQKt26sBT8t
KG4vGJp95E0G1tmu812n5z9SuZS3RiP195k60CNKLg9BP1gg/dvxVfTBne02A07D4iD8sr3Psvxe
r/3sBkW/uyVfmW31NK0dKJFvI7W3IFK9txFk3h7ma3DfN0J6qIEZb3HhrW5bEYhtowDiRyw5fJg6
+q3BLqNdozfDLwOHnj3wPn8zpC4zkwIebJyC0aldV/9R6wQJh155kViVjEvylkr5z1Dr3G0WZsY+
DoF/RiPu0HEj4boHeS/I+Kz26Ja/kjTtTsie/a9KZ7WPAEc/rTBLf1Q1HphFoREdhH5SEbJyiwdF
C6qt28TDZ4Sg5bvn6pRzBvL3gkvCbV8pQItEod0nIkxAp0bv5P8HkAtBNRSkrOVi6yLa2OV16h0C
ySsPdhOE72HcfY65+pb5Qn5QOBr2zMw3DQusLZ5SoKt0Tb+TyjyEfS6sb4qgWEUzo58F5dU7Remw
TMr8hzHA0nuIEPalqv6gxVXB3cjL9hLWe08DVkkHi/tuYwwvVVXGTt3jOui59q4wve4RpYV6n8fF
Uz+0sCMtucHUewq2AKn8r0oxTxAWIOKBEGnoJ+LQYoFMxsIvwBiZzzzF4t/kcxRcK43kvW8iuA0S
Dp/7dkyGZ7x60l+B737RSszJidnkRy1Li01m2m+16ykPEW4CB494wx3aFui8oKpZRtQfH9W0vJF0
BTJbX6gnLYi+y2mR/JYD8VRj7PEr49l5lylldOxGo5Pwk+p9p67bAbnDBPLWgyyFeoaLROxq6UZ1
6+JN6/Js4/MIpFQyf4sb7xvzOL2TTBPEZQ+Rf/Io2AhPjg6e5rYOdaY/2aReqLvSTkHmfkQiyJ7i
xmhf8hx+ZqiV36gmJDDl2h+9ZRQ6/yVeEtbRRtMA/QJ/RAEpNBcWbhf/ktJu2KQy/4qwwNoDxk02
XloCaPdt4KeaSbU8pNDnopPGo9wot5JCeH+LNaf8UZVKiOMCZNFMFf+5mUxepeYL3wJDz56DSOnv
5X4oTujYxSvund0+NBIt2Fh6J299j+dIbuExZCmhvqt86yjFlhnh2+IG90GYflXHptnh8fymJmZ+
aj0Yt2M9RhsfScnkdvFFpMXEM7ONE/T7/CuI5ae2k9ONjqfxLtGDH0kAOJmChR7srRwfwjr/PZSa
BCe9cEJL/1DU/Eep4PJFWNX+OqRpfyjksH+qelnsUe0A35Ij+dRm1rFrJfgLcYbjgydRM9MyBx57
KbUf7NErwYEq7X1sdhF6AeYltWmxz3wT6obqk5YNL/XvCuQNB2plP12P86slyr8hv5Hu8hbKYmTU
NvXpWuhtyM97xyCk3KP0xCe+exlf24vwcGmD76Yr3vOAmxlqlHFrDCBI3MaHlTtxrTo5L17lCL+X
cgiDh5Gav13vKq0DPRwf8D6BbJsXcQC3tsLAvYlMfcdbKfzehU1zjw1uhLWhXOa3thHeNioZlc7F
CG/gnbgFxYnZUm1DdrY6vd7FfW7dYlcSP3dJmP0cwGd8QRekeRviXzjF2P7gsXZTIAv9INW/G1nF
NwtbZeDrpFAqbIVqDdY5EF+F4rMtFHfMcuIm5f4ZCXM36FEpAXUWDQRt5HrxtpTM7JDbbEum5Glb
r4jirR/3GeiGGNB8QKn/gDPxPu0TaS/VNWRzL6qOMDeG7cgJAPx66O40rRtOoVbhNVHZ3Qb+DHQ8
IM25btcv8C6DTUJEi2PDKJAiRsZrA4x6mwdwhnOzsH41Bfxt1wh0hFV4bQGg5VDrMgr7qb4WOCsl
rthFKn9rnTfJV55k0taS9OFdkyv/xDXQKDZF04vvbo6hzUYyvfQzHZoQHjyuV2D7m+Z25I6P123X
K3dZaaqPhlrUQMYDU3vFxtTb4hPh3mcIfN6DQWp/G9R4Y1yV6Q+JLg17S0vCk9WGKXrKRAOVavbf
B9cbv2E2px3SrGYDqMxO/U70T32xSkN5BO/8roaF48WS9Ix9tvWz4CW766Na3YVNajpyH8pbeKfS
U1JhFFSijNmMVfZfVaXhU0Kk/hvlFB0JOOkJd1X7UIg+/MzaqNmOVYP0TILJ/WGMXIeDePJJ6WL+
+lpS4j2G7bZTDGr7Hns+9m5uH+y00rzDBM0/geP/0cUJrl7qwOUwgLfq+caxMWKXoE1IZkMXd/mQ
QyrOK+mL7nZoAKTkFjcNk5KVQt1reac8lbzvdgVluTupqSkr6kYPuza+KK5DP6tSKDujcuNdUg73
Vuy9GoWh4uyjfcmiodnzKqHKPKheh97qdtwFAYBKhMBhSWJ8qI7RoaiZr+YYq8+mFfwfY+e1IzmS
bdlfadQ7e6jF4FY/ULqHq4jwUBkvRKik1kb59bO8pmfudF/gYgqJQmWFdCdpdmyfffZygrjl5upT
o4Z+QQjlbBi/9AKKcZZbUxhLJLtrnQwfA4aFmzXDEhIKj6DI/mYPBdDACfoKTJjilOrWBxwEpq+m
rHFVMa9Rn6bartMWiZlMElXBEOagofBIQX4ke1dXty6qsL9FhOuVfqkAuehNEfuZboC7Mdf0QZUW
WrQbkeMgxK0TWUwfzsyAhyhlNSxG81HtkhPj/fdJOk1UCHMLh1s8aROjbZW1lL4yzBAn8bV4Cuiz
fTHan6s1pqDHlS4y0mVmqdc2X0IF90rC4Vxqi45aoCDVTOF1SDb+qY7egiSXj3ZRPM1JftJmkQVj
Vmqs50Ld9ciMl2SU4r1aqPdVr6uh5kivXS3vqrVUd3rRnefU0LxWKyM7brsHEbdaYEoT3wCVxy1u
N61hAKvqGBobb8yCZi72CH6sXEK+Jj00Cq0bhmdkmynq+uGKktO7CdKvtxr2cNfPtRYJ0abXyYh1
315UZbeq1aHT+953uiwPeqEovyfYB6epmr5FZYK7rekLyS06dGJqDvnF9uRB2BE+O+KNpKB+kuMt
u+akOG4OVtpfULP2BSh3CkUBBGO6Ib0mgol3acfiMYx5cHP2eqooPi0LJnqMrSsG0FjJQVswCgOV
8HkYJNPje9ZwMmDmNVu9eRtfccMN/G6JrwvneSWwXVndbLVa6Gok/fCEtEBGzQJ9rNZgJxSq4dmj
2UK0nNiEqjqGDOhQoIA7HSez9mamcnZKC1tqFNu3MS8EACdyaJAx9lZ1kvXYlv14mGWhuSmMskeY
fvVplTg8uR04C4BqTPI4t2TkvJuXkGEnwlD0PL46q8rXKET1hGXZwQYs9PKDPVyNBrWbXgqSi30z
iy0S4xpia3ogfkIYIS9MfYy7bPS7crh9sH+82ave6Ge8jlRM7iyB1etYIUhiTe5lIYBPKUwxNWwT
flaClbTG9RNrpnrEHtITvbshPafj+KDF7P092O5H5vSzYE4L3c3gfQRtd6uj5v4yKGLwZXhSfrF1
TmT03bsKJtCVhmza03J50Qx8e0bOC50nOEPaKog8hs1wN9hzRNZRcokFRyalV2t3U9pyV5YLaIjc
WHZLTv3W2kUXIDJxGLNqzMjTL+5ucmyUvN0Z8fpUQBELGka4PcZpPoeu6Pf5sI2RXdfr76KRpquh
lSKsli7fm2pXntFiUEFbu3uVcvjMHiam5sfUE76EoowziLm59WK9lkCWon7rr6AGVT/pddPrVm31
kw4KHRCLYS8KJsTWQrsj6AOspKioB0Uq3utcke6tlRj/0mLXnjYCJ7nvVVBJbKsJcWkf00ZzWoub
0iMfHRRXzcRBt0xSwGwjabx1F8rgNR5zvZrv1n7dXMVuOBUnVHYlXg+o5ObeKSrzwnAzp/FpGaGY
tSSeISN9jlJREz+bf7HRF0HXN9Zn2TSOu5o2/B7JFscVvO15NZr4kmfduMtu9JZi21qFklBzgqaj
fJFHYK9NMb0qGvE86SZtDwDnyojQUsutddG4tbqtzIBub73IryQKjz6qtuUy2iG80e4HPzHLAUMz
IMNhdNj+mZF34Rkn3DnN3ujW2FVJVQmyJrU8s8nt/VpklDFgZk5ST+QHlomFoMTuXE22EqnJCIps
oPzCupQemHNJPB66jEB+AqI3S8M83bTTIR+a8RxnpXUY0vU0Lw430Sqpu7TNZL8ll23XCqQCTHmK
O6+54RVStuf5xODcETgLYMLrRn0NZLyv7tTBZzGr2xA8xzV/7Ld3HuRfLIjGwSwUHnGlk30l1X60
RT6KWTnOA3e4UbNGFc5a3X5hfvSyfLFlGb6Q5Yp+Gc6kxOkO5pxkn81SvekKgQJ6p/4uNovgJlMt
MK3naihU8Vuauq8yhsPbkgNwNAyWm8UgRmfr6qekXw9iyR+SNulczWYsmdv3m8p1Rqvol2DUcwFv
TLZDlcz1/ZSpo5ePwr5j0s0ECeW8xIq93fWiTA9DHD9DO06isZpPZGaorlwoklsVwGYcwMa7RFLT
e2LDVELNM+mIKn9K11Q5xuNG2ikEED9p42+VjECPMVr5Qr1VAipst3enSnoXZK/jqmWzXbpJY5jA
YpVYoa8AU0mvgEtQmiTavvbAecURr30N5WsVhm8auI9c4iSBDZQih8xR1x6Otmo3We2XENbT0k9n
w8otv0aq8tLJMGlOVr+pfE3KLta4dspJMuFq6GQ6ZHkEGG/l5SyfpWJD8LOjQgE+PW/qqz3WdUDi
zkur1JdCsaZo1ucSSp76ggE591VFTJ9SXD40AB5cYuxZx2K79cxROkysoM+zYr5v+vzQASk2hDSg
QzW1T8Kb8jRus+TKamcBH1u1IJ00iIKbk2DzX5uwB6fNKiFdl0KHPrFiUlno0F2N7EbYTa0t0CsI
4/Yon+Zx0Xc9KsYux/V6bIQovHyClDLKi4QuxBYLN8cIiN8qvKSofyGagtUSeXvkCBnDG1Bszr8D
4wecEx+dbrG57fudVEsKCbq6yZgx97oQbAU1p9OCHcCrszoJ2kWADxuU9JKThUIjVr5n5uZopHXh
K3HWeW0vlgAWX+UlJXzuhtgj4jIAki8rE9QyZ1oklurIAvOO/zjebxJFWVO1TTgYwyPTthtsNPHR
6dKtOK6G9Tmpl6CftWRnVsZHn8zwltgNyRnYWDsniNDuxACIl2jr+6JU35qa/yJ+WwtYoMROnUUe
qVa2JyEY7KMMLsoqUgZIzH7yndSuQlKHPke1RKCiVApyJ159lID0LR5WDVKoylOSjaCJLGcngQV2
l2H5orH60MXbvY0f5JGzupfZeRbOhCZ+kNo/BtWIcUOVWCEtVYKjSDwnBydpDdvZGcOuMl9Hdbyq
EEtDTlvrXk8JMohXAb/Q1r1xdqqDETfZEVYKh1Ptpp7NrezPhhIagiN9Y0FMKpNpp3HsiPR1/pEy
fQmtpBe7WhvYPsu++pxnswzJGKKBrcMS6Abx63YQPg0NOdNmIi9HNuUPPWaOIGON4TBmPwCsRwEa
G3HvtCaYs4xTrl7TW2tjeAo40vVIViHzqnbPQzPrdzGCD8Ds+MfMGJyGyjdHsVWuXqe326EdRXPu
iu3VQfHZrRWoG5m5BVeZOHRziFN9jJ2AqOF0+WVhXYhvPUgFUyHk2gjy4SSdhANdc3Piz4MZLk6I
Ao5Ft+5DiCmDN4vqLM9S4a8Moxx7U3uXtdkKSrXOwkyY+EgkxlMWhOo2FYNLA+1ANAaZzEgovuzk
71BnyZyvAdMhzqJigjY5ZNvSusAXhe/oxeR361ZgDxSoWKnyJpRRi9RJts6xAFbJdF13n8aOHaQW
fKcRp9RpMAf9uujOh0TA2s0oxAscHSBww8i9P03F3QRtKaiFvp3aGvRDopXmXa/P5q9lbc37CXEi
KKe1OlszFRInjZj2ZvZQavWbqSSja8nDUS/BmcITDexhvCBQWr7AAYg0Pf2eHAgfmd1VflpSOZkt
qft9mXbuvAkTVGTZX/MJrHEMjhExvUQsqPL2oagk7aw1CVIPk5ngmpTZ05sq98ErvuT1bO1aC8Fu
qDgmuENJgeJkjNBz/FHDdnTyh7JMstErbzChRJu/5rVBPHPKbDyXDawIY4G+Fudm7wtcOpygCkg2
qpH54BxMry+ryVWLcfJG3n6O1YWxU/SkJDhXvxZjU19pc6xnbYVEI8kooyLPAnWV2Yp0mTyaKqVU
GW8IkUJfXZ6glOjvTARYVUxfgwXJJLvCOozXU/f0PNkiiVnZT3sbYvC+fXIyB1vih9XZLraG4aQ2
5kygCANo5Wo3D2Rg6ycDVYt3Lb5uyXDhf6RHwY7LkOH0MOA1PLTq8l3Jw3dNimYoGSOVzwKiSZ5b
9a4i1INikDOy3PSwbqqBjKi4L76XZGFRI3eP+XorWTxtnBVX0RLAVnETR7g7q2vXdA9mynkoG1mA
Wm1LIsOJoTqt9nvmFGwgWIT5dcnIufFlt9gOjHLamxypQSOrSWjReTsQW8DLtJxf3L3tY7ZtTlBq
W/NMj9Nig3N0UF6ktVfAqxZxtSrjgVm177weHhWLZz+msXFvKcI611PzgXs33tEvtu8YtqqjfFi3
E2Wy/Nimy4oiYa+uoysHoQ0IdI7xMmjxNyxC9VKBnr8Wco+GKVtbt9cH4k3apjj2MlSfIs4saPfZ
EjpzP7nZADltmTdQx3kXowfWOSQb+rCDopZ+52gcXZNFcTkNEUlrIKYuiz6xbeYfkqyODCmP8nuS
yZtbtUsf1hIpUo1iDMcZAEXQJb3sylml7o25eWcLA8IqgDxr1arRI4nH3dy3LdJsU+2Z9VoDNDmK
PFojhdKDsuRgH8gVmzBmvsyl25n6NAa4hJlyJmhi3U2dXPsOnUJOqCbI5mzlnDcTjtmRivAgTaCk
inmc9g2DVrux0eYQQk/hJ3/F1edob4vNvqT2xXtJWyqclcII820xdqnSyk/1mn8kUoWzttXyUN/Q
k408fbCnbfDagdcNyiwUS+mcwKvDvAJ07lZOVkSJSWmB5pF5pJqwo0ipFnJKN8j6WiFud4byXtjr
SSWY4HZU5TBuI0BOUw/naoY+rJYwqqaYPY2Xcc+7kEFjtpiXSNqLUqyneubjG20tnwfyunYrh4pO
MPdvib0mSmq3cbJ8J18dUmd1Enys8nemZO/KxEhQ7fSt17R0vFCTvzcKRRfTRXVS2Mg9xMrGowMk
U5HMEH2mtIvMoYp32mSkbs7q4JEygDKjDbCfdFOPZpgOEZk9r5I8Xu2SSlbXS80tBxmKncYxZcBv
iDRsfZW2+GjgHJ8XDaoRiiXLH9UFZ7xBRBqNNMvZOKUOiDy6uFaZ3fhCGeIzb7ziyTPCBagaWqQN
ao86tsldv6i8Dc1g8XQMU7RNBTURAuG1WKUDdOJfU5L9OB07tik/ARYvOcTWb/lfXOs4Rpcf+x+7
cfrAkEQSCt0u3LyiDUNkxFtcpTSBiq19gPHS3at2/TYrqIutKp6GIRYRSUDcoYPye0ZEdyciPV2L
zeX9FuXTcL94QnAmxbI33YzKxmcK1fAXqe1yuFrq4tO+1HaFnsa+3QybJ8XJ/r/vk/+7uYNePdMX
Nz8muQy4eP7N2pKPijBqO3M4ds1gwPc3WpvE07LYQQwD8r//Yf81ZoQ2LYaOm5VGdXDW/VtXmXIc
/gstgn1mWYhct5xkC2BiIicwpZ2m9Nu1ItwttmdGGru2sgxP6co19jdZVs/DaIqJhrf+z6iV//G1
/M/kp7n/333t4R//wd+/mnbtOUWLf/vrP6Kf5vxR/Qz/cfuq//tZ//o1/3hqKv78+6f8y1fwff/5
c/0P8fEvf6GUyARcrp9+ffwZxlL89d35DW+f+f/7wb/9/PVdntb2588/vpqxFrfvltCo++OfH9p/
//kHk43/z6W5ff9/fvD2Gv/848pO/1FkH//lS34+BvHnH6r6d4PBfWYxGHO/uY24a+af20cU8++2
zhWUscuQXImz/4+/1U0v0j//0J2/M6iKUYiIKvmvASBO9399wPo7l13BzI2X2sFSYP/xf174v1ya
/7xUf6vH6r7JajH8+cc/7Sr/6U3A1KHDcWYs7S/LOyW++q/ehHZLrG3q28lTi5aTWtzDho27aMlz
89wq8lPe5OCJGe+669reswACnCtzJtgbyGshnLOmAO8q6V15W1NUO7PUn7IiN8E2T2/92mUBwtMC
hG+zd6NUg9BOBnEeNJu+4yoO9M5tT64zldAfs7mofH/YdYoTbJUh39mbFqHrZU9KsaGDdw5IPL2E
OL1k9l7rNlqr7dTsQ6vb7H23zMey5Dfo1/lgSKwBozBnr+60DUSghpq5SHy9OequoMbakZx0teTz
VnVylOkxmS0TXVuUMHsEobiCPasWAzxoV3hCeSzJe3GXnuzWzC4OKIzAmZOXIq4f9DJ/SYaMb1Lq
QHQRlXpiLKHRQVldFNvvVYTZic8GpyliT+hYCgQx5L0dl6es7Y5JYnRkc6zwP1eG1hHar4YVo8CJ
X0k+fpfy+jvRmq9Rq4D+tafYSXd1Ay+5ak44xx7HqjqU6XLonObZmug5lbb9kuTNM0Mie8cav9C5
ahdFA/VVGMHaL4nXFuEkr/fqSi2axf2MJeUNYMYjkoTgCjk0ibuvRdiPFQYCXTkTsM4nLpnmyYJF
V4knCOzqFHD4Ndk7CRp4pJF5UfX1ecRuMLcvQsLPM5bxZbKbp9602UctEiWB1xodZQY5sIFlTEjP
JZuiWUswBUn145RwbYFaZQyIgXFNa0xN+o/RKOapk8BJT+m1SEsnHAAbs2UAFLZNSQntG+h0NFfd
g20bVYaq+8ymYYGNCy+uajOCcUx7gus6d6ZMo79r3STTJZ8jTEFlGFehRbB3J41PxraKF73nUClj
fTH6hyxR6B0QKbBRY8v0Ka1JTGAvVwOZh6o2HqoAOQGhbqsORb1IbpLQ9RXTotDkXHoq9ITmEJxh
v22HZwRwqNCGyLA1zF9x5gx3STdtbpnqWPUdrAhj+9YUIJsxuqq28PSZKj9RKubTs7TireKF0J33
1hs328gOq+0gFcbYDKphQuJTTpnEUUkpyi4cl4ozVYlULsdIUPW8uezk70xr2X4srSnKCh3DWjgg
hBYKU5WOW68ESh/bYbIIhjOK4rlakzbKIFcxOppcajHy+ycGMnnCvJdR0f+s5L25QdGp4/IntcyH
HDRKlA7pt900yW7O+0tdrTIJAiUd3FtrpNfaCOLO20DQqysxuzR1mb84bs8NwVFuOmntEuY6uCWT
TwlkDrFG5kwuQbROkMuS5Oqi/dXhL/TKtduVmdLCJWJUMJkcuviyyb1D1GuKbrUV35MDIc1wBoIF
7JUnwZ7v+USuSRF/2AxRuYz2kG+gmj/rMAqObx8EeHU+jwJY3qW8yGrfu5qkpWEDC7lMejViKUeb
ql77Rui+wdlfrd6WZezccSR3A7Asy6k07Kgblx32oYLX8TlidPHHHOWbffpDweUbWOlceFmWRhtz
Cb6weD10ih8B0aZBJm0prSLg3EqrpTjrJtYytaQfxsaeUTmVcyDS4qip9b2yTbI7SdNF29C8Vk3Y
kWlB2czQhKAJm4eh0He6ExcnHKnBonUd8MtTxxAdF4TEqHW9UzNk3Gqtr3kS0AUYWQUwrZgZzWQx
cst2VGSRSb07D9xKQKpNd7DT28mxoJqaOIzXjnC5nmeHAg5l2vGhXw/ewgDgjZ8NPJQlJLdr+1wr
LPvzSuphfS7md3keDL/T0DCFM3N8Kh4qJVP3VcwlQpmBrqrZj2Cq00s32My42M4Er0ka6ZWNWP5k
AuvqAgMJP4yzT+bNCgNjqAu6nP3K0SuxEz9sW7PyP3fzUDi71ii+tA3/T8szmamp7tfF8JQOA/d0
w3iUTNT/ffzgJI8qLJbdJrOaa4j9nTXdSXb/OtAhzHXluIgSgPNYZ35SNAa0TAjW5Xo2mvq+tGmv
JWOuuZxRC5ehlTjUdpqy6TRJXZv9lR7q4jPUM3OidxmY7Dyi48/kK9PcTNXLOuRHdYmPyybrQa9P
lQ/kqz/DIuPpWTvfbpUbp7m76/jnONsN3t6mC4sqvyCLn3J9/pYyv8ozfLcog/ShepqW6J8sMunF
5uyHBXtw26RSIyu29mTvWRHhUd/NuhqBPOOpUErupXoz4TdbKQt/2qkhDcuok7NLxnk1wIKJ0Wyi
05oCd6tGGeRzwiiAUWCT6e3lEymUgoKJgCWZNRaNKcyqGpqukX2JEtAnJj//lhOLpUb3CDMOFtLw
OHDgcq8Z19rpbfZEBz5QnFtuTkZ2nVIWYEfNlviTTP/hiD+5uaCDxVPHibb/AB6LSKFnUZGYH4lQ
zNCqKm4stBgkPXwe7RShZ8tAI0D+Vmbd+L3AZNRMkmf0yQJtKGYpWZMzykl36OdXXR30h81+Zql1
3LbjZ5VIUZQhPKuMnaWBIidYb01kBoXb1yR91x2yuYhSck2wKtk+KmwVoEPnfvbXSTSe6Z5XBbGj
lGZ+MeFFRX7+ra7lCc4xG60a2IXluAbzwX6upN6S4RXT+9EMsNckvugVlNM2WQ9TF0M0ySRO845O
aspMS1hZE1ql2K0r2iH4mDt3kZWnPh++MzUevKQi7j1GppjKuD9b0/JE71xxee1/QaUazzT9sjNC
Yj2+cbE0fl1NMXdP9omB4L1Bv3N7eBP32YbvK9agrKAcykP7Rayi4aGocGAU82c9g6qX1i4PU578
Xl6+5c5wdqOirJfKMLh1xdS7emJh3eE4xhy5HCH+2dB5Cx6g7ZxAVGAlV6vdVjStq9uEdo9jO59y
wQnfYOJ+qBmBb3WP+FyPaeO+6etDmhiX1lhW+ogkO2IHOrU5HU8HR+kmGymvzJHcdDCeVma8JWW8
T+v8o5B4U18I0Mh5a5k24HxLQynftYp4t5z+e5rwe8QWQsSEogVvvvGNbVCiKss/1Qyhd3YwnWCN
wTNCP9ffHHRLY0YwFzcAsqSNLIDJhlLAsLKRzl/QyjjvqtZhiY3fGxaAIpNuZq7nJRkqD0B7ikS0
yfhBB7a01XOcoosIkFxczflQ8Vz5BMw2gWk9dLfGEU3Y0jFcTLdFMCSm22uZ7EK7etBNKj17+Bx4
/N5ZgSae4ZfYeaQniBb3vtj0gm9v7YUyN5fJgE3fu/FJ6LS/vtrqZBiXprz/zPXPvPyw07e5v98q
qCIsG/SaCF6u2ZHIrKQLTuBU9zFR5jT95ubqV5u8tISPKmaABbFjxk25yLZfOZ5WhcoN2ka/PbH9
BXmj3o6M3B7kkhuHKIOmz1w5gcPeW/dbakON7sIGf4lWPPYEKoIF23PQPwFSPw/2urNmY58WdLOc
N6mdKLXOOWgKvkcxo9AhFkxN5dE858o37GOJlxyGWnWnVcV0Y4cYr0LRjb6VfwhMs9Qm/qTmQWYu
nkzn0VTetSla4shKPvORhUt5l6B/OcODA62JOVYkuk9bPnXOtOuUS/c4ay21/XI/QjKfuou8Zthz
Gp9mRCjoXVrVcz0lHgF4tHonz6nCTX5F38TDaHimlD5ypUIx536dFKcR+jamGi/cnF2vnud+YJaL
5D525tv2kKEHPluj7SkKsZPWG5lh7ky7u6446v+Wt41yXX1ERw01sw+Ae+0sNnrKm5IcXr7ZoZKm
XWPkd+Wg7mux7bONooIiLzU33xZcGFnxcpLsTOmeLibnomv3qG6euNd/083qJj+mL/7Vkv6lQkKf
owxO+HjE14YzErPVRv5H7Zmrr1phawUiJ+/P38Z9G6d051iZnkFYKt2t6tOUo2z6vePyb7YuIti9
+P3mFH0kgJlSpRyjAR4kGjEY+CFARvPyo/1Qv6krNHJsIIETg30/mcVuzSjk6giuRSHvJumDJM5U
Psu2Z6t3uU6zKMz3GOOLm1sq30+s2UNgYzGWrP0Ea655mQjkT04T1SfVipAijh9uTP0mL49NepnX
k8YMYWY9wb2piAbnfdLrO3z4veInNW++Z0gnCgI67GI5ZOZhWl6rD26WPrSnZ6N9YmntyzAtw7iK
umKn9cxr+BM7g28+0HQlefJWKiaCk2x4604Wx3HgpOfXW2hvF7m8QyXPcSCoUc82PYRd951knqX/
4AHX8NOLgEvWqmRbXWKLswR90n32SP0oKq/aPLXzki3Y0qA3HzfVbY1gsWd2jmN/7D7UO5so3mt5
P11KcHe/WFgzwx3YcGHSk2mcuiwSZNfHNqQFzzB28GoTK8T8gDWT9FVmAIomYOV1tpDlGrdfHOUq
75avP4z0oTvhjquno947J6vbDSnWl8jMd2Z9GDaMxj5C8JrvG3D3xZ0R3+WTwz7tz0oUK3eo+6Ta
ceNtu6r7mpvv/Bc0kQwysI/GNd3f/IPPhupp9RPPSCD1u4mJa3D18alcWXSO1nyonCvxwx4/DI0M
E+cdt1U3fBZKNM/+2ny37NisHfZDVl61GCtF/Xvmeq2332oDsw7stFLvuOsKcdTlxYu3XVFeVSWi
28SNKO5NncfLHd8HAug6zkYh9x+PaCreuM9Q/qt8v4Tx4hqJr1eHuL6vapw2eijx29SAdfaWjU3B
zzaPnnO+XKsziUANp6biuoExiu+H2beNA47mRImKNaj4UyPj+s7F+MoyrzBd+y6p8B27jPQbIWda
OnyU8JCQLMU3J7/XHvEr9xoL/K8kDogKtA1XYu//iJOToeChxRO9t8Wj9FVUvlP9KpjK0TzBHdz5
2n25nJMXKBv9l+PcdTamC+4An4mgLg6a1KPtdOu0Zd4t+Eu6W206ZXgIPnjOmU+ylyAd7rT6oiTB
1u+s0V2zvYnJYAlq8hVotayuZV+mIswIt1C9+ktUj7Zx1+eBml565bjSt6zv+8RvMf0wiEDd84Z0
kv1m7WheKir8PpQpXBUOMgxw7Amn5RfUVE8acPij2/s2Vz9juuRo1meR+evHqkY0qcvBd+wcyZ5V
dXgwnKgQYcHUhCO7W0Uz23NwHWRec+alcW3NgUZYgCm3M0Oom+N4NMfj3ERNezCXzGu57aVnzYkQ
1Shcp/4O86PsBKvxkFlhiqG0jIR2X/GyE7+qcbdTo4XVBxeuaOm3uVbYuHNQPCaLz3NEg71GaB92
MeURsF8p4OlPpGvLb7zG5xUj4CThbAnoqquVb0EYYbGoI1O9u3m4GGnsXxx7z+NuiiOdXHvaFVFT
BE7j38RygE7So8JaneJSN90OZ+0o3ZfYi5fl6mgvqvpkW/6SrUGa2PvhBV+cpPpacdTVSGY/SCMM
hGXmF5Ubj0d2CB5SdAhA08g8uXOnF37/SzbPxXunheX6UtARoP4rvDliwkYeXA3brnytujBuopFt
ZQ0gO3N+2HdSwAWxXnHD9xtLKmuZO3NYi30iV4YDfyuvVnqZ6NjUIcrawB6T5X6lhFXj4UmJ57uC
4kr34f7JtYdwUuo7Ho1VPQD6JWCENWM0PVwmrGvzu/rbpHhibgMnwnSqxCW9OIrXI2pR8nqK5PFI
UUngWOCcYHCytcLK+Sbbu8yvBEg6N6O6h5yE7w3WtngtiGiheW3XlICgPH1hu+sJNIZVHGW4S9Xt
tUvSZREBVdFACAjDfUOomN+GQWBENAwhb2+1+JhaQnbd9CFP73uZTmuE63vGvKE30c0Tz3jNfaHu
bYz2rm5if/OZ7NC6oCJpn8ZTJChT8NZuQRtfVHlnLYdNukuTQ67/nkip0O6qcrcaoaPQf3yo06BR
HqjQKXZ9YnMyPeIxk5bCk+oLFzqu/CG+svcwbVeKACGYMzjaTYrtxLfEnSzv5ObA5iux/VkHJz7N
00c38Nbv89SX8uPwmhfHZuPj4dTvHftSvMbyg48jshyCcdvXe0hxTXO+HSvNje70zhERdcC0HG5m
d+kkK3tpvMMgFrPy5c8rizfDLZySvngU2wkeruOVVWjmZykNtTZYXk37oHee8sR7sfR7Gj9W/qys
YTOEeOB4QYoIkumTwZgbSptu4sDkxI7VWnMwMTw1xT5G3+pDllw1Dtix2b3n6VmRyE04MSwg9+Ek
YbnejX242BEFTcOPYEZD5wkI0jw0YhbSU7N4CChtqG6RMPYGtmvFXazTWPgDQo7+jJflE8lP2zj3
eyUGMDrMnoip6z2WnpLVCf2r8pZj+YQKw+rEc8NGyxNChaAoX5p5azyek/XUqo9UsW5lXqXkaPBf
aBFjGdV4DzAsja9msv/sbQ6b3nTBgX8zaLoClTstLiUzf8bFxHSv77p3ObkOi4udyuyeGelShmvK
Dy8um/asGucEuYHFC+U0IObQNg/IMZRrX0p3Wqyd6Zwpr6hNMLmxQeM74MHJpgvxBPZPwkrc/ais
qMp+PLUhU3UcfHjIJk8fj1xeAuOTQ28c8+2giV2inWoOj/+LuTPZcly5uvOr+AUgAwgEmilJsM9k
dsxugpVVWYk20DcBPP3/sWxpWbI98MwD3bV0S6piMYGIc/b59j72wTHuFV05omZ9qpxj4jghXSVz
WR2fC39l8S1jkbKejRoEZ9tUIc+InN9GaqP+OBuhcrcI7ANLjtCxgvUiQ75REChNGxlx1N9KqHYO
Vhx4CnbB2jgocHu1hIn6THrcLHQ/a8FmR73h5ky/gDQNkGLQButVBncYyQDUeY5HqKlVcEtLOg7l
TuV76I301THvKEioY20Vet07lS3/Kz6MeuKGBr+3zA1DXJp4hA6wUj4jnw52FViLNn66t18dNNjz
uMHVx+PW/qboJO77B0Qa3pnckJJ3ZrKOlI6QSasCTXzpzIsp2mGj7K3lXExnwxryZNrK4qX8W5H4
3RPhkXCOPT+7p+gwPDnlJi0302vyzm+GBakPeTzcL7hyKkEz36h8NV/NV4Tno1+d0Oi4E7Po0tx7
vxfMNU9Rutaon3IzD5tiM1+BE3uO2ntKRpqMaldjUuIC0fXerU5Gy2DA03SCTxZnyGI1lLzBNh6L
A1Q4yNa0UVUT+k51gAJhp3d3ECvpQcD0KbVWa+Pz8EO+sUQyfw8e2QcArdC3ME/FXVmAUpsPNkhz
rPDD0SAOwU0X7hby3tzQMJwr9Ve8rC0Wd+NFXbl3N6j2XUzP0XLIlzU/vMAJn7TeWt/FexmslArt
O0Df9HW2jmAvFE8le5yoamv2EN1ODLxJFPi04Xa7Gt+xymYfkb+hEfSohClmcXKIraFoalZ8I8lG
umS+JMVBDHo18C5GdCb2Af8UTLMIOGvWpdh0zVa3l7G5C54X//aR/AgcbDPXD1PsrDO7o5/PSP9/
9sa3Cr2RNBswlp8hv63TSk9a6k0zXK0x274K8TvQPc8ah959Wi77ycD40IJQWae5Difn4s9PCxlG
RvS4dB8t4wn8rDxROECii4GQAlPnJ5AkP75Ch7pFkffGsSJiFd/3KvPYYyiZZcSFOmxMPawGGPLO
GM+N395HWH6cpWBRabw2q3Xjh4P+yMwNxRxZBLP1awjup8l7aZbxxDh0FZmUkZe2OLOxC/BtplBN
hfVojsmjcHl9zHTznN5H9bDu/fw4NMsLdrgNRuiTXE5BOoQo04dhzs5xk12sGz+KY17q9kkUsNAZ
cS3MrhQh9DDtSBsK6ZLGf1vdEwdh8fPRT2afe8T2bUih6w/9fMAtIRh3LVnYUFHKElmnzfM6FBoe
BDjnJ7K6dlvopz4w+y3JWk+pUq+zjRImpfEeJB99EZUUOYFxNmOKbcru1mW+wLQD40Rk8jKV5YBd
Z5RH3bsH22UOCxBzVy9Tfm6wLIcTpra1m9k1HEj2Y9fC2wa18eV+B5y1dWb3q24EwbUskjRS/V37
6jS2w0M1dHsjS679jNljtjKolPkzdrjU89I8ZcKjL6x55WJOnOYT+wTN0BxQxdr1oUG/ROa/lT+u
AlFfWYa4ZjDTe3ao4DEPxgUAtgDNteRpcZEqxYy5upprZjzpn1HmHJoyu+ZuIUORJdwldrpxbPXs
2vFDbPy0WXP1wEkTcSrr4a4f3qVQD8Og13OFedqOkXNg1nesX3+wqs66d2xzR53I0tukNLZD7nVr
Z8kELQ/TVrLJj7VyERfhwNemO2B4iWg/U49jvqkoovKSFQUjm6+a5CEa+wBrDphfFmFTVwG1cMBt
7etyb+e/J+X6G5dvgiHZ8JNU30mbyscuwaAvSpeBro880uVXtoJgtk6rdd/Ad1ky3y+N9ydParGe
53jdD+xS1fO0LiaSPkYLJvlmr1xXBdb8pfCvGRmU66a82TApkRyPCtZiLdfOlOkudjZmGzx5U3Bg
iDDTW6vDSN49VVfyhncafyjDI/pE4lJE3yqq8fE42Nmb5VWc14apoGzqCWyLsYGtIGVSx3yRHRys
GKTDdKm9X4KPWsjfqjf1yinoyMI2z86BQPdmnyGOohoJtMwAiCLxCbT1pyhLpCtkd4Y29eeSOlwh
QQyxePN/NPawb+rxUThJgkHLQcxl6GpIAPFbvSbsXxhE9ypziD6Yqe9y3KEu+MTKytCzyyTDrTJk
0XFEq/Y7tS2S/NUS1TUFT5sIEcQV5+mVrxdI04RdUjgg+ckGqH1V9+rnql1XFTcGYmndq+TYuB33
ucHjPPmvE9umGIDxmjUDUaZ+coiE+ctMqSZmTCvsZDuwUZQ2SGIhZMCDlc4gjMfPTGwe1jV+cI2C
mASdU2uMzAxsFFvcmlyPmXnyb7DhmC71Nur1i8wjtGE1fxctC6tlnx8z38OIZ3k4bjz1nRdWufV0
ww60LtmOLAnZkkBOTTCgEZS+IdcM7a/R1PrUixCzlfVOKJu/MRnAbC0vnHt9VgM2zg4EDR+YPsvb
393T7eeiotBrM+5icih7n2suH9WrN8hnrUDjAi77CqOPjdVkM/SAfIln3xO7/DM0dO8B7lvtMVV2
p9Lh+NOMFfiyIkgFg/nDzIHiJj0Lphb12RlXu8r3HHI/btoerKShsasatW4CTnaLFOAkLgTThmzX
zTG+BsrkNrs4yh4Zlru3fBNm6B3u+UB3KxNVeltM44NfzBc9IjKxUtmbuLjxvvh78WilxSsG1UtB
jsIumpFoopmPNGIMEQFuqLhSp96af+GR3k1SJfzNzHtJaC/OsPze6/SP43Fz9E4cdkP3JJfs1Hpe
t5mttIGmVO9uilDASD/Cc01guJNCSeSaUh+YnreTgf6KMI+14C1cscYSJBkv6srz/K0YHqLCacIk
uelAXnpyblNMNc9vkWM8GI16jzLNgjniJLgAqayDuyoyI+qxrt2MmkfIbW0MaUV6Lv0cfcdSqz5v
BmyTIKeqprBIMPZvmnzLzHPrlkyGEpm8S+92alu3GIa6vS5ztetNHxth/mzc8MGEvGBKV0ziQvqc
qgULMBvuQNudLguZU0c25b6yrbw+xnP52lUVsiAyzeBU2yzhcnPcOJxmhCMCTu5ZNEarZKWCmB2U
d5nhKMJYZ2Nt3GDqeDYC45NFriviVMyIkmBIxTFvfOLXcucV+ukyCesj6Ycv6aljZnZ7qamHWPIM
Fbkm6zk71yaTWvHWShTgNmFxeCMLXnU/26nyQ3jkdNS6/MTcuKxBNo5T1j20JQpV3vSbrK6vSS6/
v3yz/LTamSmV9fE3xACkmGu2zt90Tstf1jm+GjhNh0KtiJGnzJxm262aHdn5cq8fo1kEG6sJMoql
l9QkPnJK+3eukIVN5tUvNQbX2G6M49DeARsW/DxthGsleWVMps2OjH2G78mB6HGfcCn2SARjea4E
+9iD+XOwvSpkzSUSnGz3JPv0G+mry7AYG1FZ+YFUxV9lX0DFcpKluOCrqf09R3iHU2ekh86emUM+
TnP82yOxgABB9L3GRtidHDxUveeuSrH8BiD3b0PtjUqK4QB6/tpabDu1xgg1yCmNDU60+zpb2rUi
jYQLg0x3btJ44Q6YfXkmVe43PsxDWwE+2Q06lorHe091ww7uOnScpD2QAoVqCq9plf3DYtsb2+YP
lcI2dnFFtzMMkcfzi0EQ1turrH1Kn6Ran51Oi4SI8PR+jBK5gv70iSaFduH9mp2Hxo5MOnn3MyqN
x1Hg1m3rtzhe/oBU2AxYGFjAVflY8eYmb9aNaPV6YczjWpA/Rc/UoymeoWeQSHKApjHwvpR2nI0R
T8h687aV7C/xe9oNhu7nwvS+J5zAq5q/SbMePcaBJntVNq4lJ3yRU43UJbLb9mN74/r6JYgZS/W1
/WtKrASnafnVABeFHfHYq26eQiB8WqYOLReUlxE6p5uOUqDpcia1dyxfC7YY7W3ZvjjNGG+1UZGq
UnFPNr/NMh9DrvlpDTP45rTOKckgrbVFnmFv9cNJqeDccKXtZQkHO03lBPVgen9715Jc3E22eBPu
Kq5EI7qysquK/Z8oLp6WRp+91gc68bBfacJ3yLc9EeRFKsMy3Aa9GKHGxNs5KM0Fgxch48+i/Fbu
WuFfPcTNNemq5GA0BMdATEMGGq94HvAD2OXCVcu13UrZr6FpcNIo7q+s22UD0l+s92wKwGackE9R
TYDOfclwbp6TeFf8cgZXbaa03MdpaqxN6GXbFF8+fa9tWGmoF95dkd84qdifGKFM23jC2xYk74HV
GKtKx9+1uMU8xgL6PSbArkTsMwyamjNJZfFmyamWRB88RP7w4AUxOHPz7syFFTIYpbN0oje/du+b
njgWM2u8VXD1S+TWtsdp+BgMA51M2r0ueAkYH158b0Yjtatw0TYzczMDYd/j3eaJ1P1H7rC42oy8
vSAVlu7NGveebMK5Rm8S7XXU3bmtyo889S6Tm5xBk74bow+nCLG/PPUlamzjoJTEcnztWQu/hT5g
XWDzLnyqySW3+3XhvtcSfNtjaMr+b0zGdOg6ifBojlzdRhZv5xSAP3a8GBKqcdceX1fHq5e1ZP30
jriryqEkDwqpQGIkpEq0D3XyMS3vVjbWYRcBe9X5a1KeKls9xjN+g9iTzP97s6PoFYdG3q74iuQV
QkXXCp6S5En89SOVK8HCpAjELNMxluVlafU510G/gfCPV1nqfGoXH9PNtmkm9amsaobrwjLhzead
OYjnYSbhccGq1Sm0/iFtnmfdXUGYj4lNy9Y7DIuU3W0dzB6k0vhlZYaOUb/5Wq1t0CoeCFZuW/H8
SMoetkl/2EiT4Urb+KemKSIGLfg5KsSgWtNBTxPNREAaqqvFTrBNfcQGeT92AXdV0obKYAwjxXwc
jaE9g1NbTK4MOGoWVysLQKbnZth0rf7dN160AwMumTsFTGlU3Z1kPNKW9YEXkhj1x8Ujc4w8ebBK
29gbbfG1jHWwEVMT5uQhmO4ot2xSQ0wnlwI2j++6aSNj5ySyPc3a6LZLG50HPAIE3BE22oshQYZI
htOKFcIV/ZnOTqZuDjmrMAlwKZ+cajlIo6tDZ27WpjGVe3diJRU+rc5aUFjj8QvwsF7DsOp9MrBW
TEwkfXduVW9pa7fllHvnOEGggzB4cIasvJtQ6fxA3eep2R2DMgXIcic0lUrueihco0niYzMwavPd
3wDY8bHARbjHaXyyLLqQRAYZy1CjWyLr8hyoKdjqmIKbjC2mJ0KvIW+7/SiaYB1rpz9WA0KbzS7X
pySg18qS1DyCpA3FNa6HDVFBmN+Iyyn2rj+GY5Ul+xgpo5pq58nFRogBlFghNYpN6ZXGnWA76pYF
NcQ03XyAEsP+lsVSe/bE3rQXsKlsyQtwYjusAu8SEeB9xyB85+XTfKlvz3fDsdRWhHNxXjdhN1Iq
mlFGs2WL3d8/otRBu5Up40iaR7FV+dkQzoL8mjX4G6x8i8FR74rO+sRFld/XXfPTR/oJQFNyrnEt
EaQ0bskI8ah5K8JyFuZYsPspbyWHle1aA4oTbmoXEdk323A02eo3K31kpT1bI7z2wFmJEXsINvEw
40r2YQ9rr6bUKYh5c0f/q4nYPzjqDPdeDQs4xR35ZalcL5bXczNP49mzx33slvQnhkIRnJo7yGwb
UaavDmLMv3yFfJtbKg5x7k/kFa/xsM2HqoruY7kwiszbbGtXGRRGAQqVcOp5KjmQJ1Ecqls/Nt4Q
3LkXgKzNp6EBH7CUlvCJOGaUHVl7NSU4FBIzzDuz2qRdoLeyxslszD4AL5s/NoQB6dBNHe8FpzT2
u+AoPaf/6oZ010zRDv+y++ViVRLklH0JcATVwox1bjpdyAdXpxpzKV9RuRut3DmNRQexJliQUiEv
FWpmihxQlBJmthr5HfZFp1ijuPj8u1SQGGOOz2mp93D6VK0FyAvv8Y83Mz3vvB8bIn3v9HtTYSoS
Wf+L5Jy3QKETFrY/w1WLl7ERvycw2nwqd7Vjeiep4yNnpANWnR75EuELmoqUC396aUu33wFgXQYg
ATNmgYvXT+9tM5chVmAyAh0c/hEpMzm1CqxRtera/IyVG2eqZpzniOXH9csgTHqdozdSOGGJ/Uki
WsSZQ28bdwcnNd6czsmopVUWxvhWlp7P23iOInwE/n8Mhn2PS+mQ1kdB7b8WbnXEDLYgFiCIpRql
oXSOdc0wr5hisu8o3RPXI1yGDxwty3TJyPmhWWp/dwm/NgYEdlmZpsBPymSd46GhkcEz05XO1suZ
aZtIIHFnHwMDpTmejGBnRN6JBrldLeLkOem8vS2a3vcBE5JMW/RHVsJsp2tYs7Ew5bVTXIozqHCf
g28wtXaDarz4sWaEwmC1JUUrDdh4XJYRj6Ms3oiD2A8lTNSQbQrCnzaFwYQgGIuHxYA8S1v55qJV
gMi4e3/GIp5wc5N89Rz1XbRP3S9p3r60qh5IP4zOphrwEZvFoQunRuV8/JlmJeouwRTNl2KnVLcl
h2vneOimc5ESzIB4CLjC3uiKOg2x/2+qQT6ci6bZNoN4CgKISYMc/31j1IeYJLytY3g8faBneQnT
3bnJoUfa8xgPkjnV7CWuPSCNYgld5WNDi3x7XdGehKBmWxnjG08nBwVjKpuwb4gZ6gFgIlcvxzL+
M3SxeuUy21l46lde6d7YQ7PcS/pUog/kvkiYR3olXWlG7OrKmx5HS7+UZKo8su74kd8aStiyYwZ4
3Rv3fvwyoJIT+TJzM5dEA+7wC5Rrs2BYWeBF5GHQWOZ5Dk6meQvn6DgkejM9tPNYPutqiw2hfPBq
EsRyAE/DG96DtsgZrsfkspHRDZBgjCvL6d7w9jmAkxkuN5J7NkvWs4J8Qi+IWgfCvwaBwzhAbWgD
+bCF2XBi5HQQklEkH6nnQnS1xlcy8JiaLCxfkY585TiY6wUvN7HCYWNTTGJpgySwdlJ1t0Rqboko
pXCQLQ9GSoTN6E1sQYtJFfNwkzY06n2qT6Ra7cDGgVsLUptSPkqBXWjfRXLVk2LD4ameWo94IncG
XpWzfvOUNe8YHZhXYzTdOyfhC0vTdtkRgDqfF6YAS6qwexjAwIVaukPhM1VIAkwv8N/R9q/P6X9a
rv7NT/QvE9d/Wr3+zy6uf7N93aW/CY6ufvq/Zq5//U7/YQf7v3nG/n80hKGTElH+3//pvPrfLGH3
NxfXf7v7+v3nm72y/+4M+x//3z9ff71h4h8mkLcgR1hwa7Mi45/eMNv8B05OjMue5eMPu/m8/uUN
s/8hsJGx2jZwBK4+wS/90x1m/sN3TZL2A7acsvPbk/8v7jCLWBrcX/+LO4zEjID1YCZeNCcQfL7/
cDQOViZG20HdaAMdjm4MYzPht2e5DgosgZ3twwCiFUwZUbb+SSI+zQaNX3Vrl1g1pE0u5Or2PPbM
Nf1quAxG8inte2PMrrJf3tlawSgWa48XR/c9SAUySTtrTaIWcjKi8Lu/NOdiPffmzWSBsaWck5NU
0a5QUbfFDHRH1sg+mAJ6pzwLQuihicVY4eDNbDYJ9H1kVv1hNNjLm3YvUwasaEZWtbUl92JsU40a
i3rtNWu9pNkbrCbAfa9yNFc3+BJIiBv3lg5FQMIeddxbGTXRR4sOXhhXrZPZ+m029Z0p7Z8a4rZO
Mn1U+pxWeLjb6CkS1FIOK4IBiJqUG5i3NZlnfheGAby3JVkUBCWtvY+pBl8algAHHv3eSj4PGik0
0NFHCty/mqupYda2PCJWTfWkQD2xli6/4zjD3+DqO+CvyTXhsHSBktUa1sZo9lNvv4qCqsBquwur
gmHds8fS0hWglP8gJDmXXC0nyogVowi4xfEhM2An0xTd1+Ae6pzKAkCgJRZi+OQW/zInlEQI9oRc
gi2766qNpYtz5DQvNPmnfgQhMD6tPniV9CYJ4QnYW97auv3VpPHZZE0RwuKTMlh5geT4LJlhyuXO
yugKdRtfCEQ7G6ZxtpkZqIyYV9KI6MDuR8uL976f48MwgxfZ0AMu7m8Zja+ph6gpHUL3AE5MJpwE
0xBgqOI74/bTNJ3uQRXWHlIAybh8nHoWF002dqKZwYM5fXluQ94fy0AtH/yKmQB6K2cZGJ+61mP+
jI3mQI49DGS3U3p6SBN+RFFtngeTnoI8j+ca1Y9NfthUBqSHPglVgjcmmvxnbI37iR3NA1zmksPv
9VaxnsCJSH7MTsq8ZWlSQJZVCktufZYid7G4H0mIorykySG789la7GpdRuT6poo2MmYMZ4zTm5is
twaXm8esbBLuDhMaasvwMqQWaizBAgV83fjRxVwIuRt/YYY/LBXyXmb7v8rSuiovDo1MuyQFjC8y
Zoo7m9NRjuOuBc4oON1gJND84gVRpQT9Scj6cBvnt6Hx8/TjLVXBWbsTkm3a1azfYlART9e/v0o+
EBIYEgwJnAU1SVBj1RE7zGhHY8K9OZTm90BoQOJHJ2wcSKXdRNFLXKxd/Jq87sP0xx/fmX+lvP4C
ayjRtQEqF12NXR1LlzLRydUDO1SR/nx9QTr0yPzEMonpf7W0/daTQH2je6NzB2YRIudtM8dheyvu
5gBocozOU7aEtpweHa+7k3i7LDM5JZN5JGLpS45pt3qtFsbUiZ2f9ezcLTFYcOIfHFKJNeKYFVmv
s4OZQhDsoRxCBUrSu1b2DFTmx+mNunTWbLcGuBBvI5aJlckfzuCKv34EUnJ7u+veDCOiHguHHqot
sEzgALjYGv4nCIKVo+MN2c7UPN6OYIxxzX/xVsSXhU0g8SPK6VpLxgFUTjilDP2Aj/cp8xIoNhPX
fEHjXCTAeIP5msdQfwZ/O92jJQQL7u+bdpUV5Kvl7GGd66uP0E262I+tXRP0jyFdh0ONtVDrHBff
KskbQeBluWdhwjFzsx+nMTQHdHMeah+BVJnFejHRynNIuZbRXN/Nf6plskMii5+AMu1b3JmbrJdF
wl5V2aW0eySisYSOIAvJ7UqasNrc5UtOhS7it7JmqIgFaGUHXbdZJrnLBfqAjiNjXX8MyuRjNh9l
5P3RJabC9tnQDF0IJfiiWwAWpmSkioJ5We5JqcXld8NVYkkDS3ZpL+FUAtxUKXcAACwvGNHar1lm
nZbFLgktRnyesuBxbhoEp9a2Q+3u0bFsODWk67kyf83OZ5TFYPcmzUVvZCdnGI2DjxiKEdPkJoHx
EEhtA3Mel/g0gtX1vclGqFVamn8iJ8cNAMG4jN+zn7LLtQM+mjKuSVRsiFtmyB5ni293r0hhJFr0
DgnC+lrwj1WnGesYKbTrkj4FdTeta1PviJngP9PRcZORzornPapCAvvo23AJ00oaL76EkOBY+LCa
R5MbAOsQvrXOe88Us/EK0zJhxHhBGIWvPFE/+05NBJtlHjtyZLn8ZmYaREMF4lc3FOXG1aTqsHUK
XyvcozNG94ykzsLnielcsv+m7IyZ9Ewc+Rcxob+H5Igt74/XXHoh3tFkH4YlZ56rCFJ2mk9L9vxU
pHrzhulF2vmpcz96uby20MoW+zmwUacRr5+/po/a5Eb9UkfFtx1QLycVgoJnt2z60ul2sdtzBiDd
WIowc/R+5CUQqrE+1HV5Jdxn4qznG0k7/ZolA6w4BCHbMb5dDe7oVuZGCgCVkTNzzRsgMTCvYnYt
Yzcu70d3qvGKcGF7QU7JbiBl1v5X0i1X1mPjh6j6F9chC9ZiesfE4b6OO1AhQVTyWDh3wwxC1bhI
G1nXQ8Vbp2KBORQK2iOO/G/bQNBE0k6LE8bnNW7mCeMC7YkfMEMwCxh6ibUFBQrWBsEeH7V98ToU
3NHjMwdSf/aueQJPcJPlhXx8flpGciah5m40LvESPMZVcwMUbiPKUb8Gyv5TYq5h2KCeSIW947jb
6fhVdya7TeUr46gX13WOEzAWSY0bbqfaS16QG0gfSqxdYHSPkeNcszcgICygtUHn5kIU9UW+Q9M4
kq2K2O+bAa/gAP+U9ReWuvIIlzxiKbXlLGFWEh0wPWvv4q56c3JQDy8vUYHIFdSRccJORSIdO2MU
0Ki17HyrOsT2+9+iDBF67JKQAfywjkpzW9XgApl3rgoC98X4pM1aMu1KtlGpf3d+8dyY9btu8m8/
fZUpGxuH7KfvJEMfjYHGqttLvzCjEYRrMMy4Y7MEBAQ1bOAWP1nGTzz2IQuUA7rWZGITEZe3gppB
D7AbRLPmqSEuYa0sYwyLbuSUbeoDVd47kbOXitDbcChx3BvMzDgbuMvi53SIHyZT3hV1ETAWgXqJ
x80gYZVL3/kwHOClPv7h5sP8CVaz2PWvKLBeprm+3MpElboHFrK+6IqzR8vghqBURKo2CEekAWa3
4R29ApEEM86wmrjjQl+JbIVd8oAE2xRbau9Y8D/ud58qLEnL0em5mKtk+eO3tPYurmBM0Z+22E7F
LtLVk9FS4taqJV/EKxOUJPm0jKzSqfHs+4V5S1bK3jwudqs8Zv1Y7GyUo46QmJ2xNH+IDE/DxJ2G
be/CXhVOfK4mwSG2lMTOUPtuGubgDBCiIiTL/sPIVBqmhFMwnDK9PazAxRbflkdUcdYZRD6BuXuW
xTMw7nXhwgdSzXnxkmw6A7CpJisVAe9mDEYV2tb7qVyIBe/lKS+URYYse+DNHlNBFtmH1oMJ7fJ6
00yw1EahlzCe8pdYI30Ihn9jHy3rOuZkD3T9NNtY3vQABNNZ8zegNJFouCTchYzxzF/2VeTfBZTc
aM/ttEkj8imoREK3z65xwvYHsG17ifGc1gnvrvWhFp60fGpQNgcuUiqUdY5arusYXlU5zy5R5fBW
IsdoFhvMszGHjfoQBBSBZy8n4ULYjyaBcuvZWC7j5Ki9P1BZWBZlSMxZ3hLLm9z0wLxe8O2NKl3D
C3y7HgObQSq8Ibjt7dmZt0tZL5sA9aU1vQEvOx5xo9oowTksZ+M4igzvTWWe4lt5OtySjcVyp6Nb
AaQ0NBYpUwabOsOdKVgb7NgGTPIYXbuMSKpKPmRM8yr24K6IbNDEyO6mxfqGthErrMn5mljxQ4Wm
MbvDY86LPQMteP5iEsqQTLuhkx8SL9bGaHlnWQSCnNpYICqIxdlis1yAm8AYpqNSTzNLEvLbRLzK
8ag4g/O+VNFj6RWPKVHWyHkgHjPMV9F+9ikBczxWFB3dczWR84SgujgIj07Dz8UGkyHg28X6L9rb
X4utUVVO0Oow4Ggp1IrtZT3Z0HxeX1Lxszx2Wg85CxWaaDbWiTHrMBVAN6z16wHbbwFlDIPnFPuZ
4Z7F4N03g7IY+Jvj3ufUzC3nbirKV7aAbLU3nGSJf9WdWujPwAzTgjHPxMk9GhWtg8B0kmpwmZYf
pbNyAx7qpMAPKfJ3g2ziMBgxJhAlZO1mrHTO4vxZmvEG/zOkBmGgthyn9GAS4KUmWPzIu0sm9g/a
UteHaAzCIEVzbQg4O5h9y0IiNg+IagwuBZ6kss+yU58EO0dVyS7NgepTh7x3HrQyYDWEviV5VT32
+qhMryXTy5nV7qyqvCR/SQISrS4tTROBMPOp8XeOOxIliuKtSrqUmtUdTPxGa1P75qPOaH67Au9G
Mz9knjWeCbtqc3aqVBgxWNo1b9EjiUqmVYmtLrv/+48lY2zDMopkHwH1kPnQY7EmdGUshmFbquld
jFZ8KByzONflW3MT2CX2a47QaU0mI1ebCrJqyyYeptDKvnOK3P0kg2W0eaNq7x4G5DCi04GVnG3R
F6+dmH7xo213pLnV25Lw/TWrWe58hoSbgHCALXgMqLPcTwXWVi7mBWvfPD/GQ9yi/d+ReTlxAWXN
d9Q82m5ZX+2puc/SOTh7vfxDdgkmZzsdV8Y1jzMQFS7oVpDOMNbWVhjGHwzEL0x7KXwgY9bWgB9q
wKbJSUs7ZZpNSIhFwRpI1jJQ0g02Q+s6fusI0VzJgbUfbTM86ZmMhFFes8J6R+t/6lGzVwGLRsYm
fuwakknL9NuZvCfleyQHyjuddY9DFIyPyhm2ttADxonqWcb2teLoRQrb5yY9rbghMk26k/WNE/GN
bUmKMi5qO4z9+bHtfZxMpPVhrzc3nQgoEseafRBjTXC9++HXcxcaytDh7HhPZZNCd/dksmaFuy99
yqR2aCU6CEtBooqVSlzj6UhkjMh8/MXaftcJ53csmpIaL/tiZCKO5aM9Mz72TfFjSJC50pKQy4jy
1OEoubSXTVwUYVKxR6UX43b02nthslLAlpeURrCxxZEnj+VTHISy+nA8LL9GMbfbyY9/5Sy7atpl
TZTX7z5Xn7Y33Pez83s2mg9rNDD4l8NPbLBjqL7m9MyMob6SyWBRxS7vcCaQij2t7YnqAwhtHQVu
eYAy+TNZRbenOcnK9FKNnPy+t3KVITCtVi8Exp7FUn6PtDgBaB3MIyGqmlyMeAEwCTrm3AkDxLgk
IQlhgGpgRpCiURn/i70z2XEdy7LsF9FB8l52U/WSyUwymWTdhLCW7WXff30uusMDEYHKSuQkkQXU
JBDh/l68ZxKbc/fZe20yVzSpMfmLAnQ7fEsK+DZae7Ky7p3jIMMoW+ENCpquaes4WVlh6OzYNy1V
48eIPHhaNYIxgdE8Dan+BC4jXpQtyOHKhV8dR9PKKSmtMloOnQ24nE6O9SqPVbnzfedm1bG+Mftj
NbnfYbeWDym7pbBAhoGU6S1VzZjkyBD4fhiZGyR3nphIk3buyL1v2R9+nFoHpcsjArokpORyzGnG
7y7RpjvoHoDaCeUlgXeNCGAPKTzTzBbQMlIimnb5EdjV72Q6Z+mKjeFP2B9nInotZwpzC3LB8OOW
qZEAdOOM7Go5SY3qwFkasX2kkqtZ84+a0PnKcx5lnPf82d0azl7XqC8uFdNfbxmPraoFCZXuarfO
uwHcnTg5iAawJox/utwn1VNSl8UliZN9VrnTamoEG16wR6QfK2vrRKRLhf3tTB6tKH713En8X4JO
VQpWtrLPicRF2FWsQT2mLhEvpzO//LGsl5lVX6NweO8sGuWMBjZWTRfRmiTGawpyav0/uyX437gA
mBtI/3P5/xj9fIXNT1Y3P9G/keT4fX9J/wDexCyvU/NpO4Zw7X9g4bw/gMIxGkhAgtLTTfFPWDjn
D9MRltSlZ7vzwgBa29/Sv/MHVkG8vzakFFu3pPPfkf69udb9n4R/3bCR/XUXQAl/jpTWv5UPtnoP
crAqefWaisvMHuu71hFMcRzQ8+yxw6eJWa9BUysEswR5amVxiselQnhB4g6rh9xAbly6E5gj0A+j
R1yYWQaHqoOLvSAHKTCMxkbJZT/qG5iSEvEHu3ITfNIis/Pabu1CWF8SYTkGgo2qsq2TZ5N+Sqga
ihuW23PvnSutXeBNgoyqfciUehlQDgjDUPpdTdwv2B5mrexeo14E1RXkb2CtspR8ZWR44SJIzOQx
dt2FPVsotUa6xG079xKo/NeldtEwJhAFXX2WGbPqoFLuKkoDiObJfo/g81mmOOmdJrokpkONKlOg
7Vg2cQf8aS7vEZH0W9dN5Yk7L0ZHwxFm5MPZO2hajgdybpVIjJ7zpsCvnGu4Db0WPdyfLW8aiZBF
oe0sLT9iNBjuR0XvInDYvwoe//8i7/pfkR256/4v93E7/KjPvK2Cf2U78pv+uontPyzTZdOmmyzo
uDEFt/dfbEfrD0dIS6LTeqZw5hvyH/s7S//D4MaiiZULwfRMj/+7v29i7n2oQQ6PBY8meYN93N87
xn/Zxv6f6Y70v//7Xcydy73Lk8Z1aFDXdf79P/Um05zECaed9bwaOu6QQACYVddGBbhRy/IuMpN8
F+c9azMbn7qRE+On64kN0y7GobBW7JyWvGjXsiLmQwtptkmE96X51UtoKA4eCc79moZFQqgI48rz
H8gqELLUgRzmaAsaU/fSQ9dvnfqxT5rVpAHcnQyAC5aoQRoMbxVBprLQvzmcVvQqzYl2wEvNJiwJ
NrlW9Es3JE6maecmTb42wplQKIhBSvcTEX4ZmYa5p9PvsUjZk4ecnK2AAxLdibd6zsR08Is0LRuW
lo8Fjvdzlfpnp1UPPvjrFSWUJzxib54TPUSpt8fHu42FtQMBdj9k9kFjJXdqfHsdWCUo76zTl4Yf
vFGLjFmJiczHrpQJRlmI/+gwWb6OMqLRuXbxWh4CXg6wgc7RZRZgjOmUCTUrowINsvByKKAJFbnz
bQwsL92A+KczheA1GvmJDoil1tcZlrX8s+1LOG4iEYiWPe5sK78ECewc8QuHfJPr1dUb9c9QyH5b
Nf1+fqBRIYWbt53lRbVpPZsgqxNhGQlzjtc1u9imDr7TFpxKG/Y5m7ABWjmrPanGG+uYYxpDuA8w
IGfyNSVZHCm2cHSi8PesgYOHv46jfwI6XIRE2LsqPyZReXUsDLOZ0V/rwX7WFZ12xeRDXyDKuQ6C
lKAiP2hf21QWtM0xMabvys9OmPB2FWYkCPXmwgzWtnD4AMF/kgdyP8AR+t9em6NRFyEvDeeKR/Mb
66a+5B1VsrZxXyJZfRCo4+NxinMb4PJwi7YCxcI1r8ypv88qBFacP/Li6oy3VdvIjcKra3vkATkN
su8DpB9EBefF3rllOoOgi8EHtwuHVl51mwqHFjIwKxCTJceESZyoc6dw3RqsLgyU5+RRZ/OZvPK6
zDYUGT4brtB2oSlg0pMBquQ+6D2Cm8AtaU5Y1VZxaQdEQ8J0SdCgX2SkSdqpQyjrZihCv53yCkWj
43xWyVs51MBliupZjFB+u44tT/yVFeOjY/a7yCtvIh5xOQFpSWsAHXprPdttftU7qBEo+4ey947u
kFzSsHs2oUe5vUTLqK59cXTDiJPgF8gqY9l1tHRMbLAN0AUm1RfkI+z7Lqtf3A6YnSqfPZOKLRbf
C5ofdpGPiCh9xX7I6F54SwHw0+aesvKpNkpiQnV338zJxhDzUjaUh8SoP1nsgHXAZFfgVLLmv3bs
pqB6gO7pdH5TPvAGY3A7CDzu4UPKMcIvSRTEKdg+NiHrtsRZYLjNe2DEBz6e1WRFH1TyLVgFh0Ph
A5RfwXcNXHVoOagRMRo50njGZ9VFSOsK43si11qQ3SzEZvozZ5ptuaWkD1Q2luh0sL4osSOE5Q06
Xj2MPKNjz6kI70Rr4SuVTua6TpJ7ixPXndHTmETlLFztcmU342vQw/sJBigHcnaFSQm+Pf2IDU7e
Uxy+hDXVCakb12uvat+SXD/MNu2UAyxVt+dA4sbSyg54EQFUBP1Nq2k8R8bpOErzEE5lxAcUBeAh
rRmII+/xK4UnQ6OVNHZIOJdcf4shv2s8cCe4xMC3DGiIXkooAtReNex7lkn8Q/Wq3UfcDgRrDCRQ
ODFd2P82HCiXXi8N1O7yqZmGEXqVTy4d6xX0b3ZvkDEcSFHDsFddfB6qWaV0SYfVvW0+VKoBdZFv
BbnhrMofW9sgtM/3gZZGgo1+zga3ZJk5jIVYdH3mqKhz32vdekuC4JP3ztF3osd8IN/R9NO1JtbN
h0mVA2yZwl5EQm6SSTprMcsQnJV3mp7AyapQMiYMjgvA5LiqAFRZJdHMOMniI6d/htQ11SjuPmzp
9ypt/Smj/nPVRQXHrVx/MaoZLRE8NIyKQnFU1RJvadRODSG/Q6PTzzbC/4JilJaySv/ShDyQjelj
jIerYbDfbyKqleGYwTKM09fI6sEuhgSxE0xcPIH8jet3Wzsp/zSd6xhBik1uuRMLV4zFmgFDnZpX
BIE6YNYro6NMWjArRrX34U4WYwk9ZCIYqgFN3dIMBg21jTZlwaxZgBUxHQJq5pAdwqrvH4Ry3IMQ
DONKd3fQrdiguDR8wqdm3wUFBQRpeiLBCI+L6YRS3/HOMnwEcpwvuojvK4Qkyp3LQyuAOZko+qsg
UMvu0Xejc4TX5xCGxZvu2S9xSFSuzOpgizSyNwvvl1fBA8E2Rv386ivS0VFGhH1IDfQn2ZlL0/sI
svpkR8AmBNHw5zz171qtPVu+/z3F7mOTmGuPnrMowpKOPPAalD16dID8FrXTzQFbiPdu34ORShla
2MXwJnXCeGEV4iuqpbGK0GcCjQVsb7WXSbcVQczpjiwlZJjhBGd+y4aTfXud/eYpxAQ3rTQUrTmq
QLCXWh3/K3Y0kKRJN4fSP/LWgOY/VxjH4a8VBK8wYVdxZz8HmiCBKjqIzGABvOaYj6zEB0+Rovbq
tz8LqzOk83Vs95e0NY//s8fqf7Ho/b9kvrM49P7nMzuIj2947P8ysM+/46+BXTB7M0BI3bDceSC2
/jGwm/YfmPqYvG346pZh2fyev2Hs7h+cww2mAdMycOW5HMj/HtgtbHqckDHwucZ8TDb+OwM7LQFi
pvb/88HbmvOApk4+ij8Ic+C/U/17Cicw2hAuJyN1RwWnxsjO2AlfUkEdKUD8sXgBGFTBN/NaNH5h
w2cq4EoRPOe42XgsH9sQDkJVYpcbOkEA2WJ4jabmYI/GpvZjXkzezGLElerpukEme/Z4ae29HQa0
yLv1quQUDaaggXOEElYxyvDYJ5yD8ScuvOa+egWJYOMcmdNwOQhPqRziPwsshvTRWESAatZSml+X
B91yIO34AdYiEFW5475oT2ADgCglVBIIqcM1JyGwpOAEFy6mNN694ZLvae812rBjpbZveCbb3UT/
ndv8SLYgGw26k29k33lqzDHwYpd56T0Zr4S/ef9WgIkLIGTYE6v4xnu0jeY56riNjZCVXOwbaO8P
xTS+8nl2eDcqZ+mU0Y1aGBtUzpNGqfeCjhE8UtIlbVhsWA1Tl03QG28UBMPEGMeFrjGRy0qeqfU+
mW4tVgJcNWd2wmckY+feizrM39yYrRu0xWXokCwyJ4qLWr177QqMSlkP9zdIp4Pw7E3ow4WyhhKz
TCfXeWseMudHUkVP0eJaBkTw22FnuNWzIkO+CFkPkVmSQKH72RSmX1u6n6kzmqMuJZipuYl0yKpv
w/efaLL+FQK4FVLLZ0knyFiP3yOZUMb/vePrxqbyB4DmOvNuVXfJKsTyD5MGtHKP3WDiuEgElBV4
tJlppGRA2DMFdJ0vYs5zKxYPugtGVwxstHKivtOAP0NXd2FpiY1e4VxL5m7YVFFRBIBtwlm/zDP7
PuXgCnBp5kPpHRY2c9i38ST21AIBeTRkvB4IIuxyRHX8lDXYKTCni96hqUC3TXMHB7rGqzIFD05B
atRzd02jzFWfkxpzXedslz0Yxyl568Q0HYiPAwfOq61Fwy8r/Yn41JQBrnBfxnH6RBXlaGxkjJrZ
gN6scSNJsxgRqaxibYUEsiv2IpvGwmEYO9VOpXpzq44BiJVCZRBj7A7ETNy89NPwFeu9dlIKhUrJ
wV8Nk0kua0qri/Tbd8nxahpgz5JcykmPcX2gxjfZiIJmZs4mGmDWe231qhr1OlNxSp0BA64CLvBB
vVTKf5mqylvpI80+mR4e1GOJZnyg28QA0lNNl2LMmYCpqZb9mDGq6fEDTt7HXO/Xjq8uHMCfTay3
cReJ9WSibKWNk28SX0eiGuZC1lwcjaI7VmX+a/btE6HOZDVFBMGFnXAD2P3RCQFQ9jbDBhH6DW6J
g2a52V5v2fRNzl7rZfTgNsWGAfQaxpVap/6W7UlLGVZS/emIAhHKI8p10u6A86H96z+apsBZM7qc
hCXIlhY+k5nltyYLn1tW5Ph5l8YofltV3Ay6ZlI/Udu4s3AL091QxLSWub0VkBuhSFdV4JipAnin
FPvQVxyazNpy1kDAWzo5yJfAJSnpduOaX1SsEPHccbqxxWkq7CfP7SMsfHA940yt7QnrmMo0e4W/
8x3zypJc6Sn3MFda9aqmdw6rJB9eqn+0JfWrmizW5Xdc0/TQM+Ssgnim/5r9QwTZuC4sdrrVp2OP
z21k2vwxycFxm+DgSGsvMS76PD1EY3wC1BM52kFjhsOhCNNTMdIsBX9/mSMjrQwNMyGvpqXrKqCP
hMvodA6BRuBFLVKfTB2GuAUM8qPjdnsuOXKkWauhe8iD57Un2Osf9NcuOSdYBkGEIsJdPXAAbSx1
Dc3onf3Pssmb355SLZ5gyR74uYHZBB63bFehmO7g5N+bQQA00wWCBSChtTFFATQAywzRR9iStdvX
FHtQqDJ8S0EGrJrWE/JRBOdkw7ZU4rDWViyKIChE2h3nNX+rWu/NJX+IQbGRzKxOvR7JJeJYCM60
co/LWtADB+6GKFzAUBhEHVkViZZV2fFrjYnRnziXCoWPBf466hfUcUjNVy2/sQzL935Q8Vvd+JT2
REXiad7GgyyLBLYIXwMzYjbqd4jMqy92tjcENFxAIhX+p9TBM1WdeVQBz8xGpeDlPGg2RUl0w2Gf
rtpHzQziKy7vo+oV2HFZk252/OlAVOcl70IN5o5pberCeS46VS/rBkIUSa9HA4w1+rGG+1ODgJjn
5/Yn6AvU9ZQKQK0VxtLqHPA/ERng0WzetA5FvisTmEnWFwG/Et2tJl4LztiJAXdFJFOLcrgWBSBl
1VcLlTrFNsR9NxrWY1vjCWYn9di01c3GAZrP04LfnMrZrBsN8dKV5ayhEXsqQn3PcZodQM8t6FpU
3oXeC+ZqZJZzzw/Mvdkd5ah/UVa8s/nhdySCIvZhLM296hNvxl0S3qHJgeoRH3ZAqDZR+guOnDec
sBwwvIutmm6tPK9Zf8e+q+3ZPH+6MHBEjJzl4nxYxhIZj5evrMKz1ZjRSXlPPPrVCYbKErfZIuvR
3P8ku5cF1LhC4ETL0pYlOKY6DJUkial5YV35GJrTyRL+i5fVDgab61iRbgQ/Q6G4RyPVCE996zXE
psSADkCclrghZiTcFpCEK6mOIo8aLrD+SrbNOkBH2ETlGT42xU8RZPdAYGGYgN1o01nriodYdk/R
9GBVkbHosW0w0WCcCQ04rMAgNqKXS45F5jLI+3hd0CVD1V3OlrfduWH12DTzGzYIX/ISGLvHdsMg
lBb49Cw0lbaXvHpU6O16Wgp3XRpGC9ucHgObRS91vrMzyhoWhVAsljvMllb1YIyGgb4XLvuaOBKd
Q1etMq6y7qDVN5TOusVmaPRPI9K+KzIYdJ2fTTv/FlV0CMi3UyHJNx5VJ20qLhxmSdc2GPDwPSVl
Zq0SXFj7ICnOGV9H7CMLNNPOpLARy29r7ixHu4s7LNJ8tPUu84clRuB1KUF4hgFFAsKwGW8r2XDb
8BQmUc0LXa1MahEm5wbCAQ3MDX+9Kp82E1wmuJnBW+F3K6XHP1SxMBO6+I3Kvr0EFKDjpsxBu5N2
gHBmSNrB8/LsRhpwZ7f3d5Ke0zwQm9GtURagyvWetbH9kqvVYhLU+vh6smqwaYMhj1ShoGIGJ156
+HB8DIROgGOS3hsoMWYM0idsFzhzyW9W2AIa4jJhpfVgjh2gA3k58rd6yyJaJ8uCnkKDBjReA8xW
6OBalxerMdZIFRHIr50bhdabmJ5CocpPr3kOTE7zIk4oHK8dUKc0N5e472KZ38jXa/iHnV870y/T
SP/g4EAJb2YNPYO9FyY5ajVXCfs6Amen9tZGBQJL/laDREkZeLD5PPX4CPzSfKOFOsNN0f9MqAp2
42AR0QtwrtG35QzhLk9xz2gxN0gZYxcK4vG1gCG1j/MvugrTu4ri55XO9bskt3+cPXZZwRCDu+vQ
5+OdmTjeOhGIAl4QbmSH1lvrmUGO79E3q2IV6ynvKYOEXeG/tCbu0CLqeUBM5RUnAOTUrO+2YD7d
+Z1k0yHdcT4gYmGsvKFHLcvabRzY6Bf9wuyApYmx/dDjeFkWV11SlQIDghT8AKHPtyhakKO/xIM8
A8ytOxcO+pDM9iF+hqWuR4RhndlBPJD3C/poXbb+F0lvdTcKBzE9ga7SD+GrjOKnsZWruOShMBIX
3FRmzJeYYM0aQTdoEyZgG/SoX9tHhEcWMLr+Beekr6j/o38XAbruX7BGNDxvsU5hAtwruwJ54ho8
Q5KT44k9bqBuEdrDs9bcDIvoUBB391j6MHC6HJ/AFmw0G6ELjNulGRhbkGkZL6OoWwWUDS3od10p
c/yK5FzFZesbFgQJUAo+797nOyuVpGbGc/Z6nVFp0o/XUKTT3GhxxDWUAAC016XosrNVhHQ8tcNh
spD4iszdOE45MDnbB1MrEBiBZ8wpThKPHaMS1cEbu0t+W+9MNfDnyPWeTykpUNpaawdhMkjzZ91E
rHa0WFvB5WrWDMLLqsZqYafFNWYPvQJBBtzQrYCQtPWSMQvgrjwJgXuvyQaKtMRThoMKlgm+viEu
9vhMuVXbey1om/WEUhtUibnA4cgeiwKgKB1oHGDa6Sbvo9NfsYyzGcFCQXlsBIa6iOm7UhRRWJz0
TKt77sDF9fZsgk/ny0Exs/eksdQk7qy42eHj1nmgz06345+/wqj6H4pC10W/tWR5mdzx2UdK0z3z
FV8jPRWiIPXKfsgSAksMqzrAqIGxbUuKPUFJ+hKnmx47LN31BO7x+NN6fJ1eARkUaYAC0DzAlE1h
Qh0md6Ce2q2ChB+YOaIoCaOVzdXGsjs5eVpWrFwbDk8x2lijbJ6CgoaHnhWEyDm4w8z7oo7+UlbQ
4nu+UIJmzOsQHwvqnjhUgBpgc0/0YCLvm8OQSRvomU3e3UaL5bx0q/uGlozlmMEnD3HU9uFI3qQ5
SBcM5FRtcP/KlcnEtvDC6RB3HcxNWrqWQgUfOuWkk0fIVeVEzgT/lY4yhiBf6hj65a1FCRxZRqF2
AC9uWCbN3Ua8+MsjWRRaZ35cC0hIA/pjUORwkvDa2M4j0vdu7Ns93tudl/rfg3l1xvohqbKPDOhP
wnKWZy6mhARrxSJ2D6OTF9jRaH5ysN1yuo1PaljoJbk730peUonaTdXJpoQVxpw2BvuyiX8QJHi4
5M8+4s5SlJx2IO3GqNp0Q71xGIX/06eXHGYCNdAVzM8t/lRuu7CTmzpVWxYot8E1fsaQNRyey5wu
vQZkeP6VOOaqhdntK0oF5Awm66pXWmCoG43VlaycWqWOt/Un2HQo4deimW62TdEICu28oFWR7u+K
RO/3bmdvcxfIJTixVVKlDvbKhXI1CKttcy7pQgak1X4rFWmLkTE55Aog2L+gB4cLTvJl9Pmsivv4
Ai3doE5c51DDM6qsA8T6hGfdECpsFI3kl/rpYfCvJQ9ycIFJSEQdDTzxv7BUlctxIkZAdVVHwGoT
X0nYU1juGBqOURIlcfXaBAySBivQxDQeQWe8UQ1OPUexbfQgRFjBigstSgcMQ8ohniu8cNks7cF/
Fk0jMDwxjgPVOysC1su+m5unwztNkaeHHqZWmolhDc+co4cYSwSMNI5MZkFxhbjjwM6GYIx//Sl8
islaRXgDgRFRbFMkoMpi4EVGdnE4K7oYYVvuT81vT5Sp3XM6pt71PtRe/J5tis4KBCiwgj/KjXuP
FHb0ejgHfo09hazpNeyMgvjOfViFACG98iRnshxGy3XUssdz3VOlpWBX9AylpyZJChZGrV0jOoAS
xJ+mdk7pP4o6GLedVtPYBglhqO8Q520sLNzSzPw/Lcsl+sBvpDiCTZrMpR6uYP6/0g/urXrMC/wy
cUsIDSUEU+teYQGvn1BqKAFK+Rx7nzxaj5C1YENhLsFJfAVwn0f50FoGT74qPSdKvsYea+Sxr+Q6
5sOkOfE7rAG/gSRlFxY/2VOir/WQnasR6JvC4iw9jvRUWFDPdV0f1rnO8tWGXFRP2XMTC/qA5Ih2
wiEeiCDVAo5qV2VBwJeWRTrQOii0wUwMdKwzgz5w+M6hewbvXNLZJuwD+542s9+hG8s1aLp76GC/
QPlApYDASkbbWA6V95sZXzTnfXhC/yjs6csoYtrsmuTay2IXTHO2RgermANPSVoam7wxOBYAMeBv
irWTsyYsoY5o0Xgb4ZNg+z4Mpn5uFFw1BsSgYEHcK48K4hl8m9TFtvbtr8hnOh05QbcTadM8781V
xbOdOwh6bnBpe4mdSL3Grh5vDZ4NkX8XxP5dUzrPFKb365JQFegGufV9FnmWy9kXd+rjzAzDIc1l
2VSPcqZtYcgfq9FfNyPejco0aLw1g19l4meeOKMk8Vgv6aYi3pAEZMFsb2/nxDMq79AkxjdW8quR
opkGaf8aDeXJyoVYdInxbPOmX9itj9CYdL8JZUCJsm+93j6BKAk3I8rmBhXvFeGJPN44dXtHUZ04
qwqe8ojPmM4py8WVddka3YRd0VBSpjFwKXJ+50dKs9dIQtJHkE4WeelvnJYRWK8E/ivP5BJq8BwY
jFktz181gPOpRsxWCUV6kIaNTQcL3Mkx5udVyeRbsZCRRnOcRmFuMWWz2DXzDznYcMUkR5ba6wWv
HGTDxB54t0KEsVxIDyLLd7avX9oCLFzDzcouuN1HfKxsi8jjzRPxUPFITo32Ujq8/Yn1Jk1877I8
OCQWbtxwdqCzhYT0l1PZWOcURCjI4SI4g+Ab9jpV4wIhfaljql2B8KIgebJOXYCsEpNnMBXHTZeT
GBVWNKilPWTjxD/ZrfamClSiMSc8nBrTpQfO3Qyt/ljxw6/p/aXsyQleS1931zEq5HovFC2x6OJ7
TD70nwjaV7DocSaCgkFNMx+mLbI7kipoT2xHt5Mj0j3iGxkzjV+CMrz1am6GROvfbFslJzu0j3OT
5FFWI4EY4sLLVJI0wmeNKjLIrTZn0lQZEq+QnARaHfU4I7Ow8gseMpaGs9oh0LwNwBHu6GObEZL3
oL/bOy08wUt05m/GxXpvHCuNChbgxWfWbP0Bpwhnp1G7h+m7jwnf7l08GsiKmbnSipe64XCgyvIh
97KH3IXP2Xu8WAxPO7VGeC3GtFvV0LRClV408Csaby0DwOaqDqhhS0IdNCCfR1qUCv4YMY7AS0GH
1WxctbHfR5JoQxGWW2OgTodUHK8HQz1GwiJXQfjS1PLXyt6Uenz1aF5fdSQG2N5onHwgpKFSQbDi
T05KXhBjD6Qpy+HttfUXz16M3aEHWA+lmZb2S2Tkl84y7/RueuVxBDc605+PbpmYvEytaIerGsE4
VKx5dDfbmLP0QAuvtswn3o66/Oqknu3bSv6Czh13NhH9yYjT9aCx8qxnX1jiDERsQAp2fvbUhTFn
PJdIUq5wRhLlifYssA6GCmkIseo1C/AlQ1Qp2Q/l2sjwTQhsDLFzBrq5LgJs5oQyl2bFdZ7BRaqp
JcbBwqipad1HG7osDoK3ckTCKcA5I+LE69qWZEKEs6VW/WQXXnCnQL32BSlITwQG2bDZqW/b5yon
4NTC4FcJqRrMmneD+ehlkJoHAeCPVyZaIXJ4EjXRIdH2hUnVhQ2QsG10c1NO3o+IYpjupKGoJXJg
7qDbam1obqpGYVeLduQJgDCM1jyESLxTkcdRwlvUljs+9KJlaBtdeukRfmpn2E6DPBctD2nhjQcR
YYXl1LgGtsuhxCBv5s5d5LoSDpTCTVqRQwcRpC1No6Jca+DVJ6iwbMtzPG0TZyRFK3jSW7C1XM1W
Wz22tFUk6XqaJOfDRtIfoTtzxKgdxE4PXJBBpeDYBO0f0GhmnozRZD3Nt0RDHIeCwaFrIMvuuf5Z
3mTtj24AyE2B722YDdhuh+R9WGdFG/g13LAGWHLTLASQCHWfkAqj8NBe40NOlnA3GGxSGstQnNvA
xWAyf9+9Ans0tvXzaCOStZF+1nPqnGBAbtikMinO06PHGbyIXoVVpqvBLn6aSXzhuF/7ScmKxP9Q
prxRVHwZYxqFyVPlipc6wjP1X5N9mAzrtWxM/BtIaA6HSfoNXxslnusMBheRD7g9eQjheiqeQsC8
MMonWnLUxxB+5dUTvgmrObn65+QeYwCnyUlK0NQFOoz75plPASwP3T8H5tVODiLYJt2xh2qHUurc
tXSYUIdbPsDx7g69/ZRRAs2JlWoZ60kYFyc8OqwG7OCxN0n4bLkLOrZKhnVx3aeRcLDXvoT5zeBj
LthUzEznSS4pN16yKeEkC5h6YPdVopR+euUlt++ndi1ycmkk7wdenPqbG2KIwxmXPOu9fe+TDUBV
Wgv/Nvl7qKM4jlAaSFxHlxoRtH8as4e0fO8Yx9X4lUn6RSa6DK6ZfHLHYytv/vTry2fLeY0qak3C
nTe92z3LPPuigQqc7tpumQz0zR3t5s6nCaGKmm3oHkGSlf4dnQC+uvOq10pedHgKNjz1qfA2iSJh
3hHDJBTGWewFB+bGEz9FcospKKLspkHvKc66fWdCNs2fHeNnboqFJQ+J6mGsf9vmluuPk7wExW8s
nzPL5gECx8F4aLL3MPhsfFatDBDUSVISlRFm4r1HFLbnkg7eLPWp+1fT/PSRgHx5M42L8MG7IFYS
T+SH7qjpS9hqGQmtRdAqeEhFiuIul8vMIsKbIcOTOR3ZEngaLKqB4Aphnh6GbEEqgzxudFMUNjoJ
dxnj+GB/Z9otT/dWvjddj8jfAvgizedxt5XNpWyOI5BRqkeSe9e8RVxu8kgltqsts0PSAzokOPnS
9Pc2T+0kw+wd7t1440S7IdqJYJ/JB35nYh0c5zS5pw6FCCGgW4Kc8CjNispyF3TFqsCOqCGs9P07
dEz22j09LVBRCIf6Jcts7d3i6a4j/oMRwkCFixf5mrMfVhr7rnGBkrs+QRZsUymvAjQnh7OHGe9S
SKNMwIvG/sAtwUTKJV2+DZ1HO3S+MBilQiddNxpeWsR2T3MgzzNzws3D3LkErjbXjrhjsy3nBkB3
G0/nkKgA4v+8PNtMxmtjvoYMGycdVkxyJnQZ6OF2cI5lvm8owIgoE8TIKNZxeyJS2EUPJbULxjUN
LsriJqUgQfvySAL6oC3yYzg8WsOV79kqWWo/7awKLJH5qlf5KkeVCGPMQ+Yl8BZlVQNd418c/OSU
PQaw53rwz5P65BYx4LGUT0bx7sZPg/6r0l/D/E5Y5znxezWisiE2pOJXZzNJU80oHsf+A1IAr1g+
E17ouJwod2N7EN14cRp0o42fLuT6kG1OMlHWgb3Ctt/H/oxpGROiovWPB585/g7M0noariTnFfPC
+41k3lfGDhvuIcAkArhYlyMRbnGucP6hOZ261sS4OSvlXiPzg1a9NR8je+IVHwVMjNw5JGiJU/xM
8ShzR7hoRi75/gc/yZo6CJe0ejz4B8gahGrhTRJx4Cov+JLm+7LmmdPwvyH5L0ODfSn8uoHRjM4h
2X3TWO9UN6f8tdxXV3/J6/u0fC7AYhrXOHsIhhfpf1R8FiEK9eC9FL05w2NXLe6tehUFjFI5tt7s
kcsdsW7ZGp/aW11Vi8yymLKmRXFz2Dk58SyB6tBxnJ3JeT2jfGSC1l/h+es519pgfoaOq/ijbz7Y
wa/RthaMBPIyOliqUbuLULLrIZWcff0HSee12zi2RNEvIsAcXkWKVE62JMsvhN22mXPm19/FucC8
zGDabVE8dap27WDimdIj1hVgcNaW+V4pexw7V+H8NHPOPG89me7wBFc0WysDkp2SfUXtX8pOJEX9
KVfffb1pQYE1aMJL7THxzRQNDHNGywth31XTrSVmjOnFx4ZD4XfNKe5TPLDbpM2NVfwBTUfD9ZiJ
G4/T3wo+COvlQln3eMxy3KCRFaVIIBvLDa7moM02GtKwgtMEqXQl4DaACh1s1cdbouHFr6DolHQy
JeEjrJynjIYPeSKhBCmPD4FXQS+k55sphKQwtc7ojy6vHSwRYd1hS53gKhORb9MavbOEgGMwQaCZ
RZqxKN4neVr84Hn1oVOy71eJPemFJT6vdFvlmRTkGuF9kII2sCxa62pt69yqflGvQx8oHruqJkNx
YJBCUbzgldxVYt3NHlJ3sIbbuo75gTUzjyByQQhGec1a7Hoy8jesaiClnjRCLfGicIDp9AqIIguN
ad1i11UAQqTJA4VMN9+E5jMxIWBDQNZx8ws0qC9vA32X7gs4u04urk6QIg8Tap+BHWDW/VjR3jAO
YnwetE+Fc1zgvMIGgUkN1794PdMxTWrrTvNrUveYf7uVsiWFfQOa5/DyB4m0assOeuJC8Hsh/8De
kQ/MRStSQEu4xPj3gJV8Y9uiYwIqArRmENitAJqTBGMU9urSI6Qxlmlpw/+jO1FJyhfqwhIb38HE
TxOEpl/I+BEHxTg1PJHRIiBqwlXhQ4HEwUlZHm87BWu8RDdth4dYDzRLY1yQfmaRWyXIx2C8qMgH
6V5jWinrp+5eKDZXJj6eBatxuTfYh8IPSni1YJ9avFIa68Be+SlLTCiNd1/8FtWvJjugt6BxC3gl
/L8MepNCafaBkTtuB+A52lCCinjBI6aYdPGNzGWbXTT7eJJoEQYs+kdk7G7hd1cxgUWNi5nAVcGK
BFAH0yC2+CSKLO3sAULV2xCMpwR9p5l9yAOMVW4chhFAYrw6dmIjHDXuVFLB7RQn3EUYoaeAkQSk
qIG1C+KS8Nfh2OnapbNiPklGsEqRcActZ052WwOL4hIATIb9punOKHCApW5XQIAQA3LQMvLXS93G
NHlT9NFRMLDs78JTXYo7MfM3fs92Vfpo5O8Zm8gW1E1WS88ao71PSkASFbti4C2aRg8uAZ91WJMi
hOyi2iEcgL9/CwbI+QT7GZKrR6U3ZsU21GavVxNvAqENFl9PWT2amXU1l+T4evgZumkvlNgRcWN3
re7O8OnE1kTF88akfjIXL1s4XoVpEJSqHoJx9ow+uSV9eZRD4VAE0YV4ThVrjAGO0FZt/JtuSZ6h
NSekD6e1XEqYDCyOJrGLa5Pb9ehiWP9ps2FHPiQrMV+raBzUfDpIsemO4wKpxRDtiMLM4BlExb30
B6ThKGmjnDT0TLqHYvdRyQbb0uyYNw0JTMHeqCBuq61nhuC9pvKsJPElJtapbtQ3USPTJ9e8Iv2M
0uxbmzeW0ZxwTmksMmFCYS/FxV4OAd5pTFMxg7OfzQ9ZtS5pLv6NCVsRhoCjKkgXgbVoKjWbdNfW
1WctxH+VZp7yIXhPdUcv61ulG78NwZdZgFgmjo8YWGwlCYpIhfg3tUCRKR+4xb7DUtOhLC61fTBf
VZYzvX1JQL4Z9EpJ4XveVgioiupbXLxre5WcvtNIEk3R/9bx3m/2/kzstZvBsbIALM1dnsKauE7W
tsEkYcb4he2Il7a3WH4vaCWaQ528Req/aFGbk3ueN4de+6g5LhmxDmEAdEC+EvE6wD5m+YmVHOsC
QpxOTfQglGoVsRROcbAeANQEmy0cqMpIs8C/1AidzKO0W0meJL/AZ5yM0As/vPX5b7mC0MbCPfPR
mE/W6k63Ml7EfpeL51i5slu19dDLsnPksm/Q7QWWCP/K8VoO3FIoHPGYuMfNJ6eaQnxEiOOgXJCP
MZe21AJyKycruuhrkCkvaE4cJW+ma1IHFuUQSuF8EoUKowlvvJ5WwYS3pMDFUIJ7I29U4z2lAGcS
USLKXa53EgBpgn+6N3QY0tr8EykHHbE+zkelJG5Fl3Gk+FOSZ01egrAuzA20gznehtWDu3K1hKbo
Z7M64qXohLVd2uQ3VbthRRwEPgEpRkseNQ1LFreGWSf9S4FOIMP2XkUSWbtV8nW8Lpxx2MYBTDUn
Ilzgm8uLLIVTC4CHlXBaHhWonVL/Vlo7nY21DOcjIoogNOzYBq4x1n3rCD8ymLfl5A2eU9O3gmeC
la8y4zOhXETXBTLoeCtg8Y/jfZj3uo/30RmNNzfGhY7f1N9r/CbD1yi/qf2jmpkD3zPhFekP5qN6
XrfiZrLuJe18Lh1rQgtXJuPMhs0+EpEbv7kbapcsOcpQUlHtu51NZLVZnFr1VuKNZiBGaaazaLcO
vsIMItN4rkqvF/dD/+CPJcp20s65eTHxy2pcbTp35lZ0IINyEOjTiXdZYyguu6nHi5Nvo/AwsqUs
MbDJ/2Xzr6C9VYOb2vcJEtZv6D8a6RZGfzTrg+Up4TVp8Sa5IebBK0f9GbCNs+704SivXrp00nVP
GN8pxqJ5NRyB9/4Ho8G1aJzibesSV2pUx4DfxQZ0S9/4mXZrkUjyS0TBSipeOsD46LYOi+KI5G/2
OQVXdlf+G9SPqf2tBc8gr0A9aeMOa7eZZCCb0Drl3mXHrtuLGMjY9wylj4K5Sdt8llgF9dsy2rXd
v55GzWhvWFutcrhwZo//wVGuNon1xfMniRkm9HWUtstX4eFXCnE5fg8nL02W7dDeXKeekLvair6U
vbxPuIJaPHtXc8z8MtOwGivqEZ7W+IjgMI8Lvb+q9V9CgqHbBDSLnfWUOuys+mvDlCuP0DGhJOE+
Mni6SNJCddAsFsob9jgro3y0/jqjTySqZwEpCHwjxC5CSIRXKfhI1D99vC9BJWAur4xrUoODi2cp
3WiL/CL09KynK9NXo5wjVeaw1w+/OY7hM2++ljctHwlDiZAeAdjrhDrGNv+VpqSsPuV6HylbsLGV
tvqBVc5g8pGrl3n5xggZOC9Cnny6WsO5CS6h3K0MYb2W/a+gPjISMTfhTTk5TbUtm1PYnjoYlsMB
R6LJurXluCQnofVjI1zgJL+dhD8DLkYtgLZHP4PwG3mJlxqviQ6zUy5t8W/5gK+LKD/qCp4tFMux
uZX5paq2Btt2T9I802Jpua/r96a61LRNH7Cxe1Iaq20jPEKHguvI/ZF5kU986qm6SXdtHFynpVfh
H+X6A8oNfL8VYXArOhdK0SnEa7zzBvPur4C3lEfQHGPQA56XTTAik/5tQga04kJiLK78bSiceArh
9PXffpqdnoye5cuUDxixsDx8C5Q/f3L7W1d7MELTjwKsFcyq3UeWKzakla0j12hppKOLr+2iZSnD
TE2XvOSt2cVEgOe71F9D6ovOvddBYKPhptkr9F1UrWfNIQ4DxtEefJosEwNGaaFv2+5bxoet21nB
tZv30+oLexmoDQwnO7PZZyzepuyjTzx/TWmFbu42LKicIiNLnf6w+WvWpVOHpGjC2BA01q4NS0/5
NEPbnQ6CdtK1rZ4x8uwqpshB/WFWEsObTzVou5sZeKUID5bl4d5I95J/KPCtSwC4NmNOIu9JQ3cn
7UQ4H/16wGpgHxcenH+pP6NKBQd6JvWyvt7l49HiwRfCXmz2AnNzHP8L5n8YN64E9bkwxxlQ7MCR
mcWfVGeEtv6GkIWFjsoHGB3Vo72ztQMCUgjNrgYddTZJoW+4wVHWISewl6ep3GnQA4K+yrPCdrcf
7xNO7Jb3pYOJ07V51rb0SCuYqOe693PnuyuDLXokq7xh76aRjD3cZap5MECp9nDFIT/MkHZB4J0u
fGpyYu24dYlmyWFhluy+d7hx5Vx0vuZFtWeuMSiFsSxs+gBXNjuaH5W2tepTBqRsrehzVuEVgK9i
7F1pxScLGrbFyG8dKX8fih0Ht2UVpO265DhGHuaE/T+IVCskEO5srsbVt+moLF3PtNEN3puacR47
Ej2A0beC9UgsN00vMVcOZsKEXx/QsK1EF1aHzzrIAaxjtoqXZqK7SMbBohDDwOJJFOTApoC159EA
BVn8abRnm166/qTQ8BhPXaFDQtjXumr1alvaWbB2D8LJ/9GQhi7R7B+dBgjLRDUXaAiXUVbAabDG
tOqsmGvKYvpu0FFtiFhGzYG1FAwKzVZZlkKicmsYZxeJapDs9fYtRfDtsGNMoHOf0vFqlHds99ln
8F5m32SiQlPeFPKXhK7dBIXrtJ0YvROxSoEfJkfkkCvb2nzAYBypGPmhjS6cTNj1mTIwsz/kmxbu
fRG9JHcbxyOr7KXV6IwXXjakgmXb2Tho8ankV5tiqvOejAzHp2BN3B7HiONrsreF8IlNWU5Mynke
341wJ6TbMH22D/qYdW2teaXxGjzkRDuxGRZdtcX+DCRIV+xsop8BvRAh1OkIeMHPd3mIi5MzIVLI
TgIHRuOAsIhXaH0FcR/Kbxgao5YnxW2DjoSm15I9XsYkc+Gb9MXeHE+DtSOREBCAhGYQcjviyRqE
5fVmRcD6jzHuLGJn8NUNfIdMM/LJIaL7/Ku+8PQQCeFhmUFExksAAz/G2fRYPKGgW/qhqTASufF3
Y5dj+Ru99MQRRa/oyOx3RH9PtooJXcIx4s6u2r3SnsnTQR3LZM2IVa19FK2/iv9vlJ8t2b5mZO7g
ArKOumXjuXVJZsxqdFcwq+RsD32k5jOkL1ytcSDaVSy51iHy4h+ucl3zmsHNK1eN1g2GnHmMhdWX
OTxF2lVlAcrYnKjqjSNjD4FnEq+LldWYbAzxOP6NVPPwqxnfhPloxM/JIcUoe1uauPkzaK5Y62Hf
kzjgeeup2snZUZamVTic9fyDcqmpu+XA6/5L7IA/9M/lQHUt+gNbg2YbN/ijc/PqOofFB+zqn1Z4
SIWtON1U7bNPlh6yEk+TeMnlnRYcdfOMeEqZNkRUERJmi/6RMWHVlCzzWygMz8DGsAU4K/BAPE1u
s3w+x8TshPIRsiFterrG77v26AadFJibMqJsY+VZMDJqLHG66LzMVgbwO0MCDnl0vs9hOprl28iX
PfZHczyY3UWJ952KheOqg3+SuS0nCwfzqSVTQYLZxmezGKD9v4ngCd6wyN/I1Va71sIlEU9lulke
oOq7CC0CUs/7/mX1V23LaZTzndFzzDuiOrrfBToVUGjP/zo8A9LxxYLJ1rsTY48q30vhBl0BjRJv
pUOSIp9Nxu0b+pdyG8kdwlpS/1Dld5k+rc9fbf1RDZ+xsJ07Cma7GuJzM5wouPS4CiOK7IRs5idc
Dy9+QMzRm4WabrJxvGUiuvRM8dKBYbDxdyPsRCN8iixMHRBcgPb8PO9M0+sRoDZbMGi7UFBTZA6X
xlKApug8pP91yHJHhO0uwAK94wl0fzH9Htb5JKHR29BVPPC/a9O9qK9n4VTa5aoT3gM3XFNedHrS
Tvhg4GVWnmy2rPAphJ1pnVJ0fdW1VH5UdgBkEq4mCYgP4rNsvanFScbnLR72fvldqpdkpqN+QnHO
h7WUrjWM1JJthPGYyKv7GONd9Q/bWFQ7W9FgwNs3Gq0SqgRR+QVKHMSRdq9bxVAUrOI3036L4GTN
aKBthjWUQFzlVvBrhD+6uhnRnfW7tATIv0b1FVPi+7IlPQbtplauGoqaJD1P9EPddIj6kxX+wAQQ
v1VuiFlyLUKPlhUkl4TaMEk4nfmaFY1O8sAqsUmhWZx1sjtoSef0qQZ7WfhuGq4uSmZxo32orBIc
BYJDcZDrN0X84IrKddrREfNSL12k07xdwm25ZeAMNNmWlF+T5cG9V1HhwAkXgbLxixbEw1B9L9q7
GGRwZKlTqjd1VDAi/62sSzL8q7ObbtImIEMmQsQDXKaUfykZLOr1bA8MPk5vs+lFiETYGDEzCr9k
svMbJ11FNnomioY8u0Z4ROC1LhYfgLcx2MqaJ+gXkobYn7DR4UUSQVHRdrGRuJcGkgVXj+G87UGr
2u6YlU9idVD6UARxf4XVuUpUQp/l1+xAJlES1qbXaA2303r30++kunftp9m6ne7GwV5R/ob8D65S
z3KRPlZTfpaBLUt3pO05OWkPzXHIdqp/qidM0b616qPpHoN05wtRApLYvbA+SMouwhXFwP6C4Z7d
gSoiV98q1SPvEC1N96i9MgIFBbDJIK617JGV27k8DMbOl78wAkXUA2v0QNI1fNx/3Zr3OL7jFsFt
Qc1QrkssQSUJK5bGNjkIq6H5lfsDWk8W/n8DKdvivtPpTokEwqgF8+ufqDbXSke68fDDdGXPJIwl
qx9Bf4wuLHf5MYKCBBvds6ytHF1VWCdF8IbQ1A4YT0iHF/kDpI9jrxCq554Ty33CWiz5GkFil1+D
r0MK1ynZOZrxPRevQLgM0lWTDtVEzaLNR4676sGM8UzOUMj4C+kmvYQY2w0w8L91M1w+N8Ss70Tn
PDxnxO1tUmBzeCPy1luGNUWmsoadXbSql63+pGGXUFd8jtip6x8mb0eBdYk/PEwftkd+J0RHTQ8M
BdDguJavk35mzKdJXkKa18ubVLENrKL3TD1am7g8GoCLtMEQLnRIpixlYmCt6kgHU/j7ZPzhXObj
uwBAx3ytGZdJcYQ/c3aTVxZhZbpptC3BXFhpOdi5VPKpNZ35L8P7gBAO5chJkORdLW5N/0wNoCpM
CDQkJlamLzLrVkr1Tx72hvnWhTezPA76pi69lCvRUD9qoFYNDg+jHMav7Kk+TDZZQ3H2xz0/jODO
QN9MzHIVLWjw14FLY2ix1i1oZcYRwKZyZ2M/MfSXpw5IUtqWwRXCMzRZ/D2yV9lcdAUl0Mqwg+po
XQXDgcMtTGD7rLzWdX3474cj+BoJYHqPp2OY/auG09IkE9sAp3qAl5nYY3HXBo8AFIj3N4sLRiMr
dOny2ZJ3NOuGN0yblt6mpsisQD3IWSE9wQ596iyPSdipmReZJ3xM0p6Er085gs7yVOV11XuNdf+a
7aw6U1HCdYvW8MoU6ZTBZkg+ZpZyObXSILthg0EbW8xCX8NLVpJt8q6n7vLMWVhE5g0xix2KOJ0h
1pw2efCm978tvyv3Bq5vTAmrn1DnEi3Rvj8xXVsFaM/04S4m2461DAYmnx3OIS2UmQ9Z/KZl79VV
0W24Q8tky2YOzfZ2eZsFeV/v+ofwSTXX0k0rnZWGJlPxYE9Tkr22gAd4WGBNA3vNzDWb7Zy+hdKL
XkGaNnK0n4pD3l3gLbG6vfc2o2L93Wn/TAWghF3JssCAvTgKOIFel79YZH8Qzy++GaF4M6wD++KJ
FahyHcUzHHOeCJDLUmVbF8YytKtPA0JP235yDY7GPrO2weySMG5/4eSBfAOeAa2q07Ouc+LJjrhY
MvGmque4vAMoFwbM0vGC2DASztMEHudN2aH0oFP5TmFeFwipSj4A63TlWFrHQnpJ+cs/FiAH9TUN
DVeCGdnMnzH7WKl+N5OnYJ2N1pOnY93vRZQcdMiENwwRYSpasByVNDzG5c+k4t1TPBSgkrT5rpBy
WqC1Vn3QV72tc2N9ckvBVHzytevBfpnx0hMORe5UPZfJeQRvozcIwRrhki2GgsSi4ecv7WouvWz8
bMjYBUoQsMzJv3y8jkqEOR1zsLHrVsSrBpt+vHJd88OWm7N29XVv3Bl20P+qOBgz+RA+EIjnpTxq
7SYsriUehEngGtY9mc/wfVrJSeSNjsy6JyTVLaFIJr9TgkFXd1hQFy3EOIhlgH/MolfTrViaifQ6
wlfNf06ql5l9Qk5mHbkvqnMWfuswrMb4mAPQGMF7A8NdNf4J4rYQzjqrvZA9Cp2K2BxF+RY5XyMr
S/R1dlM9G8xPbMMhapXcouVO0OdtBjY0d7hXU9CVX1/7iPyn3t0tfVvJmzb9bgO6o91Yfs/dpyBA
/uUiD//DskeaNfFT899CBOcLOpBIz2WUV9S3oNrVwRtQs53He+bDtbnQVL+ggJGghg0/+/JS5OLh
ts2GyBnHN3D5ItvjlzZVnh8UGOqwnue9iSj9JxJnt+hQCenJ7LTGJgVldU+n64N7GNlCufhbdgrd
SDto3cXpiZfkyiQLArINZa76HkL8XMr71uoubbmTQ9g26bvAcYW0S+7GuhO8toad+ZuYy0ZXXmk5
5wZXCR/z9Tjg9eTHC8Fx0MCVXDl1yUeOEDo/ejj4lYs4ipFjed8I6ZDLt6w5FfmP5Rc2uXPQlt9E
8aWh5/O1Ky/aCOlHDviF81ubXJK3eL4aI1c4OOeGnA3UOw4puAQ5OwvHLQDN568vZbYhwCTQ1ql7
4z/YzKxVgTchLpaxp0p3bFyXFGOoDE+YXbQFZyO8RSJKwi0aiHWaX0PnO/URiBBjB+DRU+LTdS2e
DBhPeEatVSVAzWvZmiqvcIQgFwUFwxheAIaYcnVrnzJv1zrt+ICgEGOO6Sgp1Bo+17gPitdyEgvx
JFpAeMyaDZBpMj2JTbSb4KT622XkXoYErgleRO58gBx82GBCIjYiRfFlVdtZwEKZrFU+gAwqqrNu
HhZS+HSPrU0/vUFVXinleZ4oGlB8t8wFWYb1/RrT5NI8ZEtLADeh7M4Yd64K+VtJyBB6N+R9lR8z
4s0ROooyaQfcDb2MlX64naTbCN5grhcrvmcuual+ED9xqrPl5gZ1d03aF4+fN5+DTodm6Bt92pb6
va/ZH/H4k+yqtA9FRyTppuXJlP+WJ2Eo78pwz4OP+ivScXwbuKKFIyMhlUqQtux95Gci7AEnH39j
hMzrOvm4GA+9LRkMHsFPoGxqNK9J+jHnB55bzOaok9kArLDpzg/G8IHBdTi5dBY45gm6Jw0nsz6h
e4TFZ6zQvbHdh6uYnGpEvi2R37tpNwmwGQjWNBGjJwiF1OjK1yvB4WsYH9jFz5Avc/EjsK5+/caS
wdFhLuMPhmvBkWiBZk1mVmv8ZNHH+F5VF4T45rTRVggU+dMSiMZV3Y937O2Xn9LTQzGn0ClZMh0Z
Oej1Z4ZF8/Tu08LFI5wDmtec2dkjPozCvnzvkAsXbK8wRNie34aBNLO9GtpDNPdq9FfY3/nA4DsB
L4yolI+VuNUWvd4xZJCvzdyWGKRTxh0jOPu6Z+57womC6VHPX4Ly6vQ/WPl+v5P9b6VEFbIC/dOe
8nzT+8eyz/H9D+BhRWfzBiVlXbxF/S7G8r/6KdEYQXHnBq1VSALmsbWg1lOq1GWZR+x57XA3Ey9R
RW5HA+/v/fgK427Z+RiJq/m7aa178N1ELFXU9zG7V9GfwmoY7r/FG7J4Ys1sQZKaY87wXRPF2eba
DYqZXUuHDtm2dMW9rozWqaty570XmFYYZKHqwGbiXNNafeblaymuevuFy9dquMotJwsHSBHxcNfI
9I0BetWbqYFEEx8Ww5vtaJagQCcCZcEWHMP/IdHK8ZM/Awnr3FqOGTAlEz06nkP5pzJWcsfa52j1
LA6+5pBuitI1EVTb5xxU/yXhn6CVeFzhxGUBWCoTSu974F9pGWaTPQaKKeS47VZiM40lrVD+1eG7
NRz5vVnxASyDJ76Nbu2MSbRbFC89ItGMw9Hh1BLsknafwKZLzCM1kSBkZEAaC4N/MvSeQqd0lafG
IP/K98idFVhJKk4LwRPJNZtPgmjQMRrKs2MTES18FVB3SBf8w1LMiAHtgE1FBbLJfMMfw2eb1WuL
j12K20eOYdBOkq4qY6fqfwrVdz1zTR4GZ3Dj7oAHmMP9HblcKNp/swz4FwnCTBinpL8sBG2/JS+v
3Fb6o8de3EcWoY7P1H9OPTP8nyV8COkHkagamULaZhRxn/NomTcIXxvIS9NW8zpXgH4OGQP5Bkfg
+UXRxZ0fHEbHQ1BF7NUtMqoJ9VfPVQElSa2fKgGvsPe06WOZC1EmWvV5mTur+rv5S6ggGpDWDFeo
Ls4KbqYY9bCQKG5StU/rX80/gUUVuALlZ3W5upe71iRqAhFDZdxYv0nVzYTEu0bECvwAUGWYKZjk
Pxn/QCkgW3qsoKWj8VzkfJCWWgXKX//PF79Max8qEiK371wnrWrLDBNRa1EAOwv9B9RvCU6z7iOM
tJDbYHE0kHeYnJB45sjPLHJV5Vx2Rz/gJ0JN9YtnhIYeS3lsAGjHRW6xkA4QU7W4QDo7HVR9p8h7
swZS9yDFqfBlUbqDJCrZmx7dlYHRTv/HhgrbiN87fFTjw+q/Iu1nqKD9aT8dPRZuMPbkc3+xudds
jOpjbyKb15kFTyXAJFiDUNJcYRvUQ2HXxNXx0XaVU4KxGex0/B7z9eoNOVNrHKbeZU0vIdWDf9bN
Jz288Z2ahMnUtEYxbvVNe0wnZUX6GBVrjAMeXe9W068OI4Y4o1XVXYhxBFpicWGyiE2/6uzsZxfA
zJ4mL8SNooUKNYzw1zAYrOfLsguL31vhT6m+5mAbcyFiwUi5B6FJaDemdB2DssYStzRRVTkvX1Bx
VLXRDiRA0n0jnop3+qAEUon41vQsVoi5EV5SyAaZ+SHHwWO5qOKCwvjCg7orEQ6QtmP00zqmUqcV
HQiJZQnM3nIdBhtwdby4QmlDP7V8G6Vy7cOG2h4wfjA7LVxYE04lC+e4PfCDvMj3SHMb0s+UQrIi
js9UsPEi3mnTvI+MtKoLwG1p+5bmO7oY6PVm7WjR8FVoxfUBs90VzZltVHvAFZ3fBVWMDf+Uxk5d
vEyYMPzpJBWX5X1P8enIqveKL78Y8LnhEJQ+75LHlx+8LffywjdhdyVP2+XL7/xngwtaVDDJhgMI
BSYIIDvWXhYZ2UO+RgNQh26Hq1q3XuJ8UMobgWkFdjPdzs9fFAVSDOXogdknxsW0HoUjWkCYJdFh
yGnbkhaXdICse+GNwLAHARQwc1G9oKBVygtyPEdL90vXFXaajZUkCANrLE7njKfYQsIe6kWaxAcv
MLoZWNLDu0Ttp+XJRg1Icoks4HFhU6qzlyeNpzYZC9llqQehlR1QjpePgrA+ceSWMDmugmXK0jvL
zg8IkwDGSkHf+2CoFj3TuLZEhwIP/M0WhJ0Za0hBghl9k13Dk4N9qb2LMbyHr6r2fJod4j24kWCv
ANZjxmy3Ie5wy2sDoigY208TNZBMlJB0rUgvKe6qRk/Rp85CSk1lviNY0JVJTIIHbNfHHtQwFeOa
iqXxlr8CRXSdXWp1N4PpWiK3n/6P0QG2ksHB7c23NvkLuBZYHWiXIL20KpgrHFW0TKHxWSHRVxCk
WNP3QosaOlLit8zPbiHsfFpe3skyOM/ZJpreRuttgpYY9qzSmAcuCSUAuSrEvL/ZtqgI+0l61DV2
1PW/4qVUd62EGgKSpo80+dADtTndxsupAhYTTTwhEk55nDvjpQ7ZDvn7HsysByHODQNiSgdWdkn9
Tw3YcdDA70FNjV1KVl23y/mWERbnv34qIp/aSP7bUkyXX9T5EpuahY5oixIB65YFZAgzCnZVxo6b
WsrJVgtcjb5kEHmhOH8jgp5BD2U7x73JaWwzvkzJQ5XOE1vmRU4Smn8t3ghCeOHCmcNxEyifkoCy
tf5sfFdZrK7eGhgeEQY44vAWLXoC1v2kGfEI0QRBiV8AsDqqV60tu2Xq0aSvJ+0Ystmv5SeHeFNZ
p07/qCFnTJjOxgHscY7IROB4HU+cuGgN1wBGwp+g08N/h/kXC4hG3dA9CD4rJYpLKm6bkfQ/ekG7
oyf+qhbIztgTErQcn4FRYqBfAH5S9Ws1/OMki6mDrFrGHv+/1dq9M66an3si1izYytq1SjM6p8DA
hOQgXesFhF3s6oyMvcOxMbBzga0CRxejAIcM8X4NR6t2ADpbb7CedcyQ0GgrojO1ZmNoPMnkkyYy
mjdzeCm0Y5CxjOLtUOho8C91jLL5F0DINvkGk7jEovDHXwdulG/9L23hUu5JAJN5nDE0P2gvoiGA
l7wE+MVGwCf0nQ3yBLsTsm0J899Ej6IUbLYxTU/ZEAxrxqCsWAFSQk38oAZitf7AikUGML/gTTc7
o9vjiMQhZ6U/O/mCue2TifmeEVnCxDqmOxxpDYXuaHaPlo+KWSrVKJUkRmhrTcbXWgIAbCrBtjjF
cXnIZ7gm/+RwDZ9cqE8xihCBmzMdbxpih7KoV/9+6+bCYpaf9UpRgPTFY7KOCcq05C2EeGXC3tC7
3VKt5djlOlqpki0gKkGhbv0pWA1hdUmzHky5a/k/hXhf0CGpnuisatcq5HWnchPw24mhLXEpxEiU
ioPRAwJeBwKM4sadZJBozCF/c+OV9evGDTwlvyylIAyP+DnWNlQby+2nnYyJRXiVI0cMTwvEhsZi
4cfAjNxIyop+bB1lHrgjWbzZ5PQEUxkfDRCwTlhikO4sONpm/rByGAl8+VCa/FsIE3lRfeRH2bzq
RJilN7nO7U66JYbB4hr+CaT5QSn3GHraDELhWfUwKMYcqT3wkZhU1p18zCiBDf2knP4p6ZePrcZP
xZW2fA804TZitqn8kCQeZobxiiPRohOJR91oizerOiwPtkw848X7tlwBaXfNxGsrn8p6cEhR24Zl
sTVmcZ3MFtYhNWevcAfurtUfoZyE0mACUKk0TTACF9Kp+jOtRzeGA4qCdP6tYZEZ2rYJPgLlvYbw
nLQddOSXqHxCOvvv0YErwXi1RDxLpy1zm1J8VYhTcLAQQKYjjJRjsKXReE7tNUJkVGTvZFDlHkev
vHf9rwBBaFJol1q3KB/Eka0TwDe0JHhnsS49l6W4GvWbCq5RWucBIKN6xmQkksQmwCOhRmfjI+ew
p3hhjjUi0Rmqu7Sp83Vl3otmJ8XXsP9TUMUXQYunBM49Uuu0m5hRo7fhMimRB0JLFB4xYyKW3ewh
lfaAj7qbzmg6crZlhZd3h/+xdF67jSNZGH4iAszhVoHKWZYl3xCOzDnz6fernr1YYDGY6bYlsuqc
P3bEVbNHcD9KNil6C+gaIPF6SfiHMmv/yto1ZbreljbLXDsPorcy+zGDu588R5wKE/hR19+jgVif
8cL44Pwq8oc8Hit0CsUb+UCoBdc24a5/ur8Kn619+cHSo91860JSD2aPYz1e8/hCMKXeDosWNjRE
X97VsluaYAqzH4PpzsSRkj24ABRpC9zHYeFCxmHL3dmLkqAxXmLWzXjaEqiRyx+OffKiW1KfaMii
Ng92nck2lBFi3TwPZ7y6MqKNWm3oGluikkeoGusbi1+dNjHXGZ6GiiMBCkw8XqNtbHWyzUzb599F
cSE23oaZNBNSSJo5KeUzRhkxNXlWJzC43rtXsNDFS5cOArNyTHRQYls442KbFdOJYgqkmEIuJKmu
H5AJQ2roRZxglvchmwtU7bNY2D0QabBmWAxXJp70iiMwiX6q4SIG4oGOQqnqgB5iXMAvuFjnt5i/
TSbZOMuCiWlCyXB0kD6YOx9+rdR/yulsZY8M82NJQUvNS99xAmZMPVi8AUiZyec2IaqkaB1U3Ew2
ugu+FrKkkcmwnagpUNIO5WSlbi3cUTAL7Y9dvyD9HYzvM6Y84P+66OafNmfOgaCqWVPuxy8wW4v+
Z696r7Am6NpsRK5mBvCD1BWOkGliiTTrv4DfeKrhgCSHtPoNGVRY4NDGcLm2wxlbaHLVWhwdqDvR
BpJ2y8BJHoMFIWy8KuhbcQh2JeYyxNjmlnvGjzaO+qB6ylXLs4fpSESajeV3WXyr6TrQbjY/SQF8
i7/Rqw6ddsAayO3Gu4IUFOGPWmxYBKN03dTfEzbKDvKWLEDt28GNbFYfPV0W4drI1/bCX9Y6W9As
Q7TrUnk1ICwaAXr+nWYDqMiQU/qGWS/cQsXFA2rLlmFIuZc2JRJnf6kOQCOuXH0qBLwk9T8i1ci3
5kKa0wRZLfVFQRJRBU7NH7skhwz8IEa9RWIeZp0ZoWZIbxhycCeDqw7MJBsDWVWab2UswfGhrs+x
su37PWHA5CW9kYxz8MLLwLFKa7DFwmIzoDu4CBnlcwW5a4shDBJdAe/eT7U79G/Y+GcJbH7Q4MWF
hnBDxPn63KKy1k35e3+dZeAG/kssQmxBUbbWVsZSl1wv2teSqxGSa7NNE1fiBgB4QEYQonIL88ix
BVuW28s8eD1U4Gf2E7a9JnyUxXuaPMENM9LlWXaVJRefid8XVEap+FVKuCaT2YWkvQ5CVOiXe4aL
pPp+I3NfzZZgpz172GfXf6ban0Ok27hUT6NPUNdaan9rSLzI+OA3WRIutdhDi99s/wr4sgisp2qv
iXInk3Qpv4NiGNK6Cv7Iupn3KkXIt4DvowxXckCO8l/U/ciI6cGAUu1WmueWwZtPhAKCzXCly41D
DdDIHeR13qzl6kJsHOma9xHwQ8yKjnogn3ce1zdEI9yNJr4rcnPlN0M7A/5FzEBocsnlJTxZDlAQ
BZ+fGTv4Uje/2V5BpoJhmQCXhUf/r4GinagY9IDbCADia3umrds5jyB6BMFfY96k/pp5+1FmNDyR
4++Wxq5Q922K/ZLxiwykCujdZONs4XQk+B19WSj7EGsq91q/lsZVEZ9N/aTK174mNehcBH+aswfc
ysutCDr+KssVsV0Y69aMsQs4WjXa2Cknd7Gx7GszUf47GXMvOY7dlXQR234vrL1Gyh+EJ7QSFsvp
UZh3Z1ijbjOMuwHIZRQ7o/8cAe5L9WylW/GLM4/12UVI+UjwLfRjpQEqXBWO5yH4UaFSKeBInKVX
kJMALzHHGW6jcm0fdnaXms9uWVEVz6nbjSgpMYmxaes8pyGBrfFELJx+mAZCxxfEwzQ82/6s7VdO
fICjXuBFRIc0kK69EBNjzGIG3NIXgBSnIVmjkeIpN8KzQOMnwgEY/rTgqLYjtqtqGWKT13eqenJC
HAFbjYgYEM7mSnwsIO8tAp2Y1Dufw0KCj2bC/52aUxL+qMQ8ddKf060RSgtNdAZgY/c/XgrCbHwM
wP1oAfWBtBkuCs/4cLqXcjD0mYNqxiFe8CCT1oqkRfqIM/GWzCfeaqbNBbAcUoZFQPP6DJscni4k
VJH0lzAdgM3OLecnX9YUMrQ66cyHQpbE7IKiVOXAELF47hh85tCsKNspJiGFL37T7CcQSai8h69x
dHvJ9fO3iDT06Lsn/sfR1rgTl5jkSCD9RaVRuwXFw9vBeIJdoQurHWbT4JDBjTHukGtWVweEqLww
A+EbOpIobnBTPvL/yNToSyayTeS8vOIzmn6i6Zf3b+HUOx/oU23XQL1zhTvZLbCBMQLgIxWh7cla
YJ68QsmHbBw6rOVsxfB1MSG9q1KjvJPp2hdiUoUKNVCL1Nyoyb2sODJzdM8JLZqb3NiXBLDQIzVp
F3485WAhkUdzEDqULHqsZ9TYwPwWEDQgEWa5U2EmuNBoogDBe+gwVUb06dhffcfYjHkmX5KJm9pk
Esym7oAUszNelNXCED9Ii5pFyloLA3F3KTQQVwdCBJAq7rIV8nnqxtfRCpq9OVhada6VNx4XmP1I
2woRv+Ecz0pxLuSTnHxAIiE+lziyrXjXA99X0t8oM/1IWCO5WBR0xqV9t6QN2Z44ojEb73rNRhnd
ITD+1o1tH1+GfF7FC11D+IzRasg/k0PC3OzNG2Idkqs4AsbovfMOtfl0qo3hYIZcUNxNgA2YOL9b
Vp3Lu63/AHDEHD0tTxHqFhSlcyPZsioIB9oKitt58a+vQlICO3S8eXIoVWo+uw2t15gFNCITHHK6
pQSsciKt10hX1oZFP3cRHad/en5W/zyOWmeHVHKkrwWKS1PYk5xLHP7WyU4Ll36+gmHx80eKwH8a
ONBLpmMQX6Sp9Av4INrWtwfdQPc8egDwe+NEkk+wilYTHvoG6RvidEQmCyiGSIXkVjvXp9HVl68Z
Q582oDTrXQIhFTA4PlGf3f4qdQ+EFdyEd7SRC037cFruBZVrclYbX33IF5yCFkuumDDGeA/htGh/
ZKSBAsYYvy2+ptbDrg17yTgb85GD7S/wpMcuM9Cq0X8bYACBeXJ94ECvIcQJE4XFRIEeqGvbe6u6
Tyf7icHlDfDRZTJOnANonZtNwebpF5ux/2upSu9RAZDxEl+I5wqYKBgsOtQME+pgXD06ofhyAxbp
V6te3YTEW9qXWP1S7LOZ4ismTt+uQIA9qqpC0Gvl6MvvTvXX2rN2Pa77YU+4TizTqn3oFh3sxVUW
Xy0zXUeggZytZQzINHmjH54WAPuBsqL8RPsLfyDVBHWje6eJYTG5jdgyfGAF27VptG/ehc/FT1H4
++ADh4GfGmRokhDCHfsFlFG96axdUu7K6Br5z66HIzCXGhFjfNaev296xCnBEvwbm8uSwZ/pIyKG
kZOq31XmP1uIx8EEAQZ8f8tgm5FNcQ3wmaMdOTibfo1QL4mWEp+ed4551uVD1L+zBNr5kh7tkdk7
B3PJRzaNZGOZLmoqRNWgFppCLDlXodQ+QNbnZrluliWWxh08X4cxOWYdImq4QezgV5xgdFgGF4Tx
bbNLYEepKeJGCOTdMJ6FxDHijgsaiWrqP2j4oNmSe0/iBbhqnm1UBM4tCS7suqGDxYZIzAwpOmqa
ytrJ1OUOLj3sQp9MqFozbWp7Zfp0CqXzUDpwpSTpuxpeAeCRxbNd4lZMmXdmYXmzGwSEZCzXGt/9
mgU7GZ5peCqkaxu8uuQY8W7U0x6Eo173a9Gryb2T00zNbFce1Dma9myVab82q0zefDY9fGS1S8gj
Yoqv12anLs36YLX8cqXrSTvObihyns1k5cjuk9DjmQQozzMJzj4L/E1A6L6y7PtHD9zVd8g1/JPI
stDMo2MSC7eNycsjSHP0qHVWXwkcosEJOJA9kHNRF7P3ZvxQ66fuOiuEUkK0QjY/QCcaKyDySNmN
xrar0C+a6dLgr8dOC68MNnqp2LKn0sd8ufb7LfCHJR3xGgNy8ciRVBHVRIkjp2r21QMPFkGHVYOa
mB7DY90SicXBtZoe3EVi+DFBp3NEinIVQAr8MnjhUs7fow3/VbUIforMoEcQxhUBGZYaB+lPs0gN
YXL8ESYmIv/Tw9idw/Y96b7JDMQ84AMh8p6hq6xlbyY1H1HzRhs6n/jBa7bM8dWFvOyey45uv4qx
oYD8j2d/gYYaj2Nxpa580NuBHcxP333OGwY3JO6kVLxFC7gHpJHdOTPxrUrrsJ7lIGDsRNGNoZGc
0wj/ov1o2NP7u9iA++6sWWcMgaLkJVjpxm+T0F1MuiQbhdirUyxQkGlEjXgjBC6ylsx7BAonxLQN
OOPwFjUfJTZcbTVgkOfu5dcIgCfT9dgtB5VfjoUrJ6L+HBTLaVj6guWe8QYuaT4LBfuh36j3EBqP
LvkuS4by4Mhj3itMs90wG+ph7tDuhj5GJkD2RzbW7E5jxaZGgbmzZkwY6jeckxzPvACIyMivW4TS
PCjgyfkasVEWbblK7D1/ItohhUBKgCz7024Oji5kTN5i1M5sODIMIp4rZg0BCvrB3uEhEKMhqY6L
quKSIH4kBMbt8is5giSQHNP2Nnw0yYpfX4+uDA1qveF9LvOXxHLZVV9ltBf8FM2VvCTDjMEgDXY8
X2K3VttjbFqARXxc3m/4RbeJkGBJI9dHcRn0iJaTYC4hCG/Pdv+HRUFCpBGNqyBevfnWSvgpp/pD
JUeIINKW+d5G783QVJt/nZbNEovIA3Yh4QJg2KWzrMquqs0BRIRwHb6EgOvTDNM5udqpcwrirZ2+
BqbuuojQNuAFTN4F6pBBFvNJGBFmVH+hlUTi9S0c4rfM48DFVd4Aj3HyJ+E79Tqz3om5x7AqcNeE
uK2UV8XtVWesIf5FNwhzIqnKx1wuRk5BgSGB1ItthC1Y7YBVrlH5pqpvUrlX7N2E5lJTF4xVafKR
MXFPPP2pcS0ggfLsBd9smmvZYXCWFwm3E4MoIoPiA4bf2LRrpV3nzg5YLEMiBZba/Wgl0IFBkRDc
2KSApIgxOyiOYcEKoOiYgSussazl7cNctNQs2jwzZdwuKQGZTeYrtT+L4SODOJvBRdTgx+PCyiw0
IbDEGt8Jp2d6ME28SP1BnPIcecIsnHMNjSMlhltmGGKS6PVR3WjgTNly5tT6L6ZN4ZkZVH1RXcLh
t0UmyetK5FFY3Dij51pt4WVzmKuu2DQw/qXTn3hLUJHG9q9h91z/XFY83DapP+ilKyb2Hpf5PO53
QbVjThgbZEod4B14lgh7HUWu3tJbSMxuAOOJchFbeqxz3hFuFYLG+4gIijFe+iIWGTUH/o85/1gg
JOJL7R78iEyM3he3MjzN2Gw/a7yHqwHRCbCK1wKgrCNzJ/NAjFxpSCo0XE6aA/lXXXiTw7OBCFzZ
MC/3GAdRRxEvb+7zEM7nKuacCETnLoSe+vtAdl6drW19q7O/ouJH1EnAXrRAzmKsAI9KRJ4MK4O/
avMzYfKN4k7hd+jg7OOgKY/oUGSsRwi1s3w12Ttozb6jwE6MukL4FkhrsZQxe4EgYEZkNd5RGhiP
J6B/WK5sBVXQygulXbzqZ04giYacXJ0HzlOqME4QyyCjcjQGxJBDwHNBXYDM43+OrHtLwlz4Eyhf
nk16uhu5NUH1sP0LgWio4bEdnpIPSssMgqy5hxd/cZQKWTJPKtZIccRJ1vJh0jHQ8I9EaF34iKiI
MEHdAuNmmif9XcYdoGi7lBCpiDSgorgGPJvRASd3KWFj2TTVzilNwqTaZTqubH1RRmcz3IEnkp08
611rDrzEzwX7ehuyW8RvrQbynEau3koXeiSCSzehfzQBzOafDI8G8g3Lba17RIgOMIEJAkm+A+MH
qTiNq5pXKf2bDDbvdEnKC6EUM42je8hXUJ4iviD8502e8K7u+3HjTBqiJ2JGLi2MG8sFKPaya7eR
qF8wOaPPtnSWzacH8e+cIAUoTHGGbc9xNspzKPomPZoynPy043zzDcRusjAzRmze/7gIi9rYT4de
Lb8H5yaGplh59VHnZmVpE6mGC6U4ShEwhZIuU52gIqA8LMwoQ3g03ipHWic9RUHTPkLEHXLBEe0W
zNiT/eDa1FijaTJQ1b2en1i1iLXjIlXR8J5k1EHZhmAC8YjpcPtQlUXHAWu088paRuA0VMNKET5C
SICtvqJnONoY36PhuQXpHBFYSES8WgIxkV5lAfRy/vbVTQbio7p8uhLz5UvMMPEPj7tcnHznFHtv
dfCVdzXFbO5R7/AKAFAZ5wyUJS4oQ+BnaSf+N3zXmN3UnYEataYDoGZnLVGAs91j7yu1vcGXhpu2
WOElGlfIttvhSxysDbUOQXnKJFwfdFZkjIg50jXaXfZ4bk1SBYryJ9YeJfbjh9m/lxa6bUI3tOnl
QZkZ2Y9mwU2r0+KoNsrMGj/EolpYhlupF0fegm9Yq3gD39HMdbegOJ651Bg2w/ASsW1JzI6IpNx2
2QEQPfHCPfrs4eGxTE1WN4W/VkvcgKQEiVlXXQf9MiPM2/TnJbNb1nyolkWwGL+ix+Hr9vICV+DA
FMRuP5gpshKCvZttxmJC5Qd/KHf3G48b/JKI89L6l6E8CefhraMblb1PSNHaK8j1jCWPA8IgxYtf
pWbCaMBXLV4Fm5Ca4eMfIpreIokyrq+UCPDxYFpbbXyhMi3tDU5/w7r5aTobfWA/sROmn374rQlk
138ESCDb2sGTD/2dntL20hazmj6BnAQL8Ufjc8FyoNf3eEQ9xiw4NoS1hKhXno5+s1icTOsudL5O
etLlV0/+EW2YJcmlxAwrrtYdqKGTlBW8UWh+J5xpY6jDL78RpIuWJd1oHaN3+W7+YKjXSeuvQxqC
2K17n15s9NEUmM0FlgSCIjGuKfKT91DMZAAY6D64nwgGo3aswIRK0eacVg+S6j4K9Y90Ea/a1zUt
nN56yj5TCCdD6/hvgDGADpG0U1ZzBSNjWGyFj3TT0RuY073zoSI1CI1vM/rwyss4ouJlvGqZk+VV
5wCn0MmG/+Y9ZF8se5KGZxCf7YLoUNibiSNBD46lyVdfvI/5Z0HrW4QOUW2Kk9I9esGPrMXpqMDv
BD1yWOsPGIVWRtQg4az+ivH1e8TFekmzHFWKCXAjdZysu65Hz8+sdXy3vGShIfTg3+JGQQx7UYpd
Jc8LsBjLX0s/XskEQy+ZtwCOGVZ5tckk6qf97yxymIkRSSHob9f1wgEYPQgazCEnoSnOuf6rDDSq
0Smmd6uAHd2bYB3Le2yv1LPeXRr9lGfS7DsnjKrdCB+TSra38w5oN6vzE2+5pV7MqiMyDwzlZhbb
QUL3tWjqbdp+lsS1pWnO90R4OLpJSuVyYSZfykISuzPaNwwfwsO8fYdbFx5+HU/zMEMCCJXs6x8w
E8TtOsJ8tYV01fn+i+G7RBHsSd9KthYAMOB/EN9GV1v5TFh3arwEfR0Fv2F/Tpxdt+oj/J1micGG
TWjWWUvwoTpeD5yykcmovwqVi+qc9ezIyqMhb0HATMQCqg+dxze0PS5tkC6kjgjmoYLIqLbJCOTQ
9SYRB8bEHZ5Ugr1oz4zReeCLQkYTf3Qz4ke+gPS8clGOLn4eMoHOmsniWv1m2jNvwHfl1h2lcBni
8EPQRkQEwxkDB997i/OsEtHhxU1i65DlnaYqOPbp1HUeckO6/076AoUnRCasr37+TTslfxUf4dzC
lUbmJ6hac4Ql4s98FOkPAjgkBrQuSWRJnXyUDDxMzL71jRVcENBecxb8qQ9wMoR7J/kupvv/8b4A
27XoEo5WhBVK8ZepbXz6owouBeXFqBxtxpU1HkFMRUf7tArMVZ2cM92Za8aebLl2AuNitFoFbKdK
3bhO1y/MhCwL9Yy9DdA7BRAT2iDBHHUpn/kZrX0uecyN6K/CrS2gX27mtq/59u6SvZeSI2kXsJ7C
7Iz3Wt+Vyk1FfDoBFVZFs4wQBKk8If4yIj2IZ5cVrOUd+McQ9q6oj7IXBcFVEmLUAndmU4oFac4S
zQwEbRAJ6bn0TVgugng2INjgFJmeZTPtx8fkQgB/QkZIDNHZ34SODzxHjUktYeXgPBYGrBoOiwkY
NYXGBRhd0tmFEUKj/Sb8JiWGK7yLLeScqNNJguLzFXMlWAu1awupXDCuLvN8J3BpWiqBlxLvSy15
4X+H6Z10XFghkjQSfpAyfSrlm8JeV1MgMAlLGBd3QtQWjGuGe3Cv8gfbx4bEai3/yDFnFnsY3SH/
NWqMnCtYk9qbXC/9iGW8jCx9sHQWb7Q2iexMysJMrMWEQXUDgYeoSRXCsJqcm9dkYUW+onLx/BNg
gmYG7yzhnOWcEiRyDZY8V3VmMZp2Yjgd3/ks8u+QIbLeNeYhXRHglW2ox3M7iyC+leDigGLob4ZS
hndmKRgJ78l4QpEKKq5w5hjSKtU2U3PA9Y5PGH6tOBCfhQfEzJeZiHomEmEvmUht3LYkxGCb4PeQ
jWuAA4i0UwSlzrwbHBbda0lqBoQpUFptbcihwpS/rMdde8M3arOGJdaZ2PaZ1+5AlwxMSDZnzTpC
tiX91n29Dop4Ts8YuA6KcjwaWB3yKwdLq95D85kl9kblC4wgynk4gQtXbbHXZWACY6XzBFion1T7
EWJVcSCer5zdcZjONIvzZP02zYfuGgREMX/ZpGlntbqg0mtZqpx21B3IJgfMc6zX4E6hTSu2irke
p3j+LdsnuaceHJn3IrafFcNw2/KMaXvS59wS7I7x0M0oa13yXrpO+4iKG5UUJOE184JEzymChyHr
Zl1kh96R0I+CchLOVXI0Eue8ceS36Z+KS9wounOCKho9ZEQcqoIZR1hqieRUdefjiKWwnWq6S0hE
ql3hxsU6jRNEPlTRWpMtHrCfmBVQInWmOpnDs85IlnvCa0sRgmz9L9OotgGABJ4K/WdfHNXPoFgT
t0F8O9cAu0hONJ5bSwFA2B4jz8zrdi9kAl/hdIYyHCHOa45GJ4Stqy9jcbLjt97+ibrvXp7WlAMw
rBUJMi/ravicAwqxTEe5XbFlpx6DOfUhOo4AJCv/XTAd35/H7SgteCBIGIhqTaRqLppIWXp2gLPo
0rpMe94ZJXiiAVkz00M8qN1vSrxLkH3l4UsiBK76BCIlOc6gvrgATbhYs5/RPpKoFih/Bh2uzi2S
p0U4fBhknzcHyfkz2oNqblU8Ad7D0W6a9MeDOmXXKEb0s7Fx3Z5UdYmRUMMfri6s3t9oCUMAKkTK
dBcEjoTZSbNevsIbjopIHrfSMnLLaMUiKS5UsdXxk6MHW0rebUK4UXd4stDrG4Jub56y5AqThCpt
4fZVkBolJrz3JF0w+xbKAIX+TNW9bCH0IVJjVww9xy+0EAIlmiZgeTfI6cJ5/lKhJNuAatCZDWNS
EcjwIVNg3680oiHT8EfRMKIrV7NqIcxwQY33AZZoWg3rcoU4o1jzIJqbHl4/jN4EcDYyjIbQnhbr
tTwho9VJKWvcAmkwUb5NAtgRMlyaDcj7GxnP81A59jIgFCCjM5BwcLO4CXIelQTvHLckYhrGcsYt
sB5nM645o8UOpGUuzmgRrFmDlDC9FlvuhC5cA9LH03tdEyZ5yLRLkt5asgTCPe4bqXQNHnfonKWz
YisXqxFh9kwSdXFL2Zgp98E496lnMVq9dcG6rfBQwgEtCKFArj6Qv8lSV0dvhLsM+d8AKmKxZwin
SqOC9qULm/4chffPQOunbepdOq4r+tiI/Wlszm54E6/5SuvvzrwGc389TD9BQIcK7oN46RifKSra
6v4v526HPrAVFxBjp73yEmaPHSIGih8AIn8DdjWbrsv2WLNU2fo6Lp7BcFWmnDdvW/LwRd1e8Z9T
cLCfurORp2BvqtXSGanEeq/JuBUENUwyB62IS5Rr1JTmUXIQ1ookNz7kXgQ/CQEnnBYNUoyRJHP6
nyntZVXKfNOaTOd8O1ToRRAUgQtba1CnCZYdM1oQtUeqAO5/vDDdeO5Q8ecwYkW1BjEyVFeH30nb
is7snGJFkM96/UYuaLvkKyvKs4FBi7R0a9+iP1f5RFOWeLm7y8QihCj8xuaA3nXesY56Z7G9kI4s
5M12txJsS0UpZGXwHHL/V0oBTNTPYkT4NUpdB042lngxiXsCDpxcPiqyCPR6o1NRmP9UOrEZEsIr
rq+JR0KzeC8DnZZ0af0Nwg3MvCQC8r+YHN36Ejq6hgIO9CTg0HFzixmWfEObseUTsTqvNQzCPiYi
ckHaAQEGawhlCU330lAMDReNwHCfYo9+eFTE9xc4gjfaIyd4LLoZKjjceFaLi8IOXjAqxB8TkYFo
fJk70XBXj4meHeYccGqNM92J1nq1HJqzLogIMSDarzN/mUai4q6DxFVfDi8ZjjllLYiDmAuM+Efb
eFAICd+8g89jrzqUNnXzi5K8UIFceDpbLUudNt4TfQf5INNscfeL17/DRx5Re+59niRHJDywPvNN
ES+Y6K4aAYISsNhvvGuFI9/N5B2q21a+ZO1mtFyvIVtyXXr8cQvyAECZtGTrWfHKKI4Fu8igyaif
XeDXibysbN/xeQZ4AbGHsHQrC/k7IVWQDC8Svg9CsqGIgPrAQMvn3Z3kaA2Hrdy7BO+KuBfEmSg0
goKeyHefCca7VCM1q+sUKUq5nt7AZ+hPGhag75xHLHJRcGp59er4y+q/w2jRYdyqgR3uVXCQzWtd
vLISvdRKhBz2LtNaC/dU1j1RfESSlavcdsmrKgtE567nHQBD+vhDE17rEKYZ860mc8j9GcN16onb
kCD1vjTIDwVj6Ca2NoLTdolATYZFrVaMDIDXwWGs7zZmDbLUaTz1eEwIZkhIkdj6PIj6oeYaXJLT
GXwCDiUQAVRwYBlCps+hp0PnioibYotJJmzutXIc9YdFWgXePtShsbfyeWE7oLxNXmynYZuFD31M
1qb+katvPJ2qgr0KJafYYCekQiV3u4UrhZSaYVoTe0tcyQnuidtUrFwTXph+TmvIbFS/KgVfl9sW
F4fW5lC9Dcqnitak5t0O28VkhnPHfo0MgjGlSWvP2zbBQdNfin8h/lX2toV+SMxtlBzM8OFYdwRs
LRkVr0nZIEYOglsMjq9YZ583QNvyWBfOLQBW8QFFjW+4orE6SM3eYHQmT0L2NpiZy4kOrVFxMx/p
kT4CiaK6lJ421akD7kQXoEsn86ii7HahsxAlyGV07TFI52naSPpTRQyTgFzJEiht8hryR8G2le8I
TYtbMV90gb+Efp5XbwNyYbn/4QOVWlokdhlyJJnw+oouCDskCSy/B/Iffd1EONbmtgvWXrnM9TlJ
1VtiIRPUfTkKTlM+e4TcNhsh/PLMU9gfJ4QmxirLP0dlOdr3XGcSX3DJwnDZzdZW9vKNIEy1fmnh
Xc3fJqK4IFikVagvE7KH0csu+QsYdlufkPIXONSUUODXequc7zoFSR6R5zvdlxfwJiynhIKOl00s
gbmQU7c3MSXwc5Yd3j6iHEC4ov4aVOcB7xRKzQ4lDWskYcPmuB8ora6IHAFYlVqM9BiuojPxBn47
4KVdOtZTSRi5DkGMYwuPRE6Gho110f/U1b+In7XHgCdbX0AtVOS44p0vLDL8zgkKJcDGpa1tUvmN
osixORP8XBsHYKzJPNOhCAKLl4qs+3/C7eAv6XmZJ8JgP/PxJ2HhM1OqMuQr8lm0NO0h85r5opae
BCXhEsnyq0zOSfporZ+Jp0Bigk+FhLF/Q58Qhkw6ypai5Fh9CEmdTbTqG38lPZxkLEPKwQlA0hPC
UnRLItYXXn8StEWqpfNI/RU9IZHyGIM7WmrNR55LCsChU05VAixy0Jut1DBpC6wu/0kxtzDom9aa
w0FQWm1IYOebQyYqH7UyPdNm5tQ9RUEQNJzfQcBl4ADt2nuv2dFDw7eltyux1Kv3Y5CSEUDaP39i
rO15c4hE8chqPImcKyKxGsE0JOWsBiBLamPecK1ExhGEZyD0SOlfaWTMEhGM4f9x/ZHzM0R0k6QP
oj/9KaSj4Wgml0R+6hMhX8M92kr8cv02p8EWEruipH3PeBWU5xEsq2HJzc0fh+Gq94//Hhygv2an
+AD5vPLUXd4TpOiD95vxa/VE2AuCu5EeEPclmmm7RNrCRg7O2qmzQekAGgivuKVuNRzKjDYply2O
46pltPoH87WLFtwjJQyPIFzCdnYx7AZcvVdsID3oRp2Kc9Wj5+cmRHsdJx94v9IEMfaKzh1PF19W
6e91MiBCvN/ivPOhkvj0VPOkKGuVjQ2fNKaTikwDDo6DKv8KIJhguCp6avaRs60mRJSMX+dDxUpZ
589AAn4npH34TnSMhgS/BesKuNrZ6d3T5idTnoKatMTZaZwCa26wV5u7lGkN+3O97VXOO+G4PPKY
TPEGdomDjRARJhracgFzRqI06bNBpEjG8ANDG2GfColONkeOA1qdbRV5xweeDw/605ACBXzqzwgt
PNP9Qe8/p2GnVNQ1LhkAbRkgjroHqL6q58/u/8qeNNMVII9Xol6EINvGDAzDziBUez8N6BQYn4E2
AUocRIZraxPwynW3PPk1lNvQLck9cX5BXq38t8xPcXgdzN3Yrppmj9K+RzNYowGTDoN+d4BBKYir
7zqvBZ7c6E+RAQBzYKf6MWU379voF3YI0763gzOISZetE2aaFtAkpCko/6bGFpo6YY+CB9J1JInk
SkNsdORYoWwkdiDdRJQOJoGrpmgytxHtJcqlGYGL3ClbYTpoJSQ4JAcimdLeMsTh9a2Lz2H0GpGO
1DGAw9TNKuPYSIiC7hmyBwL9cgjKm+h6AeaRmms57kRYO0PPQEHRFtbPshZ2BSt+Cv2rJz+a8qvW
rqH6I4VkpSO0L3Yx25fLXxlEZwm/XtUtp27t6+vS4rWNSYs/eBmxLW9JiWISmyaYdbfhhSQzDAac
yGLia8f6OTDQV4SytCvcGdjj/XkjfhCzC7YVMRa2fO2IyeEwGkFnjl5BIvLGpKub72eYNXgmXNHs
23jDOqPYEYgIChIQBvOuuvdoeZAPYYh2lJoSa22p90h6dzj+iZoVcsONAqpXD7w0/WqkTKP+06PC
reBLzHENz5HiOuwJB1qr3n3Il61M584q7iXCeg5W+Duhh+sKdxh5DOZFMWf+w0tUJBtOX9P58mAm
ozc7cSlqMcsttfVuw10ckiJADiNyW8RgVG+E4WdJ2g3G/b48hO1KN9kW95hRzfQ61CkuLSHVc7PA
LdjOLebk8a1Jv3uVi9gy2JpENBRcP9NWRAU56Gt+sLqbiYO9rr4kbWkPQqeJ2KUi88LszqaKkiY6
ljqPlo3fE2PUXiEcICZxGe8j1mqip3jpPLTwHZJ6fUOOJuuDTq9Dh0ASKwixLoJ1TE+SFNHBuB9g
SFq8wmH31vDjTwY+zgW5Vd3/2Duv5Uay7Fy/SkddK1vpdhqFei4IbwgQNKC5yQBBMr33+fTn29Xd
M1WjOS3pXhEzEVNDkEi791r/+s1TFBOEChRYY9E32asOB+1y1Q1bzLj8aBnb961L5UN9oaEsQQXY
4SEWQMZE1CJuse9N7ZWB80PX7RXjsWjfU4Fh6FNfb5UxoTt/YWAYoY5hf0oOEGEb41bAr7HviSFg
QNKzduI8noY8atQkO4JczPFaFXsHhLniYq36YWdMt8VwHJWrIlO93xNnCX5PBv2krs3oAlfHVjE2
QcaNh+vRHVc562OGyMBAwO2ey/ph3IXZSw9oAUatgr7zQFnNF56QFsaa1YINFP4GiFGCk/z4zJeC
fGCEG6q0jv2Xk78gJ21BwIJ3z+VB3yYYZJgwvZaFxV/CR4PCMjqQn2kz7Yj6oz2chvIp788Zb0xd
4Gw0vis2Lozo75PwmhYLHGtt7lmw9Zq1ogPN2FfHuhfAivDIaRmgzxAvW9DIzvXgfmovAuMWTXsk
8aCxd/m0c42tmdUzeLJqPZ9BHiJKRoV8LyFfDOaFc8S4hqchg3JB0EsDSeJQYNTrA9cVNHiWee7V
hym7Ercnq5zeWCtsTtJWMEKWw/y6YizKKTF+z/zHMX6y7Hf5yoLFRs9SR03846ykX2FYBNYuqvtK
7DT9RPDXJNcINDJ2vgzD1xaqVcoO39L9JwG4aPgqq1BUBzS/eJz5LYyLL482G5cL7dD5z+n4mVjR
vA8BWQaH0L2j4CXOFwOGWkmKCfhdIbAodqqHcbwn2TUlwCN+5w7gp02QQ8+cZqCxQhUHKwTPUJib
1irBaJvf4sWGrs+4Fp+GwiFMd9MTa0xBGvvvLlQ8qlHo7jyuNETclErHH8b2gD0fuOiEulE9M+VI
OadWMHcWMlLiUnsnnHnTmtVuE7tPJU5buMjoH1V2LhhT2NBp1Uf6xgITSCbr+YYHvDCfOfok3JGC
zntaDkd8pBuEh/5rSgSYh4syU+xH10f5jkrgZKA2x/xWTlGia91/chnb/s52dmH6pLorQFGqTSe8
T/U7LpWj3AKQBj7GHreZi6v1LXJMZZmXpxKs1+t3rXIE1RtBn5xqkXXeUqnvsfht6a3yA0sxwdjg
wJCFq1qOWxA7ywfHRxbIGmB8sAzSYfvEpIbzWmCaWt60erHr0ssEJIkkyV9PPfYK+1CcNeCUlgFD
jzkPmjibHQzXtEMQYynwoljb1M8BQ2hgMPU1mDQwGFpwRni0Ks1T3+2m1RRt+epkeJLVFyeIB4X0
OmGkV2K0v9HNu4qw5O5TG/eeci7s4+ju62JvdSeGCJiixuNdqH+KuOENPFX1fVTf6+q5yO6Sfh6D
U2VQGue8I/5ARsSX5p2t9LFnuwtWyrTGZL4qnvO4o+1irOVj3ouIpGEGaDw5+f3o3BUg/lF60sEg
4fGa7wHeTxMaamB5fPbfumkTT5CW1nQ/6HZy9SEqDzKTV5A0N4GrUVXBZsZlWYO93OE3um7tJwGP
l6vMcpqkW3W407UDAT9+9GR608otiqUeR4TpHnuo6wYIWkSlwHfwmQBHsb4EfdTZisJtLi5Jas+8
3jno9UBnuNUwxzY2onwzsLB3TWVjtyDz9qlk9l0glmP3o/OC60JULysJU97+q1PuMe4yg+MIzQSZ
76KsHoo+mSuNw+C73QCzWt0H5n2Qr+Ju2YKNN5h/rWIMl5SqgcL0MRQfhYEvxLIxdgkKunFEivVl
QgTI/E9Y+YqH9P6tK17bBhyYUweSPVK4C6ZaMOXilRu8qPjz6aDDFJOLKVtW0b7Bccvh1cZm1LZo
rE8+Xek4Y0Ax4JNsblSN5iIGjfVOeGoa8QEZQF3tE/vdFESlwGNM9lOx6a1DCRSt6i8x9iF47+HY
aSwS8Z7VTLFAFyFDuXjcUs7Hr0Ny1mxc1NG6mVT5I9l3jE20CEgWGr12H/Svvb52B3qhp/iSO5C0
GladALOo+ipaihblMiE6NuGU2NIQqN+RSwyZyakg7yxDDllU7PMVxJ9rje9qhHhozwJUFLD+4Fyy
yNTTwS9POSZJiqAlUt7S+A2mGY1KAWIBZQ8UxiV5gNkcAjtYCWW0UJkfqWXC0rXtSfXq142xHNtt
0V9Kid00cPHae0wODbcDZN6z93kA1wn1W2tcPGCwCdxm1vQM4Gmjgvg8osnwdk66rto16Spsimyq
7F9BBkHDgOGh8xhqz2KkUIzvWxxn2LcYLfvqQYoUM6gizGp5yXQgdiLRl9Kgm31Trq8+nH3Js0/F
JiCZggLC2NIj3/fWWaoi1DVeYfjcMA/lzPzhZA3bonzOKUyUDpLP8C6pNVG9JEwR9J+twYPX3gPi
WxDEu0AKfZ8VaZOhXCPvywbOyuEf3ebdy4RISgFNbVmOvOHB1M+2/ZCroBlcOw1EhgWQ5NESohwj
JfNAVrG0CfD4WtttIOdAQpYuSYQCJC+1Qi7cJkqf0+mZYfVhSte+KGhFXxvzRE0Fa7pm752mpclq
H+BeAfwTuASFXqbqGFpbHiZJNtd8VNwW2y6pZ45C5jj004p8cR5ao5FGGiWQ21fvv1Uh0C0E/RRc
2V26BACQ6fQEZy0aX4ZhS+PmmEelP/XjR1Ve3PDTowcpLbIL7G1WIO94yPk5+SGdi8Gzyp2DuCp3
MYuAilUT7vzmoGoXYDCJiRE9faNtcvlzz5i7pk/MWQzJ7VmpNGg/9JoBJh0KYBEzESZW0cu3X/79
b//579fhP/zP/C5PRj/P6r/9J/++5sXIwQfNP/3zb48YCeTp99/5+2d+/o2/3YbXKq/zr+YvP7X6
zA+X9LP+5w/Jo/n7X+bb/zi6+aW5/PSPRdaEzXhqP6vx/rNuk+b7UXAe8pP/0x/+8vn9rzyOxedv
3655mzXyr/lhnn3740ebj9++acL5fqF+v07y7//xQ3kCv327zbPLNf8vv/B5qZvfvtm/mkIzHBfr
C+Fouuvwp/rPP36imsJ0hetYruGYtv3tlyyvmuC3b6bxq20ZhnBVy3V0U9fcb7/Uefvnj6Bw6K5u
QxhQ+cVvf574TzfwHzf0l6wlmR43gPq3b7rQv/1S/H6j5ZnZuurowjD5/w3dVU3N5SCK6+U+zHw+
rv0b+X1jFBUjcSs6iiOYSEoEF67x5pU1zLuH5AFu/SwrmKWu0n5RJ8wnURaRyovDlo3e5llXv3R/
ppeQq/lUe+qKiy9TTl8YOpk1cPBJszZwk1VsEkgEKunBHWCclbhmyOYhBkSb5OoOu0jgIstLu45H
VHMPfURMACquMFiruAew3usacT5Ptr2NkPfBEjcmdqBl4xzy0l2qzqKFuTztU+I4pGypJuNgayZb
XAZLzP3ZsOPplkI45jfLxQ5iYxl9hmgHieW24KFTqYbOLH1TqJyjR994TfqleMmUbXiCxz1hUzTe
iGfeVAp2VCW4/+bSs4Q31iDUJ6LzB7xaJa+O2CnavL/kq3CfrQiMfuhZAUl+QSIHb7DaKGtSgs23
Vqby3ARLvPmQyAdSyzOjv81X992a7DE8lHB+21tfHuRa4IDsgG04+B9ESDxPUPcglDWhu7sPlTFD
rCQdjDZ+vaR/3alrtEUOPkLECayKvQG7mtlxxBQc9zh0hOHSpDtWNoN723E8sM6IIXq3koM+vIpm
S9iXR2/dgHA8mmKXw/L2llZKRNEc9oX5LjseEkIxtr5BgcJAX0Mp3KJzno+UINmcsQJgpq2BoEKo
vGkvbDMsXiLea4BQ0wEWDqb1IK7DuKS9A7waAQO3js0Al+YFuiSZYDPxUHyYX6O40a4ogg7JXR4U
+86kkCazRDf9T6euM3wVUzw/unwZ1aaYF3Bm2WIDYj6m6Mst6p5dON393yL4P1oELeMvF8FL0lx+
WgPl539fAzXzV2FbjuGapq3qKHXNP9dAfqI5hilc3dFcnXXyH2ugYf3K2mSorq2zMqmGq/19DTTE
r45q6cLVhNBtgxH3/2YNZF39pzVQV10yfCwTVNUWKiyKn9dAtfdTUDu6piCnmy67GTY5BctfbfUL
MZUHE8XE4FwjR98UMezG4DkJrrpMwcD/oXAXKoJktYW5FuKPhSqxpwMvWe8q9Zzk8W5ygk3eoRLY
Dh6ECyzX4WadJh0j+PZS9Du4U1l7sdMvtdl6d5lyJ0a0Ktvk0Ue845HIwpFBPsJpJyXLSb2P0uPk
HcecCYhEUZeRoeMtgIZmhyrOGkkzl2usBY/iaUCMCLFT8pSRULvD0oL+OHYKLZRBRC4SLExlrBBL
BKiWOvMUMHgjQqoyS1JWOJY4jB8KEM0B6ptTojyI4nnPiysvT6DQyKHoGMHxxg55aFxvs5TkYYVT
kHJGf10JA4fgdBkq0IPTFyd+n5UqigauswWtNPcgPFFnxTBsmdbPqhGziQJTn+9wHuPdaO7pGgl+
0dwh0TPEfEPtH5wkmguOe/D6Za9japYHmzRBCUO704XxSsNhMcVc3C+DhQH8VHtwfFHAmmA93rTJ
cOjtUH4VqF3aACY83pGxD9e7K2dxeG3LvU9l2DYrODQW/GcNK6kerbRBRIQCsoIf6Qj3Haa14XIQ
PplsjF/lcSrijDc5CodTHz2LeFaUOPMAtuFi5jy141lH1nPww7dchct7sSH3mbhbhviFGbYO2+Zc
FcNcV9h+8QrVzwKLxVw7c0yZgbwuN6DPnOVRhoI8O6XEh1HmXVwVk9w+YCEvH5alhh0LvzdB5MJv
F9mLtkoHBBLRG09VBQSPZ9o8RKNBf4qGE/Mw965iGmYOOOI0uN5wo0pAwQ4uDJUkDv3CUnGd8RGJ
XbuyZo4FNim3T+U9hSoNYwJDn5kSgTmEJncPaGbCFBgYmcNKuC11i8oyRiZtYRtGoO/gwgF0mSdF
TOPsfl6kazOHl1W95fW5bq4arojSv7Gi66t4vHrfQNGuMhpBXKkOcwRRN5mKRV8OsS+4xyRQyVV2
ndehgeQTKcuidm509RUGtibr4omHhycXOj9ST0Z+NU+tz0gJSnZDW+Fb5yLSZ6pLbh53okWfmZEv
rRZXvG5LqD7SPDF2EFCfY/z0bLJWK56BJFVubJIZ8c8EGVl1xjAvwQCcwpgxRp03HSdJ3zPCv9Xp
jeIQOqBAg6oN87wc5vKa9Twr8t8hdIfMuBYcrDWNWJ6r+xJMcCCaMSHVQ4f/MqIkLQd+3jMBl8+K
fWcBC7YKYAgGA8SR+SGt2G0QXX9YxP8oGH8sEG2W5p/qw+9ro1B1XTds1VRtuXb+UB8atqO7QYNA
Hie1Oq/m09EtwBYTA4kcj5xH1KY4pzJVDb8hEtd3TaLzqikYtwIyIpSchuXIHe9UbdOPq2ieOSwm
xbLDJ7wFbysawhCZH4oaVgkkYQcLSNpNCtKmko8/wbPwSd2MaPbxKl+yYfj+DtT5SWUIzwTAhSs0
ggWYkGfS4JrwAjnq2WRgoWOfyp0vkRDr7dkba0xa8adQr2b0mi49vg3HkxKj5766VuWpHujfo6vn
wJzgWocjfqRAHYjE6uA+hbMnhtVfX13tX+48P1xd6+er29pjGjPikilITzFEiBgVnIEUgXfUjrB8
pmVuyi/DRF11GBW2HhPOWLUXBEn+9ZGwZf7X+2wauuUI29RNNtyfjyTrFMXp65j7jJoTpx1tb/C0
j9g5I1GUXh3LsmSytIVATZygBy+pvqtxZGSuQOWe5xClVxZU+3ZVqzslmyfwPYpTnMN1u6nKayF2
pbJhYKaEcApWMZND1VoXKhO39vjXpyJ36x87Gp5YV9VVnld5No4uz/THJzYyHFV1UKCl5rJy39sm
mbcqNDKbDLBq9tffRR/2L77LsGyDLo3u6Z/uX6UlbhBIu7rexECTtnyegMe1K8EY4r32b/6bbzPk
3/vp3DQKIdWiVlIt+kpdvq0/nFvvqIOie1DT5XozRfrG9nitEDfHBfwb/LtyDf/84aor5QtqHZc9
o1dc6P3nvkfl4vuLHO46yNlB65CNx1LPGux0rb2VqzzMauZS8ZkU+NmgFO8+4sh07YbBU2REq4yX
vA+bD4HZvxc8Eke7mdD6aLWOETNZ7SlsFY4iSaK72unhS5drM7vag5gb47JyWCzo6GDxq5dy8hdl
i6qANgfQkM1VlhGKDT4eMYIkfbDe8R+211vmtot+hHOG3AJS0kBFYALk2ARaS9Clav0lww+ju/dw
9qqV19TUSGBU1g3vPDZr0USuX7JmCUXlypPqDfPUxo+YQgb5hdx5Qw5bbg+6zV7WcSqe9I1WbuTZ
+v2jHiPPP6stGy2CtdgEE2I/YcmTVYPK7yjy5ahQxghmfyz0lVdtMfmPZKOJx4mF6+VzRytsATE3
PVyIYKWz+ZmMChvoNqbyQXz5c13eNdgTMD+NaL8zu1sUbBI+dQ8+nhXqtREtS4uXYBdLD9VPM75T
CnBk5oh6QwmD3EKL3+R5yQ0lzZ8nfErsknixm9KhgsSVsMVPbtBeHYv0HY65ZM8bIQvIgq0rccE5
tiMdemAvTPQbjbONfQrgnD8WIVUSysy+UTJIqmyTLQqnkhQVI0yfRVlh9dnf5vC4mYCpRrgJagc+
m4JUDtkwJt2ZD8vjzehg5eaS7atRlASL3KdYhNVJNjLxwiad5EBAeU1wfN4nOOV0OJ6g/rDx+2hX
E0b7to9ehbEem6ap89chZDhWuMqRuKUkTM9D6/b7vrxwpCVnfKkDoF8KWM86aygDivyz5Sw8qk0L
iXSdr+V2bfS07ZRHRRyjw6ww/FbmckcS6RVgXZ2S8wSvQsMkdcQg3QMXLk4lib0thZBOS21G/mOc
GZSKu86J5pFPAGDhk7euz2L5QCj0o+Q41vedNuyLOJh3orttfGoDvAK6+to77zrVtcakvxZ729mP
DuaelLXOuwFukGlwFHAF4xuQ8Aoe/JyDG7qtmy7zGr9HG04M1Syz09wnHsxnK7P55Xor14Gux/kC
PzbF1Fdt1KwtUsQM1H2UIlQ3LkRG+VaGNdbE2J0XbHmMVHgCbop8rRhszXgqIJJlOyx0ao1ApyHQ
N4F7h33vTK4XdukvKItywl7kbtUKDX9utB/uuurLdZpWM6Pxv9e3FY/LKKvq4TFt3mUTYZfG9x6j
KvuFrV9juG7yKLIIeLfDR19ZxJG/MNJTW19lEdWbG/gcDl9jUoUHbjDHpvsmsINFoCAymt5ivCJk
UWxZ2MngitOkTNIfrYGQBOLCguKa1c9FXKz1HgMBGNCQ/iIXsXGjbSzcsOqIaoDz6ZAO4TxRu4tO
QzGOUUWgxfOa6Ieq9taleHAAYML2nJaHZcRsRP5UdhZ1gFwpwcsA5hjUzcTCwI37NTBE+N5Y8DTI
1sFlF3V50EyLAtahmKsVqAQ4LVNZWspNHn5gSLTQXlw4BA3OrgPevSzS9ru85kZR0mRdq4x1nzqT
PARMSSiy42otO6pWS462TT+H1k7F7swsBVQltLnxqmWEV/pQXFo6Fq1lJF4f48onD1g+BG9e+5aH
mMtJvJ63vnrDoWbWVTkiwnTNbcU26NxGZAJ9hRlUJTB3YSVEo43zgmNQUfAk3lwwpmh4fINqwgpj
XVDSA3tpswhBjfzvAD6oYK42GLcwHJI82CbAasYQzkqmgwXEAMRuC0/vKXvETAcM1Bqk/qgUfXVd
a6eSzMWAQcSj2+6S4N2ccFVced4bytUQmaL/2FARy3vdZ+HKekjgLbTm158Hm6Oqdpt7jRBTJmkl
rg6hrSydXFKu2Ev0VZlEuBhgTzOMK7NEOoBsjHFmZWC6BL23FNgTyk1XhY/5pcZ7X8OV2Kqgf9x2
YIVUGXD7fUFyjP2coRfTIkZOjAVq6zYL3jsubfjktI+srD6kxVaPlwAfK9z9w89AkNAQ71T/sTdx
pqp3CuumV8B2QaBhPA7RRWF5ZgfweH1oVpt9rOGIk5M7JyYCK/ZZ8ljiE9OQEUSK09rDnUHbYrXd
5EeQN85CFkHylk3tGZ5GztzETuYmGvwuJC3YQUYzG1UuBQFr/cUVCS6FWN/qS4GVS4xzauxDxWqh
KyjaFvGga1cbjUwNndmY4pdEIgORTjr+SFR9mopetV02pTUL4VG6zLKrNlhIvKME8owFZ1ACeRJk
GTM/1NwOvixPVKig0+JFYvnTcM518XHSkreCwr9BYFoH2z5Y54zuIjIdWtiEbAg2dmaatHTljgDt
as++xySR0NpKPkAK7A4som3E2CySWboblJoFBm4HEKWPxAs7Y296FvpjpiN+4Px5D8zu1dafRrS6
CQpo7EUsGH4hJiNmd6OT0RN35PTgYmQhyXP1DGon3soMBnV4qkLgAT7qlAdYX8f1YnLNk5HBwB/A
ZVgkUyao6XOFG9UAUVa3/IWnsDsQG1/CcewxtbTxeguoG00MEWwGgxblpI1FM3xc+cUVrWgZiFmQ
1puUyFwD/QmGru3w1YKBqAzAoMgFFC+Mq0Of9bCOvyQTNV8bxqMCHa9tMaRQHvsKOF3/MlA2ZEyw
DGkZM2L7qSPxFF/yQdFZmzTva+gfofLM0hQOE+Jru16pRJrn1tdkEKzJJSlY56qB+S//24LEtia6
B+rol6WS1lBTeYdvGUMF0zWxZupn2ogiU3vLRjw3fZ6JCl9EiqMUJUcE1GBqfIw4Xyzf5ioMiSpk
5sewfphCMOHuRmDWlnko6nEkrhj663qxwMb3++cT4BqFaxRBu0fUZNk4RoPl+2M6b+AGxAWPXQD1
KWl5Aci4itDTx8QgdxxojDs7KSQhq53C6hD0grbrbWSwDt+WGEz+Mnh8QiqodHzDWq2Syzv59CYt
4QADKaV3lx9zoeaGDkojKAtq1i2RjpOcw2umUoSZsHUq/96sSVuzsrdxYqGH8l2RiF2CdPeoBoDG
AA+iFJt/U2cJkMQLfU/UQJLAlKTbN5xhSY0y4Mil1PEiAVebDGWdAXX3UPAVws7TGLdO5BQasvcg
Onf+uAyj5RQj56x88rHVt7D3WNX7RTRGcHCBPAWkT+qxmtAolPsO21nngziB74XmuU4jbAupRIEN
a3hdKnVek598iBeeqa36As24zSCDwjOu2YqHgXB6drc4XKbs5gZcrESZsGynzkBh0GuXSvDKt5Tj
akF+mSG3bFB/nM37R1x1eRzgxIge00yJQQ7NFi4egyEQEKq0EOufjMRoL5iX2MjHERbPzFvKncEz
PfbXSO6nG4JYSNf4qJGL2Vhluz1W2uA+taVCVDlPEzK7NIDNjyNBPN18TPa1ZqiighLKIotolHVD
Jq5bJwxvq0NvkG/ZlFK6fTbwxm4DdGZZeP+9u/u/6ep/N12VyD5j6P/PdPUuTy7Zx0+TBfkLv08W
dOYHprBtx6LeVIUjaNB/n67KyQKDA8e1BENWTdVopf+YrgrzV8ew5NzVcBzL1uRI9s/pqvurCnag
2S5GlcIQ/NafB8Zx/GM8/q+nq7itM/P4sWFXmXXojianCqZjMaiQAMIPDbutKeTOOAitQ685KgNJ
XxU9nqPuKu2hK4AfTcWY6dQYGYW7p9fbBN6GFgfUNsGKFDsiqT6aqJ0bMg1WR0BJqTBi4utZA957
5rJLXiPrFkZGEhIELjkY2gxbjpkKhyNO11lszMfpzUZRqRw8i9yqBItZomoYLVOPEoTQwkdoLgWQ
QtQyIhj1CzL6BuMtCtMYILU3ryXYf5SSLc2a341nHE1v/Ljex92m5hsM3luq/I40qCh9GxoWH/p9
p7iHIMLWdv+W+o9wDQjwgLH3EGYro9kZVCVQL2gN7FnhnLL6QO1oyYYJMBfplobQykKk4qIVKk6Y
m9suBoX23Ka88pS3LLl1mRD4WFAFDYiiPRKu94LnFrvxsbPuXYhMBqTiS44hhBktvXbdeDA6RL2V
nT7VmeeqsOVz3uRbqDQI7YwKe1li69XX2N5FNGpahWEabiHYCXREAermttO+7HrdoKwviuGzq9yl
oRj3bYw7f3AbVBVLGmb2NWpJgevZPBZouHDGzuAARgg9fI/ABRPbRm6a0GZqA7vR5ByjMkbH/5xV
SMD1V92vScDbeP5yJMLEcJZNWO90+7Zjq47N5zC9ugY+Yh0iPyz7XJbUfFqnSn8EXQsJ1hWkLwQ0
tqoLIXxwN5Nnw/dGXc/G67vBIoNRkwBZT6q+8KrkVtdPqTlwE2jhKHZVWNgAfiEzYx8XwCQoScNF
c4e48KHHNcRCyV8xQqrq5NYk2CFrpy065RmpZo71MOJIk6TT9ybXbcljAV/qqec9795tLfoTYh0o
4IIYQ4x5A4gQbTQ3ZFb1SDTPYDwxKLzrgvY0GUfXKICDMaIKuFTtcaj2TtTdTajIAowVYZ0upvJY
oAQWZrxPJxwd4b3kBHMUVf7RBUvbXo4455jnyDuRPhL6y4pRN0xZ5w2TwNQJtx0mDRVuYwmvSE9L
73TuPY3+YlBRNOnOqiamrUieqOO2ZYxIaBgWKmRbvHSg96FBdJWdCuySZRmZWLCIyCPMDOn44INx
koAd3BlEUmrBxLR7QKKlsnHGFNIXuharnder0QMKUOelc45K+ORFSoc4BGsBhpOfJ8telPuswDn9
1fGJqxsG5krkmWS8rznTdhcpMrOdRL9UE4XcU5nwF8e7Hq6eh3SvLJn7gEo4VboSZEfg9RnWzCMC
Ij2nqiSNbZHhBGk4u5qmsump85oPo0Yxmg3rLnx2nBLz7mRlgy3mdvWsmETNdQyCVJjSGoDiMcwu
ppvt1fKxhU1OVR3KjKMqAfPp36J42xTXYHq35bQeWiJa4ix03xNUbWNy38meFnaHxyNVcL2t/MkD
AaqScVYOJvbPgJgqjnz+g3AmRDAVeHSyCIS+TmRyW2TSH5HbrN06EX4zWVZhbRGuwvSrYyWykaUZ
FTROFF8pVh+FwKvuvWaaFHQJdRUpUybqL81Fq/nUmyRnBs1c1U+RiisovjtWsBwmbTG108LE9dlk
ufArJjyTcevV9lL1KM/jahNG+CApO6amSLZCcKQhxIKimt6jFC2TjezbyiH09ow7muDSGQsrSkss
y7AKaBJfXzS2S5iwZvG6NHGLxhHdjG2hmqol6tJTWuEyjk2zi245LertpNm3wu3Tgymsx34oipXm
GeQc5uNdVUkRCnRds0OSO00fppQOErwyrIAyq9t8q2BbBCStv6hleO1CREZCcZa+O9hbXYRnuEbS
kl25uqiXbEE0DzAz8VHeUyriihCuKptbVSLWmaBK6tLNqDyMMTk0SU335kD0yEgj0js0A0nhgG7W
KFRw3UOlGpVwc9pPrUYGkacMcAsRDxC3Cf2y3PABlBHeMMBhSpvh1Z31ksNfdPUUEWsTvNqlFt4Y
KsxpkYdffgS0xNKe4jEdF4BForwzoTQG3TTz3Y6WzRvaTYmIhJa+bXO8EVOYezKjvpvabqkwtb4x
TzpVMzHec/KftkE2gEXJ2U6VYlVMgClzqNYlwc9VaYOHJFc31Jmf9WJsuIJlEa7zsWVqMdIrlSPM
w6ZZ1eK58V4HjTm8Q8vf9smd6SlI6MzYg5laEf5jVwrtDvKgaRzw0Btd+DRdvwkwBwycsrzqYQNJ
EDqz6ZsnV7CDV7EipTthiIvg0G7bQv0cNHY9AKSgIMbPU8Nlg3newg58BHxLkdjFoS3tLxa38sbS
KmfjhBPrW9DDfC/RlqABdDUW+xBZn5407VHz7G5l1LeJmoyrUJ/ImEixqM5Hb2mGE2aCg8tUKiu3
CRZzUde/6yP0qmLCIFXrLGwxaXqa9BHvT5yZeTLgv3Z0ZkWTnmtPf2JwByBYOshQX5oh4g1wcS0L
jQy2O2tyYweI1llJBAFIVmQGz6U0A9ZzUNJpYvwedc6T0jEv9H3eD7fqNza01CBQ210UJjU4p372
bZtY9dD21h6BeOPYXMvUb7c6stWaiwPNO4u2bT9XfdoDLa7OoCbJbVBqz71wHFw88U5vNRIU6orA
Xqy0ab7pTLFA0rtm3luYHDoEsLMZHjzTD47ehOoy0g5Vw8SxTCmQ3CFF5I3iDWDwQ5TET/UmHjwt
z+hgIDMSkAQyIrYMAzd2i+iSRRMb/VFNzYfRj8XaysAaQoPtJYwIluaZ2riJ9WAGHjZ9lerQcZuH
HkMFXZUD16hQ8RYDq+idQGzFaOCMhFxzZhb9evBqf9MO7Md8jPFEFXZ7L/LPlk10brN3KhtMLrOa
5QS2VThRc6j4MDuq0y2jBh4bZ0cNWOZbzi5aRvaHO+kPZs/0zIzSBr48wm0Fh8ra7fcuGP1tl5cb
VcdAIBwf48gl4B3iO0ZqSoWCosEOrMHzHhJYpK/Neut4HRYMiIVxmGdoRfueUwvtRLKOqn1m4Nvi
r4aIfFOpsSTridLSx43Fq5lcLRMyJv102mjNZSoWvbaz2mNdTtiQQA1gxRS9PUdRcoTzlwRvgXa1
8p2hfRru0Q1WFUVDwhkE9YOTPiihvaSjOFa4N0T2MfU3xCK6qrJS4i+LZNumOKQdelHqJcBxr0Cp
at11CItxtymKYJNgu4K2hERFj9lVn+EFz/i90czLiBJ98LGgNQT6CgQPmYcvJyoOssYboJAmJbMZ
BwgE20RSsc7c+Bj+aB2iaeZzhfZc4QaTxEtQPhV8o5p2NZC2zf3tch+V4T0ltN1Xzzm1a+NOS8V6
Y1C08CDUa/TvqM/u6iJ+tBpSDHn61ZRADwsP39e6q+6D6DhMOL95aytJiYDBbizC/4BmtuG24wY4
dZCT2uCubdWlZdIuk7pj98ZCpn1N97kMVLF1snTUnanuLC1/BKaCPe+6d3ROi4A5fKwdxOgu6vLV
Bb5UyY6JhDd3xWpS3K1aoXnqxkOkYK2l7XHpWk+82NQ++aqA46CKlw7H74FyImXqxThocrVdl203
1NqDszaL5i7EqkTjHcrcCW+426Ap8PQ9enqx7gQmAuhdgvcA30WTM8PsTKGvGIbyRuWh6kh+UU8q
+awtojqv06G4XoN4aWAIMnCvkoGcgvTWcUm9HXAjFyjYaLiguwbtZwtxcoREGlXJYmAXsyCuWKBK
7iKqdr5/6arl4N2phcAub28nQMLYIJtoDx1m3c/1qtLgIQynKbhvQexbfP/I3cg0wSp39hBM+lT8
7tQgxuSBYyQZ6UxScbtwdCDF8FiCLuZdd6irmNnaPEzxOrSddS0IjhoSpPlkgwcpl7cwV55p48ER
Tee2c2/Yl+eRyXSJeULuWbOhcBZ2vinH4A4zGcIlOQpdUKZaiwZFCqVLqG06K5g5xsEXdzIr1mS3
wz/Wv3fMu663ZI45Q6Bt2Wt7F3nZkM7UsFqqBqaYzAetaNsPGIlA6ahxa6v6DytEyEacXHX6f1yd
13LjytaknwgR8OZWoiclkvLSDUIWHlUACq6efj70+WfOzFxshtrtbtEAtXJlfhlWDAAgRvL4o0jp
WOX5lMG4yZqOUy/AH0ImjgugkmbaxJQPQzE/+vJ+cCd4z8yGaYDOJde5U+/NMF0bCDoSlUyFd73o
X0MDcAn5ReMYpJCcCL9N6o27F24teGf+ZQl0zuo+xZaC5Gnk/qE0nYNp3/FhzBdc4dCSMsBjB1M8
q94gxlmW3jPviOC6iHINzVpR8uEnHAhGeoriz57cLdPm4NMwzf7GNsHlBs8NyU81NJuM6auxU+Ib
vGtDggflm9cOzy4kwz5wNmI+29ZIesa4cez0TIRyLxkvCufQohj35l3CyqQdOefqbe+zCghx9Q5P
dvA0cfJxQLIi09845Ev7fGcYy9AQYcxy94BXUa+fUO1WJZpm6TKN1pDtgmw9tfJRGe5THFvbTH9R
PXtvM8FPmwh1cSZNUk/HgH+qY73EXCVcfD83ivxvjZZq+bsCSWKSiI/TsTJ7qnUeZoW0aXxr1MdS
ca7Jupi2EXa+7P6nFuA5EkSc7aQlt3kebFofB7NXpucE928dVpcJ+nOMnywV57p6H/Fp+9R7GHwG
msQ+V2MOIoxLu5UE6xkOUbNo+IC8qo2VnxP7sQn1LiC8FBBP1SygUrhr5rOc5j09MvvZ8072vvXb
Lcz6QxAYR+0jBVY0nDLDVwNWhEY8clnYGE33WGtAIGSkq67aMKK8mCAhXb+9Sm7MTtgAR6jZx7/M
KAqToN5WrJqEkPODFzx5HeA04klzhoNynou3KE/YULXnnh0PdJnOh5cMDj0inSGFfQ3MkxVRZDHH
LObxF2SB+1GFPPXuuU0NstQW2CiXeE6wiK1UXmdilRB7zV2I1FG+JkCced7zBDqgqoijlGhCSRLc
+ERlJnI3Qc9L3L3YWHC8pDmmsQFOzcB3t/DfQ7qJ9BWW9Q1c0rURvufmNYlgQImfyX/q9FtLO08e
gsIyn/34r1xgCq7L1T7iutHdynzYOE1W34peXIfMPVrzXzN4GztBtGBKSLzpW+buOpzFnozT4qdr
N37AQbZc2+GkbqqWtREMmBTH6mDRCVF0m86bXudwQn/djElHuxS2hrZFkQCyMGN29YD78NYDnKbZ
xA312faomBiCvU+1oeM+ZNXOHKnuXd7u+t5gYFKcOQanXMfuoazN1YvlznS/1Burfs8jig44KnuZ
5Oz7O0Wvc2keE1ypg/unUI5qeRbOuKliIn/TnqRTAt5BuTZ0M0hF8NRb54ScsmrMu3imTY7jarkU
nX6Zdbwu2/RkuN67lUb3cUJ4LICbs9zJpm6dOQ9ms4SU3Xvt7Tysax7BIg8yRVAymCbBIk3tvfrO
/Gs5Ymd2j4W2prSCwL+iIIH0PFDvssBXvLE8gARQbcwCB62owbvyKbabQ0BgbQimk8DvmwGRiLp7
I7z6XABdKil+yxrqaraz8uhQiGi7eOpNQXMn05iMj0tZZC3TazxfnLTlAsvF1TlLrzqK2n4UNGB7
F0eLR2lQvnsQFcQrLCnSfMjYyUwEJIb2K0r7J9cGvDcCs5cOR8W/nmYRidk3nb8GdiR9Gq9ivDsZ
+e0Mb7Bh249Z88x9tM1fYwxbwVeq7oPoqWJVr4kXVrV1qPp9VFVb5DW/WVngYJr0NUO1abXgXqNX
TrNUMQt6YMsV3VIArFcNVYMksnMSytFj6OMeuQlJofP8p9TPUnV+8buz0MugqW7rBHkUELQ9HNr5
kcUQRLqxXoWjv535Hq2g2EnQTSIdd5V3bzHcBf0I5gtHTsxECpYhIz3qC/vgsBRivqI/IoRqysWD
uK5Ms5cBsYq2naq3b64azG1J55+UT6oM73LZrFpNACx5NO1jmFIskL9FgIEmbe+7foRlTu4+o2cY
apIz/yQYiBSrF8mHU7f8x3XQJsRv1XuR86KQNDWTeEPjBCevje5oWHQRlDkT+uAAi2tBkY/NUaU2
o++iB7dN8FCwNps9SprMV6qx1+U4fzfQeQpjbTsHxso1FPycGGHfDUT3jzVZ4cnXN/b01GW/ptkD
RwCpBcDSoUDUowpzYqdXETVM7MtEp7Mgy2zSoZB17q3hvwdsgVOarH0uqzMKoyol4/S5SNrd7IV8
JzB90CTwvV4fNDC2rKazdKbNBT8FtSqM/hgyYNxXJTpncc6dpQ+FsAgkxZyPm0jFdVYt5mD+CCNp
VcX3CcvBb6U0kUIzwKLYbSIiPgbnoRYrC5ejAjO2+BVc+rgtdTOQZmeDNsSZlUYmfntPZHggyR5l
m4RZOUIB6ClwyLz20JXQDIu1N2x9WAgdlp64PnuC+gvs6dk+qSiPsyFM9edxBjNT3Ls0MC9sbRzr
EWoeLkrTVesW+ce1EHXcu7lQ7LuGXc433I3HiA12JNrdENY340xfZoYRGxUy/Anx7M00Pg/1iALd
bF06CtrlFCX/SjCDqd7lBGKMwd70KLw5vkgjynZhv5ImrnU+pb1hr1vVc1x817yX2/m7aKO1L7vd
YH8mFitzGMuBX+2CZmf7q4B7NY7cCkqcgYH61fC2DgSwfGHj8jRM8m7UJiJcA2V4M4LVyjN1N+Xn
bP4MMigG7F4X0TeyuFyEXG+4qg8xvrCpYGo/1K6GrrCzvLsR+0kyH0Z10oDSw+DNm4qb3B9BGeyi
8qz8vcEuA3vHbT0167EmjwY/b8bYx7tfnRakUyOO0r+zgUdGglswNNi54cp5CDlJSxXvpPtSd+fY
UzsbS5uqn6T3ISFllfzbzOy+xJVVJzg8FHRPCkr02Rw8aj2ovuNUWX672YumfiGg/nRmyZjCMhq6
/t2JromGk5rka0YZDjPbEh5NDvjPDk55ti/M+0YQlQMAC7VvwhfYIymSTVzPkbEn7DRzvgv0avYf
B+8gkWcTuo8aMEDGh9UKDLkbSx6Uz0k8/8YEucIo9eOo3zJ66hij+upBYrQuSY02j7r9GqN+OxYc
hCxn7SKrhYOzM6c3P8L+rrJdkx2b9GAm/ibrxJ7ySKJwNR4LA5It3eUACWw7vPXkquPaowKUmvBR
jUTLlnTBgrMfCL8kGgcAz4B350CIzoV/LDWAAO4C7nw7W5/YRRyXK7AxIY7djB44cIh9GXEYhemh
DiRmK/UhOIsucq/hbrBxYigBveiu+5DereC75jLuqJDGYmQAc97qor7zySHy4t9YXvGYBd4ht5r9
wNrMZ8ewUP2wB8Y0bAzjJko/q1Hc+TMCDiiZYmNbkjWFpjVklbEDCqd1j19CkjEGn4FR48fL4SOH
tMwbdxLsKCcZZ+5XEwFAK/tgzU4l+NEJ5QZhaOaICl4TrMI2NtutVhTO4H4iJfw6kAIZwKdh/zt2
g7ybWZpXEdub6jyH83OgqAdrgKfoBdyV7xAYeyj3kTx45ISjEKOb9Y7BmHPaY1rchYQ7dJVRRgXu
DzBCWV+ldanlkzt9DY2gAE2imWDNNvC4sJ1pk2PtiltD/Um5npsFeOk0J3afN5V9jUfy4FTc+bAG
Dexu1vymh9c5WHng+t/i/juooM1hkPPq7ZA8C+E+lm+kpDuuWZOJW88dnvGk8HY2L5LKZavBVTSB
BnapNArWLagb3YcPif4ciUooER5F250GFMzCKFetpWhdZBVp8owPzo2snjRtV5bGWxbO7ftk6pcy
RR3zuaeTXBnrbtcgBiXQUe35XQswbpAOZm61EjdoOOJBn74046Kbv8zjOaLhYOnYtKtDY9GTByQt
al6dnC2UX76PCHNBGt2aznAKIbGooXssPevIKf0QNhYKlW9ubFI4dglLIj8kJmCWgiYY72SoYxQm
LwNnfo/rohu/towE/dSC8gHEVuc8+y03bXx2QY3ObTx5jN454IR8WNeAS5kq8SKBlmATJyh07gMs
QNCBlT1u6/qSF08hUIEuQqobu00Sz4SScMDElLa14VOK/44c7zYl7WUhe1tRsVP+mzulHCDT3RiE
d6NVnDz/qrESTUDOQ4Y/s403aQJ4LHzyI6w24XvZvPa5/0wP9ndP5jK6r7HeOGD9Op88lb1GYF0N
w0GqI6F3ZOoaVsJzkEma6p+jI8j/c09bmN1cbBPisH8cGhgFJuvt+JFy+cxKsQQ6z7Emt+ENKZ9K
DnSIwcNfEXTnrqCnXtNUOQyvMX+71/nXsa02eELBswJVtJzVkOoVLShdl69xqR5bZh/d5sDSVykQ
sYBG79Rlnbxc/s8595PGm27R+PHLnNQQ7z2PPFKekhRFy4b0jdCNuLnnddAYY52WYWSgTSHbJdY7
N8Ld8M2VwKdFoD+ZepsN5yl6ytzHdGNxw7WGH+7ERgr/7CUAodqGG9285uU1zC/zXN0qqtDsYwMV
40GqXZLuVbTpni13Xwx3Nu2ExpbIckfCv1kgXugf/mdT6u+isjZY0vZB6hKApcNHkSkb8I7RxUor
OVp4XW0NiRt1/q0s9+Bnzc5a2un6/DVvJmCO9YrNHZJucB3Di0LgqPxHXfVHY4Qo32xGru8Khjlk
pNtezgR6cZp1tLvOFAw2YqPYybgVFF7Lwvdqoz/ea9snM4v/TxebaazXOZv4ZpD7gsMGe8ODycKh
4Q5rE0Ej/cxr81jzxkgwwLnJISPytdzga8q/y4YCHfKH3VTunfjd0H8+RrZS09TG4Az++K0airXu
AlJDLEXhFnG2KmL/lGHcTNHkRsHKceoR9S5TaHwmwaMR1Q+ufXUVeOxwVbDi7gTKp48v2H8NO5SD
EuiK3viO/RCAgivmeesFX7a161HrVW2tiAKa8xun+XWVB6+OwONvfZgg/Lv+0x6HO64FLstkqZnc
inuVn2sGAZtrVMAbT1OgHNQWLjjJzM4YK8cPWXz6mbtKy57YIdd6sjFJqbbBl7JThuClwO19cAPU
jsWPgR+bbuDwWVghwFXajgdNdE/Q6jDz2bWP2UcQi3OGKRd/Ql6qe1F9Cep2x4jymPTXaLhZVvEl
SmgMHb884xD13iq1X9LAvFMi3pKk5nX8HaP7VFuvnL6xl3S3nZH9BH0Jrpc6Xpa0Ro6kObH9xrLc
uQBfUo4TBgXirK9w3RJaeKmD56T6q2GAtzHAsOqtcOZzTlxi5i7pFsN6LP0bXIjM5g8CSHFMkEfT
4zdh8q+AU8MrwoF8q93vUHb34RhtfSIjwpsPISTsyAl2Zn8Kh+c5T5AO0FI4243Rq1/9eTXPwSGk
nChHA8YqF8Mb9bi7kqVULv2ZvPFaB3cHZ23cKiQAjSecGFwBuETysjDOUTnj+f2dAMgpiaH3pb8b
wRBLASPOz3cpRV92P+0Ddzwk5bDrjfSxE7eYBS+DMr5tFa2boD9ok2i+r7ZKlgctBeBi1D4WrQpr
XRKuXRVsDHy3Q5v/BqlGuMBWMFcbT/+Suk+b9xzDZx4OZ7ODNS1/bdJsIbNByMpIudPZyFqOUi/e
ErQobpMyBoeL0oab2Ini19m+GmCH6a888gdJCJesZPguXnv9tAwMrOTflc9zV8yA/KKe99eA6EVl
a8pU/8cxalfZ8rmKaE3DNvzQ90h5sSupPP6xcL5GfbZtFbiA8NBRHzDK7rmoUaswH+RUb1J7Wwjj
NzAcaqaiRyFZMpk0FVnuOYvNsxgx4oq9G+cAukgnVkR2FLBIc65OCO9HywNgZM/7rhX7BOd8At9d
oQkIaW1h/ZjdeI8rl9zS2fkRiL6jWRJ/nlc8LT5ArJYTuG09Okl/xBFwavr2b6LiI8F4of2tDN19
2umN9MZtEoIo8lF7gH2n8i4djjaXs4SKPmlhOJ/YS3qjv3d6uimLo5hBN7Q2TLDwEE2AqwOuNF40
rLI+uLE6trGVpnhzsdu26jGc+m8nVitoku1+LHh98gcNGzUqIeSmzTXgtjY7SPLjV+x27Dat44hA
yG7hge5n6mrrGNzXTYTxo6/6B/wi69autiZHCcdReIT9WxuR2rCtN6XHQ85NyzL0U+DhnyW/cGOY
nywEVhUACE6fe4l3iO0kDTzXcYQqlMmLstpTEODLIlrZD3Coi3cifIj4WJbDVtBtbE9YY2mvmDlN
+4T1MgbuEkQ8UI6h7zGgTxcD50Z8aXBEU++GKWwaHos0em/DhHMvRZXjs1UuFZL4s3A6Z8lP2nM6
4c0vLHOdMTo27rFir1gb7smy1cdUGRhQnlsOm1lOaOum4RLQ7wyPLXO89tnO6Znqlp/eMPacmFZz
GcPuxOxju+1NMdS/LgGUdqQ9DNZgx5GMfBrHkrHtXurlk0eiagbMrSmRwr5Ui2nbYhYWOI9qHP5+
S4UQ5qCSZJEe7BdMfhRQhGRpSz6eUXCxyGbUwLCK7choEgv1oSBaprm18hWrVjL83bjLoYOP9Xuo
uDe1iNFJQpV2bQDo3UxoFhUnARYlI28OvPCKzre5uyqV3hXzBKASZ7DL3pfhGsf+gNUi9mm2Saq1
JBwRWw38IZZwifHCRXMliotvLXvnkarUe8/VR2+JL/nxkSfk3op5c+NbBjoAbvdM5UpnDZt4DI52
lqw9O9kBdLntOuzsSPSLIzrBMe0quXEtbp42cN2Fo2zX5xgaaPsV8obscQYuqyKUdmxB4q0WL8Zo
n0u13NyRFbLxCsdgPeLfAmrzUDObx3DKllhq7VMgcG0gIfX4n4MW+DaRqrqQj3k/33aUi+r43XWp
GOUgSn9GZq6CkbcU7u3aPrJkeAk4/LZU3DTWXbE4qvvhSdJc1Hrxt+3yKRYTfRbu8GAUzrvdcVRy
anqU0GAq04Trog6OKrZNb9xPM6ciSn+GQu/MjLIAzkokxc11l9skBHnibaZw9IvG3gSSpBA5o/ss
pNdscvYGoJQ+TDcFUyQYLLWQCAo0hPgni/tNxVBWFsmzQWFIE2jcL3J1aSL4sil1sUofcv1TYGCb
OkDJwnmL8/3Afmt2X13jVyKkTDgYo/ottGYQcmy6m5/Z2To200F6Vtw/CSKvZISJzn4yqACYifJk
XnaV8GIXJkBwqzJKe0S8b5KeDgkmcHx0qrqzBqzSab53C2ANeOPc5NHxPnQNaxvAPdCpik6ItvuS
0SPhh530MNkDSmXNr82HRD7Y0+dYIwq56zxi7nCxdPPMjhaGL6e79jr8DSqEFO4MHGUV4ISi/hSp
w5TvPaYVhaikNzg+3gmSGqMjt3Oo0cPUrePlp3novjJzfLcq68YaCWMbggWMvzNYlFicBAMKysEE
CxA0AKFbLmZSq+vUc3bxueoHLpQ0ZZ3GjA6SMSFtGUa/Y5C+t0jrwqPxLnN68n3xtZ9JRDTTh465
LHRfoko4StXFHQvqwmnvuaB63qNpUOnaEcLTk8KjMsRv8JtptYJMc485lHdDQnShnC+9bh4bkd55
k3Pb0b2XEl5e7IzQzkcFwdD8HtBrWyD8uvzsJrgeMnYJSshF76ZQ2dgQpb4VVnUaCrtaG9pzXxF3
L77XZ9Q5mslWQy8e/YmGxcj9SQrzpFIqxrtEvIbJtBY6eKmXZk1peM3OhK2wqiA4urk/b+N2Rhsl
J7gYqZIHz4gCekc4+PIh5oxwI1pDPpojm1EJ5yIYb2vsoIOjvI9+dGl1dem9s3ixK9215NF62ivZ
FaMqlO81HN5A5Jdo6DOKoTPW9FzmNESMm1qj3k2spbYYNcqSq0EMynGKnYARS/2EvRFzaAyjhzjD
mhTBqHZzgg5N5X6JwkwPed/Hq7C3OljPwR+3YX/nUSSJAsrk41rHwFy01XoCUUEYYluU8jXl81t0
6IAesT0bK0KUk5fhOAlAYW1a+qDiFwMoL/Kf+xPZ9woYpZW+JeV1EtORk896sV/Yhdz7MYy6DiWZ
3Wm1nNDx8PA/xAnpUsJzDrlfRsnODgYW37Cy3XwtYI6aVb7v4ldFcMFP5d7kPCv9fW3yjkH5Y5PP
Nt45Wsn8GA9jfKySsXxyQ0wp9mi+VBnDYvUyA65z2xyQ8KQksVD2VSr4HhSXMH9yx9fS7+o1iy3o
Kn60GgnIN3F6GW3JbEit4LRcEQTspb7cFZFytsOQ02CTTv3GSGmhnnAiwupjySVgaA55B5C4YL0z
OWCJk5kpeOqQH/GgOhwv2an7ZbtJwBVjSW6o3jVxG1gTzkdquCbrkpp5e7Ca6StHkNqNokVPm4aJ
0p/CeLLAKQjyZTqTFLVbBc1lXu2AATl3Ft4FmdZPE86XObnPWN06SbpSw7dGc6tyk30/bucaJYj7
X4S+Fut5HQJdMCcoashkNY53omkz0C2aUtqBreCYrWIOQgHXBYc+DuGa68DjTkYPIWIs2/GVNfyV
zKFtjaPPfXYStRsVd2Y6rvRDh9YVJV+EeYGK8rp6n0YFQpE1TynwR5gr+noLkqckKwOHVS9dKzKh
1plY7kCobTGzi6LEQj3tOqD53kdVq42ANx573wOebMPDlxNRK4fD3r+ZPDpp3Ii0LTd+OI8uMC9q
b/1tTrSWHsuJ4pBabyyH4TujRYbAt2bPZyCYh+5b7X3mLrsndc8NtpVPlXwNEY0Gs9svPlYNijx2
Wd9dRUoRg8GuJ6TVB0Shh9slGxgk49uq2Tk2347ZnbLgxHVbsrSrHPLm5sdoziiNrwLR1iHEnUrs
K/GTb0K8F28DKBGLm2PnoxqQC5+WgmSX1jeetY7teVYfbfnHCGFwOMhmru4jpgPgn/454HbhBMW+
TdnoUzqC9Fx3B4kNhwQ5bcbjbfmI4jQzA6uTmR2RMLz47KPVm8W8SVW8ndztyKQfeB+D9SADcrE5
8DOKx1ltC00g17lpyHaF+T4iA8oh/jYK6YbqIloznVsX6Tn9QRa9rdQJvwMX/PYWbbagHJrWM5ud
BoS1tPioJC4AcY6b+2WBZLDgwH7cNJ+iInjA9qJi5WYSm+uBORsDey/sCFmzmRbKSn9aoBY0txrB
W4SE22dvkqdm8vg9vCoC87NoNv2QrUJMtosTM6BGJXzViNKedS+7/CicBSkO902iIMq3vNs38BmB
ZuQEPRChpHVMhl87vshLzN524GY32neTyTmSFRKcPaDwnXccSQooZnSpH8jLcsuH/Noeg/jJxiwC
+YB4Hz658qnKB9DYVIfBjBzXbvutG2z09qVJf5rs0GFywmdUjHdz9BsPaKsJ7De6wDBrhNxhnZEC
DG0S8XwP5p2PeZKgfvUbdZRiLh43PsQtk7nhqY0f/fkEqnKNyEnWz/N/TRg94bhWmu+CEb6pD7kL
C8t9NqdtzO2sT7tDnK+pCaKUrFbTjccYSp40k384QSmXZmzaCRdjDTQ+HILUAcTlBEHwlq2tQHJL
4632cCgDzJ24lFBWRJNqQFoys84OIwsFhDPGtPbNSvzjWH4nnGZ7FcJAepnGo+lvwnlrZt16eeto
tuw5I5DZgNKXnxNJkHbjTIscd4hQNpMEsM5lgLRQ2W9t8ceNlnD/sEm4WjqZYDzh3ZB3N1XD0Y46
Mmp8iyft/3Yg/ssPD8Nn8yMI1dOWhv/Ur9yVET87EiMJdASTooFO3wIRmjfIBV02yQsk42A2u53V
MZW0zfA9jzTGCtvy99bslfsgzCz4o0BGg5phi0lo48UlgOQuN1bt4p4zCOAVLPoQWX4d0333tYGF
eSa0W/Ze/Bh5oIp77LLE94yMCPiI1m43yXQ7NvMPcePwpRuYpOKkeWt71pSZECwEehOphq25CFGQ
g2o7TSE9y7n33KsP8vIBDSqQ0cYJaSo0rmQhCTPCbowHCBsTlyrDhRHo+HbAyXH4qyQg/yW3iD2M
V/AqoII7mf/YxW24TUEA+kn3brFY/aoa+IcVk4LLOovBEp6Y3XPBN1LTWqf2CM4LstOIa+acWM15
7p9NPvYu/xAnyNiEXK2MDwP2iYi/h3UFwq3NRjokEmV+TYW5q+uHujj10YzdkwVT+BdS9GdeZlEA
W6dkuNaH1v6LFZrmSMv9+KcCEAZPjXEKyx9QHdeMpxdPNGUOzUsxYnX1CT71656S2QwrzegPq6Bf
QO8PHUaSJQWeUmZnFXf19BIN7n0UfRjkdhZYLovF5ebogMNuQ3ddpOOphcfoptWhmLCf4OMeL8Jc
YPQMsioz38vWhmTL/ly1zMw6Xho4G4k1FlYbbXYq7HwilOSkjdAi8lhuXa8vTgNdNnGqL03WEQnm
yFMFOfdHn9xjIjzvWE653HLnf1XGqiub8ez1DvwqzYuTdP4uLwwKjpbZNzZPWV3cZwPXO3xE3Pys
kY1VQcRecfQKGm8lDHMC9yOnfdTwAVEV84rdePgXRtDyuRlcSiM/xaw55czFmc8CfbJojSTq51sa
gEiMzslLKAdxZ1PftR6KkPY6YNGh0yNdsBp/iN17FlgPWakCcnH06jiLY0tXeErFSHzbUP65rdDK
q2akbznz8RUerBokzjhCrlhsx3RbyLtSYz/HHk25ZfEV2RgUOBDD+h7LfRTAeSaJ1AvjKcUrHBbn
NqG82WMqW+cGJb1T9WHNQ8KQ+TV75oT8WqyMztPbrmhYZxflLxLO4sfBlsnHloUK/yCeDUI+1osA
X8d76MI3l3HaC0E7KBryYu7vbYt5xu8x8GWGOFSsPW8ank6G7hngeE4vbBqwmqkRJOChyqhWN1lD
aWHUBvWt7gxqGvMEkWOg/6pFTl6SX4aSy3TCSTExp27DRN2tgyLFgZGWjwQxdvglOEdg/NQN1gRR
cetvLQH/ON+TDDwkLne+JB0u80RXTLDwHkYADkke7fq6wkdfwHFB2aiDBSCSsJnm3mdl2B2mBnr9
EGfHfz92G9NFjige56lgO7g8FKXRMa0vX/77yX8PpRfMh9weFWvJ5ct/P6kag1WKM5yjJooODB+j
B9KLL2fsNjX4byKMvsgheTMiVkqw0+zM2jz0y8MUxPo/D/9+7r8//Per/9/P/ftVpcb/+4/JWqeH
sD0Ih7fgrc/Tf5iHGDOL1eVAgAx0jcBRl8hKSCtkHPjo5nbE0WjM/H++NKsAb3dktmofUnnY60Qe
cR6K439+weLySi+vHZb0j8qRbJxn9vPhPw8D0eZ8HPAG28R02tkPDv++kv/nq//8MPMkKB6OO/lQ
HdPifz84jlVQqptQxmK4xdHDcoUw6x3ZqOkt1ui4nimqMAzihcuDl7Prc5aH/+/n4sYo90YFkSig
k33k83f89xVzPDJUAbHRR89wmWtuZlU7NvgpT2zbvH8fY8dSUG+VOvVlWOJ9jOuNsCUFoDxrae9R
YzgVWcvxNfPYvY7u0cid/+fH6ZToY/r639/w70/9+639Am2ILZ8+AaBYJzTc/3notWyPv33Aoimm
efXfwxg5TEL//bHDc8B+tEc4cMkvbKfY/FR2ax89ryZWEwYNhtbSe9RD+CqVws/AXGK7V6OurPs4
Rf8w8vZ+cIK1tvLu6joqO7C2pTdqJu8IfKfG2BJuR8UA4rVTeZeMhFZ7OzpoZeFQJqND1ySOLNfK
aQXN7U8MOt6mc83uhoAFQisK5vHfAwHPDhXIwPrQy+Y4ZVXIl6AA7L6OaKe9jYOWKi/dfRVFQuW3
g1kGr0QXC2Mtk+Q5id2GJVwxHAMWXAhWnONr+Fxx2xrrFIXxJs/I+JlyOLY9xpjGMB/04Ju7KtD7
qh6xFXST2PsBZ7QIo6n0Z5LIBXIcoEYAB87W8zWGMbOhmCUpA1bH/TmP6S7MiPOnoQFOLP6oB6YK
W3vQr2wmNrzm8T6IMoy+ubEd2C+vHR1tLIgDwsFh7dYZs5nDbKUM+5wUpPtM01w6soz0AE6DQ13B
ciGcFZwRc9llZA91hGzWaQXCP2k4jVXdRdzpQBkc2keKvTxU+szC0xiCfG6btjunJWx6/mqviwk/
xKZ3rCVZhDGj9X0mNjjHbKY8NTz5BnEWrCn/fuPcIKNbDJsAiXC7OEL5W69Ea4U/OoEysV9C5pn1
0GT0jo5CbSY3xuzSRjlAUJFeR4xbnOar99bM+7XVV80mrTiC5o5BDaZfmyBgOZwGja625H/0JYIK
Qsp2QKJX+t2M9Hj1SUIGeNoKu5tBGXWbFOCxKBfCj2UVFyHNu0FL55XXwl6Lina+VLOadEGjbjnS
9ivbV1jGyuKpEBO0KKRi5M/krzZn72hjFY6rPeIQ+n8hurvcmQ0M2NOLV7XFpiuH+SMjHxPIur0k
qqCWowofLBQimRkBuwQapJXtDFsb4YhG6dt0sv2rGzX+NcB5y2zoVJv//lyTL6q07eGk6qcezo2J
EdJUl0Gzvyf3LrY50sjl30NXpQ0WhOLBdkxN5ixIz76mKMdeUqOCibWreZo6KzG3lYza05Q5xYZO
FGRtVyW0FBvJEYm82gqnm1jGo9gE3AhVeiqln5w4YZvO3VD4LovpLFqm1KW6YE62QINpZVsemoRT
hJBgf/uyRVXhoL3p1ASS267EfaPCmgSU1279RVLr2kbcxXGDmzfoMcQsTbsJYvlK9v104sCf7R2q
NNXybiw03mc9YP6w+hCvonIUNKs++XIKdLMk6i3KXcOlL8pmP1sbd4OyupNBMHxye/PUK5cHu6ee
qeyRZsI7n1vKsbSy4JJabE1jzH67Dot6RKDwWpSpeStbi1zu8v9qKjtc/S+Szqs5UmQNor+ICIqC
Al7VXi2p5d0LITPCF7Zwv/4e9r5szOzujKTupkx+mSc9173vmwHJSLvtg2P1/j3Fr2KwbFhPrg2o
25/efe5OTFJ9HpcXrwswpXYRER4OgCoz/r2vvO4x96M3Cgp9JlOMe/gadgDeyQPMd06bjKiQCRyU
1IXKHJMKbMWMeZvsbjKJfR66x64t0InKMLiLSb6e7d6HBzjNC41w0Mhn2x7uiqoZ7iZKSVVMnpu3
2t2WcxLdybwJdg4nwm0gBrG1cO4cA6qWiSiqh1iGr3U/hys3ryKuqpyXbgRg5QYne2Btxos+npiR
PEpD0BQO420V9s5xGsf2am6yAn/R/Dxgxb8pPMSPzMhdspTLVx3Uz6NDCDzK7OZspWX2HLYEbJBM
eNvzF85K5S7iFHFy7HzYCokTpbHK25oB6j3E/c6Pn4MwdYhmTS2R1NI7mAb33H+LVOQhmpd1hpUh
cR5V07nHPhi5AmP7A2WTkzX023ktNeHdNpM/nj03zU+F7e8igXPIawkSuvPaGjF0fLgCiCfIwczA
hrh3r3MMCSKjaGL9fPmkeCxnNNcojzgwxym57a2bzosr/kiKD3CKmvoDvLV9kR62TZoC7YgZsN0z
9FeNf2mSmc7v9QMV5shhdpVNWy+N0yPH89NIyQUNSkG3a2pfvad46VfjVH3sWLgurRDWQQdAraYR
kFmeJPFFPcWVsC4xi9VepCM1AHXDb9d/F3C2ODoO0YcwQi4Wiu1zkNK/69d/JB6U+iRd7P8/0fPg
3oKYXGDYY6Kfqrv/HrhlZIyZlfy1wdATBLG6m9riYBcPIdgrBsMptzKnu4ixFMeWDycg6pQ8kD28
RlnuXLjAOBcABZwGdIlk0UBALdz0ro/6FH9pmv3/V13voeQazJDI/rt4ipiWevxjG1r0q86dwClG
+QmoWeeUgwqIk9bZwDImBTgQUp+m4X0ycXU7ppjZAlS0XIIEIT2TrhOW/G7qBxhedXCQmZMjuHrT
fT8Hf13iZwcVFBH9kI8QAqP9XM//wkRA5e8kVci2v1EgHLfpUiD8+Lm7Aze7b/AiHxmB3UvGnLgI
7bU+FSq4G0cMQEci9lNFWCoIg3OzlvhKZd6pCRygVP3ZToPDp07ly1DSwwNOk+a7cuP1UXYkr51d
Fx5m5S73CGux9YcdhgSKYuaD7w77uRwvk+PCC+tOmHc56MzePZGox8Ysxy6JNqNwqAKGyUjAOHxc
UjCLMB2mA80oCOfRp+uV4ZMnFFakFpZb1ezCFJ+mkS2exjKJrldkVzKTQdNuarOqLJelbfdDLnPE
MuieEKQeyqo+LoHm5od3a3SP2tMNR9i52peMsEq55gIm662ceqoMCnNrr2aSJiCoY3HmV2N00bzS
vlzNIsPNPAXONs2onsqC4OLW3MntIO2vx2EmQHeZZc4O19incspZh9t7xGDAJj05dOACCp/fpvaL
ixk0x4z8B/xMfK7XRs3c0KGblq9ALxDhil3NzVgF2sYb3MFEauMvJ4PQrBt8BEpH53BwnCNNH2w7
y/dAWaFto0ja1tLcGDm+iRj3WS2WW9GMn4HPbaunKauLXPzrAcWY0gY0n/Vuc2psRoMultt8IvyW
ed6jTlXIiIkayNL3b4HrA7VKlXM9V66/TpQQG/KbMAyeLCcG5rf8c1Kkd7QGzF6JiTeZVaV7q3ib
FaQSzAotjO/OPcezPNuEDzrWyAdZjXed23U3sSvuqCpqX8diwLpB0dNurh/CYPGvWO+8S9wj5y26
QoXHOXZdYDRlt+7xppXAUlPgACp19h1UAHTGhKqj1uwZc6xuWkUXrRd+JA7Yljlvb0IvaWjYhCc2
4IPWwiC4RAAD4/ahzQrrw+7SgxP0T0XiXOq2bYBVddcWoT+S2FTu2aHHtztmF45r7ZF0uXUy9nit
hQ35pAQrMXrL81SM+skny3jDqe3VyOThv+Pff4e+SPT5tRU434GkMCsfFQfYSh8YQEy4hOTBrEED
24e/PYs5xS2AJ91LDY7Uim0vyBhgldXthG2QMVW/yex556jB7Bm3dpul+Lb75lUlgAciwPqaCyqN
fw9R1g33QSh3qQMD1BQT3V5cwCGVkXywFbyXef6ykwi+ij19YxEg969oYRrqqN2OSbOK1aTTagBD
I983vlrDCZ6ITeB68tjNP2Jue5BG5SMvuEHXZ1rlhmOw63hjWzfDF06M8OB28C4r1zvb0+8SeFiw
5uteOvWB4PaHsGNnm1e1d2sbjzg6WLNs/Oi1RYltk2Ewo4Vknipeb8clGDu2/yxYDNt5xQYGHabH
5GHx8HOlOFHJi9BjUyBageEZniY/Xw6WQVrOzD1BYWoVRPmezM6fcH15VWS13JYO4lZpY7zPsIRH
Gmf+wmzO4C4OWHHB2Ql85Hz8zlBAJCPmXmZvHZeIXZ81DRWR/dVvON/rrvipYMsZnzyXFrypVulR
RO2JdtdmDLqKsrU2WMj3ttPa2wWuPPzd6TWBR6SmRm98lX86/lzs3ewjZKh6GE2HJcA0t2EpMOZQ
dRVqw+W/s57rHJhanxXvxjOvdFxskxm11vWcp24Bd0aFPWqpXRX9u906/0Q5Fjc9Ye/QYRu0ORjA
FSnYs+ri4DXSnGfACUaABnFp0s4LOj0bb+8NWbqTuFN6Xz8sRn8kHkP0wcNQOMYMrin02JOjZAGE
vrFJ85RqsuzR4VjaVn+xb0UHnTVA8wAfqjD+J/PyHXpktA8SwlGo+MfE0FZYh1B55iD+c0dn2gw5
MXjXEv8qRd2bPU5fwrde9Kgxg2vmNTMnGeUkN6DhroZwdO+gLHAsqKpft3t3YeljLW++m5DDezSz
g1ui/ZwjjjqiUztlKlxh+IpqyYl4oF/wuIpgUdFtlBPc9IyIqznROyzeZJGXaD+J4U6XIJeaq+rZ
UtzQjc38RXfvXHiI6szsn758BLERbR88nX21BbWhJi5Q+FngIzW+x8kaOjT+v7ia5CGmeEhkpM8g
ZDOMycWjSH/yWD33vjq4w/I6w9HEkVECVCX26Qka0+indX3KFno1WNd5lrxYuc/Yss84wVRfnoHv
3FbY3qbAu6zRIhEB+XQn2N9R+5A5HlJd1hzStGNxCVBZwxUd0emZCYqw921NkH406/eVuie/Jm4T
FLgPpkS+ugvCmPKAAKqfNi/963Ad+y41c1mu+wEwg8Jud27XvGacRnfQMA6Vjs/RNG3bPKKAlJUh
lTgJAc6kku47zQDYq2Wx50zFnFkh5/ozMTyHjL4AU5h2Y7PFPPqUTf45xjg4BAtUhKhHexvCG1Rn
gr0zBc3W/FI3hOTbhNKFbOQLBmqB9wD90A+5txRR++Oubk7nqxdDSajR/8wlph4faWBqfHRaxIya
b62M0vdp6J9ntk7AL+oYJHaziynCqli2VMm9iEQ+8Jr0ytXlfa782wpLrObSb2f3JoD4E1S815nm
1lbW8W/R8pAYvya6QekDKQDwHMU1XV4Y2iP/GIlHuDT2ZojY0TpcVPDTRa2fRkqfMgv+rKCNVyS/
UJ5/SlQn+jWwtnP73GiN5ZxlDg+roHiuw3Im6uJhKedrbduHTOv0OcUzOnIJ45WkU0SPxUZG0Po1
uxKonuG1B5N3SlCXeIwZztolHg7YYslunsGdgE85o33RA9HQVZEXLy5YY4yqn7b9OPb1U61pi1aS
asXAyA2+8vWFwZnYzvP1ULH+RJS2200CLz+q4FbTJulmyUeQh/aVxyZ11XX6XLRjuSvTr1nnaicl
cBZvnh7slMSCEw24mwGtcR5tD35WgPJkmLBi19rObvb9xIvU+O7BnvqdbcNZskLSfX7+pNO1VLzs
6XEdKJW0qQwsQ5cooHqsa9wjQdb9S6P5yqxpQiJjeBRrtMKMuKknhcIm9zDyCES6JZuRNz9FNqt9
6xroENETUxayYdNtji6+NYZJSkOTNZLTQ0bk4diur9/gw7gRExfRJMyuQaq/L0I9J4F3k/cAPblq
/DVlG22VGGCm6J98Tf1JF576RID4ypbum+P08krPOoHo4PyC973HOtcjLMK2m5P4LpcIe9WSXWRt
l5sk9vZWrN74JhcmhNl7MSc0n4R4bmZ3uQXsh14WCFRDHoDDUout3xJgJfV79kPmoLC5xjbF/Zkl
OEI9BSMdy9J6wgPi0+BggT2VilnA5ZV3s4LsJel9Br2LD6eqbLQRLAm1VeCMGfF65mRPoYi8DWE9
7Rgd8EFuG//Epn4qatmerZzZFdyDRRc3NR+nQKrxmE8GTDGyBIY4V/vvIjJnluazicO/WTGQA4mI
yw161Oy4TyhtgA4Tyc6dfy6LaQ9x2d8Vrf+W+xXoFg1i/ju26lue1c/mP0QP2qQmZUOgCYa0V9vn
IHZui8zczPF4ryOn2SWc95hsehwXCfPwk5M99hmieDioSMsYkD8NNLAuX9smRtBANbsrAIVPYnDI
I4OgZVeqn7Grv4Y5uAqYkO4lpQtoyxc/i8frsjxVXkAIpn2bGa/yBqqvDMo6yqnbbSdjb2Zg53T2
sGNwJigkaFIAsKM45EgTXAI7OO4rqALQFUknd3heuhqYcVtudcfxPxGNTX1A0F937OoczD7xngHt
iF2gB8hG56CflitegGdc6mGZhfelBLQ+kmIbgxqmoeM/YhjGSILT4sqivzsk6uyx0Bf9ZXTkq4r5
+QVH48hiMLeAfdY5Tzj3lBkXs4XdCgsG47THuZOkJiwLNEtt//o33tKyAhdGb7Pc5wGCo7NdCreh
gbZ4ayeG8fBgdpVfv2juinWW1Me8aEIqG9q9X6QIuZLQGaURi+V8LwTGejemPyWlFmlIOPwvbsxC
vZ56H0sLQLnlw2q3nAYztlYwyidK3FWQFTtALBTZ0VxqW8AQZxd2GNiw4zKGjyIhUaAsf9mMnZfw
xVB04fHDMGtwinYY41pU6xztdOMo/nA3hMdGRmsZAlc6kzmgQIK3UjyMfsQZEQTJlR3meHfbt2Cl
+DhD9Np15tM0WAxUj/paVPtc9kdRyKdOTssDBHnyToI/Pfcl5nh3OkxdT1neVVYo565N83MUAVSP
+jnZMoe51LGINtMI/7huix8xSlZTmrPGoHhjz+CDHIcCY+bEh7FVZyTKZueG6uI05lZ2r14uBWS9
YRtmI774oKShIv0k6sWxX1RUbmRAJDMfnDtu3yqd2j2006e+ApMUFhKrZ4QqPnf2TQdAMcIEcwhj
B29aKT6zhZE8DS6ncmAxN/SG8BCyrNBKESXqt06ohPVgrXAKYbHuu/gQpyAraxSrIiC8TI/DCp23
eIW9gYSD19Yc1Nirg6V4ZG5HDCgkGmUV1bOpIm4EEj1yqaFdyfinRBbkTAnphPnHczM5l0oiV9sE
ld0lp0YSHR2Vrz4EDhqxnfUziaahPbDC7kMrDPcWDkTbEOK3XObT0TTmt50ub7uQyafqyvqSTZyt
vA4TdpDW3jFDoSpidvakNYQLgEaJlOTPLJO9zLVN2TWyvGGiurjmK6tyYFUPDem4DWcXQtaSBGPs
ZOcynfbc/Whgi7+0HWF6pdi6cpBfqwWMXTWCdggjZ1v4DCR1jjojSsYfUwmjIlr2bRm/FrgV8nW6
HmnzULJJxwUFXHjg4I0xYD+XUZjvugEPqkiKZx1wa8OQik2JWDegRn8ZzokggBL5cBhtpe/73Pq1
y9oiN+JPmzioHxaruulH8WmQ0TZVlM5XWSju//sdpEDqGAp4pDEzha3PKIXKj7E4xiyZkbR7WrUx
bnUzYce4iFnSFS80NW+OgsxTF4zEpZ399d0IghauXYejvkmTP9CTWN2cYFnJj0f8NsOLceprDnf6
qEIMP5lHvM2p8TQlqWv2tsI5a+t7k2Jnim38apSg7hfimPTAQAUcRHCK1+0qtXnnTExGSgPFrob+
TqTDNZ7I02Dl0306T38NN1POBXLjO5Qd5B3ZgSjCnV3703nOiYx5/RhuJXRaTJFYglI2pvXjAbul
BmuzcnYqjnuy6D9T00P3hg7QupPY9Pnwly76bYjccgcUveeGwGM6LltDHK52ONePLqBKt8DskWHm
CaNbRkWMH4J09WiTgGBZHPp/th1TVzEnN92iP4s6nzk39Q/BpPKzavVNFNBYDXaPS1lb3jIle2vs
atx4SQJByLqKJFIq5xccOq1cDq7i1chK642j5nyjg5yhxsItNEgspik8cpWcz8WoKAHiuFKgDs9T
JDiN6elQD+WRY/SZHnPG54ttbxbVJ1v+Mom5j3Sod+wFkH/koA5GDM8+SKYlnQ5Zyl/syWWbSZ/c
rTbbIcVmWZeA3mXIxyzpS2rZrBMfkfJ6sH2kmcTbKgOnw5v5WRSAhNYAHYxIY5X+SAcjLwjZKAnN
e7F/ap7LxLYSll1+Dlu3T1HfsMPpiisSBr+kXpJ7uyCZshARjzE6sctTOlETHSjHNmCbm/aLFY+n
OYUztEx/MxPPq8l0wV4xfzjbFE8UmRff4rMFkpO9jWEq93kq6cFyyY83MbQg8h1NN2/H1uWM3UAL
ZLiGc2xID4a4R0cyBh47HvS1c+qmFnz4+W8UoOM8gsWRw7rlWx+xTWqOVRLTB32CLBi4dfK65M/D
Rvea+J4rYXp0VfOsKiGZiSUHd2JpNrN/B3H9viwwtLiM+8B4cFVtwGyZmEa8jMhX23zW2afd9B4c
z2kbLmGAvcD5nivv2434OToN0WVMVmKil++kKz4nL3/stEe+U5uXVpEoXzSU2BqIBf4hVm4UkbzA
PheGXwF9Btni3Kk8/8F//0qn9X6oss+Zu8VmcoLLGFEUFU8kQ2cNON63cS90zXg9O7ATxYAhS5vn
wtSbrOoZFGJW38/dYl4mtwPnXM0nMjO3WPYx9Juq3+V6UZteY+9Feb7KRcROAm5w70SwS/jcb7JY
UQhCGshHY09jYvVdlYEc5HI1EFrYFTRZOZkZDgWjwY3sspIrcLuak9b/IyBjmcePYrDZWnGC+qtk
G7RnxlXTFcFBVvUc26TTQ3vqxV/dpvhci+izTJObpSFjAIDzh7gCxlL4rbb5YAZBSS4Zp8Y29Gvm
6nsupicMPWQjm33TYWl15qeCOf7Wtx5C67qTSKRFhNirC43nuqorekgE6LsCVl43DKcyijyaMn0E
gNS9TlhQcGb1pAawYi/w9zPR6s0cw33wOtiQTGbCVH+UNqLpMPdw+wHoLmPAYd+iUcA5pGOdbKIm
D44Nhnw70xltINknenENCQKObe8Nv5QoAvgm1GePXXmAAh5dDRA0phIOW6kx2zdEirCT8yOh5ON/
b9Lqzy+iEIZ3tBz8MX9tMCGPZctGrQEn4cfZpTRMhT1QoTEIEXr7+7wiMrh4TAZVhchiIV2rmmSj
wxtvheI4igCGG5Y43jDH5i3JVU6MNeeCgfvwKyUuwh30vkh8NKfWvdjaeRtazJxN4/BS+GF7hdU6
RkFedm0nFHkpXWFxJXQw46zk3EVR9MwSlaJLX6nI46hXEyQcPPQh2gc3SYJrzIkxyVjBGotPxG9R
VC8NLDHtWNnZOKAFSPrwLpQdDpHprHAzXrnu9FFo+ql8N39XbtOe3C7+slOSlRY3YdPtKhsWTtvX
w9Hx7Lto9o9V2z4LB0ma0SEAhfjWcN0lZKR/6zaeAGIFH7IMvyrqxay5vthB9mwSXNC51WgQSsWG
M+Shk6C3RmgdjJWYyntsqzz/PBo2KSLClQw8x/2gWtJDQU4qps4wMKAG2dhhKM4luAuwN/BBIoJC
Prk9+eVhXAu3uGKHTIkJqg2sd62EmzBdFlVRmpGIBysniZXjFBau+9r2TcCb6hebpPi2on9FrnAb
+YIAASolkEDSv63tg3AcSKwkeLLioTr3s/xL1fDTDxgOk5qubb+q90wUcUWHhw7iprLcTyaAX7E9
RHzsIJ0DMy59bLEx8RgdcRTtmm8rNdeWrMITfp6Litv6PPcc27QcHqyBGF9vIdPG/zCBnLMJylwY
p99EmF4XJ6WVEhXdqv0P3GTcNOfmVLJyoK26WHOZsrSkQjbDRElUOryGH8Po/lPKYV8aAk5XCCLF
pL4ijvCbAX9PvoDiJV0h8S9Gh9xekk2tGQ2N2KaJfU17t+PBrdsBjcp3r/pk+m/deqGqk0XmVPAQ
RANB80XGt3h69rwR3gHzAZE7e2YBI/HwBzUDbqGZmDGW8imLGCSVSPt+gLAuvIAsafs5FeTlR88W
dH3Dh+dH6AQtQEzCAZK5YM68Px3OcttHYuN1NDdxfTwsc/RsgkCce3Oc4B1ed069BwWVnLx++olb
Wv6cJvQRXvQm9JPhCVc9LrExvylYmecwaw/NKC65CYng1bgzW7y5G5WP1xbosr5/Mm3fsZzEW9f1
QsYkGyjgVxkGIpws92hJJ0ohAOk1kL+N3a35UJh1aTG+hC3Zwd4aXwvUH3hs4cVV9gO9fwCZo+Cb
VRktWC4YY2Y2r84yGJbiydpG9bbv+NgsEZSBGhmJoyMBuguA1PlLwtXfZqZhJejg2mvLRHTtLP2R
Ywe6gOMmWxnqb13zFyTFa8O8lIEmFq00XTteKcgZo+YIPTEHXZ5fpwMhzxwtTKYNxomh+dcjEo+j
+DdacNU0qyg/AnPrjv2km3HcOC2f8WmBNkHERC1cyrxU7ZoWSb4lKjkyRV/FPdEA45tQrCoanoMC
TGY3cKSArb5jSndTB6ywRt1a/IxXsg2JzMXTwSsp/xxLah4dTlrpgHFepz34vdH+LNUErB8Ehotp
jBJj7IOZAQDXBNtsCg7tAk6n4oKx05n1Os4sWouCg0H8BvIDmluA1aLqQXyNS/m2LIcsr/71o3/t
xHy1wpOHGZQVXwj5NXYZ/AlGWVTNpEycT9oKzyIl/EUV2zaMbXWy4/lBT/BGBKYdynvBvdn6jbOH
vZsCEkg4Okqs9v2wJMzmA0aKHtP37qVPm6cWOxHwCkBO/YxCZuQT96uDkQIIfENDUWf0mesGoor0
dha3H2QNklATpisYKzfRsjyz0lDlN9MdkLGid6laS7bXi3FOEsFRxX62WAW81jsNHMI3bhTAr4WD
c+U61UMxnumKfe1UerEzwhzD8l4lH5PlnNwBl5xjc0vW2vD0ufI2RTXlgAXCXxNn8ahesCQjmCll
+s6cfh8y6+G5yYPd+uGoycowySpxUkzTbVJ92OyQG5eJE/t+8+6g7tSKnGCVza9pYfrNZFhZRreC
079JE1D62fTLd3FTpP5lDQGPU3cDhPuFjkjYTu0uT8PhuGiLJCiaduECbF7i8cNvQ0qi1XHWPrks
xNo68iuwtvZ9G16GJAQalHavSQBXNHzSyfidQ9ff1+9Lxmml7gHy+rW6c4rknUNnvamcVuyM+84K
KvBEjvdLb91boEMxuyA7N3c8hGfaSI9Y2A1GQEXIJmQyP+rstxaknfFZxKuMYDXTPhFctReJ5UiE
6EiOAz3VB+QnbPnFyGxrJSkT0VQf5cpmzb8nNNdDpyvOWSMJuCFBMdXhKjGNx9Q0ErjWgUsTlCxH
BYfG88D59iCKF0cvW7VOGnvrVRR1SHpmbXLrqPOy6peimECTQ+11ODJxiIIyIhnKMMU52C2M52xh
JbF9Fw1Q9GfBfHEeyE7JMS5oP51uwrh4jEvvr1zONZmUkA95ijK5aZMwAAYEWV2NKLQJ8g4nbLJ9
jeqORRnedKI3Z6Kl60Ud4CIq/jkIaINdeMRz3Qy7TP1YLii/0GvuRiFIaMTmOZHoBfWgXzHAE22K
WGMW1Nartoy2tkIz8ZEjGQCMzKB8pjQjbGr4aF9uznwJ/8F3EHNs8oLpuUA6ooZryGAXoMh7AlWf
Y1a+NT5cW97strlnKIGRIHB/SyVugikM9mg8ZCxaEs8d0IVkcbdL432pmGwiEVyHACuXJYZQc44o
IYlCpRo40tTkIP8DStOThX9vsWRfjUfLmv8lsn3LEu/AxeZxojmkdiKyse49T/aAtwqFNAmAtyW0
hfnEB4PIbBnoDBhXefKEc4w9HiQfsUQDNY/TUl0VOrIO1JUEsE/ldiqHe5k7zb1lyDm6SXsqmXGq
sjOHIh7uRNOnu6biIjyO0Snw6p+JEYE1M7LKEh9TsCH0WAyXimAWl/cJfIC2tpxf+ElFLk62i94D
mebE6XHrhCjOfuf84KZTvEisB1QYUJzJNB2YorWtdPaTTNaDroqnzB3elgjbAJrwTxU61a7nYFb3
3hHfxU/WhvkJK/uuIGvnyLbfEibqjqFSO2cC4lUnX7QC+fBm9I0HRpUMXRRghSS5Log5Qs2fr8qe
9ErXAJoOsfIzyLqN7cW6Nq71ginnO4FWuYvH4X1OJ2YAyYsN+JZWM9IZ4mmZEQo8TB5LXoKA7pEE
RuS2ZfKR+Aoa5Srss3mdv0U5R/QWcy3tS+LDaWcUIf3J/u77v3pqX2TLUd2KqCzJuvvaMtd9zgWk
mvRnFsBbLMVHMFELGjUM+PM2kbvGSx8H+VbZxXFp0vwGU/7GRDtBBHqTE+jqO9D51vhFufmHbvuL
m1OfJjhIDqm8xmoNKbTaTkRQubd/EZl+Ei1un26gR5BJ+U5WeGYFswRfGS6Swr5jTDBsHTSXXcoL
axu3wlihLy1brjXp17n36mt/5BdoQ9dCjZe0wf9tYrj4ixfdZx7x8RigElE+CJliyp+MHTBLRdqc
+pcoRDpVPt7jsMjfm4ruiqxuOIjtQ3J/Cfnvem9a2DjEW0iWzStTAjLwUKQ3KsXBTgaIBbKdoELA
Idl7l0BTVTysoQyncYBNutV76CJ8zPNb7IHidKrkDBCGJk6k/Z1j7pVPw5FhiOARs95mEaCYQAhu
8nNMLNesOyji15iQbO+cXTirV1pT4OamiEblO5bHZj/YfCVUEdzrOEd5flzFf1bd9KfnnJq3sLly
yvluwAK2TdsMEVd8Y2gsz05I0KVFdufjCatDevskJ/YeaXWx0+LVf0ITDI9gTSEgZ5gXqY4KqvFS
T/39Uqh6H3Akl+x3HC8Xov+Wd5IlY90mu4zteriZ4+dB5od+GOSdB6dJOYSwA8Mebyf45Ly0PYkm
+xNVfuy61yKvP/2EpsulNfdVxLdUjls39D9qyXLTYNXcFkm/Csc1b7AMj5Ej/qKREZDTtFsxZmhb
JRSkGK84xrq9Mt4TAPrX2sBhAhO91YrLlW6s3ZCaT5VTzjuN003fF3qvTe9slx5Dsr8TGQiMIPCC
bSjkey2sreGotsVk+JLZqLQO9U9biw60KzPMEOBG3FvYP4nd+Jp0dfmbMaXfpoHvrPWn1/lqxRPl
/EsVCgePfno26cJrh4hwhYXzXDjesgJdSSyvaDAfpNhs0/kJbV6JlzTAB4e0bW+lj/rszAwswSas
3UHWWrQMi9HdEaz7jqmSSiP/w3OhKQ4BWsIQvNpI9YdaMXqsoGddk3vWlao3OBpauCjda12FJY5W
kBGxSbf+SncocDiTisWdPIcQWq3mxWuglhDlNC4MFJNF12XCvm1ntGl7yvPpDveRSHGtRimT374z
x0w63/E4o2xJuIMNoVtAHD7Yc3SD6SFNx+OY9QhgK8VrTt2GhHj92dQ+b4huKMXIvX/xqD6XgK6c
SlHIPnJ9TkTJFuHlN7cVA/lN0bMJVNL7mcOPDOyFQ5hmC1ZrDZA5z+B6s82EQ2gr8fBvJ8vGHeOv
gS0HclxJ41HPRHACj7al0IHQX0IcK0iSN+P6ast2eWLXm7cytk5LGz5aEo2XAEbYugc4E9ZVnOU3
9dprxmyDKH0RvKDp43HsFz6awkIFHxsKSjgrdKYAhAjQlIEdx8nG/zeBhKevh64eQbSOkThzqpep
0BxhMrj/HdBOlMDee+jlr1eZP483Yj+UKtiK/KcOEPRpLdoUOCnSCK8jF0N6WAeYXRRuuYMqWJQo
nK0re88eEnGuxVMZiInLkqsCUm4MFDpN9VOMWwIfttz3+MA2Vqyt/SwZXkrHPthVJ6BM+PfL0DgH
EUNXqBa56c20cWV578Xv/tjdgkY500DZZM2LFf0hLN5Lp3ziApvCnEBbVoW3y7zsxXjM+No6/Uem
5N2hNgleoqFuQQgPpAoAhHBY9nPCPChNa+doW/KFarJKlWe/IsdSJzXrq1PT2cDHOe9X3mnzSZEz
MDb8WYPCPecL4FY40pf4q4mxUHaz0gzckhfaw49mXVCC8my15jemwpa0PzPdDB4N3p0r7zeorS9R
S38/pNmflzn1YXBsjGNuDh5j4c7N1nFbtkbdIXKePHKB1xhHCSFHNud/F/G5UQRakUhuGZyxSIdY
xosIeHby4XrW+8QNYq+G6hW751MX2j0JscdQdO1+ccyfM5EFpdizpvwXK0rNh61YwRz4QbD/qFPg
+/2JAcrC+8QXnx4nnD+loE8AXiODq1hOJzSYX6xNOx1//4+9M1mOHMmy7K+05F5TMKkCWOTG5plm
xtG5gdCdTszzjK+vA2Z3VURmSZTUvjeQIBnubjQDVJ++d++5LF9gxGcMzuye/JjmrL/enjfm++x2
CaLxddIThDw/GqtnKAopSyv2IeQkK1UEfCLqKtwjwgjEi35xoM7n5eSHFrMlvhYwpECJrSUZAlMb
X10WkhYdYwpT2pwXeGyfk7er2njXuemPkqogHPzjOMU/9IklSQyb3PlRGRzLew8Khhn8jAX70K8y
U8civJU/ZOFfdf3VN9954g49u2ACAwg+I5NB94Ck5kJhtIqK6qcCJkHqud2/YpglwK/tnt1uODOm
XxXOLKjgJcJNbvvsrSx5F1qOA7KujqAcYishZBrNG3HFdqtthwb1sL42M3fjPjAbWUsSa9NEv1F4
vFedtXa8q0cr0/Wtm4RUkpkUDLMqQQ2MIFrv6CXgjMP0EQf3YLdfvskYtHPNcdGT4NO7BKxH0a41
gldZgHGgUG15ZziR/shRXVPGL8zW2Ab28OTX8SEjnb4sr63RfRr6s07cEasJMcXxOop5PKGOWuo+
aj5nlHERCOfSZpdx5Aj0/9NYkY014/+YxkqE6V+lsVZN638kf85j5Y/8/qibf/xNqL/rDkdYan3G
H45mqf8MZBWm/ncmoCZsIGkalq3Z/xnIahlziquaf6IM13GM/wpkNbW/a4jlDX4iLcNVZLX+LwJZ
df6NP8SxSmXqvDzNMQzXNV0KaI2f/yGOtUd8N1kaqADfhcTdFp/MiwnenqyH2mjUOrHcJzZDsaaJ
TumYFzcvb+We2c0W78xThmKKKhszpINlvVAUOn94L6//DJD9P1mbXnMkfPU//mbJf319Fo1HTXOV
1GxepT7Hyf7x9RV+mAVozJaC6ezGb6NqU2uDtyjplDKhytDhbji777oKJQOj5OhW+ToPrAAfVjTG
wZ4YYabhPEMYlihmWlw57DUQIp9iB5e35qTlg8z2kz8Ex6lOH0onGy/KrT7K3GSEHAGvTaHHr0mN
bjZaDstCy8r24JfhhzbqwyUzE/+lTCK8VLOWL4jht5j6h68QnrpgrK9db5oXiLTrzuvvZtin/9Nb
9OdEXT5CC8ykqXOL6ba09DnX949vUanG3JZGjjKdD3sz4qY/fl8S1WBJ6SH3yJ5epqpnBZvlJa8a
DQBYeX25VbTigFCGzjGOoi0lwHAMRipcPU7848DQzA1DcSsG8VbLZDzGreHdbNE+TCT6PeUK7wFW
6m09+HAgioL0qSzjAOSQ/l65wXjSw4a8pmBrp5Xz2vMq2BxM0mST3n6dkCMjh0L1bDqUWKap4U0z
i/s4j2H++iay53fgn/fW/vMff/t+hwxXc01luYY0TDk/BH+4icpxrFM/MKm+WCAHTA9xQj8EvUR/
xxXiXbqGgq6V0RFZKScKRtu0szUAt6IFq2y1fXR0zebcdPJS0G/e6C2YcC8e/HMCDAh1XXxWTZ2c
g9R4T6IBcc38rSZEdswWFMBrG7Sb0brxKrFEsYFKo92G+UIhjKSaDsxuchH4SquLby4FicGY9WtM
6qvMuuJWTdqpn43y32b674vUi//7pfKKNVGX1tELY+tSTdK8wAIJd31T7eKgyMEKOjkd6gbcrm+6
mwZsYeTk8bsEKrCx0hjSjyl1EgiL4TSGwb5z4GN081ff3woDn9F6G0aHwAYU1MfAlGejfFOU2ZHp
tPQiiPaxb10K26tOXs68/q8/PmOOhP7TxwcgxTQ4+eoGrlJb/csNLmJix3l8h2XpYLw0EMBdgsC+
8raMCxc309bXcvBXjOiee7MhpcwpYQHVDEsDrV57cvA3HMnlY9ID0Wwa515OkFescLyQ/hKdCrOI
L3VMa9O5JF1XvhRzQF2cq5yICvpZpo/vuJwd4oXVR9u//uUc699+OdNw2RhMBi/zr/gvCxye3ljR
YOs5fPY/LZcYqyELhrNnEXsIauQccK7p9AHgYA9Kcsxon+jhTSjvVxA6ECqFF9y+vzV1NoBK1ZoM
Pfne9yVVcyobSXkrb9S2iTBDcqxIn+mi2Fo5Xhy9iDpXqLfCdWy1FqM3Ody/L3Y37guB+51Bxnhv
804dSoPz4PcPgyoZ76Yd0NxnB9iS46JIsrym0JOuqvLIYnF7tfr+8vtiV2Rd5bbjQ0Ufid2Gybr0
lKk+yCS/xqMTPONM6baZSeAysr21cJ3whzNSJHp9edP0Nr/qZgGlpIR/pAQxEpVLlKIBOC71C8xW
Wf6c5Em0rn3T2GMpYpyVJDMnZUqPk8m5sWK32mh2e1dAEh5Qp/ovPp6slr7HrY1K/wV93Zq+v7z3
VvH51x+x/G8+YhZpZXD78vnaav75H5YfjvYq1DyGTJ0jGc9V9s1Hp/OUj6Q+TvWbn9nyhz+hYQ0i
xMS5TZLcfGFsh+AH5TJu4MNgMVrtsmjaCCIL6RsHN+l0zun7YsSpczITK9+lnE7RVPrlqkuMd0x1
zdaNbOuUdlV2GO3mGFbkLtFRK/eqNvW3YHooWtc4tQonB2HtOIwsckB8u33xE/r/+GJ+prm0PuN8
31Tmriny7Ixah7lXWayDqCb9WOwFmggYJi4N5FGbvAPt3v93sUu1+uu3k1Pfvz0ytkEngU62NsfV
z2n1f3w/BwFrrMrRZ/XDOlBWe8CySqcTrE0HKsZTCRP7rtkHhAFHmZT3ZL44+hNIee0WdbZ/aZ1y
1/I3H//rUvbNqhg8pLkNoWiKouaZlOttHin9VZa02JyUaJMMqEuokTM6ogLdsngeOrpoKLzWvgQf
6bj5dEc/ZK+E6YE3Hib7rFvF6RuVQQAEETA085cJenVX5xERLoYRdKBYHcxPKCZqRwlF5sXsNq/n
izS6ftnWaMFKxsvl7KXX9dHfO1N1QypbHtuWkElN9zSI75CcClEgCRnSFyMYjgLXzhXwYgNOtD2E
Jcfr7wvRcNCORPAuh7kf5NXi3MamONeTST8WX2STeGD8rfAGSRg3XaOdJQ1fpx71nStK42rPF2RQ
CMobk1l4PjWbocvkQxoAvY7cor1hSddWbiFIZ66AuHlMTWgXVAmGkuRBztOgQs5gis7qj5ONaaxO
svy9D4e3thiq++AX2TlwtXI5eVb2jjDqCUFef6qDMbp9X/IJ2FdYGoe0mugOeLY89qOJRzsSvxwt
z3799V1n/ttDbOu27bL/GKZj2IwP/3zT2QRIZyPmtGVQrQbZFXf0QMWuKkDTRXzgZ9kauDPcaCC3
ArhhkLYdRWW87xjXHM0hqfEQZ1+VTLEWBbjod3Fov3qZy9ZeBZ9MBMU2ENYtG2957LvkpJJZXtNt
vFtj33NcR0gUju7p+wIerN94oQG0L1Ddc4HWsoLR8frXvzJ3/7+eDmwKbyovVi8pDZdC88+/dOk2
fetYY4yKjr1+zJ++LwmARZj4xr0HUXz2B+dHnUgaD02glpVy0r0eUm/KjnAIiUb2JDwXFWQ3hC8O
5li8vjTjvn+qPNXtE8uWy7o3g5fBA3KHyECSebIZCTh/dqIAGUu9btED3zstaWi9acQNNTmJsvOX
OFeJZAsCl01Sk1+DZVowddnvxsa5ViRvo7+rOa9nIwKTZlhmaDD1buiJlsR21VVPZeT7tJDLzwgj
PyVh+Z7Hl30dhJ9OjHBGxCP9M/fdk7i+ymmBb/HHaLpvNRXtsv3dCOcrw9Q9FcjQB0HiUxCP74PJ
hkYHdJngNyE+p5+tW+NH2Ye4Z8x8aysA94OJb25S1tbNfWPJGJkYe8w9bADOgwO3dXp3GxjjYwYd
jR51k5KEUnU/okruYjv+cHC8uiViS51BAdZuFNJMvVjDTTI0ut65VA5+HukJOj7lLewnPG9ZEJ5F
Sr8jYtYVCEDARR4/6pKZRudSRUnvJQqjt0o8KVU+dqNt7SMLXleVAQWfc5U61b+KjLODaJNlVDa4
3gbxEDlI6lsNtLyVDs+RNXeF5vCkfmt00yMY+EUkngMXlG6QuSQEFrfYbor14CMw19H0UQ3QYmWk
liM/WpRoGTdpVSKe1b1tZWSvSFJN5GghycaJgYVBliMz8ynZaW4dQ5AynaXJlMGswm2pmxsdKRtY
HDQwopQ7kicZwGBG3ZiF/0sDoSds57NU2j4cWxLaQ6JG9Cb19v7dc616YyWCsWGHGi+RrbbW8wfO
PKxO6cqxI9q6AORTV2OsjjfVaTO5TyDgD6igtno1A+ykIyFnamJnkOHTIVSVnThZWCgOmcR23eZw
lIHNcp5e6gkZLABeFjiOEUUXg38SRXzkN7PXBDvQQDdQfZfgllG0iW0yag8MAr4CgROnM/xwEwRx
RRpqdq9a7QlqELCiauE4xU4ZKFyg7ZdDB2GjkIfApbEZDerqFCNd3tqcJ9uYFiLGgXI09IsRTy9T
1WXrGlQe0jK+z4ZobxSr3k4aTKoGrCAWh91dN8hhjRJfhNmL2zgfae4SGbWD5nFWJoORptGa7QCj
8olUua+k8o69tIKHgbbBWFFg9BYfJ2LFM3MvgLZGIK769FjK7Cet7m0UIP2eWEJqhGqe71q7cYo2
2DAQfejnYnDpgyETremPNQA82gmbCiPJF6FpH8Lq2Yv81wQTwBhou051i/gpDHSUYg3WGPyrDzSj
HwbdwT79ypSNx7Bwf0yVIqp3FLPScVXMG5X5HhF2EOCtFjUBwP1YLH04nN3wG9Vd/iPlhfcDwkqR
d/YtPfjomR7SEa9LjwlhYZQ8zKPM70bsfqh4wmnaAyKlj4Ho0UdQ5gvHXyUOvh07FPq50xjN5UO+
QJ0/Pssw2kHDZkLpshFCZkVQ1WvGQavI0dXN+LOIA4sgxwokT1qiBPKUve7H8ubm5DMqGJyhFf2s
MeTREib+F1U3ljmyXceOU56fTAtmBe+kYpF9UiQvU6Gu6cE79A5PYNUPu7TkScPnYKx1OhaLDrgc
QVOAaePfZKYyX2PCODXZ2stSbSvpPDpetWkkogxckOOO6AFSUIF49gbtWcKPbmnMFMS3JrDkqffO
xBaansdUuSemhuLvhdIDOkqvi/Ngk2/VQQNh3w9dcEO1Rl4pcvw3z66cEy2YCx/4V5TwumrQSovS
EMTCkaPRiPbWDwhklCzxZVZbWLzd2VYja7pR8CG47Q4COWhhkldLWR1UsgXfWC7amL8mtb039FDN
PhrLDUYuZlGBVqwyLdfACjbPtYebLjYK8H/k/Wlm8bsNz65+D0f1xWDI34QhPGi/AjaglwgvdS89
V8U0bSxvfG2KOYLH6FHBeX1MkkEPt7XiydUFeYld2BAJCmhfN9PfjhMmbynkC+CPzIPCKb1m5lXW
2TO+sHtlqHLr44Wo21vYbMrefMpygylnET7ajXXqEZoVUTTtO2OqtxL2YlNX4SYdhn4l1OA/ePYw
x1Vavz3g5zOPkYRp57F1+nFHqraD/zYBGoYOJUGOs22N4Yjewl64ERLdZEQ/mMFnI3ncSJAEovS6
C4dyL2faPeBt1ErdeSitJ90ihSnqRLqa3OQWjWRxENttiTg+Y3Vgah7r2drOdtAY7DUNIG1rCAbR
4SdulXIfJCyI/RSme6ssT3lLQnc65NraRRy+4VEogMO6Of+RdIm9LQbtJ8ly1UPj+euIu/yJzfal
7ED1u51tnqtQnCXi+0WhebfOsPsLHLV03Ubx7yLAhueitOiTql7aFuO9KOQApo3Ds8ORa5Oa+S+z
9fFqR9mz2ZMPNys+SaRWTEqlWTKRcexVIevp3BpizUeN+V+gL2sZxfUl/IcSjIwpsdhIC8Nv4IJN
t3OkJpTFpNgXb30PHCOr3Z9a2e6qCB6cF2fsD3n9iyHeqaPTAQiTiIYU6S5ZJTSwihBVmhN4myLj
Q5mwUa36Loafjndtl2PRM8isT8dzy+l5aSRWv1ONj0jI6lGSDjo4Eu8+DdlTrI2M8bDsqgrZY49g
h6DRh3wAqjeG0c9oUtcqEvbOJY2EDC3IyDKzjm5dTiheP5I5SMmPyGrLB+PYxM70z4s+tmxNbH5F
aicnRR7GNWDg70ZtekLAThcyO/pxlx6zxCKtrdHkPDH5shEsLFyT+HgAxzaRSYhzbQ2bCEqhTCiy
pGngrQpMiJWFEF21W+8DayCe1I6mTdaB3G/N7i1Kxjc7MauNA7tnF3oDlN7+3bOiuWuR7rt8PuLW
AuWIkNmyimIiyUmEZkKwSPC41C6kBXQKb3Uxy3GIHbcThTgDeXhHDAYjF1M2065j0LhwLbyLXVto
hyqfyJ8rbwq10LojH5HzPRufYq+3QxJIGrFOecnguNGVAZr8SbdPIcJlzaxGGzNJTLZsmpEKGscE
GOLfwm7ggUF6w3hn76xaT1aGrW1LZfVYLVF2ADGD8FT01yIC/dlVh6JGG9NKDfA4Ckh/rC9MD+lE
T0jPixQgD9lplf8eIPqKwPFENuFdBvVQz/8w9tQxo7SRakJ/sTGe1O1n6KudqC26w/lTP8VPjFiJ
nnbNZ5cBNt4+H8e0s+6V+DKaCXYG1AvbMMCh6jbG5qJD31jOHfhTNjV4m4kZI9r4gLpk2ulD88sb
nFNA3bXEDPk2aE61H0k0aGke+JxokhplczBOe5l0zxORdy6kjQjwW2GZzSYpW1z8HSq3jpfEiGQ9
TSigCrEWXkT/CsPVVsdiFVmIPMoQGRH8Q2sTFxz1bYNHspmytfpy8BWzQmEcQJUO6wstOMAvSPJ9
K+39CBIR7HG+wVQC4qoAG0r5VETwjemAA/ECURA8GUOFBzvrxHoaUKtVpiCENzM2rk4URTd5IQAR
RSBEAv4CwREKNP5o7ZGuPjqSmGXM7hMkon5EPTNwD3a+NaCIx/QbR/o6msrX0OtOfeLiNiAlOQ3J
IGzxCMraDbfCxU0Kae0hFsbrVK7zuq125Ao+5Bmfm9PXWwceJ7mgtAraqDsodql1raktj4YE800C
giXK995RpLcTOMO9jSistKyWyf4+ElCd9Ji7XXjMEUct+IVa4Z7kBarqRiHFLfIPzqYsOGE5rIyU
ghbXBiCAOEMkKurNFHFMSMbq0wzyeKXz6hYxUYVdf4JNdpmgNGBiCb2VAVzrPM0as4xoAcXWwCkI
UW6nlRzfVhkvkjI+B87Oc7ywdKJIoEXqq3gabmi5poM51Q+Dg80MhwfWWyIskaBRF0pSXMfpI9V7
Iq789lxKe1279YwDDpq1qpE42IjXUDhOB6XBCoND9GMk0DSFlOGmcxwUA2ovchTzkZml16JvdWUH
udVK9mNXPxdBshZjOG1wOyPVrYjBs8J2VRM7oIs+OYgqNTG7lu91ZoS0qNEGpwaCZ8gKD974A/XJ
Q1Ri9yb8yF4KzgVKnz4SrInryjBw3E6n0BhC7AFsRUbB89YEl8oHJa+mCQmLg3jDh0i6Tv0ziNjP
cMRdlyp3o5mkoBeDzXweXCRDl/Al1XbU9Q+xNH3wlMOzxaJSDFm6rjL+lGPTRfNuA6J98kruKVzC
aDTvXVhgF1aBtU1VPC7GihOwHbv9XWZi37m02uP6pOvGh+F3e12mit0PK36TRTvNylY268uuwhzK
WZY48bYMATyUgDtswQMkb5UIflCBM5u33j2GPktpyufYsHZxV8uVKK2Hbngl3pvIGrJXURLxWAhG
jLhemPzTTxixOgTGiSgofZt76rlNiyv60ukzIYoiU0DhIaVeg4aXkQX+ucD5cUAVuBu1s2a0AW+q
ALC5cCS/3ACUzZjCClqmsvc4r0CXkLSAMGvNNvdSF9YHT1i4al1Os1BbxqXUkJAi1vlI/JzSvF9O
JoIn/KV1EdubpPUOMvEoNdFngbIittbHQdwGb3GR7Iqev0C0nL8bgb4t73kOcLtCSZ8+I794Q15C
6FHfniBswBvyOAgpnajGyXpMEZdUQuv3jpc8xczMgig4WjEoEceo41UggVZ6/vQ65ubT8ETPKl8Z
bMgHoSAvMu9CAtGXGzjNfEBdz+6q/dBLeWG66y0dj+VqatPfPiVplWyk76Xbpu9+5dZAjnpd4fHR
NmGcNRfj6rTIzekg1xsGG8BH2pZFkpHpXgimELiKtiIPDBghOT2PjoOlL6/lpK0dFM284AGnFWte
FSHWaYmLLDuOWLkP9zQ2Ed8bKQlQXaV2TWefKGoevZwZzGh06xrj4bql1YOaOAoZ2Mgy3qAGfvSm
C6hF2gNjWB6LHnN7DIOMiWj0EFf9Z9cDDYYiS86dEyzjjj0FZ8uR2hpreftVO/1zOZQQf50Qv0P1
FeCL2GY4tDpP+1Hn4VGkADtxfDZ0nzRCCnSoFD6+gUUhgQ4Pag1S98j9SkdAIB42wnPkUfMnoflh
jtmHKDIGDTBiXZvnDKdINzGLZtgB0GmwWJWsqxpISbPm8BBIS0t+hU2DNWWVOpOBTtS/43CMVl2V
PIPYxryLaWsd482keOkU1UPazwQvwrNCiOYTt6PQanatK3UwMyzLlgTsMNdqjGxjGQQJ8z/yz3Xx
vRLxumn1TW9A4LUOtp3iwvbktPJIHgkd1P5gfO21Us/fvNJ2pEOt5ZCeQ/J2VEsGHPz1x9TDeqha
aEEhf8+U0/5WvU5FSv1a9cQCcK6d7xOY1DCq9zxDmBjRHpxIi3NFYXHAjsGL+WQ7MnBblh3ix4xi
YN0zZbYFWtRwuPpZeAArM5BDpa1kTIsAisO4rML0a6CW7tSbUMkxhgUEmBLxcvlAYMxbT5Ij9Yh/
bTwZbWSl/04M94pGnLttbB+1OiipqbEaeWnyXqNJclNASiatOj7r+D0IHpq+6IhuQduOt3brjtaK
R+EltvyZ1tKhOUvM09BYCHVCilEymwEV6C5HPHD4cvJ+Mr2piEIOglMZeOhI5SMi1PB6LzotOxRt
cS/C+iyMLD4OfnNOfkKxSbzB5WHD+wIDcBko+IOqijBPQz/K/Ke80p+AzYWtsZnFVik9Db7IPkK3
3KNe3RUWUviwj9n9cpJpSpD0XZo+TLGFAVq3OJdwmv3+Kh6YINc2lNJWbQ2z9neI123gkm4BnQ+y
Lkrp1Tw6MtKYHp0fvhSV6XNyi558mzhMbNcGh5M5yCEAmkeAmpmXtLyJXlWd8XtoQnEAqkTkukck
nFduhURi0jnomCiSzQGxfRXvcoegqphgRXhKxkI1g7kYKv5Q/hH2tIV4XeUyGchZwIzBibTEaak+
zIAJcEGmwMIAZJWWvnHze/IfKnobzMQ6hI1MByMqm6E3ni1VveLjogHswi8GIDs7QajkMu13neK8
GSziq43JAG/VEcE5aeWK9vdzRuw78nT1EJty63b5BpLqtPP9TVPfKk0bj1VcuusmAAkqIloXnfqx
Dev8Ldb8nwr998IUyRUUhM3tHozL1DNuWtCQ30R+KGmvbx5SzShJr3qDbdvtY9TZfeftUl+d2rr+
jPWv0vZTKmgWEROUto2ny0kCsOgdS0SE8iLOxrWlcRQqynBdtU16a8JgO7ghNrNF1PoHbRidvayR
rnQwqePBQHo3Ve/QDIPVSdMseviz78dIKyT+Ge98Tc5QYD1nKarVobVJWNCVc7EGbGiurjgJjZq3
iA8l00Unv1oMQkB1bw0pHrEJUUKGybnoOXshPFznLahsd6Kj4yggAvkJ2GO+9Bz3hY2UVSqIX+w+
gqhvFjQCNWpsjxa/PZQPYmQVywa6STQPJN1flHcaAWcp9oKFhlGc9ZgSR++npSrqj6jXtGM/Hwaj
Rm4VeaY+HZeFzXjBboPzMDXJZrJIGKm8Wm6yClzk0JuoBOhOmCZH+R6BClnhFxF5OcxQKA8uc4ed
HZa/8qSmRVxD66Mm9vVHczaYqErfo+YGn5m4qyZJKsrZeKezeS1yA/QWpoPfmoPUEF3KjkYAWeG9
Ve0jXapFKoqO3234wC+2j2iUL0G1oWTxHxLIpC1G8lNoxa8JpOa2S/xHzRr2PYLsfWghDwy08kcv
vGHfPOJEKs/BaqBftlSW6LZOj2CVZJdLoOskMeCX5U78Xa6Uy4cRa3jf2HXtWbH1myEG6uoUSDbU
B6ElHc+RU29dl30/xfyuVR+sZfzDDOYnG4Rp6jyMeniIvPAxpCIZHG4g6bFy9g0PYFIhHar0lnGL
m+Nv64ZFitJX70Iyex1zXw7yBxFUJgL2yd7JSWyduvrJdiCwoQsSpXSxrGvnVOWtu2VY+NWI6XdB
DxDKRfuh69TIaRgRU1dfR/QyhxrldOJSK2UzMoHTK9QHy0H/EDrnBJzoBpzCm91MCz+PztBvkFRO
+yni4BX5Z3R3L7SuaXHkAN4jenR9ZX/gmAlXISbllZ7kQIcZfxxc2pcNKmUUnH699QlIMZwg30At
j9ZloEebGAxqDj34wWiwFenEcJD2XDCwePTcFmIvZxpvSO/oR0FaJVc73Fc2pRDwA9yHlZ+hogJf
VP+Oa8l7l9DK4o3cdk59wxE385NAbjNoeU7FNxEbr7HZll9MIPyFRxSWLwfj2jsT2Z+W/ZXGGKcd
/UHGDhrXqsCyqiiXGW2i+ykDwN+0tGaWD3uZ90rB76HJx9PgyeRsF+EvJx6tbRt79G/mw4qoxw2/
BamYFRq8xtSfeqfUn/Qo3xpUzIBSB8ZLDmd0GCA52hVtvNokdmCu8O9sH82eaT33gBW4pOAOYoka
0btICpeLo01YmrKpX0ZQuFN/dAlt0JoL8bSczfz8BAahugiH5MC454QlXgiy/iLXJXzRc9mcWLjJ
fa48ktmo3PD+u79lEB2BD1enCGxfBcIYIjoyeGCHGX3KgrKdpvraN7ufos+PmRqzvRGQFNLHegWq
UpdLnXCLXxF+sryEOmZm2hZ5t9xgjNTPlaQnEKLMX1WO1p97POp3CAerkqrwXuRbINH1nUEhXlQC
oYs0U4ylo3y2bte8Fw+KUIZ946vuATxP/+A0qto1DjVrG320aSOvUVRF99Cc5HGSwZtDTPn9+xJ1
xFMGFod22C77QIXJxaNgvnM+QPZAmAL8QI+JdChrekAZ/pUwIHZML8Yb8mfz2iYcJfQfHaqGAxyp
8BZDobwJCtnF0Hjtbv5hn6TWQYiaaUxHdlxX4v92CrxK9Lr6tWxjuIKzO1z0db2x3bi+u/Olqi2e
waC/aLGs7m4+ekd++be0IfbUjzXzEMLRf/TsX37BmZkhOTJytrMTidjWqjKt8oTQWqi+ZfbgZWfD
Hs7aZHSPafI8OkV550zdPwaaCZComEK42HypTTDIDCtMN6Nrf+YtD/5SI1rQybBJWtWTFedfsZtp
J6esqycnM2x0jKm7+f6h35Ss2v70NJrRHdqi+9obekNDukx37tSZTxLsIyMMbeM5lKDgjgYwDwoc
bWhlj4bPR8hZhFXZr0EVG61Y4qC3LqnF7RITIPyWD07+ZYTE7yBsTM+BBBSEk0+tVOQPFzcAXBPU
wXXyo5oBuv1hdrOonAnXsqycXRVbzi2zGHIMnfr0OFHPm47FQ/MxJMG7H2ndc2WGOtoA+xY5AsoA
YBf0U9hacKZl27l/egog0B2sWauXlsapiNICgSzegoqEXVso7e6gsidyUXTYjgtC2k2mxCfLpFNu
if4wRc5T4JvwX4VEO9TyWA/VxY4YKzcMXZe84nHbN2s6QNVz1fjl48yy0PVzG47da657OUrKC/zp
hO0g7Q+jT7ivXhr+saFuUhla9RDl2CqRT05kki+Yc0CGFbODJXcHAp9fpPCQ1QeklMQiNs4i6fZ+
wlvPm4KjvU+bl1Tqy9KeJPeWH647xVjKIuBF9wrvVVJuHTSZO8tQfhWRBQMwysU9jqqnsRfGwSTD
mqYbUKDGLIIT7ZUbdjFj5WkDYSjhYJyR2+orInss1jyd9L4yyZFgZdtKwqjLZVVu+1LI26iS7IEG
9GYoGyzZ7ZyqVtjHDmuChFG+cWgiLdxZ5GG0PmTxtFynY3Ovxu9BisHYw8nLkzml8lC2LPtQ+hGQ
gnDRLOeYusw94KJ2GzMUASpNK0OpPL2z/no7O7YBOocEmCnSVnzhpncd18eummeYuXrDFa32skAi
XTSDxZMAgF+33iLKhUteQc90s9TZTpz5t3VdXuMGgYpfBV99rTuX70sG98AuU7EbkQiuPec3Qeps
pphOp9L+iQWBQhgKuswcRrHQgk5Qd6AEtNWFUI71aLj+YVShXFeu2rlseOAB+3brKG7UQtg21ndy
6H2/J4d2gfxFXWNwznv2OqwtnBKLABXM6It0Rwpdd5rA5ayEFRYQnorxaAsbepgKOQuUs5TXg+1E
+EyzD1N76xel+SvNzFWB6TrVa+010cfxxHwQEUSE5VPmaqWbEbjW+ZKH6KSF/1p1aXazU9+6Z4Yv
iOx98xGygJtOrEMIeGZn5PW7lttw09Lo08J7h/VuVDcHReUid+fGzkSjtrabU0Yq4DDVSB3hiKrY
0EhRoxVTFiARsWNlV6Wh67IlrC8tYcDPYav6MNzm033Qp764x+zKVp/M0Pj/YO9Mthtn0uZ8Kz7e
ow+QmLckSILzLFLa4EgqCfM84+r/h+WFu9t2H3vvTXXrq0ESBCQy4414Ah6WphCpGUczwcNSWbCq
U1oa/BYLH1iuNP3J/Mwd42k8itgo7l4v/ZFKvOpSNB6oHus3VhyvixDscwK20hd6tJcl+jg7VScv
m+m70qqtA3hRHtGx2E9BeFcbJnx97CvnuCH8BgMpnkmqBRFi8JVVBvphT7CVDF3cokW3KgII1l2c
EcDuing6+3iRL501bKscIIN4HVBiJQwowtD8vYkz0UrahSE6fRGrvkd0TmRoeBRF6YHcOzEr1Iq0
zHieBm0dTIV58Ica2lydNLsIyg7Viv0yev33Qc0qfBAzrY61U5IzSLRrdUKbh0VShFTAK2TCF/VI
vFThUHn3i5e2Hmn9bsw0cztUghKQomNAUWuSa8G6fks0OjICEX7OG13p94o3UjXrl2KuyCYMq0Ti
oWzHeN3nSUbFDr8kXoTYkAlGqj0GWLvF+W9FX5Z3b5WUPrrUZFzOeg4dC/olBQEUFvZ03i0VO152
qW/faqO2b3n5LpiyHbXJukwKS3w2tcmyGwoNzzNextECvxGp/oHTPGfDsgzPtTsxz/cTVQGh2Ul7
Re6XbauoGyn3VEb61dvElHsVWPzMVdN6kYNbVKcyS3eWTOwQe898nNIbbUvZNkMig+bdYkLUNDpj
47agAjEqqJhMXVHfgnSotnXs4Z+V/Uff6ADLAv/cEQb5tTiIlrXvZFkNhXzSded/7nOgpa6Zov99
J1BiKz7ktt1kjNQdw0sJib3yc4XlYzCW2xX/GqAmQ+IUBwn6bvZyt5jgU8AxTDWoIPSDMlsYZho4
kRPvoYb1LRtu9sAmpTLp3TAkY0M9lH7iuYL6TcJ0Gcqtt0oTc1zk2lgv+Qv+lqZmcx41jXkzOm+F
qYH+N56MN3+ChVgbGzU3fhJ7XKVDkMM5Bd/CSa5w+sGECVxD7khauoUr00gZsiXd3hsWRmddbYaN
ZGr1q2qjR1V++AlvABXQz6pdCbxx38q0Xii+O1byNVVoWOrZIM2rZ2WG+rIwW+UGS4YF0ZPQYKfQ
3jD0nDekJmAgkSfWZLTseezZC99HOsJVQYN3kqLVeVE0n0if0GfA6ClVcMTZZcRcxPKAgCZTIY72
QGXm1ASqq6V+53oFyckSbOMJ2xuz/qo5/P1IeKUCh1m24Hdk0SYPvU9N71rsZ4OBNhG0bh9M+Qpz
oDpHXy0upV0UF637gzc0O9rsG/ZUKS3ojtR3vij4hTHTfKJpC0eJ350ERqOTFVvN1lL1k6+1F9ms
lIPtJf2tj24ikMX97weZei1s2s4SX9x09sf7Qn/1EkeT/Q6mZc0hBlpeGiarWi+9c035yvk/OyCZ
8WBw/OfogamrpiZUNAJLF0S1XtGEf7Jul7B6If5gIILJqeKeqeUzZGV7ZlLquNAiANP2KwwRKhkU
6taHKjySB/SCcW3YqeXQr9cueaXks7iEwc/y0iOj4VkJ1Lc08hNECcWcjxWVRTUFDigvuYe8WKlb
BOmXYWOJ796kDPFixs2e80l+KgZq29Oy2//9RRoYhmUDdpq/H8rRVxEyqE+F2W0933Lqrq7dvLOM
LaacYF2FQbi1TU1dj5QLbNL6Q+94XbWglXu+fkg4WtQ8U7Jcf/t0ulepTkAHE/BEZSC6abEP5iZL
lqqKsqlS14BnObsnXaNv4Uvilsk7jK2e8Ta0FYDDfIKPMMXuxJYDkhH+VQ7N1HNl7Of5d7R31bRd
ySxeIzh5i4VPmeVWZK2AazaPbAAYSRV5dij6iYLpLqcPGn7opUUhdmgtMpd/7zw1BKHW0NjlD0/h
DdEbIxnyG0Pi05HxGDDWXP7+YmlsxkjWiGW+zYMkOeReU+6oVXIaU8qvRUNw/T/fP/+Ladg0cF1r
pmkIS+iGMJR/u32y0KQc6aWP0KY59ypq6ctQzRdfXTxJ760BNbLDhgNyiz8TRQ3Aa5vFTQhUqoKY
DT+waGnGA4wY5oD7wAIyyKISnkYT4pAakNKFxOUB0da+ciDrHE0wTgQeBrhCedo1vXZZw/urTutX
2rdYklpFmi6ZkCuKegrIDaz/87f871kd05Jh/1i2ZioK0T373+IsfiFEEHX84CQQ6jNUkx8jlX4p
1KLvW3qp0Qqj8E73EZ9VgDH/+ZNrr+v5L48rcUgbHgZGEcXWtX+/3nJpAdovGzCEbd4h4Rq5E9vk
9rscLrNCl0M24LCsBWd7eh7knZnpjlx74ZFoc3QMZVx3ORyhTYgZr7CN+jGEubTJSzl2fDY3763/
mrd0h7QFFVWOpJmtnL/nB8YhqD472fuYsgIkrqgYgpY1HtZ8OKrsWh+B1sobsJMPK5Y3SkrvGwEY
mqhS7KOMzKItgsSD41h6/c+X5G9+6F8uCT8Q1eJaYO9WFVX+t1tQy+y6D0N4B96ofSZS+DEY2rqD
ZA5IFshErEgbqjImSksYwvZkuYdPLbFosGlIyv/nr+V/d28gUAjZUGyLp0L869PAMihFuc/E2RPZ
n6Gu2NkDl+/gCQGA2xoBWA9Tm1o3L8X/zy7//N9kl8Urz/t/zi5f8vQzCz//Obr892/8j+iysP9B
JlmojKPIBcsk7/77f+t/XqFmIf+DbBWpNfIQqi7rFom8LK+agACvxW/pumG+whKaIr/SqCwzf39L
/YdBcsICY8iLHfaG/v+UXGZ0/a9BIFNogtCcTKDK0DW+xn/PzgU1Yx0P3M085pTn1K0VucQbjzyH
+ros010aKwvbx3RJpTRVFV6/tUpj700xxR5jV67oMyAzTCartuKSA1tAnIYDr84AU0Tox700YsjX
y5pSaqq/0phqupLpepl65ltoocVlwwNPIyMli86mNHY1TcMHId5UU6HlJNNl5oPfoyAdMQ0JkBWR
bOzklWrhvMhAv14YsgEAKq5B/CvBHpNxwoS4y/HO2DfR052T6rTIejhFexwcqUguqVlqe0nJHWQy
2RnY9klszJ0u7WlUMjqkENNEO/AYoHNqjKFjVlXdLDN6S1mOwo0nByARO3GlDAL3ICzMBVoWpuva
LYbawIDX4O+u5YuvRtixfexCBvSkFsWBCfLVHpQHzSvw0gfe6YQ/7IUad8pcrUjC+C8EbAu4w5hU
hlkyk1o10sn/8gemOMeVaSWgYIbmXEi5m4GwcqiIuigZ0fO8n/CUUcZHRddCVQl0BEa1EDQg7Kdl
mNkg7OqYSHGJBSikekfCYsHJzWlr61EQaV6mBqW7dGQSLcQ1GnjjTraYAvebAHVsN+bJSQktamhH
xktGdhiC6ksJuXnIwfpLr9aubaXJKP0mw+Kxe2/Er57bOTGy9hznbKdCbXRDZgUNno6qUZh994zW
pgEgtjlOTIG+hrjxYfom08K2f+KK+bHeF5izzPehUEFLiERl8NrutKrE6IYJbTYW8rOEieiGGVr6
qBUkFcEtN8KiEXtQ1+DotHkv08AgUsw1g6SuZQMcb6Pa/jIHS6NpgRvG0z7CSLeyquLT1yyOisx7
3Ya3WVzHn6Pv1y7KAHtlWlYsD+VEbv+INgZXqzXZvGwRdnDc7VSFAIJi7y2NzVqaeWSFB80hZ4SL
DjkY62ZDhbXHobOzLn1Kh7NHEl8knenUjfxsQzMAmUIPnUSe17F12QND7viDoPhLNrGoaL0TGLri
wCTjOhXNLAG6PYfQt/E7QFcqPGVqZjKnK2CxtIGyoggIlCZka15H2EID8OmOEsQkqNsKuLSXLjnf
gaonMyBDd6SG5NVaSCNy1AuxGNvuKdqWhF2rUXhfflF2iyletgDS68lnl0HSkOjCeb0hCW1oIMAU
Y2nH09Nqa2VemaQc6kp9yLXKOmLe4ykQHPube8GVDSQA60OBMddLwtPQlx9e8ZSU4b2XsbT4+RGg
LRLVSE1jklF0FTJKNZJQcSBuAgGRbgmS5Dx5lkxNtz3GtDYuNIKXSej66bmkY67K1DePbk5sgjWR
WG7sERGMOor+UKX0fzI5mnW5pOwq67OOjGaVhrj54M+AsSagQALgXhf2tqXdlKjatI7xeEiK6i1z
BJgCL+qO84bR5JtJAC4H+LoN6UGMIutvThURboS/lBdzJna3XgJindAVCC9de7KTOk69f6LYxnAj
iTKSAts9c3bWPGSOeVW+/D2msuQ8iQzeYbpiVGSqmJtrU/8GJ8UPmlLCue735x4KDKycYFmEr5gF
EYi514F5thsAhoPaXZR46sDsYcFsEvktZJgyVwhKz4G90nIYj3u5KT8LLRzgV4+3NJYHp284eQQB
Po1eCWlypzKRQxWuQJxzsVUzxaB7uIDHuKROAjy7RfbTD0ALIQugbtMMaHNLaSYu7FL+xhOmbVIV
c1ca2o5GtYZDeD520/Q2MTE4ZW3yTNR4P7QTcrwV/DGqAviuTT7a8/VZayfIjUxjFyIjQu9Z8PS7
FDwuxY/nulDEgU5wp6oB31l9ai80PJXnnCrMJdCs0NFIsrMmpvki6vBwwc8PfBySwUjK1FLTdDGm
XMDITsNVbvojVg35GpAtjLyCnpHCl3eNZJ4R4wlvikFaSWX9pVe5cYgtD0xO1z4nZhFzH2AejRNA
H8tJeapNrK3MIH94il/tuvaG+h4xsp0cq5F9J241rHwhX1OjE2pR+mDcaB0bRsOg8wieaL2nqIP7
LqOrTley9kTKjtbvfkuK5R6UanorM8mEEVescAIIZNmqWFLX3rLPFshn3NVNyqtH9WNrN6bTTbZg
LikTal3lwS/m/HFQy+oRq5C7KXjteS6nq6kHnWtrPTTY+iFnkb9JFEjC5hAcDIt2gSo5K1SrkQYa
J5cGIka9RvSu6zh0MVJJJ+Hjj7PUfdgZGgXi2nsf+ii+Y7EhGmCv/AUMKhVCZFzfVYaMcjyEB4zX
TiIfOEEXn5pKqDuhzJ1I1RItX3XqAp7+UE5UhhLzdIlvi7K0lprapXdtSncyqT2YeDPgDG2irTMs
MJvB+PaCAaIxWxR3bGJKZKoB5FMlA1aj6OfS8Jy7UoWu2bTjGkleX1ZmmV1kEeRQX43hwySJ2A50
65ZT9+mbgzbXoTPuRevRm6q8LEy1VTlRFbTPvNLPiJH6Npc1ZcG+5NBlfvTIKFwA37nIiLbsNE2N
9oFK8ZcyPOwEn6oVb5ihlc96BHvFkMMtAjSxRlWDUykH+wJ09RFfMRS8RkcXf31Yp3i2Egn7Z53L
+b55FYHjgcHSlkeB0xcpth9PLRaWwaJld7697cE9rXjrv9uvCQAghH739/9pubqQdZUfn0xGkHAo
18ryhLbKMj/eB+bX8OIlxA0MXEwNi/g1EwwFpJNMCuQlYhqB7ajsCJbypgCLs6Sbhw/pwGEEU1oY
WoMNhdnY3Ca4XjMv77UlFS3aHu1PDoVOHArvjpSm7+wrvTMZ5LoOw7la1MepbrQ1DpgxlvxDp+W5
S0M8TXGomku88q6BRM303s5hcuJz7CTMTklbviYiWBfZ5q3LyV4JG7qxodqPsno1eZirSMN9oo0K
ui5sMC+/NkNGvbdYZlJyT1m1ZqFKX2sphDwXuLk15eVXZ+wvTP1pCfvo+Rp9iFr3XhpPxTJOoiQ9
z1RfRSv0XsEDreZcHuvGrfUHRkJJg6nCMpDKj7b+MUglE6RykSkZJIHRYVIOKg5OnTabKjazNKso
rOYmW7MCVH8EWdPzKafC7YNLSWHKrDQYgomzvFDxS7shDpNZ5YMJPg+jrvzIuKaXUTm5diqaZap6
4GpCOCvmrc8+A4wMveXvW8IDpAC7XVfGm9FKNmzkdh5dBwXMmZRZf9L2blpCEy5rV2dtxzzqEpFd
VdKzDQy3hpuXTRijYonpqQ6zrAQ/TFSoC5q9KQF0HUHnsxTxnRndiUcRt09Cwm6cJvDbeWavWjbD
U/BtlAhMpKd0xiLVq1atSRyFWVTPLB8a4jygQ/PFWIWzXdgnHP6EajpCKNncGHJHhmAa9hBnNtQu
uYrUOoJs/2vh1DKxAL/MxQFuCVpp3oS5oxmDK72woqi8MaAx1iMHc/CswBZY0+TcAlE1WksGuoa2
HyHOhbYWzESjIvzV3/rwHdGnoFOH1LFrn9hpyLY/I55O0dDJIMwTlbOa/VgVcQf2ZOkGZkOEsFLi
jK8crC26PcTwWa5Q0VVMc9rYPwZxTm3OGx6on0WPbK8YDSZJ0sx1fjdBQLCxjV05v48ZkX0KzqYG
JqRYdDr0OYnCkpE5GUOXna+DFo5zqsK5kuTQNIGOSsQsYrZT4p0rK9RU034zBmDPkXqOklBaQObB
1UI60GinVZKmOQWV9HwxY5jXur3hh0gEmrIcjT2g/F3yKSo5OGgMzFrxp1FlHoRnJkYnps5BFy2+
KoU1Wp0ZJEKkCsIzY802Z+zPgzlOdCH7nTOwt5kobiqVVdDmK0MHJjSIYNEJfV414DHptw20yHNV
QeXma8eNu4LLHA8bhUODZDeU17aUr6UEe3VahQnMBrCZAyzZ9oiT12JvVcbjzmzApQePqrWvQpvO
Jn4qaJ34BgHbtKW1D4msB0fdZOpZGvD8WV/XGDvuE3btmUYx8aysxTXgoIiX0JxF+nhB/P+yPYRi
L7agSg4e36aVoluRvyzgXgbTgKcUbxKDhuIs9+NHT0BrVmjJWWrSC54QPGNB+WaMbLhadse4p9MO
Uj1DAhKVNRERiWp636ICMG6PiczMkujU2IrPSK/2cESfUT73eZ/g4VODRVuKJ+Ui1hPqyGtFmPAT
Yl5XRgxjkkg+ilJ+CilloovzmBbjBgzvwBSfe9oihJwDuOQzH1MCTVkh+jkmhnCukS4K8R/Ah4aD
kaW/HPa42XgMo6ERq8RTv72qNFZUrP6pamNlvG4zzBJwLWxeX4SJaSqOA7rnvLsf2uTcjOKrSetm
PQTpb1ASpAf3RRCoVDiZyYsIXXmtSboxp3KaxcTId6JJ2aGN2dtQS+qGKkcnVgo3aHTpPMY282OJ
MX7EcBPVnK/REEE1G0ZduASMeRRZ4UV3oiGJOEKROei68aJM4wxcu0lIL9OXAzMVnvB5mlCkEw+w
99lCon4Y8YXqDcdsBsYInnaOw/icmiwzpZkvswyksJcJDhygRwMmKmwRD3DELCpwGqISlDZ6hnZU
epS5VE+lJSTJZo4XmoRWMIwO6UNOxTpImbLcDHl2DHgom+hJS9Y8I9RGbhpels9wveLZitWHTbOP
x6DX8hjBB+TZ1pSv853S48HToHwGzaENt1aPGWAx8ft2cR04k/c202ma0ArtGPvXvLgM5qYyYOjG
HF3Dn7r8HMY//nAmP1O1p3HYxOOzy9blPR/OnrVT7GVN2YNhXGt6Ggb/o5p+hUluvKG5NzUJsPgg
bTlXSFuf00phVHNC9E7O6zLs3yPCS9VRaj6T8djVyYzxIEWdt6gdOQW7+PH5FoP4oqcfucGLsAWa
f1gK/9lNj6BdN1j6k6cU3pAnOPND8qUDXMISXXqXkTUbMhefGesxPSwi/QleFk5OoX9bhvKbHz9S
79riyq6w0ag9nSv2M7L2eu5a4Vvs/XrStw/GoBePHu3GJLw78PbhUQGDvK76VTkt1HGZYH2thy+c
YbOM652XD33YSP25iBYFWXFtYTcb3WJ499SyR2Je9pA4cV2G2haMgerRq5LZWO6hQvRvr21KgFce
MBAGWjcwXZPZoW7FxM0P47TQ/W0KFV7uLwmxID96hkKedeBlCULPmn4pK5QU72uJNZR3uguDdIpu
IYVcpBTaXpstZXBnEs1hnfqZwuaHfTS3+99O3lUDdbX2ejAuSlnjmEAz8j5LddOqS17vQ7nq9E2t
x1gvyHMU+J2Lla9g6mdAq9szqT290jfoL9gTN+344befVV3y8sLfrJwt+xCXb6PKc2wxlLG2frhH
8LbaXd38CcWRInr6nWB2EOOr5iRPK5aYbNsROtIGThKFRSvoZ6MDrbC/sF/PBNnA3qBO91lG9wFR
6fUwvwfKpbag0SowIsJwFo5nXXMzdkboItCBqZF8T/ydl3x54Sllj5TDVyjKL3NYZNnKU3fkaSfx
JEQLzPYwFusMpwojHWbTRf0lpyRrF1p8gF6geGcvHhmqMBXXmOnNsUmzOiIXqdLJr/V1ASGUApFB
bCR9CzC67lm4gC6Q1t6Cd/LiFeunATwtmql7j/U2XbWcHSbzSZt6xLZXW+X+j47MI0u/EuyI1Di1
6rbIlgACbe2Pov2JmNVznsVhuooYG1AW3i1DyfX6jdn9SeODKNq131pneBNOVV3jFqIKjlo9wFD/
6KVL0f8alrfxerzz7bH2rxzNyzgkihvOOLhabFQ8TaLRCSpT+dGpa9EcmfGrOHYlDGlpygZQ/5TD
zQC42ZdkWoGseWGvrIgxBz2nePL9kA7a/IQZc663MMRyZaV1d/5M6h+V4aS3GzzqvNltsvtt/taG
a17ZXo8UyZtMDzFg8T3aJblbNladfOj9m53e8arxOWT7YJpkfj5MCnUktnkKEoKVfYvyqkSrMD3n
bNkH62Tml1rFWKPRj+A5WGnsMnazuHPL4gFEk4fMzznAMy2+CVpPpd9g+LGbrSQcqSb1hALgNOPJ
Cx6Sesm0y99jYOsYyW9tn0b2meFJ785VsRvsHZgLW3qTR/bqP6V5VrRT067H0R3UuU2tPeCa4JyA
ig68e1Lus3ojoVtvTeMej8c4Ifq7oGOaNgYdcq9K4gLcs2dsiunpx+dJHLz00EcbFNQ+2wrOf0Va
kyhlCdvJ/bvh85pzyYP26WcnaIOiIwQ3vsicHmZ6suQqswDS4jjjU1v4OAdMCKoVzDJtp1DXWPF3
1zhLaI+RYjy9l0pIJKQWBi2SRfjZlqcUMjCXT1POeboil97s7WAHWMZ+VRef4vLQtIRTznJ7wdJm
UQTMkHokyrDr+pMUvjeMOKLvqKzYwpw19TQW54eONuSzDivLwZtTel747213ZqEZ02NiHbromYbb
abyU2qMudlK+7hsYkPN+Agt+N/pdzkusQ5pKf0z/MtpX1pg03aRirwTbxjtrxWeuk/iC9fhaXn2b
TR4ZFmQnihGvheRfM652Xf4Bs/FakG0nyDkSyg+r/cLjRkfajzGtEx5qGPESdXbZnB2ppx/ghRcG
yVXn1ZwIKINaL3+FRjGfGuYU6zGC6/KVKYBqHb56u7r6C8J+Wkya+A1E6JIrBbbfa4/pYFGGkyxS
eqay8af3H61/xO6aKmuSZ6j50KDFCtmSdhwOflzGFDBTh9SRQTjq+KYigH35UmN1WMk+yedVEQI7
3SnqxSbcr0ofIb5VNs1ShPI9PNp4Q27VKL/L4T7VtySknfVYR5x64pe4NOt1HRgTy01Pf8r4B/Ox
nH1r/i1MH03QzoCt0VUzOF554BlBhs+pRq2dkejWcIS/BusmJsC856Ws9kvuH3D9i96HxOBvuepQ
49UKS9xd4Yyf2Z9tc8H6hLcwDgDGXnh/cWUaetrTKz8VcPNzobhasLE67GDbV6Yo/O4V9jzodvb4
1RTQyXk/894cy7s1nF/mbnbjfEv8CKZ8MXbXBLqDRH5d26f+Rhs3HiHi/ivllcP9SylE/xvhg5wA
0XicxtxReujqj+ITjdtQy1RUC5MsnbI0m1+dE6vSHJr4NqgE3bPntK3qa2u/aeYiJ9NS9ATZRtzf
Rx46P3VVy/XkdT5+dpabiB0k69hattMXk+xB+k6so2nvNWPLJ6Urj6p57nB9/CY2yZWFI+Jl5HqP
fsFrDJyexD96JdiKosaOHRAn96uK7FfRqfvujTinlQ0OZZbTxP6a4nuk76LXw22uMmOFg4egD3oH
/6FbDjD86fEKsTvweo2zK/sNVf7qh02Cu5YbQl5ZFKjFgTzvaGsow3uxoEdZm4gkjS4fCuoO6PDi
oLrzfWR/i5wgj3pMm1RIfQXNjy6m7LHbVxoJlquUGnMDSbZKjAXdfHN8/At24HAMdzYZUeLU/Dl+
XiZgQbM71cQsIkomu3VMemJYyNanUUmMs66mt+NoHkeriY1zP09MuhxnpcmXBe68Tb876d4Tt1OK
cxqQtVvapKZ6AFJ6eumHRaXsNFQeZdXL+3Kg1ER6jPSj8GMBohsVLm+/qDu1BbOhQV6a5QYKM477
vr9T7WLU33LiNs0aNJXhzxmCIKfhk+yBW8q8dsIf3ST6QpjaWDEc5C5WvVuSu7TXcr5N5FVYsQ/h
hShly6H+nQKq7DHv0rnIwTBgXcsX9HgH+kKtn110ZymOM8JbHlVv+9Z0eGQFHRwK/hwyiPS8rVtv
cFv2b4hoLcZ9zrPEP1fetPamvWUdmC2atVtxi8uXmuZos4ODJTvt6iU4kzxf8W9l5d5uGC0az5KU
sNgHoK6Mo5kQ5VsTRozjRQpb36NTINu3w36I3yvTnAWaK3ckFRfI9rMwOkXqPYIO4VTjVt5Yqwio
RMJCfy30rzR8GNUlz08y9A5gvPJCtTb5sOYLoSlxNLemfpnYKQgkbQxnS5NKuDZxrO7WSm6tHxg/
zBrOIBNiVRS99/Epqq+5WPIpOZnhkd92EjlfR21XGs8B8Gn/opqfNYSTFHvREvrnQqTrjMYRmodU
5AVqNXrKKzjR99NxGB5pchXtp65CWfhomArG4BdauFsUegWnytjV9S4RjvhVp2tkvMmUGgoZ+Sb6
LeU5LRyedjPK0xBekuTuFQer2eUVlTCzElM98Qr4KzuruYTTsdN+aEWBUx+Um7FbGMpVU/5E0TVs
99YaO0a0wvjn0AJuz0qOF84Y7JudZxCofS8kUgE7T94nYBamVUWbWP+L3ZV5Eys1haS2PEf5GtLF
wL4Lg1X4uSDcCU5ylbwpBeUbsyZcFsMbRzcBJIbYKz0UWYgyLfHPgvUnPvo28D+9+gD1P+fQNNfk
J/F4/oSD2MN4EGw+duBDaB9yjmehsvEZx9qPJtrZlUPfYaQfrb6bMRwhx/i0C2oSnkO6w5IK8zZJ
zqmm8Ch/m6yQofTW5E9Vmti3fpTqivscxmGVHcvo6Uu7hkLDNv5V7T02U7r/unaDVuFRYUqSzzj6
L3XexwxMWDsghazzfZFpUDlPucmwTPqVaHceuvD00ZpcI1ZPOnVV+WQpe4hKUrF+7b9qdYUHmaMK
uv50BIzFv9k5HeWfHpGDF3GO+cTSaJb1sGfrrl9HZiEKuLkOLhAHKcz9drmoNBTX9tFKb6FSzAas
StSXzUbvB68vot6NC572N+HzGNJ55sBTmGklljpOxsXPAK6Mlsh5opyEwHq5z7Vbn698yNAa7tJt
vPGGm/6iGMqwdc415GUmeb5xkNM326CmL9wkzdXyf1MGPFlEELd/HxGPo/4U64eWFH5a6xAxgbQl
MKMi9KMcd3swS5JjnG0Yt/tbpF1wCIB93pvAm3/o4X3kaCxWvj0vaXVqtqW1A1k2e9GZVN4d5G1Z
3hEuiA9PT9Z/FOzVVz5nGjUu6nkev24TXtlUPcCm+eNRKxjRudOLzVTuJZYj/xTke35Ymu9O9H0G
Nylj0NrxmvlpaYjgvkMsOAYOx+tuQdMjEVaHdGLCnjhZsP6O868aQbRbMvSPHoXpqt7GeO1oqYqz
7yn1UPRaQ1Qhnldif3tjP5Lnl0Lfy+G2kZ4zdHGG7vuXcL2J5ItJohktmrTCHw6q+LHPac8WPPiV
eQkMebVI+mxnd+i2BrUlO96iEDcnqDH1IZPvNsiFhT1PGanK8QmrL3IMacKlspQXcvntozEx2Jjj
+J3F3WfX0m+VIMYjcTbDI/P2+nDVi3ed4HaLesTpKzql7bvfjYtU+lOHePgIkpvjjkHe69apQqc3
t4mJwidOrxMQQbuA2FBoP188ohzKUUyfie3Y5UaN3uXkZPUL0X/p3ldoyYjAmZNzpsdtv+oMZh/R
xcw+RHnonC+YW5W+4IQ8PEuPvP7KNHbjsFPyu0BYqaGzrK27LO1g4cEJZQvNTrTQ1pN1o/M9zz8r
nZ4aUsAHyTjC1pnVCqA5N/RJI6BcE3jkE+geTTeQPUqur9sYG9Gdi+Y3qn9VEw6AjRyRklBkVl1x
3Mi2U/DISRv2f0Z+FDVvYBn8jL+Iq89arAsmCwOXwlWUN2t6nxDA2EU4io5inL5L5hoslJ88Cu6D
XADFoFEKCsLfDTTjQaQwO9u82mDQxTSNumg/XwDfx/VNKnK88XTAv2xiHNsqTz2PyGsS9SdBj7a9
jVLcmmnJwxOwiTFPiUFZfXAdzYdkr/PZF3SpFKibedPDN7LYsbHJtT3rW6K+BTUZl4+i4rS/1Q3X
KjnzuJb1TlZnHrROxfqpeIgayHTiakkcvuWzTFzadidazenifQEqNNQb+hRYR9lEekcYcaT6XJas
jPdoSAlN1vQsRScmu4J3AGgcQC/ibmof+pi4XFJ52BTFRmfH0TngUXmoQlLAmeUSJTGSB+LaqN+U
aVcVG2Bpr27WhuFFR8Nd7oANRJHkeVW+0U6GZQ2eE0dUu+jzjS/T5EJBdrI0GOKzrWSl129qte89
9P6Cr1Y4LBCqtCx/5WhTUQXAWL5cmclXJ/2MsL604eKT3TOZCah0bQlavuAsaOOHzkulOKj+qipc
tq9IQVEJZrD6L5bOY7d1awvDT0SAvUzFpl5dNSEsF5Ji7+Xp8/EggwsESW6OLZF7r/VXv26AoCHq
kDGzOVTyKZB9Q/ttlE8xu+X1IX2+FhPBONyPjj5818mjDVI3jk7sjzqvQm1rskPafrQSX5/VmrFU
sNYNzazBZcjWTfRB80Koe9Hzy8IzXka+NHgnk4j4FM38S4yvN0Yx/LG89xakI0fVgUW7+dN1J5ls
S3fDYNcRnJTn+7F2e8IxQj+VMSVA6MBcy8/Mr7ut1PvgciIYZICLgwxobyazvdsExcXUXwtxR52n
6gjXCqq9uStPw4lS1ZM4loQVvxfPoLUtjF0VHbRQXGcG1d7KZ56+im4ChKzu1OllkUr9S5ZaDnHy
ImkLqc2tOBwAnKCIdjnnSJK/82A3+HVK9rzWWvfpazTfrOROGJxe7Rrl9Pcmmp9PrhZlwUTbszq6
Y72uWZSzCmge6IteL/WtmhRPSANbCEAl53tqPDQjwQ520a1zWwEy9rchcJ9sshuezsbaj+NbtISc
ZhgBx4sa/naIwAZS5hTUwh1/CC8qnihY7pPBxxmvzpHGUD1xFLY3mTmlNq/jfJu92VGrb3xtFKt5
5MJ4g+UMKyYkHEZGhJnHQPJP21ANrSJL5kqACRuVHxJ7QmmTlb6i7ivdQ5WI/yVlCguqwG7J9k9p
7RhXYLyQCrGLtp8duXkiYWFYS3C921T48r27o/OsLob8Q7yEPZImYnfgAaiI+pd0ebmhFlqqrwUs
ROToEjIjncvpForu4D4qcU0KLoA8yH5XI4Nj95c9hY6K53pQSLGzCYDMzx17v/gQhrc+O6QLCKCn
iOFeJCL0I55TG67YUSOTC0fjliYRMaLGd7zHI3rDEtrh+W7ZRP3Lp+XXSdhACNVB1ZHpR4lEXxBE
RzR2jXRolgud2B0ZS6dFtmTjIrfeF9m2+errQ9l98FHpPTi+upWJT7DMa1rSr7iGEyOdj7fDjtvW
U8hpJrMvmz7UaIdoS2AN4o/vRdbqlT4QSPszC7euPpnal5a48fQbUm41zD+qR/BHd82sRyZ8GXXN
v8+uYfONTRsSG9udutF74vn4RC3wa7ZtVws2gyuthADYugf5Uv+k8ZYMryHwrWVumLEm+cLHUKWu
hX+VNb1fawuWL30JPBJ5WtlteVMgYhIXY7m/hHpsFO/JBkJHCFamp100mLk3fGVGfA2rYyMfxPAD
EmCI16Ct7RLaQgLKLmQ36OudmnuZTSEZ2+o62DAxsrBzMYrcJoSTj89g8TrbVK2iiL2N4SMMIKor
+FvhqBIsHbevER4rKyYhIO3sBki6ys494jMaragNZPshGgyQOQ4Fu2VM1/vXyiVAgLoQv1irxbb0
B2Qv/mBdlOmF+saVVmNakK4i4EVK6Ce1PcrgEyUGulfKR2SxICAUwyDv+kSwTi6Xz32v2Cb1HIVD
HB8ENZwptSxPdvB1IOxN7cPqKLEj0PtFLc/R9L6cPn3yKhc71R9cMfNj44NUptWYmCTsJTwBFaLY
l9EDDa8upaOCVvkEgBD+68deQFTuVg8EEjG4Q4xPHQm/Qd0RY7lGbBQzKmq1zWCwp6+evQ2tXZ8s
2c3LTZKAsV+L8UUV/kgLDYI3Zdor+lbvkEr+Te1BKr71+K5IE8ABMMp7mv7hgqWI5DfHb3AGcgCA
s7QDOyUzRjiCUX3G9KArHHb9LzLQVWTHyIF96Ax+8sIlFf55sUBYqJ5xyy7CM60Sef4HcsSsL6in
QURzt1r6wrezA+MeHzqXwNvyLMLPSX4rErCwJkTL7sB1ciIm7RASdGRVzoPvsPkVx9dKPE3KZcwE
l2hGkN6G1bKA2Tpr+iPhrzJtB8BhD8O+ht9sWHhRtzjAo0B3tkUIyzr7LIQDladq6qUk/NVkZD/L
v5rQpz70uvyjzq/a+DHXp6D1TGQIivQjI3YSqjWQcM7B/mw3jfpSUVwZFRcRmWAE7UN+7k4wap+T
0SF4Y7IjNKUAAXu1OHMj023JOnQyGZE3kV+S7dKJVKLDx/QWI31+iIs1VW1jcSDblgMZ7URIhlJ5
M+m+8CI/xKvtxN7wY/2OLsEQ2KRIO1HwfzfdB4UFAWqpwRfzc698i+T4zZQIxflZzlxO0e7L5Arr
gf5rmaScmuCkRnYaALJZeEjdR2tcmXhrlpHIpaSEJRRE4yoITiR5kvmms9UrPaOU5it8gW25T3Rf
sUV4bTLVHF4QIrSq5iMoX4h5Ls46gwqlA1JBAPSwAMaJXQ8N6Y2/sXYI4w3CeJ4ICdlpt0Pzu8qM
s4WKmSe1v3HU0uztSNbJ5KUN1lAzIO3nZ37tsDCalp2qLpEXEn98eith4RvIOPUTCgjpDZnlnGNE
WlNUrnBWxZtSIJKPtrsV+0p7yJWNTrGBY+E79gRclKaQs0XkAWcJY8Mo0IUs3kanWWGuf6I586NN
lm/AU/wGs2Szw6/WKt9q/ViUZiKqpa7jNqIRVxzpNYXxNDl2wncd19Tyg0ugJ8OC/cL5RcQ7lsv8
nHWOQUVoy64bctUI6AqfSy5TXW+rfHZlYkSa8CWT7k0ieSCN6DDWkvFICUoerkm5L1VfLe4lzip1
PHaqG8T7yjoMA5qg6wKYiJm1aTNWa8yfcvVaZx9ZvgA4Xl17PctS9t4ZP53xXfYPUXZ6+YDK0cZX
1DgUUKcOnyIojkPHGomN/tMxnS4hbwXxhs4jwGMbf6vRW9Zdru/986LiSEh8yYldRh3Mqq6ebFMa
eDLcdwOjNEWqhXlrFaoIjDVLT0b+9tEE3su57SjfWClKbOMaZOX8TmB5UWdx4BJh1/MlaJiDuQrq
jL+JeRqsRzVtdNE+wlZoI+QInL+dHS/fkIHnlOKCU1W27gSdIsFzl9Itj8HWtxpce70mMyXMjvAd
gNU9ywJ/6NJuvYKsw04NhSOQKPARXw16DAbgj8YVbfTfqxDQkbyA+GIwXAT94MgYGGKmPTH2rdaT
uQrRQQz7TMVjm57JB+tnPzJwMfHKHQNPgQTZy58VM2KE9tFAR58+lrQejvenw3XgS9YnSAHE+UuQ
fotjvB9x/E/5VWjPIF92HJKsNEF9M9xyTZqXcaIQAEtHt5psSfrR27enz+nbHuuKiGZkLSuVfPnE
K1NwXO1RhXiGbaat4FEJu7k9SdZbnrEzyRwa4i4gMbEpb1Wggqss+TF2BPogemXtpwhDngMDCZkW
eEfLFi+b8pEav0YDGiieW7ZwnMJUIYMYZw8A59XzTkII4ouVwatR5440rHG0NQi2rVnzC4T1NY1B
GedqxA9V8z8dHH2a+NVUlcveJtm3CP7UUEF9vx6sQzctrBgHS9aRbYzK2PQJhiAlFFfl7Kt6hRpH
sQcfaG3BeaLf/y8Y+Q1N0HOj++lw+3ehQjbmNMZ8lzxnxfitlETfS1sz35XWJuQh7v4i9R6uoDpO
rOhLx47PD10dstXJQiZVh1+S8YoUEs0auSEhX3CxDqucD4gG544MZ/Z4Wbhrz61h2fw+bGD9jfQq
J065AOIriQPJfKKHAeL5I0t/wbEdAbkGPDm0PpHP6knpL9JZZI4A/UKfSHivFyp+tiSn8qmGxR9b
7AjRsFwoA5i2TXsSkgbeBkzf2dNa0SphiDr364YwKgSuRDqja8bBFv6aROnZ5N2BcU67kb2bp6ng
wWXo6o3MyVb36R9Xh7Imgasl0m4zg5QJaesKBPGmeIHahwENHtmha5nbRaKZIswaDTg3b3RCkFby
Qfs3qS1PcWIRQkFkVfE1lO+oW2gGJckMlSvXoOZ0tEiT/gU7tI64ZvQS1BSXDeJ0RzBYf0EjZ3Ij
w49OvsTTvSp+ZOwr3XjXxZcamxKIvuHo9ZGpLcivMTxpjyhgAd90sh1zNjsx/woFimpQHsd7HQdx
9tdLnxOK4ywMbIRmgNZ/DY9AZtORWt1DVhjgLFn8IPvR1eYdClbkiQqfMAJ+QDsCdWyReOoBTCbt
37WfqXqXCYduss1AJPhxKN90BZlaQ9Jt+YNFqbZ8LYLZPwyoT/iuq86D8gglR80+S/MY+6pjGC/j
2twE6k3IP+R4O7c6kt6GQD0oPA2J1HXkXGYVKvDAAMPbMe99d8HFuSDCcoxclTtHC99ket2F6LvP
vgwICOqKHCHNVmnxwifFibwgbmT8Gtt4OsjaCxGQSnlKp9vyn7aEuwnCkCMHGk1q3Dn4hOhqlU9n
YqmTyKTFY6pf2RJUDM9LNuwOdaQufajQ61CkSfg3xp8PmFpqzjykeSwbGT1ImrhpkYBoIERpR+U5
lX4OEuFaCVyFIwqFQdHe6wCADuqoiG7x4M7ymihaa8E7JujgMfFyECxiVnBivRr5G7vAKnu6xE6O
64S6Kx9RO7wUIzE5r3aFJQVJM7JVX9zmmwE63qIg+GpFBi0KBCFEXx2qxnsDQ02wl50qPx0KMSO6
z2ziUz8zRL7PH5CHTfIu8f1iNEKgnUYsODtBIH2z8DAIzMjI47Q4FTQQ1M2xHx8T6zSFPuxHCj+p
y2UYHSghQAYKE5XDWUItTORJ9iQu7/h/9eN3j+RkWYTSUgDJBV/Wz8vVrfXHO/I4FYY8GR5J/RYW
50Y8sXyryU9EhrD4fIvmK7u+FH2ONRWC3JjAFyR/wUlS17LCBrRqgwYWjoAptPZryjhg67bscHDZ
QuQlXOINRwJ3a9WT2zp8a3XvLD8LACv6NQnYsjstcz2hLTh0Fk6oCw8FYl6KOUk2uYYyZWDxSuJk
7l9h2Op5j9kPBaywfgBXakwEvImDSpPMQCHMUq8A8xKJaM5ck9YcE8GrLzRHqeREv6gmmRmUKebt
l+n0xAqt+Bl93kQJ8DnSXuHiRRpESwbN7EgXUDWJBDp+BuM2p7BIObTTKWBWbD5E8SwKp5zlLyc1
Nt12Dgpm69TbNKaUF7lbB7NiF9WmBeKBzV09a7/ht4T/WLAml1QVWNIMtxHuJpKhDflPzm41uVuf
lXBFGUVoI0zvNWkzjssX6rh15MtQDsAdFJZW1ZESHxXaqSBtGsm9TKa4IjKHzFQX3ZbzUc38ZbeL
CAlysOzEu/J5NlQnnXyjIGivYpKvd0K1qTJfTtZ4VhiEKsJ3iPqjvn1576QR+Ofd0AlsuxlIVpNE
toP4TTE/u1hZGUCS59B0UwcaMbQhiJYZCt3ZmNwTVCrO6FXxJl1erA8pPpJZ4Faz0+Ess2OvVzzL
3IfSQ4h+WvkWG6w3BMDdBYxyRA2DKJjIiAIwX9QMIdBe9Rkh4OGICAkxvxOA1gFhOJrlFX5Xwmd5
TX6iBI0gFzDuhcPALrE8ZWixwDzctOQt2RQgJeVOSPd17xuZl8AgJ/UPWyBP/NPicY+/cYlFkddZ
J0lDBEdjDaNJcTU1n6oEasmAP0TGbAfrrKWSerOerMgb1PcBgonUsOfLc9y347XQ15m+BzmCZyJU
iydqtjaYcSgYmT1dvjz5+zORqXpHZXqyTlQ29ue+bdbdbI/e5PKzoLdvXL5tPk9zM1ob4VECZY/b
tn9jikdxsyICbBmEE5IGVM4Oa0rBgBngJ9nWzYyUZ3Aezgf4WMGDlcZWwlcwYkkzl6c+ZwHqGV3a
JxZQOyTbRttZHCAarqkvfGUYcbddhppOANYwBzKa0Sd6owS6Pf+REAr3H1vXmterpirWYgR70nER
H/kRn16/fo6/zYV+G4Z01WbbJpTuaS16jmR0CXifjAkIkZe52s6wK2xjUEzorG4z/YVgogaQvpQd
mBiwGvpxbvA0IGKF4BpYL124mOdeEu5B9Zj0z6nUWXU61wjkVdsAtiGieUuY+MroX8498gS2yBl0
CBPmSpR2E4/vpI1rtVJXff9jiFib9hyuWG94cfu1vuk1v2I+Wen+RJr8zZrYAPKjHm8m2FfpM2U+
g7ZW2DxozkUVfk+FUyQrXINelO0xjSnya8IyNF+V/oeMTF8jsHNBitPdCBAxoMFUYqTtFdt9A8TM
94/ILkrutQLqZh0mOr1CGjti/Fpj/07sFNWLKJjGxW22KuJv0sTAWUm7cCxXf+4ahggoumWvKGfm
HwaSlPyfHj6bjPNmmxVnq/5YBq7yhyOujT+fBku2ye6X88ovMPzocApDa4wDEUQl6whMefhEWFZh
hODVY71DTSQ292b5Ugz/ESc+9xCKLlfTNkh4Wnxu47YJyKRlmK2D81OAtFiRZ46F56EGvwgkcFEa
0JhHlODLBb5A1vbDgCURq+fqH4LW7Gv9URPGWsmfSgI5voHuGvorj0GX+tM9725NdhSRpg4F/cUE
0qPhbzg4IabIBAHvsQMnivayTWPP87oQR5SCkacEynwu6BwhCIW9C/XVQyYRM7VlfVHiUCFadZXf
JFyOjGZx6SF/ERFCWIGCbgmkeznmGoq0odVAORf/s8PLLGlry/yJxW2UX4L2PsG2L8mvy3tCLzcj
Y12RJZZ+0ysD+Yvc+EZurzfxPXqgFdMK/YBCeVLpavE5t7HLzg5hzRQLyRnM2nKcziBAbbMIQ9jY
p/Yew3iQRjNvF8K7CN5KHghhQj1Vwqvyu/PaoKJzR1AfOISo2xIbWhV8VQ4lJ6pxHlH3aPxMw0uH
fsR644VtSM4O1pVyjcsXUCpsQIbAAZZiRT3n44vM0Re1r6b69TUBVUe2qr5hx7ZD5a/zBlBZWkGV
Y7j6rlhSG6pkp6GxYZAKzWkuabRokUUJ9E+FHH0Nu3uLlEQf+UARn1v8Oinp+WXwDY0/9+c6O1CP
lzZ/ef7TBYRelcjtu4dpkVXqq8xvUqPa7VfOGbxReCveYyT3mEN/JUiokvRYwwRd4XXg8RI+OHMq
Eti7Nb0bVChV7e9z2A7FkaVS2TMrcLf+KNRYEWa93H409J5G8baw//FarEJYBlDD4QKBKVqVTbYU
nRCZO9SIDLVtwkmi8s9dHireoUWsAchENNO60z+08CuDGCT3m98RQAH3LxQKET73itDUJVIzVVyh
33LmqfqRMj0w7tOibSAahMvrzZJImHdZxXuIPG6VuceUxJ/PG+FlPoVIshezTICVxlQaxIuhApBR
Ac9ZM5wC+kj1TrOQOQR3U/qbc/YxHw3Hag4PqNBAXDL7u1X9cd2uB/rg5n2C13pIj320DCB5jCry
o6k2ieAnHEm6g1Gctb+6Lamp2WVhXYQcgNNEsgXv844qoCqPFR7Bqv8CcKNIponfAdSGJ/um6iGm
4m02S7ivwV8O+SeJzYvsXiEAUAEozzf55Aj5OZ83LdnafIfyb9oG/K0JmkRftfk5FneEdq/0z6VF
tG93TG2UtBaSE9U0IdJPWSPhD1OTVfXChzY+95XLbTqtF9Qm6N5orkWyvhAmHmKFiA7lCDsTZEKI
XRCFE7dQaOwtcnxZGOL3BInucNMnuD2HNaDpWZ4CdIsQdovT78ilPCPjEuoXEoQnVrGAvczpp3WN
lEa+KJKvd8immD6YupbZD3X54ArhHjp0OfXRu9YZ5QRgQP21nHdGsm9EljuGw+nYlwf0Kw6wsgi7
C9wkpA8SJnBtvS8VEKaHI0vXSiSAN7TDAP8yNqG0+9D/ZMK40k1r+iJ840z+osO9J+Eaz9dPJOAG
Hmea9myFIE53tofyQOZ1Q6k0jxhXH+YmzfhbXBIC1cv8/GwbDTx4HqPPiaDszHMqPyLzwiM5yhsy
G3wTakwl44MeB1CMd8MlsmMgDxNfL+RoclnOUy6uHrHC8BeVG5ljikWvdwSeJHF1kCCHG7iZUvkR
rC+zfqNyj92Peug+X7dSbGvt15KpBHwcsfFqxW/nEfQRcN6PNtAHKv0AGBFbQB+YHO8mVrVv/Jc+
7CLryeRyr3X7RRfXZb6CvKGP60NDvRmyCGlFQRA5/PcFsu+eLzp/atCjHr9y9C/Vbq1bgE8PYJ8Y
FRYGQrxGtINkcu8l1FHR7MRPMBs2CFx+FC0Um+BrWr7RtBPlP3iDkPaYi7ruB46RM9jQNjr/xRzI
UBxLlAJcssarhZgr8kklqtPdM/4NrYssTasv0imIL7bW+rwLmkPwzX7RfYfijpy7wifTXgPMmznr
sNOTVwiMSmEmvaslrSebmiGPiXFIRGeJWsC0B8j9D/YDS2HXarstK9yKQIJlWW1QklrlS1P8Tm+1
fC4qb4C85FmQXJ008PmgofVvPmpUm/KbYbPjpVdQjDpAd/SVHabiK3ciT1Mg9BMHa+aYXDQE5MG3
RXjhABkKJ4bLg1P71xQ2jMoyX9MzRagimGzHEKICaz3zWbJ7Im9nYGYuMP+NVZp4Rqx2qnnCBNKa
kPf2PBWvplKfzfYwnRMfVae6afzCB0bh2sfqcmBmCCSs8ZENwdNXPd/bGzkIhEnc+d1EEgvJ1jc9
DbywIMKCZTv6irpHK93/odPWa4tojXSRVYBmDrMID3cVnyPPsuXB2pNrwfl10Xmnc+m4VDc6jBpj
eaoQvDIzMSRo6WkMgCVrlI7pC3dRAjSUURUbgQATnrOqlXQBvAVsbouka0B1ImmH7B5brPL4LgAw
kM70DuGGnIie7hMgiIGD/XvNMuCZzY5ULieecRP8WCXNF5/Tc8uuTInhIK0r4bgASvyVVZM4x8jZ
7qGUiw7oT6UfhKnpwHSDWXlPIm+bfxb5rliLiBz86FeOoX45c75MZd0HKG6e33F3FPJXMI5K86av
Kf7QGFOrz2J8HdiAF6Z60XXGwxdSDY4bBXEaYH71LqmBTfTvktDXV7bqmNbPv90fRD4hGM0lMkWH
wuLhQ6HOUAX23biz18OhYCOHqHidePmFSyJehPIwJWsGPB2BGtGyn4J2l7MRan1aRWZAWu7PU7sL
WXGzBmKxoQg9we3rhWMehL9lMsziH7E9Nb8Mu1BqdILyrb32AFHCcCPzfTVrVzTDKkEq+jaIj4p8
EvtdnH0Sb4KaZvTV6CjrdDBAqgTsbvEZ9oB7IG0J+DgNyudCnjQ5ZwRjt244pGowGGUbTMq2mRyo
evxDJd1+hp6GVh9ZhnogGnZVQe2EvH41oiEqoeB5gXdZ8RaB3Wx+NeIL24xBTq3oDyBOaAJLh5yM
EMeQ0r9N0Y8sLZpw/DXvlXq08s0y/Iz5ZRGBITfq++0UXXTUya3wZU27tBJXbfYaa0QYYU577ec3
gfFebSZHBaupjH3TvzfCVn9erfSYzhrQKG/ecAVexCEAJbxWBW85AhgZLVibuvLHR5Fg4do2I5AE
JS9/wnAem3cFdZ96qpJzOHPzrcveexaMJft0cuGGMgs5QT/ZOYK4DgrJVSihAsBo9vGA3CbwwvY0
i0y4e8O8dvotjv7i59sAldAh7wK+5BGpNVgwVlyVfw9umRxyTJYurxC/eFj99K0LY8+B8dUgUOwy
TufqPAtEAFJWctGVsyDSBqbYBuL4RXGbNjed6TyKjgsntyxDVvLaoGhMlEsokVa/NiavcrlIYMlv
CcQKG3Vb4jrQz6lyayeGiOQR9z9Jh7r8DAuA1om1bcT8ptUS7PCfLqz7ZichegbnrWw52VjF57Km
i801MG4/H6OuOYELXKHd6xi4uftFyzahs7hgYxzlfcb1/hS+kvGrOMLyL3mKzF6l/r1QSAYYzgzt
ZeTIA+oYddq0WmyLHWEHsbVTFqkFxUTQb2ujpofyoy7fO0yWxWvPV6NIr+cyopuNujUwdplZu/vr
NGN5ziXSpSLfYO9ctie/YZZp90BMtUcpB2JtNK0cTmHI0226VvhL8IQHvV2ji0aZjKEQc0v7R0Lr
SmUAaa1Xdiei2gXpgWvG6IC0JYQWi1G+vC/dt0QkryostpN8FOKLVcHccxYsYPOAIHzbNucyOTRk
/RfbyGM65QIYfbANPXEn7HMlV8uCkVABitdhIcjRbS7IisIXIiX4+VEmETgZABYsMg2bz6u5iWTm
zvWXqLtd48BGq+cqR1n+mj6ZbVJc7hkg+DYcX6aCIw+jzkL9dBUDHdig7CwjBlQhimQq85aZTS3W
QrQGP9Lqu1mPjBI/Esut8eh1mF/jW2khqVdKuQHDe0JFhZQoajjC5ujI7WWBMUcoaUDeYgVVzLrS
H5PxUAAL5KS0ZeHU885o5RuwK5cjctrKZvatXpfluocbGfN7OChwczS58y/oOl/jUmiu7mF2m1U/
nluVQX219K2pnlptpCctUhgk4hizQvPHhoAUZSVVmWOQEzrzg2hswg1VGPW7qfakt+zmB7//AjtY
XCjs2mI88BxwhNasFSvtJFtnIky67qcQX/v6Ixe2ZbuOSK4AxkTeBz+qk8zgWZ2+Upi/x/yghy/Q
B7YEzdNxNNQlLxUkjliDvSPOqHEpCuLbFJz1/DesGXeSvSZsuwrrCpIavIVEGLOM2At8Ed5C7glS
yMOm9ycui6dDAMt4IcF82YFJHSY6hd8QYjjgd067nxHYKJGcfrgLTJcwzpKyQbAdKl6U2qaPKRxk
PTj9U1jM55ixlKAZE3waMZKofDbgO8ELVCpJ1qirdWgno4hskyP6mbcuYe52TUTYgDjdMAFOyDeb
TW2bzqi9a/QnssSx/NG3ncdO6ZCJU/MbN0TA/RsDLOpzqNWDOA7121MkFp6vPRlgMXOU5qdAuUbT
KczummU/520iCAzLHE42ZDUyUjtya5LwVpgj5C31c9NCcji6OKx+v2sy1oeGFBKR8jEbbLGjZQzH
QnJppyvIWAGiGhmXTrnFq9+e6R8XNbIhcCOvWkebkfjx8rUKdol1RKnJR08eDsbfZOwXoGGRcs8B
LQfphxG9xOp3K7/MyPZUG7Agbtd66snfKZudg5Alw+7i6ASAUMIOGV2iDB2uhrJXep/sXXTiVLkR
41Ure9T+aOSx77QGdBnXrRL7KUtTDPDaIKnFcgJhlIetL0szpkE0rxzj26p846uILG5tzpd6pDoL
WewEnDO+VSiA+KKhH1yIJgYYVkEg/wGgT+quFrfoUJ8GB8FJ5CQGZJ8zQOPhzWKXghxYh37f/w7l
a8z6Yep2mb08DeTh2gVxMt5f58nGGy7nE1N1La7Ugl3ZZc0mbQIQC6QNkSGD+wAvq9xH9SOBOOpb
xR2qF3N61wl2FGMSWX6ziP4WD+mBoxQ/U1shzONppYZbYMQWE+CB1TthK5VceG1Ur5fny2QVjcti
Y5rzhmfN6eSjTD15d4HwZ9DamJ8oK5YDLaj4ZG8Da5M8n0pCPqKFm4lK3MTlR9KflvM1QPlHnKP9
K6CnUNOvQPpNnpxJEcqP5sCnB8qLim9Px4sGI0SJHCKo1h6VEiq4R23fu6lhrHrpqhDlG45Xo9go
5gVjQo3VIVTJWrzmI7wfJIhxQ4JLuhhH/3NLZBKRbB9Ty9WFh9tJLZIeF/zfcv99crmy5h2naBFJ
EW+7WR/xAcI+c/UBc8AXLLigyq1bHWR/9ozpLHgiji43Mz7l9A92Xn++EycQItcX1YtJn3yxF1IU
VJR/0ePBABhwfZSZ5E5N5UUTMwJyylJ8DYKfaMq9Hg8h4kpV+FGtv7h4DYlE4Obnc1WeHsFvq0nZ
0kPF48SZOdwSNlTMxLP0tkyNSnxPbUaW5vyDtqyoWUFiOxmvNIkRrE41+XgEvOgQiLQ/xeyjzlm+
iLbCqafKhOiQDkMbWwZw+C0EGLJ5KCz0XP1hwnmd5Dj2iW7KUS2nmKbnXcEZGHGywLXWLtEvywyW
J+vhxAmDqYk6gE/KBdB7rb4ilGtcok7J7U0CGGC/6Vic8JVpOb2QcQKk9mZcrN01zV9g8eGnhGo3
GUkFLDA+sNHIL2qw5S0XvnjaIoZza/xJwV0sAK8IINcsm+9gBtZuiBfirY/IWVpsI4Rq1ewhSEY/
aUNBA7Aey+MMEtC3xioc3lFwCzaXEdTjYliBMh7WC3HQxo/WWBymZvbWhEs+kQWUgTWGV72ZF9k8
1CHCOOyQvh7kfm9c1Jx0Q/xpxFV/E/SG2mYhLPXLmHyMC1nCWbvAtzX+mHQ/8S0W4xfPOq8uYIe+
g6nRYfVqrvA0Wi5XpYK7+MofoQGm1/5xWfEQxW7znBjtZZv6FTvBvDmNYB1MqHLzoU/H2Q83jfwu
uLE/a4cFyKhSP/C5deH3FpGQRKZPhyKDkjbyPBC2cHWZ5i1efgju+pwoODDTwAvquyzAsihoLknc
qTFunbsQnYv5l7QENCh/tJ6PyZvxPPOlOQT6BVwWCD/M1WsdHHs74B74UrUHsD213Li4doGDZJmm
CtKkHEma3Xjgx+H7I/8Qf996OTQipKUQWQwbrfLLX+G5wwsG76kYWzPejRpQ5QAqJt8n5ZwJBB5T
hzLojT/IFdK4XRMhzzkDGzrsxbZkcpRGqBOdhOrfdKOUKOd5OHozpzYNY3b1qn71+vfirNbj9xyz
H5+MCKefLicFr+cbHdpIExAJsZqBcZDiyk9qAfQ2lx49UVHslpOgNkhCclOkLub0kAc+iQRbvHHP
a3KsGxRL6oOuAEs7P9WjkO1L8c8oXpQlzgi6M/xIqp+xDsmU4dmNdk12btjrWT5JKKm2WvKSZ7h/
/Yn+P78GoI5F1lE+xwwtesIrDJTD+/5alYequnTat8l/+DjT14aCIJUW0KtmF2kRLjABryy7Uxiy
uB35IxbXFDVsVooleJdvAj9Mb3N0JcjniVC53QX9JVUWcJU82WgmnwD2sCLgAVlPuJm3RochiBug
iRTWdhn6KHEG+LEKTuB5pCueZBGqtJvUNYyKg3LyTVFYL3lfGop8neOCX4G+BkcbLPYKZntSrkY4
/pZhXmS4Kuxvc0HJudtiEsSW9wcWbEJri6CrSlcdFCI3nk31C/I6iJbu0wgKsgMR7aXUVvOOzFbu
IqutKb2fYold5I1UOK3+CKTPTtkW9RmiXi2vOGYM6zNJDf58wZueLB59tFJE24L7bL2Q7TLIe8xn
k21CMAXDO25CgGMQuTubLGlWIIxMjCf8wxU2Z37mEHNzDA0syy+aLvzTeGszkNyRRi67gKRL5H5l
7ZWO6jE2FtYgvdotm1AwYxXalvSTwBnTMX/QkbbB8TTyunzuE3GjCR5Jv+LbrK3J69VNtl+koTyT
6nw3kIKm63yDm0PeEzy4LEeYjCeiUhB3tpFn9O3Giq9qg2ishUlfUwzC0xSHuGbhut1h+VlEjnyG
O7MHAUUVT1EH5l6nNz9Z9xbrQcG3vMzDdMCtRuFTKNdJFjE2vzTCjfip4c0Mjjg0h5iIzMkeLPTe
1nNl6Wj95dJV0s5Bu+saIEFA/IHG+IXlwaFzXa2+OoHmqRfg8Lw492g5QoByDamgBBMLZECd9yEw
EJYfh/RLNpk4if9swGyway6qKoPBtp5+mU35Gtl3IXb1/0g6rx3JjSyIfhEBevNa3nvT3S9EVRt6
7/n1OjkCVsBKu5rpqSIzr4k48cpTGi5tLxn8ISqu9jZgxFLg9ru4fB/xlx+ilGES2y4aaxe3f3lx
VVF7wMfi2YL1SY7AicsbSBPqdcCOlFpsYc1ZhuRDIndiNqLy4dvHG0SdBrxkpbr5NOHbB0Gh26QU
ZjhGXz1+wcm7SwkmZSBS/JT8SkN7t4ar+DpK89EF+5w9TLR0yqWuYjPbpMMuYuirCf0pu0ZTtgkx
oRED9hu2XIjZs4ScJHFHYYxEDpgGC+0Jb0IcpxDq2Tk7cFxAZzNHfpCkYWeHxmXT6eGJh2tdYJbL
1zBNc+UdaJQVzlaSX2X73WhMH0lQ0QkOEUinnIVBbiEhRRHp+d82PDGuSaQp11hcx4TcFhdX3Rcp
idM1Eu/+3wPvcdV29BXpHEggWjvD/GXQ6uUXBhk6N30815wDFFhkW4L1aEzk78F+0UkS+XBMXAZ+
3+bwEaovQ65nRvnU2BwAyGEsOexaJ4BUwCAI8aoYe3r5n/hOA+kJe3LaY/MAPISJes3xzBdRE2zG
+BNHRUIzb6z0YEGomBt/2NJH7vyZ+pZTIZOeLroKK5cnQ/rkk5FEAjtNXNyesvBg5nzzNR1NBJNk
Gc3DRQiIgZWMhnYeZU7gERa0tox3Vr90apfcv4wSAwdwODMGXMzFJUSJ5MrG40Wh09AGhpsh2seQ
sL0d/4kYA4XoEVsqBlt7qiGBqJQ02gyilOUzh5lZ9kqp1uR3VsxlrPGQtRpNTIRS/idIUI6j6KB+
iMnxRHAWE7DibSD/pAwdQ6lFMBJOa5l/RL2mtlchY+KAJyfW7fZafbOMv4CNg1+fWbK4HlgwpIT2
Keh2vnv2qjtWNAbec7IzyY2V+H3p7NxPmHdCkcJkkcUEV0GUvdx275t7rTmVDIKSnwim6bCqSsrK
2p5plYjZ+bVnIEvdHwSa05h2MwxylDlAfkIxEkDubBzRS4qOt61UbFSY+1KkmTWC55MKOquQvrRK
m5TWB+Go41iuyYBFUjnOUxt9SHwD4Y0hYMbIPCnwr6Pko6NAE54al8pXMRxUu7hkVg3fPgeR4/My
RCMBp9VvHvw5xk0tb7J7d/6GxUDu9IYikpBUbLpi/Oe4W2r1EgcZx8bk0oKEfTPgKDYhgTWNY7Af
2AsMBoHecxZrAh9m/LTqzNQ2uCRCeumJbu5YVEvuh1CvW+1DGy+q8RR+vpETS62/sWaJhp1+OEy+
JP/tD49uwKq1JS+45eXgoVRRB1c2WRoc1SnWe+caVDiT9n1/toZwmnTd9M62Lvir0IhWjzg4p2UA
N+OlJ8CeJjkl9hVcOGIQTH0r8NbuH2pG6KTgFU2WZsMtra9y+cVggTpsMWoMw5YdEvtM/gi4nIe7
sa3tc8EVraHaE8HxK52LWTrWF1V++tWPHRE2Okeju+u6ZdCKyaE3N2dSefWdM7+KDNqi0CeITSYq
AgB8jQbZXDlqI5wlbsfavORqWivqpoNYjkYXKhZ2De6zqcJd/YKx7R/k7kAYH408z0ldIpBY2N1H
hWeTi0rcy0wLkGgt5HQXx3B3Oc8AfHo/qtUzPMeYx7vRm2dAgt7kpCOAlbbaE1JQ6WL2epO5KueH
POfdYbAufVv1x+jcmZ7W7FpsOrB+PJTMWFwm/484OXcMErsSW8d4H4q1NKxa9ZZgZgvLiUFgAXHA
EF4v1Eyz6hOdF8BNYF7Z0pkLlceoXAZMlYzZ1dqZKmo7c1j2pwZr4b2tbjE369F3rr4tmokC6SO/
awp7DJu/CsImnIMglMNdUq1RMrX5NpQOwLEnJWZaZZXFaNU5LQ3iGBADiu9dC5yppi+MYO2mn1Xj
TAbHW1lMsYTgt3b5qqQ5H5wouzKQA8JrjphBeoqZFW6Hic3qQXcP4pPw1M/E2mYjgEm2/sM+C8pZ
1X1WJvxNSi/LIbVlx9c7+Ce8D2iVS5RqIVrvmr2ELYGwi+YacgspP0jRvOkfFuoWGO3keX3eWV2n
52GWT5VoXeTHVKXZOoo/QBg8yW5BC8aiV7mzEgMezGaDIwNhi9V/96uA8RHNPNLYE+PkaQSpsZBO
FZ4N1PEEMStjPvdt9gsTUg/J34vZ5pyYwWked7bDA5K8SKt09GoqJ5+JfklgxhrQozz9O60OWn4d
9S8fCZuKJq65U1ChBZE+wL0F3YxCKKgXOi94sa9npC+TiuoSlKCB1iTuDEqYitOH8Zbym2uXGl9/
OE+ZJrsYkaL4pjDArfKN3ZzYXN1B7U4M413J+xQ/cU0KH+eV9zEUDxWto5A/qTyMqYbC1kC6zqi6
ZbeONgFlHIdpgdQ7zNdWdjTQhAdLgikoGlgygwVke+Nvw4Qg7msiM6udvhw7BE7EST6QN48Kq3K/
nHAv8eYytkVrNwN34BcbXb8K4YocfIjP1ukwH5W3Ong5Cf5ARnYl2JkZRFdu9q8hfyvWpgF8E79L
ddUP6yC4D90zqT6k9Des36nBLcS+YSjXFrdT6CJ3OKKmwn20rYtnxnyaPIZ/3aKiQuwmRRhuMfUx
d3tWnCAfeuWPjac1rW8jsySa90FPWeC8PeWYFVtDH5jOfhGd1aJtkpu3nG0ZOHCBp8Fnabr7FqmI
v5GZx4dEcmL+iKLfwp6PASbShQUcUV35ovs/VdlR6u62Mc9sgAPZOU5W9oRmJT9G+l8jm1MbK+G3
ibzvbs2NOTw/sfx1/Z+uPyP2HMVHam1a51ZgbCHxgenKi+esKJAkW0s3oG/kY6g2YjhkoJMgsYMm
S/MX6CkG8bSjGiieIcryIT5U6cbMxca7HZ7iRcT6MTDHxMCsQKOiAyGo0LfeIQ+EpDwKNq2t/sM3
M8qHBkWNZ6PaU/FILJRC3GBbNdtryTIcj7L2yCXi2keexS8fOQbbpYUCHNGYJzvD+MjSz3jcW9oe
Q2EZfSQcYbl9RnUDe3VJxaCrS9NCYHRq61Xfn3IL5YKziPI7EQgpSgja8grm9v9WLBYkHPZJvBHz
/5rjSTcWIvElIn1k3tRfNglm4KKEDBIlaWMuEEt1BJeAdJKOeA8GrM5UTKSkKdeyAzz0WZU8dkIn
KnaRHF/z0aBdoY2owpo80p/efJMNNosYvs3J0G5OfUZEyrY3V8LJF35puI9x+4LSdZdCnBz5+75d
Su3SaVk0QtFAWZx7pxoJFNXPt/URbT1tKxz9ZKmK37iu1ra88tRVp0/ScqnJb+IxnPoUQMJGtQNg
dyHbJJDcM/YqCMsnJfoXRuWhuvql1q8xKYlDmj2e1f5m3hXuPiO3QGaDw90QZFfbQpDKtqJaVA+r
WoeM2DyiXC+WccSpEb8zECQyE3EGUIX3b7Lp2P/rDphDykcYt+g0H4O6NFSKFHqGRVN+JchvwXL3
Bxa1rbohgYANxxqBLlIG9k7TnNL0TuLPVC9WmkYhsu2bX0o4hKRMdvlhg/QSh8h+OwYW9zDjouGu
Mr1gwawJRsYhSL65HvzkZkH+kf4xV6Jux7YVTVXIvFdZjnC0bp68z3mITZbDVo9L83NgmmHBuFbK
M+KpRF6lssCpStHOWdDE1NbeAtEYtjat+DjVvb+yPQhxAEQI5Np8Tv+up6OYgYXpp0X2gvA0jcB5
DWxvyafRMYnCco3lc9wn9SXNb64B4Oq7LgXA6pAjUjeZ2lU67J23nZ80pNXSxiI/yD8w1EyiNQ4b
P4Audqz1HbVSUnEIYUzCxZsv5ZdMQBDyDUcQH4D/EAvBBPAGDSDuf3J3a1OJE8hQMkWSuXZqlj49
XA+201R2KSqVfRlAJBIzEV5/tIr4aPk8F6N57MELoTzNzXXW7iwf0BspkPAOu0dOFeeoXAUs+zVS
+1aYe9Ruw4A/R7/XMBvTGZyJdibu9WVAQGCU4Y6MZ2P1BCXmJm/xQBckesQag605tEQ7PjUVlDg/
ZcS/FLRBh3GaYLGWAyaRaucVjCFOmkmI3puXfupjVmLXzQFZIw7VlK+ywRSwbJo/D5M1xRKpxTWK
ZZQOuG7FNjX1rhqfju+cemU9LPSF42GXz9AO1XPPevx+y/z/6Qzj7kcXWo3SJgL9x2UHhkpy1qKc
6+Rt52ygT4ckOSWIqp2fzvoTP4MJ08ItvGlVnauMMePcpUS8FTM0j9m36DsboGHtLWRWKakvOMpy
vsOfDotIHWDlOLxy2nLQz710H4E5W9pjiDeed0ajaMt7TRNOakYi3jYQKRdLnSjnbNcr97p5xM6z
chCfXjP54LnrPNhbDA+nJQi5NQq2SZ39RFzfY3Up9Lmu/VrpX6qBZyCzZ1HXX2Fxd+K36tzkiT/3
mjOJDdNhoU2j7FNmqyB0jia6BqtPqbYyTKvPptlrwGuCrSUybBe469z03jIbUEqiuHmMiKFk0y1N
PeukGRgx1p0PVHOGaHkG+IVTFivL6M0bZlLM/P16o1MTaPXS+GblCrMGjSE0IGEYN+e8CNY3IyCm
uahyyAsw95Z9q5JL3H0HwylTf7pAXdfVpS41VsrggAjh0a1X3O3G9FCxqY259UZWBLlyk68m+odk
/e/qZDPmXQX5KjGfBnrDfgVImkf6AORMK692tmtpH0onXwC8AZLFGFn0KWrzrWPYGJ6C/VJ3y6o9
1vFZBgSW7WRGoAyz7JmB9SP0mOlxVrqpgC8bFF+8lMmS+zpsD+2wGyv0tjGEY14p5mYyGKwDR4BJ
DYawIrj4xh+HAswUS18RYeN6v5wGCOp+R0QaPUNdChUXO6T+21Izj0wPOxaPkfoJbcBgDVlVVHbd
Noo2zbjGXDAN/uIKEdGzdVlpfffVWmFZhw++m+fI8/RnzC+sn4bgLSVblcOiAzHYX1smKIVMNQtq
QUd266Q/knvKjUU1Ikdi+bUTXlcV006xbiXua4sz+/BPRiXdmB5N0wL25qKJt6q3tqWHapATs8Sq
sY5wfRmoORpeoPgM5E9rUMwLKO15DI4ZI2CaBMHwwGcqnACdDKxvR45WugsGoKJL5JFziBNp++yw
ulfp1lJ2oOLKfG/l52YCkxAtAniY/KZWF7b+OZZzC735LEwW3KHopOruQHrrwP0iNwTkUDuyqIZ2
99FQMWbFrao+Bur56mKVF4dLVFNXsAMThnQRGh0xqCqki6HeyQeymkPgl9Ok/2x1DqzxmzW/gHbX
qGWQ59tthRNuA73dXDP+7tpPEhamuBRSRn0MJnAH0hJqxdm5ugP+ghWx7nDlzpb7Z+v7EX103iHu
48SS/X7i50eV3GQNcQJ110oPt05zcvodbM2BxTv8dqaZUfuMPM676mDTyKtkTLTB0WRan6c18qGn
pq2lbJPoB+HAHsulOk/m2J6FZsE7SGgdQiEqoL+IFkm6hI4ufDNa/7QYs0YgKKZIYjKmzrCOu+1o
roiVN9OTUuxDpFrSyaSDyxGbPwzjSxkuibROna0Bv6tiQKpUC8kvoEHZADbQ/GEJrA+UhNPU/FI4
BSz3U+zLwPWiTrXSj6A7AumYaMl+LDYRppIY7Q6t97zTzvbr3wc4XLHUzsn/C9297Fy79gXphStG
cvdIq1MFeR9S5nQpWiY9ugo/c8iLI2PlrNyn4rwCpC4VWGReCU7GbmEZePS2nv8jiHMlZIBsk+KB
dLQPr5KX6LmdTVWjjIJ97ljTfN4kR7+65JVwC5mbBivHoD5197uyf5HNzGoEgRZyb3Gq6PWRNYgd
0tbOqJGhV4Gx1Xqm6TiWFYCIpDC5KI43vcai/FLzwpi7xH7kzz6GnmrhGKK/kEHs8W37sHR88kga
BCwuj2WvQ8vAcJLyt9bO7jd+/9PZBdNpHDT0rFjMWKqUMDmFhToh2fgwEgyPWKhaRDxV7hLtD64k
fm+NCoHtRqBePWWr03Dbxskk3Ero+RDKQMfl5818sAYEO02JRlbMTcLAIWU81jA3yzvyycARmgsv
WWe43eydOEYrZ64sWM981MMzbNY27VF/gxUZSyDtDdZKGmuAceB43FO/JMzf0PrHJcj6M4uGKeeL
bO1y0h5mKI9b69MVjToEKNZPcwcasgxXdqtd1OCR4g+ysN2xZQxOUPuG4JA3i8p+oKFBds/riKXV
GS5KcIMu7TA3VX33kKsvEdbCCdRQqsASaBiWAn9K+rPUHOTogV515jNnBjMVbZGVBuapmvoLLOMG
BnMi3N2VV8+Y1PmLemXrB5+2e6Xb8zA6UrMnIDcaxMYyShhxS7TQNR08dFwRegM8EYcr4mjD9pEI
g338ZGmmBSAdqMbsJzJ07qgmPunGM854lSzkwNExjm8IKWD6qiBAXaAE1s4Xi4uINTxUKopkYML/
9EI+r3R0aOoFEyu6vCTGTLDw3EevAeU9DM0KDFSEoqkrV9Zez/bW7E5/aE/GORnr1BMWZhnic5Zt
xCx4A1RDo1jPNq1/s5G8S86sc0lV+kJkGE4ZSAZn0cujKVMZzKqH0mBU/qiRPngrlnZ5vxNVPk5U
ibeNN56Hc2w30rAFU8vDqMHUg59mWKvHF1GBcB3lDnH2KW6XmSBsQSVy7nGyEO6//NKR5uytuTXe
v3wSo3NjMsSrAzIbru0/YB9yXaC2LCIt5DMZ0e/AlPsTvAWsrJ5hT1Ms/hlge5m8Z5Ob0dBqogwm
1NETWskF3DyaZ57J1iF2btVGZ1YmTw0+OM0zIkZ4EZ7xzHhD/PE7CgnWEz4HKJ+44dxZ1u8HfxOX
dM9iJAtJqT0Sep+2S60HjAQ7hKga0PN463FXK82SPzZEmi55DuHejrdI0F0wB/bKRuhkXnCOTKua
jdvOQyMPETzRNgEAYoOQygOLDObxsnoIKya97ESInad4g6TMH4AJcYzKv6O4H2Y1chgxnkSi0kXL
MflIAd451TYYNsKArBRzYWZW7W1enQONyGRY/og7QdjwuJb3Cn8u+eYU6TLxlQXtwsax6NNQDwx0
Vqz2OarU9kwWRz5csiacjh67SAGmYBkhGZwXiOb/l0YrlER8ez2EUUDq+Vx64FJuy+V4gxTpoTJN
+2upgyvx9kH97p1lKxyz7B+9d5oslPxoJhvCYbBI4jdFon4b85kYvLjJTKLGV/dR/OxYagIqUJWl
Qm4mzR69ogGKSoj5B+XWGB/CixV+Zai+7fEsujkrOEizcKq0ew+ZlUcoyMMr1qOyst17/0gZukpH
yb2WxdZydrKxDENszsAx6wHBxSUWam6fGUz4fAAWYPPfa9+BczJZNEfWZ7j0l5AOx+CnkDjaMnPa
S38xTL9sVTTgHBEGVznuPeeSylu9IzuQLg7c7kEe1o48k4FCDELrp+yb+r3nY6ipS6vyBPYwG84F
WT69fgzjvYzEVj8hfomLesIkQFy/obbm5S2KL/Jp+KojFgYeIVQCL+bztHZz4avMqldC7KBK0c+p
CQ4tQ2DAtLegMPSyZU0DK/ST0rFC6CFdxR+wgSSQyMvBfnpEmQZYL9UECQtUxGiFAL0p0TYOKyNa
SOpDZxRACIoYvBQ7CykZjZCFz9Ffkyc3qWkCUZ61AXdZ+9R9iPDuMcyWGhzX3sECgW1PQe4GYJB5
YhtzQ9lHcwYpj/DuKJraHKIMJgW4QEySuM8T7JTBsGQ1xlXKBGfZBCtyg7XyjL25p6O3yzccPqGE
t6+jqFVa1qTGReiYe+dbtNjduoDfUX3pTTdPsWu+eUvcc9ts22SvaHdhG2Zi60Vbs9+oOvjnGbkr
Y/2rFx+N+fZQO2SIbZUKAjOjD6NYDPrcMD8Glqmg73x1Kdq2wLgI95JezCRvXzoH1tvLCuUxax0w
BaJOVuxzp3wwvLfQBnjQ+FgCc4QWj8xYdOlv0d0piOIrlW5Ywz0Vut4g+KuVS+A+kt8xPL5JIu4W
6DbT8TdraWuEnHUbEt6QrkM+L5k4KsZuWrPJk2nl4AKTWVZvAFNBhGQSkdmnkUubNSBRm+2D7piZ
nZkcYY1EADTR7MjpkYySRcxD2lcX2d1D9xOaLhhr1NH8awHilQUTWLI4eNT4KkQpp6m8YntBh2IM
nWOWMVC0s1J+ptJn7dxwMBsMHtRr6n9WQFvNGzqDRtzAAc5y9NEb3Sbl4S5H60aMBkzUtPU5LjYp
0hmwxTpV9fDOKkSozoz9kvfbkbdigXJEzyOk4SDiKHos/idiRvuQI4cdNRQt9uPwtLzgIOoNOXqz
8If9gWq1WzPkn5PxMDDTanaJtiyYMKsUnd+Vv9FzpLJou+IV2x/H2AOXnNTFRvgV2V6LiTYtvnku
QXAoIdBi7aGV67oR3GQjXrQJPxAZI3/lzIY+q65j72UK/Ii3p1jnPxDbjYb8yHUOmLNjK3tPFYHV
ZBFg3WoVqO7N8lR2aCzjuI89hshhlk1VOnIThnDnCAAXKq5FtKZVcFEt0tAHJ1k7qDWvWwrlc2cD
gWB04Rt7YZiOqi/xmEdz/vWim9P8wEZWM5YYIBeZH5dHMO5iuKkFFwIK6GJr7eQAwc2oAjQEDpCs
xGYh1H7V+pJ0NDqssBEt+etZvgvSg2EdMS4SFXv32MpRz0zbgpZLwvNr0axAvy6Dh6QdahdtYsda
/UuPl6nHcirACEXgNYgGSUeKxERO2Q0mOxeGXkX608JBUneM5LTg7huXLFqZ6qaQrlWGtmJjoHSB
HGlv7AShjzZnroxbkTOjCrd5+ztQ/ybhIW5Rgqe0o9arjDiki3VPTBBpZaLD0pRXmaRgZD5jrj6L
EK2WhSm0LT0YsJe4j9IsXqrCrpM47DV6MNYuHc7IcFuaIKXykg9xlnXerTTsQyWFf01ZfJFcwl3l
pfrMkJTTOArXEbViksp/mu6c/GR8JDIAqlIB0sA8Xw3Rj/nStuYiLvM1cc8HxVoNevbuxq+ONEmb
L1fryeXypIMJS37MzGeVgEfz26XNPMcvvG0G4z5Mkn1JJRnIDStV5Y5efNrg4gcT011slKRgV5EW
4n9LI3I3MFkW0C/ccdf5KpcpNpBCXzksU5qWB66MODSHBa31Av3/VA20/d7vm0MrNwfLUZZebl86
NZFZuDScv/McbaDmS+hmMIS20cXvx6Wk6OBGnaUcUW5K/VFlF4kkw84cyETWoq3NRU+fJVibHWdN
Kdc/th6yarDOliN2O/QSMfnnCN8cdGNDkq2tAL8okD9k5j5TJzO/FCqk2AEWndkDX+znYQZNxhqW
2YjOhexZ10Z6BVrS9cplPrIBZhVVq28OY6ntVkpC5qA2bDpZ2sd+usvbgOCwcRUjE2wQPige9yZb
hCHpyF5zeKmQ/qjJosm1ZUPPWQB4DXR64yw6jYl9bx2sHq1pnPKx2/thvjQ8wL7oka1YmfWFiM3J
aehGtIYxwkdpbwYbPeGJoMJK8L3RgjnJR4z7pPf6g4cpCNrmzoAhIEfFvLZgisJ9FGuMLFTOlQOG
jYwy4okXEa9R4Be7jkeDwgSAnkqmZbEMMwvjGVgi0PZwixetDUiL9cWokFwvREAlWTQKN6WC59tu
d4r+kuT3CFAlF2fPj2IBsLGIIKjgaVUsPZmYulQUOhdgRKXE0hak46f7I8qSGNmKwV6/P4U+03JW
SyFqQ9+gTUIZGNksyg3WflAb2VvozI318ODEHzl91eDQORO00R+kGv0DwZCjCZ0GtFaN0dlgoGqy
Jh5GdGI1zOckmoUNHU4P3pW1ep7oU5VsChtc2MCdrVJuOC8H7VJBOpiClLBDoCB+H50OK3c+XYr9
Jm/mfqRMDAxXnMCeTG9MpxmMC3fcDvFnMVYLftA5MZvz2EBeN1Lotj96zUyJMUl4tK2dG2xTXB8M
U6mUZ0iTtIrdOueHhV+hF92of/ONlaWQAcbmkth6KsKvdrxQdCfRI8fj25BBFliI7JhNIEMLpG7m
+cmyIt3B5hOJ8XrEZABMXAZlrmyHeOwshAjDWgfg5iXzCm2nziBESuQ7E8WGY1F8vKPg2hCFIMHA
t1BXWzofG9p58cMFNLRxxvmgPVsyjDohv+QXzE1KlZA+VEhaYtIGWYyRaDJ4SN6xewzUVA28vQH7
Ndd1m828TpqrAXpbt1+kSPBGvAJWusp91o8V4zWaSoTZORKFYKAqAQ2komdPFYCpmCgTIFCtqNR4
lErkWugFIAigeWj5zPV0pQH1yt1op5fKPCkHug0aOAaD88K8ljl7sOA3A3xsMsNQecIF3cuok9nI
OjcTEZAOfXTFB8jhDr6wHC5BTWdMJ6JYjN2QmWYkZzhIHXK06xYUOwuCsU+9jP6q/tOTl42VWNAp
KpV5MMtKUbGyv1fiZ9mCnNW2MLxukOsrOmGAQJSI6bcUMClmRK50XGJMtPOK0tBCB9YP1dwDt1e/
6mRrAUDrmXdV7OZkbu2Mn1UDRKLJ1qpr5Ykd1igrwilmLFxNGW9KXaKi/WqVt+/BEk34mM+dTYop
rWQ1V3tsISPhAJ26jcuP2sQVxhqhq9+d+2z7g+PfY+eYa49M3VfBh1J8Aq2wy7sU73n4NdpLpadK
MWhYGPMjTchV6sEKzAD9R01L0PP3Wb9oKp0rAwlF726c1mU99aN3YIC73wbRmpigipmIHD5i7pnc
4gHCT3lO+VKS6NQXbPTVV2oze4iVex6Cd4U5gtViFkJScFPMBhmhBMg2MijivfwtqBYsMw1zr0CU
GixgxwO36D3NEfUFfHfvsTtZ5leCGjoe3bkwfzh6gK7kbUBU+fPVW9MokC2YufkMYyEm1bgcg+AV
VEztiYQi2iD96xrEkyZqB+WzwmiQAw5RfpXoz2YqlX+lyEBDmrmbnLxxKXAFkA55lqKjUsL0+gxQ
VQsTnnoJQrDrmPeUMptFKmC2ZLIecYQWr1a/m/2NT6LDC8LKGLRcJBHIFUxTY9PLZy+/JQTpAj8K
t0TAKiY5QryBbL1JPMrWA+Mh2V8mbGajkxIdW4hak0b9kBXaf2nhsxCM+Y6AX1j0cRoOtaJaGujZ
Bm2aBO7UZhNQU4X6BfxomRARKYcjhoFU5rPAUVmzLTDsD/4RQj+sT+Yr4ZTpM6oWe6nx0P+TYsdo
/TCZa9zYje0vNM/cpvS7hpXPfEZxLiTbKK7YK0GM7L/cVqAB40nNHlhlqEBTiGCYUEQW2vzlDSQR
uNmqz4pVVM5EfgiNiMXGHVnFkVGVFBGmctCJYaPNSFbkvUGNBrE8sRL6h25Pzs2AhLJbZBt8jmOy
gM0sKnb1zr8pZfNiOJnhzgsuEng9NO3NVsa9iKtHz9aZA7fvHpc/I7hXCexnw5jCUG7iIU/yrxJb
isePnDk9f0kk60IQYR9OhGzA1Cmmyw2TcRWiDkJXodI9xTIo/QCFun7XwmKmtSfdzRaacpH0u0S6
pKa+FfdmJm/F+2RVPprpv6On8nGCm5TtSKFydE91/8qNz7Q8NJYH/8ggaIP28FfjBMnOQUrU25/q
H3QSScVrmSa/snVXrXfVb1X3mAOfsbYpQhhFY7r4G5f5YlAfUbSTwnXB51t5cy2wF6aGJkL5axl+
u09YZ0BhS3fLZxnYO6YJrO1YxtRb2dkRxYPvvrK3JXbL5FqIazZ46fR9g3ZT8s8kQWT7x5/ZGXaZ
fuUNGcaPjGs2Hb47hHxJ8QXoN46uKAxHuJjyQbcrArpJS1bXVn+vqAMS0g8rTd/bLFKY+dcKJ+Kn
zPUT4mwvnZPcMKPau8XFbL7TYlX0NgZf+pYAEx+h8enItc9mqsjvqm/xxtzT7DkM4KC6q1FfRIWg
yGhxFxn2TeWURsnM9HeqcmmNa80MJYZbfGlN0s029kL1DmF7USneh21Y0MsdSEjn3y3sdQfaYjz5
zEdc9arZn2WuTA3u1Dg6Ymhjn+jI7AKPJadXeR387yR5KcmKnWajXxL03TTrxnhU6zUOPE3dyqSF
KOHWlQdMtcuieQYyYsddHJ3sbGO5F5/BG1S7zt2WrCrbQ14s9Ar4wqYxLlqDyFK+j+atQ7+gpAco
6CUto60wvKmOGYYdPnhXedbppsr3sfIZjAe5v+ocBE1w55FROAbwPxfOr+oYO2VEzMaNKf44Gr1o
lb5b1rpWdGNoAoY98P6k9sFYXhn2QcjidJKDRaAk87SdybIO8yJLFA/DIbPLLrvlyo14IQSwRzPE
goTvcDxJYCHF0uJm2uuaYZC+i/H6hovcYV1h7NhtD81Hwka+w/FDZyv0rtSN0dI1jvyXMjrJzs1k
FGsbjChTTnSkCfHJKO+WefBLmENnv9gmPir+dT8iiVwB17P9k498kcgIRzuGhj1zZarwJZcca3EL
1W8PLb/rzmb8BuwQ841mDbo8slz6nFqL07O9EoSdp78xfM3iJ+L6S/a+F8wbFAu2b80U9+Hqq7ZE
g7IosCw5L6l8D95rDJ+mjTdV2jnJie5gtqQC8WEbl5ylmfaTc9fYeLB61DRVhpanC+cB263Mexk9
+dCUeqThoO3M4sPgk1NPBxqxfvCVV+Q/svZpmvd8YAEzL9M5ZiB32NbtTo2/dLbz6dHzLwa/Binb
DBTUZq+3N5l7JfzmcKyMmerhSZgGrKXA6NXHXN8zYKmYFGMgRGaKIOGVoKC03YvDAq1yL6FC/QR3
Q72q7o/MF5DdeSKK5KI3fKF/ObMyRIx89RoiXTC3zUZHWO7x1J7sfuu5L73a5Arzsexr8L5reWl0
jL/zfdcfQuJi2nUYHuEZ08Db3YqMOszVHPDRr3ibmlPV7D11p5Yf9NgyRM8wfErwNymjdO27bR6h
vCxQTbLWcLZxxoZ4HagPntU4/67KNbK83iZzNJlkSJAIlsBJQqoxw5NHgNlGAWunnAuckwlncQsb
EpwtpPapCec5gR7GKHRGWZjb3jS0bWZVv+IFE8ODvGZWuA+NbaosOdoa/ZGTAYB+0Uj+Stb4ARmT
dIBTlCigdfjJcmVDGLInrWWTaReKVE4Tu9tU7Sc+iHpkxrVxlR3DQwdXdeh9qMy4qYAnVYdVmL/G
Xp81YTKloyZTdW03BI5qv7oIVKCm6dD2RfBrZVuo7DlRLetspxeDwUK+8cObaNP4YdvyTZfqwXO3
GcOKwqhFMWqV5GW4qK92afyr4UhqGf8GGAuN4NYNH7R3GeVPeAqTM0FtqbsoCmF6SDy22js7uurx
b6Ow3pc/e/07N76L7K9A0J9OlY5UwY3f/ZhRP8XgKvrDRvoRmYcJfVhbXnX1CResogqRGOb7Fwyr
jNG/NBnhJl5SsqTitWtvknrtVqDMlgqBPhbwqmU/kg1/qaOr/R9H57XdKrJF0S9iDIrMq5WD5SAH
2S8Mh2Mociig4Ot70g+nb99O1pFE1Q5rzRUw7L4l4SV/a8ldgKpowrhDYkclX/7l4bVH6Vv/cIvy
mx/j5woODqCahTELyfixZioiWSaeebmetwVqQAilxxNHYXfHQ5M07zwDuf1gYMyq3ibmevnecvdT
STjqi4zPPkxoapT22PInDVm6m1cHa2x3z3VM/dGCG0eESzY6ZDI+nQZHAhsa9lF3bPCgb1ikBMkd
f5L6LykDIs6JyUe5cnDJl0SdpmpgH8bBnnBRcDDmcc0apeNC4JGZkMJL/7Z36mnjTCl6kPBzKOb3
0LPearNlyMSy0pq/gmhYWIdPAZeAhcK5L8rLxK/8ot4ypm7Sd+4HG9voGIANSo+dbfPIVog5fqLW
pYKYDm4GIy7UxaEImpOnqQ3q6hyhoi8CtsQBMD0D0TdSAA2qssrbR8+PHs91X5x711/cWJvELF30
O95j6jso58i34peg30shBShpWfs829tFd9KjfR6NDA/d3RxE23mqtwZDytBPQRiiokwghCQ3HdGi
+JgB0RbgaN25rtoVAyEUbU18tSvW9fAMgWw/+8lFRPFTF/RPSkPgCCda7rMqrjFQ6eFLhfNloDhS
CSCBzNz0lKZ9rY+N/DRRDBQTdS18p97alTK/L4hkb0q0KS7CYULdvOEh4qwXNOvmcMUgUPsPU6z3
BaM9lQARQWo1sdSxYQCl6susnhb5rsQFk5EaV2bWXcMS0bBesnaCAza9Z2mJc2c+92g4hMY0qc7h
/CrzeD2XRCNVJPKQ55U508qsFark6dBl3wOuMEY2GZkSWP32fJTbKseoEi3WuOonBoZMO1pjX8n+
XIYhZIJCtbKQ18W7jB9UVITU0uhOQNQxEq8dC2EX4HpjmLYh+WUekV8uraFLMVYjdPQtXMvIKjry
ZoYGKL+/IZuZ84gPmlmsRd0YadATUTOzwyWASI3D1TSw//U5507njc+Y3Ibi2WjnXSVJKuvjsy2m
Y9D1V/yJc6XPyDPPZj7xQImHslRPNMA7h5Q6nDW4RiFFaHLq4SdU6bNJtl8TGO/5NF4N9U8Hcj/6
7it4XTeYnq04Pw11vHfI0VIYe1VunxunfTGa9J+RE3flLfLebjyHr76uv5qRmF5v/E678loLvjvU
pdj8x6B/HA19GYW4lN58STIkxpySKiFmj01Y6C02YXv66eA79SQbLRp8c4PwoSQFKW/yr66tOURY
W2giGShogmsIGUzToiOZG8JnAU2scVmSw1r2S3lTDauje0BnX0wINsIoPkl6xdy/HmX2MiXmX27b
gL+y4dKFf1qM1yFwnirHhUQ7rD1n3o8kf5fuuA5N/YDDDFWECW3MdhDiUV4MvOhicNkpoIKukIC6
MltHfKdHzwA/63+geMDJU3zZ0Rm4DNstd5HAOJAxu5DoJgGvxHi3ZHMl1AYmtH0u4ubah5jPCse6
VVM2nKwHqPvcpk11i8e5xUb9o43pV48EoyBQPDRg585cmSFT+ZDxYd73d22zlBuIdPKKcLYmC+Q5
iuZXXxZkN0zyiQBEhE2Gc1eR6psoHHEjJ2jZELBrs28V2HKIpNnBobk67T6lelnNNasax22PdXqz
CakKEdYDHiCvRe4DK9k7c3S0g/bQTpB7oa0g+VR1erJoafsc1Rf6kyJg3R4UxzlxSTcaofU5ew86
RWjeD6RNRTbuOxgkNesR1FW8Q7ugk4dqTNdzjdNetU/mhHE8TQCfxCucJQffHs9eDCvfNNZR4n1I
oFx5VKzkyHNG9q05drvW64nMxCHcDXRh6VnSsE2yOoLVeRYEuPPl38w+lmRHIEN9aZx+P/VYn3rz
KNJ3PfDlFq14nnv9YSYdOR+02mnyYArx0yDSLU9BFKEsBCLc6E2T94dFCsBYvudNY+5I9hoAeZ19
eTHLdYd9R9o+xnV7HOT8M5OQwDP+GDreQffclQuCzeOGdup1OQzYlfDGo4YRxXzfGXze7nx2EvPk
xtap96F7SOj6FAg+230n/RyhXeUwlgpkKslEje1B+hnPfZ1emlQeR5CTWiC5BY2AdTCqp3vNsDFx
1d6e+q0RQ2tyq10KIaBQ4YWuBn/WITaay/J/B0CpQ52SIjyy4pAXt48eFDv5Vs+bPDAY8ulDl3Zo
hNRxZgUYMPVsQOETGb8FqkQUqfBWCtR+HotHqwWs85BUxzzZRvaF+GT+mDgH+A9D/2hVtNHMWdSF
LNAW7JGUP7VGnwfufAp/O/u9XdrI4qsydn50q81X333CWyOSFy0FQ2CAFtG5Zf7dNt+ScVScDQzZ
GWx5H6r11jnDg+kx4RxLYE02wlj5kDrCRMBZZYEJKQsbsClwUISP+Gf78DhysMfys7cfF3i9GzFD
MY8OLq+hfFsmm3H4HNIv2KA1dPc4qOUFOUxGG5JXuxb8mf8Vc9gqZuds2Gmwk56cQ1gmtnxSuMeo
itSEvv2e9Cw8+dRB54TgibhhvN+AIM62nfHJDyF7IXkLypeai6fGb+sTs6tWIZek04WIyc/F9OQ3
m97cz7SzVL6KhG2nfcvEno+jy49G9CDir9b5s2zk5S++89U4V8+md4Xea6Lcta+W/OX7XsQQrz8L
sJax/w7TDd/R3KEZO2/lQpK7r4ASNolcg+jvNdMyZvPeFtk4JhiTFXGWXTQqLzeBPs6goMTAYPik
sfQ1uX884KFx5/VwCfGjKCgcyoe2jjV7JFV3zm+pxwTpj98II6DQYBx7tF4H0JEW11hwb+QvFbPj
YMAQIvHFjSCbu8UffesIG7UokLism2XWxlTYnb9tQJg1EzUiexxifIzg088Qo7EvKmIkTlG7+k4T
zbGcrZPK2+QE8bSs5zwjJ6M63ESP2mYhl4V7OfWY8dCE8+aiKyVxgaeIfY5W5c6N8m2qFudsu/WY
XwcD/cJ0QPpBIhoLYrI5Mhy8dnQDtUzqA0jYEkhxfASbrJmwR6mNFkmtYo8ADWzv4fMY/EsKLkWT
bRjkHYdRshtrlk6vvP3pViJu64nPqvYifzKs1ygt2FF8Fek/07qJnobiMdIHsnXDbcpREXiXNPis
XeBA8Y8zPQbFA74TVogU8nMNlVh+L2g3C0tbf6/7x5IdzMT66v9+m04uKD5ieTeKtxLY30y3NMBB
yJu3Msb1faOMKoLf2Hz3LHgirxlHtbj2A1sYhaffK2iRkJqPb55/9vkYkqg7ecZvrogTfkuyp5m2
maCM2X7l6QiCU2I8yfklhk3NACW3vjKWDvF8iyvsr3Cq2epz0qxSz11xoTIzZ/Ns3AiDQox+TQrc
TQaUkJtmKRsg7ONxDL/6ytzOmcDD9dKik2nzf5p0lkFw6Mo/t3BZ/LH6ngyMnCvDIaiKGWmdv6CD
VyheXO8zzXlpcwxEkzwrhrL9v8yHcI+0g3UmdhfE9Gup8jU7vG3lhc+TynfLV6lPms3CIFNiE1Nr
LKO3Lqj3boyGUUP4EgN5sJBQM9SnCGOtzWwlG6ZKmGUSbDzY/6xyE9bWITRIHUTPqz2uVNGvJzc6
JkybotE56azeeOxTawOgGTmoXshI0hm3KVfwCBHXSTVJIPy1brHhH0Vj3o/x+KTZxuUuDwvm54IE
T51kB3pm0ovIchoCVtbXOOW8nJ2LdOq9QL5hRKjmKTF8kWwDs9jyqskcL7dVS608Nrsy9TZzkCN8
ER+1hHXSaILDId8Fu2l0L3GLV6tK2IAsAghWMvFrDNUiyBDqMfYdUX9QHqzrON2o5uomGamMpNol
aG7kNpnZ8mFXjlwUdgh8cxpo0zSgDWZbi99CqnnC7ejUlA8yKM9YoEGONMbWm8M3/tURuiehonhO
vdVsogqw4IJYELGaDPY1MVeQQlwHKhwghAIg02yhB9YcwMgjcxZG1ciqDQtOnW/gFq06uGDuMnpW
zbqixKE2S9RZkwCTluNFyXlToPIoU8h3Mdv/QaxHNW3GMToaTIDQ5grgUi0/T4/+XoLwdPN+F0w+
UE9W7Lb50DNLm6NiE65a8kucyNkYwbSZQvLV6bI9IJU0OBu3HvfTiO0FRYYK5XYAHWkidZW+hXhp
xoVz73ko19l9V6DeYhXsGiZBjCym4DUV6bFogj19SW9Wa78n+s3wb10Xrk0Gk9Tp/CKogq9Jutdz
d0wC8j9Xs3H2aOg8yqqM5ePEDCQE/GNSS8YEp/8bmQQ5KE7GxaL8Z2TvZs3UKdPrEV9s5rMfwqgY
Suxww3cDk6Z+gEwbsIOzvVW1rKizHmEx+10i2pLs5jcEFH9KlvsTTlG/f3D6d48tURUdOu85c38c
43Og589Mqhnx1GbXFO8u5vyTK7Kt/ZTE93GVsSWcB15Td6ld40Wm7YH5TLXJSKIuO3m/tIZ1Pa9D
/DqakJTq2QYoM2zz9GEAqZDLD0u/tOLbz+/t4Z9b7rV8N41tar8EJHiWu8x8bNufIjgsY/epGg8m
nZxtnNNxDcI8Em8RxODmye2zTUGyimh+MnZmUiG4C756cV5MRzG4dBSgZvBdjijCn0M2Gi4qw8hZ
JCfxSvXVJvQJXf9IbHc1MsrL2M2N7o+5eDMxMG2doj9KA9+cpKB8C83XzhAr/gfgPawId+eEaJaw
JbhPTYkHsTh5guwF1HG0gR70SUoST+AQNDvCi0gKb4kwZgu2/JiiwDzhT6wnQxqMZeK9lxL9uT2Q
s361w8cphbFPcamAfeNAZAOBFMv0it+e3biwu4PiCDUyl9W83OZsIwe8RsalE2j8RnWMW1JYUtgG
ccwAF+4+rMgKMkZrqXWLf8/RrMO815L7sAt79u/dTpTzTof2ZtQm2lS9revuatifEce0z+AVTLkM
x5Udpqi/ul3Y2NvBi9Z2JLdCOeshC7ZD3aDJ/rQn2hK4OGF46eRrZCV3c/iYVz5SfR/Kp962eA/M
IOJQtfE95D+qx/CW8fJZ5emOOhC0ujMS5kMsdf5QZc4jo2FzynnDl1IDuwcZe2NIcAoq4gYZKZtc
cJOw6skmobEu0bkUybQrIob28UeJ3ClFVhE77xZaYVRWDelnc1PtJxWCR3E3OoPPhNpCzuQ7TprA
dsT3mF3rhmwzEjXI6S0sRFslhnU2VxVr+JDjcTCZTCtUKH+aCnQk9Wg5T1K41ZrdL/63Zc3eDhO3
8JtiQ1QGrFncedNN0UrXHbF/GCl5cQqzRU/GZM7WWaJosU5WzqNMeW2sEou/wFVHK7rL5Fudon7D
yEF5p4zTMIAT+q3ZkFUWxpviz1KU3uJj7nvCk+I1SrNloFpvh9a/c+jAZ010nSH3tT9vuLPIBTor
uN0eSaN13J/bMTgFHRYLq99JgjOmAnSoUwuWG+xh8vOQJSRB9QOXwPwAcu4DKUjB1NmdrGMlynvL
7x4kL5yOuE3p9Xy3e8wd52sqmvsaKNgsHhwBG8bn0bizGnwRy0Xv5sZ27rlmOkYlrb7kY7+re3KV
cnGJw+TaDOJtcR7ZEpGjlcpTkPNQmDW2ECLqrcvyBIjU2g+T+Ut+931UxeDMgn1rTjxoCsaXB2ZN
XjwB9a5qjuPsPc7OfRQm33NWXSMGU4XRvTOvY/JcQeJXICWi/hdkY6K6a145KCgAzvFTDTH9LIPB
XvWXLISvlC68gPYSE1+dv4Y9kK0Q3XL+WoTpxscWlaX6ra86MCdUK+MtB9rSGc4hn9iRo4hCVoW5
MJu2Vdw9WEmNSD3vTjxA50F46EwczjQkya74EAgxFpuB0X6YPrsrd4R0O59EnR0YpKLAQrQeto/S
o9d0ucGmtr1vaURlSpadl98Gp0WcEdu/XdBs3Th+d2L3LRLjc8QuLjRfCAB4znmTJgPUVsg87U7u
LI9zJaB5JOD1Z0TToBymZLl3cid8YGm2M1teddVeXLF8Dyg7S/FShYhhxPQaGsS5aIu2qZb5uz+n
u8ChMvacvzGuDmbebMUot+0YPevKf+PHXjMnvtgoouIGseCIdtPIYdUVFPueNz6EITa9nlKejddT
KztOHVS/MYbDtoa8iJQ7sX+SjuSwltwg3zjXebAN6icY/uuAPIiMhy1lz9k13dmHikWnvmzN6ucY
9fjEFs3uG7zEz/asH+cUqxh2PqNFRb7gTRPC5BEQMYxPc2AnrCgHbjhhyftqmG9I4ajPp3u++WgT
byZ255zxJmvLzUSKfO/SzM3+NUNAYVopONfsHh/1NgCo6JXXIi52OMuNeLopRApp4mzRuLLoJVc+
al9mxvh9TPSlZZ2nLLx3FZO4nilxdYpmAsNHGKbQFT2wop5G+GNzLDb290wzJzBnRaP515r5Rozu
Ph3s05TZr3lsbt3ePdQ1W08yWgH9ozzYFjJ+EUpd0EH8xZWzthN1UHDj/XE78HUbiFCH0Z6r5NCg
FEnQZqWki2VWvp1d9Z2oYDv6z0j81kOTX1pqG1mdp7BkQcTCg6kszPKDj5VrcmPGocVjNZBN0ESv
ky6NNQXJw+idRSiIjJeAfwRNG9Mr0+spmcmSRhdt6+ISpN2TrvbEyMKR1JFxKUogoTaClO8g0Hub
53cucBoC35BsjQOicTMu+3JG4jKLczNii+tNhLzuCR/2u9v7f/rPJ9jUCphHOfdsRgX0CyZ8Kyd4
aEfveVrsm8r9t0zXrCw6WewXmqR5bGb/bEbmpTInrJjTTmlAXB7J2NXwuIgHGrqq0ZhhQpePQQld
rwRJ5QTG1va6vai7x3gEyoA5W4S52tKM3HUAA0QcASn0oTLaWwWaQEzDCZxw78/rwQneqxYraMT+
psq6FTMJlG/zJriUJbLrgHo1xpyAbyVz0EWp+hqiVJMFagO0hfbNHdqtJvOA24p1X+qtsqA/Duyg
YdiLKQNbExJ6josjC9mI99Fz39BFpP24borprFkJkfj+1Shy4rpTUBZ7N+zOth4OuQ2dmZnl4Kbn
NkGa2RPmHtw3Go/eWSTok0r2V6NLQE59UAZUXy4dQ6L68ZjjK2tFnnqBr6/iEiTzoGZdoHp1id5y
BIvp9NPXxbaewhUoOVurfTFX2wzt1CQdoq4C2AI2mAlrNbTe1jSHbQ1+vXL54At2XVG3Mx3EL5Ve
FxD4C72jmTx0pO4qZvweMd8dHTk+zHNDMJVJV9ZgWKiyDx90YocBCIxp8NkEUNxvRlrRSaGNECiS
42TNR7yVucf0r1hHi3ESxV/TKXALH5pshmhN9HyIX09BqZ3AjC9Vd81gk+SokUbUZargLsQFXHWS
OYm9SNYQYTdfqkWVhXxL0tTapLOWEsdGDdtxZgzGZl5isBU0RwX51XOCg3pIt+++DVfH5MJWIcyb
Busg8lVEktQMRKb8DO25ZNEdJJ9T+t3Nt2EZERVgDD2MPvD8+G1+lUa/rihyubpw6VXsG6ttYGPr
9E4mayjZBsxnGLibLursF0sme0M8WR5Jfa1U0LQpEBNbkLLTW+Q+F0vYIBENVT/jQwjpwIQD66s2
6uFQdjj6QokMyO2BWHuw9nV189sgWTs29XryXszet52qjxwkzFqYcu3PGH6V1fDz0/jTtlJKr1I8
yJaMHz/IUJQG8E9Gg1cL+MjKEHN0jvXkNUDOioBhTQVoruG3UGUuZaCPILs0M0g0RX0RjXrsIEHG
jUS025f+VqmzEXGFWY4OVn6BytMgUHWYl61KzpcsceClzDKotyXxI3YurL0EdxI2NaeaQPQdZOgw
U6dM2RdTdmpXJHuPy4c0VIpJCL9RnBG3iLRKe6PPaDtbd37UnSvMhZbvkNyJldnwne9m9EG1aoIc
o/xF+GRWGFn/A7RvPeTeNhPWJrAwKzNgWgU0CKVENuD9esMCB5HyzJO0UJA9gLZ1tLcSeFzUv1ib
yaQPQsSw8lP55UNWGy+Z4wLaien5q3MyqnPqNvt8rKmiPYQE3TydA/xbST4ceGPFNi2oeRz9GCj/
mpYRhA4rGkDRpdcwSZ58UWyyAq/+7Nm06spkXYI4AM8/oEmEgKOBnEEEhMXpBT1K8ID04IfE0j/E
eJotgWOjUcF9kYHDUqDsTQI3RouxteUmqAKXP5RlysrUB1AQa+4QE1GvmwbHtmetmtRXS7t/tvdE
IgdwRsMl+id+nE2446n3PhBja3nQ/Xnl6VVZBTwm/aULIhPYJFe70oGMZid8SeLmxU5rbCiu3jk5
D5fdjSfDH+xdWJ6kSotT0Ue7wGeMXPj0WHFujntdxOemBr0iZYRsfB1wb650DOczNYHilzmBYHOe
b8WUAPqQNuD3aNioFp9iwKR6ZU9Ov2t5ipol8chtv+PezzZxMi8a9GKfuQu9BvqjtuZ5Pc14NL1F
5UQul+jluFWloTdBrX/HpvhRFpEcnuho0ZniW4zpzfS1JfX7kM8BgVy5/S8CS9l4LKv7iJ2t3RVH
s0Ek5jM/bILmXmQNS/UeGq7MAHRlvoIWhpMiYCGwst8ooX9jVeFgyWbkDeKrHJFoj/U6LZm9tbH7
09X1uGlBQpoub1MPX2uEVCJmMhcL4im6Irfg3mRoR0P27176gTv5ZfZ7C6N6Qf9EEJo5s+aeRPTh
IgSo5vinLVC0ZjZJdSni7bAobvWQentbRueyYpHmAc9qJsCLre/tI1Ys66GkobMd52pCmGPXtxNk
i9Y+YH3GaPO+VuY/lBtz/tLMCIemGPyilrNNPTxfgpGZTjeMuGsFtRCRQoX8cnMYrWP0MlgwcxPW
m6JCZDmIeKMTQj0MnntHed+pNZzSliSCcnaJUsQ4YTV/YxT9TYJ5gKYukDXiuSajLUU5UMYSVrJ/
6Wi11r6JHD80PyOmPVoj6Ukta+1Mi5rawrgs7fDY2ODOheF/hHDzBog0nXPNApoJ243+cdYUXFgM
KrpnF6+JGKZfYTcGaBPiBaFmWT6oCC6wPDJnNiI5NUn4OnY8GaX+TD1sxulMLqxw/PuqfskYT3np
IJB883E4PuM/Y1dRFd8FvreyqxgQv0m0sNESsiaMMjrH2NRsiHLBwmKbq4KVTz7ehrDZuMCsosKg
YUM73ccWlU2l8N4ONZqKrqFaeA6z6uQ7gK47YrjTTIKyGVDPRpWPFmnc6tJhoTmlgCdm+6wD6BZW
nTy4zoe0wQFEEcjRaNF1B8RGQEhIQVELh3ejgYDh+/pZ2fXZdixz3cyEmbLd6nwoNhYr4ICmP8+b
d9a0D0VQAQWOjIMFUjvsnVPFO87Jycypy6PrwJcH5idUVsPGweF2zXr21zqigvcM9melvLcMZyZS
5an5/51onHRjtfYx65kbdS1hab1C5OEajw2yupyyi/kpnoW+wN6l6W38wO3Rgz43zBhyxDNY2HqC
Xly8h2OD932phDLlvoUd4s5wOIi4xneK/L2NmXqJVj3nArNPZ1GsFO0MkwlcD6Ir4VQfThKzRdMx
prpM0ka1UL8IHZpmdbBlZ69Lg5O9wVXnThGJ2IxejBLpzRh8ph0iRW2WrOpdp0EDcj/MBIJYQchY
3oA4hwQ5HnAhmtC6l/eREPq1hwqs89rnDr0PnCU2S05Y3cqoZQtmM6BLHlvf/Mdy4Bq0LQGL4ZZo
X8T74VigB8VF53mc7r5AORj58V6yyak6csiygmgH2fZHnkvMigmGtG4h6mgLCgZcwCktUTcPYbBG
AfCam+oslAu2iEgQzuqjg/iXZu1W8piyHctWiSTro+7MdmOaxAwr+esOpBZMVkPPB46X7VuzapkX
N4a754ljU6b5qkcaDPnA3j9PY9YOGJqsythUmc/fdwQaPnRvzUScUdj+IKtlstrBccwg5SZV9jZY
TGkND4+hS//kxxGSXmZDA48PM5pnJy/z9YD5lQK8Wo0jxqIw7WO2EeIKRrTypbly2zAnoJi5Ykk2
LYpFlNQpg/rGqom3FCEAiXnY4DGcosJcq/7XLSOKQGe4uZxSTQfHpmfP47bOtUTkP9gloPJp8DaT
qmAhBE+x9peA8RnawMC2OkeykXTmLbWpjBwxZgihUeb1KGqpu+eNVaobxrnMSaE+ePGTXXcOBxny
pSzxT17P9jdiNdbPWbviS4ope7ikJiNty3XxbVsumK38SAwDZkMWWoPR3WvL/Y1m9g+D+8+YOpN9
q2b6nzMmczx3X+eHYoQgr7qf2kCgMocLY59OpTdviF9n9oBumO8ML3inYIAaJ/kmOgVhuYZ8FdkU
MtxDzjTV4UW2T7nZLBkggKGSHt/QOOiXGvaAk7HpxkVO7JCVzqvnWWU5ns8IG6GDjNaVyasb2PHe
s5lZyiH0dmmXs9Qa8ECEjXOIuFLPBtS4vEg/7NJ9nFqTuOvmN+m4Mo3M4r+hvmVVu3zTZqgj8rUu
xXRuy8e4ivg0TOY0vYat5gcQpWhZh7jCXGXFRGRikzAlC5G5lMwDQWHqKibWF66AmBqOA2Izg5kB
W9adRst57aICEI+Dt1eWZrnUinxv2MCnfVfjX9R40qfq00+XEMaCPYOFhwLiLuN0M362rfqdvcvk
Uc4ZKRyeoXUZKEZPeWBHuAbEixUx72wyfUmGgFiZyHY2w5jdZ61ibBXIByvTeLGou2LJ3iFvO+AZ
fU8QDPPp2vwki0KuKs+qeS41rqqx/cW8iDp2xmpkRvYm8xN1jHLvqVbqqxoyJm2o93Ydsoah9+jK
tPfo+0iIx6rCFkUbEuaB2EU9FZzJtK3mUHcqMnxVGi+zDYPwVRUs1yjgOx3KN7dPfn1bTVuzPc8Z
FqGeQvnOY8FMhwNoSrk8kQwDip5mslX3xlw/aMPH3WpnwdpKCWSLoIt0dIhpVDAjGjE12R0ThixE
gzsdPVuR2CNC5i2B+ZCZFPB2DG+1pIFuc9SRmAMjWbLai/s9aTjrzDYguQj63t4iVnlMVzUy7ZXQ
9re2e9akGA3CmTbTSO1N3Q1HcO1fVhJitG5ZQWUlnDWTCwXrkGPTfqpFCteSPeDEtQk80HuJHPTd
Mgnugi7AEljPxdoyNqU/3Ybk22iKj9JoPlTKsCAKcbJUsrsFSYy5TfHxx53zKtyXtITuDe2VuECf
82hUG5FZfzOlK48xN0JqtKuEtFOlYRhmyg6R0hS7XFb7ousgHeIywPpZGXjgzFBsJ7KksTzedQn0
jei+Hlu4rbA5l78/VpSJyAwJ7TiPSzCecpiUZwjz1qCloxCab1cbh3RRWiSLNjmJcOu4S309M1Wu
F4N733WfRK7/+GiYzDk4iSFfj73bolejGGG8su4HIiyDigp5GsVVxyzISXFndvDjuIEArsWrK8Jv
r9DEEk6EUiYSCRADSbgYRNvKpeRljsiSidwBXzx0gf2JkvK7npurZ/bblPnSKh+fDHtY1JEdaMDq
vdQgDBL2Wl08IxvIlz5QY5C2BXndCmaKVLsecAPqkm4EN1mkOEm8cRvGsDwmaRAb3rOA9UEt9daZ
JLcRRGWT0volAy20lbAu7lIFbU0gNXEOVlr7OFHKYlMavL1+iq85C5y9MLhFxtHSpM/G+6APEFyb
Nj6pINjONc44RF83XZTfScW8aW5ZkiCZfA+qDsuZszN0SthnELLyYOYoy2j//z+nZLwh5vm5KswX
O7Ze2GD8YFA/9S6VtWXTFhbl/13SPklK3mZ2kcOS727BqDTTv7j3HrrmmjIoAFDDl2yah1tjzP9K
G1WMiUUxyl71SO/jtOq1snF0l5Rl3cwuKHuyGod0wPyzItkxaKp1OMMEKJkQ9IWLpiR0dwqibMF/
/c5bfrJtQIcyuU0mtiGEY8wMixbSSpata2HQ31rjLjCIGbBtLHhpiObANDmt+LeYV313ifNToGaV
MrklRQi59uqO+DgdL/fWoYvsrpK4J2tkhlxcLH9ZdnIUtH0Qr5uk+/Swl5UJ/uHGRpaZeMPPWBuv
XZgmu+q9j1JN9toZL8CXl8y0mB2Qloa1QVIxgoqTEaZimP0jxcNaVDOWpPdhhv5Gz7rPEEAiccoc
yr9V32PtBKBxcoYh3gB4BQvkOwTEmxXJvWfshP8GlTxJxzyqrMfcTQFTudAKrL5zcCIjGsp0GG8K
j6sl2SiP1EsfM0IdhfsmpHGpx6DYuC4Xt798pZT7gm/3wYrGbl0MfGZhoF7tAQHZ7P+Yhmux3YI4
zlnlTp8qxkvqYtdbxYofye2Tg4IqLnZGczn1ojg1o7oV4WsRO8esLFc5OrXJS7ntdM4YEFN4xQ40
L6tpMzd04rmu//rWv4l430b2I6/olMUYFLWHsA1CMfNrua0mTenRM6IZM/HPJo00Uuz35rA6ynBa
ppDg0IzB39s+4qhshJo+Uwz2dqzXfkSRbA8U20kcsY/S6wauqeN7t3Z0oKnaTrXmRtKs9y32mFxd
7PU4c7thWtm8JObDcbwhiv7FNRlisut8jaH5EIUysedYlHxuflMBw5FWVyP76TZcFYPkG68mY93Q
s8+1iJAvjL+WwVnXxjRDep72Xg3ysfX5tvU1nb/jseLsk5ObU3toGTR3sZnX/O6XCkxs68R4+4+9
M1uuGzmz9atU6PpAjQSQSOBEly/IPW/OIiVSNwiKpDDPSCCBpz8fVLbLdkd3+Ny3w1FVLJGsPSGR
uf61vmWH7AOrpOEoI9zDIKeV0oGrI6KehtFMdomyTHJZ1D+XDjNHWQoO87J/9HPsRBgGDrVxr0MW
dRKTvDJtxCvnuwVRv3K7UN8CQnSC0NkECOcFGJ8SRbRt02DfwMA0DcmpQu4MNAc3se8qD6N4E1nw
kgxllXqAk9LAkm1sZi+DnLemoy2WvaBIq61Kmghj4feif1ok2/48d0nMOUAPXCKrpEG51iQz1KoE
qt9D0ai6GsMC13Tj1SdhKHkeYrxHVq+OHK03ccnHsfDQQqYMXlESoxhNA9MipDgyESvyLQ4wMFbz
9DVwlDo1HPZVhj6NRJ4tOF19ovS9rrLrfrQeBtaxfW7aV7dl3CYUv1f6uj4bxvl95vJ+2TU7VjF/
iVVdH0Ojzq2uV4P1bVXb6pQywLyUtTjPCWtVk8Tdgf3hwerohI4rRF47sjgq0AJVxNBp5eyp3dKz
fLmFeQltvK2+apOLsA4CBHxiaBh/tzLj8kgdaMe1ht0x8clk5GXfwjvINqYicNaFVFjU0/vSsNUb
ovZOW4SacsaadUDXY03dTJXjx0v10J88Le+Deay/VJjRGOJrRlg3nHUg69vgkKOElMewZ8Wft3ZF
qdjSvKBtsc1yAzQbtujzQszTLsgzcsOnurC7wHHDO9p8QYYKOM8GLzISN3LmpxIpOCh36rLGpHBJ
fOaAJEmidTcmlGYYu9XYShCLlsbg45K0WuYc0E2SHBzpA+gT9kufuBbOAn1aou6jWr0L2VFlnDSr
AtSvSldQ58Quyb2IaofdzBxBJWjGbcRV6ebH3OfrwIElDpOj2+LnZ/2iS7TNvW8Cp6a2uMzsVM7M
a/VP9JwFDxfYR5baClN0WF4NdOsGk9iVTX0YSvd9qRdqAUtW+NDaxrl6sEtaXDyzohoT+20aACXV
k3s9Cey+ovqI4ma6NAY+skvo0AH0KEXK4GfGDJtwIm5FXdB12+wbGWCNzXuGnlV6LsCAgFEmUdMo
9Shl3e5zz2zglMSHnh0yhpHwZ86Vtl3iFzfrqkM85utD5pjMUeu+iV1Go5OX7evBpR+cggesXZaz
6ZOSnlrXKg+uj9mtHUxx2QBgC5CNafZlqzwHbwSrqlFAzQmKNz5VIMKWkbW/Wi7n2AM+LwnBxZz2
xDThuO9LLvqexaXrcfBzZVMFNJL3MByYLWlw2nJYgWGNxy0qQXfkqCkXQccexq1mCgGSvCf23eyi
fPhua85G6Zh8XZKxO6TUckm0k14h0qZRc12So0tabLLxgq1gnufpcmppzMmtx8Kg3gR96x649zAP
FNU2pjq8K7PlOvUEqfl4OcF72ZKmoBe1Ct+y4KtpIVD7Nt6NJs7v4nR8LOcAilXtMH7BzVsp1qWl
Wu2ZRfnaiO56TJnIiJKPTetk4FCq+6TA0+6Ea5Q+cZ8GP9sbd/6qK/+tFJyXohxHpmeY2cNi0pTV
TBkfTGYg5QK2TjLMTbAM4H76aUeQ0kuXBhaFpSMMzRq10+kmY1C3j8MXlszhUnD0IkqDOKWr/DIM
uhdpuH+7kqW+F/5zMtji3Cr8eE6PYz51XrlX7YwHwFN6MATypMFLhWWusJKXNmbnlY87N+jrTR1u
Jol90ucYW3dstCnHDbiThRP1Nwn0rRi4otUxL0gC4O3rvYVEzM5jjE8T6jkt9HxYOIVd8t1HWWHC
LFlPYHvIn9gQixEQy1ThBDcD/uX5qfUjvc+4Vi8C3R5zGaEFhpx+SUveVcp/EoU/bOWSM3NMvG0S
w43RFuWrCuP6EC/ZNoTPYZII/KPvMd2L9UNe4EIlgmHqGSqmejcuEmwf1rtOEtqY4+jRJJKmpYIb
jaeTj8bpJXqldZriiBr6jIAMtYZJF3G3nhE/ckP1psPOGlo9R7lOIzuGD07JsTQaCl79BKfP6M/t
vjVXUagm7ug2CHwvoIitDLa6Xad4XRHt5wXhbK7IVAR52R4iezvW8/UckumrK+/oO3o6Ajq5He2v
w1LRgj5WGPFrbiCEsZAAVL0DFSQbrqiOos6eciqQB28GgG1btD8ZMGZbN7YOcnJgAIdoq5yHvANn
B5LZiMVpKu9VD3mhIQRAvh4/5XybeK1/wkU5Hpe5+8hwfcAyLazNPHG2S8QTCmyHw3JgRWAvPA6S
LkN7E80pjRd+sm2mAf86PcSupSK+p7hb6mHcpTi7FeCmIeT1xDxGpcVUbd1EfCuTptoydbSUH1Lk
1z8YKtZ6CDO0YtCMrXChLsXwkbLrOQk13lu0dGy6InzOo+hH3HfZlTvQFRGrJDqmVgMBBaNc4VGI
Rp4OF1/NCp84aJ++iHdLUSMNjRzQ++IN7wJ4UscB3+CZ9uAH4Xs++ceMy5F1qb+d6KrRdgHO08JH
z4hDbXR4Lj3+G04gz0kA1UTOqcuEUQE9smzwb0tnbZMyfwxmB1j9DJK6Tt66EVtflY9gx7jaC1uG
QMTN0e/OiTfFd2Yhnb2wm8WIV3Cfoicozpk3xyRhyrq69Sa73JgE4TIiD3DqzEB+kDuYg5JFlG8G
moB7bYKRsFcjUO+h8Q4qGMuNxMFVePAfHCcCOlQhUqNN+ApKq990hEoZiJKIyl98wSbC08608VVv
dm5ZP3dv6RLuY5cMS09KdxybbTk/LGGabgOM5RuHVzPIYSrEKX1xcZVulgb7EjfkV677V4rDcnbV
5mP2PPqbLPJBC/PlUFjNVWKxSbUgQuQMgHJnuak6tRneukK6O+n3j15WXS3kOxfNaJ04E/NBmsW8
H4KY6Dboc6jclnmYl+ug57xYtwvwuwIzk8FvLQAw1rFwv4Sc6r2EUgeZyatcc8BMvel6sCDiuqsl
e5bYqDlWDnQ8s1fUWNqQMJVzuXJDLOe9XJVtgnpgdoofGWlwzA7g6Ljxr85jnKIJ3sxwQIWpMuxX
ve/6B04aSUi6K+zb5cQqf8gUI1X0URQxWd33jnvdLi7bzwknxnqGKXBgEpHjKF+3zrJJYKl6wtyR
vXrxpKpZAxOy5bKBfNfhGZxgu4e8MHU/HstIzFzTd4XG8r5YBGiGyIObGmFTH4CZrjYxO+siYIFm
1+b+gIE0OeFxBecc1QjqIiA1MHXg3nFwhzFlPR6Wdx3xupUir0jKdzBDMwF6EZJgLlkecMxRRpPW
/S7rWD6mpUeZCEqWi4j5Jzm7ndvhn2pbFM8hYSMKmxbjJ8foxkz0B+ISU6KL93MzPOUthCbinuOm
7PinqXeeOuYmSd9X21FVNxbAuE2XbVssahts1SlmC25HaVj2V3ayo384vhqhS7NydTgaNZS0DmnH
SvdNzOoT+uV0yJLh1hsVy1Tl45z0g8coLjGxD0gjugXbMnfmKnfUcvBthrskka2LT7/9x1/+8z/e
zP+NP+q7umDQWPV/+U++fiNM2KUxtsN//vIvj3XJ/3/9zN+/51++5Tp96+q+/jn8j9+1/6hvXsuP
/l+/aX00f//N/Nf/+ug2r8PrP32x5U4yzPf6A3zVR6+L4dej4Hms3/nv/uFvH79+y+PcfPz+6W09
Xay/LU7r6tNf/+j4/vsnRzi/Xqg/Xqf19//1D9cn8PsnjJnjR5W+/pcf+Xjth98/Cf+zzyEbdcoN
pG2HSn36bfr49SfuZzdwbT8MQ8fG2OB++o373ZD8/snzPwcKmqDtC88Wrq94AH2tf/2R/IzlwQ9s
jx5SN/Sk++lvz/yf3sE/39HfKo3HLa2GngcjVfjpt+aPt3p9bsp2XAcjgBfw4GSogpBH0by9PqRV
vH7//wnxi5D4Xfc0SmBJgFeR2SLaZXPc7ZgDIZzOI8PQYu3+o+Rl7gHddNnQ3XZ4RVDAGWOUSFZp
jrcgrfovXKZUrYQElQccfUl25Q1iF3S9QLVCTeqU3qukeu2oQkVjLI4hn0I2XSGm8NRiODnqbaot
61B0Cc0rJXpIX9UWIu6migGU9BbQCp3I+Vyl1KQP9V0ZMdxUWqCMuEx5qsTgW8ps7zwt3FIojqeC
p9SXXt9QRSlVe6yq5JBXiBNBFXA8rNh+2FAafYB/3ADlJhUjN6w554DMpLCKUu+EkQT9QxPOaIOd
agjueOzXoeRzXvCLFTNVvYaSo76yBdV/hjofr9gynzukifyYmr7cGslqvnrgZ9vD4DsC2HDBHfaT
oTN4cg/EQtNty9waNZIOFNdHfO1ytOkqwVs1ZMfE6QPM1KSsBUUXXOmo9IpUUdU+92N0gzSKHEF/
zaXuCUY2ur0Ow+7BWic7hkPIWkrfNbV7QVoYw86q7C0iO4QKnECEoD4MHDmnHNW4wIxykTO92zmN
D1rZ1wuQAMxPBmLmOmy7WDyf+egaRynxmm/rmJjx5Et+3vWB8C09LbeE8nwjn1tEw1CwLWtBEIix
exnsFCNJ0z5yn0cLz1GgGDB+OFb8zRqqj2pCTayigXoS6omcijTgVGOYknn/2NXhbsqChbMrTxNN
kZeiTbiLNmITmBUwVlNa0ksQ7MhvvcVdCNXVJcoTTShxFj6e1dLS9QS+WnBdw8D4ohnGGpzHVyEt
shVUxpHD4SHPHVZXtnIrG8wHKJ1ye58E+6Oao+gx6Yi5BezdyFXQ/F2Bbi8kd52pfwGuE4pVSzRs
ILPUt7cCc5ESvH7z0JOA1Q4XSvQ8oE6ewESq81KsnIiMBpjWwxqBi7kq+0uTUoYQcnNmXA83hX4I
MYbrDuO6GHoqRxJ2TmGD8dYh2Dgmal9B/nyo9DztSl0T+GG4lvUYkiBt7SzemXrem8x/KJ045ToA
jAtuD6hmQkvFIPARtC6yY1HN37WAlJ/MzZ6P/1erzG+1PTEXLr0YiKDPIJL82jpGpWzS+TrEsKsM
llMYf+UpWsdJmSnx5FpbId3viAZ8tILyKeWMGyy8t0MtNScKcjs4eQ6OWKdCGWVoZLD2TsVKIgYY
17j1LpEUgy0RsZdgjDm9LsbeJf2IeRYv69KULl2BzAgG3IdgyTjzOMbZZH7d0IrXrOnqt27GcemE
NsdGm5M4onUBVtXGaLgRio5ND8PeFIf3Ab+WrpSRC4XdLgbo9mRyTcwjWwzyqHVK04VD9eqTwzfs
bE3twMbEsxcFN/GIl6FvBdw+h8+j161GdEaYhxgLSUTYRLaon0W8r8ieTyzysMi7Q1E6GMgl16Ce
NbORluaEjKtWjhVPu6NrFOWMHQ0J29kP7hsLVhwoQFY3YZ/txH8mYYVQVSHdEktKCVjudUTPQh4S
WtR8vHtG3fVyjPtAcT3zwuSqZC8yF7S2+CFpTJRMe4DcaJRzdLzVtJeh5hTlarg3WAJmcnb5yjeS
NSTLoHw3dokIBHF235KVCkqmE6DWOC8EDA1jdxoYVsxoV3y6exX4AJ5YZrrIuldx+m2oryXJPZgb
/duwWM91mn0dFQFRbDlnxmP2Q1yJAMMH0ZHSfsvC5bGOQ9r/+Hg2aUanLC5biiivRvzzE93qeTB+
WSjX3KYioXKeCmaagwGsBT/06BPg8Yfd5IPQi6NvfjcPuwLFrUFv2UbAewZ8zb38Dt1UISZB8MN0
aGXpD3fs3+OAUZAb2cByLTzlHU4L2MsxRwTmowsKqVZ4imM1cyVjaEP2SOxNuqR3nbBBH6xyOQoG
/YYqmICLUsBK+2fefxmAXTQYaXZxlr+HrNMcrxBmug5jbsp00/amvV+9VcQBLjBIXFlWxCoGCqwg
MlKuAjp7LlALXgWUrXnRRTwejI+Ml3NKGgrueZNGUExJLVx0dtRgMtt77uThGSatwu9w5gfGpcdQ
1ED37MHZTYPV3JSM0pm/wpxxadJMfHIMpc7IPszpWWoDwS0Ud+xz98pFQVtEjDbS5SWwmBh0IxzF
zHg8FRIAmz4KmYw49WNeuhhHKKxdyGRaTZXv89IC/o60yk2NBJUjQZLbQl4yCLrGevnDTsleJZtM
6PxUEPrlyixug5RxVJ2U7VUbfWWTsB8UNMR6IqGf2VD2sGjulzWKly3WPVfpCiy+0aK/J8mQXlrT
6rYerhpRwnIfl+9YMBsmIhl97f4ZziY0q6RDtK7PbT76B2lI/RfE3tHn3S+4LsaN8a2HADmXBsPg
hgk8WMoNjpQVpuV49WuRGWB8ESPWxYfYG5WNwT8dgyGDrFo18c1cTAdfuB0lhPOXpMieS84yXoLs
DU4IHgnxVOW7VCgFC0VBhbpRNoyYRic9F52PhJnXMOW72eHzyBhQcPDb2Pl5mDlBz1O47UXs79M1
tjJj/YyYg2oPpaud5+uqwQOyygRFM56pDKe+w6Ex1qFpyZ7VuV/0cF5NQYGJ5isN97RQeutlXr7P
Ctb6NiBZpdyFI3RfYxrklM/FjnBf+tPL4CaotD7Q+qlA+ihjEEw+hayG5fhiahQWbL+E/6bkSn+q
L7kvbbMmyA6+1kTkuZj7lATNGLMdq1OwbCIAWjLc/6JDqv5RYLCCrsk2E0NwI5Gz6c2GGy57sZ3w
pRe2WZ0zDRAutA3tNjS6NEWGyRZUPZawnfGX4jLwSpqY8pqZB2b5eB1PZzB2X6Ka2cISb/DwQMrP
i9bH1WpW//jgnmYCO5cLgwRLeMVxhvKxswwuO7NwapXLGn64GiNoFanq58sI3t2kB1SkQrL6BeF3
mZPaMw64X+EadEOv4/hL0cGCcw/YbuztTM8YLKM4pMO4yXKoXEKBpHydQdCU4ecfjRsk2Jk5ZkZO
u8mx9WyCtft7PQ1dNC5OnxXaEjpQ41Tk3bsVKdPQIVneeI689GLvwukOgxfg35i8ht07RnzaoatB
PcxR+CBVDEJnMVTcYCu3tGNtcpwmF55NQlNQZzEzDheLxcdIroU4GepMcFB9bh2ymfBJPzH7likp
MNnAcnOC5cBPamxNFQ/BN0/0bi3HLqOCkWIopkWkELuErXnaIKgOraFlRGyWnN1vlpIMsePqrR6y
AC9IRGAhtQRLPPmzISdyCt2XguAUHKk/WD851CA1U26xwLia4/kKJUlsOoWNoWMvbi80Y2H+ggAA
wCmbqvhKOzEDcUy1mwy7mKPT6lDynS5egAvYdwBR+S1dLKgynLBc+RMKSQKWl/Ei7TIcvWsoZOwq
e6z2y+y2GzE6BEOFvnL8MdxUaHZFTPXFhMIw2PijRf0lDcmoIcHu2I5DBFYs50UVhZt1FjChaW8h
3MmMfaBckmcHOCWI9/wry/ZNac/XQ7M8pGporyUYDWYnQLJw1wu0j10338ZEtwtrSh/6TUsEX2ji
C4LPAtC6Wg3JYSEVBqsgWyEIVKqEORHyWgfHICbK4XShfdOt47vwxl28/ojHeNi0IzOWkhFXFHTf
Wn+BLNGs1VaPvWVhmEmRgHVHiCGrKfLpjI99ppV3+3xgixeuAuU8Aq2bKtjfE4alJZ5eyRNc0axL
IHyZY85BgDzc+F5rboCWhaBFLXTd8saG4QImyjEdIX2cP0v26Gn7q151MmYuD3FGLAqbSFLgoxOS
bWKlUbZCnYFgD6rTimNeOJftl7j/rkP8oxOpaJZXCni1PJQJF7Woz5bBndpHFN0IAzBffitMup2w
Rp1nqyTYx9CnL5OS/E7Muofzj7RtfdCNx1YmRoiqa9of5y5MCCDRmMQiV14qL9zPRXSOXDaJTvCw
9D7NxWm2xa7LiCgtrwu24IDgEvRxxfXkcvptG3530rFRMOGT1st1CM/BGVneSkwCQDDieBNXxXg9
QZ472EN7E/Q+kaqWe8JcMZ81UEov62XV5do1mOWa9yjJEliL+KHnaHV5BgeHd/iqkDTY8LMjy8gh
7zGHs+o4J8cCGhfGLV06WEWtTs/bfsTmHxrsqWtEw2KqcIXXiu19xmx7Mll16JKFz6wh8+GG5O7X
/FJuTUcrJ5LuJvRlZvIe3qSOKucRjnTXEkAdsWgeAGLdjblEJtWtc1iDxEE+Vg/JWImTsKAd1tb7
XFXhqcSQomcjQEwYvUkWBiSdCULak8eXqGUcMAQWxQ3LKvHZ1bSlFOqES7s7MTKGskh1ctTWYmvZ
9lVWhPhO6TLik5seENPQwWyw2gbc/GVtyOanDq7jmKKwpO1poSZw36DhAktUzAUuZtt5TaY8PwKH
Kbldrve/6lrY9G0ZxSwzmjdZCMeXRZ2YsDPQiijMWaqq3SdBgYBhClpZPPgbEZnQck4u3B4j8Kg4
5DrhQvzEsh9zZEsk0OEYO7m+y0fIstJOYB6GnEbVfpZ4E+SMn7RohXduwnlb4788srvGB0oJgbOu
wP34ES1C7C0qRAmVEnHnWi8cMFMqj7A/cY4V+kGSpDhM8/hkTUt+rCYGTLMEJGBA/QbqZCW2syEY
lO9TMDpkRnB5owcfLEbWFyhXHOxKElhjP78vuqEvumNa7rKx81ZvbWmi16gEWmHRcIgz47WF78JK
+sBB6KKbanXm5haqNjr6NgEKn5jsWBB3yFlPdFKn28KlLLK0yNNjsSD3+6ZTj4JHN7kXIywL6T7Y
LlUywPGXyQn3smH5aV2OgpGuGX5DZpqWcj+nHXS9EKSwaJTeLTFD+y5nREAq2T+LaNqWOZs/pKWs
17QJZ/FTNnCHsR0K18wchmcq7VYsccbxKSAFbyGTbXvXwF+Nuge5RtuxeHL0Wp36XiXZcJbMA7pO
k8PPOLpL9hidDYw6jle7Ndo9I6qNHYzN2S2mn6YaiK2ZXJ6thDMWIyoSmJOJdnnxXHrBRVvn1U3b
tSemgAdJPABH/raZg48CswJRPzqxornAE615U6UNXcnqbgPM1Cce86ad2Z9YzoRtcoBkEZr7LvqI
hvEtKDlTd2RDtQhBnBoaJipWau8Z19XThCefgMN0F02AcGi6geXC4lLmEckSm07bVhzCqCAjLSBe
cArOBosJF0OcDcm6JxmOh6kq3jtOgNzas3U/AnrcHU7TNPZ4hvWNY6HHLEStud8Qx5C0NAFK20Sl
TvdWmJMn0faxtgHoKOHs+sF67mmg2aojHyBKT5rLSSbdWXMERzd8rRKHZHpJMmXEFC5yxSfBh5M7
RxKIfCP3RPxeS6u4MzadwW5SYBCNU+K/7MiuArfcJxE7tLJJt54D9oPuO0IPDAEvwilkb+4ZWgfw
8c3WAuVYNnKLej5x+5gU8wl6unAdcqTcGGqHOUPfxX7Y7qxWUyMk500OgwuC/+zdfsuD6NsS64zR
w8j8yB4Mw8/1AmfNsuZoPJQkTEPe6Ktu8G+pLklPdO7e5Ll44Lgq+Z0/HByPF6UVHTMTH8m1n3Jh
vkHWlw1gCGadbORf2UcxTYspMim8+gwu45oNzh1zPza1usera5+t1P7a+O5BV+wCfZAcYNyi3bBq
nWn1XQmbtYlZbV6tTo3guWlJ6rTezHrQRQcT8xFMRqo49aRuE8v2cUagwBKFgzuFVTA02aky5qtt
smtVBzfMgAhdNl89tdy1FjeQKCNta/UG1wQbH5s70UXaMu0vFbkE2zEPCy538lb3sTfdzqo8wLVJ
iMfI5bggGR15NX7Fs3tRXJWZlVEMGT/nFOUF+UnhQmWJW39bR0IeNCi8PeBHHTM/iFA8d+TUas1G
eez83enB79znYM5unNL9GTgMzFwcxqQfe5neeG38xVmp/yAnwGYJyKuwa1KclPGI07UuKJkaU/C1
ZxKZW63McudrMtEyqrDbYVevWLCuZOn95NAvdwW4IuR+UEGh350YSb7aHolSTINkwBixYg5h8+bN
P4Tyz77vsD2V72DvX+kN4g7o64eQS2ifxHR3B3aGOcSFmMKg+9JzTHRUzHlwbVMXCYACONtwbXsl
Gk2lCMUuMOMT/Fdl7T5O1fCUkE/eJLneBqaxGXg6OJc7AnV1TdytmeqfnVHPgQXHh9X9OoyrYzen
j3Wevk34nC7zsflYnLWuJJ6tQz62JYf2ci/INTwWlmTnLQF+tMG9zAEF5QQENwAjYbvy+cYTyEWZ
OA52PpJC3ZC9+j5nNHiWs4Uxflbpl7HFxTmfGDJi6hmZVrnMLAevoKNcxfpksJRuvADhbXGzQxY+
oarGG7VW2RVRi9m+43gpyZoANNhHVvMy6/LMn1iXQzRNm0xpFLDUJDt0IRzE9UoNmod537TZQ2Mx
Y5uWxdm6JKUxVWp+iN9usHc1pkODE5bYN3X2KEZeME9fWa0LQYl+okv6hl3Jqayh94Vk/F0V2C91
oX/oAUXMbfA29uth2CYvPw79Iycg7PvGsy9/yVx0FhLq88LLWCJJhmED4Cletmkt7se+ey8Y/WI+
JEEU+rwaxp3e8+KkEvDXxO2TfV7QPq2yZdtZ5Z3vlPVNAPwnZ7606VN/uMz6/Fsj/KeetxXiIdj1
CRcAEwW6CqB7LyGndtAj0EHB/PWVu6cdkKzjsBGaVG5SbEdDwFCr4RGuiLEO1oRBvB0Ueg0yJ2e8
AUR7ON4jtJ/itXMhKPEPZz4liZ5uNqr1OBVME5QBBr4s56XQL0kcv0lgL60/fomUJLFUi2+lQU5S
C+0dpWFuL3uEiwTe3l44XNeJ5QIJWRM2qGNTgPdnZGuYKsNz5pogfztfsB14jGx0EcvHkdvU8jvp
VMTdvj9WQUFOcY3TNCRxnALQTpxx8tDlaWx1R+GVi+bL9dkxueJz3K1GYuDAEKK3Wjjdxcz5YMPs
is9GjW1DkvAoA1fuc58XAuUdMNLsbrPOe7a1B23KImoCqpznEr8iYTP9qfuDP88dfGQ0hNbOfi2u
qIUWq7hf39gaRwWMjm3v9PjGWsD6seGZybi+Nt7Cm5MOlINdlBoBP5adf7QwzGWzTfEb/b2xcFh3
+vdwrPMr9FyFANt+C9i9/O/I998c+Xr/48j3tfrt+rVLq/qfh7780F+Hvs5nKQJSBp7LgNUPhP/3
oa/z2Vtnt/xP+U7ohvLPqa/7OQy9UPA+uQ5D3iD4c+rrfmYyazvcnUJcvESH/3+mvor/+j/OfNdx
bxhKX/ie9JSrQkbS/zjzHTJZ4WsjWxTWFT7MOUE9l0fl/1gk2FSF0FYG9kWZ0TYX5uNVNn9YuFBV
xfyXqZa9K4d4Z41yH3MzF0QFycA0u8cudqGulZivs6uy+1Ato4iw+Qbn+61VpjvkC+WutFuVhMWU
ZO+Kgxx/b/1Wxq+T374lYYsgnn+Z+wAVi3wB8YnuasDgCs4HgTsAxrcalVtJxH1tCaay3t04pbNV
a/zOJVjtM5QxtvqpqE1Lx7A8iCY9c4TmYc87DqP0VneKoHY5UjfGFvfRj8trIqk//ZbwTEFjOk6O
3dzfhJM+Ox2GQh+zWelim5PNvR851Ozam/+1Vfx7tgo+dvhP/jtbRfOa/osNg+//4/LyPrtcHlDY
+BQAy+ds+7fLyxLBZ6Hs9V9KaiWFI8Q/Xl9KKRoW8WPwN1v9eX056rNve7YfIEoL25Vcr397YP+G
q8JzgtU18aerQvpcoq4grMLhxVEBa8A/X2HNbPcpYvDPtAUxIahr34Ol6dCWiuGhAmwKFO1LKnfz
UFVPmLG7yuvu+xTsfu2mw7axzHKTS29BKk3Lt96P5hPbm+qopYB5SzfKTWLbtxl78l2oJxdIyBc3
EO4JSWn0uVvpFKVfs7+7lmPaPgkBn5a71DdtCTiBrslRlsk45ij7r07ONKybqpditPCmUX8aD627
7ezAefKEbLZjJnOKRlY8g/bNxdgyE4+NB4vdwnS8eG+ma+e7qJfiNq5vdGlh+hrKr3kQgCZYlvC2
jUHUTEUD/j1z0lPRVg+da+dXaGj5Vdl0OdWtp6AG+NJPij7JDljHoDJ8gh5HYFARSPODfoH3nN+P
ubtcR0ZG+Dbj6J1wZnjrizq8TdLpzdZqOvY9gnGVjsO5bCcKKqArbodQAcFWCJ5jbwMqq8GsJdmY
7Vmpwf+uPx9UNXpao4+/HjLUsXOfdObA7CE42GwTj7oZ8hs7d8BxWults1jzTZLFziGco7XmT4fH
ODV1Dr4VPbwjCHoqw9k6/fonHO7WyTgesrjbD3Scg63C6GbRgtBbqKBwm278Zp5vBjeYb+zBl2cT
l3hWLObELSoRbHJ80vMznpZiz7ibFs6psh+8+NodSntE/Z7du5hJ5peZEAQCdjscpKuTL6U10Swj
8dZlg9j3BCwB9whyG9biRedffxmySnKS9mgVu7cZQKLvkx0IsmnY1/1M0WHwmFmlf8XdydunDXUl
6YsXbZy5A/lBZIVo+fow3VBftXgi0IP8+sr2ZhL1q2IkAeBBhWh9mqiAajkpQQmZOiEVjrlD0iUN
0NN4F92wCm7/eDZBWFJ6JvrqbuiU2frt0l/6fWpDsMVcFLaa80i0ROdff2kyKWgFWR+ChyUWWJLl
nTKD9jy3o36YvGPlo5nE6AEXeGp3lWeJHwxpjmD2h9vEeNd55lmnyPNtcCdMAWNnAi+4/kV5lLjp
gs9gANEbS0Y2n/g4MWsKZQRsahJ3sr0ucG+/dz2zsMEwbGuzJzI31Nb1QA0m+hCSbCnfvIrzBEhu
u1PJeSEwdkcws9oMo0evjvSwTuJC4AmKd2m36VXs0ifY9b4+/fGKWDQhjFHY3S91q3adn2Qke/OX
SRbBV2sk72WNwRuhouDmj6+8jOJ3hhpMslbzVEQRc1VrdalS8ZTLjoFS0gp57udwwaZEhFU5HXZ4
udhfpmlSADf++CJc//Vog66zSk1fSn8RtKF4FLV81ETYybj1yR1LdfMSaP87smlN10rxMzD0PI7r
VzIP8q2V5dP/o+rMmtsEti76i6hibODVmmfZiscXyoltZuhmhl9/F/Ktb3hR2Uqi2BJ0nz5n77W3
v7+ql4Uv9dDWl/uDL92rW403w0I1XySFeAwA8PgJIfO5pFbwYxdnvGTIC+c51SyKB1VcyzoBR9UR
aqZVPl6EqYQUP/9NhubIt8KQrnyqynOHf11kHDIJE/n2ip8odMjqSu3ojMGi/8DnC9dMGAFiOO5b
kQ3ErxjylY8o2/gBHBcd69pflhan6P5mUelwwCmqJaBoRNNVYT1rjfsVJSY8P4lR0OiE+dxmwZfI
OVFJexyurq0OIDkw+GOCIVqVbip+zP61bXqIedFVxAYFvzE4tzTsf8aE4X1vdt2hJDBohe8aGAYa
IOxqeILNUK5wQw0nXQJv+H03G1rYx5r9YUGBFe16zsShHpGHCCuSd206sFC+wPFPblrIGaIcjH1V
w5cJsilC2laJW4nOnglkuqqiEaZc4RHN20bB9KBLL1+GjuDojQGqwHqPBnB8ayfmkMw6fNj0Zn2Z
5DQeJmyCsgmrfZY2P/p8k1cOloPf1ZtBXL21yWaye6bCrYoKML4htJ70Qksi3oztGDMpjeUrpxm1
MCy93pqOvTSUBy1ufjBF4G18/bXQl60tzmMd4hQGOZPsS5z1LCA7O5P1BdFIfakG1lS3dKp1K4jU
SiVDXpUSMNuB/Tr3LXKyYQzMRV+H4pZX8tnJm24vB1rybjMqhnv89NjGIk69BDEhs8GgQ6NaEdw3
PXLW1xdeiX7IK6ro1PiM5ju7vNwvPq/AW8iSbIT137RtX0NF8872NQJ9exsm2lTV3NYRwUQIqeCR
NE8WYfReWlmsjCyNRJ2VOcTy4iTs0v5pm2rpY7Bx8bYPJkMxWbvjWlYMUlKbjq2F4m2temk9S4xG
i97Tsd7E1bUBXrJwGOATSTj+CeJpJNWKkULUx8MWWUMJ8MD5Y7umu68VXE0Hp8pOMyDJyUcsRe3Z
mj/XoQOY4gSi2hSByztQDsMjkkZk2G5VnkEVlmdn0rLjaI04pxrrZYjiTwN/+ZtudweJzQUTM03C
VLrGIR0QQdCvI2p4UuOtj3SgphioGSuO1Zdu7vUI0HtEJb+pU8c5k52+r0F5uVb06nglHLOA/jXU
Xo9lru6OXiYDBg2+tS2notgGIlfES3bmMey9f2Us88//90UYQuB3G7MiQgdQEDK8pVkF3dqPSrQK
8zofzQ+YkIejYYbrdKQNKtBJbRIrao8zwGrZDGb/GYmPtiwPIYLEN3+eBnZmbT2ZCX8zzvpkZ+GN
wL3ToT4wzYgCDmlnlVbq3fH5n4DnPOgWcB+4JRbeH/g3nEp2o1aZG5N446f7w/xUMnpqp8nq0a+K
CfeRePMYJ0q6npGFf6vNu+5P5Ql2TNwlQZCa6P1duS9Iu3MbrSFFYGouQ45kFcJlTPsIDZ6Om/Y6
KiTvKAmezML+5N7yxT6cynpXmoVBr7zyqXlsfWvTyyLUbBrXddCDOyQQbhn1rnuCo4es1pF/Qkwx
TMNZ76IqLGkyhpv7ymzMy3ND+mt7SqK8eCV8u11Mozk9+uYYb/Az2h7jtYhD7nPc1Adbw2IRtEWA
dlc3jxO0lWNg1qsBJNaWoqlCemFN11jXPogboH+pBeKrUt1Ct7w5NXzIT6lTiFPZMNejuJGvnpG8
dzY3hNNbxnpIRvWeDPoBfp5zEDkd5DCX3wqo2muM+X5j9IGxQjmCV9IC218EfXaoHWdVCmDWehhB
2fJq40k2ybK3vPRqxWHHfHlkEjFCAKwVBQcG9eg29a1xijTioRN5dtPEefFKQnNVC0ERd3XzhEQm
BcRhpp+Bbe1kpG/72q0/h0GtLebzdOpMBNfIfgbmg18dT5dtFz32AdraYCJZryuYJ4IwqR/jQAWb
Jhw6QC4HRGKoofhCj6PxZAcSPGp5cO7PIl28byfwzXKGuJNY5a1LaFcBz5o4GwdCHlw2Lnx00kU9
Me4rutNQVyUcj5pkgZK3UHnDe0aMNzuCSON9QZ7DfavQ4P4dc87Im8DUqJzapruwLahl3ZkFmdTK
3DGNRU4DFW+b2+i7C/x+18FX7kqjwDzbY2ufXYGosbsr+iCdgyn02hN+b375ekoeXXaEZTa05XPb
sGWosGoPDUPLRWPYzj6asBPPRfP9YWwQbCNPxAnodAyJQWS0PcI+t/Sh0DaFfUagLdeN4bHwlCEN
i7CvjxO7wdf8xdAm9ZtwtFtlw5ljpr6zg6y+WEkC+6zSGWxmRUPRkZCgxkELx2PyNdXND2bD5o9g
b0N6UOOryQdx8kwJXuR/vpo/2H7yosP9+f/9G4yO7crzdpXFqJYZFEGYxSDPFH0Yo/WZPadGxjUj
XhUjmmA96Ih67iW0SZIKQqqClowVLUs5m84Joi4pGTpo3IzEwzqujw5ZPb91ggLa80GdgaxbkdSF
g/63rHQm31mSI/+Mtp9dez6FJkPxY0wes7bImtMF0BqrZCIYZdS6P6Y+bnSRmVe0YgyUTO14/ygL
L0GaXuCZZN3v52iw+0PTmQy65of/81wj5DZO87cIq+nC5lLc91pF70mVp2k+R8a2OHbkrB+zkQ6Q
M/CB3hvdv93uMIlWOnTRKFOwfOb963cTm/esOA8t7HhsYpB8GffZA0EtfWCdglqfzUqlzZiMbyNu
sJWCuaebvrnxpU19EvnhHyIc/hURWEjB/7qmcftRGpxyK9nMRVBKTBNz7FdafnsFOvovrWb3weyD
T5lG8QXgV72qo8xdIYXobmOWTBcHKRZlaNvExh8tG3PyeTBb3gvH+Ts3BXpaM1IrZeMsnLZtrjh4
42MFBLcaa6FWGULjMZK7Cqw/GGHNRUhVbdGslI9p0MXbgLymBXry+pwOzuq38po/Q9y8v0/duwl4
VEsoVKk4NCEWS6u1wqcwzD+6ofngg+uPWhNXt8Dymy1OFGTRuG1vkyGqm9e0i6RFvE8ZVD7pukQJ
XJPNMfipj8KOH6NxM85ervGH2bvBkUBHFtC1R9hh2YMYSPIi0id/Yn4RLjA5EeHhD/LdzdLxoupJ
rPsQ73vrogHuSNfU0by/55a1CzRT3GjfsVk7aRletTLLiImkiz/THapzhtMCCavzL8jmRPvUbZ6L
omBt134S3x/fOkXcEc3XNWShYecFxUs56eGBABYu67qJcLV1UNwigFxvtlaebXQQhYUl0i6QMN8r
aCtD6+9LcrruNXcEtJIsRFAiBZPdzaQJfT+a2vcYhtlGR7a9Ho2aQ3NbEdfeJ5eka8CDDhDPyB0a
lzW073U4wM22UNZA/4v8Zq96JO+tRaINEQCxCOtHTN7dRUOBl+ZCLnNkL3J8KkT3ydiDcJ0Wv7FB
oYpnAzoM3hzPuHlaeatD41k3yRJoKKMfnB8X5kUSha+RndzyJHmWDuZSj2GXwPkwTQhqfRSScc5x
366fkAw6ULEWpu0ekgjmhKfje4uqpzpKLERxIymiKyj7Z9JRLCKSSLiBAhpJta/JtB2r5BkwlLeM
rUpATIbWB6fCT7xnvXSevErXsAKYEBIr8p9AjhBFcyRkGGZV36IxVRglpA9/Tx/rpe7XCB2HZAPa
ZgaWqPaAOG6FQSN4J/5rCW73h5OEjY+bDjDw979BLmDu1nAU09h3T1PPabax3Ie2walioc0/Zeqf
Eef5Sa8QpNnjh8tw+Ch08KZ9cmwjaE6TPPsgq1aYgZbZ6JibwJjgAKYW8OTBfLQG9xwLJrpRhvxH
tusipx1V5AYQxgFcvJxhvCECek+gLyzRbYkEjQh+MHtrqjHbxi1JTUlgPNFW4eoIxCtRp5z5jbrZ
uUWv3Wo7/YgnoqmicXoJZw6+WaTrAJLYvvW0cIu6QOWBfgG0ZFw6Tf+sHXiNwObWLRDtXTAyPdLL
pD15IUmkimTLuoyOAHOjo6LdNihD7npuQOJyAN+kiL1ojq3sf5lW4vuuEWwJdruGrrcl/tSVVxxa
LNYlsPJn7B6rqfUfMSr6X3V5yTD0u+0oLkXOTeRU5HVqs+zUbDeDlpA3UNBIqUIGkUbrLRJreMww
XS8TYDQcWvUHZEMaGIYnz5hl1RjEF60cdkwpWnxMQb60CAbufIWeqIROl2bEVcWd95jFCB+8IgUP
CmrbiacntNHMI4MAAUy1c9yoghqGBV8N5iuAVudP6k3O2magj4LSRm0LweBBjbl/ggqKm3YfKkGa
oLQMkP4oqJ0KaDK9K4wFVoEre/jhjPGTJGgFJx+NiylHZp0zlj5gDTJ63LKakgdGmweV2CQPBIhj
kBRbBrJl0MycRMbyzLB630ljlWQBZ1oZbCiH48cs3deFX+x0HREkHM1yEdECYVBroQVqentTyY4K
p9TL02gckd8WB5XLae8ZvCMTmS5gQLJtRvxuhYOElJeBsIE5Z2pMxnLXBRVDUPcHxlW7iAGXbNB6
2KilojfpNT9Ejk0lyHq9fEIRwUw6RyqL/IGknWCZ0OhzrZe2r8KVrBAEsZTvB6daCTHhyHdp9Zm6
ta2RpWV9c/AbbQm1EHpQQJXPukA/uTBu2PiWgR/Xt8KMP8oI0KtfE2Tj8mevVQUfsE73Zliap7aT
Fz3Ur65rfulyFr/k53FsyH5JtQzkcv4EiaJdt5oq9lNYEd+tMUam6UYL2aWVZeXd3nX7c9hkx9QK
nJ3mextLmP0eT+FmStBnhV73jy2KeXxvXpyhvnl9bBzIbVnZETiqwv1gzsoJciqNxVNcjnvdiLSP
vK95f+EukbSogEzodCtG4e47vX+jY58t0Z++a7qrDhLUWEeMj2UQI6FsZVNUlikvvq8n81xW0xvM
/eeAtLL5PUBrl76O5vijdFJyVYSUacyaC/KKHyv3klNhAXSSNLZOXWg+Ohw96INoMVI5Iyv8M6D2
6piCQKHZme3oxu6sEr9w7dvmZrJIeA4bL3yyr2PNZCGOkQtIJvcP/uhckF4mi770tI0tiaeFK48o
aMI2Tmq8V4NYQI1+q6Sc1pH/EhnmuZo4J+QuKGmDeN02/0ogkljl7GwwuQywcxIGCbiZGxY51TBg
Vsq4NAEwUC5i4BCR+Ury12vVYHZ2CS8KLWb9VZL/TK3tLaqSrnSjsO3b5tSvWjRm9NY686EevYA+
dKbty17iBQpI1+7Hn1KEB/qBuKRcUoIt7ZyMgbEZhj454D/UKVxRg5orPItwN9Uk172CEmMG8sOq
AC8YJO4ivKGZG5hIVTJOpz2SzLJU49sILCayIfJa/py/5KMvzKPqilBn3EyFfex6gQFOa/eGszMr
l32yNRRlMT74RuF90ar0i349KnygJ2s5kUufWEJewSieqXX/5tCPqNDm/KNLOtdSsYZtXdVdeNCd
fgAy0Mm1Ba2NbR1npY5aQVQ+RPDSPo7E0tEWcZeV0ROGCmzj0rl/+gmMhJWZz7zcawFHbmdQ5nA0
HIyV1MGixAjxTzmV88Js0BePhMshnij+sqR8KsSxVF1wZEarXWgsKJgmuu/JVt89JEnIuVD4msTl
Gm42Zm2WH2ryjwGHNtP108slq1K6+Wm2zqBqPGghvo2MUUNe1Vz63gdTtjl00/4Oh0LAtjVyXAHO
NfQgEY2x+Y7+WNLbqU3+qVc8gBB5TWBcbJR8Vmg4Xsh2/rboja2rQG0su2ovpSzsNe/Zt0KG6JbB
m94b/o6b5FkYqtyDlecwA+9+QWGNl4v5VipyPFslMXfIuFkmyF+B1ZIu7Y4gPXArBqiDdSCm5AHH
c7q0oLx6iia5ZX4Lx/jXmgMNCFo56IWIlRLWnpQEj3D2gGAbUuujEnRlHqY4avvqhP3/j1LDxcdW
C+o7G5djiyI+7748FzVZK9KnuhwQMRHMqOKHIoRggDLVWhpQRJ7rEJSBFI9QYzjw5BodVyzNoGmh
rueLCEVI2QDDab3M2zveoB7YM+hgtjLeaSHR8X7ZPcXRN9k7nBy8bSSGBjYxcXyB995FdA7kQMOP
ZRlljySPd1LBMoAfsAPtoZPOh1a76bINZ7SLkfb+ziOb1quidraekehUYOFDzYVpTTTB1Xbrja2J
ejNHavqRoLIL9PS5t65Y9Np9IclXi4yaAVoSrOtodhGSHjoKy/6wQVVChbf+JW4qsX3pZ9JCkNID
0q2TYJUzU8TlAKO8zdWHoPDEm0yEsBvzK0sH/Zbj1eQtDINNDoGOaqncxZE7cTih6W3PZrq8uKCQ
1hZ5B1oE4hfB0dwJnWb5RE6EV6fEvVQH4NWmOQOSPFly9TBEts4xGtl4RdeDD0vlUUh1HPJsh4cI
p1AXnhIREA9BAzMLm/xRj7N95OAdlubIfZR3WwGqBNRGJU8BKkDuvf59IuVmVRrYakIb8aerwk83
cVlKQA8FRk2+lWE96A6hR5nMI7SmkDoqOTV7Sd40XXn/fQDSf+HTPPqVgtnXE2YZOxtvytVewPvG
XJnvfD3FIekiRQ7Ka/DLvy7Rpg3qbLv6Epo2ae2ePy5w1OFzS76ItFHXeJBrmY4erYIKaZ+WZAt8
PdGcNfYUaN4/LDOA0gpabBkljxuoFhhM86hFHr3MHDt4AieXuGzf5N85YNAdgjwrd8ZLQX1jrjG+
zbVSXkco8/pGckxUaORC8Or+2DxMJlFlOtA0wWeJJ9Bf+SZNOemNS+pUe+dypibJzNuG6d9ITNWa
6QEd2zRY5rF1xmnkLrTBmagOcC+38PutGauaNtyxHBFziwxgjzMlKjW92tsA4oYxT/ZmFHJyMQnW
cqAW8EPoyWbKUyaE4rXSrR8Y2ou0sq9dhv0+CZJzFGvM0OlPSIn/AE7YQjjqBqURwl027YxKvmoU
SBjzMJfthKH9RCNmSbPG8e94hB+bTv0FA7kmFSeI93qFoR+J+pE5Mk2bITAPkBqHY29q7YM2b4yT
Y7Hn8lCMYX8ICSme7BSDEmSZ+9NDktq7dOqeUbVYV2u2tDoBDCStYO57f670NkIK1JORQ8Gg6Y2D
MFigvR3hQpmJe2LWT70yRZxb+U7qERFyKbp/rc7K0/1hSlvCz22gzqEpN6UHbCdsbf0JwGa9F3P2
4P1b10QEazHiKuP+OmWe+Somt1jRv6CDhT6dqsvtVikKu4fMLBmoFzHTZ8w2kipzH3ics6Ef0qfT
WHHsBPlBVvb5YQIgxU+ve+GBiN9o0ckhPU5Egu2kgdE2shEDSScx+NZbtwSeLA0nIv2hySQUzNJa
BfNEuyq74CBluPp9Ob9BVZAOcQVnfuheXUgKGItAGgPc6hIvv9opWUC+ZpkLr/dCYpHINQBLzzZN
pME8gY7meRqZdh9mPrpoewE+Mv8DDxko+U67W+PQY/UnC8RDEdr3FMCnNPdBnPeILZXvJE+0Nx9F
VVnE6Gbpkzc1rFdub6cnu0vGa1a174hOnZuPPf7JDMB+AhNuXDQG/Vg9grwiRgQuJjf+2u2leq8w
MzklHI0wug9+2onSzqq3A5GeV4rqVYTqCR6M5h8EPptOcl67P0StdwhLZFVzjyg0RbjXSQADut28
hXqY/+1xW0NEt5+DBinx4AWzhuMhJvxg99s2Rf/JdlWHK4pn95TMD57WZQcVyq0apHswJ33mfzn2
TZu1Gn0cbDtwvsdxnoD5oT2T15NF0sM2uF+F95cw55ww0BAjUZr0hfsybPn0PPxyHTWd41cY0wPH
OeCoyNFmOh6GCGqWYA2RztiXNY6m+0MaTlJiO8T/XqvIpDFNK2Bp06ImUwpFxBISEFYypAx0XRig
E9ODIRCFyblohuA8KlNwmoTLmc3agnFU6CNE+2XFWr/2aE80hZkdM5fQc0NMhOsOm9wZWcQjh6yo
oh7B2LnSX95f8f6AVY85cFBRaCkjCxga+vrRh6jAJZMcBsxEuemc7MZsCR/GNB1KL8OAaFS3JG4m
WEnzqzc+J1e8r+syDYxbGAT0BnR3smFocB0J6Qeonvl5fT3AG3/vLmU2nK/7+44HtDrW63a0yG+2
5aHUIS2IWRcy0XeEeDLsCxcRCQcdtq4sWPdjoS6yxlJmu8XcmgZcyGwlXkUOSdpjf1PYt8hIUJfA
NzriLvG0NmMx1HAS8nSZ9/0/P2HKPeqCuzWs/YMNqumh9VS3R2L3L2wrAHazcHnI53axGsW6cOrq
kTyYbdAUzomgCxgl9189iyVcR879B6mLt/vdkN4Z6EzTF9iljIOV2garJV/JaBjXrQ98EnQqKXb2
v/v/AjCsP4XurphVRmoWHXGoSY9lVz39rpYNtrGc/El+2P6/DyE40qQ0koM2TvxhmlKqhA027hZ1
bl3RqP79Kgmtfetmq/tncL9c7h9EiWaC9CExGri1OccpGnNFOl+Ogs6U38EvEeRsre93YeM4E/ux
0ZiXKsqRIUr77M0PnaKIEh7ufNuzHvEk9dtcpO2B6RjdbdN69XokmYPV2qe8tr9NndAgJgTxtk1y
l4Feqp2o1wmRtmgsTeSfbWjkjsROFPhhCEHsak8sZVKSSUzPus5m7BfKmc394qCbx3R/n3B8IelH
XLKGRmDDRIf3SF9GjS4QVpIRXST5hpWq+CxcSDoDwi3SEWlfjtmYEg1UlHsPks9v45Zy9Nj0zGju
yy4HOnJW7h1drxq+Uy3KN/BkACY3GRomTM2RX9rXmo0Gt+xj101yiyjO594kgCss8xZnv8BmoRJ9
a+QF2VRckMDOc0HVxuUrkbvtOpLDdgAGinM7j//jop3JnjgEmlpu8CB6z8gunpBH5GQtErl2nw11
gXrrDZtjmKUPuGRngc7vZlJjFtkbyoe4Z5s2Ww0+Ct9BbVYhUftKgltUB822N1JCI3WD8MmSE3bT
RSHF1tx5Hufm9+BIgiJtET2WOwWM/aShEz/6Kh5/dWx3LZTsBqJuKyIOe9RiImKYcxcRSFefIT0s
z0wjv0Msqa+/t7w3AIlMki/4QOOHLgrmboAflr9THt/E1n5XNVnzTKuzrGsadUedDzTJUu3VvEvI
RFR8QShcO66ePaG+Rd7Cd2FPaZ50DtIbBm/P0EXR6fvwQfVpoJU+nByhiTWOBQ+UurHs7M587oV7
ue+WyFgwY/HPZJ4MGx2hLYRIFCz3HRMi+XACEYpFWzOhqg99DGTWMj984ZJGjrH3XhD0FpXefYm4
3zAEf0AfwXsFBwCn6H2Vuz9M4Zgvu5ZtQ8QYWiCSy800Mx4HM38CQdj9C53yKRzoxJkTOeORjTOu
SdEyQ4S7v/7kg6mwbJIcjbpPN4Fdku8y12RjTRMcHfK44U38a9dMNXSkVUaWOLu2squX3o02ccqw
cO7tm1VyFU7IPo53BoQgkSlx9vsrg/jst2Y7fv6uZYYDGJL5NYQrNmSix5pti1M7sQPYNp7M3su4
e5zGtv/HsXlt2e3wfFcV4Xz0yAljivavilEVeClNIz6RbtyxlPm7vhbk5pTBjxFmzYvjahQqOUNn
pyIroOg4BXg+8Y5JTzoP+hQ0nLBOSGOt85Elpxv3hsXheFAQ/GKr3zQcnFeGty8YWB/bhsy7IKtu
mmkgVxt13q64Y+1tSE/a9BOJo+Q2adHabaxqrxmQ/0FroKuuMhZgp0foFBLJOl9e8YCUKHH9nTGj
l9uIhClgPuUmSFHEqBCQZGg5qCgdj9Q4Ei4XZR5Ma0/p+qbGO9io8u99nNT2gPccoH9DXHK2gn7F
BoIDdut1qXurLFIItUrdQKfChiAbu5/1VmTXfqaxsI6W0d1w0DMj1rvqMR0jouBtrVqTuPymGhAe
Bb1rJlNvOdxtSqsm3Rbzt9B4biPdl9P9Z0iFeEtHkR4KT7zfB9224cmT1Y3M18v4s7TtEbNIMcAd
DD7vkzpBjb7spMcpgj7Sta+wYvqCJkOsXHUuvKCCLGAxbwgN59whNWDY6dEzB9uNEsIpnf9q6AwG
kbSyzK2Wj385iVto0FoylayedbIaTl43dagIdZ/4VIFTcGj/Ci2ctppDv6tSs+XJAlZGGCZLVADx
nvQNSoLYy4a1ja9w0ZAJgDBEwpL0z7+LZYTEt8/+0JGYUdBUqSWESab3rG9en0frXnblOfjLT23s
xzrqLnfFY5LYqJyY9GwSOlYnP8kR6tlwHzQ3Ci+itP8ZdD5e6ZnYu6onSiPy/H2rCWsXm/pLb3tP
xtQmX1oePstAZC85dLC1683wB8PFeW36Wz0p5H+rINtsqqs+vgZ9Er+h46f8YxgL7A9n+2juXDhS
NMB6e30fe7Oa+EuX/MVV3xsaYorsfB/83R/IuBlOvPy+CuJgCc76Kpo23ttNwJofj8/RlE+fOtqb
h1aDozEicljTfCyeRNv/qSddvhsyO9cJhb3X04035hkwDihm5qkDoCOOb/AqmV9GTQi1J54OiUeo
I4xAea369/tRA/Fze4VXq19Jn8SziTblmBrKOOYaTO67UNrPwViPIVlkaMVOZmO6J+VSSIrWJEmE
kLf94LaYGIdLUXEWtoLZYqFoHbb5rIsMk+6h9oxLAMLFHYOfMLRQNWieeW1J5up1cG9V2TAZQXoT
6NgOIzd6AQdobjle0xP220drHle5zOjrSiMpMOu+GbNruirOXYglowsgoGtqZ4VudnXCJ2H4NGaZ
7QRefzXgzN2GbO1oGippiOMlto5LnbG0IqIB5wQQOa9Lehm0X5K4rDf1CGkFeM4CKwuHbKblSD2z
eJkJFS/7wP9EGQ2ywReHPM+8rWAkqskTXmKf89du9HuTflZ6KmKSncTwRv2hr1PPP3GlWZvQbbCE
IRF+QF/HaijKrV3QfyE4LAMvuBg8BFycUT8bkiKWkW1+1231Q66av9ET0ugG4rJQ2i2iAF0Rk4O/
YtI2Xee626Tu6NFG3ntL+bob4vRgWiCE0YtiQE/ltrA6YNAuHclGhotGtrCaBToPBmfLOIhvKov2
VM/YZs19hxZRn+KBht5nnUMqRDq9MTKv3kCnQpBM5xlwUH7MKM0Q/33bgfJQyE8CLhUMeQX/Nvn2
DPiqoWFcG3+E2cjZ37G1btPHfryAfFXZ6lTfbNMcdnxW78oxgge7q5KdJ/td22F/l1o467NfcyfR
jo7EWFM04QXpszanETLT2blB+5kPtNo7XElUmmTqVKjtaXV78zJNF0RO32FWjQsdly4I3mTL7KVa
VoreNR7S9Zjqxi5zFaw36zaSOECHigzzYKdZNUziJNwmFRyUIKH/AKDuXPaAOqx5po+jsu9JIULt
SVWATWE9uJq9QkeUrZFac18L3JjcBWNPukOnOxsbgQkMC/3QtcPnNKfIQDGc+wMEB3J1P+jeeKgq
w14lHh9wImn7sY7SbUTWnPC+Y0Fq21VgyRl+m/HRYIbQ54t24i2KgP+YiTqOkX8Tha3AmmgrTkVo
lqLpoxH4kXoQMuAIb6YmNhaF7+Cq66hv6GONpEfJhkFjmM3x6Uwxzpw5om2egyoJ7ece88Mir/m/
SlLtMJMwUvAacSKxkgsoSdsPRCvBosaU8OBXzlInnGxXEImA2d1TwdaRMRM0O3/kmL6yCxO5YFpg
BfdpSffZOu1TVDOAHhEWOi/xiIUnmNUKjFmbuv7KQoK1+y5AeZ7Sqm5UvwdPdfUbfzWAvUlpu8GG
635QRD82BYPDkLDRBwa3V7Z41p4i+asc9XaYOvEOEBxfejzn5yb+yizi8dDWjzZArFqMW1kV6wRD
5tgJVMRQ6uASPXczmVxHimFMrHfQ6ic6lv4IFQsEJxUThpgMAJITbnrXVIs+b18bx35uE8VdNm8b
aY7UFnf1FpUppkzObiTiLJTVErA3WcieHfHpJVCZcp9pi9E/YM6G6UJ2zqYrP/tqwp9LZ9dTZDSl
aWaDjBhxiU4pKePjks9fdvqSTjBNDByqmzDU4EkYm6aqtP1YOt/TNK3Nkrkyi84EYnJlTxhdfYfA
kvIXVZr98ekNrmyZvrRcSCtQ1gfXwQXHFf1iS5YnArhcZuk694PtbhCOnfGeq5XmBMPajRDSVzqo
xPk75NgXpZiwm2WNTopMHmWTGu867ZZSY1eM9aeuM+srQCMxsMTXAhTV+jPVmOYYYBWQUOlMYwsk
9hXWj9gNwvbXpIOlf/uwOQWIGA6GaE5+Xz2VnV7sqXDh5DHGvmFTp6ZS0ZFypnoAaPVXJykoMXzS
oHuQe8gawH42NCcrzz5aBSdoeF7DqhfmC7ESS4gUPTo0j9kAyaVhdNHq9IPRNBd73qtlpQ3kV2Qf
CF9ZOusIYsfY3uKJuKHU9K92ZXwD40rXvh+DqCmgTsjyLYpQ+yHV2oO+T9qC0917D2VBxfkP185I
GgB9xgT3jNO2QKqLbM/9ei2NXKwndSmzulvFHMgemIpOTJmagyZTiDUaIyhGWTxJJkE14m0ODLHz
IJHYcYJggePNwiO34SGmlzeWAcR1M3/n15qDUpnklH5xA+9WIoJzFnUPmiRPzOGB5r12EMULEk13
pXJuSzMJ14JEKkCOjUt4zqHjdeoWAaeWrqwufRpkTBSzSSOnNou1xDv9gOQHT0PAdKs5J6hnHwTC
WBgrAMKVhf06B6rHSVFALAvqBxWRKS6oJOcb6RklQkIpFD5l7EvskZBLS5YIATeyVCDUFBQxkgHs
qzsgkPBp1yECaxdk+sii1pa5j4CPQSZ4yOxz6PRPq68Mws2Pjgq1pY7keOf62r7RV6XjNyvNgzWo
SHGmvYPcNVYlTvS8iZkkxyjjRkIewN4gCtzUHbswEfVyUN2h8nqmpD+Nwyx0MBj9J/9h7LyW5Fay
LPsrY/2OHgDuUGbd/RBaphZkvsCSClo69NfPAvJWFcnqYZXZtbCMVJcZAbgfP2fvtTuS5shvJT8z
OXHIJBIzmr45RGPcqqJmK8UGaoxRBds/wkHn3xRm8ASFN2Gg7t7o5qHRrR+qD/vtKPutVwCgmTTz
UXXOZRa0gZ0i1IWoHwZ9LsmtC8gE+biomXS4BecdkQxrB9bTuYR+pcm7CYbwtgGszxQn5HppsDT4
mraiVhVcJu2sy5IsZMIgPKKlS2Pcgf5ssPnouxzwUk4uy1H13VcZ+Nleyi08iB2Z5d8T14wwViGt
Zu2/cXiJchcY7OABD9QQ2OZR3q8BMxw5BmgUT2axaR7G0MBU3782Ge5AnTt4AxKEnnnPd8iJtkX8
lJNKfczA3iSt+ci8x9goNZNQtWJl94ASTNhB2ph9wgz3LathOzuIw4i1CMECoh9EDgiz1I/RXLym
RsEJedZ6ZYKZjuG4exKuT02ZODstAh7JBM+oyZbpslODLqMBjbhhqsnN6NHsCeop2pim8V5Y2Uud
o1knWBV8urd3rcE5Zi1iZK8hpLQgkQcRtRLjEW1zuBurqz1YB95nBCSlf0ErPFHDGneTggpdRt2m
V/n0zcekhQL0GQgfi7S6FLFFkFEx0+lQFq3sCky2Nuu78xflozeLk9eglreun1kbuugHGMvP2ki7
CVfcWwcXWJFHYrjEVJD4sy4tslLacNOlKUhMIyKq3uef4TrYHl0tAqGNyG4KkGxTPoWx/s7CTixk
/4ynHHPAANYEOCZiIP44O8EQ2DN6JLYlEw+MUZJRuzcGn3Gyf+844KI7MGTAtLbCSJn4DM/KVsGd
a4vbVh2awQpfsNWsIVm7az1y0fUw9d+NINFiVXxrzUsfw7MgmAnYbAVVJO9gA8lJu2KGc1mRLCIF
h+isB9NFAf3IdJ0ksXh4dyAS1I5r81MaMrMiufXGz6knb1OTRNPe1EmDQRa4d6LqjdWOqajWp6c6
0d+YXLQbQiRnChvdkDGadgV8CpVXzxlGWNfqmkvasqLR2SWvi/MSryZNGTez79POuwzMqE1dfhZ6
6e6DaWJ+BYvMQnLPohQ229pTNqFT9rYs1NV30WfYWv9uZuGZlrRBurPrzkLQrcDPcsTQeAv8aDwl
Y3ff60xX0VdTitLeWAEf45wgtWpbMYXXq7syhS1K5DRI7KhjdBFMa2OozCuEdDJEDCjjhSZvyjzr
LzUTXzalKYyTzeAU3zSX9xuapNolAU3nRNmnrGuhRMhk2BjKKQCMFO+SIBleNiaJQSkeBj386vvE
ROtJMx0iTRIUXhxLiaRusiLeU+y2q14jDq/oijfPqFosKglpr+Q5s2ThuZW4DGVGBpQZ1KsIttde
zrroSbvJOdIcRvhvmvk6lAOXdt+vpPIijmRi3EDmM+fceeam3iH0u0s0Va9+QsyC0zm7NpDU1HOP
h8ndnRjdszRAl0WauAVIA4oOktI6cn4MXlehHmK1mno7WhMTRKRhaOy6CblzrlfUWh68OtOK+4N3
r6oSsSM/WRBXRjrJqk0HEkAEqibA1gX0U0YDIbe/5MDmQSuAAMhDT50ESg4n2DH6Fk0N40pjqDdK
t8/IReSOnBrW7AyZPbIZ5IAxNF6UC+sw81EVgXCbGGpgEBs2DStf1eJ8lAg+wM+yQ6cUIu0mpT2H
aOjIeS1aaYyMVStz4nJOve7WR89sWRLZHTIWnDDvvxpePC86p7iBbZxNTMppNJOvwZmIs0BnOFC9
jSHdCEeDOi8DfI3ej2Hwtv3AneoSC2V74lkXBH+NTfRkjcWTryTkIPuQKjyUOTVkHhwrUl4GckAR
q0z9TmP6L1BCRL1/G9jZaqiDt4kTc1tm1yrkG6JiNrpUKJf8T2wEyTotYbeFWnkyCjIXbb+7G5uS
SnhQCHvYArme97Su0k1huvahfmk547g5yXsxkTbgxGegNbLkbe4brEb0ORn7tjYmkf4Lsb9U/9NI
CG0Jz20W0Pu5AEesPToGPuJxCGcIzZ3GGXNGD+snu6GybhRYP9PiYrcN6lnn3eB4tsKUbp/b9uTC
OSfFxP5UewatxwprNioFpjMrMXrlbhRY4Tk5BNs4ZyUk5vSY2QEhP27zljfNs5M5c3+PKJFOdJ/8
soEFZZN+7UKrEh2p4Np7Z9otyjAGZs4a1i6wl9FkBe9wfZf0Jnd51yIIIah1RxqqqwPDQzj5w6Rw
IJRDZud5LT4PWUiJWT6G8+G8wYheEah8BzU2BWuqHcyx1c8tItaPh3IwzwiOkFVkpglp+N0nlIXy
T55zu7dW4OH8bRfmLogN+w6vx5cAJgkENEIa+pBAcD21wXlx+dfDvqvp2xnugyenK+1WcqyaIAEu
LnHoumMCFi4br9Q023zdheySXZd4mzGmiCly0IIkE+2KiKQ/LaTBmMJj21a1S4mg0HTVCkJ3ob56
CVqBivbeSpndgSnP126upWut/OR7pXaOnAKjqkd3SbZibVoE9pRpsOkqep7MO9eGUvjJiXPeNoQB
0+mcrp3LKFdwKrUK9RL5UwCk9DEe5b2K82cHmuEqg5TgJCa03XF47mKMn12jk5dnZQre+ZwXYLe4
L8LvAubZlpZYT4Qa8dEjwVdW4dEndcSVwctII2Dif5G3TwrAeBrk6jb3hi9Jlzp7t4BpVlTdV+ai
g+vmO3il+lYaFj0Eo0DhE2XHAMcSfLKpOobRN0NjhBtG+j7LCmdr5wdYb/m2UOhqhJYk0Ds30Uhr
Y/TS+6hDAKbLCqV7/aSayr31xMAuxInGq7stzs4HgwE6ooJdxkAXnBU9Qu4zWgKIxhsTFKUfcG1y
V2D7j1AaREgeDcl5uXxKhpp5a2q3vFXyu+eAWfLtIbhNUVFSwtWYcJP0e2tOal/E8XTsrG5nN/Li
ldFjXQ7RpiqNp7DZ5Q3A3fiGYTkUMq168JL0OVZ3EDazu7LlPeUq2WpGnnyyNFpL0qG6znBieADL
YCmSxBylQK/Ip5+3boPpeTGs5Ni/krA+7aws5T3A9sSEh3TFKBdbEjTI1h7tH1b42ERXQli/SyBu
iFKJBgldi75e/TwFqT7fpWzBsZ2COy53VNvN0VfuJyzZ7ChIQ8GP71qjr0+xvm9iTeEENVqURvm7
mIj8MEavvZZQIRViH0KHAGH4U3vPOSWqyCtQFb8mNyj/fCv/MaU4uOOIHNyu+AT6AgFqoKES5Jsn
mqFeKw9eU+Ca6wPjpeTguvNHa1o3sjjWmf+mkUawThN6lzm9c/+x63Pz1AtG32JdWeN4ICLSXtsV
66XXPvi+P+1rK8+3BoFEO3YE3EnfI3s71QZGbMItV0A9zG0rkXt1eO37cIBWfkxPY2nfRWX64gir
OiRe/pa24bTSBH7PJIjardMGLFjdWW85PdCe/xKF7QE1fL4pJsauPqO4MatwurLebYsklEhGkm9T
TbpB3uPcJYqX4ElvqB/wgUJKi+LDRNrIc1YM+O/04QfkTeNKrHO30yCUM6YhLHwKOcINcQ/jM4F6
BxjyfWA2R2lCR1X3kxVwO6y+Zq3fpidiwpz7bgBxkKICils6kO3wXSuNU9iDidQ11W4C53M0tF+V
eCNrEyBlvxky2vxsovu+9D43HvDp8Lk33JFoPnznmXc7sDGuIiURLrzELRExjXEYGL4Z7F/ONN6Q
kPaeQjFppipdK4ZcrhB7WGXY8gbvDjzNlVHoykbyS1ovR+WJ7sCYoUoEqljTEEIM+WXIHw1l+ndo
D+eGL1KPMhekMusW2U7iyBA7vC1N9+xb8gfXY/UUFk2ztwRnr1hMV8aqBRyy0LHeayt5AXZe99Ow
FblID32cbkkU5kw8tvmh7BsHgRDkMlXRO9RrzpS8tC8c3gys1vWqqtABS4UwLpHULkyX7xoTrxDB
1yc7z6djC1PdtrD7uSWgho5f5OyrVn+ahvSBNbjCqWOHO08ExE90448BwajpIBeAucgbxVobTvTq
eqXZ21hEnJ5n/LZEC5z584Y+EduBGh9i5tZoi5K+eoN2LghPstMuHH73pm2uDGTWBxLQyAWIgp6g
aqfZhyN/DkXtsZHUMKkHxxDwK0mczjNeAB8R5Sb0cVq3fMHnrp3FoDcm7rldcBdqnnc0S1vswKfG
u6qejvGgXHwsK1pNX5TiFOwyzyKlAl5kVbC3ZA4XRWfuKondr1ar1hrdtbKwQlipIgA6iMeDY48K
djwpAGPB26lV5LXU3p7ji0buELpW6c2pvFpfMEoKN7pHI9AjcVbX6DFqY3kf5R4IOmqJNn3Wofsb
3fRYxd1eTjsNG91aZMOzOcLdx5COlR80Sh/SUehsrkTEuxhy2ldU/LNyuXqLGH3g/XTk0bKrx0p7
gs3wSZP+C2gInCAgGosieUyrymBJDeiZeJiFcTnCA5hswNLVvfS191xoCqKMe2OKzEDWQSBBXiVE
81mzmb1y2fcrsVdl9N7xWmmOQgWd3oU5uNgqvHEbcuYsf3pzjmXv3pYpIfdhys1MhD1NLVvue5Gq
tQZnExQoaWwUUmun6d7bALy6VfQzL78oyKgJn4NkfOsRGXON8pmGo5jS3B/N9zrjbD8I7xNz0M+4
pDNB7Z9P9hsa4a3r0YIgL+rbIU9utIBXBXEeoNPqm+1BfbGK8gkz7QvTIFoXtGy5KIc1h5m9r0bJ
uc3lnSuRSyz2ULD6UII9eVwco2xDGt2wdoCkHTsvilYBbUA/Tg4hacZG46hzUMPi/UASaezBWREC
PsQtjDNjZAK3PNRMIzxsbQe2BE7n/WifK+jML7TPr6zy8T2yOE4GKMbRkujYhSME4zNlQYSedRrx
IWicGh8tK2a7GJIbEJQWm0ZPyqbtCy40+qdFT3kRhDI5Nl3lkmGK8GJ5KhkI0RdJNMDU1grmP5YJ
pWVXo9CHM2GEyc6xzIA1m0upRu9NWmXErYeqnGBs+VYQe7KJTKO7MgMO9iRqnb3JVA9Tw1pu5yUt
JBcymoUjnM6Lg97Sl/E8ZNrldTveDyr6gqwuumtJDVt7eeZcBh/GsOWuNdItTi5Ih9uP0bEs4xuf
GuocCbaVeOoJIzKbGyXyXUJc2gMJk/l+XrfAQDOsbiz+j0kZoeWpR5yN8/g5iLoXsEzIvKfwVoTY
VFiPyi1rGTyYgODd3NopdHxV2o1vhSTrW0Rwr4EYg/yYMp6K5Ae9vexpqU2LUplArEKXo4TVHfQx
jzd2NkkEgbSN7Oyr6TMO0APGfF5+rVrXOs4vEld3fVwASSGUZkJ1xtlenvvVhv0Pt/38kVZMF2dQ
NHuz6DOO1f7EyAnBcDLd+q4/vvkIvDZ2/8OyM+sCITw/hu2QHashcK6OI3E6KjpVZoWmdXJj1qTC
UO3xA7pCPatvbMEwyAi96LaaDVhdzMl20vziYSSGHJW1O72nOvWgjN3xbgpO3Txpp1ludXF7NVyN
Kd8sN23nPE2nRPz68bs1TpP0Ei+RYb613WjfeXpnn/ywMejs8gf8BH37i632c0Kd+Sur8IOkZknL
smxJTp1j/8YqrAoJg0J43w2PMHsOi6ciNBjb5ta5j6V97Kb0cwysC/CqeIqR7Gwt5FTARQLKkg/V
zaI2yvDCYz0cLrHL+MxRIj6CwQ/vudNJ6JZIsvx7/A791rVzkNitlR3/xR8CeO43JJztQv61CeK1
dWdBQv4MXXTtjs25mNDKVXAFIYbvzax6CBttW4Ks29LCqo6zXF8vgie3aoMZA/YDvnSEcQboCwUh
h0wED7lFeex3FPkQCtjWbPNWi7TzEAZ/BT5+APf+l9fegV/56z/ZdqSwdFf3JFoDR/+NYtdjZw7C
CoCvlc7SW5nJbJ9UWb5XKf38BAvQ57oxj+6oCRzlSXDMJyO5Fj1xWswtTTy2tGv2hV0OSCZT/xQ4
9Dtyy3hUTnzKZkkMkj/UkK559mb19fJQliFZ2eRqZK7vn9j6uhtcA3RFwW2uEoeeAGyJmsylyd64
TvIY6nB8PWkDgZ2VKDJm9qJ7oIYaqV/U/LB8ZDfiTQC5gL0jaTqBDrvSim7XxCMM+9EHbpVTOE/0
p++YqOKKcB25D6wJ/YJ03E952/ORFt5Wjla/zmtQqMrisVHa2U8j9Jp2jKlIJ9Fvwgh+k4T9cBgI
G1+VJXowBDXcieYLXW3tjGAnfuhss7krKIMSIep/cc94/3TPuI4ruNgk+ZJICeVv9wwVY0jXS4Mp
whYfFdWRXJHgcWzs+hqV4y1Gi5UZana2N7UyWouaI06pM2RbAHJgIqzHwPXpZ0s419FU7vuZ2tRY
pHEjlx2Oy9PWBmU7lDPMQW8eqjZNjlqoYYyhH/pQRWRVxI7p7qVbszVIo992wE9ZibDXVUP4qOrp
0R6d5FpHFsrWifPrLNHMBszKwmOIF3m5dSFXluEd4qBluR6dARDnZKRnCQIHhmgbnS0pgy3JNnR8
XZWdEWUcklR3Xlx4cIfaTblssw5fUJhqdHVTGEgwTrrw47lViUtctUwEsL091nZUHabOfR0y737R
oS4PyIvvwa+h2pE+AUAZpaY/hu0zWQ6YBm19eG5q486vwFjbQ4ZqQ5r0ZMh+wyCdM+xIcFNcgpiE
ujC3SN1ljlLmnvXVnVV6Hbkna7vDhtbZGlsCznRME6l3naL8CyV1cvjrc0VgX/+8INn/tCB5MwnT
8ki0YeoNt4K7/6fkTy20ORARdITwz/F2Co01REZb7TSLLm8nQ/3QTIh2AkenzdAr70occPsoRhaj
kSsMmrHhgmjsSty3LoI/JzI2hiaeuzZq7lttDG8n65ODNfKhimnKBX5E9VVz7ImNe101GeAcLf1R
9ukPr5yuKDO1s9VylB1qJiLl1GvHMhZqW4ZorBcYy6RQcvaG2MdRl277IB1vXaxEUe2SuzM/FG0L
MgT105NZUrOMw+CiItWtNTkMKDjntWAQNbqpKc6OvWV8j9JIfdaKEIV20bwGAP5gMGTEzcV6+gIW
clxD8pT7P7/wkvTWX5dVclYNT7eE57Gl8dr/+sILMbYWzirSPlwPt4ldlqRvZEV2IDBDz/q3WE8m
WHog9eO8sC9+6YPQyNV7LZP6ptZRdMUI7BBwFYxt0FrQ43SCK/nRdwGpxg9xTECjzDjXyhqz50wN
ZHF1To4/fF7E18sDIRq0EYzgizuauIbszjOfIQHtGMDra121w9qHDkkjIyNyfBab9bKfLvB1EV05
9GPC4iYQJJH9+bUx9N9fHDClFvMF10J1JG3Pnfekn65KBZmu9KsERoYThnttDPQDIBrK7bA8LMQp
F7+gzZGbVp+ztnJdPPPeqoQ956M+KQ0SYei9P2Yi6pEoWPV5agf/Ipz+1bIDhisgoIzzQghsG/s7
BygDaqk6mZmhnrVcb04DJiVIZ8ExVv64NZJCAJPoCeNBykj3OPqE8ymE9ESmGi3G7Gr2Lv1zWWTX
qPXpc070w73RC48qzAOa4G621ahPXjh3QDwe/c2gJ/21S0XDmdiz75k7oqbhFWUVNS9uRS4q+n/q
uo4Uawv96GYhlKUWdEqsAsi2c7BESWnQ+ewMfT0XCQJ81200Yewm1KzfGfPT5XMuc5+DRsKkM9su
giqGBWvZkM4bb4UUVn6Br7vltFoEq8GwtkyeAhQLgzGeK5sMj9wN+9MYcyy0Gls+1aK+iUoFRbN1
3tCi/Mj9uLzXNU41RYIUeIGUahjgmWbTBrenO5yUyUM5+6DQPn4Dzhidl2dBSRTIv7h6xLyz/czd
5aJhIbMos0xLl6au/3r1wAKdUi+skhUORrlf8KbV7AhDs0mQSKlcJkpOfyaDlLGGLIjtTTr5lZDt
t86y6nvGPT4khgbCWTZ5G9GglWTjGPZ1rbfnoemc0wR8k3BFDAdGI+97G/h8UVfBhVCmjAnMrKZu
3YKp2uflMw6r/NnKoFEtT8corm+1wte/eEm76ZO43ClZ9pdoMIyTy5W4F6Ol5tqFOYyBqdq1bQ9E
Q3MkPT3/qnr7QZbODTv2BJ8aFWmnO+xrsQeFseonQls60L0aJEbCRdBKtCeGUOWXSNLoCumiveCE
LlaRPt3is/AvkqDKDx+Mhmbx46LrDSR0HlACIHx5Mm56WtwnPa/yR902voStE36ZoPZE47BnYDh+
YlRDNIwy7AMzPvI+HCavod6b25QvrMO2IXhAHwEsDioG71JhWE2hmjEW1Nybjx06KlBzVo5R3Xoo
RWdbXo8ibD1W4FaWK39Z/nvVqjMHphnbMtwxp1AkMrRytzztZuwwQo174WaXRekrZrmvvilgBF5F
Xnq8ghKbWuQ1t6BZxw2W1uLFswwmeZA6cRJzrreVtl2Onaqy12OqjWCv0k0XD7yipobugG3+Naap
vUGX6O+hZbJ0trGu9szfpjk6cPqcpmRJi17+gLm1NtjjPpj8/9+q3JDzRfzrRS4d9mZJmDi1qm39
Vt5NwWBkTmVwCoiTBNZglW5ibqmXAZAn4Rlj8A1oDQbnlmwGB1Qks3SFV9us7k3buB1MI35ux9sG
iN9tqceHfAqBkDCkpfUc2GKfFOg0GtgLwKCBkDDQRRxpQWdlYjGFWyfVzXMTx+tq0rEHOk4HRSaK
qDQZVsSmsu46y2mfS0Ld1EzkSw3PujY9l51AHRTnTyWj2QdnMD7uiIYg47uP00Ltaesg6nFM60Ke
2kqEj7aB9HPI65PRN12zsqM4u+SfnSYMr8vDwuG0GqokbimdrhleBt1bhXlbvo701HeZwzUknaB8
TRr7yfawg4USXl+HMGOlRSRidT0D58UkxL+r3BAOg/1kVsovD31gka7gJOLjc4ExJEjlkd5Z8OtO
TG3SjV4J76qQrKLSIZ6GLgT5lbOZwEsVyqq6g8NjMXOdMcBOg898zDvnRotG5kXgw5jH3n+0J0iI
uWba+yCt8WDpiYui3/Rv68x21qlbhRAw0EMUhpHuXRCVcA7iGXiK6NTJH6O218EviWLfU21TyzLQ
UPPImwW5PlGsywcgJeTrNOazKZzgpia0w0vqD+cn0rlP7jCkZ9+HjaaP+ucIlNxNN+s9o9GAepr3
Xntws4Szmc2OhZ6a2Z5VETtsTsbepHnfoXBHY3eDIFw7/HldNyGz/3TFO6Zum8wkbTkv7boEWPPr
sh72xjjKxEdZhAMkNa0DKWd3XTE9hOw5JajWQ0lvmO4mFtnBPRqyiA9NcCcE008/fAlRTsfw1EYj
Pzt9K578NL/xAnf7sVUa6K0MBZ1hwGIKpgA8XknN2dLDPdpNvvvzH+P9yobnj+GutS32J+HZFi/W
/Mf+VOFMTFVpI6l45UUaklG0J6+yZDC22EDMkuUymGFgkagmSBXtXvYVhpb50KSXFaJG1Z8MRr44
DDhhB0R+bZrFuIZPNzpOwG2RGI6vnQM7ISV2tBD2N9wKTJ/j6u3jO+2u0RjwaSUgxXaXGn4NgaQy
IRt203ZxG4wDd07LVrKEcUaRcRFViiRssTUSqq7OtWXsLd2LLyqCwFv6qLjMCIZkwLTziY6Ks22G
RF7c4TElbk+Lc64crbEesbP0V2OBalfpD1yb+Ln6jGTHocKBwa1O6TBOJ1Q0xY3W77uQIKm+gF1h
BBtlesl1VGgDOG+SNNRb5jaUtMUb/1uY+AyGy747aJ51nEB/r4e4FK8eKLo1au781Gf5eqlP4ufA
8vvD4DJZXSDpVap/BbvmnTEPRVBOk7vFKFebdMzjOrAOy9MSftq/uLDdX0/qDh4pIQj6MBgQC3RQ
Yq6Gf7oWrNCGjW8334qZjTlOswPeXF6bUsykaZaXVakH2l0806F817w62KwfJDLjddwRx7FQtLWR
Lu5MXcudARk4eb4YQzV/jeszuRLS6Kz7ttlX9AN3cU4pgUnBX6dx3aGJlyMZoqq7G9tZpMpUyqC4
OlLugdfxW3EqEjSFyyWBeOwfNrw6J9K8G/EtmK4sP89CPdLMV2av91tusOlkeiSEgvRENeMAdNUd
G6EEyeqzCemCmDrnqE9mZzmofTpk6j6egCknUwXneDFM2+WtzWgZfmkFFDoiWpgKRZEicE+W57rw
hb5aejVo9cdLZGZPPe6Xk9YVzDznj4Lelhu7bYuHyWXLyS+mrVzwTgHkl2A6N/60diNYH6nxIyRs
nrIuphmPysvz36O0fvrzPS8IpPhlAeN9dnWKUgewsmG57m91Kag1JyVJ/dtgvvTC6T5OMhy+yw17
aneI0rC+zSYOFm0SvjhmeAD5OL4ZHVyFJr77uCT6CG9J3HTUjiNtKUlEWtGJ6nPl0ybI0hqPzOiU
n5FGwpa/rzMnfUd/83Wy3eRRS7vkVA6W2MLIIL7c1L8EQT+sE8HJiJMdMX75RptEcF0e3HmDBTr+
51eBA9g/vQwuaHxDICw2YOY58+3w0+VOyy/iaEz/sq8zVHMGlWPcmdO7lUJj94O3PNenXRanr2PN
e4MZTO4cEwcsnOjygFqygF1A6aILVGERs/D3Kt+D4rsKV9WfrZDdKU0lUNKw/FSGbMhjFo13y4OL
EvQkwwkwl//JyApMgXygK+rvxg4+zU+mv32Wak9hmX7t8zpBVwPmCvdktV4KkmiuT2ypPTGcK25A
lWRM6CZEW/QLCZ8M9txRLiM8OMg5ckrUPsC0wrhFsQhVuHgfMwQmeCDrKyGCKzmPcZou+tQOVoLx
o/zaV3l76wjtgWF9cskH/1M3EQuS8v5eZaS1+7RhZ8c0qlZLdyrKvOKsEvFNkGqNSxvjNmpKevFx
ccB+K18rX0DKs3Es1XUN5d5vreculID/YqjoOEwPpv1Kw+FbPZtQS9GU7CE5zuqohqmEuvDUCcwh
3OReuV76ZF0j5H657eXYmId0btkx+P/4Jgs/+CloZ1NYnN814194ZOIlEC7B7TwYA+KRofe/D012
UCmO1LoGt4ErWp3F/MDpXJ1x4Fg9Yee0Xs3DxwnF9Atnn+X2+BzZ2caPu92H3zaok/5h8XROg3Xr
DeLGj5L82tWBfyVFhD5kypD643ckg3OrZ3ENE/+1ROv+il7milxQ2yEwLbdQNMIvEC9KT9FkHisU
UUFOAdY+mfRrn7MwxFrfuodS4lUmt667Kwt7BOKWylNp2+3RlD1zFs4vhT6l+7wNSUetnae8GIt7
IdI5+RjFSVaYj9lYaPdW4yA2qprrPKOC/pt4J03oTG4G0dwUDpLEiaT2LShSubFG+KxQftJNU7cO
2u+oOBEsQ0FoOwGMTQy8mqXp1zKv9BfwFP3B6pz0q50jIV8mYz4Bq8A1YSQmzSGrpoMprPHqT6N/
E/TwP6UViH2u5HSSuraagq742rBsYUwYXyT18Y2CbXZA7rLPgxHzUeWJ1xSW+bZSFXNNG2LGyKmC
tMpx9GsIi9QfotNikIR0oCpR/8hNXg4tBw4SCAnPsdihL/0STPENGNzmoiy92Sd4dnd+G/QHZcXN
oRt1dD+VOgZ2Mlz7CDZNY6QPAsIfeC7noZZOv1mArbGVjacP2rF0dRYGt7/mvk6OdOT9RTs2yQ7E
Tlo8FT68yaRPt0HvTS+Kzj7taLiGBgcmHC1+OsAMA0D4qHeyuV8Wwf/7y/lNLelBX4tyrCNMm789
/Z9r9LUuVPGj+a/5x/7+bb/+0P88FRn//fFb/r1ftP9e3Lxn39Xvv+qX/zn/xr/+hs178/7Lk+0S
53Tffq/HB1yMafO3bKT5O//dL/6f7/9WKJTJzviHUKjuPf3yXn/7JXZt/pGPXCih/6dFGSWWlrZp
i3lY2H9XzX//h6H/p+T04BAMBcONtfYfsWvu/CXdpRIXwvLE3I1VRduE//0fDjlTjiVsmzJt+cLf
/u67j9P4x9safC/+ev7zHNP9tdvOL59nmPzLGMh4VAPLof6nrU/3LaPwUQ7uejQPU2bpp+XBsIYJ
qFSQ5dvRDdtTxAqJiAysFNHERCFkfXGbZIlxtLnh5kml3KeiVQAt0lczSw6lVRjX1nc/0R8tDpnw
SYAaR31cpa0NnWDUaS5yLu/yYcWBwj/BbWAO14Vi5zp2sRns/ok4CfIySRK5s3rN26YT44vMddGX
21FNXIH2tnQODdjIZw3/vG5Y3r2PkVhrcfoaWeDsusTOn/Ayn5riDhZIcyhkcw3avNxHWYdSK0gE
6k+SigFmUVzr2A9DD08OKe3eEbUAzMFIbBCDmcewqPLz7HVY1yaCuS5MkCgxr/14KAJjwzAmPBq+
F59Nn8iD1oTvWcc0ICNROitCUYMdtuf6TPR8fXa6hBN6LPwNPefg4aeL7395U+WvZR1nNx3LkW4R
yoczwmDg9ms9Ezd6TeRMCtsiVbOGDGgHbOPr8pBZ3V8fLU+rOVbSb4Am9/oJ6OhfD3aBeNgKuvu4
SfqNjs3+1uqkPOhCO5D2zfC37TCMOl1JcSuIu+Sr5Un4bg4AqBQ0nwSB7lkOqaRCXTAHyKP9BM5p
k6tU5057HfWCEHZsEDB8annihCNPl9jQ4s8N5lgiApTiRVSa9cSG09wQynIq4c2s6ftA0ptf/kzD
M/rnV87Uf78fbJ1+gzW/eGi7qDd/e+kkthAk/RmyJw6p8u8Y/yUKa7IlKS6xo++WLxSO89lTRJ/a
KI9Oy0NjJM3HR8tT+fcv4EbLwdoR327kTnrV4zQj+ag2ToxTtsunJOXGx+f/8XT5iPORtRkK2orL
0+Vhmn+Jig86t+nJAvCFlYUx0Xl5SCUYJppJchV0znQZ7OHnh398zrhVJryV5etGnOqXwMinA0E3
TIET7ZbhqrMxhkFnBsjTqFIet4ednjLB8Xr53PLgNZl7pNh6QzcIY2OazqnSYHDkY29cWhWHJelm
KUTaSWH4RPh0SdTFV7q4WjWSBkFttUialk8tUqflYW5t008xXn/7fDiz8pfvMA3wmtiU4u0/Prd8
YfmJKa69nff/CDuz5TixbYt+ERGw6V+zzyRbtbZfCKts08Omb77+DlDdcp2KE3VeiCRTliUEu1lr
zjFH/I/F5Kqn0FLVk+ECY2Znhki6znj+5/eWT3+fDoFk4FvOP1/+4/PldDlQif/zX39+nxJ/S0qV
ZEjs+OJYBerNWCUMXKWBv27lEF+WwyhQMeFs4DwQuKX9FJATq4s/P14+ELME+/c/QddFWaS2jwER
UJtKpmTqzPEFEwTfreKrgr4Mp3ZAmAfN5BRzMBLETVqgK7FsZzhrgaWujYB+3vLe7w9+n8bzF4em
6FhwifQUK054FWl1FURxJnUV3nKqAHgLUjb0GsCkvWmApCtqahWA0aIzGoqY1IXpkPYZ5Z5Gj87L
+8P8ajk1Y5lvRYWSM7B+WOxc7qMSEO6lAejK3QLzapXXeE7GuLoW82FsCPuRfhMiBaY5E6rGIYCw
7NV9YXumG7YVfJHaQG95sK6lCz0ZCrZOTr2t3LMqCx6JWkIeJy6IghPvBU7W3f59vLDmnujvmjcj
reYiZqBXqtm0B037H4USjcqTZmaJAdygAs5LQJICVMQynv0BchjRJCaBEZl/qFwe7vlsObhTq2en
LDWwQg5ItYgR/vMT2SEpYDB1451QYgDtzGAH6Uj0iMjx730t2UXnxXRTxfNyIlpdXvqCCa8t9NNy
qFVFnAI5/Mtp31ugBHUe8DJ5GRwr/RnqTorzjcUxlx5he+Na19oZ/zxIsOp6U3aX5a34rw/Rw7Hw
xxS+yqR1s0ig8TonGT2i6wQo9dhxwL6TGpiyB0THB0piwuF3ccuUl35aD6d//3vo/+XvwapJWKhg
qGwQlPGfM99oNLHes87aR6LsriwXxCPoa6S40AFTMOyP5S2I9qOXmxUbhf9/Ky58gs7h8AC74B/V
tOOOpZ8X7FoLeenmjoOa+rQduOOOw0RbNs8SBOjzB2UG3W8TRzJe1UYV7P/2ETM01a3OGMCI9exJ
cMRtEjvVGEmReN3cyt3++xUw5gnqH3ekhQtLaJRxWddp/7gCbsLEhbPL2OfjPazSHyqMRcTRHEoD
qhbJe+Of58ubdgLirAYrB67JDoHYz0bUXk1fzVG39+htus3naVQoR8egxhmbxqvqx/h82FIXqPXz
VbYcneUNa+hhcs1cqIlP9CqxT8sHf/ua5c2/fY76F5e0mjt4SfJoX9JW2xtZ039NM0BdRai/plgr
PPv+Py7VfCn+calsWkvGLN9T6er/o+Ltm2OiuZ1l7pkhY4qLZvo8wF30JjX9AcRSK9ZqxoVpTXke
47zammkO5rjEaH8OIGIwxdkKLRFbz3aW4XxH8hvW21yJ6O7r+lqxJDY5eCvDgKSSZ8O8OvNBH2OT
bKD4KujnUylV7XVDDc7ZLJ9qjzBypr995fwd3ClGl2oltzyNX8M5BSjM+pQQPt5aDhoapNW/X51/
1IBJ52Z7YVATs10V3wCV4P98lGRj6S0RjpD4mhxx21/T7jLZjpyvQ8Ukol3NwQT8nqTDMMx2+dR9
VWPzwQjjIyYYvw1wl1GTT92Li5tyVURxfV5OzQS8iRGSTLScSg3ySpIY43o51eQ4XedvtMT8LG81
wfflm5lT9t+/WRr3f/9mE8/65zejjDNd89RG1MzPMSTQp6UCIo/yCO0kJ6pfIsdHFE68GdTfrn5R
VcKz/FJ7T0qrJ4BmvBYm8TPLl7Y1hKykIhNz+VIUzPEW0Km6Wz7NCmDgzuQqq+VTo6MzXML1+fxG
OUQoS7j5fflaR+oxuq9BOy6nRD9ZKPbIPVhONaWrzgSZ0QWafyS6gOJZgTw+/7iqrPP9v//V9XmX
+h8PhUGgqGMCCkSrrVENnT//24bQqTJz6kwAB5Ez+NyeAAMdW93araO9DrRRjFPhW86XCVLy3nTz
cj24KnC0ofB8aG/l0IWvNSopZgpRr57iIlMfhTmoJG6i7x4bLCBOqHmzdfQZEPAMnRzmWp5GYxvL
hNGZwxNEaIDYOeRiq3YBfYIJjFRnuKvDOtP17sPHRlXhtkXaAVlIhr2xNvVpFWetcwxiB2BE1fb2
rlH1t2QYYQL4RFEeJTImJYc1weR61mYRe2Z3CEtYQK37vNUfPpictjXuyOC3Asf/vRsAOLoZWbMY
7/EA6VF+N7X21bHw07tDtg+ljZqMduUhH9NArgthfCvr9NbmcT9HdwED6HTxDFFL03xJXx7+Nwm0
CBxr012lpA2ftRE3rrXof3o7bb1SzYad1b82oQ2UmPHwIHVtM9itsUmNxoaAk8o1Dbz8uQyiD5ka
8V7lbltbY0GVilj1U0umFyLr3keJsaoJUbo25Crsot5E5p4RjT72g3rS87DECWCaG03qxnq50AtT
uC7tjEpyEm8/m3K671uXbhjCO/lrgDXac+v0Pf+B/EI6BI6KIfmqOz1GYJ8E2l4F2h2bfXi9UEeP
sedRUdyVFXru3q37/TRfd+LviDOKQT5UdvkVz9RAFkeQIZynFxKGEfCxSmR03Wq79ciygNtZX+2W
fZ8VhGI72C8L7raEz3iGA7FW3QQyBjX8XWp236u2664D60t+eUVuqqGDMc2yESB31jnApkX3a8oU
Z48PrFn1A5GLvpaiinQjxMPzX0dtnJ9TkgLUtWeiaPi0NJomRCyU4QiPnWcq6ibxdukGogAgDU6Z
6m1C//sWJhV5DkX3klY+5vqw3eqZO52lsnUasqOBSpKIgXHjIHomiaXxZyP1oA/vP8rEZe87txjZ
uNbrTrgYCbSmParRKNb8pI9A2vLcAzC++7r2hVrnG/TV4bCAC6EaBBvfx9lSYmpntUKEawbLpcOF
y579thxAv0FvYS+GBdyH1NOaMbYUuESkSNsTEkUZpnj8lbA9JGis1kGVavtOutEVAqiyC32bzMyw
2ubcBV/rBti+dD040c2TmRGRZDlRdGU/tKdq659F3//EB2Ktersiigc49tnMiQUKujI6JQMoDbiE
5jv98Oc4xo0zhY9KUbTHVPvq/pOEF8VA0HUlTD1HWvk6KdpXk4ysQma0UwxI9PMhKaina/Oex51Z
xlZnA+tuMaDSTjbM9kHVon6qOq6mMMU6mzA5+TNe3IYHeAFcj2JnsNlGzlo3db5DKVvDMgs2vaFb
t6o0sieSbJ6mtDv0iWgJJbO0g4hMBa1ohMdcptpu6cXmklxol0bHukEDrFQmHkMMdmizzUt56IKu
x/WOsR7Hj/VM19hc6VHCyrI5NpXySwltalxFjbzNIPp1z7WeNobFBkGgx52FBeLkZM21mR3Y1Xzw
K3XcGXX6PSyJTXZaHOdpm5AVWkOBb6mA75YLMgCIbzO99xq97/6HbsBwFq/D39dRhmnNqfYICFhZ
z16C/5wy9AyQ/jhhlscTAchaty9d6Ms5j1yuTbtC0zoor7HI4gfWj/hBdME7VbYMCUcANRhFAhsC
OV7QJQrgukk6mfjyqY9FeF7KPKaxIYR/xWTUAzwgoXyBH/pUtWxWwHSUcjpAc0LwEgBpSfBgemup
YJmadieRYJ5ak3Tw2FB2Tht3J6E4KOcAG23NEA2db8izrQtx8WXKXdlhcJW6Y1Lhqr44cKmbpDAf
LLjS6pAGPBGVHoXPPE/JXoGctlINeKKJ74C40pzTkNpHQU7cLaawc0aKTeZ6Frc76ovkts4xzfof
EJhyIo191+PmX1usx3eGA2NYp+WwabIMul1jB+CsrPopIsExNf9oJXuYUtGjO9POa6Wb2rGP9a8g
zKIvg0o3BMWDua5Qvq5UlvlQgMBxU51LX8R4q5Mwvvkkaq3IhDB25FPG94A+vG/2vxa1klYPrOMc
Q4VthEewzYU8NQh419y78YWNy5uCPs6jZSd2aon2Js/S9lD71qtw6uZqlEZ9NFO+Y2zNHn/V305J
HHlK0F4TEcZeruTDuTAIrCJxdKUUkfAsy7kvQsGopaCgFD0A5jEJdzBSgF9ZrKhTAcnMAu69Md32
TcQk3dulefYRfayEGAemVBISB79IdwrlYIwQ8SnKeLwno0gpLXU65DYHbYgdJXv1pKqN/hI4vbYP
DUgxWWL5JIz2Pzq/C6+p0t2yHMlkj/PqbmSZs/HHGCBANqoneJPAVNGFB3WRv6JdeJSOwmxSRh8+
oYBDoq4sMZiXHOXOk2aTuZWMZMg5qr21Ezj8NGR9XGsJazeqOm7DYg/0oEcm6S4R/XgsoVye+Wfi
CKiV5YGjIQaaNI8QGvZfIdp/pGOnMZjxWqQ8oYPXolsAyXkzZzpvHFDFe6of2YodVXIx5wMe/7iZ
3H0Qq1jK0cS/zHoddLOrdrKHE9Fv6MvMvt4CSptuFGyTE2NNCu7kuSr84bmWWb/yDWXYZFWjbc0a
SUeq0M8DvWVex0G31wloyrtw+hkTMw7k9SLWUUbtHQOme7SJWtkaWY7eO6UlmczwbHWST2EVw3RL
3StFlemlKip2kxEbZssngjAK3eCWoYOkTO6ubENSTgPd/YLsKWur4WqDPs9soyDIbiZIde/WKPpv
LbWUVZqDiTNYed1LAhyi0tzZuFsG8jJ/pICQqnNvN/YF/q97GekjrCTL+aPF/nfnd0Q5KRolvzxP
Mg8Jkb4vzNy5jtrkAMIiPcwaiPQlSvQaiZzpHZvswfeHcN0bJRYSrRTsWtN6EyQDxADSvb4S9Kbs
JTrQS1KnCdXuAqT5zHhnvZecM0YQFYa/nvMf1Bb4unypn00JdTLwdStpDJhpewp6BJLUI1ZlSbaD
5hBFoU4gOtzG3/T09bnrEE4Lv2NLr8gz4PRXpDHilIkggDVUHnF4KoRhALNS53hW9iDu3VZOU5Mh
v9Ir+yOxnHdaqboHFghmdSX5OYtpuhSEPS2JviKOLuUILaAOWqQFGStckM8vFjRXpE5ltEZ4Wd+U
rHqDfDWuzd6BpK1Ww442J6FCaNnhEKn1K3Hf17qTvwRkd0phrrpGbjAjV7Du+C41hdZPfrUZdU3k
7KlHxexBLzR8yMbfmxp992A6VlUDzRN6h8D2Fbn7JEsJk2DFfXa5DzBJjn/EDTaeXAJpsuwTQveC
FRlZkaoyIn7vfcKlrAkuw8T2unRdLgTPVZ+/iQIdmUD+dhEjvCaqmxbs74hxK60/YGTYu2F2Z7SM
POcOGG2XYIJWa9g6JWCkE3HM/S6J62+BkA/4TsphafLGzcCNxp6eRrTdeMuhZlfARHL3fZJyG3p7
e40Qju2k0WYmAOJNI6tqFQ1Cx8WfWPhuUI8yhmDMNcJb436QrjEvf9Rt2aByW8xvpTlAN5xvrGYn
Q8MkD6x3TmOfWqvPiyXT7ODPBnmX9ZU3ZtYl9g3/lLVt55WdeRtka58Lt3sG+EPQdj3gb+F3dNPx
JM1AnKr5gL26WZWmXmyNMSeNKIiag+7kZ791jZM7qcYpq0iVKQhR69hVFIBGJoThqyz1iaReKMBx
yDNHa9Q950oMSaqjb0jSmri1mYZbuPqJc7o5xIvwbgFEA7yC8qhBmcRC3a+VWYfXqa302H5ucGho
l6k2sCSMlrlhStsmcwU7mg8VMBLSZOU1Lw0D3Y4tIHH135DIQPFgY3HpMveLu9Eo4O/7UAk9dO3r
jo0XG4W2WQmQ3LthztmoKbmSSAUSow+1S+HYTwp0xW2aNfUdnxWpT4Ns1umKJ4chnChxdIU5Wbqu
kcIf6OvxGKa64y0H2Jrs88L+ltOn6fqSMNPcOWHKtXJIVMjcBitg50o0wzElfo/wxCSDG01cwaqx
atYJDt4XGTvivBz63HV2hlXelTlspbWIutAyCRgSWyP8m1HQvY2qnHF9D77W7TYD6Gi0Jdo+p5YC
pd1+G2lZH4LKXKkd7Tm107JbPo57vzPZNwLpWrmhVGAEYtjPR6q2on2zmr6+SOayEcb+AQnSXnEc
46grqFxLGTXbLi/A4oeGssWS43cQckyjsC+Ko7zLOiwOrW4AowRei5UKtfscGkDm8Zy6Z9CV0bSO
3JK/VuH42fY5Qvm1OhXI+BU9e85lfa6Uchc3TY4UJYYShxUafj5TbFjGmMX7G3oixSurXm6WHcdo
Ml5iZzxOBDiBUZNXnBAheN8/1CRrryHwnMj6WoZfCVKF99QHw7YL4uDVGq9mnl5taecP7J7lBRbA
11RRd4vASYcp89yMW/jEqEeyNkfNAjw+JLByHY/j90Q4cs3uBmrBGHLLJtwGYN0A9zlvSDPuFkF3
d3W/LGW1QhsuYk7cjCrzZMmpPc+4nZXG0uFQaVr0oGICBbY/9ksUY9/lz4WilQeV1vwa5/ZOxb9y
JFKu9hxHNw4GtKjf/UR1bD4SWY77ZAA2Y4rJ2ELOUj0daRWUJIIiosJUjFWKtGjdxFCNXVG9O0nj
75YBDs1bhFqm2OAdc85moVgHM2SyCqj916wCkYsV9gnkAAX/iPpCxbZwpcVVe01jLJwtVL6tNQeN
kaNMBu5QjJ8D5/LNizyF7xcyz0nBStBpQiILe1bpn/rutCJTBaucfg2RuwVYLhVhoT/LjWzdsNpN
oiC5zCCVC8vyH3rd9rtGNB1rz5msKxjgCaBrD275Uf+VkJKzooNuNMvHaytjD55Z2l1VCfUZG51g
wCbVD2niBqRGQZqjrET5FsBy7QGWW1lV2B2VmCcX2NMlL+3+bMZomlgWLgeDPFUzcKYLnIgMpWde
7VjpkZihJM05k725qXKy6gwZ0WXtFY+GRb2JhsT8HNKEsHpyQJJq61v8ijqDAKY2NbzWRMi0eDKe
U4VeQzNW4R7D4veOVgSjqtld2aN1V8XP2T0wvEptYquB6QKJGYBjuJxRAYMIdC0qCeTWMeCekBg5
kCQFAmhfg1iqM7TMh+VV53bxNoJ1zl/XN3YpFrDVgsfP7QCiT80HS+WZ7Fj76OR9SLknQvDIM+p0
Q3SD7pgMcLeqIravZTIO19yKbuqXNE7LL82kql7QuajSxEtQcvmbLlAf7JvUldKMgL2QOS6iPl+K
6JZ0JrljmKSkWnbHNpskeTc4O3S3uMasym5qXZGzN+heXQ2nytCRWM3hPZDReihX2NpHW727Tqzt
6zH7aPFu/xTsUE+OVf4RldlBOKm7J8X1hcQl7R5o/l3J0MAq9GE3tFLdiyFZL7KDPS2m/SptnH2V
orwLWG+Vc7stp5F0DMyPsfPZQWGgxvmW8pRmBZSsWdGXJvBmTWalVQcTaA3Y27xA37dgmtn9jtTs
kW1B1dNoAA5UTNWjq7TkDjYYyfmg4VuNxgN3IhnyTqbcBhQWVdJc0BpR4SpcZii3V3dOwfcn9hEa
m5oQimfZJrlKbZmR4JkkoVeGY4fhVQIUb2nvo+GO8AqDoNoJdQz2gdH9MtABn/UeWTTlO0DQY2tc
wb4ZV8smljlhZsLK424jch5PLHjYkAlaSxJ4zhDHFqU9DikqyMNgh2DnQfTkJeWibLFWoam3Cp6Y
ELH8eVm74ZQiczHTDpPIVdxMKcGqc2xUKt5Jh2Kewpm2V/viLfVlQaIUB0QgNjAlIkuZ+vZL/sxy
8P3kbodVxR+yLay1rrbnJM3rT17K0r7gmTioYkK/31CnJ0XtEk7GXMIU065XkEq0mNL3sRbYq7LQ
FcDUbCIdtVPGjVWQsh0ghcSJQ3b4EDVfhsbN9r4rsvO84J8xQZCI/Ci+E+qe7RIEUCu7U6AUhDVS
4VEHWKlVZLCrvfOr9zX11Nai2qb6NG5bSHFP0M+PxC1KL5/i4eRPwmvR1DfDGDwomnVUflIQ2UUY
fXX07/NfmwQo581V228Wz9TGDqDUOXXS0UKH8prDc5xKTSe91/wpZpnomFf6RUx3p6wHc61V0Zog
rOZqqWFzTUvinyjmOzs5w02ZuFmCom7eRHHa7Ze/VGiJL/Pi76A5Q7ELJXIxIUV68TvK3GLuUPmp
OaxNZRLHAYfaqIIsC2dPk1kRMYey/dj2ZEBGrphXeeExzcAjkzbxrW1OgUnylIprbs8OKPEK+e4D
Tca7ein8WrkQ1uXuwYy8S9qep3w+xG2l7YQhXhYzpTI6zhbCNHEzLJhObIguUah0V5UK8kWDRgrj
78xmqjxHTlGec1ElHilYqwYwl0e/vgJU1nVba85zS1nih3C4L0BmoqufXxNC4+5+MqeUAyegYcBp
Uzfkr7vvbMa6sx8U/TltNAMXJ8a7rsj3smmTV+TzwWPYmVN8CZuq/6EQLcO6bmj2CitawChJ+dJE
Tv8kZrgnw5eNSvwYRaN7hmYzsxMBrwVqY12j+aCwEChJ4ztpVbkbCy7hslsaOpdfZpi5+pEsdhR0
w60oYrCnlfsA39F7/UR4o6MUx1rRwhuuzHXPrX3KBytlKuUAJCM7l4POSrYPC9w9/FI9uKOdXxJL
6rrftURP9kILx7Ppy4xfQZa7CsHBA2UxrOQJG0SaZVgciCh2MuiWjILTqxn0Nzjazw0F3rsuyJ/C
lYUuNozdQyfKPwxCDwFXFPZxitVXsuCDu1kFE2SOBmijotKV0xmWKLu0l2LWjJn50F4m7Uxj3vTC
UNlCXapvSRjSfah6e8/+Q+woujk7/Dn6m4IEpzaDU5lYww89jb7DVLWeRqLPw8DI2A1a+huqBp4X
9ciaZXgyI0mRT+NeZsa6AWqKn2yW/it9QKyrzuu7WMthCOn69ylzxCvUKPKWEoNbexQmQjv3w46y
8lJLnL49VQaQdiXpL2NNaLm8OVoNBHokOkKYxk+7HPKz6tJzz9nmwvoOvyB7fCZzbJ1YmoRZ5CbI
vckf1BGAH2OT9OHZMzwV0bQtHW40pMjavZwPqT2e0qx9L8hnPHITF8+ToflbnuBuXeSxvh/N8l6y
2fSWQ96ytbLADBMQQnxlJA1SIqgsbnF9l6R60KaqZwHf0lj5PGB5yuBJLZPdMu3llmBfiFwwl623
5NgNeUcPsFUPva98KHVBpFHWBWuRISH71AIZSc/wTip3YVnZbejS/NaXcXA23GGP+OyVydz+frRo
pZ0dii0kSVobo2iVL4Y9seYnChvjMftrSSSzlgxX+nrJY7QqYgbd9BcZGd3ZaA8SJtpG5xZfu6Gb
elR1wT07nRrti8p+LhynPfe6bM+mEYLFEOxYlV6pr1FUbXBl8WdsE2CDOJJYgfsBLJg+PMG8CJ/Q
SdJdmawKz3kc0Hm36w1iKWXTUU0B8SynC8iZg2OA+FkOaUenNrJDLzPi6gJerHkyAJqsdTfs0XEx
TiiB2V+zlisUkuhHLy6xvVJxuScc5xEDgL62TbfnqXEeLlz5Vdi0qOHnICQ8/8HF9tNfMSFLq8DM
/dVyQUMEWDeKna1Hw+ZU4h3eV4XF6n5RnQzogNc19aKNwKHmAFEzEa3UKtgmvKmextbXqxkjPRvE
ZTrfd3MmKvzlgJFJxN3cepTGunKad3PM1J2LXceDpNp7ftHAsdJIQ2iZMyvDC22VoXEeSpZX7jxI
JhEhBb0kqUWdiy9dX7knGLYUEU3Y9Utg2mgNtNNGpH3LqbCq70RyF/tl16siW8CC0VGm8Uu6i4Di
XWSLbEuMtPnzVRhZ5bEk8yqKN7ikIZsFl9RwgwuX7lsDxtnLsXcfWwVW+GCQxpaUyoH+LsnpvUEZ
NaaMdMYQ3OPEgi4SRvpPsGTDhvqP+6xoxS1QuuSbXgyeXzNVDIOl3lrgIIfGx5EOQyW95ErjVaP+
hMftHCrV4DXUgFmIsW2oRmpTsGlwj5nyWav8lNRN9yVOZ/9ZwMqDCdzaok0Inqzxi11LkxIfHKkk
bZ4rI7IoO7YWGR1m/azCJHEI9U2nwvzoSciuR+r8htNsRAI8NebR2i4t3dyCm1ukOVbIgFwCpXDt
Izlhq3TuTU25a2xTh5IrNdnoYoojaz7V4xdSveVVaOm80opftQB4pk2+SSYuh2huORFxc9NgrO6j
WW82xMSS++EEz/KpcBqFpGcLhvgETYI8lZGuL0qTcm8MNmENGiEMcUh5f3IpqWh2AdVfY2kxoNUj
cI41IVIRc8VW032wRh4PpUvaA1UA+1J05s80bMz9cmZTcyWbm+gY2TTHKE3ygytGCA/5dHbtMj7C
+cxm2Gd2cW0ZHowo/MJsXV/y+dDUAFihya4VXGpb1RzNl4YMgV1s1EQvRk58kZWpnil3P5uhyajR
caXAdX4VkJ4x6n4pEuiyGKHeAtNKrqnOyj9Uq7NvcLa8xYL8BR0FLN5C+P7WB+9L3GeunHM32tlW
XZ3CyAd6AGYOlCOGaEpXNK9lgH9yPgCFiCgsa+B1W7ZU+zyO7pbSygNKyniQZ7KKS0g+vGqw60mQ
lwf6f+HZSe0QrS2vgJek+9ESH4NiVcfW0F7oRQ8gCRl8qEPDYAhJ8S1mwI9SkX48xcZ5OdOoRazt
xpzDqxjuG5R3YLcrZo8iIOm4ojftqbEw5KqZXxpJ6KzKebz/nTu6hI9acx5sprUXAwRkP+pEsSFs
Cbd91TNza68CAJanVZn7LIYOPiT7hg0W+WTdRiTL2W1DVFTpItPxzcw6ipHOhdU4YKY5mBMk7SSK
P2L01TSvIsPTfUP3erdbU2eDHafAsljZFVkPaUMwS9wEVC7nhbuSuubGlzQ2ljbpcvDHST0n48eI
a95bxo3lIN2+PSZt9Ry6LWu9HIDgUKdvpC2xpyohkTQgce3E6meDBHFu5arJk2L/mYHrWMT40N1e
TxZ28pXMtXY7htUsxgsakossex+Lvr6ZUtpnXHiDtovUQN06XeB+Vg+XEiIjpl13AjCrKaktDNiA
I4dFgj+Qj6NJ6S0HVnuM4RL2dtglv37nEC+vaqSmAJa7p1KlC1ZkeNSWg+4oLy0R2KRd9NrDVLbd
aHQP3AMRaAzQlG7vyo/cHw4RDK1NnUp9Z/JMvtgmQe7UAZ8ctKyOArwktPp8Q/xEt/WVpgbEiEpw
EfyRm6LvQNV+Ufkfr44xxJ+HCiFNqynf1Cr8Zih+9b2paIPawfCam2m/FSKm9y9SMO+g3NFPTCCn
JYTt0mbDY4Wd8uiYzgILMcfUmircQrQSdh1w2yuAi+I58TaArb1CEmKe2JqmOeEP2Va20jyOsyZh
OWAqKc4KLbJaN4+MkCpda0QTTVrNCxpChfl1s22kIhepW1++YB2sT0ZkPCIgtzS9tVMKW+60vFoO
fTmz88n+9t0THJX6Emh1fK0EvUG3Iyi9Vuh5T2N4DcO+f4J2RxSNQxdX2o3YFz3dDre0o0eqGdF+
KBCm9s34Z/E3h8hJBoCToXdQ8+Mo0+PvyaXEnIMKe/Ki12WhFKQ59PWkINmukrDoTVhjc4vIyH7m
TmntFTSA+2DsQ5pMTXBikqo8I2yPS/o0SRGfLJ/eqVSSatGsJhXmOT8WWNFkIHZ2ZuX7pcFUmDMr
KqaVq3alctNYWUTz/o/8N9qhYU5TLK/8Q6nAj5li+CUkzP6I2o/GhMHnpjT8c+px6wzNlKeTY+AV
ZfIeARfcjt0Y3ZfWsJT+MQCMHfj5M3g26uvmM1GLKjkTc3VXtM4Ps5yca5Ihz5zYSj2Ei4SsVd1H
CwXlFJvBrCpj1TTolw5xvFeRclStqjEHa8WyfPPZ5bPiZ83q6hM1YzYCfiUoBgIZGaO2PCESjk9Y
JNFCzwBmf95B8KCCHKFmu/CSFpVTklh00BspP4Mrl0WbTkivZLVEBZz0BicUY8Mg6lOtHf3nKFOT
aOP3Yba2QmwhxUhCdCeaj8W6aXRz29pVopNCx9NUSpCBrVYCjq3TR5X5H1bd6BetpxdF2B+zP/tJ
Wc5FJzrZ3+OupMqVW7e24V+LuQ6RtLDbHO39953DhR9PZDpVBA/2cfaFqgMr0sEDZcjKLh279zZz
KdAT+X4lWEruUc48Qd6XK1P3MyZCCzz/j6VzaEAiXlHz4WIH8O/yzKS1ERb1cRjopDdi7I4Ai8Ta
aOr6YpdUjVNb8fcRBZ4tO+3+RZUFJBeLQDyE/9thhv/VY/ExQl0+OLTc9mFCtM8y/wtt9A8aTZdN
phZfq37otjAkaC2Hdn3W06xeyaAYbqhGSZNqk4dmtH8QbwgmJYqTh9uWlKdyTdsmLdzuSHGesLnm
r65ErCQQ9iQj8DvkEMHNFbZyzcjg9Ab0bDX5cQkLUjzqA6kWRqb+0jTyIWWJH4dmvIA76XY/+1a8
65ETeO1cyDfJb/Myiw44etqTSgX+tLxCupNCN1LctSuO/ixiWg4B6yAvjhDpBYD4a9xSK4N+1zul
DrLok94zWNYTLAbBODAbAFKt3Xmdzf7N6OKeUBMhL5MTlHBTOdhtviO3PD+WSTB4mi96D9vdm9v1
FnhyxvqtP8+0y8GqUMHiXyqSLeZBfz8H993VTm22RLHAzBbGU2P444nAiBYI2qzZK3EOnnyKjec4
6XcdHNorEmKYim0eIpNJSiLlVPmQCvpKLS3qQ5l0M0vOn8VJIO82vcUOgkBRtjOJoq5Lis6vVRp2
3sTQt5p6SiuIGI7LEnq5ayVEPtikUMPyhPtiavEBrgMH5jAlhlOgJUfT9P1j2rOrIfZv/akGZR1f
b+pkhgtRRGQsnzxr3j1UvnBJvOYZoQKzH5tMpwOcAu3AtVXNIg1LU+lOgNXqcakUkMgVl/FFQfql
4awpSUcKGr1+y986Roc80sZHrRFIwqYu+pSHTX6d7ONx9sdhVF9HTeNsU78b70ietF1QopQTVXFA
qNyymgypi9n6sAWJK9ehrZH8k9ELVysBE9ON0d4VidKvZanq50Z0ynr0JTu6JKlOQrJR2jokN52a
rIeOP99o8UTnuPbhb8aCIVbMi6SyjwSNn/CpBVu5gf/XPqOFlE/tdFcKqLZQ9Qgyg36NBMD5P8LO
Y0luJduy/9JzmEGLQU9C64iUFBMYySShhUMDX/+We7KKbW/SE7cI3ioyMwKA+zln77X9q8Vj+m4h
isqhiis4clr52kUYy6kPm/qlNItlM+Vhsc7LvnsODY+EGXKHusaOr+Tn6vtmBnm1IFW5zVyFGyP9
FfR28IBOSVohR4SjvnD47ha2F7KdQIT2qbPPe79/bggc5C9yD7pWdTzHku4Zvt0KiU0OCCWE+ayX
3Us9tKiILJNMJlIIrkZLu9eE2F9WTrpDZ9RLVeWALmWQCE7BpMIJtZc+cvx7XsU85kx2TzWC9DoI
LexN1qcuMOhfRxxtX0Ob9oXJ09HvrAEYYfCFWV33KFItW2cobV9GbCKrdFrnQxN9hOyJoBR1/QHE
edzWqHw+AdhNdLA93XgaxdA/M4/cO0mzBko2vsaLv4eZbxz6ofPpZoXuo+mLYkO2jQBlDGF5kUVK
xtjAphj+/E0owcVNQWNQRT458dBdA82DDwhXD6SeKbiE+/K3Y3YftEdWajzSAr14tIgveie71NGI
NmUu/r5qW40sBGY7+zEH4tBXJTtRaNzVkrn8zfBK+7XQ449lrozXpLbc59ro5DddQOlqnRfXtDs+
h9oHjMBJTcfs2HTCPCAwb78YhDf0qFDfuoqHkLc4N82qz5qoWmRuvfecd3SmxTRtCDXyNxRU5luC
vnTd9e332dWLA7aQ+k03gucxzJefY6DBNvA/pmLmySN/0Mbq+UvIPtFDE2H0wjUb8cU80xg9YNNP
7yhBzS0lhti6YwqXIWvuCufW62hCCdlc1xozmaXAnqCEakiXgFVLahWBrG9Daca7TLf7mwfma5pR
A6aSMRga/QsyUXjdE4r2ih4DFWyZc54+WOCfthCK5+8aMx4vthN00ez/tbSq5Rra9QBJlTsh9pmL
7otVO+XRCOJhIywMH5NWVTwgOZmTuhNsujxztyJ3PMK4R+/J1EmLGVKx00mafBd+ec1Hc3zumKGd
fI0kKgK7F26bRyn/sQpPpCbgGdQ+UMkuRZsaxTE6lUk81Wb9MdCcbmw3fiHkiRTjUDDdgMB/DsqO
QwuStKOgE3vs3eKbgbJ37RRauEMi5T+BAy/Oeaf9qBMb+HZB+RCMZfmqFcUfs7VGnlMwGEtOPGtX
w2idDK59csc2eKdH8J7D0rqnDXp7h6C4bdoOX7yQuTF8rOolpASB3Yt0N9FdnONzHL9OhkieNJ/8
st6r7mVgHKacDx7oP/6nevSJ9faIfPMA1ayDJGH6XfkmcihVE3BVImjvc7oSsTF+jUucDgiu+4dD
TuQqFiTczn33oludtlfPSiid5tHX4qOdoQbQDfJFRQwixgoTAO7YkndO5LFBI5YmsXB5olVSv7Ra
v/s3eg44Ra8w8TT0sFCTq9uwMh13rwM/XyGiG9eF73yZka6BMKpi/1LOGV1CM/kgarbYlKGLZCmD
r82degSu1m4+/45au6eT4x1jKXSL4/6LvHkOzhwmHPbnP2Wnh3eBKfzOWAruVJ9bO/VnNQNChBvm
1ax9917bBGShLmCckAevHrMnDrVV8cYAaFljGfS+peLdF09z/2BTWn7EVl9udDIKLvWUPRuz9j3o
AxetVWG+o0XeJN1CHukAMCVKtTu5RNnBTMf5ostliNviMCfWC//YrK/mzO9h1lP7ASXGkoZpbqWO
D27mefuevXc9TZ7zcAICPaT9Wy2OtOCTTAOEvWkuJV2Vq1qYdGqkWWTvmCXX1TTX+1R+MlNRa1J6
BIAwRyMeyEUPplOA7ulk0WffRSaBWHSJ9Bu+s+y1iKpiZzES2HIKrA/jsrRrG9LAY9DzbwyO9BP4
AOehFmKfrmWOa9ltLgZpJd3KpwURdHnypbeAX80ZYGi3r819n5jxOcDXTphATHoPjwGOx5IL0BfT
vs2S5qiaOmnpwSMCmHjI88aFtTAR3uR3F+LBUT0wghfh3B49eZQUaiiWifJAIu0+zwPzjNDSPKtX
2qh3FO1009Ji7zR60zM71+eLWtg1o/WUI5dRZSsDk79VrDXRH498ANhvLYZCYqdN/zoN5UJ4xEpf
InRUof1k0WLZqz7VIk2GtIFfQMKYxxYnxaWfkyOgLfceQ2e2BMcuTtRXKQVfjb71Kw+66ayWLLX+
virkq5LctGNO4LinofAjcm1r9yimwNDu+roIHh032qMzLCRsi/8SZNwsHdOjASXHkzek875Z6DEj
HiEHJXIu/Mf0rqZNNLtszlf6NzBVDHIq7TRIe3wmNR5qUW/16lc74kuvsR11q7xqhotlz0/6RHlO
2/zDbebxPEzeeDb6eDpAQTiIPFq4Fiig5tZsi5V6XxsvSAzaU+3rYDynaEiZ6+aruCpbmfKEM9qd
ykIOPNhCPCB1yVRluzIiRbTLO+88yAWVk3dOLUrQYiEADsqjdoKqdA/SzLyHKD7vEc1j+IcIEpfI
MPd5IKhO5GSMUCTrZrmHzvJnxuytiUDj7kqoQSz9ZKX9vuDlZahsdgfHGd5hlDg40zznSbPp8pDQ
47jJpqu77Gvh6eGenPsfeWOka0WuLAMmv11NFHJp41FJxghpM8DRvd0yHFZzCDXnwRP7RP1p7d1e
MHIAQc+HmI2nFs0NeTtLSKJmUlA6kyE1j3Zz0eWiuv/EnXn7eUrgepQpipH/LM0QIqKbSVa3J52i
Ro4aRtiUqBE4KfPGfEETop1nJYxzy+prVsaAUZUKoTOjmqzqCOpOOZ3g4zJb5oT2/+AAerPco5Rm
qkgiYx6NDGHsv7z+ye71SyeloOZEM8dqrp+MTsOI16ZL6qh6mxN0STwtwtDA6oBG2JGD54vLNRgI
uiccTeajh2fVFlWvsIzA3wKvu/1ft26PanPNjBYVtZxhKNWRWtI5+xPVEXnEEmQMkFWSk7jBljGg
Vvf7H2OOUoCm8gv6q/eIiMVLUharOmvcZ63VhkNNEs/KER0RHbFOlWQG1kYdAP+dB2OyIKnajaPa
inILUkqY1Mu2aeyfYewkNyUsIA/+p6/b12EMslNfesumCUpzM0qLhN8z1VLn0oEqbEUeZn10xqbe
JEZRbLsCLNikpzFcvMA6ZKFnIY8iG9dyO3sXjSWmeSyZ62Ry9I3dmMuRlsgTPaXuRlpjukOEABSa
mKGbS8DLSvNx4kEANvqPnN5xjaniWUvJ9Cv8BvMXH+ADMGFwmcM/FYFMK6Q38ZsZORP3CB1+dmC1
4eDjTvfoPaJN7Flvi96bP9WLLNGBZoclhyyVa9LBp5lgwa1N0oWp8iIA2uM4Oat8utBydidmdDYw
NXzud5uRJODNbKVlLhm05Rzh3fGaw+TOJ6bF2babibmafJ7TOXGHn4oQP2rizdzihl78wn/uCm9L
G7Y6zN6cbNysjvafpTtEEwIbZKO/DJfyBKHLRGHUj5dUygbUgheSbvY07yymKUbpDscihEO76Tje
gryRuhyyCgKiawkI5x7K0NBho6KmlP9MPgmdaVGqXY1SG1+tuNnNwEil60tZq+wOo2RNK7jDU7z2
HY1hZFtY3vmJyL7sqO4edc+UDbNrt0kIn6zq6EwCUoTmnmUUZE9Huch37YIGPhibCPO1lxwWEej4
t9L6aqQebjwrnk9V9UsJGCcezqnBJzYE8/eMRsFaYewCuxpxE7gBGhCWKbKiDdH0waaaynZX+YBr
0J74N4jS/qs/ZW/Xo5AccLUAzkJr7GXU5Q0xNhUzZ3raizhZi31opJJbLVGFhSPzgtsnFjID/nke
dX24zf9dcgIhxqjfkDH9C31FQdnIz3MPSSBa+/6k8QhqnLtdFdopGOheZHRSLxltpCPmnEPcZfk6
RYmB1ogulVpMEPTr3kCdDPWEloqe0gKMsRb3wgiuoso+6F+7h9YR4RM+PO0JLNPhSYgadSZ+mOvY
O9Y1i+ziWKBBO6p+dHIJjSC8miLgsvQzRO8JQQNTYmcrd2l9GrUC41tom3trnCYpo6f/rZoXcmCR
CX8+RLoodw5GEWZbcRmcWmuVc2RCC0DzOzF4/PWwYzaVHpDAiwH4s/2A0YAqht/bloJ1tej0KKcP
Dmr6S7OIeosM0r7N9ZATT1Wu/NH3Lvy5fm06+mNa+UZU1XgMe3FhmBBfiIT+u4TybUIlhL0wGZAQ
Ozrhwxr5g+WSbznXyceA88uKnEdtB5QobS5ea626CWusnz2P7J0R+QLyXQtmYuwa24aunEYuyKmi
GgLrIrt+0OTZlmPrUOvWj1FozpOP8PyaBelFvcv4yc6QPf+URuNu+pwEddPprDeRFbz1AmvvWdhl
mD8Ucp6vxJVdRqZ63O/Ib634EOfp51TfZv6JupG1oP/CuMc4ej3PCuDwO3smdWiVjGxnerOfGA69
lnp4KlPbu6t3QrTSK9NgniMyUX2XHcq0R7cQGEDfdG+VuBSmpGoJfEij5ISfGAmVPLuOSzsfeYQe
YuTjxMhVP5esnefVhN9159eohq0xno3V7OY8mtEPhfLPAED7O3XCUGeOKmkYFaI3xx8/nX32mUPu
BTxtZh7DS6MRqG4PLvHvPixpL6CtPjrkoPmJt8XXw/yETsaqz+3wiSoAY+vc3SdjBPxYwZ1twcJ8
EM8zhfI+KIbk4OTQozW7Br6AYb6kZiDymFdzH6PHNyLnRSPQ0evD8BuJ1YyB4m5l4Mp8qIW2bIAV
KXrr/YSMFtnc14Jnofk2RlG7uaWy6SH+kHhWHJS6rNO+F2anPaMoiVctcWsvVmB+LT0kVNOAMcBu
sFzjkR+3i78wGaw1KyXuGsCs7otIEbmvC+KmbVz9XtLePVedFT2P1RCt7GxofrQVEZN59u7EuX3I
5mV6LilnKZLkNimlQOC/mh1hWBst55p1qPufqKWJkNeSO7k4JbDLkDTL2pq/6sApK+sP/gn324D3
cefmg3FIwdDYrbE8YWv+ZUddeaSSWc5ar2cPXbrwikLhXLXsof7M87PzxKHjUJUBY4/YsfLT1KL9
1yJ902dgNQlmDl/yKmwuVeL91peOeSj5Zz1Db6ZK+UBHjYrcbIR7NZm3XDvo8Ki+zWnniba+UHvX
l2UBMRkHw7SzYqYFlR9FVPhNey38l0zgveilWjix6GXVs8XpOiq3TpiQD/Jf85wwbSgTFVvrlutX
AF6GKWlnIFFKk2PIwGWJ5DU7Cc/0UVMv2sHMDGZ//x26+7FvA7AexnVgtPjek/mT72+4YXbBnndB
dE78XNs1W/UIzvo1thr92meWNKIWGuHwnA84HodraK8a/o08PCPLzrG1mwK5tYx/KPAfOg7TNDmU
LDODnaGff6PnvX4KIvJWThFK4AV0X7uN5tLIyGD2Emv9xcpc5Nx4oYwtobw86+RTJDOSmAqYVzq8
p3Xg5WjZZGmoisRCH5+ZYRs7bQwejB+rvTtUARGzJFStPxEGPkjbnRoNJHKgEEOgZYxQSGt9mO1J
UkrxiLXdfqK9eID7h9KVQmhHLlBOXhIbr5D2e90igsWeG0JY5dt+kIkvfdOs4rSb8dYlM87QnBEu
eL0ype3aMW2Lkdjxc5iCyVIs8mJfxKRZ4yjyL5Q/7qWHN2fS/5aL8jpUHVOexUyfooL/IX1gmm1W
gvQll+GD9M9fDQ1mEQxVY+cRDbABJCg8oKQZENS6ey96Oi8BhO1Vs+AwGEbd4cDK4wmCd1bxgVTx
RktN+4iz5lhU9MhWbfBGvh1pup0Fb9dz8zdSWDjfFxWqVbpcW4QO6UYxkOykn89e3I1rywJ1OEtt
TCxVMrlE3TVt/i3IyFRUNR58e0RWlQ2dzN+P6BymyQCeP9TlC5pxbW0WOWe1zjRf5swaNn6qJ9u2
F7/JILefBz3VD1NCd3TG8PI868y4TOs7QXjJMR7CU2V1yZ64qA/MUW6yN9haRI3rSeiduKQzGXYG
l4QjVSRqKdynHBTjyddN1MvYgozN6GkDQgDOaHnfayezKO+O6qCXUL33aV7upmbW35s0eKBsyY+V
jDzz7OB3g455p0u4o89NdizDGIeTxrSpYE/8bLMb1PTo5LQ5aW+m2lIQCiDIGtmi6hzXApizHEDr
pRkMc2NhLtgJLc/fizZEqNLNTwXPvEc0Dccpb997n6ktCCgEp3Kxc3s4CVxztcmpOjRMjFAoah9J
QDPUNcUPHlzpqWzDN83GRTxLSSKVK4tnHrshn89jCNk3MIc9gDH0jaHWk5TWlesyxdWhvDqDFBMW
YfrLjfuXiurjPJTexeF4vTat+qZSZRA28eCuIbegsP1VkH52STvRnA1c07jd7K8MvNE1DtPGKvGb
ja0RnsmL8RAytNXeWJA/VrGL8BzL09GEp3Ft8Oh0onc9IgKHtWkOwRakBnL+Ap4nAI++PPdjZW2n
bv4TVnPobO2kCNds+JTfC6kPK2Ebexcw+CmROrA8S9Gk2W2xKVykPo2Oq6GWSylqKiia0BA+Wgt9
nDQ9YCPOGUxR0HSxY58cYmpRS+oDguPA2WH7cU60up0TdRZs7zojIEgVTV7qIPvzfyPnNU85goaT
emVQIB9nBcyc3OehtZodw04dpnAGf0pPdLotKO6XwH0iXea30WBhFVo4HysXYnoMD/m5RhXgtNbD
BBGyCmHS7JTERy3MRsXaSfV4S6sN8PK8EA9QDyaCP81fe7A8NtgAzWu3Kxavu1jOT2Wj5sSaXQe8
eSdTsx9UOuhYUfpxPbfRLXRT6h2rzw9UeofU7ryncJydI13khlPGbqiFRXqZ+xb0OMQskQgX5ZRe
nAXqysZZt63z0zSiej9GhRiIdZrfdAiKe5kRgveb5fNVuOss8uB0OcCd5RIEKRYzJKFryB+1u7Xg
fNaRwc/BT8oxGQUPFGTMCAn6DFQjFY8TbfDf6RMcjI6RE1gU44nmXrZ1XecPU1axGuTwLrDH7C58
5+jX0UNoY38r5Gauxzjw7EbnDi2CLVM4Hn+93+69hs75ZyvdqpvpSIO0gJA67T0weG+wIomBLmoH
KmBfffU8b3wO5NKmzilZ4LpE7lmYXnIfxsXG+8IcsqC8uvxbYrfHDdsMSLS8wj7/W4gHdVciQo6j
BUtxVcuAaf8SJ2Iie819jUYtwhmYWk+2zyWh4cNrJcmykb3IgWb4CQ3UY4oRiAemrj2jHKQLEjKr
w4Vy7VS3R/Z4Wrlobf6hIWo/oj8qnxt3YA7tudM2woUFG7xumLjb87FHI65++DrMeobJLCnwqR0M
sd/xEmBOYlB7rqaY7A9piSPRzb8IxAw0LXDkP3dDhjC/LUquelFdA0xV21G0DaNqr33qO+uSdU62
mgg6OXwevXWCHC+dgAYJef+sqCBxzDhqzuMTYy92b7mFk48YnyvT5WZJyNeoCsvdEOiHS0m+xXHc
nRaj93hwtM6hMpPlrqgAhj08Y8DRxrSFA26/u/NinP4tXesbpyKVo0SvvGrI/9E8GOMbpOMIeP7w
ruhyldC/IsUdEbz7+SUBC3BrjHZgNlr/ZhTkn1FRNczy/HA3MPz7NlMs6kHvnfBb5hsuP/qzGUqS
DE3vm0H2LBZmtbj97B+xdK+nOFlK5JdIFJDlr3TSnW75MIh3IcpLHPDF50nFlN3uk62LqP1lpEbl
kJLOX+lBrqDTF5u8QwnvtEEmA0Hq5DYSIUkndB8nnnvOoO3QSM0RzMhXzA5XjDOJXLQTA7qkNNPm
Wq2djGLykR9GfbE2UuYySjVoVAGztGwu46vtborEb1EKcg4gNevZQmG4I2AFuaPhPxzSJTlwVhgQ
ubxbDk/LvAmY/mLGcciylot6ZVSvbRthJgiCK89PiobZIbKTn+PAYRG2TgmvojcHRGv0WNW7MjPN
KzMkXE2xdnKVT1kuuPFRMXGwX4ss/PiMz5SRmhCP3AjlkBbH1snSuvJ16IgV93vnPU+aB/FX3Nll
dZvdJML65SybRDfqu7lXTWdYgAA8y4cKOKMTdWQCkh1cS9DVKkesjxUzTSW19BSsJ6M9YTOWaZgF
kYM89E+Yu5MNLR+gzy4Cz2xI6wN1EIHeuI/VMmXiJRug2pgVyR6esHu0lSMaOb6EGefdYgEeCKwv
QYuS1k8W7fp3UObGTcyTygbjJ3MF2piw9YBkc6yfwRtR1tWzbhf1TSQe9jLsnoGu08uKYHkOLddh
Ax326rSlOHUSIhOaNi0Rkm8PRVr+cNOw+GE3x3mss/1okmlNwZewIXnBoXFtvMy07BFf8U0fGmBy
+aw5pEdYtyprPSiDeFfxWMi0hELkh8msCkpcshhXTCp/DjNuac4OSMpkZyftTXBRzMm44VF8RYjB
kBsgYZ81rzvmBmddKb0R5B/tZrd7+KL+9VnSMokZjothPpQgerCTEjxRX1y7ZjJXM42qVao5C65R
IgZ8uVS6bl3b4mPp0J+WVYFWr8b6DnKpeGo8ozqDIpAjhSJ2IBUAA9xTh843JoHTbWrgbpJODyWu
hRKDyMuLN8LDye63E92HOftSTpE5b7IknumoNPamLhYL1UdCOiIVX8pTRsv86Thm4m/324kM+zwH
H0AwiWaQiy+Nz1MgJAOkjradNtbgxngSXP6jbhi/1UQBsuf8R+Sg9A2fjdIWFuOhq+Z2wggUiqsG
9QUX6vIK9Yt7oHPssyb3H7UwrOpoeVDfbv2ko01Ma/4CR7y4EJr0VvRDv7ckn7dyGNjczc4ZpECp
fekXMznzmC7ZbwwCRaf6FbDRXzmnsjYsktUMkxgpl21EyeuS0J1Mhx9QCiYyGPiCc9iUt6JDfNct
HGaH1EWuWywyezE2fvZd+f3P4i6XQgKV1JIWOMm84ByF7JL/lqY1l41LbZQhXVPSkHikkPJjvBkF
MtpLY5fgHvzAeKExgOqGK7pwIRpNLhoZ7CLG1JySoXzu5RROLVyn+aVt0hvHFPfhyAEpOa7ZY7J3
Vk5MmxvawS4HM38r5yY0aFZ77HK5OKrh8GRr7xbnRJhixr3ntH4bELL7SuXspSVN66j6+PQPYDA3
wCAzZZdIsEazs7OrlcQYBnH+7kacPmJpSq00zb64qYuc1XN3dKc57aKt3uiMnzF8VyMhKqn+Wefy
/fR7LrpHYvYEi86QiAPSc0k+N3f2OORneJL5GZ1KgnepbJichkm1GnJ/G02ufwAU99c3M9JROAKi
AhqPe5BA3ewaNQkY2YVjPyaxngjMJnqhmj7Ovo2uzpowmg/DfC2E9kFGankyXKgWNScvNyrRIMRW
fSIYdLAHvMagpIK4uFXawOwQNTpnI2OMHtm+88j5tXJ6z0jQEE5O2FWHoIXVCP2tZ4L64jgTBHXC
WO1EbDHKpddMK8Y7P8B4XzBo7zoN/4f6swkdzKecj0YQWv//8iuUFh0FjVhF0mfJ1d+sVM1GwBXm
Kbk0y5UYGOyXVs5BNKuGb0br9LB4mJYKvO9Eo2NdHox7ZsAeirFH3sImq/d6kYhrv7j3yg6yV3Z9
eppLwkgj5Zi/BHVx660mXHMSiXYaKbSQw/qC/MB+7taNMMXLUCwftt7nK7pJSO1krJ4/JTeci/oT
fOR+SxhPvl08XO+mQ1BOFkwambEYRJWs0apTDrY+Ieu1xXeWDNnZiAgyS9BkOp7HfAH9NueSAvLP
GHyBkkxMKWXp6l/5B7YI606KQW0IMM7VbPDrHC0ZVQfQoUA6wiCk7EQl3M2id8MNx7q14Rnlr5dk
grioaiExYFor/DTaZl5o3ewi3zUx7jaLvuC6NwuxjaRfTy15HTQXVw9/wZ6y9qJL0psDUPoWEqm6
LBFgSwdIUYDx/0kteeoc06GfzrCvgInxqBqunh8R5opuumHqeKaW9M8VR7NtauK9TCekf2Js0f/J
V2rxJYVqscZlY0gxvSWXgOsEZGvmIUwr8z32cvZcBxH68fMPB2v6PAypY1AS5dN5kO0qOVWfDQD0
ISSmz1cMfOKtxtfvelh9Ujnw/OfAWIKWdJbUy5d3v2SUrX4Nve3X80BkqELE4cCKVj7Kg4PauXI/
F2R/hRhDsynlS7HOXRmON7XY9aAfURA8J0HZrGcjshm/jdFFLfpE83vIuHDkpA69SHQmhDE623Jp
/KY/ZSYYc4bGQdTqJ98DWbTykI5s6B/hfxvI8po6IhoTJF4biykrP8gwo5pAq+nWfgqWoeHBxpMP
9xFgJgw0NOKOqfA2wTzFZ08uoMlw7rdaS7BxmLxaHfRKs28XPl75EiWPIQfK5tpF37bOZV2OBBv2
d8TguWr8l8TVzQ3ILDQM//2P6pXXuTCL1TE2nswD/68OiQ5GzgnTxjlos3vWNd2ejgdtrnGy8zMd
TW9lj2GxsaSNzZHLWGWwuQQtabtGLdHV05ULcjmqDCqS4WgbNDE4nEiAebVi2A4CI6xL/+yNsYO3
dpEUvWhNZIJ+Z/a/eEG//Rz7FyF59FSXUggQW/YP5EjNzsTazO/PYvQJ9r4hIjeqjH+lpCyFmJCR
Q0PKbzEQiIrJHeIpl4AVTFEFYqplyr6MQ0KVLD3EJQdiJwUO0ClvcRrF589NfUrixyzN4mrJMdRc
yGMVFwHvbF/NydOyR96HZUyr++VcpTlpBxj0PQLr98rN6EmylHqlHI7a6GYHTEsgsS335JN+8rnY
WJaxTIVoAfhVLUv/u6BNAKa7GK/SZPi5v6lNTm132tKssda7J8NLoKmkTXuquFvVu0QiFZbIXAH9
6I6Z7KwoJU8pTSkuyiKnFuNBqbN1x5V3l+b+mQBuHAbNdHYGGXgQD8vxAQpgoEvezfcouCMUE2sT
es3WNtL4Mjg9PRoHXtYJosdKzXX/CSLEbHGJMNja/JuTigpoaBC73wegh8fAmb/EqivR0Hfc4Ta2
9yZRKlvhpjZNRst6WElqPyABx4xQKjqaHsEzTACPHdIEeu7Gsqv5ym3pdqomq/pcBml5QgtQn7lg
eYJylt3AN54vammaZTlMXXPjuZXS0+rYAivvXFQJMxO6Mxv1dhS9ttWpvFe+jQ/SOmYGm0RFzjhq
b5ET4ocSTII/65Wd1t0ZdSh3CqClk5mC1IoALiEvZ4Vr+5PzvGY5KGHGMaOpyWJI01NlxLJb2UbP
bdJKSNp4jfxkgoM117tlRuAoApHtUkbBr4PduJyT4uI0ODT8EdFbq1nenTllSk0jnbuVZ3W/8ReO
Lf96/OqV3iAoW2Y8Rd+KHN52aWXTmc1tOo9SteQ6pXHEHI39Qs/Z99t7CuwAmUWBzR8z4lOLQWQP
QmVikiYkOwq8UANHELcM9jM+r4N6F3nWEykZFmPb1L72csYc11Z7hlC4UTa0yp7/utLSsrzztO3Q
SFvfo+g5SmrAzAH9wEMmEC54cMs2Teab+6EdcB/7J7T37rNI6QfmefWLLVtsRJ1+zyo++E0lmIFZ
Pg9XDnL9s6gQZcwvMAOGK7Fk00s1kCxX0jI66D29U81A3oaVXzwMw+uYtCwt9KqwuBJiu1GDDjXy
IKV0PAcpRglcL2YSVuAm0c3M3ntJHik9QWMDzhwJ60g2qDFWe3CF9hH407GSPf1FlvayiCEqNNLX
AemWaRGSWiTJ1rncdUMvImB6TsROaXg6O54vfrONPCquxRRkwLdmd2s7eFCwB7Vd2c/GBR1MfJi/
kJLWbT2K3nsgF4NOHaZtsOOtFz7YL9MvZSMTz3yoOnUS7+LAWe5j2DbgExm+QQ6O73RoWGpQZLVZ
ELsbtPdK1kQNPGw2NxARHlvULWCwu1mK9q12NIO/uyeKeMmndQUFNHdrTPQQjLd1bS+XxO6cs2F+
GTNmwYTo2Z8qA6U3mNr+T5wk4qjproFidwEM2MFzhgnpXrMRYY5n7AYVDpl1r+3slc9BnAD6jHW8
GW13alOD6CnOggD7/IRpluZ8zlbUgGWoNLSTLr5hpgBwD+WTTtHq1LGqoOqnGsaXF6usJ7l0ltWT
r0ovfXHhgdQMr8LS5oDOO2EQsFJqAVYYg8DeGwW2cXc0Jpp6+lYNjf0NLb23GiW5H11rd+gG5LFJ
TlxHVZFl2yffgKO/Lob0oaODfhA1Seh9hdxnlnZpLjcNkw2i51hgnE5n8xfaT31fi6iCT7fohEHY
FSTEtl2rThOyv+Sz55Q7Ub1KPMffRVOzT2M7Py1LkKCIcXk42fhZwT5LRJwSc3m6U6LUW151+cur
D6SWms4SoNBpno/t4sMLsjNobZVpYHpX3DlwpeLcZ/Uu87r758ENgEW6g4tCd9qLkCgxk0MaK9Gk
arH7mYI7mkoGWkIcSBZ2d4wensBvTEdcCMD4orw+Iif8HjM3v9PIFVtObvrBsGlrNdnCORHCibGe
mLyv1ZwvqgRKG+HvjU77kySo11VKnzPH3mYo9GnjQNWNXKP/EnIcUSS7XHbg1KtCtuGEB+KyZiZK
tTocFKTCjOHwj+EIJEmejrg5diIZ87MqXFQJw+jTOTZm9pSPHp3IWDM45PqatYo1GsSZTslJt4k0
CwdQVt0xRpmTDmHQNBCsGDseqniDhnQbPRWwFR6ey8GfPqvHiTJ2TvGyOCcauZ6UpgEdW0I8zbBW
rMKZX3m2nX0QKGvqZf9lju30SWvHDRAD/yWifYD30fPWjvRPKzCSWhLvWxIlTPay4QscYP8A5Xpk
AsrFeHOLY1XJRn5mfxM+rgI1uI+o8Elya/NV5BLeNDTxtteWZJsApnuvXfebk7fLNvUMfg/yij5p
Ykyu/IucJlkNUrHWXxCz0T0+TJzXXXvQ7mqx6zZYBY1Id7g3vc1o2VziNjQ/uItI60cTKgYzt6t6
VWUC5t/orHXNYDdZvOWI9Qn6W6+XI830Fk80PL5970CjbRlz6V1R33U9eHRphcmTwfLnvtnUJQbZ
aFl2ru2bW93DghXQWXu8j2OIRqca69OkwJO11XyTI4/bMhrGbeiGYFOPKwc62dqTDUh82C3PVcSr
Cs+kFn/qCaqcGPhqffxB1LG7+9zvY7f4/0TWqJSRikMhlpmP//t/3EDSsx3Txv7hmAYlw/9KHEst
9L7jbATbuaQgTsoo/x/OzmxHbiTN0q9SyOthDRfj1ujqC6e703ePVaHIG0IKSdz3nU8/n1HZqcpq
oGYwgEDErgh3J2n2n3O+cyel/5JTgdkTa8batyLJV7GUQj78J/hL2LQ4J5bT5s7V6280gGIiU7OO
u130pGMGuU0azMxRWLyGLRzzLpfwa9vqt7l3TNxgRXXqewJ4GUh1d9S8NSA2N6TEUEcQjWyI0Bgx
y/N6UICwb+2yiby1N2+R5VnrW9ptLAKq3WS/H+oQRcjcyQDQcdNsWbYgRs3KtqAMY2+U6udWyokL
2KCTDXvSnxZc/1ljP6ji2FmKeoLqTNJyihXkfy6R+lh/0dn1MlGzrEtN/vbEU9V5S0mFsnCyXaEO
+XE9ITTt+d/3YJh/rQTmWcHbZRvs7oVmCpvn569M88UZhKIDid4ZFWb1zB52OP47tHYORT2a+zBA
EQXI8MfHNMignDpjABOHL3HbqL/L78oyQHU5/R1e19Jll3UtPNNhyvaDfLfjMnNIBkX7+VnDHp1L
mGfhRpURLzEr6hW2/VNsoL9uV2dxGCQ4bfArQUeXH7QlBHj9IJb5Pz9ING2jy+IrI2g44dhrY8qu
2sdVl//1sfXi2ske1PVjRjM0JM+R7tcv/vV168fWL14/FqlW9X9pm9E5IXlE//k8MF3T1QyN6aSr
qY6u/0sbj9DjnvWhEfoKwF4/NUEarQenZlEdmUq4W2/kyTRhmAGYFTlkgg2iOms8Sw3e4nYcn+QH
IiOEr+DodH0EegP+KsZwF7fpFrfQ8qBhGYIpDMSyVzFp2xQjWjOB4iKPPqggw5qBS+E4OtMfkxnW
qd+XhUXDL37YyJxi01gMCFu2lVMDYMmij+ZYiOyDWfT8pKtx6zmkDS883xE0g+HJDYMOSKVQniLS
IdAk1z1zqAD8r/XytK4RCilsGnEOvCVSIRc1KYZqWFI68v20qarVrmJ8LnPBNqztgX/2po4oLRlp
MC7crTozUBqDbrrRNc4IBljNjMCFUcah02F+i8Mouze9DTEU3OaOVcLCNLSsQW4hdKbAtVfWnxoW
xM/JSm1UebaypC2OsaV761IMuI29c8Z44DfVl5MmD/REddDRTK4Q1IcUB2cse79x4UFY+WKdEgtW
Spha/ZZYagXTbTcs1B6JmPSdpljirjlaehtYzNCgNNwZOsR4tjP9wH863BfihkdH1X4sJDR9Mm8K
luV4vuvcW9f8QwxBBmqVOvl5zXyKceLoVwSyEFrjChweXrPK5ORwczi3tQSJ2UWs7OFZ0WomicT9
kkHL61X3CP7Yx4oXnrsu2tLs3t4M6TaPU813QLj4Ux1M+6UYmqvmNjtqk+Zbbde5X0RfC6WmRKQ0
2zv4kWQTMEq4t9GVlh3PSNr+OxTDD6Oo4k0MvfRomHF/B02E5IvfsxUaJFpDqx8CKyCvZLzNlZr4
jpwbAtFiBFlptesNqf6lLMsOqgtKeVVDtq1Sair6BunRECV9hFVnPoXlsurEAVRF5RrxfOEJr8s7
aLK7CRX6aBmtculxdF0Sd8zY4LPcjSaM7Ek+Uvkx0g9dj5jC565lCovBHh0kYIsyqsXij1oDnCxl
Bt+GMfKW2R+7sBuf+0g6EgL7E/r/vraL8MIgZgHwzgngsoFYKxoUV8xb1kjaVpVM8qYNer+vym9L
zgzR+W9MT/rj560bpCE46WimOKKYGoxsMZIUcohDcOKMBj4d5qk9NZJXtR5W2wQp9Hd3EfRWTVly
qQ0I1Y1ubQIZgTPuGs/Nw8hlnWKjT00d/EAufbAaa0FvqJhGWDwM0RS/WC5pW6VwdM/sKKB2+NM3
XPdzCNnZeyr9LTmGIH/R3PqD0c7orTClzqLAIyZjucOUWNJBAg0aezPlanUlbhYb9z31swpePaTi
1qgv651zPdjWMB1L9AxQWMHp16EGLxKV5XxYJ1+ZnQ6+hilYl74DKkqIjCUMnBXrXZLserbtXabX
d4AL0zaMm9nXGJh6AZZ7D0d+tB/kkDfo4SzbkQy4mi1FM3oew6EXJF1O0fhtTEv9SQwv5YDhGLCY
ftUi7VlQ2rPBs1Tz6kFZBAWZbd2R9hPMEje7DIanQYNegxXvyl2MQ0k+bcyNjqKGRFCAofzoGvp9
fh3qSHstVWPeW4NGMO7PA7ZvA/wfVbILw2RjtzjOe6IS7D64QnG3jg7wg3wVFS1pMxoHFZV1QeTE
hD45Gc5l+K2fkqjt9zpustN6WExuBmMi+7gqcsax9NjEjh2xw1QRdVvCxg2XFfawsM3ku8NC+ZUg
brkllV+UxIwmEqjljKEudu5zbRzIStSXsi3dTcse+9BbgfMESoz6xNyFd5GcuSoxb5aeD0Rn4yy5
fgU022ML/4NNiDGcevlW7WAcIr9+UDFLcAmGiU1e/RYl0Vsu3N4fJNBIyKx+jwrJfkx/H3v3k8hB
LVUR41mciPklYezog+lQX/q4ejSSeWfOylfIwfUumF9CN+z9kAorBPT4bJqzcdS5fjfSoaVIhLsV
bUZe52dXo2aAxlbBNGIJthppNXBBUxdzo8vKDU0RMfPQJd43smBGszX6H/CSWMTzMnDLVTNfbK4R
MELb6y9IWKYKPCla4S+RXwXjSxMLUiott/VBVZqj0+gaUPgCI2FKnqcYtc+ZFnzMKFlY4+kbUgoa
0ho5CVIy5+qk+ewF3QhtoRHduSzh8VFrH+wKpXU2HdzMZRnzACYJo7qmAVVa2PeuSboHq+9Rwq1D
FkewtmEQ72PUmgeIyHjjcVxtQRmOyHJ08Sl1bD72ggypJbSzqEHTdxox37B4xxQ2px61Ip9WpbgR
Y7JfhWOzr9+qCB/MkhbNpePB2jJs/EOC0buYizDCYVXexdhr72Gp/V4X0PAZyF+6nAGbmy4+ad8t
xP7ouO4cp6qDgx1ywqqh+xAszAEhSEF1a0iTdFpODGfkIkLdlLdeb9bDkHafAsOtgm1Zvqx5OsW2
7H1Zah84seyjlbc+kd/5Xhe5cYkzwfpUS2HDjUQLnJiE/hxMEP9Gui9q4GsewdlpazNu9xDELEqe
9XhrKlbmj60+g+Qws7OA4O5SB34fYwGuHeVsH0ra0ajJkbBK0KBrwYwlupH8pBdWskIqTLKjKY2K
C5q+N8pb9MpXZt41IYM6b3GBdXvNT2W23m8IUAnWWJ3jL1xOvCGkvBqudXYMEG/MsM0f5pnwmaoD
KRuX7Gvdkcdb2VMuk+J6woFnzJH54Iz2N/quuZ7r8++uatwSgslga4YTfRycCEP6AFc7OBRDCEo1
W/aMaKoDHZlUm0HOfizzaDmlXXHPp2U6Lroenid5iNh36upSXNassVo7T7JA1tcoaT6Sd9v+4ma2
Q/0BEZp4rk18oEnxbE+yba+nPIO1f7CxFZ1zVJaJlxAL9uXo/G5Z6XQJ5Fyl1gvUdm1rEyd1OyoK
sbLcFlzz2zLDL7+amXNAdAfm+RLc7gsXEEjVpwlwQzzKfcG60khGhRAo3Ix1S+hkEK/SpNysmoah
xt8apqD7sEM172vSgo2Z0PJnmo8DJfVbE8j0Hndr5CkKsTxnKcOLo85+Do7/TTFsPNRxmb62UfEN
RiWlQJR8NJRBEpZpix35M2b+0hxTWSQmsUu95cxHN04fnhRzHo86Ej8BAhLvLNvtrTUZ6uMcaMqW
MbIft5GkdNFntXEIJuR2lz8qGZCgPJxwEpXpYeVUYUKAjajrG8KIMdbyUb0J9Z3gAUKAXpo45G4J
SAVp3m3xshB1mCC9LsgrymCAY0cs9apAQ8NjDH6gpnLZm3A/KdmLB8ZS6B+tSbUQjAcJRUBLzqrw
Q8G24zWszFkh4Z1JLQjiolaJyFD7kSWO+SnWgqcoD46tlFzjYlkalFbj6hZhenDD4jOeWmOf0CXv
V8byDBEE7n0Smd6EfJPVzKVbCe8pLGM/u2xWVkyfWjqqxPTQEsyaFrILrxsBLpm8vLmv5Nwe0Q6I
e6F8MeDbYHacf3YT51bzYOamflDlPHHEW32yCd0JXRumzaR8Njhj925jfl0bDdUOJ2EM81KRfSKp
7BDA0Rqy62iTjaoNGUSr5nFhunTpkjzB70eT2VRPpj/Mqu+ak3NNSgMELHOHHX7ttbWuhWMy6iko
NMqNthn1Mv1Q/AB/lsKGfYzsIf7c1v0JwYyu61QMBzrhJ6/IF1gjoDe5pRUxgHd9W9q9xpYZP6HZ
9rug0jQ/7/MzVzD7Ksr6OwIDWxYMB17ekPzIB/EjKQxxqYeUbbo+PJNTZhDFtHlXj5Xx6uDHmtkd
XkTuqrvE6D/iSQk9Dewadys4mXrJ1JCc2L4tKQEOTW6YugJuJQ7dQynZRaUaYnSfgJO6wJgwwMVe
jlR1phk92RpZX1wMuPGYIQEkrAcCeNs+0gQnAQJnllIeJHGhsHmI+Qx9uyGIt4C+Ke+GhckoMCkj
RFPzO/SKJ1jw+8Fo+n2NaWWnOLSt9xX/kbtos5fD6UGbzodLJfm3iYFTWw3CI/VJMSiLVxK7oLqY
GPOfwSJfYHFpybAcGrVQTwxFlxN9WdnwxcBKeBgtUGR1OSXPWLmG72h3yaail+hAfIO+IhnLN93p
dcDm+pyP+PjJreWF+TkSL+QCH0Bw0IGMv4GaPyI7RoLvAhVuKKovJg4I3MjxclUYhW7F4IAaD4bl
rNs9Pu/QeIlBrVzpHpqB5aTDocutHhE4yHYMMDGZEFDIreHZnJlFlUDUgDz3XxuQLp7TAGsY4yh7
TmqSUepcDJ6HqpZce3lIW8rykqRtccOr4Yabl3LI3AEM0VSbX5NF8HsxpL8Mrd7761jZHkBuWwo4
UCGjE51s7IgSI94HzoKTUy2XXboI8zZIJL49WdRq0HW1Z/+wbSqrvbQmV1z5Mll1KZrWEvLgzt2w
32va3Hk9wQ81ZZCIAAaBiZA0YScPIZkz31DNr0jazOcnorfLkLa07MapvaEIeIeDREcwSMOUuxTD
+xSpe+vgpYfamSO6JGZxUlvaqsy8rp+FHX/odN8d8mEwLmY/vKYK7UH8jh3f5Lqo0NbXsXT1xzgs
9k2Gm1cFOfsYkDzQAvfBNCkrHw3EWtWkTIIrdPliLKGzjSv9SZHYqqSjAa3txJUQinbuosSWvW1+
H0HxyKV0w9r9Ew+wu2+lMIuwkGyXbpm8n5FYW+ZiI5x0U1Z3255vuDDnaC6UTQkSfttSq7k86gfF
YiGsOHl7GTAUyjToeqB6ZN7XUYiVSDoK10NoUK8VGh4vYWXoUJAWfXwIOwLG69qDu1WI9IfLa6lz
OMocKkb/3D3ppnDc09oE7sZlda0dDByDHbs7xkr05sSpHhxz2RAg9xlk4VkWW6L5MlmdJB4qGhW6
ABBOqtyarG9l7gN/YPWgFDlBZ6IEoZKOHjXFCoIt4bucBf2GXIqx73U0eoriGEc6MR63IntUoeQf
2NzBHmjodAM78K2WQ9Z1paFI/m69LGchovrU5+rZhDJwz3oXML+rvyw2oSwpB6/CsCZo/UoqAw6D
dI0PMRlzxXBeVAczaY2VZjtYdP7YaaIeAWTjNCWbvFgyUG2n76ld/R6VU3opjSZ+E058+o4Bu7tV
Ts1moQF37QgWWgbl2EseQF0w27f1nlIo0IVZWTlPAmFwcdozNMv0JDStesLSZBPCpNCxOA9N2l0d
+xPxEvMYNUuTczpOD7MT0dOQkXLiBhecNH0ovFEj5PWLe6qXaYe/z3qIhMnm0FzGn2aGNMFTpshu
sHXRCU0SWW3dzosk2PRSzA4SMR2hOt7XDVpXVu+p7Lpvmqn3KU26diwscunDUuXu06H9dwY7ucLk
zB6W5NySFUi1YWDBGr6uLOYmxQw4wH2mnouWl7Flh8BYqtg1NPXutT51HsqSBkeLHs8tFoVsi7OJ
UZlLsD/mhhDIqklTs3qAzmwxfOiT7W6R80ToZS5/XjsdXeeV6kv0mIzx/roYAM+Im6Sprj0GH9ID
TgmZuVG3uhviysXGT3CtLcx4V2EFphWQl39sWNL6AeZuMERzDRTGaV018mB304MDsnEX8YvxbP0e
j9PXWutmNoXE40nTfOlaGnZ4CSe06vG9raWrt8kh4Bc6qbKLupZsHSTkSpk+W3F+rKLJPsY/GNoE
ZxNeJ3RMOJlQtD4SlxIdx2Gw1Y8qfxCwEiwWy9V2h4/a6I+RdL0UmrUh2l+dktTI9qH4AfWguUxl
USi7Oleix05NvzYjF9GRO9JmsbXwZhLsqYFHpY4Vn8WScG0zBtD/870w0IHJ+mgAe4qZc60BvaGa
0WNbyAweQvA+zdKjFSj0hoCMrSs6e7t8KLedxcNW08vYFEvjs/MftouSnPrZpIAynr7yq+h79qY7
V0x0oIxRe1Wb0qGwOfdpEC3BdXWEnNWOXoq4E5voaMnzVahu69NjwRJrHcYyHTylwL6wHrV0P56T
milFnM5wp1WAGUl7d8ChsTrqs8vEmueiNowl4iCP2QrzvWMEOXAUqIrstodzUQq2dIc1xiHYDh9Z
PC9ebUKwI1ox7JyfXkRkqits5VezDeeroY+fAzdiSlMv+s6R7bZl3z8repcd9KWPj3UYnNdNEK3M
39xyVI5ao6pbNI9gyxRlk82p8h5hAQMpzyMlcEaq/LglwlAWt8zL2o50VuFUC9bU1vFp5nqo6Wr0
6xS/KGyy11ZnNkKa88fsKO2bWfZvTFQZhpjmsl/kaDEwlnuJaeSop6wFDAnvJWi1nNxSI68cod0j
ibp+jHfgth4KnsEFugetEbkXJbVxn1pVB5cDkipTUZRHbf4O4yY5KVlt3NiXeySDyisYG21XTpxq
OeaBTViNA6NvlhRqre5nSa4dFTIxLqqw10TSW27BYTSlPSnVw6ujqNMBQHd5ySJh7MZZ4E+VKKgG
F4DvqO6n1OjGq7IUh1hnZUUBTHfAO5nDV9DSpzwXbBTDiMoalYxzRoJmz6TVYif9ZLfAyhRjpgNi
asznAw1/T2FAWJKHnzqmnAn3DD6ZzAv1lxZp9zBO8ArxVqGfJ7sfb2vvMEr3key/hlluUH02CmgP
Ok90OuQvRP5Q8olJJklheXZUyUQyDohaq45UG79AeQt3zZ5xWoR1T7r2ilvg5vjPirx6yKzy6tBH
Iy1F1I/qNnwnVTO2QaqzwyuT8TF08leHQPy+WHhiJ2ntbLr+y+o8wwflByrCjCzdAZpOk5ACr5iR
R3fScU56bgIVQRr7d47uvqhDJPwYSgUhEUz72G5JJAWE50pw5xSJY9w8rRDhbh2RUo/lqzM7EBM/
zwxmFQta6dmuEMILFRu3qAVgAjcyd6wR98x6wBHTHFKQJ7/GMetbqtVQwRTgcW9sahNHRKxD1iwz
XuqnzFXNzzOvnITt5XYY//CjAdSm5jpHyMNSCrzTcRAeKPtRKcs4ISofe1IW3liyjHU7mFzroU6o
I60GzMerr0F3M/pmQhvNVE1YozdKSg6oGffZdFonGeaiTQeC6t2GfPQEzmdgk2sVpAxQaVauKGZo
KiDaxJ8LJCgurNcpzts7U0nTF0J7IAkIH9hxbpUxuTfbiRWe0XfVAW9sMkLCji/E1VT0r0pKUKXI
8wDclCKeqRfzCgDPW2wXZA1qCaiUG9tUbnGHKXgxBnU2PZE51X5Wx/DmUjOwLwoI0334jNmYhZWp
PKYm1po8XD5JkqBvhCl/iDQKJskrkQNoFa6SXlrW/3t3DoqLE4zAGMTwmCZgKoecU2NxKY/nWaz3
WV7+Xsl8C0jN4LS+NQ1ndbUnSIkE+tfEtZ3YEOzJY8uK5E55agYmc6nPNNgMzwzleZQLZDqsQCM9
rzRWT0GM17wn29dmsACMTh8vI+feqUrsnYkBdhCu6ve2HjSbsAxslDn1czNH+bn787CQ8eQczipS
WCnZqJ+RUaPAAqHMisvAzvhEy5TxQPmq9dQk2abF27gYZXNz2qC+rW91mrnpS9LRLvzFGhOWiDaY
Icx9YIkKcseU2rvGZQAuwFqxkw9an6qZgJMKAeXPSONCfJwK1/zBBQN80Ckwm3QBnQV6en8sDbon
Hc3CSDQzm4ujMfWneHwZif+d1kM70viRiulTAahkH8p0wXqILOa2dZbhT5EfcyX4PmFpGiUJc215
4VivHpp0/7pmfnMKZsp4Kkz8TyJM9iKAuE9KnY0ACzxvtUavJukZPhM7WkK55MVNHB+Dg/tHPCtQ
BXmE1Z4RYp+n25TtOPU2QRIf1pxmLQf3WNLo+TXScguz949Abtdljs8S9caCU/C/R3V+jbLuS5ON
LaGj2gSxW7i32cUP15vjqVMNkxc0USLcKpHHC2H0VsxkKEptb41wQtZ3e16BTbsMp6JyKGBdtz6D
R8rePKXaRQxpfoqrwBD4Y9Bauxhnhy6Xfb8O2pTCJJoz8DFoVJN8zIc1HamRNhxN3fYVYc89TzqT
d+GyijSzw+h20ZMgEoKItzhs77ovgo4Ff2pp/AQ4aG+RVyDwyWA8I6r81vTvPNU7jerne1J09RPi
+Y+iTYXfcB85IRjsyrAjhjTx12Y02GwTNyvAu3QOZSlscrYkNeaT24LK6+sRon+sICKsJT2NFpMs
z8htpdG0nZho7rh7DSctajN/jZFEJNpZbKfHiRURUwYU4zJWqXgY3NO0CmdZonAKai0VTk58KeXB
6qudBcnxaErjbijRTb1GzS3Le/I6zJrVRODrMiASRTJCGYT48krqDyu8LS20/ytTak9N+vH8MyGW
GxoT8JT7qqzxYJPP/932x0nFMdwXjkukUDQ0wk3Lgz3GxjnW1XvrxM4WfCk1cioQ5UZ6tBaYGFvM
so63spJWRAg92ygpGZ6kSM9Nh8IduzoDoFSOkz4O+UHKOOuOtJeXBza33LcjfgzzvvG0HpLcGk/W
Mj7VYJ7+SQRj4eh6RMJw8cj1hSIdf4nBZE4ro89j3nR0W+imhwtkIcqriNvg5tM+wO69q0xAZrAO
UVN45e3DijBSK3HZWC0QkeUh0+1hK4iFcNpXvi3XhEsBYd4ymNVtKmP8ROg22EPQPFlaFj448gCn
DvhGuKiHYmGEl5F/3dKi49yT1Go9tG3SmZNh33tovobNuAB8erSLO5wPa9zZATGL6rnGn0N79FNr
frL0QlySfDH3/EbRxp4Ib+aK/hSyIzu76cjBnmw04be16mNNopoAqWn6rN2diZH1wN5hE9lhcqF8
yvCzyHie4csPm1k+waM8BBPmGlgM+Y5mBibGKGZrKkeTU5Zm1EfkInDvmARO6ZIoxyADcyyZuAPC
w72tAxdF3S72hcG5iPpRPGH2iw5FPhZeEFlvg948QrNv6Ci46Ohl5zVZToM7/IyeVkunDD7HiqPt
lxojpB2SSieqGDgAPkHlmVJLXQ+a4HctSgd5ZcE/qsu45ApQiQ0sJD9vKY1Oh0hVk/rjCup0uzms
KQ8eYrJu4xJofqCNDytv7VeNtHDmb5lUVxiY9QDfwGqbIafBesAww/VrGknm9twpdkgLJGcyqtBT
G885mQqakBXDILhguOcRNfNs0DKFhr1bW5d/mR1DJ2HEFiyxF6zGe9ZY1jYomeNGnCDcwK0FzIHI
PgMRQpExsQyxB5I+yw56doCtKg2a3wPuDftK5s8ACY0MZcrD1BpUvnHVYDrmkHikKETpM2un69go
7brqriGxG9o5aMi1BkE1hcOlBjINU0DboZqRqfIrjZH2Pq+gbniix4jfwSsqaFbMoo8MGwvojdi6
jWWs/7SzRTWetrQltFyPRnjQZNBBUfzYiJ8yexnuozAZSI36q86W8jJYvDDKQA/vvGxfu6D+3IRC
e7JMvYCYo1qgh8nKd3gjPCeMDd9cim/zzKt1oGkXJ3aNl3iuZZarCX1N4dqwBqezXqWFT+UsXRci
cRROlzByCE6Putgubk+0G2l6t1SkkRZwZVh07YqA+DBBQlILxkOibJZDYMf7SmDuXw+WvEaZTfFJ
63E45G0k/8icL1vidocK515aADbHII6O63s8SY+JADdmBLARY12S5JiUdAuRhy7jpM+UvnrQlD64
O1Q+4VLEUs24vKJ60WMBNTHWJZKiJ8wF5PAWHGp+oEnzcSXNdPpMp7Za7mzQFbe6xygbVglwcSjj
zQDgHppiBIwF5WKR6wmBa+Js18Y5ZP5/WBE4hpzoTtp0/veuQmH+D4+boVvCMCBFqPA0NeuvrkIs
YPy6TZ35FWHAES3gYFNB5PV0LfRz1T5kQv1WhM0L6+xhU63d4AugpG3kZDRW1/UZ99N8akvY9f3A
RLkeAJ5lasqJTZoiSoU3Tszb2cEEe3aYPKSCbVkQEVfhpW5p09EYWXfZnKIbCw8zYXRQ5BiStooD
g5nZDfn0cMhOaXIoZVwkdVV018ii2Zt+3dNksweQORswFu3ORfMB1chl+d8/TK40V/6zFdBmcmRr
hlBtAz+savzLw6QpQ2NPU0gXa18AN3OYGq+HRDogWiV+76xS50aDcQDFNUWhp+LxqULLvpUt3idX
NQhJW135SoUm50eTfHZoCDjhYLe8QlkOLnAvi6rvHgcCpYHrJHJ9a7BaRjNgZvUESS0NsmeGnsN9
PRDcpb3dIShTaBkYS/mJLneGeyMPXVt9xHa9jbGWH2vJsG9MjNRjLU4u93A4cnyo0st4qxUi8W35
MVjnxTVWXGKJ9nhJVcZCQqq8v96t0f62fVJVTGTw8P803Sr4+td3NfmW2r53S+3ziCW8kOrq0zyY
eBy0toI+tjxDXS4vQ1mLG+JBtBFd0LzxrDYoINzYswlufy2GN5wBvuQpvnPFdvY9ezy/bagkGAq0
R1tWlrny4BQRdxqnhlQWj5SdxAziN7FOdeQCHZ6znmzsCUT3H4cixqWyvjj+98f0H+H38uHny6D9
r//k/Y+ymuFtMg/867v/dY0/Gqw1P7r/lN/255f9f33VS5nz719/0F9+Lv/9H7/e9kv35S/v7ApG
cfNj/72Zn763fdatvwN/iPzK/9dP/u37+lNe5ur7P377KPuikz8tjMvitz8+JZ3ium7802kkf/4f
n7x9yfm+55HUyfcm+1J8+x/f9f1L2/3jN039u2D/Zrm0cAOZsAWn1fhdfsb8u2vawnRd3bJUU9fl
Z/AEd9E/fhP23x3VNAzX0fgmCnX13/7Wlkj8fMr8u0Oow3Ucsh2gwi39t//+6//yNP56Wv8GDuyh
jIuu5c9Bm/nLaU/bBRKlqvJrcIdy+Hny8x9fnrC88/Xa/zLiNqyxk+pkklPWE5SzOB0INnPhLbhj
t0X52nVwsDsnoG3LGbhricgiTyFtKLRTiZcQ6+OtDjCBsnrRPFqDkP+t8WrrTwk3FqoYGDOYmr2r
RUQ5gOp8c5Lp02LDpxLx8zxYAWu/D3Cv6q4YDCjpnf65HRZ2j1XvjwnwA2Wam01b2VS7qfTEqszK
N73DhURvLNcXjmnAZKA+VPTLtQ+XPd2UciQmbF9rAPk3OdUFEFsgSSrmLp7gHkIPrr0BB2FVKA9V
HNB1rskYc03jIQPgc4u9tM9iOhq0dE+NvLIF6997JZni7UgYYEPM/LUgNUfGJHE2ZFkWT17fFe7Z
W6pxm81ZZ8biMeSkBCLMv+qWex/DgMpV6OPsssTTFOjfqxoRNep7czeLF6oddM8Aq86oEpUA9QpV
I/k+iOGDyjhMSeKduYpmdRpIPMoc9Y69pmXFz6PmKAygRrTbcME5NJI/0PPwVCnp176utIMzjNTc
KgxxoXfhkVQ2bttwGU343TLd9cwm29d9+2lK6nf0XgkmZhpczyG1B7AkRyvyuio+qRFzduoUb2ig
zU4VLJspHDpOJiXDIEMZBkJgs7/E+mCc5yV+DmsdOnPqXrnlIGvGwCKhAW1HDXSdpRCsi9A7sVCM
r3hpY09UTEjUUUFxN6BXjGn7xInlsaXejPBu7qmOD8Eq0WKZ584uJpY5+iqafN6lmniqTcY1dRSc
80Tfu7mxA1qxzzX8VFlYGEzhGRoJI3plXRofMvpmFi3Wbl3XvTRtTIWWJ2iSCOdd+Lk2TYY2Rnsc
Yq7KVDANZAzKZ+Apv6NzLls3GgAR6Skj6bLchDOGgyBX2weFhFFHOlzVaZRSSmZ1wyQmv7YJCLf4
E6sJuFQWzNLdfKgp62KxgTkURxKA0oY2GmNk5TuMb1XP/lINzGjXwV/2TGeu2brrz5pRFbe6Um9t
ZO3xd5q70oL3FY6Cbp0UZGQGpUFNx3irF5SD1M3wFs9G5sU2YLBIhLfW/GyLiZpi04Ct4b6meTY9
0p/xkRPb66SBhkm2FxnAB+uObmW6RxsvXIp0b/SCcD3JU1WJfq+VR30x513Xqp906DmXWB2flRlG
cUWeKFqgL9KcQEqFHYHZDTmhoqnyrM8qzfC0Q7qpB2Fn2Zq9QkXd0DmH8TgtY0y5nnbmHsj0dJii
fUf/zVW3xUHL071tG2Ln2GYJ7Tj0g6KCQFgQgYpYdgcmaJWoeVJ45WAhIDk8uZpnmYHhqbjPCkBk
PvXN76zAE1+p6vdhsWjNbIeD6KpH9pPfpxzkfEgX96UyF0icHSVJxEQd9EGeSvyVbMyLB15pHX9z
eF7aorxmDmtk2JfVQkutbmGhNNlGW73O1s03DCfcN5S8gmz4VlV6ytMZldiYLVroFMIpZJsZBIY6
oxTA5uAZgdPVo5LuHDnSsIOveE227iA6dEXrNSEjkJvKzP52uZkBljjRUSyuUloX5fSuYX82t+DC
py8VeWodzq1ng2CAz9rz9HXxoYM3z1YThjx+ZacCm7HERrXHAP+WJ9XXiG85MnvEqnBnf1Zz2rv0
IZn5fVFjdxtp3e9laJVbLj2Gx5zLgxPLBdYJTCIeYOSaJ7NlZVikhlezroV8lxwguH+qcfxM2Xhi
emZtE/IKOzgLLR7x2dn0urqZrMTcaTnNWoa8Now8bVqnJ0ybjW82ezWuf1SSOsvOpqDvxCsMtb3Y
6WVpbmeRqVt7Kt9EHzyGqc18z26vNByxXAvJU/LHNK7b+LGjPQDPo66gnCkmpx8Kb46kxdsPTaNF
aPLfAZHAcdZMVrX28sVVZYCIEQL7lWGnhDC5m2F6K6CDz/j8ajLE2zkmKY1n6z5YBA9ZNXlYObLN
0vUna/w/1J3HkrVKmmVfqMh2wFFT4MiIE1pPsJBoDY54+lpkWZp1WtegatiTzLx5fxFxAlzsb++1
05QPP02Z2eYRQ2/qozXapC22xwhoDcITJ+WIVsNe0rbVRUwBqFIz+b9rLIu0F1HEDC+eZTyLgJxx
SoXov2zEaHjDml8LZYDmk90uiVBDqhRJHvoUJdoA/K2uw5ITk2ssO+sg+mUMSgfSMdIR2uasIbbY
3rvdfi8alRkxGTKv0h6iavroNIcSTHMkKNGZw2POJJ+kp3tNT7Dv8e+gn1K8yaSOqeABMzjSBsXa
4dzoXZD1w5trzbi0qebG37QyA9cwpk8/2/tusLkcCQCiJkTJIadsUUvx+sy6fCqJRu6XOIWFhb9F
Lp7cZzSJ+TGR6BTDn7/0OAGj2nwBRc4rtPR4I/Up29kwT8LedE94CYfFvKgSfw8+FZ6qUi5QPZCB
e523uV5EYORuaGQNFTJ2qt7MbkXURBF2Xo1upd4mG/gBN13QUj0LJDf2rXn7xnqBwACb4aSt8P+K
yvpcGeFUkixGMonfvCgDJ7dD1B8aXXHWVRHGZ8slSi9SksErlzSu2C8JeZ7zYmy4ZaP7tVoHHjrR
tii1/rJuuOdieVT8M72HVbj9i9oawLzQKxEMswnUzrIzJk0D4c4YqzS/9CvL5LED8HA0Ou5bYJqv
RGFyHjHbOCQXfD/ryDemYyEdDsOBPq3xaZFUg4hVa/fOUgTS4Xkd5/PQlCDoOZG5uix3Offew+iV
R0Ob1J61hruqbgHg1dRhStfHJZ7fKQ6cgYkgD3P/YCe+5m/OggLhLZTRZgeahH4wEs5EQBP9zPmc
WHtCk9PBpPlOoZ1L9GuSBeK5Vw5i4pSeE5xdO+oiCvY92wzsbEoOJXa11boILds2djAglo6brTEu
9DHceXiJfR3xqneB9vZMmzJyECxRjHFJtR/HlcuPvW2QJVWRKSsT8Zqr1ks/dW2tA75fQhjG0SrF
F5MhQHIr+3DRYShMnE9rI35NKKDb/n+TIi2fDXe5tg0mh+7SHEWCNdqcqPPBg6Icc28YTX+lT0mH
zXjWgxXjWIap+GJreBToRlR4JaPG7nw8y/zJivXekez0bolFzBNT5scxc4f5mr/5jneRJbZReA7k
JG/XgVaickCq75tgYVwBcBE6HZLvyXaG9IGu8CeltK8xktNpwPVJEUMRBRSftb5U/V2zmsQkCpsP
v/3LRsd9cBrN3S/wSsJqwUCnkuKeM17qd+bSwzziVUryi5dfJ7qbnEiocRQ3px+mGXcwWX7oyumB
HbuvY1RQPgucIW+mR5CuPabMCP2+eJXNWr0yD36U1cFMDvr2lhakZJnwwni3NX6ew7du9T55tTNB
Z7LSpEpURgeKadxQuekGvUv6u7RRw3LYGzE+ymvbaXfoIEA+jGpTJmuUbps+imlXyfgZ5O/W0cbv
Mm0V79IKcD94br9jq5TRBzQaNmGjn0OuPlufFCzvuYXKmBgZLRGjiSuD/0+BQ0XHzq+IQxH/IO0o
4rgPyKHSxpFtUrx14DBaHuqqVqAJXTjxSRPouqjIb+AGrHUpcf2S+m24XF9LsM80R0720Yb6TzUt
leuem+xWVtaHtrEe+qYYt6hSATYM0QOrQHwBlXKF9di9124GC4dOa+VXcgHisAX7cJXcJzqDDHB+
4OAHNtlS7DBcLMc8M78FB0XlVG+urf0CID9YJYExkdafOpYbwNfVbS9wDNAeeg1t8stp7fGQkfAm
eFMe17n9dEdb7YlLQxkfl6eBSQvcXZLkq9gN47ieW1ojqtI9ryWdT23LyJtTCVq7+FhzfMuoCuxL
U8tOmN00hf6ooEhLBx2D2mRuXpO1nJmowpLS+5M32yQrSeIc2dFSR/5s18WxIy4gQ3eppnsy5IJL
0siNRsc7RZbhomGg5q00f1qY4zc2zT8yMu70YaWnqUiJwKfDEKbTZiMx9PeSx9x3knqr89acoCRV
2eqAk92Rb7Y4oqyTmhJ96Gw9JcvE1z6l+d4tqFwZp/yuq8Wx9jrUvbpjNqDPKwGR9bnjMYqVsLn4
iheYjkUYVVTjTWxO+IMxsrvAelcMNp6DW51OEyay7bEtoo/O6oxdT06qshQt54xztKbjjlMprn/J
GuamwYmg4M9REY+99IJ0nMyDrtYkBCtm9fBbEcz+6E4w3ezKVPk1sjh1FVsdC/g3kseQSUCh1H4S
c63bRLFkWfpD103nkZPceXmLN7IbyPKNCDm/jmI6O+u9UbDsQYAEh+XRUU6pt1XQExSDpq11jLNl
fQuupTxF5nCFd5avgk/dGscIZyRSZlnh+kpgtWCM5NPvwaCwzzBEYkKUWTwXJJreWxlj1R1tBAMW
irHtRuQDVvGhuTVnQewmsvZIuA8Udr2Sw+USJZ1909FBWc/DWWwxSy6TRQLzkgqXoCiys02cxFea
+z0TXGYnKciiVjwJDdTgGNXVtVp6K7vhtHQ86F3hHl0ES3bu5xhssK/YUVXXUw/Wm1QmT0sS5Hw4
jZtK2qOtloo4pyOMyzJJywKbZ5d/912SAeA8LdavrmXAoAdms0GuVT5SyHywrCkJTU3LWQnXme0u
uxo7eVu3FgC1FHdBOZLBAsWlJ2D/vNH+g7nAJlDY7a6wkzeynoQ1arG3rfk8MaZbKAmdBbO8ivrn
Ecu6VJgJuib0iiU7NhPEgFa/ovSlv/Jq5yMvH3rvt9p41/10svuRFS/lpkFdU7ar6vUnwzd1KlyT
1A4ilD9KRlMUBZxG8ewp86d3zb+Shd1YO2LWIv+juME84MDfMeksg56jEasBTdrddO02Yg8qfiWl
YPtCY165ABOZBu+JjxuMqU2rg+7SPKec4kLGfN7VUYYNlKliqK/ZreuAzGnih2k+YC0dLgZ6baW0
n0Xq76bmPo0WLh34+Fz80Xv8fonIm8aMk4bvRZSfntEEHa9SNui82c0HkKA7gkLpwY3D1jLu6kYL
GyyqRt9RRubyBWH38lPvj5s0tbhDjB4dbV4N7GkMkR55L/+GnjieSJVC+R6wzNQUwzkUo0dp+dsL
+3vCoRdU+WuBncdXi3njcM2oYgPMUbedTdmsTWsdGLVGf3q0fPdl9tFOgKJq+4m2SLqcU+OU28mJ
c2KzV1vQt8s4LWlmHsRxpO/Wm77he81tdoNxLG6TpSAzxxKc2kz2FsibR1KVZBUDVcxcerEFQuyt
fCfVaIUpixeVeMmOQcSPHdN3ga0TU2z/YfYm1QwGg5USb+sSW/gdxtxHJ6TrkxLh0WbWOe9rJEf+
rf4MEfqjky6+7Ioy26wJMtPJAvwOxpbMDvqKlwaii7XP5XeBLr8vzfFaCvtObXmMpWJNiD0KUqQP
vEXetsZPsTRPMM/yPaVm6PcL1aLNEq51j9ASezuwrtjS9IryqPGp34lyPXcFtyIz1nZTLA/Lgv4i
i4TttMtO0ySITrudDxvgaS2oGc9zVTEQJOhjOx9su79FN8foTLIn3BYTuwFDSmEP4LtuJJ/Ykuw5
JWA65jbnyk3DAccuEaY1A6EYJ6uj+tMc0womAs0GPJOJ4mWUHZescf20ogn/kqlfo0cdtJ4ge+N4
h9pSYPU9dV5E1DAQ1Yod88krx2oHqnUkweOVibUzfCSyWxj8wEmuTH7+jplzBTaiL5BEd+NykGsz
Pnal4iI3S6DoFmEBCqnsY56aZoD3FGK8PgFIgHNmMGlM4vhvZvtPy+Ls5OlD0o/wPaTEqc71QHbr
KWHPD5M8ZQVSSEqG6B7aObqjLzcCvoLs1Fr1n8lufci+2gKkALIfdTihYNwd5jrgXKOtISuxTAFp
ui1XtbWVvTuLzPcpk9jN1nuwq6esHfB4stg7VXWhzsoeKshFOcWqljDf1nkbas9FEbCZ4rWdpj/Q
px9rZT9gYkPgGx8r9NYQXUdP19dyq6ugvRuucLkXDnPrenAfvKg9yA01s2lDPuEwKzSAQesl8LG8
YvOZBHhbTW1B8gS0pLHy0vC6NRZjeLpOvbCa2x0LXec3nlaEZhE/bePsAAk+PleTeExcF9WSE3rk
phGVe3XGZbOzoJMb+nHQ5H06vcKG3bgOxR4JXAXv3PrJuDg1ZBueK73P23DIaeJiuEbxcYkQsCQ3
egH8h25NVOJsYncZ6UY1aYKoCdCPXjLfxjmXbTlgxZ+IzfrYi+udnuE4IcepQitiEkwwoSQdPFbH
QdCgrDaB0KDaupvidF/mA43qza5vomLfEGTEvoEVmeBrYEX9w9okT7qXXhntgGOs0mSg068awlwP
47y6IzjUs3BO3DOz7tBPOUeduHlxo/a7xBOx6tN+XgjY9wl39KUuj4wSLk6LeG+AIfNjJS8w+qic
ekP+YWTQPow40/TKgavXNgvaX/JuI6iB4lwfUp06Gtp68C/fclZJOdDJfTLpH7aOVLVWJGg4OYTO
Sg4lJrYVlIn5lrf33HAv1WrmT46lEIM57kzK3LKNfzMYz8CI3bdRjx6XHkBdoc2pv4ptkI+1qnNA
plFCQNUzJ06xX72eKmScBrZxu87ldVyn/PQUGSZI/DcRomhDgfVxyJw/gumhaFnQbHeIuJNpr2vM
HN/CzMo1lY7f7q1c3Q/ZV5/NonylWgq3NfXejt7e8MpsP0/QOBOd/EwZO+e5sn/rgVlv0ymLEyS4
0DR9dhpa3O0RdBAx0KhOziieZdBY9DZq60AkZ+0JSGxxA/Zjn2oumnEFyvY0NUVQ1BOKLSuP0iGn
cE5q4G8HMY6igLKWB+Ljiv5O94H2oi6cRo4qk4xYa2a+NrkKfpzNo86EU2+SN31wrs1Wzr5Xn83q
CpA8D+zkXmnLP4usmEUX2U/buc6jcLTRJ+VKXzXqUR57dsjPFvkrg9uQDtMXAtpImsJhz4iKrL1W
5Aj9SMPTb1ZZfnAmB+coDiKsbYQTWNKq9SObuxRtabqNW6oQc318sYUr2GlhC+NL42wd211A4Ukf
CFwjPpfF9VY1L23RTHDfk5c+29pMnT5/sPL4ua+6r/lPJM6+ayh6Felz45lECJ2OZ4PWSO7KpNxw
bj4ASgCJ4dnJ3hKqYfMarjBkvHYUxcJgKcedsRI1tyftdUnnq3ge6HSJa7mvAPUHZi+nS9OxspmW
CiNrwik7r2CAlYH+AuMTVts4v5WWzagr/awr7TjJ4nelNMDn6cDSG2nhmrYfZU0WD+7kddPr+5Rq
20aU1qHVwdcUN8CSrDBve3WP86qmGzUiIh8PgUkKP8jIpgS5OREeQ8aCTrC2cPvNl06RpLTaS79G
J3zZvyA8Ii5mPFeTF7lh2eHI58Bu7gZPpScnA5NIBkLDHAi0bkDpSaljTNoImb6Qpx4/WVB9OmKW
tw1QbnP5nOto2tuu/mVlJkuX0kIdCidjIxPmdpvrAYkdIpx2f7Snfp9zw9q8wY2+zZD05Q/tBlSF
VZ8jruJEEtCFBWb6wCnQmFN9BCViaEfEk/YyquERP9hFORwcCJOTUYu7Fywx33lTyXAEBegTnYh9
eIUwx0HMccenAyhizZ3t/CUqlkdTVRZWRCRGe2INSqPGYWpz30h16zTVU8fr6HtRzRWzJtRiMlAl
AwIsuDF0jmCD8ZwXx06pKFzKVQcNBxqvZw+ukg200kTvSkOJ10hfBrUCGW0xT6p4mWZOaamOd1/I
HwyAi29mJKhHswo9N1vDsWx1FvdTMkbloc3MJ6Nc7AAX56vpNG3Q/uVm85BY7Q0ebhIKHGgCPXe+
puYn24Q/TbEsp3kI/uHBUTZ6f3UjMo42xjU52YdmLn/xVlA6XjP/GaN3vcZymTqMPs3U9YU90SRo
Nk+jV0xEcEewCaZLwg/1xIvVS29bO5AyF/udCwjM2i5yf0cdVYGL8lI9qNb6bu2aw3q0Fx4BKMpO
HMC7QxLNtGvLb7PckWciwLQzN5x+L8vPdJRvPNLLUvPBQnU3rZtB6OMuVfVn5HoDDXvujU6zokcJ
NpnxcVi/9CUJ4fLQbqGPPnilv2Kl7nWx7+a1uuttLISNx/JrVjk98TFwNBzeuL79PlfJHlhresyt
TruLtm9ycKkK0LB8da5nsRo164sTnWfVED4tFRk3YMX+3Ahigvnwrij5WzNFQSJ9RwtS5WXkCz2I
MjsxQDwtpUPDiNsDp+iKc8IVg/5qb6/ZiRcOzIa42af1fqJ4I5YgO2Qd90flRRzjewtphE9JoJeR
EHOrLV+OZXqAKaGZDbgHVYNO7Xug3JrTn4Hqw+a0JLU0bauhfj0mcf3p6i6UBLN9ypwEf+4qb6wF
o5mUKddPZDk/N/L+IKTNgx+NV3UuLxxXiTxkJrylnZdyIEosrEYExM7dMt8uBdU9grOx4CxOPet4
N9nqfaU9egDRYCU9ka9m5gRk8mLQW6Og5/qFRR/1UKdBTWKZQw31eODeGdTHNxJk+1Jr6w7IEpM+
y1T7TnD17KCnYSXXr+uMUvg4dsbzovW0KPWcttAPjk2N1w6cJ4+3/VDrVb5hm/VdHDP09rLhnJnD
swDYw2FK7IVW5UE/u1oYdTN5WvpzrbgwOCPS26GW8QrjAy0eHe8TobD4isNg7c8jcMVCmEE28YTn
DfPPKIkwdWbG8zjXTA7yDgjTBL/K4ALZznOYukZ+HW9A8SEHri4YurbTwMTGzXcl92puMbVgfr1m
5IZrshMjq/5saGQ1y8dUFEQYbe74gPbjnW67EQhc8TWTJt+ZFTNSxvbOkYfiaBbkNXMtIv1nQGZg
IeGUfZRLqeM8gwmyJtCn63YDV7QvxeI8kk16WjVnDC0r+UpfwaYwZTVdinnnucf4zJ27yL+kwXDI
aVIinInxDmb4tLJORQIThhH0zRlbhP2ja395LdxQdenCS/5jWN4r8wLMXdr6MfZuvHNMewRJc0jG
mJFOsu4TvQ6tXFn3ciYhTVNXaAxwQupp3qVp3H5Q0IJZo8C87anpZyn/yJ/82sX8rLOpkwqhzCz6
JPaMNMqo0W5tLrhbjDLJuwPQ7wcR8UH3epadmAG9ENr9BPpWns2+/LVtda5Ha/GN0VgoEzNXvh++
G2HWz5GhkK8zVNi0fUWW4ZZrxi8k619yy3kiiMASkusQqmbCph38aiPOEj9DefKxqsQnkWls6B09
lUVc3lYGRCWb7SvSza/Rdc55bv96cpU76sNDLendo+ExKWTq6AKwCeUm9y98bhWNbQLGlc+tJfTI
hHMRkuK4WrD+AYbts1rjaonYObg5EqUyeARX+8nK8b6bdCfsaBWlICZOj0hQO5nMzEXakpSe1nNp
owplYVzeAn0kPM3svx1yVCvC0AmIQz70D2XyimoZjr3UYywqGcJPfRa0RCd90/ghiWyesxJG0bz8
aV77VaPY+h0A5JC2T/0ywYeh9+G3rI2PNuJsWW2aq4dpuUIZMzOSuG4DpyK6Ryi6aFFeHnBUotUx
+G8iRDVjHEmAQ3Ap0iM1qgzoPBIoXJLoouYX0+f2M5UNFSjk4WOnEMxhK6qsYBsk5Cqv//kfnLsg
r5D8IWYiJFJSibRLqvwqG5JfA0i/v3YN3Ts0EO+GdPwwrPikGxmYHc8IjVT/pf2l2Iuosnxr5BdK
xchPm/Scbq+NXDehozMnG3YTODs4QnhmP1IOy9dtWTEyjz45zfiLS3VoXFufYjQxK0ePSU1msOpm
TiYxOSze13QOqbB8yQaD9WMZ31sAQKtCX1LLy+iUIymd6bEygM32/MC5/YBX1deHqalvyIlWe1m0
2p4gzoMEwn4ejNYgsslqTLXGl2tbdC5MFHSPnJfCtZ3ysJ1WKOEjQ0z6328spUBJTfymHAmgzm0o
cTHqtLIoeaOde91RhKWOXUuqR8tfcRVl57kF2tHYK8N5h8uYt+Y5BRAOOlHnraHozDTk3n1UVnE/
UG/BhMT8mYBugRiLx/0Ag4kZNQL7fKmJuDDbZ6GjvqNLHThXJZ+aGrkO2curzlbkR2seHwnXG7DC
960+sih71iuZGzYTKR4LUzCB54x1amkFGiy1B5mwhLRVq6Dc6EKa3hnIJ/Hxs6iyDAPoqzbf1+jF
KhJdSMjzJxLoSEXPKF3n7DK25Xe2aDet1pL5Tag50JNix2DmjiCdHsROxZ2ametI+yo5CyugguWW
l7z46HLT73H772kVugdFNmDPFruy09SpVmgxPKO80RQlHOm++MzSTgukQfLDtH1LktRUGtnytZH0
iBXd0RaterW2UT6BfaZ+Mel6YkNXC23b8dLecT39oyQsPXippPaqSJCoyE6wPiSvbj8Yexq0r8p5
dHGTRcPOwKzlQJyrWNP4+b2odgFOiskuoEvoC/YbDiun+MADZx6jtX7euJQ6eNEcU/ZhlAJ6i1sR
5lwEF8vlc3WH4jqLFjNoBPwK8FmYZs+pkfUMwRGMA2271utLe3TU9MFIJd/TeoRm560Xgz1VYD71
nYaRaRLRyBwN5TFryMOmg3ihL+537gZ51ulo3k2wkzy+Nw1PVqlTqitLebK6LLn09fouSws5IHKm
s5o0wE9VqoVKPclNQU6raw3jCES9hfHUwAqStxWj0jaI+5qFrmNaFiEzOOjTAH4g/qcfXNIQeK0P
CrbhqA8QS7TFBwqEnyfJbnuPu+egrD/wwBetGHAZdcRTnYo7mkXxZXojs6LhDOK6oUcrHlH7+95T
/HyL5ThGA96tbYz+H7VFvHnwGC8NLbYcTXo/FcNOc5weGe/ic7Jfk9w9FLVCvZu0mrg4mEbzKfMq
iiNW1HPFww6/CGRB945b3vP/Y6QyJ1tt9KDYxsUxF1yDuc/ymKfByPEvm9DSSTe/j0g4ZM0RKLT0
qxfZY+kWd4YLB8pz+VmaaXkGT4tRhxviyFTdz1wC6BioEITnewNk7jkHrZbPRfC/twv/9xbff3MO
/88cxYffejPb9v8/uIUd3LP/519+3P/HLXypq+G3+o27+t/Mwttv+i+zsCH+Ybq6wMIP4M6VGx/5
v7zCuvsPaRm2JYQjGKlKTMn/sgqb/7CQ1x1vCzbwPwzSD/+yCuv/cKVDNBlXP75+x7b/N1Zh3dms
z/9XQsAxdNc0MTMTt+YrcXCs/rtVOBrUxGSdSBFQs0cNh3vDKiYqxfXslZE58q990WmoZtT/Usnx
6CbNvVdYuJH2qYE6pWzYLRiOfdAUt8zKZZC1lA6k4BdzUT2Lpj1YJNfIZ9fHGMYIqatn2BVYdhVF
txyLX10sWZyvkB3r7HkY6UKdhoQnfanwKeP1a1f5CKeZwjf2F8awXG50baIgtXluC/NU2i2zAMfw
kzJ7G8qG10KJbdO+s6v5XnGk9DjUga3HETAJ7zpfeS/LtD6kdv1ZxIxniwot3eW9mik/tDzujXBQ
36v+HbnkATpE5ht07mHLYl9k/I8Y4b6Dy6WhsKdSsXuzVfXYF8csLd/jZHmqDW/ANqPImETQvt0y
UxhwQdosLZP+VqXX3PxymGdFclWk5StTmehFAGUI5mqcb3XOg/vtvH8ZIqdBLKnIzDUwPvonZIEP
JlPPrcd6z9ICjdIORk2MIehEqFOSK2ALuSvVCMxyKfRWFft9pt/LxXhe8HX5rLMZC0+f3YIoDQWQ
imj0WtQzzGu0+4wkwYmTQ8dYkXbd94Vu9j2nuwcdRyQO3hfT/nLsjAuLLMBoW00ww8nlByPzYOXA
HOrpg8av0tEZU5Kc+zHHcJKuwvELE1oFu5zOpY7sZPRgrbiKhzyEdXRJXO4NuPL2RD4jn7DkvE+t
KmQCubmxCnzkr+BNRBC3d2neADKZ9Ibc4vxjTtFVPxBUyQrrgLYBqjRlMqJ63TuZ9W0Gqios5O+q
6eQqyuh17odLlcyMwIlnGfTlSHN98+zqHMuhCJYC5ySDN+pQT3Wcx6dE/ll67p1dulJAANtcmo0d
qdNhPzreJ6PEy4Kls4qjl7nPu0DYw0+jm7feAMaNdCOwmehH2WSMsiYuApEPzy1OyjllRqyA3IUc
Q97QDbETzk81TBrH9m5wsrxi7aDOtsSdCI5gjj7NwrxZ2vXZls3F4+APc5CpTsalI5PjFRxcLsuL
cVoGkxhZd6KL9ZYaO+Cetv6N6R5jXvWuYbmBa7RyOJwm6lHiS0fhSNMWb66RUq1SU7lpX1oqUYKy
l0MY945kDrz62xejivWxSbKz5AfETZH4S1U5VLHbHyIx7rqcTzOV1NeAx/6aeP6xlxivGd69rmdw
5k1XOO6nJfqZAdinEi0fAxRmxHr+hWYE7eJ5bd3rqEU48xLnKqnHK5nSIoCVYYT2xbszl8armQ8j
9/f3ztD+4u0PSVv63ZOCopvpOXPaE7ma0MomLCN5q4eVbd/pds0l1ODB7nP7J2eEK6sW6a9/1Ep1
4y7qkfqlbbCEpYaPapkf5cDJkNgG7IIoD9JXPryhhCrfdnRRUvipz86XJ7JdUVWfGCVWRsXGZ5/E
OHsbhYOy6wJjcmh+jQJ94qnOPZ5xTNBnq6j57lCHZ+cVw7vw6ks5Xnv6dtrSzpaY95Sd7QenOjsW
k7y69enFOc5kIVwP2YXOo6U9kP49FoXc0aO2h5ARuhwaFzPekSzfWYqotkd6laRfv5Y4kVf+9jA2
luPU3Bk2uOgsfk4nc9ek6rqnZ03SmW5oM2TL6rQV5hkvEf3BJTFOXutjYoozune4/U59wqltYY+k
Qxo2+c5YsgM0+Ctbv89W1AwFlV+71fNn23yXoEXgth6csQ/5+8nNMZd6m0V1XhJxh+XoUFkHY6SE
wprSmxHiaFKtYZV6Z4Y7RwUpRqiTdMFpZMsZI9hVpuw9NvOjbFjfKrkHnrjbPhOiojDAbKx/tPDM
w804cZocKUTRu8P2x1GgtQMSzT1gqPAppds96HbEPzBq1nWBG6GtVka/5cVTf1F2RXUWw7O7hly0
XOhVYsyaWdNxNOrTUtfQbJ1Tgc2kZjHDCURHK88AAmrGxC5nA2ni/ZoU//y0Inc+IQIftv9GQ/4c
6+kG6v7Qv6lWMG7AexLHz4KxP+bJnValh9mOHuemP8SjfXCzrVPzOm+n/fa5Zj3/eqBsnc+Ztsrd
PFqhjtjoMgz3AG8JALBGclvPzjFSDjJbQ8iObECuG1ctnRd4HL+TmiYEJ6/vMie+SSo4vKYHZWBj
xv+s82Gyo0u71TkuWnGJczz96zHpukvLSmSwQQL0ZrRZj8+1WbyZ0/RsFpjH+ecur98Ke7nThHkb
2eZrU2uP/FTInlBdNlCFO5d3cs7vchE/DFBlKSq98vqAHfK6dm1ydMnTSg6l98AINsszLSI3jWGe
PROhhel/p8S5xK+RJNXdPKtnWtufchbRgiLEGiOs10bvRsqvWxUZYkSMFRYd84EeGs4aQ+Ch9/I0
on2k+qvQMcbOX53NIzaIg5v2H8NSfHkgIMgOhbEe3897xudvwK7usVY7NA2MNnFJkQSLOT+Y/BmM
AkgB4pvJtRvrG27Rbh37gz4vm2fwTII7bCrXN3XJeea+Amufoa6MPSCQHChxI45UoVLB6l3bxUTL
x1m62cHoxwdlpm1Q80p3MBlkcXBdcYBvf581HlVY6mGNJYto/ALVFLMF2Cs4HZEudjKvr8puImeO
czUBTEzBy1r9ine3yR9gpN5UDb7SdvmUcnoogO83w6eWJ6/E1t67Pm/8KRV3pXhLCDhCvGi1iiHw
EMRWCIWzWc5s1Q8ltrLFze63d8YGBmHX8pe6Q7oBa3A1+l1rzse1W6+oI0zNR3w4fPo6fDnjq2jn
v2kewyhbr5tNlO8S8pLFuZTjRwHwZka1jKEAwMOCcJv6pmXuorQnHjn4Og93MmGsIEfc0UQsWy3s
VH+TreKtnq5S7xN047BeIoMVFk+n7SV+CTYFmFrLhzIs2gOGlEsn1rOkBKlAu+Vos82f8SMiDo8Y
+dHT49tZji9OngPYUPNfjqmvLb7cTdPWMRFczXQpC8y0ixwfey27j8X61jB7o5Na+BxgTpoD+CM5
dgUUzc78knN8yDPjaUg0vifeuUh5nIzB8iI2HFc5PqTMxbIWYXmOMffG0gxkx2nALDEBak7+1TbP
m+9Nr6uzbdMpi5qBNmtYHDscY5dG+RuT4GPcN7dQanEHQL+MHhjCmBMY48QYn/UufUjHnO5F+0jK
lwWSTy/xTqLXr9YcerrX3Wg6rvg1v5tq+6QNj2xj1wAunpPWvXElP27cLb31yAb4XPTac22rZznz
UlQDq8sfYX/CaXq4FNqxS5xrL3OeWUAei5jTtjOfbAaxthE9ZqsLBmN5NdzsbjQ2d8V6Ik/4Y2bl
3Tyxdmzu3CW+KSZQZRV3YWb631xWxCltjc8p5QhpDQ2hRAD1yLoHvX8yIkB4gI9i2MrAgbHkFjjT
lty97yTpk4qoWpnll368n8ZjXic/WLurXb04dmDajRtmOW3bEdtw31r7YTb8OZuXq8GMTlSWXTrU
7e2LtEDxID4dq9i6FxG/CjB6EbQRODS3eZgtXD5zQmiaN3DGCYCVGOoXZ24ku66iKDYF9goQ+7x4
nHXwLZxtyOs5AY5iaUfOOk7ux/1IZKJzyewNs59pOLmYxEMo6TQy4h0D7iVC5MMmL/PpupowZkQN
flWzQXIXPErY0+imq/6TvTNbbhxJs/QToQxwwLHccl9FUaS2uIFJCgn75tjx9PNB1VNVY2Nt1g/Q
N8yIyExJQQIO9/+c852T78uTUUTdCpSDtZzkpQyq91YGT3U2zvopHgehnoeR8RNHUG8BnG/tBB6O
cp0CT9k/13Z+zkpukSbPHsBbAOaebHcjQ2LrcbIoM7UmCjPigfBhEYOSC83oYZiycuNaaUbYSB1z
w8mXHLzWncMDudE424SRpA/X6D58u9pEJnt0UDNLvUEZMnBTN6ELETqx14XQ13pef9VSbs3Ommnk
+UOTcLOGXfuumJdgkCHc4fExx/QS7twCb/mkVx+0bbCt8NIzIzRUT+Z8GbI3zinMKpT86U6xGZyO
6VpbYdXmbks/hUkkcBp1mvLakptx2YnqJfbNH6MLv3Vfj1eODbzdhV5GdS3HIek8EmjVF6hd6Ubz
RMZsOYBJrhQIO5dVKgYVjp21hBPQ/ETWPCUNq+nSg3dY8DcZENDxUmFVCcm6BWDU7H5tOX29h8A/
7NSAx5BDSbTrq8zfCAMJKy1DHrd4uZZZRfEGpc9L02QNVUMpLhbuQejhGckp8EBUHM2ZmXJlFZ23
/i0VrkxxTwEZLAkgR8iu1ZopZX+KoF2UVfJc1DH7Z3vodnKqmbnHhtrIbEw2o2a2K6cim0UelsFs
TsKGVRuepveplVyKpml/+zU1mS5YX5d2MuQNE6JORNmFbXEtanmPUs12ABsyI7M4GK+Fk/qrwCSL
kgZM0fUeTnyfwLITSMuYioECZRQfJOmJqG6/Novkb0CMcCUBCrrG1OyT0a12YDz3lUjgcRtXL5t7
61y08cDzOC8ZHPSwhUwd0wSz0yBvZCbzAY/Do8CHgMGHu1FvtrqNr4ITofkYY+8IQafuGmnVdB/t
EzFxqprLd71LMiAKTRlRDdfO6y1BY6zxpGrIniICM13tCszVSU/aA1xVjFFxBRbkzL7yx5urDskK
dW7UvdIK9GKX5nfXxeGHRVTV9T2CeGog/tNSEErBJSZfnvYk3eSpT6Jxm3rRN2vqeOHTyDn6eJh4
9/bcDPyLrVaKuo/fX83M6b1h5OwA3YiPX083zQyHHq160bS9WOZx4Z864NkLL9bGYzbmAP1Ck4tk
yJbmPFfxg7B7kbnaeGEpuEgCYxMiq9/i9NHGUk9IC8MGhbCftCfIm+M9SDoGKw9Xpm0nXxoOt5eA
8WYg1CXk2jyQh2VBG3X5FBWKIGIW6JfEw6lfeTBPCITET0y0JrI29oLkqjrVYRGvxlb/CqbMXmFH
XTWFyHZZwTg0C2MPw15IuynRi6nAIGIbSf/EieswKmDvRLxxKOfV2+BZDKWD6lmL2vLqim8a8LQr
X5opP2vGrhlwq1Ngl9Oygkic5E9h+NqL0t6mTviVe6n3LqXxYlJ0/l2JaUk4/cU2cYLDyLFtens6
jx4ySQ1ZXiU73RTHKPRcdgK4YYr6j83DoYBHl1Rb5s9/wjL7Zq9DUDf7A6HlpbQivGHJBojGthBo
t4lnXHvL2jaKIW6dnpOuO4+himkElDvYV6i4JM2tgwteiyC3d69nni4Y7k3mECYycTkvtZ5Apigk
0Eq+AK1GsqGhurUXtj/mW1lqXz6VjZFdPnnkX40JRIduMdBOWti3WUssNQgQR1UTL5g71/QmThGb
WbacyCjZeMIEqC0mlpRlG7qYnr2djd3Z3aRFhI5Y/HEH87WeztEExbj7CxHxL+akNx4cawsfTmA5
+0qlt3TYdaP/Z/SreGEwTDIy5g7aGPBVRXD3p+GiwQ8Mp/REpoFkQtHfNcYLy4GUDNoYc3GCIdmQ
fULT3wqJxFV486qytTdmdGYYtfZz/6BL/bWqt6kW/yjXfLCI/5m9gbLe/m0tiKFxvnfQlhaGHzyx
muy0OP1Dmx7Jrdrl4mUm4qnwp09NqDileY0cOIn8k0oOUh8BRblXq4g+bZPtG/ueM9i+DjUAexXY
u2iZwCPyHQRMWbNb2pI9NYdxk3H2xBuLY++zJHUAIg8zYbRyDfXc6zlhCefOIOZG9HLTG1DeGu/s
ykvWc9d4MQGqTAU/vsupOY6/it7apnZO6muaXuTYcGdHXD1F+ictmp3IaiIHkmFqTHw5UOEn2e19
BEyUGFPyJxjIL7riwZj4KYrcIdvrj2uQqXtIWPXK059RJedwhbuuJ96TPEMWUXl31+bcsi5K1NAo
DHFDCfz9I+FA8gNo7jMbBa2B5A4XVnqbWm/f6RFeBeeZGO+KDAibGj4MWmkXfZx+mnTJzH9Tx8sf
k0jhg1ZvPeKZFnh/jdF+z/jwl0muHVrH4sTOoFO490Fph463ikgJK3Fhbxx82XXRfRqhduwyaxcb
3RV7+CS45jyxsyttbfdMpOosOzEi+PIK/kpjGX4idFNHMP44/Bddz3sDT3JD58W+MBDx+bWLIxXE
+9K50Ku5qUZMcvZVdzMWHqqewyYPyWDLnZXlnOTcj5Vb9+fJhSlM1hUizJ7u9qd+DmuD/aptytBb
8+pL+6HJgZWRdFEoipFO2c3Az5qL4CHWnIjxMbBkc2c0YBKyu8n97OJGaTGeufygOfDtzuQ793n+
2Eh+ap95x6Isu52GvTmWrJY9tHQ6oYpM7uNoKHmahLswx1LvMA/2MhtnH1dqyipp9g7G79emyW6+
lTLuHi6Tqt4Cnass17IbLrtrUlhsZpt51u96txY4BltbLV02unNXMYeTIaVky6vs3WjQhpDHi2Hg
5ysHm+wDZ7CiJAs+fDoR+4dGQwct+X+oiyOAZ30F6OXlxNsu80U1uhsy9yfTwLTlU6fYGLxXNlyi
CHIpl+luBARNVhe6VNm8jXXyQytAsDbN/GXQ0wvztC1AccK36Pw/FBmseo0aOt54OFk/ZkO20CTx
oPsgGBU/MknfU6jJXaWThTK8b5LQSABV/ui44Wf9ibMHZQOyNQPeELEtGNwHYG5rgrUvBqblmWmk
xDshvE3Bw6HxtEOgeYeqzf9EgbhSa7sOmNRVqJ0415JP2sjthRl25yN2e1y5kXlIY7UsDUIZ+fyB
yhHHe4OemNIbaz9gqb4pYV15Ht68wN23LdXYbrjKJ9Y0HStYHyC4Z6dhQmahL+zNB9+51dvk86eg
kLGZOBRY2mFMxBUvKvAqrMA4j0gy1uLqWqTxjBLW9YS3332pXo3cI/nLkaPHb0ohlZGiIUR/03bY
dhLMviv3qR8c1Vi+xVP/YinnYUiBB/uc0wfCPYvYLB5NTpJ21L84DBQq0jbzm9EwCB20lJ+V8OQQ
q5K9nFyrZrrBVLhZrbmLCoeHCLd47uNk0b66hqt3xABiVv2yHTqqDqMzRSeHCNvBQkbRJ1PezOS8
4pg9GZgvu1XgImoWYzyxdwyzR5/EYYfrksFZuKA6oFpIRHJ2id1Ju48j+Kq+uHUkhqtaW9Mcuv0g
abIMU2tXMYpwk+mlIJ9s+vZ+vmQLEXyOE1qqx+NykCSTRygylYMHxN6XgXuPlLWdH98RRkcrkpQb
iCtrPPsBlxUTC0HmYdUKikcjY3Cr86WoeHgcQ3M7us3Z7smhWYp1fgjGV7bD3JM2jNO2fhsq828O
bESjgpRiE7DFufNEEeRjp42oy4i/qEIStyc9AUTQB66AvJI76rTrpXTnhRoP8jphjriwmO8wyeKA
Zay59C9aoCeo7XSSx/bdjgMsqhNUXC8H61ID2Q6mhMDwQFS0xsAt6b587LpdhPq+TMqyXwLKxoOQ
mKvaY6rTcW+u45Q8XC+IxrIr+/5fffl/RKOy6G/97/Xl50R9RDnv5T/RVr/8qvn/+Ke4bOn/EJg9
hQ61ERaeMSvF/1SXhfgHURI8h65riZmkAhruv+RlKf4BK8B0dB3o1D815H/JyxZiNdwqh6/IWmnw
nf6v8v0/IFHNdLl/0+ccAFg66DmPI5dteaZpzNXA/4GhqjoFobwe81VASQnOx6+qUI+AUtfKFF//
8ab817f+T+gV5hLz/+29dYTUXcNx2LUblIHZ/1//M00XcI8lwxA7j+orHqO1aIR7dUBMXt0wqHc5
PtOFq49BS4R9crau1F5+uxJyaL6bAWwN6QdLXZX5VzKWYiDHYNoN6/DRn19SlouVTVlCD84WRkyj
zvg6LwI69wXWcLbJy07s2tzIXjiu+F0Tc9D1iEkVgnzcv1480r0CW8vOLHXxUhJ+CFw93ue9M63i
wnAPfjbSK5LE3qqW/gfGy3cV2vGjoZofZ7Jo0+1VsiWPGewY/NKJSgCWbHWx67FuLo1Wp5wicaie
lkl4iNt42Fh2epRVZ9xDZdpH3ys9+C79tKscODdUqTS7YZQ8rovKeEpqX39ymm1XujA0LJJzv/2i
SYoy4BTTaSITuFBJ3O8AYyZX3bIejSQSR7Y4+qoOnGydT714JIqTLWlUMleCkMJhctPxYMwvYQdB
EwBCqpVXU9v/cisx5ad70dvMp6ah30oYYRQzjAhwJ2fSxdYR2u0XRotb3NspmT8PLfkGemmzZWoV
e2qo0q3Ri3s+JPotUyQrtJtnCO25LpRxa5E5muJoZM8d/p6Fy/TxZPtQs9h0Ozuq0dp+pPEJxtkt
n/C2O8HUbDVdv1MuUu31Ndmf4ITup59oKDCX0gT86yQ0I9P2ueuKcHrE987W3wJWS7dtfY+LE5PL
7qb5/rFsUS/jeY9vV3r7Utf5e+yZ3ZH9YXsksMnuzaMsp+v7J3Ja5VOP2rUDFB7Wc7N45Y9L7CCQ
CxwG3zhIT3Wk59uxlQ7QKHmgy7ukutU2mYhO3R1hFs3TSrYiP/ZelV3qwHMuDYWjlzJJyI6SZ95Q
EIAIZdMW4xXk8BNFEiS1COHNL21NwU2Uj6d//1HUzZDmDpNEn6Sc6UQ+PpdxoC0kzuM3vgOjI7PY
+WnyBUL6ZIqxfoAUuXObZp/JxOCIP4NLqECto+LLStjieClNYbZReBcJDWuXdi23XhI3K1gAzkMr
0fE7UlgUFJ9lWY5vfqV9x1WExyIdJf3p7Eu0KoPGmORyxS0WLVVhyVOXJud48r0dbCr72LR3HnHR
qSf1c2IbouM9iJ9D17+xke5fIsY6vsUT16IohFh1MYt342huuD8U0rQ0GPMbOGpdb7xG9QicKpyI
fJKvqIZGnFW1qnJGGJwXe/3AvisBLESIKnQ7hiKd/8ihZDgQ6aUDxFHzWYMpMQMGOaS3fA5dM2d+
H0HiMJGxCMEL0tETzlCOdUvOXN1Ot5If1bQ7KzWYerdJ8xh4xDTCTH/K6koHDLMKBzbrdQNMDd3J
iArGXLHvU6YujiqsPysti9ZF0t/wJuEfE4G27YgXFMnIUD8a3g0NVwIRNzqOKzk9Ari8Z45ZQUAx
5cw9gSpWaVRH1/EbvB00Q3JNVQC0zjBp9/rXy++fxYqEPQRKBBDN0ve53oxrXc+Kp8EbrprZjEj+
9KjQXBifijb65u97/a1q6zCzrmLETmDkTBaSgkZ3jyKscq5PJ+d1VLkZ7YfEuMWks5BWCNUw1diC
oMEp65jmo7L0k7Dzbc2gdRGyONKHQLWzkxj1qRd+fbImyrBKnSAk/8wzzf7nC4HNZT1RagECKV6L
zhbPGYve0FqvXccAfPDkW1BAZkj4X9Z65zofuTsOa9gPaumSCUBqL6t92VdMuAYqllqacYrGDzYh
gtCTlAgVZQUMAhXoCFS7uhkWLsXWjzA2OcE6Ve2pH8lUxvXwYdG2vM07LLUF9p41XUlY8nvKudKs
eWldwChxEHvscqvu2DigwXAigyKsOVeFsQifi67Zm2HtvSdByYNvsjZuAp+5qPNXVxotETUzO/Qd
far+77waTGpBN+dZ05OrbxCq/a29CCJ5H8MWupdET/Ucid17EjXNHqzpoc2fEQ9JIAjITRYJuBDy
K4X7+gLvlHqvQce04XB4yJqh2IkRSkuaEhD3ktTYh7r2QYlkeo8C1UBpo9KC8sP2WciCofUYfbkZ
JxrOJsWtkIiaU+4dWt+fSzqB/lA2nd3VOG9zI8v6GhqcWtj8f8i7zBmrRQzz9QsF5w/PNXlPJ3va
Wulk7AihRzc9YNQ8Zx89P3Vf3NgKlkWZajdKTpO103kauqLF0zR3rENZI5TlNaqvlYl3LOzJa0dB
HwaUunroSHS+VgNTbjkpwmCyPfpuCE+qSeNNQwblo29XSZsZf7rGxDXhV6dQ8K8KiVieDbm2ifqo
Wv/+Vi9sYEcxLKh4dNetliZorLxQAJesex3NinbmpZ0IKiWStq1wi/BCYnRakvFSq8gM0Baa7DqK
s5DDkqlNcB5QE1eF8sqzzfKGITf5YwjyzDg/7KVtjF+OjJ2zYe+kGK2z52Xy/PurqBvSM5XKOgtM
YuKK/22vr8wSC2shyn1vE1YimW8cMvp8V5NHA31l1NqjJxGknFzezIxR4mCAaLT08Db1rXGmyeax
LjhGQmp6soEr76WnXp0sTP4CXDv4RmK/ZKRIk1p766EJrJlJFmeLLgS6zhN9FwxAr3lOEvGpzf2A
Q2vNGC6ic4UTkUv16YGZKRMqVs5ooHO2mEu+PMOk4UCWapUOqKR4eQ/UR2ODqSUJct5tuE9w4/AI
aQmO36ze46VneiTjGqncDnfWEDKzjRBhNWxkNzBH9YYAp340VdWcRG9R7qFRS+W7tFhVGqINgwr5
XezNksJehYbQEht7/H1x4uSlMwX3qQHbRqek/ty1wsUXoeozUGj0XEpqjFIh9nbVa0rZcm5l5jtJ
tD80IrwBPkq4DmWy4YIsjtrcz+PNL1GLXooMkfPISuxNG7cVd16VXs2maA+hbX/9/i6zkusUDz4z
BDIEpLOcPyIaHmtkEIg88qWFWbAqxqx6iD2mILIi99PV6pCWXsvJfbAWVpej5Ov52s9K46e1+pOP
e3sbNq3cFnP+PaML6q7NAY/CC/NLSK38lumUe/Bc5hFtY1Mr2AfptRLEMniLzM+67B/iOHbZtlXR
ctIs+2EK8o+5LWGrd12/rKbCOvu1bp7powM+bhoPJLB0RBgzZAwTjQdbzi24I8KA4dIgRnfSqpCO
ebHMXGPnljWHKbH1k6mTB9bqcnyww+ytre3zyI72KYe8+hSP1OcWZOpXqsT8zzV6t2vTOUxUgyxi
m5lMrT4B6qaXtBLFdmCQuDB5hy/zG3sZKqbkrllSvtu2w0kLreE0qfEPNzBV9g4tKQS8TmkwAXYG
87fu5+dUH+tnQDXunvHZcP59wVmC1cUEFhiiMmQAYbXQ6y+GZk9XFSTrZgRrlVskUKyRi7TL+kNQ
GO3Gm5AqM4PsjTdKdS55XjEWz7uz7oXh0UsFtAEnmPMCHng0FV+SSj64XjYSD/esizTl2s3b8sCH
Ge2BY0FaYUPvKhsvian2ltF8dq45XgamGNEkvZtonnJKvYFOoYsNKjm2shx/+E+QkVT0aUAMhUch
nKe0C3XAsdF4pGgSZq2RwQ+0c8XtAViX3Ox48HFh0NfpjessoJ4O8RcKTVplr6WozU2Q+WoTA1o4
m2HzAx+H0kDYsL5BNdNvFXBJReAln18yOVzE4I6Hf/9R6KWKNRdDDwCkA0QY6zAple1zKgxMoWy2
p7yUgh4xzSSnzWCnP2Y6S06RpsFbbteAGeK/AXicJ1x7j0ynozfkVLlsQj6dNtjSPWeeVRwMHNEo
XWoKgEowDjZjURKlxEK4blQonzKkm1FgC8wty7iVFVmacqz677eonj5V2KTXvPLDQ2bG1cplOP5W
Yt8h7TEFpwyGxdYuKWcnQsOf6eTfAz6yTQRaGOUGscQi5fOiwD5g1U3fi3FiEgZieZdjW5gbyUE6
DxeeNR7TPi/e9UWFwDIG07afb4BwqLsnVd7Z0LoLTSGYhrCHH5K2JMtgkb1v63LCOHi3oxb6iN7b
57IPGTfqysdTWFXQGrsWA3DOVkAfkvvoMuDCUWgvI1Ea+9yy2yUikHcsk/azc8Z7Nx+dfRYygBq0
lgj9O0thyVlp/2kVZCFkV1LyytWxyWWIZOI32lOYp8aqRJu79qks11pktWA1fEyvratHm4729Isj
SEEXIz0rrptPOzCJ7UM8AnMAZIIvrwYGmvrDmm3blXvKumTYZq0YTpiJvr0zI+ut7MnoRSN38m/N
B25pDTk2PHiQuY6tMI7KGW9pTRWdPjEGo2bIPDi4jmSsW4/o2MUTYwGL2kF4jbFrLfHehluNLBcm
wXGd1k3+ELVtci2U5BHhkC+LZmNBG8lD20AniW0Rsjf132XsZx+Tna1Y3P7ysOJruu0B69ewhxGy
EcFksK/KQd0VEVFNF6NAblQYxoJob0QmWx26ZLbBoNIHFYCPQAuoni3X3nG6jTHEYMkry3RctyH+
HrqKxmfyZnPJRj7tDSeb597RrOZX/a4YxMqePnpbwQfQ5QtO4BvSyLDijE5ZI5C7eDI8Yi6Kvp2i
AFxUpA6oHe2tk80+TXUsvaMrOPiRwWS+imnyZzDVq1vZ/nJIOEkW8ATiFhklL4K/WtteOcJYAABY
DIoHnGZZjeJtnXGlZQsUm2LZe9iNuwyIS99XuDTAoUllnKMS8dnC2b4uhfVqUJxiMgLawqbAi2EL
XA2s1LD0IID4g3MEXiRsHXZU+iLm+LNWGmJ29kBn4xd24zxjYiPoXtZqqzfGFRDoyZh8qpihKi/8
pN8WtnHxWatIo90nw2bZ6E+S8CQ2e8BoSTi+tw+m39+LKj1njlxnrnfxkvFbkB7YeGlQsiISg9cb
dz+2WPBVhTFIWR/kJZJlpVshOqhFnDvVD+j2aJ0ieRjsMt0Hc3iZaspqBJpYZjrs9JS8JWyrUJH1
pCOE2PMQrOIerwyjcB70ycqMqGgY1Wctdd7BCWAAma/VaGcxhxgdK1t6iyYA5XUQLjHyMRtx8ATU
9UMzd6qTwL3YQzHAK2lPZgBPT4Uk0A0BTNzKvWCRUgOK38YjMcqTBuGHRgN9/iyA8pV1qXDqCghH
WmkXFPvwYnlReShoLiMitnYmCV0oAXatlSJb1055GmrvedQp5E47QKMl9DhPvGstHyZVfJvMmtMb
AXEwXR2oiwFWLf1HMs4vovP2RqIl+wz2XoJOcvA53xKCrrpNCSI1yt2C5rE5wow1s/mrmuiD5mMq
TNFm46i/uINz95IWY5vUF5ZX3UDQMX5fcez5sOXIRBHwDvt7FnyE1mHQIJvTcY1Lx9zHgR7vzAbK
bD/sxjk+r+iOxW7rvjmMUwj//TSVm7O3lkwgbmlf0cHY78uhf+qr6s9ESRPRx2s4ljePzd2JbN2J
dkyWB+2YNOUqcJtTgQdmWfraTbbddqjB+5X9XzGJFwuTYafC76EJvnOumEUbUzZJNHDpiZBQW4BT
KczJ6We4n00ooj7JOccg5KxUcbeJ9i9Dly4Ygf/piDg8bLCXPYf0AR28HlyeofMB2tQkL4UFJVaD
M5qmbbnQh/gYmOKSlpCrXFYFHXvGHHou+V3bEeEpsNZ/OjkavEpbxI6IRz0iQgXNirc2M6dbL3Ew
xSWG7QHEhl+ria7Nml6c6pPOEH9ZKwelKzyT1Ts4rndnRkEWX0PTCqkQW/alwsJdxbTt5JyhzA/P
wJIzlwZNY9sdINH89APJ8xxv5ZKt/hST/K/njEGYMKFR6Ts9oaws+EJcPYUZ3tEzhymb+HhjYDG6
Al/7SHyv3dT1bC+gJHMckx99SkDDTPQTxpH7Nk32bYrac6hhaslH609PbXwHHqItkbKS2Pgo86gA
m24hrlviJAZHLFGAmF85xNtriTcCSBCUWwiOJiY501KPCaN7Ls3IxOFr3Sg0pKgwIuQiospdzy0f
hGybaC1S672zxJuVZzlMCygXNmVCMZj4RWVrM1aw3qWlaM+sCMXkpRtTIWsnNHuSGt2lOYFMSoyW
JOWZ0Kv2CU3tXOXQ9DqtSJfSfpb9RKGcLb8hlnwr8zFNuAGBM+3M4ChH8bd0nAzrm+YunFHuWuoi
zawBYtVW7VWvRyy3I3xWyxlZNFCnkwFAcNzRKphYDOOiqKWCz9jqTAMXearRLW3W/Uajwphyu4oF
IRt32GGu6UCMKQ3bfBWnOJ/ctLhUoBbGwff3Qq/EMetgKYnK86hu13Fmdfe2C8VhQp5YFHms4cnd
stPlBCQOhdedi9qZblHeEvDsvcWgVeUfImIreFWSEH4b8kjnjSK1R55f4O2SVu/u7Z4NqUPzhFZb
ABhBW5GoY5AwqD+teWYixSFOkpui7ZOiIKuBB1wJ+Ajk+KEvI5sxaMMsiFyY+RQmAY/g2NTMSL0Q
f+IoKEfOXrqA7nYIBVctpK+ga0dMUCGkndFI9Z0m54az7gt7vjjRHyAfVfRqouPsuYl2kddjfTK9
6ehFmM5qAMqDhCbusmk7FFb/7ps6R3T+1hi8S+iAWewSa5EPZgs7hRYi6nf0DgFSpsaaWnpKDj1a
N4I550Cqet0EyYOOgl+6DqY4vbh0apPF6SGqe3YN3aYlSAjdTP00orsnjfYQODxZ2OV/h2n/7SZN
s+ThYi/RLG5tCCpY1cFSd2A+BsRnFmyGN0ZK0Nig3ZSMmYXnMUu2Fj4oPKAfMNX9U9U/jZ7+7TXW
j+1a1xK+gYhoayfaJCEXNCfllMZJajnzomn0V/EAp8QdlL3yRnG0QZSwIWuv9B7taZZoF73m+A8Z
g6+lqw8GTxPrY0jDfOOwWe1FRoZ3mtHgANTznIHyYGvGBrUnhf4OmUuVJZGz2F2Zbg2mIcd9N7MS
oOmcmLMbC07CA1i2wFkHk78ig24u7IhmExqA8S2aBNJAHwM3x6tXiLgkl56vrdj68CnbXYVF+OGz
H16kUb2z6tY7NB45spLhcBgTU8RKq22bGLJd0PX4rgkZ9EqA5J3kzm4YZbcc9wA9JoLVfIjdDXVD
sMgM586laBt89EWQ4Q2Zwa5mIoFPqGzHRe3vjBAGqp+Q3XLagjrgnsqk0IqBg/7+YZAF4kEAuVYz
ntVj+yHylDS7qFeEjobjRMnGVviQBSsLBmOehEeO8ug5vgjwsNenZsCD5qrsAFkKM1Fv8hAQ/Stk
3TlM0NF4S8l3Ja3XMotjolmMLQOjVa8aB5nLNIHsh4PKzY/by5qa8eyN+n5og+LMHjY4ihCAbkwR
SuoCFM1E/YlS49Od0Wx0SdWZ64efcepf7SGGMq5HL82YH8eAUrdBV+8YSL+KNHP23vyhM/5akM7z
Nnlyw8ke7ilAZuBRl+HV9im11I0XGVfOyWJXtJb9j6G/JiJaKwazK/yBUIrHYNUN9keWjNupYSre
EGZcFyGBTYzeTVuJBzADeH+i7imSpbeajBpKZS0D9BYmnEyhdNyrfK8aMzlIklNi+s2BvqE5nkYg
K7JXHNwYgaXCXacJD98Z6xuwayEXkh1DysfZm/vOuiDFtMihCHBuxeEmBGCeSFzMLDiHQkTftH4t
2FCNlFGkyQ6+CB4gGenH1Ol42JiEyfupr+91D8erx0CTNf05ggx2lPmwk6PVb7VcT7cNR6+l3eJM
ZktMfjWk6MQJScVjs15olmJLRmNtHHJoS/2yOFpZDYhIdztSMdRucDLiwJr4+cGN4Vhm4RlK3oDM
5lXrtpifiSYBGIeuQIndAuqyc6mZcl8sfKR+MvCR1MrfD8ZzW9K3LqaeddSnD6jDqEpgxrnVyB8f
jsGYOqbh70D5wAsBp3DjZwRKOuKzvRPT04fRb6tM569VA3/trJnVDEDgYlD8KmRWY4od65s5IhWC
MTH2v78tQE5CYerfHXZNlHHIeWvP/m1wr5zhgPRrHxFi5rXWrbeEYdAApx60Zkrl7SIpbfHg2khD
c81IZ57dtLUPht7rMydIrTj+gXSCX0VpA0Alore1y1NUI+2/l9DkSxwfIE7yWyEIjAKKwPw8f2Kx
esh8OEvEYva28uhDmGvF68IUp68pdNqHKhJAapi86rhnQOAN4UuODZ/or3YimnwOXIpobT7HhUOt
1VkyqA1TnPPov9A8aK65mrTimTYCTaFirJsyzDj1UXdg5eM28SpARiZwKWEa8YGkJ4tfgzIJPIYK
Uk5VuU+RTQSXweo4X3eVxQKYFxwsR/eoU33CG1oypUNc39JQ+9ZKu32aFIUEeo9gGCTRVhtsQqwi
ghuY9OWDyy4cUe+al3l6jNue06NH4NDVixiDI9nbrNeQENgTEygbwkcjqN+8rnDWoiRDhRy2Nsyh
e3fC8THiYMwyrJyDoYFe5EYAXPoY5v2Kr/vStATNNU1cALX+6WZqt6x8gC1VomGyBErf8/iIm4dG
Q5AGWbi0v2LqVtZtr8Z7WCuYdLaeg6ONyQs4Ceq3/lIXtslhEu9xU3Y1zDXGmsNBDnSzjBCD+vri
8dmfnQlyWW6W2kZX+XHqKxpQW8juJjFKwgYSM1kIfIdYvEPUfacnKUKNC0FnpUEVONRoKBnfaqnr
zLrKYEYfk7TdRFSFV3MRZWsIugdGg1UVF1RlReIA4vuiItmtFT2smJiSfSPprMtdrdz4xXNi0tVa
R2g11EYZT7qH27FSi9DOinOkQ4ChP2ZcD013CbxWrMNJ/h+Ozmw5UiMKol9EBHvBawO9L9o10gsh
aUbsewEFX+/TfpmwHfZ41M1y62bmyWXb4bq/DjF0Xrsm+4+R7OCvzXX1l21hiO8p0Sw0NmWHi7al
SCjdevP4m3R1hZVjivcNXTobqfzqank0d/aWnWHsBkO49CjEJXuGeaWdmKs1BAiJuMgJnrB6ypr2
/+KkYfhsFt5sbN5EoOfNQry2B1JuRA57S0gclBO6dwkuy4vHTuuT65RTdmxC93C8PZlsDpVA32Nx
dJfpUwNDVOmahw/Zb26jrUeWC8eABdaGKNq8TT1cYXIT+7V3u9vGdsLiuFwVX37LJdrh+ojGwbzW
7IAIW3IYosFiBYm8FHiB/VNVQzk24koxE4M0wkqI3HkFSQGYHrgVfvXJOmayhI4rPLCMmfvOm+8e
9Oel5PXLLlacDKdC++vkcHQLuspDlyZwsbivom1pFpnMW81D3CVWu0sXWwbUD+67GZ+CuG8SpzvS
VrLqRokKsjWZtpJ+43iwcbw3xfta3hoW3zQ2ICwUuXYcdKxjFV7BidfNLy7dbTVfkoyIUm7oCzFL
CnuUbT3YOa7pItJXfs+N01ZYSXBL6BUHXVJnzGGai2GTEat3KI2hrrfYGnUlNsyREOuK5GGuuHZi
1ZYvCz2Nj9aKriNidid3e/uaLd6Vyig9yNu+ClOdNbKGVeRvw6JpLXlULQh3Z0wNTeg5i3fJR4s0
yhxX0VTnRpSnyPlra+4q1pEHHoo/cZv8SU2dMwMvrbAwqU9qjcVGcUOkczvny6D115hNO8io7d0K
ZxkiWvzuaBzBMDbVNFiSXWo5H5Zm9tebbZw7cXrAHPHKVmk9FEjGiwJ9bgsYm7ZZ38+nLmTY+y9N
ZcJ2xOd7giCFgbLM6TIYJ3OLwnexatvYii7953LrsPhJ670gh6/0ymMSVR/luJxMj977hv1opPnG
8pA389bhOBDParzMIyVMMy/hfOTS84b7lixbuy2UwW8xFXKruQpUzdC7jJ2YjZK0wbcJ3XSjSCJk
rS8fnRkaI5pHvJd8iT4P3o2LvepBq7TPLrHk0WqxP7i1Og4/qTLFKWG4I2eFe8WKM49yhvpcL3GP
DmgVDAOTcfz/F/gK9RYY1WcnfOQqDrgbhPHxmN/XDuwyoBoyYtil5HSE/2jxpXjgFfL/uFscMujW
GscLKpbsEc2nVxKAb6nNO5QU7RYLjtneSFMSuiiWFew2o8ObuAU/b9W/ZNpe7Kpy/uQ1z3Snf3Rp
lCURGOvsBI0uUiY17XoO/ol1VXHmYMUM5q7mRvAZWKTy0FLURyvbyBqaemtp4wOdWRo+IWpNgFM4
sIDpKhho5aAT/uw4yt3+kPdOfjNRnLrBXk50nsHgkOkLJIGO79/uTj1X5bPxmTnasm8a/ZXY1vJm
1caOt9L8ZK7yU+9Fefa7VG1G4W7JQvrUH0B4T62khKjSfkI7DlbXtUAk8AuiTR9gnoUSZuYkTRi5
on5Z3WsxsAurymanjbBIq5VcclexkNY/exZIYV1JyIjYQrfu/20NBMCwZokAwvlbZd+/RW1Kj2lT
6Y+AGWVoJetrwjdAf71LCUzTUx8jIM8xgCXkYjWDWLvunUkcVkFjQDkcPJra59h4diZk1Ik7PZyV
oHvaQj79/69G9NNt5WvftgCyOY64jVfIyjGoQG/iwRqXFG8MVEqvI5Py3VBrLtq3Y/XbJZXpfcsW
ykqUW84+2Zu3xOQYfeBYnkxoxawd58mXBP+qnq4yb/1nCRd2l4h3RWUmZ71DNba17HXsu3Sr5wbh
IC/yXLakselYP7YLjUYbniw+aYyE/i3lntrl8t1Xoxlm+cIRJeE8CTJuPI94Bzi65RgIimzbUSR0
03gBZBW4M6lDQ51OlMZYfxYnO5TU8NyDp7SJGKn7UlNyiJHHP7kcOWgwwL2QC0AXtdLsrd2DTpC4
n8XE4o09PA9+KiebaQvST0KKwQ4xG/quaYghdKXqX6i0pDKl84lRcpXoBHNC7FhnYY7qZOsN40Ou
89ryFrlBA0e1xLg+ki/TB63ZemNzcFOs2BUxTmzLy8GY0o+lcat9X7T6xU+Mt4kxetsKgEPaDGNM
3K9JnFKB3lTF1TbfK8M0n/t6U1QxvSNZ+kWFMn/RVcNezeJfWbUWY5vLosqjFm6mxKaZ3xZXlscp
4389Y8I+9FVpBVIQtryVGNofnUnv+R4JKaRZfcjKkygH3mN2K8jWxlWIqKkdoNwVm9ltflw8PlzT
zGJ8mDAvdNlw9RFOFpN9mX58DtaIUZRirXVktSxmpMePO1IcHvoswrCI1eg2UP5gD/rtHYHEAyBv
j9jVjw7InKk51l5S7Fc3DlvA4hwZXCxcR6fAj0+hfCG7+spilkRmf8uzkcxxS0OIqXKaguvHepwh
P0DxjLw8FZBsFKsGi2jtmE9kZpt6vGZd8ZAsJTFD/Q5Q9vnqzJYOoZa0kkji5L7A2KJNf/G6OlY1
Injqa9TXjPz3y5TvVJX+Oi3vJoeBPx30/mrZ4p+Y1+Kmv7o85uEZ8ZKtickEEn0d7z12SChPoEGS
KbM45LMtUi410KvHsiNTktbHfZxl3tnuu0ttU5M9J0fP4kamDSsp+v5Ew0OoVvyJq660M09oTiN1
IT8W29Bf+Ih29cojjUz7ep4Avds1ti/XqL4aV3on1t/UR2nGydR5Rvf6nCCqzb9qiKeDzNae+A34
uKlXFz0dIC/TxAhBcgRd7TDhg2cZIxiABRtIS9uX9zS4RYQbwH4+lWU04pmGmwfgmQ6csL4X/BhJ
+tSuDbim1X2opZ2fO3Q/s+GB0xt2ywtj4lsxisA3qInqYuh1cRVPWxfdvpwm6zymryNi6pQgOuYK
fcZNFVm9Ujx5ccO5z5vfyoE9E+LM8ESshowtrSAbz/cuniw/ACvZkel5UbvQYjJKPtlhzCPAAw+6
+V7ACz1kWs/Ej3mu8uenSuI2zBtBO5JFFZNKBR2dhQXJjmj/kt/30HK4eUbTR+WktREOxOldGeqL
3jBKOvEdRx5fEJ2FUIFy/od453pVdmhLakdgmQUtgeVUge9Lcv0hFrqCVFTd6ZxWT6HP8DzmOQz4
irvNoj+xtck6kpqghQQNZvKntySe/jgMsiGH33u5X4HRuSi0oAa/Py1XAxcqU2GHS0Vbb+h2rOjE
7zzABfINOgZql4qPuHOrqze5bwTY37V5Fo93Ea3l9RDGrR85ttXgyiVul63eCTPXe269Jl3i7/Oi
41SrMG7lpEQrulWLStx3cgnrnC6aWxtNzJk5t9o9Dkcff2KpWRRMjVk0d3CXFslwnWjLlhmrQfhM
KN1li8UiFZ/V/79wozqXtPH+WVCFtqUz98deHEheDX1xlaChG5E7V0YiA5+P/SYG8EV16VzNsaBJ
I+luGMasI24S4tEmYhvyP/0e8jV2cxq6ZH8c8/bapjQj6RMhjTq9lDm2GM6Ebe3wUBs+/NqN2qFL
d4RkKTghPugWLSgVoi8BMyxPDl5C0EXhGh4zzfnNuso7DJbyr2Yz/B29/sHpzImFGipukhc87u4c
68HUwYqWdArZteJ0/ugsUFEAnkHZsBkRyq64qSHfujEac2FQxOPDxAxmk11ymq9MsEl1yavpfYqR
kVSWskxLsxP+QiL8jB1D8+j62qEQ/cCDyfxcfXuKxEIQ7h7SQ0bjWeJl0wVatchGYzOtPppox9Cm
8WTYTkny7CRjt+3zFaxnNe96pYiaT2Z8pEyU2NQfozTtm2c1T6AlrjHKMenUv8oy4LBKLOdlvFn6
hsFGp9rF4FvBlfq58JKFrxP/c4Z+DxHaunHa2Np+UUW5D8ySE8dO1NmDbg0gfssa/VncbSC5xiNs
ZPRdBo2ewjrgiD/sBTXEutT8vVaQvilqrlXBOx3euk6vVjpvjMq0TimQPvWuMggwtaaFZLaqdM/d
kNGBzdiRV97yMCziOA4zEUZRDRGKEmy4JdM453akgSXkpVHIht+veVZOYjK4ILO3+iN74Ww3SJcg
e3L3y6z0L3bpvrZY/69VNofEIGipKkyAwJzHUOJoYNI0ypxESVq0bigcB3asCyc5glSl/1GyLoD8
t+kpvT5TlRIHZeHFPA/ndkOgnR0mbmo/IVIB5Pm+uWmOKHBP1ElC/rJ5KawKKU6mPM4xFERjiX2C
PeUrnpWbk+PzpyedygOr+jAZKIMJbgzqK8UEEPhLJ2KMaEO9YpvppC6pC22p2BJA7dMnPeIFciIR
7R/MXGcoiLUn+94PwfF8iGaHaOhoZbfURpihoGwgPhuXO7PFBqPf5UVghe+GQXO4LRAD5P1PJ6sD
8IjpWNqUQaoqDqVprTypki9/pZ6pN3Q02HiKcfk0f8G3dsFAtcVJ0DaqdxxAskKbg7j29bOHnytY
jdHg46dOicwiuBPhO9cKrGI+Dzy3vZw0HxukWhm3wUTG8t0O7RX0KOLgZJC3I7DB1iUV2ueAMQvd
TPIcTdM/IgaN6FHmRz46NONPnVw/29HJCEnRWi9tvQZMRvN2vZ/xqyzTQJz5P3CQjJ2c0X/Nvt2Y
1pmPrn3ImMrxp+XGpcg4P+M20X3VH5OysZ4F+bG9xXXIk3YMV8otsGsPLNCX9Y9rEW4c2VDlA4/B
mvlpYO8SYGkNGXFFyFt6R530O5UDXoDetQQrCDN1mjDMs6eUKspN88OlKASIWU9JQz0TJb/HiVGh
vqRLNW3v1z8aUzK9vJQ/ZmDBC9NkJcJYLLibQiIsD1mK980viOEtDDmJTPpX1+ejl/0d2REbePDB
daeq5YxnUBdOsZmG71CGJqHRUK4ieRAZ7aeGU+0GkBoGt3ZQCVgoijWjMrw2iM38MSOxzomn/iwQ
8zZL7rHqtu18n5j1aw8P5LL6CAWECY6Y5jFEysOqQXw09fzJ9b7bwTRCO0MRBWK8LBirqVHfI0zw
tmBxwKmd146EvJPPVPbpJAGonIl3XYf3YMROtdd84DgkGzMerObvajbADWKWKibz7bbpXGNTd9gQ
jaTd6rJet/SB/qlB24PW2rnQP3LgIkT/3IGWF3Liqrhyjn4wAvrFnskcWNthTLNt1WHc0kAWh7n9
Z3UVXxEG842yX5TMQAItztnkSUJAA4V/rQ9ml2PwVvq470h2bDQEaorZaHag6gxO2YBXUGfw6XGr
DyUDNWbx3ThVb9QYvjKOJnsflw8EIfs3oQGGfQoVtfoartaS7HLIERs9N79WhHDqgVZUnbbYUY56
WczauVhr62yJv4GYzPpXNtQAM6e2IwRbWHvh5c8KrHuYxTQvMBqlmwYI6DVN+5OlW4+OQ/HmqM0P
69p8NhTL0tHOOqai4U/CjlvLhsqcWOB9ZIG6kydgbc8pyaUjYR+KxJs7FLBD4vFT6bDfR8JrnLyI
DPp8lyVPzmlNl5xLeIc9UXNk//doMCYb/oDdeLzjSnmg847Gy7nmuIeZvY4Dy8kzZqXDaI3e3kxn
7UQsMA8cxxoo54udEysS91Sa8x/b1pzQd4oIeI1zdBrne5X0dInae13xrry0JISTZE2YyceT6wud
PJf9Hqt+w+LfuULZYMY0/Nvo/KtHDj8LJFcq306VWDaJmqybt5l19zmnAZS9Xj/vut54MVijbicI
7YTa+43XW4+KyHiAhwgoTqZVwWzVcCiM+tGWyji3NW0s05yHQ79g2HGz5sFJt7UuWOzfWSb4W4I2
J9BhNEfGPgYcODwVmNttNurkaarSvPYSTo7JrqkrHevc/XEMjAJZSc8q8aufudDNrTtmAyD8Ot3a
mvZNt+wKDoUdQWHGayTdCng6ew+w4lSztfZOd2bsXsub4c08jVmRQAiDZYDh+rElPsRxiLqhJGYt
DeQi0CaH9zfFtnxChIR6zz3DZOIdnEpibnX2Yk3puCnt5HXpaV3ovORvJQ9D/mPqKCBeXn/VNCIt
I5WY5sLUY8fenyJ1PgzDISrlpTpNJG9KK9juLRxRCrsMfD8FTlA1ftAK1Iy5QYqQw06m3H4Vto+z
7MHwUyQfph2Py7ETYPRmlBE3ffBNdh6pkX+bNv9iXE0Mwal2jcf5W5HU5u0iIl0mP27miJ2B4XUD
ITsNGzd3NutVKOFRmaddqoT5EJ910ybsK/zYOZZ3i0SCKUjP+D66hmJo/wFtad4wg0+BSQVpvjiM
YH13LGtf7j1hfvm5ioRFeofZqNKsl3kBTjixBNtU1cqgpF4snQpewLk+l7d3Gu36CRfhOygWSqVc
3QCIrWT4tShqSTPdf8Hsj8+7H4KaE070ILtWnRB6N9gAMOC0VrdrqFTvurMDiimaUjlvy/5hQvm8
mwEfcE/edEXa0BzlL/DuCKKXR5g+GCoOJNgO5t94ejNNcFbU/Tbd+KnRsgTTITvOipyQQ8AUgUj8
Gnm8n9rm3WVn4dz7UukEZ7jJ9doOIB5q6OXuv6LhHL/y8oINauXLEcGrjcgbHWeo7YhUd4KMzrm4
ExGDzrnlmt8SfXsTy7JV5XwH1sDXGQCWzJDCJkXmYcZrMzT+MbEMIFl+TMdsG60YF6I841NN+Jnd
+9hcf5NMeGid/NXN+79DSlmOovhR0g6lMGy28c5W2Q69zdz3gOQXGzmhfSzE9Ncc3TGq0KLM5BNr
7K1bFhxcHTDVqZIdDlzsNxTYv6U8BSw/R88xhncxseEoEV1cD2QIxgdkG2KKZG1Awpm0uCZYQrix
vArfHejdVYlnZ2ggZaC8hPSYSyikHBZHyC/Vt7R6yd2mfXO6ZVEuqQGocMNjPGDJdVdQ7v0pwn8q
UG7DIZZwILTn+zeyphQOr9b0LH/HqpdbDuqsLxY8uS7UGk5DpzJnfHSGzNgV9DcrhDX6dBi66pnv
Ka4fxb2DmmxIsi9WhLdY4eEvPO4DB/pMoqIPd52wtnegCRNwdu30w4KdncPiNPtq2SVpH2/JHFxn
rzWRDbMTRJ9AOoUJWxTVBbvbMfVJ51ctxUMGZABr5fyCGvVrucNBjmsGNqM9s9DGiSKQTtAOL/5a
c5M7l2lO3pqVgd9niaHm98pZgfrAlBR2SvfdhJ/BQDPoFGq4ZV89lJzEkTs5aAeaQbO9lacq6obp
XgGc/nLwYyOCh2bjWVKgt+Vfel09j9KwX9FTAEwdqGZxXshNPhQoE9vS7yBhrtk1tWT7seQnaBkY
9XplQn1lwdnITNy8DmtZimhsOT0EaN/5a4me2UwV+OzW2eYfZajQmLkp/qb9sTYy4CXiRgpc8ULg
GuWI+d1abKRGX6NF13wmMLqt7u0SI49qu/XgzKYrYbvcNrhQU8CSLhZga5zzk91MNGdP6QUPILBj
R1IOBwU3EwSfkuc6Xr29izC7TbWWzQwX8DLhOOgwiY361ATVov5y/Jv3fs4Otqjnw+oycnUWBw/6
3XmGWfObpZl0oPXGsu80bnmPOzKjnfTWVNlHPXoU3uhpeeA6MTgc1tTiVQ1b3OpiSZrdMjF6m0SX
nOuocels37vplnqWDn9cXLef5GAPomEAmLwxQhSDdarfOeYJj2ETYGKQuxhIFD3PWPXoCMU51BHs
zHaop69sWT8sC7RJw5lerzDDJZgmzAFWjTSH7iy53joWzoQSUzsUlvk2xDFrf0AmbMjH38lxs2Mv
gVpC54WNgfsgOzW6Brannv9mXWxiXwCBVknMPbqMRGFzqfYvCw/lyXZGzMA464uCZhencphthHdg
32sHlm8nx3h5VEhy5zpLPryVUqV1brMHIpWcrxr4NzUqIKW22GZozAT1NkdFsvX/58ZN6SfLuMAv
bbYPsC+t0tQ33VDwEWm4obpEPxAj4+fWYIiwmnjudd4ANfk+3NhPLHlwthVy3Sau9socuklTlqOa
ot7I1LUP18Ej7XnxKVfZJQV3RT+b+2K6uBhcVrTcHcPJ1RPCeZV1t/8EK+6TS7muf60qdIRxTx7V
7qUs381efYH7sD7TxBOsLQRScA1i0x0pl9BoxdkQCiQ6O1xmg7WWK2gA4/R/z9UMYIvASRXkyGO2
EFGPZgzWsoCVq424asTVRyK7TnpyXCzs71prPzeD/pb60txpc9Udgcq4qFXktDgZEVBVH175Ce26
+9PFDocf0ZPgpj6a4k/7FQpPkbig/wFvbRgus41BSuxm91FGS00gVOzv5spNQy8De1TKcQgI+mdR
LYyDI2sRWgbTC7Xqu8oxzvWKw0G7N+SQDgSErKC8eiOrQjtL4PPnDFVMS0cz5htTiTzQ7SGfsDOQ
3fEyrubRi3KHLYPrAJmXWJOshHDfxEagc+d+W6hln0ycCQyfgKE5fFutfdWLlf1Ay4kjXfuE1xS9
0bNbbnMvf8PBcf/wFrl3dDPZdZqMgyKFwIkL9akiGHaSOa1dKx5NK/Uf5T3Kx3AjNpz99ENlG992
OzX/94QG+j1ObGfGpUHy0zCbUw9OVXEGR6+h6KUtnEtWmC/zyPItK+aHoTK6K0XxwVqIHez86ie+
o216X7QRHyG0SvLYG1MlDgBwzHlmmkC26P7yGiKOWgpk2RSKcAYnJJjv8P+5wr7utTVMYsQDBZTb
8vhATeIRvU+lHfltEQmDf+7HGpc1bntVrvOpd/4snsuiqeC2j3U/h+Bgers4Zl9319MILLwb8CBt
z00YN1pcZqTM6TcBR4sHlo0lo8Z6TVrH5DyMsmPWw95YFz9sR8rn5dr9Wkn/ac3UYE/G+pXp+RLG
96vHh/S1NafkgyWLdnQ1VwsbG8+qR7I9tD3Wy73Hs0sT7TXu2f85TR2NrbAv42fl28ORfTMZ6KSF
nI4GuSNSBlra5jyc9QD9FeGpyEUSrxPBIZz/YMeC47EEeho5yj6Kxn/3iX5mMPGqOe1OVAHSBufN
KEXLzUdYYfuvFRdgOD6bNA7ClfcxZV58tr1drRfL9r7I6TWLk+kTLjHgl4ifd9dhDSfKLa4ZAYgc
fOTi0XpjFwWJBOLeYZsD7yp9tNTE9beVEoFsdCBOnT4dlXDsa+fTkQjeIKL12glHMNMBFmiOTI6M
tLZz2KM0V98gUAtGA6+YQ/OVsxyZrLkmxorhQmmnHiCoBi48KnDdhxbLBOwk6OAKUtU0o/voiWs/
rIm5j7tPymPsR6EtTyUW6BAPOtUUQOwL57mM009dsvQd3PZgJzMTWmscPd3+6Yz1r08T5aqgJDrf
OAM8tojWuvMkhbCYJql6W+BUevfn+2FZKtSPzjqVFd40xQZtzifM4SwB9qsFvbzxRytanZaxhs0h
SajQVAV62yoexrZz2Vc33rEuf/93ftrKrC9s1P9yBYjA6krJb5eCEe3xJPrjSFNDcwKOw94D9zKQ
1gyVwG4I0HHV2ZxxielzWs7jCw3mO8DdrC1wuF2sQt9hf321G1htNFxhsNfVX82fkaA0I6MOWn9V
PffSZHAHNQX8+ARVuDiyi1O4kmGweG1/qMxVRG6p/aHT3j4y6RKg7ngT6ZaTBa05O4junUYSS/sb
e6AgY9Ma8VwLPGX+mmH7mKaNgZHJLgwWni6lUCxNign2fDlh1rTHv3Bv3Ehl4m3F4uJMqaIE3XrC
mMtOFcUuLHEid1BWXk3D2Q+J7DYNolA0QO/jinXwAetkceaS2d5OcYOybOLo90K+T+dJl7t0E2rz
uyvSm/+/9TdFTqe+ZEPYKN9aRfE2FPkLxjzsOQ34Vw89PahyIif0HCVBmRrgWxLvFDfeD9M0htq1
5YBXDdxIPWmF3isfci3LT172TdMSbyJcmWGX1OYFBz8KLT2BZveT45u5sfwYWXhyaBdYBkajUBth
0j3JRcyslY34VybWb1nX3wmJIabgDJxK3L/3zbp1stkJFsOI8ZngkTM7AH2lPTRbHduGoPYL/U8P
VrsmjrJSXtvQgrdJE1xuytO/ULFE2N39RNWoL/s2sS99Q8CjlVFb4gBMvXLaCRoTpVeRSq5f2T/Y
56SlqXrWSgp0K6jdwGO2CKevBNatnat1SeTQ2cLjxd6MHEDDWnx4JpJqymFhb9g3/FLxFWvP2lAb
0IIDrCgbi2yYcKBuFcgNLqXAUndiSnYYZUgDD7L7jD3XqjHn9+Wh9RpFVYG2hjFCOyvgeVfY1FN0
g3UyiBVuiDR127mx6UWoIwTReD8AChkXP2LoKzesVZcQOw1mbSt+q1GR9/RrBtmEtTvTKYzHQljQ
9NKe54ZzAEH8nBj0jtw7aw+UehZIUAGKsolcTSMsFDNw+UZ2urdgJz2JgySr/qkZVH+9+PuFYrDL
6pSfNOtWOxi189FEQFr0Vp1LI/6hPRbj40MbL+KiC4EZ0/T2dpyIUDpEvrJVe6ASbj3QYPGBZLSw
3v1VKW7kyimxgJAbV5xOgmlodkuW9QcDKxgUjZM+PhodAByfZAFdo1kfCEouwyYlJJ1NA0ZnHINr
ARvSZQfcJGy2u+4wxCtLdyOTQUoNbsQY73BBKdBAo5OfOCSwEm85ob+582qccLpWupmyQEPWRmOi
cKzG/d8ViXfsG2u6dTPI0zodDwucxaBkFHoY+/mwxMo5LeBCKMR9KzzDPTFQhGlZu/tKLiZgpWGJ
Mhh5mzxN1LkGjIJi1/CKnx6hRmjHerC0I1wbBGb45yEgxAIPEf0PyBy85Hv6+/DvHtaG54SpOf5W
TTBxUlaiJzahDwsplj0QcdrczXXYD63HyiL11X5Y2KDdj2fRhHQUyFGvsOVZGKqb8ZcRfD0RR9VP
pEy+CyMvtv2KlWhTEuILPBZRod73NOi5LQo2fcv0sLmfrmzFCWPnTxYvDgczOoYWuXo7y6VNm5Nr
jZeH8m49J2No2LFzGzJx/CLMXhwmQtWy5NRtGW23mwxyFjrb4Aj2rYtH2FY3QpjkZ9M4+enEjKKC
3uaVL6qqrKfM7ve5mSXvS52Y56K5E8fvfxv3hrfz/bZBceBvHY6aTFRFeZA8drBZa80lbScHyL89
nahGPqY4445j6l00LcXx0HAuqJo4odzECidCxZe11r601PqFf5FtpXOwDNDybdz8URjHIOAOX5lm
ZyGLQV6+k7sst8VIrpIFytHsObaY6yi3VDZ3UuqvAqUzqFbrGA88SDHKkeun8dluTmXiDKE0cGQt
yzIFLQMUwbc7F1RkflRRVRBRZbzgIHTDiWLQx3pK6ps+pqGlDO2kuvKlaJBApE0CagS+GKiR41qh
XQh50U26nNaplG+eQMxHanORQJoZ41Hlx9W9RghUfEpUb1x68zhwxl4U9aKCBKvX3vNmTp1cTSj7
Sf4pu3646Y0W4yx0X4vuPfM+lhTysfeSsJdY2Y2ImgmhIYDHQdF2H5O+Ok/Cuwx9treNbNs2H6qp
9vpEpYJenZhHdgmW3M57gQCN5SEjb+cvQUeSamAeFHybWQFO5gHlbFepOagq6FaYI+bBB6uav7aY
AFblhS4Nk7V5lDx7dcN/MZD4hhFqgOoOqiexBT54Uj3pbzQC9W4My2YcZOB5yVssT86EZSo5aKvA
qZ0dDUrf5RxKBFfREYusUCwUjU3DRKIAqwALqHNNhq1Zk7DiJzJzFyLsu88GrAPAgdH82GHiVipk
u2Tl+J3a65x9e5I6IFrVO4puYuRPDaSVsXxoFDVBrkRWGvbKWYjzNVv2x/tZX1kU9h8pfUSbhdrh
pnqpXBOBGF1i5AiFeU6HozLCu6j74dz6/omjB7GML8rYnvjuQ0eKaLLfdbUeKacNynkkP7U8INgD
sZOvBkBNaSf8zDftLclNkLKvjlPv4GJFkONj7buFurcnelBn7+byJwHvI6BTOh3HCI3zQofWz5nK
ohWhQyZs2iiWvxVRTVzOYBCCpZ9xVamwKFrcwQ1mzW/hPZcdsAaCOXFIreym9rVXYeDeKi6ADsqc
KH7+6aFt2NSeJBJvw+oFHO8TPFV4j/1u3GhNu11Zh5QexwvaMhWAWvjus6FOed+HIGkCFIh3wIGb
Cfu2pvc7aeEkqB9Qc0hsX7HXbguy8UxASv+4l7LYdzsYk57vP7fEJ9rqRLsbf5K/6Ems3lN8H/Om
phWgs86EvkYH07dN9XKFICsBX98qu7ooWprnLS7EQHMwuSuDnrF7LchWq9pDLpyjYhcmYkZlgqks
wC4YLHcrQIYVCzrtGUE+/MSsWnxewzTVUb2ykdgCK9x+drwTRf+JgyMiVbZNVfzamtNuAuUFrV+j
zdykhQBo2Wp82UjPLfvQYv2XNe6J+t1N4lxQ9LXFwSRRheZEuLRPue/5syzz84gCRF8e89t9ZRcU
XrJRsUkxdnxOYaHlFtQPdsiFa2/b9NhmJ1Jme9di/lJ/cJ3vE6Z/4BnMOtahwbIxud9J91wYX9JZ
d7J60lnyFv6LKf8NTvbX4pqt8x+HIJPeHoG9ORzRXPnV6idtLvET9fuRj8p95vAbgsIIyovCUdIA
mIHYtTEIjqAwoi0cei44Pb7WHViEc8a1VLgC8Z7CK4JtSR5pZExN/3Ecxo+y5mTEkgA5e7/MC+UG
b7L8wfG9IeGrIwhnNPJUl1aCZiZekJqo+tm1uAMRJm5053OoXyo8K5ojIXXdyv4NfNge18dVd446
FtW4fvCadmeUC1LLpYOUDZi5KM5EIILJhF79Yrdo6/9xdB67sVtbEP0iAsxh2gzNzkkt6WpCKDLn
zK/3ogd+8AN8bambPGeHqlVz4w5xSTAt0Sb6zswuRegX62B0SlHsv69r8DA9CmwoUW+K2qkNtmyS
kbzu0yndGyjhc4v7rmUMxs8WYZausVjGpI0nn8hQ47g7EcRFW+wNrLQH0oklgZzaDKJvu5F7xLPM
+uo3ORPsbJsjcyjwVZLAlvjw7P2EY1HAaNzL2NZbP2kst56/13VgR5Jw1792OJCscXYk5qIGgUEW
JTsaYcSbDoZOj+Wm00WLryVveJFrtdsozMynvt6O8kAeFp0UUGq1+Y3ZRlgMZUPr3MNMNksghGQq
i9pBwF5dwdSbAE2r6mlsDGC72gZoN+IKDHEWZlDdzUbMnAif0zPwkr3RX5qAly6LTka9E9Jjh5tW
ni9wefAqEEJJBTkkbgMNSWv2XcYwUQa3Dqq9tGKvz9kIh7TjhCAC0cRVyQHvtQM5bQhFi9QtfqmA
bJ1tgBit8b0GKx6+79bLRGPNNIS8tSpsoG4FECUAjiBZrMfuXkTlLQb7x01tjzFKAgX5VXrpJ06S
oN1T5toWjphQaRhV0pSwWJ2zaHeb5uSGm3kr0twgQUCo30A8u1QIWxGTOBp6pdBiUocROtD/zZNi
Y36FlA9HG09+Gd3yhn52CFwVmWmCNFumvsIwwb6hIx36V5peVvREgi6b5RobEMIccQU1VH+Gy5M2
sWSqkJRm0rcY8N8p3mop8Yoq26gtrhEi15uaHSi+9SSYaCduQH02ugLRlHOriG4wDGhKnCUMvKwN
bEQgjlisGhjmFzMz+3IDF2XTqhLcFAEs1s/qTcAYfiqVdmeidu5SaWciHxmlNxGXzCIfhvAhGIkt
NBVOfP1kmY88JoaJ9/y+msMJNmsI27YU4QlJgq0Ul8ga74UDEmPoqsvaExIDGj46NetWa5VZ9aM/
ofVBsjcC3StjVCB57gMh2TCi3zYAu9JUzSHuk6fe7+mR7UQ+5dgOaIn5ii/KVStP4rq6T8A0eGwy
aMG128AxPvFSz+2epW2ft3iiMkeQS1QqA3UrDZqM3ozIM7bQb6LwjljLwArdF9t63mUF+zHAsez/
mYC9hETl1d9B+62Mb3HD/O5pTOIDsZoXhWv6Ju9lFDh9iRk+mr/U2eL/+431pw2IyXlNy6HBSjW+
NPrXKCJxLJl9iHdyd0Dr0DW0zNMP8lI+JO1ajPuxZeKs5YdWuaCZW2lUbh5cCXe/mUW8KYNDTJIJ
xC+niKpjGhhbSvt9EfuVJr7H+k+sq3ZnB+bNbM86gqTCsFCvTbA+R9uU630i8dawYknnmh+XYr+v
faVjQJ3agOz2VfmUuwOqSj80M0T1jMxgbJrfanGSin5nQF/RM1JJe0IMKYAsQitAGTTqua2woMYJ
RFgCFnjdUiO4yhz3UW5Ap1f+RTJ0jtTCvvLVZ8yhV6rpjOjmlDNwxooumJGXpvOtVeW9wABHm/bN
tAvyxK4UtFXBuVVJ/yn/hEWx2S0dsuZdbn9V0D4h880hEhBvvGdy4U3KeLvm+KmAwhpyyiB89fvi
EC7PWoK8HJPozDXe3g1Ld6TB2Cla6BomAxEkAJzq5hhtZyKn5ZT2571uqJuQHzBg6y6tylxjQjA3
vYUp5xR6sHU7CT3kRLPpSiaHcN7mbp1gRmy8smsk7jGyURPV5Xn6thpwDKGyo//xxPmPVvxQ9OVN
rmN6EKvzinE1lRBOpKqHlJdTC/5M8RkzeaoTZd8s76P+kqk/Y4BIUQC2A/cO3BuJsZGx3IrCvI0W
aakrZz8QftSwPuQLu1XhiUb9Zc1zYLHyIwgIu7Sc2Q8i4JGBGuCEp46x0cIOrLKNwIJFn8MdOZ9y
wegYdKqeHkvHOhJOEKEyczpEhvqx0I1RMcEn4lzXxWNZyjgNxw1UGOphSnzqLkx/adRczCQ8THP6
jpqK6hRip0rNrxov6n1GsjjP1Dug/ZCPCMkrb4Ujm/WxRA+l6M1tiUKGnxmybiYJgeRYBv133T6C
hRimunyAwkUWqqAuQKwnC2S+REdTXfa13mxxZGrasdEIsJhmwk6fHdn0w0KkunykUdnOpeQLEAuT
SxNlXubXInn0lXaEY+qGOQVhYIZfcSJeDCYFrKh2wEe3jfreWWcrIj+Ie8mg2y8pMaxK4A5khTOY
mpd15bbnn9RS3+oQ8Vm137GgrFvLicJ1O02Y0yh8L6tQKmFm3LOYOxBZ7GRKtNVmf9Fat5KZCq+F
hdCyby9fdbO0k5IZkOQF6DB4WJTczwYFEueXgAu6UomyKooHqFMSwih0SE7PedxFqEb6ALpM3k/q
Tiwt9J78LEka+wbxYBpMJKF3LRBXivGSDMNLABRo7TdF6K8kT4o643IoJyqiNabJKwi036nkZzLI
pwgcnbG4DIbiaURGdwiru+w9WX/U7grOjLVyBL2vBvZGyJ3WPxURe0VDKF2vX5b+vipCCD3TDeWg
rbvF8GNW6D77yamMm7bg1Z7xqqFzfi/yhLN8tk0meLGOCIR2qT1VWG2DRN8rMQXpslu6cwbmMdWv
wwypltW+JbxVsDKw13gcP0t5sIRyK5vNW8siSsXJ1wJrwmpQVPmOkbsbiJovQw9OOIdn4bQIw2Oc
inuckvtKGWUuhaeCy43q1i+N0euJvDCZYsfBR4ONxMhJHpRRzxt818A3fhoowBBynBGsd1uTcNSC
jhq3S9x4EvYfM/4HsPIYMt9rl10/slZUr217b5rbin+BMCyoV0M5LzRIqBYyKOyE+IqR7iYT5LgQ
JxCL/loULnoJY910i4AOGCBTugJbZRZRqLDFZHm1VPQ3PZKsDKyxiEqXmCOQRAjoEsP0OaHdiWqC
Mq6gkq6I3JhXUhy7vJjfTZZ2+SxtIt6BirOBYZAny6EzJq+lpG1DBTF+9Aw0inIJwsiNTt1uton+
NkhbMyQgk5xoHde+eUwpVazqhoV17D+5R5PVW4DjEW9niA615pTj8+xQ64T9b1NpFEoJ8i8dg+eP
KEwYu0CA0qtLDKL7yQ1Jv26+c/TOQx9tpLRy2+qG/HZnKusOFVUbyeP5BmjxJoOagDBrTPZ0jK7F
QLYvL3FXAWtDAT8ToZYjyiPhoWmuEqmjlgeVfo+t5VBzk7Vx7lHiAKWz2cK8U/CjV5YUtGYehNKd
Hhzj1fcqjmckBkAjzD2VV6wF0CmwZJO+3ar/dIbDonCWcCxMYUlJaF3Z7K75GyXSrIMiiIeBvMqC
hDtxuYfSXoE4JbLJiRmsMCb0uujK4k3dNK3bgjWWI8Ex+M1Qr7FoLrwm8EdowCHgyrm70ybItQ7Y
azfLhIiJs91U6YscXoFEpA3blnMJJiLQP/BuIBOEdJFVb/2EAuTel+FBZwPFqscu6kNrYj3EVZ+l
Xh3jhXgLFLLaWRqphJXnayGjAvIliBX5a97lnyBiPyb1oNPRZUXgyzh/jFr1xxCyN6PPqjQ+F1q9
oSh8iz2sUUIRY85S7kucUxWzNNg7nX61oKrxvEVWhLGGF4Voew1etPhXCaEv5IBCd2hgilzyWosy
iTPX1O9h+0hznNgVw2XDYweZ5L86GTTSdxp9lNZubMoLMBUnYODfLAyoRqY8/WWQOPTdyvwMJXEH
XGiTA/XMWrwWThk6qdCTq72u20yb4RTIpV1KsGPnG/FRopwcwAqW5YTiFRgc+0woK5HuRywJWE15
2tA4SyuBmB+2dW+CcbU+s3h+WeTO6/HcVWnQn9JiOKoCNZiuNccSiKc9qgMQpV58KM2PNgyJBxlg
H8hwo5Rxql1LlAZvqCBvWKPWnkEtbNjad166jlm0fQxUgsAE65lqag9+lnUxND2GMwEJ7Vo1+kPH
F6zPikojE4FVbPFL9EoiOtVqycqNKD3Cs2K6fyaNFZ1ipKTbKVQfaVXHuxpLdIwAw52TvNjEqan6
bSQ/pqYdL+guCxc9V8gMErZVooacqGg4EfIQ0oqHpShFt83zH7gKZMZM+Wdcl0yGFEYsChu0hO1t
gFzhEtbJ2VSSczhM6lbqmdDlA4FuAGaAxjkVDFC/R7C6W1g3qbliOhbBqRm/4Imx3WtrUTXmjZOn
QrxPWcSwxF97QRzVtVV/9yUynhjXtRrO0QkC1msxYl7szLo/CAlDY9iuO1VvPWOh7TOy2HwmTCm3
vZqAAiIPTNfpGaxOcbGVX6ZYn3xwMnjWh6HwY54crbUwN1hv7BvuQwHUR5TEJ+P8VwInkEKRBgFZ
qy8RiXb5i6TTjvN1l4uJmWFC+1YY3VdVj0zfggpOvvGkS+hdINVexQjUjWNi0ytihraEAEWqOGzl
Lu4vq5uhykRcGJDV4SLodw7yezoNwJ5L4MG9yJmYj+qfhCj9DDRe0QPY+Jz9AbCIzljmM4t8KSER
FH/7L/rvfo9+MbKLQOm304RBS8ok5caI+yuImlunG9V3BsIZwtZO66V8N2TUNmQ4sk/SInfmDi9/
SoC6/mjR2OZzcjWBeY2SQjwkofQawKLtXPNTNSNT7nJd1+hB6Osg4zetM8fRr2QILKYW7LRytFSk
9tjWKPwSUceohN8UVC5yADnfW4xfSwiJ6iXRoCYvQkH3mkDwafqEIa1c2HocJs5npFC8jCrtuTEA
eCXhZNHLa56iuV3AWnyXaWv50iD8IvWmP2VbszGC4L0aE+4kuDMA1/V3kXQ58hHhlgv9TddCDh0l
ZhyDmGyURWKQFrYbbdr+RpG1Fj4D18o0u5UoC6QDmex/5thLTYHvUBl4hARQksvDRMu2Phf1YKlk
rQKoyyWL/Dg9eI4CLC4tzPZmpB/iUABVzVhC0uJXNOHGXsXTS1AX48s6/jbkd2mi5LcLLiGhOZEa
N22VJZM3MzKqAT0nWGqgmE26U0tG0MFaEU+AuRRNf1GtMT/PknHKqnYvWymnH37cspKYG0Ih3wwx
qhxQiAh1u7T3kkpa8ONzb06RLjFySIeNXmD8Q4kwdtEnOHAOrGksj3L3PkAQD5TxK1Nq34y5+Wo5
5GYXDmhPN0ra7BaGilZreP2inIin2irARBQt28/9gkYYwpqOBFa5KFHN0PSWp62D9W5fxs8uMfeS
3LspotdwyLzGUOBXfDW6AmlSQtSUuBKyLdgBhizwn/3VAM42crU3C2yltG7JuYAvY0cliEIuaB/b
kUu97qkMfJPwwegGl/TsVdxrNbnVFo5orXxiHPEQkIPCJWCGtbggFnctvpex9UV/nIMp0cUSP9bX
pH6T/sAU9aNYpxc8WFYy4qvZpui0lwr7wqdhXqQG6aq1J+GBpQQp1EX/pkfpFpIUvp7aMYa3cJl9
uQWZHHwzTXtJg9KvY+PQSASHuDPpcBiJSOsL+GjZbMEETVP8V7pCDqe4tdrUGwgJ0K2r3nVbWX7W
y18qf07oPUewVBVNZMD8OGBgLdWzjeH5LP3LK6qHs2CZriK9qphmJnDv68dUMGepzNdWpCjrT81W
wwSpbMX+M2XuAo2RMTj71pRYhnSwYYNcF4YMSkRnAXIwadyIw2/B/C8qf6AhkKNzO01IuegvYhq/
uEF3nLZ7SX1JI0A4yKkIhFxtdzj8rPuwJtWTszUgEu9JDYa2uVeSjWx+GPm2SHY6MYaWHQc3pXmd
zCOJen20Yrd/CnPZVZDEyLKhWUmOGdMqgcYtzt2QqqGA3mjG0zWTjkt/Aclih1VhVyNxqAqQ+v4m
q9p1VJ6m5cTmy/9TX8OHlcEshhVzQ7G56inMnkzB4D7gU9FScss5XJJ5OqX54sRhYBv6wyzPcl4j
iiBsvYN6kxanAtz9LMF/4YmalEfvF4wY04ioP3CikYJwupB3NeIOWrMsGLGhsYPjNRCTE402LQ9g
eN5LhihoyMgbimKGHIZdRcJusVDfIANTFYOnHfm5sAPmcZnLxccew+Ypd1KV1oQSP/9O1DeiRegF
wZx18E88fbSQSLi8TL3W2kP6kaBTypQ33PJbhRajRaS8acjy7tBrWwuQUeaLQ7ct2V4sM75OjTEr
ZUBOcyMdp77cUGS7oXrsZyYapnRfUtOzxv63ookvEDNlOAP2PczegXkSFE57YtecIpCcDm3+D8bC
MqJIMvdILjDVrQo9ZPA2sylMInZZIqiD/mn1DL89NcPRWX0Cq1lHR/1d6i8las+xA05CvMuIwosw
XZPFXZ6dUD2ZGv6CiHckJP7XX4JrFJP2kPAgN8SgjuyKtmSuQPFlyHMuzVuskxGBC4tIgQ2fVhxu
qaGNiZBEpi7L48x+4F7Wb0Z1l5FZAqG0BeUfydROo2B/QmBmBoiod0LSHgHfs/l9TdjUAapyWVVD
DP5JOECnFoJ0zBuF2FX8FKjwsr7jovwQ0Dt1GRcn8s1pwJnPMsNCyV5KZ136rLOPnFdEDLbIjGxZ
Lok+kewayAcJLMLIz37qs3+1pHkW9ctUghRhKJTIqLpqoDMZFZf5LYZ4XZhJiGnksr7dBFkDjZjX
ScMIAy2iSdYQC+mRmiJfTkkX0hzqqL0ss0o7YJ26xDh39EuLGB7V/AH3z+OeYe4MwijGL1eJ6Fuf
gzz8SHV9BRZMsPI+NqaXJpO2CWwnuotN0wXvQ1LYWjqd9Sr6GeTozUjWtBnmO3yIo0VJFSnoiWaj
/5vAEcc5iUVgSYKDMQHiDQxi1EtF2uhT65AddAsw2IokBhKA3hfqB2TzW7dSManoorMRmp5BICCh
tmaPgy6w7KKVEangtks2OvP5oZ6Os0U0+DAW/6+KhkbAj8Q1aFbUpvgIsu7ZI24E9PKWIsyR5M9B
Kr8GuMhZl51Jyd6b3Kl52K+MefZL8T5SPmTpTa/Cq/4pdbcG81nQ/mTCIVCiL7UV960cYzk2/43C
5MnLelSm/5KJsB8+GQ7wf23PsIma1uBpXm2+rEMGoPJB3iB+S68FLm72twz9GxqaITKxCZX7MI6d
PkSwYzFMryqLR1gnI1bd9sA+LbHa1Q0bGXVdlPwTpQyF8fw2ZulL35Z3YTR8kbeuUD5baBSa3NOx
mIdl+pR6UD0K1Khy3MVwtwvwBLq5ULFsyIb/GY+tDqfXzlx5sPsgR3hbbSTDZLcc75YIlHV1b7Dn
yQ0K/j665FbEn+h2VQQqqj6QhQu/VnLkZHpBk7e3qt6ujy8jweENTY44CFddWvDLKXYlunwEgkFs
2CVnYchOC8PFoay0l2BmRzR/URiSPCk6Hcghk6E6fDlW4OpCac6G1WzOjTAQlRRTsHYbniG4c9FK
ZqxQDvGXynmuo4eXuO1F3C2h+ouKoMBKjwJPWi6RZSuBG9YnJdmL7b/MMm9ivLXmOxJw6tlYOiyN
Dk9X8hNg/CUhz8xXOGaX8vvK++bN0bMzcJFn0aHXja2Q/3WF5K8vxRC/RdVDw7FTALUKc4Xj/oJQ
Fb6FNruAjTQoiqc8vzQ1selMqfHw+kYK+dnBPK7XeJ3gRPbcnSTpdSJWG9I4Cb6GBmCzduNoBInK
Ogs3K7kFCgCaW/LK4Y1jXQCyjhVGY3aJApJbzDbELZUrWaU6WQUPFsP6kUeg0TbCq/xj1R5wA5cg
CLG3Zeq89GEhAt3ERwQnbKTlHXKI5i9R5Gcma4C2GPrLcEcsjPAmWJJeYq9cXRO98HVuO6MBlNfk
LClb49blqv2dsQmMTHEnS3wzmG5dfOtivTOjyiY9YJeVmKn6kSEod32f7fIUOSWkV00KHYlRicXi
hxuFQcFY+cT7ZV3sxPjRfT4P6USrgCZ0eqao5x3UpFljB8Emvyp/xeeMHv9SosYEMEKM+G7etS/T
E8PpkjompXDl1P+YCljImQf7X/hevvC6rYrjq7Wrr6B3N1haZkyKd+TEeLLV7CVEtzByk/M9XjI4
A0OOhGiYSX3LmJ3gWWKbSC05szibpK84KBmdG8OfMDjKx8jytnYW29ojFOhf1KPELSRjeSbozLZ+
aTgsCO1ITJl8sBwBQvKTX5HUYZ6j8SuEN9jnrHal2VXrk/4gF5eyi6+tS/dTxc26adwKiyjOctQB
y2lCDjwDbd8Uf/M7VAJ0yvguKEMX7PCFayn/8tW54jP3RTscbnDjFqaJ+I1nlyJoQ63Ac8+PNiwE
8/AD8qPgOe8Xr2ZFmO3JqOsyfiZUhxjvvKByhPKBpwZ5AB7OMTxmomtJPi2pOw57NTwI5iGPDtx+
1byjKA475sa+UB1QCaGD6eEb7UtodXyBkOG5Nt9LrzthkpCDTWv8YPI1fsmDQzFbQhkbfTYnjFHY
70HCqxeiwXkgTrXx1ZhMTqeD3sMjcmp4ODvUrpJ2npUnW+UwexHbh1J5Wv0k5hhh9BI+qo9S9TXz
2GuXtNyF6aWt+REmNOswc/pL0HJ7nJ5ayJvwJiZervkdqgDAGFRtAb+o/uj5u1K+C9Mph1avIwOW
voPME/6qzpNFYHxuG26iOycRAmnGbBj4KAZjG8U6Kja2Lem3hFIRCJDpPlEWtOqTZqBjMm2cKPxQ
nLQaB9ZWg6q8ZXtg5icVPT4eZGhNi43/RmUMhlRT2gYpgYh0qF6aebi3a/moseWMn1LgJqmPplPt
tnXmye0Oqs1Yv3BQ8HgHGCJ4zkgKYnHBxCz8ApMdRCh4eOxJU/EK5cXs7S7ZGdJ2foy5PS+H8U1m
JB+hTDlrgjuqJDYNCLEd64Mg3hCvAR405YVHpKgOfLttxx8+BcO2KeFYsuzipPX16rTwuoTBSUNB
vc2bHQ8xKjTG4bfsLUKdkOyaZv2VFBIQ3xai7kxb29Yap2r0qYknfToY5aFtfVHYm0SiZntOdcm0
E4faZ161jetcoiCNZX7wC4kRbdx5ITcrB7KvbuvwezFsqeSyqG6L4ZgV7ixHnzG9bGXigdJdUf5l
yl6R92B2Aiimy6XuXBVkyR8fBd8h92Ttmqk9aY6in+G28PV0u+mM9rdCkRRtVYvKDBxstGWGWMiX
Ub5OZ1sEa9A4tF+scYViKy1u1fwwyTYgyHW7JgQM6SagMDiFiLDv3AGjN0q5EyUnC9kAW39hK3xf
bA7aNwI/EspQECiI9Uq2kXY1PFrKGeuHclBtWbux0naA5VqkOVMNpTijNvUF42F4yeBjDyfsWyy8
eQKC7+FjIf8jhYJlk5hFUHOFSk+GlMbiAoEurjh7ZRypsDyZq+wHhOqEqUkeqLeGdggxg1YQ4YUN
+5I+8FXJ7YE/FyC2pKDfNDrzFAf1jf4m/MXcKMsOVAQFvNsNAFm2GTdi+eCt4Vcnl2bYMtcv4IZm
fIOvleIlHyvG712BJEd4eUdFYfedjd4u52+gXyYb4mD5mgEP8umSc9PghWVjhVLhpRvJx2aEx2FH
ypdWo256TBN9oUjbzVQIgL58WwUlg3A3CIRAP4SPBbbA1hh8uTnViI4wH4komJ+FvGXlFvd7kzOY
FySDU0DsJsmVTiOdZkZpsXjuOGTU+aGyzNTciZG8iunGT8pt03J8OIAP0uvo/FPoCjdpeAj5sN7z
yeMgloNdHjoZEsPpCuaMbUotggO4LWxl2Fo1e+aJVm0zHyC+1JK3ug5fG8pBxNt9JGiW93BGhjs5
xuLWOQ4xBhOb8bh6thZXArhLnFMpQmflxPbwzmXRLaKFAIiDxMaRUUwN2/jfZNmzdRpjKjwfKWdA
SqfqoFTpRFupcH86oeGD5KnAjxBgkXpyvwlfmK/V3xLRdU/eMQo4PlkQirXJSeoozVGJLi0PDoPt
/G59FrPdV0hkcMtdyJRK1/PA1htG/KTb+ajVhMSPkMVb5w7kMoZAMtlXL8UnUY46QWfyvhJ9frUy
clPVLWERsMv/HSWHn2+GAceq5iNEJvkQmrN61bCPgUNhUUnMpMbd7jSfacxqYkcLhZgVF4/6TvQM
9RJ3JrigTn0vym+xdobmTtTMwD/SuONPS+YN9YnL68RrwdfW7nh4iCLJPqPzgvyMTQRZf+162sI1
EcdDyle9XKFFzCpDKFIIN/1RSB86v2Zvs1hhHVc2uzTYs8jQ6SF49APzolp7oPLMbTs3N3wOao3g
AuGNgf2Uo7z1Ejb41abDL7thVzedOQ0mhi49tu47cEGWoFi7jjKSgW6vQZYSgrfZ8BHiqbPXKr8L
aQUxlu7L8IcvD3rAd9k4ZredrU/T2LWg2VUID43f1gQjjQ+lOETdkTFWIjK5BKGEtMxPERQ0xoPJ
m/LkuBgv3Mw5vo/YLy/Ka6l958bX3PgjjuC2YsTNv7QH/YX8A4gLRFRzV6LoMtDeew1snMbXg31t
bgcW3NTqKDWWE3ZMlp4j10Ke2SrycewbG5lxhss7xBWLvayFxoCdCV34sqEXKHlXUMBoa5UoLwf8
WBxp6FNr4CsckVhfqY9lO32npO4v1dm4rRjInf6u7DtilZLRzhaEkTAa7oLBA+9CAqODoi4xAHhd
Q5P6A/2fk4kXCtR+YP6DJXzDrLiofilKYuMbawW3Dm++kDtknaXWLq0uSwv6lobBM3Qyp8CquCM7
xOAT663dk8lxIeqC7TnXV8qgnYxxj3ubih5xY2c90uQJAyqy5XdIcPrIVPAA3qPhvpNO2BVCBiaD
02SOVuwbxAvFeFTJ0kDIQZza2J2q6CJNdyFB91txrhMjgmvUoEaSjwmalJcFGfwCszc0PB4z6qqS
FhIIczkdsPYQY8t7wXHHS1edefyMkc7SBx0GoAadGNyrbdicIpGMypUnwUNnPHmy9uVUsAqAJrWW
rzxWUbGloKUCiK860/931doM+/RIciQHB//LuIVShpdcVlilPcdxT5YGC5mdjlkQ57bhKuv6kPmy
reDhCaEwkbfL6XOEKQrUR0rdkoVA/G31DngBUpHCn+nM7VBfl/wxjzBnxatQEZeArAYOLc0tK2ZR
2MRkMjXBtIsscRdW8b5fej+ETjtVhCrTnKINRGKLbqR2ddaqeife1zSPWfvl0h6TEakCoTD9Oynh
VGUGceEvsYkGa7wIIzK8bKcydmFKoki+vU60wXTSSsYnaCsrKI3BlsBIlAw8xmHICSdyd3nmSrHe
LKqArPqlrYjH0HAEW4UjGoR2C2i06RD64Qrj06mvc32Zp54+41SUXwTScLyjs4tuDSd7WXwozeIW
82eGfRutZ/HRcvLO5E8lpDwIkon6BYGM9KG1HTjryjNLPudBckXkBeNOYyhWgUpI+4SvPqPOgL2G
/Sg1OFZ4WerzwumvDu+d0UEmUnct8VFazS5rlE5TNmNnQbih3UJiAZOFSZOC67HRrmYGNYgHwZiY
OWfGZuwJMFyOGRMfVrzNwCRbAIgeer2KAs5R60vcs8v64UPuUs7y5RnL30VD6kRIuHX9qUJwaavU
zoeR2Rc0Puo4vruW2Wd4bcU3RcaK9fUssquqAStgwfjdqicm9sHwMVTaprMY7V0nYFNZ/S4qH2Rj
oXe/L9Erog+PQMR7huoY4qTuT8NbptaMO0MNGMgaE67S7kRUqH1H+NhMloJWLtqur0mQ0kwiFNTx
3kuTvmXh1kg4fkzVot7HSz9EvReqNAZywuksmYUfWmxchKnN2X2NBflmE3WgyZnY9UhZJtzsouUI
6cQxg60P0RVJ9exa3Lpmc9cwoGX3+NcW7Ia6QfaNnFNJX8BcUXugcksFtlNwPpQaUkDNirK2Q6mh
jAtMxmKo3wnkXoSE6yoQaMZnlqMEaNupto30LN0LEFFZ/VfHSefRC4+x2b/GUF1CSwtQgWi3YMav
oAUPEi5ChMAC23kdzlqNulu3TPRVsvHW/s/guc9IkoTfQFVOpZ76gcl3EIojJkdaiLh9K5FSlH3O
StaUYGlJV7XoMBoqbjAx3ur0wc3j6qlxKhGfhI9515fqP1xvA93Q4GmKtcvm5lz16ncjhDeSYF1L
D7ZSx8AgXuh+VoPVMiuRCwgFq8dr2eFGD8ruIJrhSy6lia3eKbTVGgruIpDD2xoMxmbRuvZW/qe3
xtdApmlSKN4wZwfM2Dup7n67QMNMThtRsfoqCsMe5wh7gkyrKe/bLPlXiaHC6mUNFSyPwaCgsqlM
gnynoyxBEmh+Js5MrSoXlEIp1EnZ+qlz4SupGNyXpHih38DfY3UluK4QtYupE/ZXdvuA7Fr2C2tM
230y5qOGY9fJTsWU3sVgTFiAJwcwG3g+W4qGjoQBuWLgBzJd9QZD8HoBeJikqTrzVgY2BEGjjV9r
oYnTOVP6BogU/vA6WjXe2yZtDinktILaFa89a0j8ug4SRxH9+UycmUrK1TBMQIL4HCX5RVSjW1Ya
b+kERbDHRwDy4dDn+V0R+8OqDqZIrk2JBPUkxOLeHCyRdUQt+VMY/aBJh1UOIJARIYS1hsgbnDVH
NoBnskkwW3O4gBUlHdlUhl00njSGbDUxVFrAp18aOk9/fhAK/Sxb/a/e8P4bwvsU3Ot5rXO7q5yA
FQ8Z9cM5X7RkT0r9PjORbk89v1/maoxBi0T/mxrt0MH5FYzx1kJx3pgTp0oxHCQSN1LkxClfXs/q
tmC0uyyXiuVQIinbtjG+AApiYSGwBlIXCqcyxU7DWD8Nsq/eCN5STt1NhICLH9GD4voCOP8kLQLv
jV7sIAKwPyz3Sht6mhTvKouUlggkLYPB8K71yFj7P0aep0CdTv1sPvCRKl13A5xO1oUA4i2gt5Tp
8XmMfFehoaP08E22myLwW4Uxs5I5tB+LdYFm+zAlxteNum06rth1OhaTb1AxZ+zufbWvS7aaRn5q
Im2bDodmHvw0by+KgpNSs56xFJzq5F1ZUZDr2l9BbYz5K+9iP1ZeGgUbdseEIqddGxiUJccU2aQJ
LW6mGNMJJF9DbhP0Zz2Jj2RFlZQztyHPmTlmKITep+QrHT+WZIA3fiyUb7ibcKKWTcvKF8qTP3YE
JS3MtdgQ4tNCkVqwTs8nza0oQOIW0SiV+IBdSq4mwolM/CWBnWBIq1dZAleKWn9WaMdaPhcpFpxq
ivAs/cfReSxHbmxB9IsQAW+2bO99szkbBC28LRTc1+tAi9GT9Kghp7sB1L2ZeRJ1J0VmBIRGTSY+
rZj9+CjsmVTjma/kM3XYarS5RT9O8FELYk9MytzMlgpWM6iDqDICkAn2aq2YSW6zQVIs+u5Vu/8M
9x/oM6rGF254K5MPSg9Y9XTMWTgy22wvRITR0JwLGezriBtMk25S8NpBc9KnWksTOJEvVnFmLXMQ
ZIVkV6nSZFbbEGMhA9DsoLUeUjAtbRS3Uoq21KFYm0B7uACaEg7K8A2T6816CNkcCyNYRta/PMeN
LDxWv39gMOncCVdwDRdUneDhNBa6X3KpYWQHjdUDCBLDvuxfqusdtBRxOZ2RHN7Ho79NjHGr9y21
KJK2t5ypDk1O35qd/6kBl0aC2BfNiHaaUxc24NtQQcwpPTolIPPQp05Z2yOnrGJqZAOyhJ1EiO86
1khgDaVhvUzOYgQJaGQx+/qmcgdGG553wUCCAuxA7iwYIlm0gECZBZ6Y6Zx3C/KBszhlu2qp84r/
msqvMhuOrW+CyXHOOkJ70xDN7liDdIJZQ2JD9+WGu+YZE9I6SMJVmecoEkyyoKbOJsvNyOV3Z7c8
5P05qo4WgLk3L1JXgST+4avHmjJt7tFnfaSH0lJ2FfKHlbm/FZYgZXSvHEB8gvuq7gD5Art2IBFN
UV+xxnCclv6fYnfvlBHttFG/2eG4JYK6d3BaUncC1Z2WFgUAvKOdcxikegFZ2O3XgfolwoNfBcvO
V475ymt5ChdriKUXvc+OXmaskrE+jTYrbTQbT/OuQ1TDP4X33dr7kLB/3wPpgeT5yAmuBFhzImzK
Bk03gNU2DjTtnKG39wj7F3tjTEC/5EfZ1XiQb94IVaLpvoj6scXQeG2JNpAoTJpwY3Que+UfyVbX
7pbow0c9bDZKbs4tv/hTG2zDUXAfmnTJqfTEjNcwiTQKPn32dLajPgxbA+9irvmeLKTUP1W4xyEa
Zk1lAFFT1xaAEgvUWiz097orX1KKo9VVO/owKQl+9QkeZl3fQ7ukUL3jESnvtuVQZwUyK8RZjf2r
HtsXQhFH85XtXEVorKNeoX0iOYwo0JB9wNA5twxxsmr9a81e1spwLTmkj73yVbYfTTscxqS65e34
UvXoIGljIn8PazP5lv25oeE06J8KY1xcsUUiyw+OOTvoI5+g+Bbz4vYBp/QsmjtheYVnhowTtOhH
Yg/3CoguffJNskiBkAntwvW6xA11kKQdUi5DKzS+3d5n5VjCi4m+1Ea8VZFYBkF0aXSPXlqaHi27
O6WY15GRGYY6Ym/0CT90qhhwCh57Jb01o/fM1eBmsQbXWNRB+9lkmvOnSjKkTsKpKgcizAoJOndJ
RFmFGOTdMmncddBKsIShaDRHUSD0x3QhossXqQ0kPzq02IozX3471K9qcFznSDwO8wTfdVoKARqw
+ms/GZnHG7Tla1c7T6+O3mu3WpaB8VMLnDlxUbxCLAOUky/7uj5AuKSf2PaOllefB0ufRWjwaom3
yhl31SQiODzD/foDE4SqOmvL0j7Cxj0xhHFHd/d1Uewdc/JZ1AEhvObkmsuGSHKW2t6bJcnXYCbZ
hMgXlHklpAuaQjyhyz55eK1SAhtm/4AB9V5SS1fI9KHs+64+ulXyEKW2zoqOTyluslr7LtNZGPbr
pDAxgzTiVvpX35c/HJBwNLYLc3q7aVEnPN3jbStuOJu+BvOAKfHcFdXW0pKXzosEphUj4aqaJjbo
VGt/9HfJwIdtUH/Ax66VIMLff+xoHakAOyUtGloc7fSpJcLCKVu2GmNBeKtS7VhIbZZ0ctXV/TEU
ze8g85OZKsvcrv63UmIdYz8aNOye096gTWlu+4z/tfMJweVsTLsFjzJqq//QHHHKtfxgDpg34fgN
A8714oOquZMO0mE5JmSn3GzPuSLQjXd7LKm9ctlZKu3KLaZTh78rArmHjwQHIp013p52xWXBZrNT
uAFBZAhSbV3jfKnRU8somWJEXHlTvCn5l8VwgfS/grgfFB54WD+yXQpl13GKEOU7uHmgkc8kZVND
Ki7AiiEwDHDJaukX5QuUdUOAWDU8BSfWcgaGnAHwrSvFsiZeo7JOzXAxiAiFyn1WbKYU4nSD0RK1
gWECs8RO58GEb2mgNIo/imE5Kny6PTtYDmGD34IHg3nQ4ISwQFuWEDSJO7KXUIC4JENPvxg2MjVc
dyCWQsr7egLmZGvWJcxIXcOPUGDRfY8SLAv8cG7wAVWQftlhlcUlTUbBWrY/ZT3MO7blJSCyBn9W
61E7X6EGojYZnjsbhxSCPs2Q5jk5+TGnxq7egfXYdCJgJvNhu1VETJCbnRx/m7kYMcdUOOg0DA8O
fXBJ4WyU4iKJYiXtoy9OClSeOgZoq/xz2OrV+GMtYeGMIks6lYT0RLaHZhXzeBlI/jYmZnBkZSxm
vgGGGIYAscm2V7GnUgo/9ZZCuHIjsmYMiGr+NIUzUxDHKr2Z01WBGtjj5HQXdhCc4rhdKxUrtK7Z
cuxd+EeJ1zPhtjJdAT4sZAEnVSVIyWNkPtrZjxE82FNhzVtwOu8H9G/2unF5cdpbWfZb+kGWTb3m
HsdcxYvQsmWcLIoUC9RE/GN6bUvBelhvFnaFqQxuRISu4cDy1H4H0rkjJVfcEk3rgl3C8Gz0EmtV
ouEQIKs55vI/nXwa1SbS7X1gtlt83foHybalWfxM36ab1qXESmoM/Nmphwmkg0H0WeBSwP0WsofK
seXAO6y/eSS+dWKPv/EtI9Zcfw0YntSA5bH1LXMOem2KAnLxMz4g74l3w60xlgfQBxAe+82EdtWT
bWt/C+XcyBVfacQPyP9e+27ma739JS5SaV/kY5PoQxKDS+ITfbm6APR1Bc7EPXFZlPTU8YTLRHSg
rOwQEqogzllvvAApspLHxO0fAJywsZQHlsdsFwNH29GXjGsHi8JVVcQarDln2E9R/AjMSdnWYS9m
yXdXnkZ3/P/YnaafXOOmzF4DFlrNvFZRC3Ddw/LlkEpYOHJmjyebS9LD52ljP2ADyWG6w0CRR8Nc
xbJfD+8C/YmzAmLRo5ho3ukf6HREoUcJJApjLa2y7MaZVbEsQ1CAZMrhRmMXalVrgCmsXzVM2cYR
/l0CJ02fHFHSm0usZKQ7MVWu2xSnbPn0CNhF1kvBtU/sGfkdYg2PkhpPUjLuQxImI0l+CcFNELkW
oQYagw8NmQC4LnypNQ9CdzndUKhZXRj4PCq1W7mYS9ivSkgDhnoKfY/tKKofN7SwJlPeOWvGcLqI
aubRvY9Jse38bQuaXbLBLoj4jdAUJHAfC0eoEg4ct3Ca63smH1O1N6JigcC6WwDCc/t+prJpknjw
xgLVJ4BqWZG+wuY56OsUJoyNO8fk++UUaBXoHV2VbF1YaK4EeEEcNmAzCiprVoSEcQgl+8qzwhba
I1JfbJiv0cAASYqW+yNrMEBtyXJUEUUx5WoYKDye1SFrQuy22DmXYQhMIWItSCiCaq8CnsEAJqsl
lWLH+HITwHIl8kDwMBPyvz4UdBGxafPWkWBrkKyFoDKqo+IkwkHQaR+Dmx54YiwYGlc5wRLfzJf6
jgUaMhnDyLJEjBmDcQ7onRrhEj6ueVTorYVZYZC7GQZofYBqujDZpImxKvkjJBbaGOYlHloXWkAP
tHRVqBB+CJ0s7eaTpzQq4x20pqXlTf9uInjC0SqNVUdsyuvM3ZTYpf1622iEEQOqLIqM3pAOCopK
dxb2WCzFMDGpqUVrgydJqGUxgpzW1jkeV6m1c3rO5ybeBvwRa8pTyFpXb3yRNaiLJqxgjCpzxskV
+NArZJBl2OAv4kkfdtEGVvYk9cbOU8jfNEEzaC/OZAXmHmra/wQ7Zq78Ir0LIl11NuGfZ+z/MPUP
czMj/x79STCZXSWXivpbJUxfzn1gbQQYcJl/1zByuMga2gys/KOtLqAM/08e4Y6xAV2qJnM4Z1Fq
yLHnE5OB70z+RcnRYl8xyzp80o34pzBjheM9UC7qiNmXJzCGpd1AYChILrn7TJqzpfwEPhBTLDCW
Qz/ZU2Z8HfARBa28QdsbSZvql0w8o+jShS+9/qUyPK0/nOZVGs+Rha2B7ForVClF76AgXfWjYCZv
8VT1SCoZ9u9Oni150KJVz3nKi74GPNrAG02HDMdK7U+BfwY7ToD8LcIPbeM21N8AvXc3jFVGelbl
bdRfafxrm1DDM9h5MEovksmvv4ch7bJLmooH7aFRJtvBJnGwnpaQHzQU29b9ZWgzs3WQFUThmpkX
8wnCGBu1v02w5S63NmnEo46Np/Ar1rIfi9N+RgK4QTRy4X047T1qocgM1dIYdAwAAPDSbOXTyzGg
NwwYC7KRRx7RsBAUjJMQHjHKg3fu6XWxFIA+HkRpPkpBYWMiTjiCdbOH6tczIoRL1UOyTVAS2XQw
SUveBo8Vo55czPFrcggDDAfjwHWlW2919GyHVysA2sFkyZjmHCKcecumO71nLoPsaWQXpj0IzLnK
ziuWdrWour/I/sdCuRUItdP5zmF742LsxTQDMhsrJu5yTIejLPGdyllWcPpoLayv1nwKW8fJcQRd
1OkLAJHuuExU9u0cTjJKiHhk+FSqdgegmvww+zy49+UXj1zFfqfBjY/6vzQAAnHVop/RuKk44s32
1zIgw5s33k5jvGfi0hZ/5QBR/OS6m9SdC9Yv/qNvg2ViESbm0SvW/EHS4SLrfTDVp4YemBlA/ewq
lFeBhCbUexw+i0UQ39zmM8McA6CoI7zZdAlIKE4XW8cxeaMOpb0utaeFcN8Ul5wzScoR1JPvBeeB
0JgVyoB35ctFxLaxYlNg9GZbFy7HTpyp+sRHARInviXASEb1WRQctXEwkf4JOtzc3rno/nUaOna2
8+qTVVxGHG1uAP+DXbjIOHLqqLgkFMCGBMVkZeQqOSc2UnWF0cb+sDCHF15LLy02SeuLSvoZsIiG
azdN2UeGd1d88gMRDLf9V66svOyzwoVWG++99xOBoiiQRMLom43UvInPZnOsp+mx2Et5ls4lMDee
cQzjM39NwmVQbBPzhDe/VzDgKIDCsRWaTOkErvnw4Il3pliUWSLscWqMsXrG/YYgEDu+cSHUYWNK
/+RKRtGmW8d4TZ2O1GShHKeQ3yg2vZM9pn9UZLIbwwqNG/ckkyiz+roLa+66wwEIA5B0uifCa1dy
kY5EXiEtafGw1yN3q8d4M0x72yf7oKd2bvhn69qqAglBMdZSdoxamkHNqEZzorYH8Qz8T6WcQAMD
BqYFoLqlgVBMzJXrS5Ripp3CxZ4Zn6HmHwGFfwd4QP2QTbfTXKNIu6D1fJppveqnSBZ5WNnYS56w
ZSo3EbtNlYWTK4G9ecUuOorahLwUnZyOFo5Q4BjtP/Rau2LVJwXRv6uBTmfJsIT/u26TR2ToyJQQ
hYqYBWe+Mrr4SlXnduiUrTGViwb9LuFYlbvtIpkA7XWxH9JpWON2M/XF9O5HwUPNjgjdyWHvyIpe
JeIaXfwSZnCn3fTS0l/dETMTNj4x3V/R8bnOWF+l+reCka2jjRcuwrRf00Zr7fgdaSt7mwPM8uNs
NSbWxueIY8OcBJCBH93ZAr5XQncT183GYGvp6OE68GlxATsYcuTTqRopWGqDyDEaEpaKifTUjevY
9W+WTRLPyB663itvutU6RJ83QYNAmnfdY6xQJgNUf1rELq3Bt9Rz/WFPPNiwZHHn8wnAeITeiYY7
mbm4OfaLbjZ0EqtIjc2WyibOZdpPSROnpU8zSvUSHZQs/VIYTbubel0zn61KGlQ3QzH3tmxWWlSh
wimQUYwjP+QmxilTIBnOWhUG+1gczKz8FGq7HsGmT4nLbBKMJr5WZzEOD96XhKg3UCX1Fgiqig37
nHDWdeh44CEwnmqDg4UPr5ERHKj+HGT6nnjjpdM62FR/bdIeEwOZsQ/VvxZKHUfeEmymqmT/xpwP
qel+KhzdlB8bnMdIf1QF6KPXaSKeokQEHLv+y612yTNzlbuFOc/HvVbX5Yks02dGbKTIaO+m/wop
EFmApIQltO/eg9Rlt/zQVYSwwC7C74+1ph1Nfna4PsfO6c7CVs8hOmEbQxcpb7ocvyoZngl8fJYv
Jxo4iyL355NLAqSn7Td3qPv7nvuYkUEXZbJG79mZ7nAVUPYd69G50dpvfhNoYaWrvAvVPZtVerWY
A3EKLGw73VkeEUt7ZY3s6Yv2MtrGCa7k3jbi/YD4J+DACklXqLqt2PLn0bj363FVtNkVKo9NGW5G
wbmqBCxrtP4WxeHLd5FNpSRkr7MzzsG1Z4xyTq4vSKMsyr5eGNReeM7KgDGdYqJJY/fQ4OWNlGDV
06ZL5TCQcZ/qCYjUXYEsSsqAGzuIjbPaUAVKL73kwUOnFrDw5q1U/7Rk6bHfJKE9Gt+5D/gpZzMl
EQwKrVnHAQdh5y7BjdTJV9QOmxGXTmyC5YzshVE0y2k2DIG+uOPDZstqoebyjaxB26theTZy7d1N
xtkYP+xW2cao6y5kqyHAjG+8zRP1YjifMZAwMOD0BkSknNBDwXSCoFjbmXfCxOTcSs8k2cwCnMJv
gkdzK4IqYrJdADBkZ4fOmPS4NwnzwRV8wLt/vj1sge3ig9QWYSPXo8BFaGpsDz/N8dTjH6WUCHt2
CONUeN3F8qMLnNAjWJU1FZcqZqR29PGwYoBuIuogQyIZmVy6CscoDhJ9+4pTD2sInX9xSoAGqKfB
SSsGzY7hOc9YMsFDsSEt1mue2vo6hwwactGXrn6O+WXY9tm33HPa4N4HvaUnCgZ2BOSX7QSXgCMu
7Mkt0Lp/MT13TRltMhQGKc21rpT7AZqAPqFflXyTGoxnzjBu/MjZF9VPg5VXlBZxjXQrPI8sAlFy
1T64vbG3XuHZDsqjzi+QbBfaEqC3Gxc3JClR6p8VruYC3F+fWs9x0N4jVfkX9Ok5EOMChJzzKobk
aIlklUockLRyWTYLOoLlmRZsc6t+Z5A0Q5hFmwi7F0N/CxHMuevFgmmIf8vfAFIBUEbXDCkhDEv5
eXQ2o/vpc0PKg5XZXGkALvQD2ZOvgobBai+6tVZvowhgGh/Hvdndx5yb9hqEaZRMpyKfWwpoAv8a
VO9x/B0CUrP41WTTNj7CPobDZdiH24IRwTPPerapsboyvmaLQlxBRY3U+pnfkvhjedeMv6GM3qL6
HMefdX9j9dq/tPw0Zh9IID2He/PaOGt2b8x8ZftyvFWmbaS2Udyt0mwKUD2VN3P8gzr868hvIq86
+Ydg3eA2T0N/lzWYQw545EQa5QdME7ezHwJX2F5/EioPuunHHajcMX/T6rspMZ996ICeCv3HNa8a
H1sc6FO0bIltvcKukV3GGJjVvZYfnLLN6E5bN+kyDlekCx31FwsCcmkr0sU4rSxwDiZkEbuUY2X5
5A/fRntIdDzN8CRtTWXn5FfbIX95aGjMy89JRbSW0E3NtFR4PjGnP7ISi7HewJA/Uig3M6CEJ4Ir
l1+4sTn2QsFrXha0SCU/6coexoYYv6TY1e2H020DDn6CWwSLPwUJu9ul/rYfjqAzKoxcKJHJoSEK
SyZV/+slL9V409N3UNMjVsJo7zSHojlqXkA0Nnoz3N/IdbcpaSbOvz4IHt+0UFYnluuMDkPkedp7
sKVXMFH78ArpZXp7+XgX+iYM8JOCjkzwYpUZ9Ps95zuV4Kr5bbno3e9aveEn67ydrHcl4GkHNMkz
yH8a93OETNx27yq7vCancuxlKvtaog2csUTHv8wWsDSb/uB068xbKvTQ05ktN6FxDdwjB/qUCLfl
AHv4dop/GmMfOAtTfCUQhrWzXx3NcUFsswxpNuEOfi9KVt7Nr+X+GfJeZlc6ncLiwcJe839S/dZw
ikZe5Bpw2bw6/jVVEJX0z8w6BIzNtQ/Ob/gqzEPfnNgNpxbMlhkM0toilPngohlj0ht3TR6EDuWe
UO/Evrt2Axb3rT/+C6195u4wXuUNW1V6c042a1v3nekl0D5jIs01V1zPgj1PMeicPNBX7LlY85xM
+TmgzWd9snAJFTQgiZBN3rQ+mZnZ7zRvT/cJfnggmywphrNXHAbu9VDdoxY8/lcmviJIMdPD7ahw
+/OfHi5imoNwy0SLNjuk/TK0f/r+3dN/Y/3Pdm6Sj1fPyl136a8hnl3SuRkxIn+1HeCucm7XmLzK
d93fK9Bm7HmED5vEuzI5ookyhmfXBN2ybvxT22xkfUzHnSMujXZ07aNdP7L07Ij3GEOWZxlvDtET
zbuL5AzwXbFOfrLib1JujBrJjPzPD8AOuC8X6kgEfVhjlQ7DCfDPIbR/q3RLR7uKhVQ9J8p50O9A
nhkRUKt7knEP3nqVwAn8A423RC+flX43g0NNzFpLl4S2BoEv6GB3GI+eYfDnGTcWKDbBQUmPUf6l
s20yCVSa7NxUNEq2SnBzf4U49wHxg+KZsSjlIeB6t8E7lvE/MR4MuDXae1r9my4wMqbqlH3TgKdq
f2wUOwIWg31PWHYH+ZtMb4GxNfVDVS3H9ojS1hMy128RoQHXv3rFNkvO3oCxZ17Ld6pAwINjjNtp
CJ2mvnM4tGsbzT8hfPjsayUpg/7YTuACQpSNxPzdjyU4FGg9qV/Y80QJbGqcrSeN9q/AxaWMkeE8
jMTqBv8VMhAEeoTnkmqjqXeZMZXSaeFcM8V+5Hn4pSTV95AmC8lhRxvEr8NJc+61r4T031ups8Nw
ERcFvb8jBXKI9Oq5tzke91I826zDdx+oEEcCMOOu484pEaFHO6P0yrPp0i5jZ5FR0lk12UHTS1BU
GqB2LcAEC1Cbd6RSEgSEMp5Dvjdx607oNaX7TaoSExG8bscIrUVhCgzpPjEKVJY/KB+oYWE6oQ7o
jSeBZOPN74215rDykWbBGtckgxGbMaNcbClzLr5sZTfFhoO+v0vZIONXXymyOtuGnMedMf9f8KRu
AxdgXSF9hssxw4DrNGHIhsPmgzbCxyPNCll8lMu6VbcpNSqsdu2z6pbIUSXQmXFgtir7VWO5wxGO
q6lC7LdiFsbNgDs/VfCv4x3nxbDmvgz1JRXN876ImmUjuSHqEQNUOXq/mdboywSqWaEj4sbKxh20
CByLmMsogwKh2kQmzXDgGr72rbHL1JCCxlSwr1aUvckhCrE04zTIlE5fJg8GlAyHOYx+terkh97K
zV16SgRNli5L3baqJrJP8CGJeDfD8Fko5FnqiY1r5XnPaaPYuQleySLgFjK931D6Ny7l3BiXeF50
FU3j3o/DslzNAchZoOUqALi87tGmi4EuKYKftkO/njmMbH0DednpB54P0CtoNFHeBo0QDKr9LqrM
Yd3U5l/tujmVTz9mlk6UjlKZyVYNNyPV58u0K3F916zYaWwDXBvV+pJNZ64+TQ1s54gPQVr6LtSK
a9XV5VXjA46sDC6WdFdnld8WbBuqfMQOlURs24JHvMnQ2RYJbAMFdC9O1lnYkIqo7PSe4woS9Wsk
EBQalraiG5G7pmbMQ/yls0EU1Ypao8WQO5R6dfESMdLFcDJt/abnOh3R7OGdXF0KW/srdTYM0qnI
I7IW4Du7glzwQFBZb5WbpXgnMCw5gUV613IvP7pZVdGQ2a788r0ZMVU6LsjRKDPzjaSPa2hd5RDB
FPBVvdvGEUefkAQwZP+9MMiKpU6MkTzkUZvKnVYPh2TyPqitj9+0rFemwgTvlbS8Z6y8yb6gzUCk
pwqqCvWFL2J4OD2h7D7iijXZ7hQVngmjBnLHb8z5ILT3Q+bGJynHD1ek+XJ0o5WqmMa8AVBILt5I
N17u2atQUkyVuQHtLng534aCL7FFz5loNEAtA4MzB87sepad1xHVkYvSV8lFO8Grz8hBATNycNXE
6qUVI1b68dqztVulJWKyJZUPM/FPHLz8XV90QFga0iNZpCBjNBobPjBnnXMaHAAEYwFaS/cch3OV
s3XoxOIMEpzhsGHMF8WOT7U6U6IEOn8yZatt80K/DNmAJD20mY2WERMjCNurlsfz1ERisuxYX0Y1
IfQEK7luElopfZPArEqtS8H41PhvZd81806Dh4Efd157rLs6c5Qzo7cxG+vFZ2106VteUCphKjXp
GVz+kPODGY0tmI1aujhyVmEuFbnYTVnwqmjOWaqs44oxyWo9KC6oRkmMo96WNVi1yl/qrOuwSvM2
mGmOnICiLEsbjSxs+5mgjIMaxGhRtxYpCu/USyzywh3A5GOtAqTdbtohx0cbj68opKNLAZO+ZLNy
izP7wSdtxZHtj80zwNXRZD3adk/g+wYRhOIE8OplxQL52JWcBLQfH8KMVZDLoINng7fqkvi8x3E8
CC6gcJPqSseWKPirdAJcYkCV7LEggJ6SM5PJV5XNJc2IEMdZBz3Ou3gZTDfFJ4LF3oKbOwbFlE7p
haycZ9yEe99QduzdFIe7tFeUr7Yz7yCFrpIQnUj8eadrOuD8il5RXlxbgs8TqvedwvZdmTLeFgbC
l8JuArdQcBIZTxFNP0d6ux2QPgFbPGLu2TObEFBgG4uiQRFwh2CvdyHLpAFvCyXyvGQ18UaktLRJ
7lD8aSOxx2/XUD9pqfjMtO+ONVI82FTXQ3agZbhe6HX/N12nXTtU/EMFhdk9CDsyNpEBUUBS4lLS
RTdzHevsBDzVnbSlPDqFD28Dt60hQZL4QI7gdvJmmJiDRWyoq3rMnxN0HsIyXm9V7ReJQjVH0Opz
L5rkKfxmY8hm3BpRSrFo3Cxo015vcdy19J8I7jMGHyjpEzsvzsxXOtbpucGK2ZvHbky3XjJ8h4XU
qWthv9f6k5qaevQuZIG1hJrKrZewUDI4NBFtOb1zkuOjyL3K5yH9MKg6K82pk4orfll7Ffk6ZsWy
+s1a9rRBWNrLTuxQcHFxCxdFHuujXfmXQXeyNUZ2hyck3ZbZYhBOw80Q2btNK/h9+dmuVFRImku9
CKZUbItThKsXNtehMS3A82pz9xvYSCG0L+y2cu8hwTQGUZCJwwn62e9QH8WrJXqC0M6u84CB6dQw
cTnOyJzL9WXwkOk4Fnr12m+Z3GmiM+Z5Bt50xO46xH8MZDw7d/6I+ukbvJqKbtwiRw33WrdoyLXr
Dqkkp6FTrDTJpiFKQpIU5OWqs9nzOupNY7xZvf9URm3WGtxMZUgRoLQxWRcFmT9r4Dk1kKF2uI59
w/xw1fFSKKbObNzsB714VfR/xH2LZyQkjatcXE8GS2DzvGSougM6uCud70DzlgX42U0Zqyl+0Hvr
p1urIcrUhZnLxcMzAdcu745fww3D76JkNsdSwltBTD4V4g2yv0twgGo6/FNcXblyy3LgBaaofyox
QXba+pwNdjfXODbGio3NCKpZQddXklmr1K07ljfQZ3sC+6nzihwd1BFxGOyyd2+MSeuyZvDZs86F
F9+jzKVnKypfAt/4XPyPFqlJE2tztci+B2JcQReDTg9RYTpX+5WKd1e9ZKUXnDl1h8OBaa9i7rsA
XcJPIeOrqfKx9Dz83dKaN7qMCU/dfKVzZ5Xz8GLgoPS8/A5OFWyGBowc8vjEZ/bJRSWsRi1UEF4k
JT7ZiTe14AGa7x3KAdBBYssig9GmFLN6ukcPi7HPW/HZNvKYxg92u79h0K4jpd3Q/ra2cNW46k2r
CMz0TYd4bFXkjuWvFf95icHiSyIpFWS0k2lr4NEKKp30ldn2AwsFnwzei9gg6ZgWBZdqTF48AT6r
Z/RntcC2WjI8YBnUrVQQaxPVgO09LAklAGhGKmrDYRtw/BWSgbzSeTcMtz70Fm6VOGgeFnXwVBCw
uiFYt2445EGU6TRyJ8gBaJCbdmohTqGpDCWUQkcx2CZ73870n+UdQ8CYMNp35rwYbIsUDZFYF4fZ
PEuTk+WzuYwz1eD/bJRZZumH0Wzx7KiU/JkJLqOSB3kcM+Qj99J6Q6+uOfyCnSIiERgR5TZMnNhI
fLOqaXEJtBWnffBKhkHzvIc2akDYqgRJDpUeRd0kUu8OT9Osrmm54rG/UOvu10nhagfHZgTE0tr4
MJtWrvXc2lkjTeFV0sz//4pi+m3GIj778fB0uoKpqal4eBtk5zMsB70Pbh/EOKqN+upG7zPQec5W
bMXf2NOOXs6joiKYO3Rig/2FD6zVHlLAxRrtNW6JzyH2iVErin4TOTEaY8g5f52lgvcuEFLMNLV8
hCVHu6jUaSxNy3slwARppHNKSfmgrcS08+gkoJQEeoZD7WeWESormvhuM7biw/nKBsbt8M+znG5Z
GwAPQ6ZJQbfTFMCCVZPbW9upeihRubukB3wjFNlvzTIkut7i6q5tdpkeNoyo20PoJmJQdnd15KMw
NjY42LHDmm4CIbFJ7xVDC3RXHZcMnyNDRffts54PQlxLFbeCUMHuB3M4J/klg6tvty4b1Hgp3CzG
y56gTEctJliAGo79aBL16fUkbnI6moSTnbqp2MZP5bvgHsUfG8+L1HkjzeEd0zQnHHRRAADnTlW/
zWBysAt7n6jhIw7ZDfZBhXG6IMwP6QeNt1OWBtPn29BixvGDm5ko74pPQjwKTAxxGipxZTrfVsBp
ChMGVqQGsGbvwz5hSTETaRCvXAKYSmPtAuiPLCBwV9au570NyZTI0fO1KkbYaeWdluWZaoyfhWAY
pbOGnY69dXO5cvsOaGEitbmEEo1DHaepi/MGf2MOCSBRiMVB/75rBTWcaBENz6KXNiHSqBfDoKzT
nOA7F1WJeSsTj3h8EC5jSMC4vRxv0RbD7j/2zms3diXN0q9ysK+Hp4NBFxx01YXSZ0opb28ISVui
90H79PNRVdWFqgEaPfcDHOTZ8lImTcT61/pW1XbFMa9qLsJcK8b2EkQlfAUZk8eeovxEDoUC2OZg
cxBPCQpEk4JnpZ2qI0ThRPt+zn6PFivi0CV+MBXHOBu+CmorV34taZNOr9MquzdlY61T6wmv1auO
qwf9mF+zKlloNbD3pwhbk0fjFGLldvCwVls+BYLs8O4wY32nYxSS728edY1wm9lr2XrAppN0YUBz
F0BThm/3UTjFhWy87ZQ4jxX+rTkxfnsN9mmnK3eFxGkxC+74FZUDecwVuhpezRK1lfJ3sBGNMexb
7VJT0mHIEhMrC5vmdWXQeZGzmu7h0yJ1G4zXLL/ehPLsFtBgB9O+tNtRr45JEz2wXQd/GsbRKbTs
rVclEm4wMYLQYioSbwkKQsyiPQwlo6xvetskSTM4agN/beLpoR3Gyp/8DrVcQZYwaoosOxVidunX
EFhfhFt222ApSmxIGM4Zaw6re+ys6JKbvAixKvQew0a7sTVGWtBE2bQY1Rykma5Q1DrAFR5Fu497
bG4+5PomD+TezCI4VprGpwDM8GKOI0tKsEcfWheDqwHFRLNrGcqYpI6j72ajva6w9RkWpQes3BC3
8t+J6tF868u+C78GLT5yupZM7RIJgH+SZPODqcwH4LFsGYqISJGJ58tpznUP6syNCcZnJKraEbag
4cxUx8r5tstYVVNRyjAq8vcWxwlLZeNgUJQtRljCKeu5oo4/ujB6ZjfH3xBrdhjcR7UoD7WNO8Yw
KUiOUu59w0JzKbehScvJFPKzBhxtDCA46JH8DDXeZ7o+J8Z8sxjx2nDkd2AzkHRpdIiN67qiM68o
nGMSdg+Nz/leqy6/pCl7VSqLKbbnYZgZR3FRVNhuszRmpeEDiXQKTA21OfJn0jFVp96eO+OzT9ed
Nuzbeal3VTK6J2FIdIDbem01LpeEggybpBXBk7plZc+JxbKWZrIMw8e9zKMYT390Ey9eA6JG6WQO
K2/5ST7ZtqSnzS9QxuGLtjKYSLnuN4N/V2uuEbq2KXEQz17ILcix3mklIvVcn+wwOeVj98ElhsRa
SigD7WBPGnKPoe4zCPrLMvTCldf2N7wWUWc8+xSBOwSHGZJCYiQ+CegmX4RDlvBhMrJLCjOcGe11
WMnttNRq5NXj1Be3uiVgEguL6Kr5EkSCrZfil9Fpta3r8cGjzAhdm6vLxMFSle0bgc96TQfmJ87L
h0bD7p0KIg6xpNpslqxyEoWynQ3exuircK2/qrK8sQx1cDwD805J7Qu0vluF12ZJB7QrEdi45+jE
GDKP3ebQPNuxnI9aEhMuBpAMYF2hQogYGXq41V62d6qaYGHNirzLl0zsSCSbUgcHx/XasIIP30Yg
8sfwzrD2UywfcFJ8U3yhNtMAr95r6Qm08WFHdJtcOAgnRsgWN/BH6EzVY0dm/2EePz0VMrMTSMPp
UhwyMpntdfSS2DHBpiqfEZiRurU50t9MnRjQkxRVpg9vuFeBvcg96BwC+1ZdyWlVdP5rNGlWYjHM
20yobbixaArGPMhSoqJGxZqAoQ6gsFCEad1IoAvYyWdvufaF1ObH0CcNdrIlKIj0XrvOkxmGt6ha
V5QGn/LY5n7NNQaRea3BKI0WtyWnq7+bXq5Qn99aJ6cggiu8ycQ7a2B1LXtI3No4Pd7ZhCB228eh
oKyPAE584ar+MFXYhNqW8Yjpcg1mhbpoiCsAD5AmFdjJAMfPShgB5EGaoChuI1vAbibLkuvIsIdj
ky3sm341O9OHkRQvDjqRsp2DUtgFZ7KvPW50RFPzScbdRyq8JzeOVvADRzxPnICqBuoT46mm36Ff
nmIJOAN+9LugNpds8XiJ3WiNpvqeYXNoMTxpIo7STqmdrX2W0qxc5i4s1oHiMiwq934w5muHEgE2
0CCp3eVeZ+1YyPUwTWJ7W+DJaR3qEBpqB0DhHwOdvEk2/lhZTQqmBqZTvivVRlEW1udYXPMgzWk5
i79GmT56rfutAs5Bdu1tQaC/KB+7ThE1Z/Ute8AznYYLUWc+XRrLA20m8CuKZSZK9o/pPqRR0yXA
4cidWWX5xq+sB/KwZBLwhRUzzAOyW4mkyCkerGPCK70dXXCSERFFlSysQpoVp5jwm3bgaS4eGdrc
vseZpBnmB3+GzS4CbG2VL8otvaaL8KzkRorvMe+e3CC/K2iWl728BUWcnK2B2hPDg+9aTiBR02a+
s6IAvSdc1Hf4s9FxnrhFAZb113UePNtj/hwkGEmnAAlwAe3lYQolM2peagqdMg/4B2lnLr+G35Kr
YIWZJFg+5jF5B/huBd3bPGcNPn/mMTTDLhQyUDUWZc/XPSclHSPPyfK6+Sqg0wUyonXM20I/Wsxn
nBIqeK9LTKwVzT81OtLGbtJp7VfMTwqbNU/lwHRvurJZfsGPaXKfW0o9SH2FTH5IWlBz3exSD6S2
Nc9MiNNXp0YU9JR305cVHgsjlOvI3Pcd5M7cL8Nz3ar2glW43JcWfq00IU1fYEvGP4nxml6yeN9T
MMZLyfEZWLV1aAskygmHNexN5pPupABd2kTosb/CQaKReGKpahQXIoVRlY2ThbX12GP4RbTEu5wQ
VUQ45alt1r0CFV720r8IKt0wMUu5o8fbumS67Pc+BDvJTNjK+XLLhlJBG8koYHrUVOTijRfmloDk
GGUd9Kjpd4XhsyinD7l0cw0GaL/Zvedc+d1PrsDJm8l1xpg0pzxwn1TTQylJX3YjDjU/gzlX2B4K
SIUCua8V38Eui2iDR2huvgYljg7AVTNkeGJ6QL0ToDVGoaajB0nJk6neBrl+Cdw822Q2A4TCoEB+
5gBtovIVRsFLWfZgqjp0Ap6VyohYwHbhkqW7UVQUoLARjcobUC6NJP08M29Y5ZT6ho7a+70FkFIB
LOycO6vN3K3tMRw1gL5n3ENXZka+TpyHxjK3laKCx2WF6TbNEyZ+imj0g5GSZKjnPRLya+a54MLI
m3ljBQ/OZCRqFr+DYDhaTmGwqGQi3s/duWWLMKRsHbUx0uvngYDKYKpAyiAMEq8pmatXidERoNRy
mSz3NHPf2p37XIdoYKYB2C6YXDqAzfrY9OOhc0EBw3ct1uN3HsbeClN/wILOJLTFiNF4NKpZX7V0
YhMVHXetZewR5m6MSberBg2R2D39gFSWrWwDaLdF6Jwz0dxIb7jzfAtKV4Af2JvMrRXP+mjlWCdL
RltbtZg2io60yGyjWzhJw0xP0WQOctjD+LUAMK2shddECKrtaRpt/JJ+S7cWKNyjsW4YH59MjbRT
4kqo62M70ZiZjf2yveXszPF9xMnA+sHJKaseIGH4VE3ldYkKATXLMhmijN45ExYheZsO8DASD3nB
aVqxiMw81RORTW+bMrBvXT1eOCH9o26KUxotlLIcD8cvxV00krKbYb5XwEtyPXdT5Wmxtpog3QwZ
mYUBkIthyf7GIXE+xTfD5Mi9I2lZdBAZ0ZJcsTepKWat6+Pa1I5xm5jVXkFBG4iqH6OpeDJ13h8y
t7x0A8AzluHQ1GNaVFWMYkOBBmUjE2OtsDbeUfK+2xxqoXKrDyPywUjVwaMCOoMiwJOdNnThag6F
eJxglkoPUnv8u7PBu0TC/ew9Qfk1vs5qIEiDxWDyAoD1XTxtnGTeD2yEKWuSw6oggBD7Agc1vFFr
CfpkYG4xfRP54FK9xtJsUJCX2fKFHflblcwjmE786XPNlCcfqJZ9b0fuE/LFxgRH3RYaGxtENc4v
qQO0LnLex+RynLhNWtFwDceX8UB43bU2DFdfkCDrQ8BWPXPN+cWZao9aqPqJAmZ3hSvvrrSz28Gg
S0ZE5lvrVrf0VqFS8IRxy0aPZUYboDhAHgIW7KfLkDtYnp65+oid6S5qsa5ru7ibRvvemeYe+QsW
zeCaj52THVjAM7fuSVTWOIv5sUlwxc4cwj6+EQpSSHXNt3Xn3zf9s0GnpevOlzSTyAukO5gWAM46
hbqrvbnf5wxbI4cKz8YlflJBjJTmdERpCpnS0xuMushulC6ezqVJJEQVWwJ1owRCMY9YhqtdP8PT
kxeaaZsV9NwxqdymK7cbp10JIC3Bvk3vMy8IQJiGgEQ2HFpOyhkko5m/RgyPguwr9JtD0SXnmktx
+5363L+9Dq2jZzbVGEfZdxrhLYMr1ZTrlGH5jlVbyzIJx0ZpbETq3MZx/hbk4TNTQLgfPbNdH69T
sA3Z0PdqZl6GSoY9LORHuFcBFXqlf+MbkusnkTpLblx8mg3r1LG4nMvHsSILKWBON+VjO7g2LmU4
qj7VJBbV0YGitoQxubbKt4zsTskayNEDfsXxKoG5n2NXMnEehegwKYDWQvJ/BY44qS+c/L2Jb7Ku
R6AjzEoApmPNTk/rOibyQ6ceuu2nqa09lfURJzg2oLmDCB1H5kouF6ZaoV3iAOL7z+W0Rmy5EKD4
Fy3Qgnzesqkb2Jo27KzD2F4RYrU2MVJx7vugBhgIV/G+oNYWJi9SuduxrUS2YgbF7BsmKk5Ce4AU
ybrQ/qAhZtUzChRsoAk7revSXNl4XfJ05dRMiao5+tQOMnDh78Z57i6mDCmPnoZ+xZrmZkiIfaU0
lrMChDUZUSKLWSEzaof+JgcAmbFk7neN73PTdve18VIRkm17j4hHvK0oJcsA26UdG/QqPS+N7D5G
2VGweVLZsSMnx7Xtkg2L5jUOr0LsB33xLrwHB3U0WzpTVU4xUcx9Dp+0IDFifoWFgHes6melO4vl
S+lvXaskLgrPM+hN9tcBLhk/TDdLr+pS7ueS+hWAWyYDky484AQBE2hAzs4+6ydSM8Ul2jPJ6vpS
OW8Y0HJHubTC4o0MubQlFJFYLXl4P6WamjTvcskm5wD0AZvk1L6YlX6VAZfF1PGupbZeysSHmm+y
MwJuUkkpVpGFtJpVMbNuI3vsbGvrGsVaF/peC/Yw1gQW0A4W5/zOkaAmiRHW9OP66yopnUdJGZps
2ujVLgmJuh1IBIa5xl2bY9sZs36+nB2cwr3rdriWbH3M6RAF9wKPh7ZvtpA+t+HeMt7DpOsfrB7Q
TDuwxxmfudmIbnp05yS8/XnAGT6delZygWc8ZtkYnYU3EKPB2n8dKnCWfT5eMiWpT7MJjckrguKy
HJh1TapPb5ge+xetF4qdMhqH2gEoHLNHelklT3bVDHeGVta6tybvEPY9TZ6jc46dSuFGqioKHngV
EGOyY1Xh/eFEOZL+md58TypeWms4emFXPi7vp6xisDDjusGSF47S38E0i0um/f3Bo+bTSlT5YrfR
ndFa9m2pcyJufPbPu+fUdWk6qdUm7jumX7qq2Xgm0T53MJS3yAePCyqlLXL6Ia3OO4aCM8Ry5/TF
tUv6lmrvbDfGtGXeXT5Hc3FnmZ66YdpVPw7wPH/ejWKDzl+R+ilar15ZMlKvP7p+MgbFfigJ6I4e
C/R2xCBPKNyHr7qsx6bC2bCvhmfVG3Jb4W66L0v44q3laY78TTRG9m85Voi1Squ72MdkUowobLqN
w2tPA1QfOqu5EP7QXOoZu09DWdxjPKTOSpHEuPc0jgO3Nd+G1k7OyG2UFNiT+yXR6PSN8B1xq9LG
v07a5saRINL4yc9NDOxaBEpfavJaTTawUQub6SWu5s/Kieob1L/+rs6na587ru0xnp7DXQsXBHLX
ZF3OhoI1ZnZ3Gf1Xa2U4L1WN4TcviMbNVZPulIVfx8K9wEbIaE/QZS5iEBT7CVP5vUFXogePLDKr
8tBKPXLswD0qU13tEje8XwYce8+O/Ksp6l49S7enmmgrPKbxCKQtckI+oqVx7riSp4iLV1Oaaeot
x+PUZhJXVExCKDfesnngLZd7Bmww3DNhdt348OWajiqWDnjCdZoDKm9Z/9KsAPD75yH3sAjNaa52
7H2vXMEhLwI5nNykn7fhrEDjcwTdjLb8DIG1vY9Y/oAE2mcrobgQFZUhnRdY55iM1cjZih7V9hs3
qDKOE2lfllWFDcQVWyUoKsya+nUM6AyQI1T0GQboxL0qKgHzNvFIGYCQ8EuGeQsIA56xOXy45s4u
WB1ezLG3nRlxb4Tt6t3Q83KOng8+LdlF00AYKtbvdtxx+qt0OkUuDGT4KMlqhuomLtyqaQ8WnDdv
GbZHSFhzWJ59E586S21gOAaUgIZZ+da0l8ZuyVIVzWhf+REmoa6PPZxs+FwHYWKQmWWzYV1+p4ci
vBpdsNgqYwmcN9ORu4Z79FIAbJGnp1dcfuTlqhjydyt9EGPzu9CyeSgqQkitBvjrqgzJUcjVgFZ9
OU3cx8tB1ycLbqTKg5lloWCrIg0MYiXYCu5nh3qUbLgm8+TBWSMbde3z715JDHZuCm+J5iZdeuoI
RKJ4RhxjFZDq1w4MPQZd9GignkYT3U0d7Ke288pNxNySkbDQq0SYkMux+VZjbt5LC+NgyPHwKWRx
nTnJ2piwS9uOMVwl0FYYw2LWbidjRM6qMdGwydnybZNjbW+tynUv2d4TwjWkt6l5OQ6ZHR+0GtoX
acHeEIQsHK4QMISc7EotgBp3ibbDLig89tNhr1mfOHG9R1TBZmKJZOdOidrXo820thdNdZ4i8Ekm
kDNwHw2T3Z8H0hQQoeYC590b8xqM/cymr4lAcUvNJghjOsOytTy0mom6MeMsx/mijtYE0JoSv6sy
w9IZd/2JmRn7yCppKHbsxZUt4tuuGux94nXpFaxPfRHVTbn9edM20vTqYrYhQlmcJBczwMnFp4lg
oVEHC09SW2i0D0QI6xvlEPszVUZ+jKP1xrPNG6q6yS95ujnp5UHUGSQoIfdxnTtHpczggAUl+Q0p
gChXk013Es/Bbmit31o4n2mT1yffdzVBEl/QslOkrEnaQ8RKdg2MSD9Q8j7sZKU1Qz4o3Xbphlcu
ToWL1jXMa19a8KYyylA6P5nO+SjBXKhtOzrqqwgwjaZyMjaNDwU11AHNVbM1b+UTbqYYEfxTso0c
jNY9uTIvz0PHftYfLdbaAykugBvOpYaNGTdsdjoTn1w6FuhTfksJsSse/WGxBrpQpEs22sfGjbtN
HJWEdwzsiIWBGdAAztc1/ql0Qvupos+pLzgCi2CCDpOQ05gD1K1IAq/qBpKxZYOtKWzFbRcsnhHK
boWxLd0chclJTLxxtENFZnrSJKFOae1vuyIYlsvaRSE8l4m1nZ5Co09Pos/4vjnbHond52l0qNmZ
c7Pcczh9aFgw51GirrptDmI/5can7JLyeb87pKXq7v3KrG4CV7ERjFjHp+GRTUB0cjMGTeUurFpx
rtiW3edVwZdSXoVrcbpQgydPWgbjSRk0yWmIXj8PjBBoVUGtVcjxlyFabAUk4wiNE8A1LV/mixx1
cKs78+TYSX+/QI+6yOpweFnBXienjovsVYVWwnywL+5VTZtJEQ83XHBPM+HJK9OuJWk7lBx6uTLf
dU9zYICTWh74e/CpRMW0pl7a4iaUsJXjIiPXscXwrayFdZkvDzpOHidySbtOREEHX5r3/Xw0GXKA
XUlwyy6vWBKuDwhuQPuhAZx/Hn7e//MvLee3qWP1/W/v/3nTEksJkewo2PabgMFvXSc0PbK0z9NJ
nVsItKRbk30pzc3YDz2sYa4AZcGGhuZdSQRF4qAIOH2Uqm5mNyTSPwfReSwM7OhzamYblS0NCq2I
zibcwfPPv3gC/JPZtuB/uHgkLMFOjeWLI3NhBz09xtXXMI/a9rYBxS7qz4ZAMnPa5ez5gTstD4yV
560KyUjEfdFdZeixdciyp+kaCKpF4l/PaedfFw6O6cT3uEbK+sEmxbYP++fGNYej0aTDEd1cgHzK
nNdeKFaBnR/A9Ei8Ky8LXlyT53mohAY3Ed3iGmMpvLyCP//Sy5s//2okUg7TGlCF/J3VEocsu/Ag
ZDWDquYhS1NywzN5vRj/ReikNd9Hi+ufB5ChZGxb+zQJcbDCoNoTHHWA/If6CGmwyhzrslkekrpp
dkIy2nKc4ttP7PHQOlUCMkd+20mlT/98qEi57lVi0uLcqF4sjFOsdtAHKD7hssY2hjFy1/qfvmjp
seCGQkz0e4xD+eQhkHETWOaLPm21PmHXqCK/EbWqw5LjkxEya+MxnoldxhGg43xo7heHTcdGdjSC
7tRPwrn6eWC8Em/suYaqMof5B7xil7KEjim2hHBYUKTLfWmNq2QiTDahdmCTKGdXf2fsuZqWQJCr
gmLr4Zo44oJRlwxvjypn/yub8rpq+nNCmIBzmqtpOpJ7moYJkca5xmUMj83AXWFnUXA/4eJcSY06
YGWsx4XhZMvpox5Sv2AURAsi5I73Gn31LnRBEeV2C5Ko45YGbMMoKQmZSbWe0Uso9RIOxFPDepn7
SZ2aLPNxwLNTI2EJ/ixwaV3zwuo5EVbFecM6p4FgmGNB2DK2P2oF334kEm6wyVqbBbRfD4TXmoog
toqWMg/iLPySvl47FQ9DisOjR2gKprcaN8yKXEd8dkFknOJG3PGFz0mvpoOcIOkHDHJwpGwyL4f8
1CJLNZBaNwHMzE3RXjIbpbQ7QvSoYFbmsQtI0RMkLiLzDqVkbVbe78Sv2dP0vnUzpvQ2BWmbUboR
OpTxWagtkeXfJiVVD/nYsK0S1hXaJx1Ay0EB2adgAhoSIu15yQJTftoJgtLADDfpx2BvjbW8KjJ1
n8T38Vcw28bGL/S4BdMUPwl+jU0xC9q56UvbVDrxuXI4+JiCY+n8Fr5aWvOW0FsRPYSpfOmdgul2
Jh9KBX0qohr1OC61wa4sj7ojXJRLce3F7Nrsgh4RVnXRLknZMuQzAdyJkZrEwrLp2xqgh6IjMvHt
5kr5GLLbWAnIWR2b4bx/EJIUvWjoSwQgWRABQw6JbNc8B3kmz7XElDcHwTZZLkkS0c7HEY6plWAQ
GSLYS7J4yyIrIinmq3XvduMVXpSSNSl+0jnakw4QmyEyqsMIAsiIraUwQU8vmSG2hlGb92HQL3So
ko0KieQzxsJbkJj5vjQ7yDBdGD8MvYcTo473Q6CQu/tMbwfTix8t81W4vbwvmjJ5BAN8qqEOX1Sa
lmsMndNDNNlY0cPhe7ag9uNak0cmcVhsfPD9vPKs8rqg2/ldNK2tDLaZ75doF3FkPczspgE2MRaq
BiEf8giXaFEjVTsl83Xje6iu7Ei21zozyM5ly8WE1dkujkVyp4YS4TISGTERKDE43MdjFHfjDhtW
ghrgh08ygP0A5DnctoN3PTLeuIN28RqYRv8pxbKpZb/uLHLBHMhnv+2QQ1kHbrSROdseDw7YeGpS
/cooSe33tLv04xcFov3f7q0/t9DKIE43DGRvM+WW122RtjQkBMbm5818yqrr/NkECbgJqcZj5Wei
Who3dEsUoByc8KWgbUjNAVnQzt21dt4eKkWMm+wVBQWsQNhgwDCUoUrOYnnAEzJtzYatHhFGoLs2
dI6G6eNdkhvOXendKmxuaN8jiQy7ZlIia7n3cxoKIURiQsENiaGsLW9FMz9lgzE8cN36EiMYkN6J
wn0hrPDeMy5myqY58+3iy68ePYtc12Br65iOBgu/ZdE5LhxK/2I24HdBlDZugjLEJTmSnvQi8zkv
Aya6hb7xathRZSGMvVHiTGksgR84x8Np6src9cF0m0ydd6nUSxRiXZYT3T9em9Jx6o5UqLAhRhek
x8eaPupkeMeH6N3Pfb71Yb1uTc8Otlkbpc9c0k90GTofY0OZiOcAppiYluBjqTF+YQ18Ll0vJ0VN
QXE4FNNdaLQHrOPFOmYLuWvoGXyIGpxc4TC0WxLNXJ3nlqjVMLI/iy/elQD+aMNgPiPxMmuNPUo4
o5hEktmLvXYdgnUx1a9QQfEhEM9TkE+NdiBeDLJh5XViegFTFE9Wc1kkUQtiDsNlnSR4WGKYtkBx
JQAT6X+KVtsH1YztxstUvTFCcCQLsP7Kz8n/5PEbXWM73waGQAyIPTps8dhOrjDO0ks9ynHtlE8l
lj24IVQ41G0LQUhZw8Yzen8fuuw65om81uimDec5tCWbfyDG2S+/26HOPzGAVshEMVK/X94IjoGD
r5ZYYePeiQq7Av7Mdh8Zkbwac6j7bhjZ13hG5NpxbIwqOnlk62sAi7PrK6PkbJeNQ+FRW0aXg598
FjkD/bECh4vyC0aoZUPqqeyeJ7g8e3Zbb3798R9//c//+Bz/d/hV3rBJJIXQ/vU/efuT576Jw0j/
25t/fShz/vv5mv/6nH/9ir9exZ9N2Zbf+r/9rN1XeX7Pv9p//6Tlt/mv78xP//tvt37X7//yxqZA
/Jhuu69muvtqu0z//Bb8Hctn/k8/+MfXz3d5mKqvv/z6pKFAL98tjMvi198/dPj9l1/SsX6eqL89
T8v3//sHlz/gL7+e3nX8+V78seL3+b++7Ou91X/5Zco/CfPZvu8LZduedN1ffwxf//iI7XjSl47D
MFF6v/4oSnpR/vLLNv/0MaMrAk6ua2JYUb/+aMvuvz4kpOLzlelZig/946//l1fxn6/qH0WX3xAD
1C3fWPz6o/rbi738dZ40MQtIz1GW6Vqeyz6Qj3++36Gm8dnm/9KVgTw1MvPwiV80HcOK20C/B0F9
4ek1UJFJ7LzxHohS4u+vt3l158fXkll5EHGkwrcxcoo0ELsNGE4KGah+sqonZ3qMhkcxn9EiO7is
hHuo9krGHYa3Sd265afyzuF4SeLbMe///4H6PzpQPfO/O1Dvv5qP+P1fDtHlC/52iErrTyE84fum
Y/7jcPv7Iar+VBg9l494HiQc2/7nMer+aZKmsn1lI+VI+CH/PEbln9JyJUtB17f4MIf8/8MxaiHp
/PtRqkzBkW5y5UZCM51/O0o7Day6CpgbeT4EbHyEdocjFAHp1KiSQOTSf+oRRpbIZusKa0IDf9XJ
C8ap3byWxF+3xoxwkMtijWTIBJGuu3ACeiJi/H4ADIuLHkfHXLaAyWL3WeGDhv4S0imqzOt0QPRs
4jsuyHLjXyqCksQsuA9h79B0e2EcTdc1+w8qIbDDwFgh0ZTti5wS7lnPxqrF2sAQE5ErfUO/Bdg5
h2Sa1LjixvS1XOwd0XcbGPP73GuGtTKJXEK1AQTJrNWZxU5k4zkY8e405vR76LxmVVcwYEfR3HFH
Y82gUVZlQJvHMKoLVB68fGLeuKGNIXioKrpaQVkmgTwoBCGXVmqcn8wtChribddixEW5FxqnJ5aJ
t0eaJC0CFpDUC68DTHoZC3bQnOOe42eTzv4ubg1/4+QmnsPiiwjYNTscDz8Jds3ZbeINwv4bOOF8
E5MkAHcH/bGroF8XgzWQbgkpdGNbxJ202w6TEW+Cuf7CiWXsTLq5YwixO1Ec3XYACJM8+4DJY/Pc
Ynr1J4gjfCImufQ9MJgDsjN7y2royLCrqStnXjXXeKNiW37nPRcym57RUdMBxxj3TGjJBDQH7til
yC2brbfBuB8cJp2djY2dnISNwY7cbeVXF51OMRT0hFSt8qOe8KI3lxEppRWLQszNPtN2mzhZ49GZ
5GqKoOK+3Mg8eIf8X+viXnczjUAtGwyXsofVGFwxttipbEGyTVdV/x2YYp/10VPX2zjLnORgkX2z
oYmBGSQuwkJi0xoo7HyHKcKvWAXpIQ76+0kOZ9y7dKDzdWGW7GZnfk2SHsalaS3RBvM8xN9t7F6y
8ngzQLYwntsTAdpwKDNFKgfQb7igkEqspwPgPyysrAiw/MK+q1vy3pZzFRhQmnobHPsaNYmnr8Pu
7NXuu1HOT5PtO6uxZZySgBfQvnGGjHzpFuFt4aizZ6oXB/sK5rL8mhQ08037PmoaeK4W9xmPuWBd
9N+FibUM3VaRp7/4+ZPtvLtrBKk1k9pEU5+5ad03pnfQ8hvr94ebTtdF5jyGY3BZ9e01M1TXnXZY
WbCwOdGzGw2303h0OmjpTnvnmdVnEwa7sNB7JOoru4q3INztod7w5J2mor7DaHXo+ss8YAOWzwRN
g6KR61a4V01sPoSuSyNeV68i6gJg0skXCq/veKlX8tXDlCMTVPpMLcs5bXxaKn4hpoJrCg2xPXUY
yy5EH7yRtRsos8FjYdL9AiBYt6D3uxKLRz2QIbEOeuqA7JsHq8kXd8qFdpt3ozc/Hbt/HTRHbEA8
HG2S5Jp7U8GAYeEOfRsDiamPLt53sm0dDQnGbTNQTeDBY5EifcKDtmoWqHWUMQmVEc66Uo6vee2y
iWJDkEkqrdSYfuwpZmI43eqXOMmecU7Si4CmCA0X66B9H2dM4dquZ5GNOnYx3DZIRBd4BaL16MtD
4+DHyDkMQVyMz41NeQUVlhedCJ8AebINi62PkTFV1qK16ih9IK5Ph0mZ/J4jEpPJZ5dXB8O2WZun
Z6+fqZlyFLUVzZr9FZ8YRXfdDIaY+Moee09KxMI8Se2R3iie4wHFYxyHa/IC7VqbaDeV61A44AH5
nNlwei208ULtw5bK+KX6xCvDqxiacyvj0yD4ozKHHCBZUpCe6a3vEpnqut9WQz4s7HFTphMQtzLn
KKiwxhn1xMJeGKfQT+TGMvsnRh4fsRs1a8Ad8Ubg1NaNdzsqvPm8M/PlS+vXL4G0nqcRyJDDjxf4
DzCA/B+Szmw5cSWLol+kCM3DKzMYbMAGbL8oPJVS85iSUl/fS7efOm67qowxyjzD3ms7R0+rtnJ+
DT6IQU/jse3gMKnOuPQg55yIeREnqoXCK7vWnr50gSSjXvo0klRxHEOpNUgYz8ARj7nlI1RpGHj8
ABbJl/lsRukHkzHj9OgrPLRCw3BjpcjT2qR+qAn86NiO/KQoa2LzVtvaZzOx3zkhNPgNI/dkp9Za
Q7WAmXXv1RKzUuF+xXnQEpYKTQGxVul7kvVhecr7ZN2h14/L+Ma+8muwCUm0hX2JOZihEWpIonwO
HdbEINSCh0gpHEdg+isrXDlt9FR5/pujHGbgSfGbCuazDG5JFarkcYBqt7ABO6W1Zy6iEQlSaOFJ
lYSekCEWo34azEVPdJKcgve+s/7lIlq3rPWXRahj+cszPHRouBSwFNe694566cJ2zqhB9ON6xSVM
tHvvdnOak/TWQ+SDW0Jm0cXmdpqQEXWOl62xCX3UHbOy1vW7VRn94tgwKsJ7hIkDQqriwtMLesQt
WFVxt1kYMjKH0XoqWW8ZHBBmPt48ApBMZJmCfSvHN7uqvEcFlPkDjjO5T/jIbzRjPCcFvxa9w+Tf
sL/1+vrAAoqAl6R+j1vSgrLA+zSN+tXosxsmtt0UkHKIztenDD+MRVYtJUFSuNQ46ocMsBR8/RwH
9cKOa3ct6yQnnd5/0o0B9qZFfF5EXqUXJ/MWUuoLoydMVmZbv0LMHc4CKDtCQRNMRzpNdGstAzgb
aOZobFSPjqYaOjDO/jI33ec+1+pFOpr/vJblu1c9xpKs8CgAlpOxQDW9a6HRy5rxDx5isDOtvhmT
iUiWLrfWgRZ+61rFAzwawcqhMvAKgqLppBMuUBRRKWZSBKfGOu90rOrNtWU6sZyURNyb9E96yd5G
BMZXOQZrMBg7UcED76KUsXky35jhm9aHMM2b7qGNGSiiEgJFmYxMAqwM0E+BFVqQb2rlpDgkDMhY
aZTEJOZimUj9mkRMA3XrnXpoljIJY1302cEg1mjJuAHo++QsRY00xOfI5cZDUVkC6jJLQhQD7vFg
rjWRWp801thebC+CDEZ5GXU/xaw4hDTIbG1E/Bv+2G34x7W/H31jLRm4QXAg0C3uW6bf6LXBAAg3
2tmjHm+anDi0pg6gFIX4BI2m0Z6SZk6G1i1GpmDg9RzIWMch5nNxNz3UJNFj01XfgvwILUMyx3fr
xmFfhdWWgqDf+6FBNB4pjJZXMpxkox9NZF0m4VODk43Mc4YSada8ojbBhQGkmoGtl4l/aRS/TE14
H6P8JxIOW+qZwTYiIuPDpWUZLAlHfBIONPaeBdIcsJlXNvjc3X1VYHlSo/ObxAG0hurc5sJdWnMS
dRXgtOQmLBgdLww9yRBbMp5KEfQXGlp2J4TM4ec4oy32533h/gTCuIs426Ltv/HJhyLloJh0q+pS
+9lblTuor2MIwLXRnLos/9ILsgxKr2DownCuZ9G2LBRnloj7tzpKzzRQfPxq/Mwpq/7R/WkcEVDA
M/fhNj2w+lu3eTKdRDx8VTqvuRm656CtrV0+duXKxBU/1tN1UuxFBJjCRVzPQGkn/5eE1QnXEqHo
zjxXR4Ao+maXUBgaUtWgabpPzC2ULmmLuFAxt2sIrMi6cR6uc+0CbxhwTxLi1ijDhqsAEsW0SYIk
DJCEdviNpAKYi4KF7gp5DjjzBEfCkDhAMn3CWwWKuBRRLykI1Rbayw9pWdQvxt5tflWY+itdUQB0
cD9dZWRoDb0cfA7D67avMP9U8J2iEn1L0eGs0webPRieo5UKKmbw8GEgnJDonDSME6KPpMrCNQqj
CE8EB0c7TNGuZWvSUWjDig3fQur4TW60BP8W8ZOTtvmJKS0U96KiJiwh1YyAFRVRJa4Rz8csJbOw
V2qM+TRF1cD/XfyNhseZZEGOQ5KrCf3HGclOMXLceSL1rvSgABbyo15OJA7m1m9RlbtgMEgGYcaa
BPnR9+D7uCgEAIwKekhH/jNih9JGM4EFgq9y69QmAxfVC/aPxkVBE5jMDSmVCDTxrHSvwZnFlKj4
b62cf8CFE+PYhxHWITPhjQMkEy6JQmVxBs6y+uuc9pCqXttamfoIY9NeZhb4PgWmvKgmfW1Fw5Yo
D2dnFFCLErsM19XaGcDV1A5hcxOlQJXgJQ9CYmU1ukMj0Z9Lz2H3MKD4KopXLRWf6P449DIWuOy+
XlVrvE06Cje3VaSGoiezvHd9sGIuskatfdlue9MQBxPxctykGKym8jkSA4jCawqv4bXsrItrp+3B
00GtR3m1HMhL2TeFChhZ4p5j8K9XyCa8sfttAxsAExy8mlxyNof6y8gdu6oYzoE8xHEFpAdTc0aa
RCtwQpe+f/Q8JDt8pN2DnY0fOLDRHylo9jniQwxmdB9GSPQ8VBHwwHjejUzuahE1u0lg53RL44mp
PmkPpe4dBt9+wdvzGo7ek/BKpJimeoWEkxFJY/Fwk9SCaLN8Ym1YLuwamHc21l8yYq3Q9dqVMURy
8mr616kungxi5WoR0OqF/wLT8w6lGu7Cz9Auw35Z6B4fzKEHGwn1sdzaA3F+uc2/K3KyIzOfM1lr
SUuKAMjgJsX/Wh6AzZrLii0R9/aqzLkFAwfsyxBDRCg4mFwTzCapDpjqHAe/TXsTwacvKhS44LHW
U0ejlO+kozDtDxqwwIyDrJtWAMTNVT1Ly0obvqEt9DPO/isGhA01vr2qDfYfsb81couZtpZp6GQq
fynkcEJEZK4Tnz7etbJDAzIJhuEIr1LTkVRZJ1zvsFo5XVKnfStygyzFxq2WvlH+U9ImmsAMkiXw
MNI1WAxIBzqGbli7kmt5aQS9u66FdicQsoqdhoUudYuKWf53bBwXsn4afGLlZQbQtvDRUNceFh2D
5oeeVi7CiCMp9NRvMeELrRBWW53SVlnP9sCHvbREW0IGr1/1G9B677lHZ+kbplqXRL0Eqr8RhTSi
sc+oPPNo7YmEhF9el2fQMzmm9ZTSUkOOMszlpgS4taKN1bB6uO8NuC02pit0pVzporHABs7AF94Z
fUK2kg0Jwkvol4OG+jpmZMD2HgMDZEGto+i0x+IypsYfGod0BW4b8Uq8IYET7jgpm+CzLahp4Dvb
0IKpuOsb7z0fq396zeORY8BaV4QO2THyfqZJG/ilxkzS+MiKYpkrBz3u3QUP6PZhzlocTqrvlM9J
NWa7smdLnFVkTFUa8opMfFGWlUWIypw5Nbq68CfBW1hlww0JDjV2ZrarCCa1jQz8v6FEh1Miq2MC
gV2amK7RdoWsXkdpocor1nni3fBiiHU2uQ45Zfi+B+hiC7SGRODxi3Ar80BuwgXVwJ83HT293HHU
2ugooGQ4fR+tYVU99bJpFgy5ggoHbDb4jAe8boe3+m7F5EJYGRESLqC3IP0TYtBoO8i9bEhQK1vB
kEJMxsLC9an7xz5MxmX16ALESmUU3JAC/mBmn2FmiK3qqN80ov1sce3j+WSQLaAdMoTRS5ycGoYY
xjIawsvM5fthhB8v3L088kb4kDA8dKLTdJV9+yyJEdLrvyg717al8aGgiOdMG7a1wTPdyBRvXrkj
KxG3a0vjYlQuNiv+luc4XAUJZ5Usiw8ZONs+d9JVXjQEVUzhZ4DJaXDNq19mnxZucCu9dJP9oEj3
CJRufoekuRmZahEPxbeWfaM1a7fy8S/GLYf2N1ikVkILU78K6b7kevIPXeT3gAnRmb8zEZ8/phI7
EiQ3lgVgyzQj2FPp8GR1DtgNk0pJf4OHdpVxtI7x2HERhzsWt8uqxPMHupE0aFALQdm++lby0BtC
xf77cyovvhvbeNc53zFI+ggOSWANpD8sEhntxoEiBvrZvFmzUcjQcJVsjXFi4cq1kgrBlr1n3Anb
rAswDuEoivukI76Uj8OoiESwV5WQ5hEDhyT3Z4o55sOIixU0SpFgse2GgBigatWX9b2Ou205dfV6
MixjFfOBpzbE3BhNH7Hy6RZ6QuPLRx22CERtqFz5cEnNNFx6OiKCqX5Nsuhb79zPyrFeBlwvFUQX
mvmhxfdRLTW6Pcg9Vbl1SnMesKqnvP3RCywyZR+ZEFbTn5jWQkX+KwLCV4yh3rLv6XeJBl2FOlO5
UeLQNwF76vrkP/nJ2g/Nn75tP+uUe5TtJvCrkA4+kzEhGAzXCiUo45zoYLoCIYX8Bv+Ae9OsurUN
/2DhIVZiwoJmfNaf4BrreXdBLWL8j8hARAWFmIa8LMb8m2r+uqPp32HYbAiNeKu6aif0YuvX6LXk
qDMVlg4Y+KRlCD+R3sNUxQntfwO/B4e7PhhIZypM/NdVfhOtfcu7xsG+h1Oritt3ohi5L0qc6QDe
Pxo/+fDU19QN79JZSxZYKz13ykUcC4bXTKAH4b6VeqJjXzUOowafuTQ75mURV6cNGzvFl26VDU+5
mENhyeVo+0PEuCKc8ImRZZ7h25Yrc7S+a4SlS9PgCO7N3WBM1oqqapx5KqsgkrtwqGlOO7NaOE1x
yYrx3cbdTlQIQl1ff6mMoNt7Voe7s1AHJw0O05zk7gQDqMUQNgq5urNaYGklFjAQamVsLaQW6NVL
13Qng+hJOJLHtHPidcH1voTusOxTWNqkQ3TEEB597qyNK8WvCuK7bHmxPbLWZcPdNrfwggR3HDZQ
esa10T5psre2YeYzRgYRDF2xIZaVB64b7TPIrWjDEIZZI4OLqmdbAKfkS8vcS+aJjlBgaz3MriI/
I6JbFfI3GRkaVe4c+deksxtQ/0RDe/NKiTqnIYAkJpKlM4nRIeadmsOPX7Kmo8JLTzrwMiwbfrNu
0hFbNqwclK8E48ylXhle9J5f/xTKZzVidiBFvInbh6tH1zFlzmLWBIDznvMEGNAqMUyVAwxyBJwQ
x6mh6Ba2ALrExk5WttK0nd9qGBkL7C9wQ8IYcCQfKHys/rTMDPVwYwMPY0HWd5hq9SqWkNMc7uDW
Y6uOsA2KU4HEKBGPjBDkLLS/MsI7FzYHFsS85KMz0q8I2w8hqtqtc9iHVKRWExTkkVIz4UE3RLKW
Y/FR5vplbLEuu65jrmXrAwxB7snJeWdcUfu2hFvgzJA1CDupwG/kwcXEipZsJQHPG8OJX4vK/laZ
HeA76KtN2cuB+Y7GoTQhCnIbJ1uh7prVEH9IEKF2tbiCzZxe0RdkwpokFyejBmAQOMKqrUemIKJc
KY9OpjB6d1E6Y77po/quNzDx05b3nn3u9ORqv3Ed4S6Eujd0TAHMBG+rP7grJF3nLui+Z0JHzVJL
ZMwPlSg85goY4Svp5uteVw+Vus0m69qFcIZhDa6SVQoKaoJGnaVjVAczz81VWn/EsTylw2BvwzDH
us6axGW2s2LOqi97t/wNta8mPWNCnzFLpZ1mRyOxbpkH6xFtPgsle2Q/EyN08SdIp0DiGIEFU/gL
d/C51iai1dNHV9cZJdDIpDugtbJI18wh5BRM6WkvoSCYWuThVq7XrL6NhSPrkfPD+MxZCxIlyvGJ
HHspq/Qt0YIz2LjbMLhgRvR5xwaAh9nMEpoWYB5Yehsn36YxokHOlVERbGXDgDBlt8YkTUVYJz+h
Q0xf+IGD5V1vxM1yAoZhjfWP6KRvEpczPkvlyiqxQIqIE1/3uWeE62BhrQNixSETjap/2JS6lA72
Zaj5oVDncNQ0LKHasKMuoblyUR8vg5ZRSdJ5+wovkukwI7QDd1zWhKMbrbz4FpusUHng42dToVm1
61wcipFCvDVoIOC+AakKD0VsEIzUIOtvxuJgasQJS0yNffNDUtCHP2L60iqCnKaEaSxMiS0qh3hV
OsO+LyFXmV5OJq/7z6xSDTvSpyoo0FuTWSsGyz/qN4x4zopLClhT1H5NVU9vkcu3tBZ/6YS7Ji0+
CG8HPAbsfV3ZTFdG30JEk4fHVF6UHD6qOhc71SjvMOKujaMILoUwjIMbfHk5ThJh90/J4B2hF3+m
IMhoW4C91W6nbR2gSGjK40Ps8RQaHoZdXMww1ykuyjmFrPUPhtUdZe69ChAxHNqNzrtVDHg7qcpr
AE6YsVIQOZWCsTyqj8azCfhGncZyM+C+Nc0nOxze0kn8BUFs0Li0lNUVD13jssQhT/s7sdl7tIP+
4EYc1kRPwRsp9HNeNTs8GvZu0pKvWdW5CWWO+I/JtjkZDHRa32VkFyXAemptW6jm2VPiR7a0wmXP
d+md4OK5GDnsFCC6ZqqdrCNtS5c8caW/VGFwrIqYTQSdMNMKUzEeN69ByjpjxLeyksjcRfvjwlhs
ZHDOepchT5mCB0GKlEbbPjppuioAjrvNWmT9aZzcO550A0ox92Yb6OspwlPsYZDG9MknCwgUk9w2
XMsUPInpQuyfJcaG6X+GZvqosRzNtoB7IvSdi3Bg6cc+0WtKfswuUnjgz5DD8HF23G8eI+wMXf1K
cf3SkZEvPIkX6eXugbuR5Eq6MJmTgsPMqjd1Jux6DoKymMedSA+tBqZbmjz5WQvo0wf5BIMRJIA/
8SDU2W/u+59ypYMco2Ah5jCfrKNl8UY5KbCFJOs/yxo7FFO6zi7/jBw7+hgxWIbhaF1Q7Ax8kvrm
SJ+66KSS6yQcrzCtvqHRsoifgk3g2T+isPbCd05E60ESRSatGVSnGF8WXJRp+540Ns+Sl92sgkkW
5rzkM2oySn7dqYmQt7ONnkSQKa2VaROXPqbxeqRMXFfzzMscVb52DaKJEW7u4zhQ19oItqKrJqik
BIgZevGke/Yq73h8fbITahOTrZ1eyrDwLsle4bnblLpzdCZ19dDWb+lXs2luw8xvhwN/kwhmXJGq
ePMUnXSrUbcMbpJtZNf9xkHB0+MM/kFl7gk/k4eavicGtB2Pdgxur8fkchB91CFOLLFaTM+RLgP6
wR60TugwnxyBERzsNvr2CyKVck/7GAjXFCjiUMCRZJt6yafLBrB2rSVJ52KNuZY9zYzkjJGWUy9y
oSdgKNyuPUZF4R9nX0bvDCT6VggBQwKcPH5Zq2xAZ40vKwLUWJjuzQAwF2DDvFaaC2kU+ED5mqOs
XQ0Vq8VmHDZRMEcERBEuV3y6EYw9bl6jWkeZxjjFsYtl0ljVakjkLosUIvPQsXYF1BTaUKaxUnra
EzLNSzpHGQYyG9nhFTi8nXZYBwBpV2KkoB8MMicL8xSj2z3Dz3I4O5GVD6680eZPnAFHy8GcWBLw
CHzf2epBze+QJ4wd1rKdfHNjstlaSav4yjSbYBucpKEdAzRyxTqy7qhn9xl0vCdPGzDRJVCSBq4z
H2z3CogBZp7kjpPeXUZotNbYRHH0Z94Adhtrj+sPRy54YIWzQEQqOFbI9U9pF3+6yNlYccNk6Rui
DQISF3LQU6lOoeM4hOzkzr7BiLuY/CE5RInzVGGiPliZSzBPQ8yuhbddeHvU0Sw+cncAlqSC1SQN
ZhCO2lpRwb+dWcuRdmYbTEhR54FYFGEbqPstAnPaKRuuARuzCeXzVsZUqJ2R34wAFpXCrbEKOtiE
Zo6/XwT8EowR8Y9Zkz9vNfIdP+uqEDruW78Ep5Ck96BGm2vqFR674sy5945MihvSZyHoDhXDtPpQ
G85rRVjMwprqf55p5kswhLtBH766QpGThMNbBYhBolL9Ofybq5BWe2Vo86LX06sd6vx7DkRy0boG
1jJG7pg7XuymvqfUv6i6vZ0mJ+weo08SHx9HGP3eQk78RC3jt02O/7ZpPMCbuUSbDW+aISrXWe/d
C58TVwu1G3QjGOwzVXPAqZ62xzElV7P0g2wfdoe2Gy0qkDB5zT1irlwgeVnw56tc7fuAlCbwfu94
C39CV1s6MTjhSt/1OW1LqG8zwbC1HYdD6HYXUbaHyqRtGg2j2HeDu809hVHWh+urMM8t67rek64y
rUeNmxMrqkmcXnHpMbXgYAZ9F5fBTHRoP7w5+UrM3gzFOdJlZDHH9i/osnDo8IB5YFWbRwcphXR4
m2EFFArlchig3KWa8spT0oVfputzUAwaUttBroox/q5Ilkn9/F/saDQe9fRaahbxMeND5sAzLJ6q
GfONEl5oq0FPfyP2X1o8/YUtodmSYxv8W88G0D6XMGbJaRrOw8j6U3YOo9Zs+hb0qX7JoGWK2nM9
JNxDqdGstI6VtfKb+aHFKFiJdGniMGMZSjzKf7xd3Z7iY2/lP2Hdod01+mjlNnhXGEGEhUGYZjct
LQkmRH+g5CICkxTHGkdCw1s0bytlhLkaRxfLTHEIG5bou2kgoLi22A3HRKAlQ3rNpEW6MHgjbszn
XOfiMQvIcgHmo9oGJSZQrfiG8UVpxPJ9gvatdqOpWL4qdvueJz7mkJSaXpS1bdKztvWKVQoFUg/1
VdcE70ZZYciFmNWTr67BKs8mRRhrv2t1ehLyV2NGBj4RThZxabZo3urS8UnmANJgjom9qGbDqRNe
JaK6qBlXoyQqPHLldIL2vBpxCJO7/Qz0EgmP++qVZLA3w3s5FFx4ZvCbNemOa3o34YjFtkFEUqhe
ZWH806kS/TB56S2Wv1EdXzJ4I3UMuMJq6OrjVEJsN7odB9NJT47ckj2D3REzvm4z8K/iuyMqCtcU
sAvWJuBdWAV+VYJ+TgX8iYoQv1WeALLIUKUvGM/UrE5Ak4AOkgoqjmXWB+0OXrnce2UHRjotWdTm
atPRICaN8eehs18rs764ladRHYUufdy4TkYoEcM8ytU6a5mHlrcKsSKuaXiOlgtzUgUF7x/dcVCH
NaqiAh5PpJHAOBEw6dm0FbMqiUzcCtwOp7I1vtosKpPoxzWTz0pX8A+yAlha2O7DiEFUL0PQryld
4ihbeG5xfXUw5OlF9gfLNf+284kIMKn/OqXcexlhYNzRFywi9Jz+UBzJsR0jkEVdG53ZI5S7mK6D
j65HA9pWIL5g4du6P4Neq73S3BFsU3FoIpV81Vp2GQsadreSHu1qW27qkQQ+Jnbs9Kdzl50Lgk6e
AEF9I1VbmZkPxxNz0cpV4i8enX1seM3zLC8Lrc8whehTEpVH2k3/BWrpAR423fNI+4uU03Tbuqm+
Av1/i1w88FPFZKedeH7jyseIPpgPp6+gciXyzUjx5/Yc3vuQJ3AM2/QlZkNPUkEEoqph8DLh7GIk
4nk9ZpQgNZkdEsRTRvLLgLBSs+vFxrrVcaYXuWhBYGsdzxyEylwS3xm26PLdgZSVij3tflk2Vv/s
98U5c91yxbhJPU0xEzvNTL9ajzBJYYe/cWj9k2YNUZ7JZ7lTCiSbYcUmMpXsGwmArHtG7BRfDLQ3
KcBdNoFqEeWw1JAiDNLnJw0wow+MsJVef3klG6BY9/H40ywok3DHenLhTPbyo01LGDphUjybvb1t
HGfLSOKnMPV1mbqs5HxS3NkXMEaNYCwRzyUISg8IxFNG/4VYad7pssWTqHYWbV6tc8MrWN83vBEZ
K+OJ4wro93MLRHbSwuZY42JmzwVwF2kAhtAdyY/+Ji99JEpF/pxV4GoatzhZznADlUkaClluIrKo
56joBqzyC6O52VwCiyZXFjqd6FpG9YdyXvBu2GBmUNtRbx5lVRxrarCpsnZmxQA4qEaQMwNDzwp1
3lE69bFWHNkCHrHvNhqjKEq5WINBAy4sbMC9alxtK1cwhk1VLZdzxqTjsbPSxhime7Cpi9o8+KAu
umZeFMTzRmDWB0bAMA2d7Xrt0EE0QOgKrbnWKYIXyXgHzyteG+FdZNTtMs072YO+R7u11lvv1Frh
nttFPbWz7adGshQiFopTiPhu5dNce5RvCrlJUorfXu4aecmS9JQzctQwESzG1L+k/JrriMkIdH1Z
s9sIQ5s+Onob062iBECBgn+NSDl/4fr2F0JQY9/ZP7hYG+SipDYkCos5vcEwyJuZ5OfAHH/nFxm6
+cb10jNc2IdlY+30ozeFipQLd18JLOqReBNdcOtt/+iqaF/q3A2YBjP7X6AkdntxtWN1Gw1xt7Lw
lrfO6wjAzh4fUe0/Z/F4ywr3GHavjBv240yhN3xcps2zSq0nAuafGP7utYithEc/0bhgbtOzPl8p
Ji90aI2VBRwqvDZVizUKKRuZrVoEDTcEOOmaa4MJnnJZ+xL86Q4vdP+HnlDKqrqFXvoNtBePasO+
Q7NgW0Q8f3FNyyoE1Ywtr6W1cxK2mUHPnSlK8IYtQb+U2W/WGG27hslzBrpf7EJ4tDbepN5E/sgA
aE/n/95oyWW0yVrnWpoPBBaStbH0rH5TZd9JFn5yp/xzUy7dwZZQT6MXBCIsHbwC4RD5N0yw04iH
FXDOFkD7YSTbGWzFtUrhQNTDulZ7B8iIb7dLiUJuDE5UcW7zPThPWmS9a5V8njF5PVF9mg3Oy5m2
49gthY/IL26P2GLWYk6F7K3i5EfakY4tBeiQ2fIzCbKD24hHWU33IJmO/SgZ+o3/PM/8xsx9ajs6
6dh6pbRupqfKGneRzt8kUwhjOwHb9p8zKzU1B2BLwmR6fAy+dtVKdeBnswH6dOwmi1Obdk9Rtcr0
9544M2jymHJt9yNMgUdX3VfaPVv2cEUw85XT76UJquMqvU4f01T8FWX1QtYcjIhl1gxrizeFR3AN
cmcDV4z/LdYl5kYVIUdI+mtcBYe8ii+4T7eTnW0hfBVRtCESCPBS1V5L/F1xuK87eZoq7+jih3dg
pEQmARgjENMI5ZxXE8R08SiiSAehxGzQmUxYh5kx5M2WHN9V9qWXkKtdnmwcZTM+uzLFl2IYAEvH
XeuEU/WN8WDFfy7Djkn69OrAxkznWGPVvyaGeW5xe4PfeB7ZfPD1ByTKh08TpvFrHMf+FqhzoOpn
ID8PgwdyfgDRqr1Is127JgivsL+annrAZCAf7v9fDxBLhQeiB4+jWX84L9KOLiQdnAuVXPtkuLc4
XXsclGYgX+lGloOJAMf3jo3RvqLHu4piumUAGhTritZ+1tTMD43uhS5vWqo/9AQcpzzpkX4m7QWf
4LymcY/ZGF+V4MWr/hkd13PMJssinLVvtFdpiatowM1l/sd8jOABZJkBHIxXPxKsXcUAlMR1PkkC
f1yRGW7Pae7vQ3WOmvQ+OPkhakltW0J5v7X/5tCkTi0jHg3q4Gx4VuW5NXoiudd+e3aKG03MaYDy
1jB1Sl2i1h3FyKHZ4AI+6hWb0zQ5j8SN1Jo6/CfqS+J7GRlnYcjnWvofDTMzv2r3hs0zxQpSnLWX
bNp4RI/5Ul3nY27+o+y23tgA3eCi32qkIdngnHCPXOs2P7O4ubp6fHVRjEV9dK+a9yEewDRwMnbx
gw3yWfbgLbP4jjn6ZNe/mZTPQhTn3lPnwtL++8HaVlwtzb6RnOzm2vP8eoL5/eyZU1KVFcNrmxUH
ADd3OWTnoXzNQnG0ki+hmkMHVF208d1Koue85YzmWzn8BInrrsvqeZqI03GthzPK505or/MvYP73
c6s9af3WtaIrSqIndGi3wRofdRwfRy466MjvloruADZZDmrNZ+y6H44zvM6fKKP3T6P3oyqCekt1
7XL7xVbR1UdhH5Av1mX9leaf5gPVER++WAd/yJzaC8eL5cur7vO9pPs8f41cpV3dfDWyQLsc31U8
PbJyusw/1GTHZ9o3LLxgnKcLK8e3RMpXFLof/106uvdhmgMlLIthcUcaSt6P9wEe8Oo0a8eSZyXL
76IZD54ZAkUwt4KweIPJNdM/FQxrXas/xSTRJv9aSb8Bq0jlLt7ml5Cn2Q6qEziAj/mJ4r16NqTx
6PvhLZPbhNBv0yDPob60Vv9KbNO3FxdnKqlXdgNEviY7QC948svzfx8bvb/Nn97IGfeFiXyBCa5P
8G1Qda9oet6nqb8mmv5AUvNROlSvXn6uM/sDuQZhz86GTyYXBIkwKryZZX7OeUDne3Kwc7yrAy0q
E7FkwP3Xv8kuvjrRH2kTB9uK7rYGrEfHXsRfY/H53/VapNGb1DuIuPnJKEnljaPtWKfftpV+Ng9/
ai7hBpLmrcn/qbB/odB9tUftIsL2OR747o68sTx8nsV9LLbaSiHPBpjr96+6mbyT/3XWbPfYqBcZ
9DetGa+0u8BO9mQozmXI/LL++zUGqEFBb68tlGUoa/n+fCEI7/+9TjgyWv8WTfqvqKMrAwTqvM/5
p3C74p0T+GK7h8CHAjNwlkXRW2Kn76bQHzkfCsicqL3lrZMhhhFAOEhmwMe07Q2P50vDuVXPC8YU
VMbo6085DnIXzkfD3/CosSwX1Uix0fmyV97sSNzmy8s05y5rDTz5u6vAUubRqqd/cumoWB5F95k2
JTlBIwua4FhsWrRmwEt5t6hv221eTicvcDeWpp9qW66dINqB9dgm1KQeHXviyGPqaW8IK/a5h/U9
iI8O2eqBlsEHyakq08t8szdBvguS9kfIallCAhvc6G5oiKY0w34JHdJqqvxkebOTpSvPQ/E+JMav
BCCAKIpjsXob7eLbacZ7bnl/7dC/5NnLqAXg/8RWd/H42/1bYnLaggmpLH9rk2oUsLQwoivpBP9j
70x2I1e67vountNgT8Y0k8y+Ud9NiCpVXfZdkAw2T+9F3Q+wfwMG7LkHN69SKlWlUmTEiXP2Xpuk
KQu8pkd0RfExrNTwdjrO/nhKUVaWA/XyJsJ/ZgjAuXrgTbS8huXgIy5Cx7KPevuCz/pI6B0JCnPQ
Au4OZuSVROCwNkDHF8NlKaoHK15bX+7Fy4xrXPeXOTtKj4SWxSGxvTyRB5w8sEmkNxqohyIaQMW7
ENhU2NOo7vVzqpNQlpAbMP5pstUoqJ4K5527Pr236c6mHu7QpvhufLHj9kziB0LoMZR6u9fN+Zgg
ltFpS84uZ7/5DUP7ZaxJPtH62yr/g3jKbD56MSIGyCaEZ9J16OXK9i8zVMpLJxhjShi0nrpen9pU
P03oLQAQbut82q3v81pRIkvURXxB136qcc2YSrAczCdH5beYmsN3fmeie3KH9GnI5kfMBkhem71w
WNMYhKvmXkCg8hEh4g9jmLOg6kx4JTGjBHQSW9tFSKS+Y64iM2NFGtRr3atnS0MWSWprI7pV0Ax6
yMoe44Llhn8u/yhnAr9SKgOpETU+zVeVVIfFRiF29z7TmFRXvzm3tLYmV/y1OzhD9CZcAjsBsSHk
IeeEkNLLWrjGWcwA2t+bLGdK/5sR07uqK3tvn4mr6SDNcZNjTyJzwZASnQatBAI1uBPNrg619VXy
+XYoYSORAgUr1oTDrNTjAG6196YDk+Ct0XN58WJifCK5+QpuHNWQj1CT6Stnfa+kMxZDwED97+5y
ZZIx5B7TOaWFDVxNqw6JsVwVzduo84+YpKZ5283g8kka62csQTmdGUI1AmkWASksmQr9dA5kNAc2
I5oIxLIXQwqeYG46kQQxj0FHHetSv2MQOy1jCeQv2XdknBpQx8ekOPZGHdow/1DvoTAN89Zkrojs
kDCJJdtJE1+OhVOpAvfyx+cM7nADKX6kqGfn/mMhcUUpwHWK1FVYoT8/+fZ1fQf4aK2X199CGds0
/2XQzwv56KRze9ObBjbJE/pVCBI4wkkXp3RxdnQVCMkG3avG5EC+zJ5T/2eVrEe15LHM7c8sesqQ
MimyI7zBfJ/ukTc9oOz/jGiYc8pqSOsa/J2nnx1ufQC8V9lNL2jJLn5cPijUBY1co7AJdi6OWdbt
16ug0LUr602GReh7dGnVOCa6HHt+RCDPkJojzzoZJbNzXSDW61tQcua1gGvK8owGk9TlMJ68oyRn
MiY4aozkXnIVJvLJBy1I1HN5jQ12vtG8611684huy9rpG4AEg+X5BK2CLtfWtkj8FCUndCeQWFsM
jqtC5QccHnhu7200PjMweTByjSVQvzrNiEiVABoQkdAsAwvHzlqatjENjmWH2/g6Os5u/TI7ekAQ
wdEb2Nawv5AVwjgj3s04MGai2PqOgwLP09LYR5JfYzXuVG+HhD83tnblRLLJLmMUlnNMlwMKmLvs
0VGHspl2EXAQdqDQImMQn9TqEsI9HBYAhrQSvgyfXnizNS/ac2vemKUrFoNVcu7Ov1dNxYyQEV/w
ft0IpzR/nFUJd9e+TLWzm0Ry1uj3JY90BE6zfY8Jsa1rJPwdAfK2d4CHfgdEcjd9AFqR2GckLzLB
teKdE+9w0IU9DSutexqj+zJzGnSa/awte3dpPxsrfmzY9lIJKd+5IPCkg0bAVuyDW4v3ki91zdXk
XXWhcpPmwjEUz6WSAc6pQCEMtTIZAPXfR6QFWaV7cRmMj6VNd4tICy0/+joK1im5ZLwFYsQzDeh/
dAJse29Nxi+OAi9FIr+e5jixBLDMnhnpv6dLfhrWCKff60Xlt+LUIog2yTGZSiiowEHWUA6wrllx
HHWGc5MZ6lVzMCZr93M6tPtnUsGDvLA+2kY/92my14zPKEpI8arCxqGPZ15mLpWKQyIZtyzxv0pH
u3YDEyBZXAu3OrRHPbceHBMHsu0cLI0VZlA7vrE8jD2mNZYdL4J3tIxHrxT7svWP69vU/5PdCi3U
QD0xaBN4DX/ecv6tzoaCzVCO3mIwkGZL53d9kTMhGEUm9nQcNlwrXwOfs3JIgFgqaVATd2ViiaII
4P9ZGoXmCPez/gQfvXNr/0g+xqNpW/dOh9mTqMdUGy4tnkM6ZBDPXSYI9i61bfa4V21BiQHxaErq
AyoZItiw5A06rYRmty7MalCHJD1whuQ9ac8/a7XOL13o+5LuXjU5O1rz4ZCgoYXKzbsxZwOSzQoq
Z3JxGq5glRI+6x77eDyskNEiHXa20s9F793yqjjlpnptGMMRE330TPiHHJUx6bNdk1sd2SiGCbg0
ENsYHXYBAFqVcysYjaNVvHSp2iXd8qcH3y7Gko5M+r5eyXmXrh6b+9IU17HRHl1BrUUIZIZyBdbn
BZbZwa0gtnvuAcXYxoibswlfdGRUpbp9ZZC8mPz2ONdBHij0KMj8c9VUO/TTezpJwfqLbj2kG2l5
INCcEJaFmiQvXuLGYKho33VIdgigTp70902tbpVXnGANHCSsjwh2ehz5xLWzR7fyjrT7HhVXyKgP
aVods7Q8lfH03OQcehrwA6k4Srs4ope9lLCEM4t/CZHNgq+zQFqh82uY0KSai3+YK0amlNz+cunn
+jgT77PtClRbdmv/KczM2qMwqrOGwBn6ZJXzILNKoeWPXi2TbDW/sbrdOYIsFlpLw4C45CQQoan/
//iQ/yt8CEgNeED/B8wNUWap+t/wIXzDv/QQzfFWwg34EAvNo8Wm5/y3/xBuNFf8dxdngGO7Qngg
RiyYI/9h3Gh8aSXO6KZhrUhuz+Br/4HcaKYJAMe2dcGIyKEOsf6fCCLoh8z/QhAhF94xHBg3Yn2Z
wlupOf+Fc8NrSNAw+/QALeJ+uTbv0cyei3lkrYwmpjw+hzQqe5o+uOKDnz/y8/Dz+Z+PCtFyGCrb
088zb/1L/v1j0xoZbQBM/J/fYCdjcxOoH8UAkdVK29ehsbwn5utryF3z+vMgCMjTAZYUOnA0sfyS
hZwfsikrnjzRPgKW3TjA/bnDhInCj4k3CIXfaBjJMHDlk1OSOeNUOa4appFsVlABCVJaJ1Ka7/21
LdJ/K+Hf7MEywrlH7gq37DIwVtxbtca9OsO+gMpnpnmM5T3WjkO2FJcm1u9pRd+ipruhKgjy0yq3
1VgC+8gceN9w8rsO4dzVeRR0FjUETKzJOhZjYT2ZuoUrEy8kAMN6jz2bbTIBKjwbYN6J9QpV3GS7
apL586JPXeBPMxIDzax2cnSxDcubyOmjx5oZXeu6Mq5edMo6z8ckMDOWZ453aKbnNNVY4G2h7VOg
hzU7f+wskNwS1NqxnuN5KHRSPFQCniLVvwqiexgtMLZCi5Owl40SHZmfYHBxe3RBtmdR2ZvuA4F0
Od0sH+8Jq1hu1S7ojh67OC4s5Tnxnl/HSMDLxlGWF84zqR1D4d1EPcKNp7PqDuz6jmjakFh1pHDU
oUyfidfxkYYlpv2qK/yIQ8WLy8evHIQYMQhDSHJQEgBQ2dsxemgMYK/dhLE8Wz0RtC8uJFOJHXaM
ZvAP0N42Vdk3XLbz+1gaj7gbOwKlli0wf1jFjOoXv7lOBvbceRHhaKxphCAqcGHuZ4WWOVJX06/3
ibmxzdzbVDKWOAgzFDJbYrIxG+bmxVrWqdHCGLtjKlAm7/ADd+kswkipv7LPMW2M8RXZ1BnX8rfR
djYdp/4fi0gjK0l2xEB84Xyk+pp3vrbcNKMP09RqN9lHaVXftpO4JKLmH615FU35N8/hmMgRorJE
jgrwANoIPw/SF5eeWWGdUlUiP22oOtKWU6yHH92jLSFMTL+KoFogi1VA+4bP5vjnE4mbBlm98pYm
hI9TbF25mpky55c5m8VlboX+2PbtX22J9FOf//ZBmexcpj04GBFzNQb0C7DipDsbD7AL0yMGbxoW
MfmfLeYqKL7+KS86tP/NQH2K18MY91FZcXzgWu9N67NaeoGU6cXxyRXKsonDfTwcrRWo/fOQxORK
V2n97reYAbzCvc10vTje21bo5lkP1+3XjD3tJBzou90o950sb1WfpaGrS+/NS83PUnruX+2ol8zw
hlEECJTTixXhlYX4jEA54l+1SqziqyzFhpmMKXjfYS4o4FUz3y4IB0EYxaL+Z+RW4Uo3OJxo6jBm
+aWILCTx5TmiOQb6BW+mJ/4wjJ1hMgDZsL0WJcBMeIuDly4z5MaayQ3plTwPZfJKGCaN4REPKDUw
ol3AQWl0KTMGzb5XkoDcVc9pP97qeLxFVvHe2ek3RttfLN+hiOol9Bvuy9aCzxDF1KEV8CRZLI9D
4zzqmMSrlsNBo6fkvzrUfKY2gsCtijcvwpd4TvqRZRw4uhe50VFq/kemC3mZBEc9opeCmnFSaBV+
derRsCILCUoT8ekwwG7o2LHwP02nAYYnvRzQSLmENrCAM3OR9xdVq04/H0UNx2V9KsOyU88J06Jg
QWLMdRw968m7b8x6WNjLE6QHMyDHcl+t3xmD9z5FmA+x+nIAsdeZ6MKTbnEOMZd1aSHVyteHZs6P
S2GN+3RVlTRB7pIX1Qz0czOmFDjuHYpu4gys5ymHi9X21tNSeMhZRbuVos0CvB5bZxiz0HF9Jn4o
SKoIFQSOmtbK1nnKOvTIjXOOWO44iQmDXp3+7gTTExMqI2vx++RMamctJCO4ZGmV1pTtFp9fc0V4
0VZ96nY/74lLICzK2MFZUgHEen5O8SF1+jKW9WS5MWlIOW6zYkGgl2v3gTA2jJX02ERmbo24lhs1
01triBxNHQyj1Kmh8sVfyQb7Ul0rj/zIxTFpuUzRl5fg4XQ9GUwj3ixa6kbAlXDL8/ZBIonHUsEk
PiKrF2Y0zsqGZhF+WVoW8Al8feyDpi1ugnOdI+0/Am3+oKdUva3F+JXs6JGoo0VJpBYkuKeRewfx
TPC8aCga1jmCjpyNeep+jNDkTB78d2vxmq00PjxzeW8mBc9S1895p4cV3U0yqsEZ030a9PEBKsQ+
Mx13Z2jiHLM/tXr1YdJsCxEQtAI3orIJKbYFlm9y8NA+bBaP9XT9iwQ+GNPNsoM2msZG9mtOZh3f
8aDB5CjsD1VDUJd+/1ql8VdphkmHfAnJ5J08FNnGDvIldmTmA+yyM9E5eKqShbEKfQJDKkyO+nT1
8vxNIzICnUF/mAtwWwBMjKJ/dOP9iPkrtHNF40yEJBMaQTHoSPSrrzUndaNl7DEmStFCq9rXqFl2
oN8L0IIbDAUznpVoPxZYQqawN0W/tQTUmB4f7lLHL8aoOVtj4McfuyLbGEVzwyZ0HxSDmBRcWPea
m/4/pfNV5JdxbjJ+3o52QOHT1iMmuUR00gC3COd2urWewyBB6ICF1C8351SFBvTvkAlC8tB0MZIC
gG4OL75UmJJ1iwmdoKlSwmKQ0xdRia+NdN+93ttZxMQMKMkierlDE9M7RJewWiloj9oFrd2YqLgJ
pV/fF//M8XlRCT9AhvmpMOABxKvWlJ0ElLe4OUYQ21gl7c5HoZb9zmHsb9RSX6wk+7DVtJDh4KT7
3FmwsTivuVecjerLJooEv3TiHUyj3AGmwyNMhSptnYbmqNCrRtmnqpAnJXQNUWojS6o0rplqviVF
dc0cWptD1YZ1pzOMExhx7DWxythlNhs+a0hg52z6Y++92n2LhdGkImj06GCkjAU19jIrRY9G0xWx
U2NoTqCnjo1hVP0aXLMCg0tfItPML5pLZ5i2t8Qbm3OE6D8hYGCDajj61WcExw3dwmVd5/faR8cy
dHdha49oPpstmUA0QE0fyD0a84zuQfZimjT0KqH9quNuDl17Ppglwydlav4ua6KXcbZ/Gz4an866
2exNZORc3WJ6rNBzbdsoO41loIG5ZgPF3VckrxA3Z7ArfCZpaf0Tbluxd/QE0vAbBr8qIQiuL7+c
ViVVP/zup2pf6dm1F9aXTvObE4pGwKqzlzmSnqX7i27YZfLzaVj2Vk00lL0ANZ+3kSJ911tCBKfC
CcyxeVxMRquZhHCyU8Z0kzGVWlu5B2eG8oDZ9Qxl/IKZ+axc7VeXnyfjARjofjbrN6eLuNStAmj4
8ORpmKnNwgbZ7oRumbGLF++KlZC0nzMpIqQg4xvFLomW/AqlhfSeJb6jGf1nQnLRWsY+NvC0zQZB
ZxJJEfvxXg7tsVDyZEeMefxHe54bmujkNdagqLDl/pWluR8WZHp4zU8YP589K9shTUafxXCknQj5
yQdaQO5uGGrkIeOARLUq5hAZO221wiCkg9E4kwUBYs19bQbzAztRDpR4/hwQI+OkH3DFcXGl/iNF
2nlozhVEn62fQ+IgrJxJrTh1kdprs/UcORQuDcBeMGebbpbP2GU7GiA0l0GJHWq7/1auccmL1kKq
oiI0hbjlDOoGx4xgNFqPqD1hShTv5DjTJZqzF1aRp2oC2jTMC6WA1lan0rJwaUs7SKkaUAmvfmQK
+wAlEkOIxAstb84PhMA+1EkWB5073lK9RoeWTu1LkWJXIwu8hLphWWc0b0B5zcUJhtkr3hCwzTsT
NWRqT2/zHGNPWvv/wkHiTZHXBa5Kv7UR8Y5RXugNG0RCyuakNW59IlL0kRhu4lw54GgcqE4ugric
E2FPGw4sRUNU5fCPS47mxjP0gipghGdZawbyRJ+ZDnsnFmiCifvIenKtcdjWZfk0GT5HGku7GHSe
Nk3eFKS89khW14c8tTW6N6CVJwXOLQGoH4Aphic2kNrWuK+O4zco36KwVTUaXvjbhCbjNuzMO3Ue
xU9RvhVg+6G2TAdMGxxZvIaAWPRxW52g360LmQAeVn36eYAZ15wU7DBrGaNgXj4tl7faibuwTrPh
VK4PTHP2eTMCndGXv4safi/Mhrc5wk2WL7WfhmJ4THmHRT9ghihfOFPtwLe9mlg9yka/L9jCjl1L
WuVCQgOCrhX6H9HUwo3vobTCmqt/eWwjl640LmOuUw8mTPaLQe500dysvnyd7TaEBLMTufbMFSRC
r0msm6OREW2brNlp4f2dOtrEFK7ettTB/WDZeounsWAwQZz9mProuzOqMx338YYr6qa8dO+NwH8o
ax40jF9Xy7SeBx2/WN9LgPSTC6anjLe6AmTkOYS7klUj+655cAYWxlYngk0g2n/4KseaoKG5vzDr
y8IEvjyeJMgtxCohD5XYOiIyeWqVbjFTF1u2kxQcjFY+WGVbPSAOIzwu1rKDW+KA1rurzYkVCGIX
zilckNZsGRUM2QjtwJz2S/kFp2ylbgpxEKkniVit1bVGDhPFPRixrBgPeYP6I+qJz0bnuo3zPkeM
ds84LwZ285u+/H4oCSMv4tZ6wNdvPvj+MoRmoY+47cSDhru0NWf9SgwTgjwspqXixso7oKptLJH+
Zfj319TWWBgrcMh8hEqrdgsnwy3ZOkGbkvOUM8/dVXbPJHpwji351FT6YGELB/hOw2gk9+ZD1FD6
TR0mlg5O4yM/BnNoNNjHyqUxWiL8OjTdS2TL5Kyc6ZfDmK6P3Ge2b3vvNuNHoWGirIz0dSzG8dHi
zDqDA6EPtEwnCDH/dCyIOFtrbd+7f2UXX00JY21Kmg8M0c3BdGAZMsxHpQHY/ZCbTUCxSY+8Qddp
yz+6EU1HQ8N1ioG/8tN2X7uT3EaaOPj1rK4Z/ECnmsISBe9mifwnc5gMrKQsAuA30oAiEwBAS8T3
cvQyWRKsUW61eeD8lLnXMUHkN1eMTcaO3XhJbm2cJif2CusE8oWsc3ozUym2fYRolLKR+GQOXyS9
s4h2zbGs3w1M95SZxjdmouUkvZmRfMXpx2mmFZ2lPpIBAKOwFWg5Elp9L2beQbBz7GVv46y9COKT
dqAD40PZzgdwHeL085CpUZ6M4ovYyum3q0iJiT1tX9i1czKl196cweTWbdP5PfcqNn257zlaf8Qe
hj+dyADdpxGD8w2iUm7TOV/YE/vXpPar37UONqZrlvoxb1xuVwdTcNFSR+XFfPcE0YgqjwgnfGqJ
ZDQH/8lLxjcHJTnKiWEXIapd0YXDwzxxv4zYTN+GFOyUZLys1zAc7MI5lP3yu1r/zt6NkTi0sLJ7
k2g+Xb8WqLYvU8qtMGiN8ZvmUJVr8XdBfhjJLKO3hTxvQNQd48AZlgn+f/Ibd6pxUYtnc8zszJ3j
1E6wLNO+YMN/ypEf7r2kjsOkV7C9SIfd6zlFV0s6sha0mXIfTM6JD7103YecCXaRhqO0rGvVop4u
dde7oa3Y9diMIHpljb2buU9o+tIuAhLx5OuI1qQLy1UxuKwnD4Kl8rH1Sqq0UvMfMLbdXToGm9Iw
PxNzGjd9+SvFzUJSV/17wXkY9EtpbRGc0xrBpDluohQjPAEmoPciqJroyyMGuKVS14WQ6WuD6wgV
xegHcV/BmTSimmloNl61RaoxMNqkIs0zA1hopeBJ8JGSrFc7wEDg4qTCGIOB1WTLpMIIo0hY27n0
kqs/91kQm2SqS0UWQe9Xt14sTzW/kkMkkUtV0ET/fRhyVx2NdfJsF78tlOUAzZv++vOQsGRS6dQv
Fa4OpQg+TxrRX7P1IXFdZJ6YsAcAmf7z1bUrkhDXp1ZFpiH36nD9efrzAEL1QTdQPakkRk3u/ecP
/PtRVqP4HOPbOJNDZhs49ZuoPuRTXl4Avyz3vLWXezqVNMZaUM3F2C93qxyc29RcGXPrd4s4us2y
BrP/PJ3X0KNy/SZLEUmxVMveNv2HJMfpS2tAajfmT71bzHRYasRzNXQNij1fnaCWPaVjq5F1CuSR
ERuOL612lsAuYyvwsty8V8Ng3GmPBKnJdC3jvjn7kTacqwpLc17FZeCMOcZEg1nj5ufDzuiHczqD
a6pt18RJ7PVnMh9ARCSEg56N489nNKaIWy216y27d38W1fy/Ji39+zmPs6XWOWtoNdmVxcyVPkGO
a+y5OetVgqipFZ2GtRgMU6zbyIoXnEccFKl2LLstaG3h8OI4CV2pnqz6XCiIYD3AbkydPP15yBMg
FrYhJqS5kH2WHq+OKuRx7HTz7meP2TTNT0h4Noa16K/LYLUvmeB07d6irE5h2+biZWj3MnGX19qT
2ctq4tw2xVAgL6vmXTNlU9hkLbt/ET8pSr3XxE2e7brSbrBCitcR0vnG4aR+MsinpRuWok31sLRh
5wsmB2mGiLICpLGQV8/pzVATSGuynA4KtPRPvI7Xzr73Nn0yWl9wfGUi90uSyWNheSCKBhsvSrsq
wNpYrJUc2pQmenQ8o/iw2yQ/DGmEysFdvrTe1p/sqdOfkv7urLiqYU+AWXtL4wiydalf0yQlQK2z
T1CKxBsRyEsyyfdWxOZNrqHMuSCqfiCXZU144mqEbgxkpMQJIlRVPMNwt551JNsduzZa2Pm2ErB2
aPfMgtm6SJS49Hr+1Dc+kjjMXH2yeJw/mk1OhN0mISV9SLSMs0Mudp3pnoDQOiAs5sNSw6Kyuy7M
JGE7iGUOWrWAULG42cbYC6FyEs8tY1riPQSalNKor4Aol7S8UHYhJi9XloZBMLvHJSQIJKMuxrzW
Fi/kO/5acoWf0aGghwuTJHI4TAYR7Kyb8Eg8FqTFmQkXS7a+O7xlDh64qVo4vUr3nzaxX4dBiQ22
jIm2gNfRDKLbTVMoNjJ19fnYEdljNdJXqDDDtrax2xIzEoh8hgAumGgtCnsm1NpfI3jA3PNwCA54
UZp65+F0p4qs1NYeDdJBXUBmyx8TGe9GRw1HTJ954P54zB1TBrafXMFY13sfiQR0JoHSKILlRpLU
8yKhZEhbvpOWdyNjKU+QTnhDNuwxrj7Mmadv5ln7yqFvhRBTzQ2s+7CpxA4AvSTrBdta3dS4mTO1
hSOZh8KKLGioytwXgDxQa7V22OXmEHq59Z0PxVuqVhxgErHO90zD5wQaQYOzCQDYJW6Xd2JSCAUA
69cwMM+JLGfq5bF1kYoIPJqDWlnr6K80/81mBNTYq9iR4J2h7F9GB/x8bWnxQY7kv6Ffc7cYdY8w
B+XnzJ+WcrC2svdm9gF7PFP7o2VcaC6S+HcfKOM4+kR4SKr6a8H8xZXGVPLbtOCkzJr1UDj6dMkb
a0BEQjIinrcQqdRNdRxPB8yb966NVgkstUfVtedC75K3uY+wGE0Re6SwZtgGTBL90Wd1ayP3RLx3
fUabjbUbhytKmAJr/zpejNuc36nIxr1T4WexpEp3qjQ9FAZ0m0afRHZEovuhsm0WPVW/mnaJxj+m
nPv5qm0mT02LxqciMQvnklm9inqUVyal//w8s+wKqSg4lrIReJVFOh+MiBwCK060fTIlO8CH82uT
yOS5Wqkv67Mqku1BoP5kKUk48tbTa1QW8SsF2s+TITKoCVniUbz8/UG8Uyds+9og+SezPxLHQo/4
JXOZnNq6hk7l+zcnKNsImFJFJpQ0UoCvehuUs4FAQDrIFacScAyUmdbNgmpdaJhSaAAkUcV04N/d
BEKAopjcykTxAs1TBes6d10RTIwomXxRxwAWo+vn0eMoKUsmN70Kj32rFlsyJx65TJJzEU0dc7+Y
eaOY00fyBLKwbFrEGetTJqzNrm9pOLldnu+HguTjYv3Cz1cnx15QVnBc/3mKh50TthK3npjPSxeN
lzQZ63i7iCIj9O+BM32+myI3DrAHTCFBix2aj0YhmB8/lZHK0+iCk5eRGB5MA+08sFxqQbSdP583
6qaAsS2sE1lbG0J8nzF/7xKHCaudpU1o2RdYB+497QsSYtV0sBPGdtDzaVRF1UtWI7gWRQ2bKpEf
w9LvHQf8q5owb9pGMl9E9GVi82tsczkNgqVTbxyNpv6E6RvbS37TBBspkhOt9y5pQdu3MyFb5viF
SmbIelKGU0NkK56Hl4GE4K3nYFn61SAonbhZOz+pXknAawOa8hwiW1Qk+tp7lST1XTj+bwUWnW33
RUtC3H8eJDR7nzS83UjhBf64UkeMAUzm2zq7k90W2JywoyabWeFFeZdF+zhnNr0jn16G6vVrZDU9
Ei7k3BglQQoZ22ZMkkvbMWGIRn9Brkked9pPz/GYytc+vxud+dj11UHDS3mihKbYxZni6NLk36gu
ftTiayjNUwkYYjOwuG8dd2w57C0XvUOGFY2RdzVYAOAvGNuuHN1zN2eXwvCnXU+An6wyrJsxqcR+
iGwhC1BMAX3xG9675B+I/i8UL4PpTYy8iyasqV4eEnO8LtaBIfbON6I3bvpfcc4nxp7Jp/RLWrym
3Gq0IGsI23OOxNqYX5EklFsXXjnusz/GQFFGXEY2PDmufoNPx3U77QYuLI5LdEfGBuPbsKcWzIju
YKINNwoF71ah1dtn9UWOpbdzsu6F4/UtbenseMYbppd017vTm2vMvzojc/b8pfmm7ODXlwKEoJaQ
f4ie0vRm7xs0ziOb5EgdBrIxjhnurzCsvmDUDaOE/3TtqBortDX/RpO5YI7XfqMwsT+yGjuV02vp
YchwUAwDo9GxQwLe2U++qT4Flkl2NYx+nauHVLMfVkJoA5gL+k15ucKk4PvMeJYj0gE3Fcs6mJk8
HAZNC9Sif5dL9y1LpwsHvadRnkERi10o6XrWArUCZuegM0zM+CIW9VsvbTi87jIjQoErJMdiZ8MV
M6T15JfLhzZkWbBk7olkhx1CiM+idstt64LCNwz3bve1FtZT8Wc2mTWNghcw4W/qpfkhCrIe1Ygs
LU3XoaYwvymucyzBv4xqZAg4YpBP0YrmHggqpCWkD24BMXzCciub6NNdZeZz5qI2nvG6sqYJbI62
TQO06RyasSa1L6EmtLPpaEnniBJu11gN749iJSQvgM0YS9v0QIuIqOMUc1jiwIsCOWwud0cDBaay
BfL5+GcxuBkjaCd5TP41ZWO29XvvnU7UIU+OStLXU/o0XTNEmlae3zXLJ/WB5DMCXI9FnvzTxDas
x+zbEPYpjUpU2+yx2NG3CVwHNiJEaiYHF+N96Q2Lhav/JkfkMY3a58qCgrX06TFfm78NtHfS34k5
X+GvgGKgEc62/wi1FbBcxmHdagoAsCaya5vE0Xyy8Rzr3zo93gBd1LOcmQ8lDJp6H8ly+V6X7Xuu
Rx89l1TEX1brZGp0QIZcf/o0ckYCPk0wpWyfnQr1UP2eqNUfsxnlt2WLIhSKXhXp1fF5GhIuC+1i
JtHdA9qD7Fl+gAdwA6ZR+ox+Zn0BS4PZvn0s3ZzNqhGKMrN71ov6ZiFVmOi7MpziOE0H2IW23DuY
Aqiiabc5+0SUT6J2qy2toQen3BgHr9d2U8uc1s9fCa6EM4DIQijrH2n1tzYpHrkNYWRIStMcOi41
ZVAAEeM2SY9xo92gB8Unofa95UE6WHIqYqwbORJvRdkBXu7qce6u0lXilHyKLk8Cv03v1dTnYRSL
X1P/bFZVEiSCQFaLzVp1UPLthmpUMf5KKtKMDcYQVvfalqzqRSyR1Xou+hAb7ONATukAs4OW3wp+
eYOdmnKChD9ui4i1vuDa7kxOPjFvc3y1Ky7aDozldqJoWzx5IEDiF3N8E3If0g9K0jH7u2poBkZX
O1mhR9RpoYuo2DWVFzYWJ1tyGcrogJXns5ZvCYPzUCwolId8rCljnaAoVz/uNF5mgm1eM3oU/XiG
rw/SPhIVyhDzbwGsk3YbJ1xoBr02t0jDlx3kJIOB59aeq2fwuniOnIaTXA0BV7MhtCL3Z0LHMvY/
mDqT5TiVdos+ERGQQALT6jup1JTaCSHZFj0kTdI9/V3onsE/UdjHOrZUojK/Zu+1H1EfQG6u6uQs
4+TcsftfTZ00tj6aiNhiGgobG7HTSPK37u2tV4OLQbq3NhAAoP71AXCOyboAnbz1yD1eTWpKtwP1
4SphUm8WUXiucjwzOTFWrssECP2WJJD4jn3ql+lyNBGqehNQ6jt/SIkUaAZ7g3kN84JJddMtk/DC
PQ+WI0DDcGnkvsjOMWfCfqwsFyV7epfSLy2Sbk6czIsOtoU/w62tk1F1uPMNRMuLCltU01dH+i/1
0YGqn8gnvOjAzuYjWaINKcT86wGjPuY7o3dqJumdoICva9NiH5f/hEamLxVpIEtDL0NYWXUAD09P
Rxbu8T6v8vWQ5h2eDNKv4OLscO4+WeYcntyKoSFsb5fsUIzrq1KnoAZy40TIh3H6/dXvB2jquGpF
YrJbs+BEmzGRVGXL9lEtH35xEIPL5DzqYEK4lSIBZfkDk6numr068G3jktqcTDnpMIEt2K0HhXF2
/H+2J+CAjnm8nUPIrrN8LCEwMsh3uw17dPtkGkZ6ClFm2XV4QnT13wd/ZrXUQGRFuKBZ2nMsbYk8
IH4ZaMFCaLbb02zo9uT7TXNonWABb5RQ1/nAWP6/XxmtXWAAbtdknu2KooaT10Dum5aN0bB8+P3V
L/gkdIqJq1B8p3UuT+w7XJZZGOtN82CZ8Goi30GlLOJzu3z4/dXQzsUhZF00AgI7i6hKwEs4xt5Q
0zE0WqLmwZw2A3FmI4ueXglgXcF7TGILOV/RzMeSBF9AHNlbL0g863KmjenvHw+9L86unYMOIInt
ILS8pFZt/c+HSs7GOXHOWG4hbnEo7TBXjovDkg+Ecvz3q+W3SXOR/JBO9MFM1X4/w+dkOxMdmu2z
yn/+/U8Z1BsoaOffP0ID879/w+9/IyxIgATrLMpHpGWhnMerbqiAeiMNTxzWikw4IqKtumPvFTT6
AVhGvXHzDqlG7SCnM1v7225nXrMsgyCBPcQduNUNO/qx2vY9z2PjfRxcFEFzK5+UTyjwqOR0N9R6
ZaomBb49lpgSIkxyxuBuuTCMp55iek22aP7ByufVmWElBEI5F80O0VDvcrTlZlAeaq9lZfr74XeD
ykoeKNFXl/nU/X2jukMRZpgWECjeoUKYxxUtRHfnG0F7p5tpr0XbnX7/NG1I15Y5gR5jC0fn9zMw
/pqryGhjtlsDuXV+/WlI0E2QLl0dl3e9V8ZYuDuPbwT6tZ7Nky+ad18gG/CCArkEO/S7WFTtilEU
Zb700SQUgFYy9R07lU8rj50iyJOFuZ8+jGFYbSLp7trWHneOb714vkS7hwICJ3t+yDKECUpSrBgJ
awox1MExGtRrDaUewU6FfCaJ5Tl1INeTgIcsJfENtnabyLD3OWz+ucKL6XIxeEnrbq3FPii8B+ZB
NqVDFFa4rd1uoaRH95gKDkraP5HGHZtoy8B+FH35jEfd0Hi0yUBZ5xMVHvujY5bjhqMxTet03BdT
OW9md3wXDvPB0g/PTBH3mmkk2uzo4MdQ/NC2cH3BRZCpRnmjmHc4OawS5sCQnlZBULMnIRXGFPOf
DpbmxmkFFAzd3VFTTWv4yD3orHmhZhC83CtO5kK0jJXV52jZYuuN7ApG52cm5g2RzUuqC1x7Adwi
bq+nLpuvZmGdZb9F4U/TZQesYwBWcsc8GSFvrfCFic33wkgmIfuzrDQToZiExdSqlpNa/OAnxcox
bpBHJesGtP86bx/jaDh2Nfl1UqNpbsZrYYENSw3yQEqxxl0yEGwOhyf9S1TE2lo01SHAsfU4mldS
rLBQdXS/mKgoM/puaxbpXyeGJNk2df/s1beQKLtxsk8ObDKYNS3zIfax1mIhBQKwfAN8Be46MXmt
skhci5TneMClkqOCBIR8GgJGzX62n6V95fHgO3eyWxGY19YcnpqS25f0cHZRtnHMkbGtGlG/VSPW
q6VqzC34zKNrM6zWYG6gRjVIODt6ahRIVOas6c/x6Gy9fL5ORfKBas32ossc4wYpg/lfVQNwSwsI
YrZlU7VXAngeSP2E2VmNJ/hUceaZrUVUdwp7qvcfHFZ6nMlE9on66qjqXrZ4N0tYJXbJyrhqce/P
mDYGeQ8UwGks76Ai8W34zY077Q5Bc0A6cV3qI6U3bjNT3MV1+k/p+aWhRtnAPbxPrXElzZmgBii6
VNDH2moe84QJXx7X94VHInxc+IdasZ2U7bp366MjjR78fnSLnD/trMh08RqkbuE/1ZjfldWNq8CZ
nhhnwsyC58h5BiNP2ie665wWQ+urY9XXtuwueTYzODJ93C20dMOwLj0sKtKnlmXpBJjKApTIs3tP
BCbBCotGGtJBNCHYiQEy99bLHHdHVfkd9BbEoQzlnA49aVGjuCToDWM0OR1DCpMheqCtIzODALJh
hIutPxI4JGfDzx/AHm5hFHpo1wcaS7k1FMCNOR+2Rs3ogbEU3fNwwkBs/I3nP5lVfOQMahE0eR/V
bBNCBuUnQaaCQf1oMi+LUn7SMDaanXrLMkLYHeSZumcFEKXJj8KG6ANzFzNJ8OhGQRSSanrUYn6f
4mprT/lLZsVXO0MPbVsI6aH73tDr5VuD0JVDwhAMMuZNud2iroQsw2lAnJyJx6v0ApRf0SGbLOua
tCmAPlLLuKPzmwYxVlCDs3qpvpKqhRxObhWpJpmObl05MgRqgbSheQHZDfxsZZnOlxrd78GublSi
zWaa2u/OFR/ws69VjTm9zg82qN5VlJ77qAekiMNztJhXsnTJywUJNlmfSdFsvK5/DUF8sysFN94x
7iVAKeU6R2LOzKcdngaVXrtIkVXzlwOn3TUpY3KMF29Ni0w2Nc68OoSwcHV6ZVBuupoUUvT2CAmq
15jmBAqlta05oOYkcY4s4z7B+eGlG4tT07KWeBsEw71CAgilNiZRSWJQlNVeuuU9TT0QzEWhUjBB
m8ZnhjYbbeKQiNU3onJjrx35Ji3/YoYdSWCEGJWElTI8OLdCP0YjKKcuDC/znH2E1r+stEm5XYh+
uGr2SWtTRCxaNSzeSUx/Wko8zY1Prcnyv2YIrY1D4YwnX8U0w6n7IGRf0lpFd15aok3KEBJgBsEB
7P5gp2jW4zCOKyNJ1D2+AtZbI9wWTz8hRP0Hoor8JPDPnZye+uWHGvfDV9+6glkqUGMaWsqqjtMz
5QK2GOEyFXfuVPkMVQ9kkPtu2to8tLn36BntQ10V5HMQhYHxUK4zp/o0TLDccZkyXACUgCooeWmY
23EnV9X6HvHHxa3wpQvFUWwt0rVNlI7utS+YgbJRnUKB6D2wzrhCZySrc7QOcW0ukyu5zaUXYsoN
AewFhJr2SpNyMnFuRRCcahmizgk3Zd6/VVPO4nOs3yaPAtyiOKPrLKHVqapyNmw5+XpseOPdkh3L
6zQQezkdo5KRROh67xw5fE64Hv3kTwyPP/PYmtRDedM8CavE7yiYpx90bFT0lS+oYPuUrxM2E+94
lPSRT2JLTMFtlOk1Y3oo/PA5CzsK3zR5QHZCEmQkjI0suXXMdrzLymsKQnwbJqvW7H7MtHubYS5M
lQrIgaGEBJpK2XqZRn2QehJU8uVbyr5BlOlnLRF6GOpVOOYBmPm8y6v+TRblCxt5tu2MOyilUZnI
U+TzjTf0uybTkyFV7jrzxr3NaoLkpJ1TXZShN7iUxx02dwiLoXkven+f+l58IyzJjkz4SS7cguIh
FNwKeayqO0e8y3qKT2MxX8Ho/3Vtn31Sy+JYeANXHip4o/GAYxIdI+2pgyFLB55YzKsXBzGLOSCT
kLKkZ3d7g5CCDFu0Hw3ken0H0MYaWrmEbfg+weHM8WxeTcB460ga3sGx+p3p5ld8Gnv0Zwbpr3ql
DLTcUkdEZHCyZjnnh+HSoWY9zlam92yU5x65s/okiu5oeuQfBZELTpBSdVUhC+WZ02QlrIt9ZDbm
Zaj5uhqGNpNLwkcH7yA15LabVHjW2T9NFtVZOfHLrEwCbAkMRGln/EjvOk01UpWZXD+gRjuFcA8N
IEXiQBIADx0rvbbedZn7VqAbr+MKZxkhfIXXgL6ChB10UGmtHvP7NHC9dGZ/TgKSDgxXfRtsRLZN
j8zURI4ZSrr8GLTUCoE5lJdRNvtJfbIEPLs5W1LDJownRfM/wXgNvQHX+ELiWIXKfDKkubOi7JpW
FaLS3r4Gld1sot5dWWX6Z15eC+Fih5/i/hC8tTXmZFcDsmUkWM6sHMXwJqTFakDoSxt0CXUcqR/a
aB6miqzsiNc9ddVfqD68S+T45Mbi1AYsSic2NySE5tkuYcXUt/Ebx6QBF9N/7jF8Z27+Q7a1WHcn
wwjc1aizD7qst4w4br/yv1GUX800ZQ8rRyjuTXEDfvczqTndBMZ4bUUMrAU6c5MA4S6bWqH29jbW
HA+IjaJr76qjhYz4yOWKOT1Q3l2uR6bUAX7VhsSZMSjJW23/CoJyNkPXw1cd5ucGa5ecM59OjnI+
iW7I+ggmmWHW6LvO7hBLp0QMNMK5zHWNAdrzcA/CMHSXYZQ/8wQU3a4I9Y8XGzypMceCB7K0t6CN
CfzGVUm+Qid5NhBYQNlDW+BBIzec2qKymXe8aFghp/iZi9tn8IFFp7r10YTY1ivvI9uDsMrsrSvV
l/LVE+sVpOdqeGTujKw/cN9dD8I9rma2/xFUbRtCY52HkHOYcyY5sEij8ekDujDeTujn2SoCc6zB
9rWBFdEO8RNRw8DcsiOxxymIOxkqkhZ86LJBW3LaiGnvFNgfEPZvCBPMX61q+EqbjPyhiaQ79A4h
LZ31bFGoYaj5nAiDASjPJIjyvsOFxmQMfOdACA2Lu09KGJoCwQ1QZYjWdaEuKvAuQVTfN32FMC7M
P0uF3LIdrUvlHWcR7UxnAAVDlMKqFP5LH0o4MR7VHdDFg1dAQqeKxteTbAmL8IAubxrJbWLUmnzG
2E3gnhlv8UDF2MhaHJWrd7E5nFH35vfoD9fJ1C/jwAEtQTDO+O1mQkS07+0FbSADtr8VZN0UZOeh
d1EgQ3PkH8Kqn2QspXpCFzeFJrXAM8z4JD1+pkuIbGK5LyWGETVsAP3863xdE5HoR7uq4eGvg6ty
qsfcMaF6pPkNfmJHMEVDmgZvKhpUcj9bs90LC0mZ0B1Q15S8kim59rF7tqMJN73GcI9p4K7kvYYP
iX8yTM1da9GXEEx+SiI7+vbYD+hgrNdu5W9nn+DE1rEfgGtm6Ez677liCAJmuFtXhsZkpYkJRdvG
NB2FkUuEIumWEQNX8jiJQvxmy1vv8oTN0mRCbrTNfWbEf1OOUOys87MIkoCWe9FHI3nl+pwERrgg
5x/fBFaVIEEALkJ29SkG/7sB0XBNvDHd8+jdhaXx07XwMhaFkTGicumICQJCx8lq8ZykQ32Zff1N
ph5vxbkef/MH08xg72HENnZHazN6BuvGlkfLlnXGdjXZNC2XdufGN3ckrg+EMNXPPDNGab9p9ABp
VsCipc8MD0naCsUqZsxIoa0Oo0NHwj0AYTazMYpdKn8kdR5mwdkpjBOQr5/SdB68Zv5WDpkPiPyT
9YwuzmEiRfQG6BryGm7YAlOYyLl+npLhtffqhdaL9lHFecCDgngfrxz/Y8GSSy7xyahd3JmmvSSJ
M52CcznwLZKIeRtRRK6qUCQIjToYMwvFyuRrCiz9hKsAf7QXvYbhkmM3OmTSxc5auj44DdPfNeHI
cTMtBr/G/JBDk++A+D96Uh6MkXmKAbBBTgztY0t82jL78BmKoRfYhZ39J1/gsjTn+8kVhHMSpTJA
NazG8iuDqlGy83DwLSF1IowoxP3yjz+XOyeg3zAzT+yzDkoSjh5MLyFDZBU1hwTPDEYpkwCbNDjr
XNq7YLLvbdCBWRxGf9ADHfsJ4rtDZFI6MSetJXu/KINTj3oOV1j7rXKg/PUQ0EBgiTn7PpSJsFR6
1wUG5Q+iJxxwicUJwx7NlmRJOekUX6kQMcLCOsjGW+Ol9hmy4RLrCzROw6OROlxsMVzowVg557CT
t2RAkEVm4SOpHrSyc8UE3gCWD+Fy7I54NprHFHTuPAzefZci3M+cudgRO8auJqar6hXYF2a02XbE
d888xTibAjF+ZwTkltXfxF4eMjuTSFv9TVIM3L2Wd4aGW+2aCill2fk/pIe0+6CDs+l90MLhPI7Q
bmaZBs/GmtOom2SXY+LYEOIT7zA4vDOMxUMYsPan1NpppiRbX1KCDp4/bn0Qyesg52tt3ShHgniX
FARjFE17sEPr0UZNRiZvrzdR8p0Evn1uEmaMNgu1Lhcrk3yYtY2nCJXABB9rrk85CIAV208CF+P2
hDjTo57jbxx+MYJ2ggmI1q/CdbUJuYA2PCur2UxATzomeBHQZBmPymuSUZlNC36QrocmV+QHpk2H
cUl4DEsxwOjC0hqhpnQd+qcuz5HO2vFOM1dFHPIn97puk0RwleIZHUkhcCnZPVP3tBHlXqR4MGfG
3HqY30XnPgkzZwtX5vehU+9TRnXrvI/SDYbU9hgH6dkNOPjrCqecrUcFosU8OIZD4SnZlMfSGE9t
Op3x+Mdwk+rDrH1xCMvY3fCqMnU1mmAzOGTZ+sGCWdWAo904OztonVEsUhH40R0x2kCg+rEijCz1
Tw3cHUtfUtA1SPZrLEuEepuhK4/OVDcrs3ExVSlOx7KbQezBTxQ9LXTmkbM54Npv0/JaoVBv8BAf
HL9Dg5t5D/TNgKn6m9+43qNbZyfDZV2fQGvPx/K9MxiWDxkdNXtH2POpMiGjgypIW0hno3Gaey/b
gQdYm53AeCOTSxkg6dKaHadJ/K8za7pTHoO1N2NomUZCifkh/6nT6VX2w5Lqwc+wdFfSqdmwRNNj
blp6m6leb6UBbkfmpDmR57adPYjPedZ/4IsnjPhok3ayr/unJieUdWxZMpJQQGnckZrOoMjFV2x/
8yV+2CRtDQ4+JLN/RNnw6ffRR+nO5qaQB7pc22BSWzf6J6xo/Dj+EBolZA3IbAvPXT6HTdbdTJfy
KJCV3EuDJMBS3SWVcDa6MT8bmPc7t+zj9QA0YT+64UejTH4eVvRpLbyJ0YU04KmZGN2EK1KDBuSN
SVHskztPMuWx71/lCMu19BH7VfbecuG2s7bEI9A7DGHhBHYdQ276YJrxGi+i4kns+0Vk16THAsna
qkmqHcJ2xms1s9QysvCkBogXopVV+N0qKvF5xCEth7AHe2cX4VvMbc+Pwqi28H2frJqdQ7F4ypHi
c0PdggBJJr6mccsEOt8l8CqZ2DLN815HuznUYzbxWJbm1ujdA6XnuDYdphEdfIQ6Qlc0Y1tZq859
A+aHxzvzio1XpgfLRVjfR21CliIRDyapKGRApReg4EFoHQhKLi/kQqOnzt8HZ1aX1mtRBte8TR1O
bdNJuHuC914KwucyLLWDSbJHIwlpQI2GEq4ujm1e7bU5VnejOk2KCrlv7WgfNMW8HWqYST6XOyNj
QBB58o2IL8OvMs/HoZY3t+nf/CJ/b4rW4MZg+jgGvrPxMNNbeQH5WSi49wz4Etd1yaNC3aTVACaz
1GdyxUxS8YR/tir/MxocWm8W0FuHg7msNkZIALbPHnSZ1FMBKTSQZti+phpYVnDgUWnumXLD+GgP
VSHOuOsi5G31s6RgObBvaZiIVuLMmgcJbIqZW6HtXKmii2E1pl9k/VEYhIuq1qWaDRhXAAfWEYy6
cniPCvFTVEmFWjQkFd3169VkMg/pTK+HmGZmR0eTK8EO/U3nlnHoFQPiODOhpymyRmS57TPPhSRB
0VikJqyIKuix0k0phPDpoWjCy4Sh4uYN4suMBXWdg/bQFYSnej3OtcW3gzu+N+cfu42YRWCYY/Kj
Hi3hx0exTmdQIx5O6Tj4Y8SILYTFseuWE/hkSlztNp8pcv4Luhin967jYMpzMh79adiA42DAVWQ3
pDvZEzt5cy+8+CGLE7ASRYi0xZxAPi4nNMXAnT1O8Zb2PtwpSvTQFLy7UgQ5uI5CTTgoQN30jji9
b2kD7vB0ZR5700U4hsI4FhRcTlXjtLckAefGU0adxKycp2p02nnv2/ZfoBd/mwDZaT1xX0Nk9k82
QUjAYS5B6zv7uQZJYLchtaqj7sYig/ecNCmCgnRDF0vZ1I8X/wFgVnEhWg+XwdCbe893vxLy9cyI
MNOgBzyPMWhm4hvptREn4shRGnrHqZMt6ARmIWMnNar9cE9v6XvzYjIgPSS3IBc0jXiVOROqkAXr
qqv1V2TiokiUu4u776jGgz7G7VE6zc0oO7I64+QrKo2jp/uQiUZym0dxK5x/ppQnpx//kG4S7RQF
FTUqA/WGeN0gCyB9Z+sm99H6BLrkkgjPxSxPceFgD66+09B7aStxbMR0q2r/cex/oD40zDMQkBbV
NaQLxrSwAHo51d0w30y09jxyFfa+YO1UGHfGfHzXaXXf5UgHzKhhO6CEwxar8baFbB87rIpDy7Qd
0fAng2J32fynRkKSDFSLjFbioDRldx9M59FynqNkSYrVRJEPYbwjUJNvl8iZgpTz0ckPemZNG0A5
YIjGVqGB1ocLdSUVs5+hiMGN85oSosMq3rd+oq4IV5jroUIK/VSET1bB1YRQmrxtu6VMCVo2hAbR
vHN2RNnCzmxiOFREaXbvjIw0mQh3DuxXgb9ypR0O5hKoysr+DlukTknG7CxMsu/YnogmzzmY+NHW
Y/kY1gJHoukaK44yg2uRvKXe6y5z1SBrjqW95j3wZ7aMW2SXJSlEQH4SorwmY0CyCpVFeTRtblJi
mJKnwbPJBWdqazhgrPO4uwx9/8Kn9YDQLrXTkSDRzBUBQPvZJU5z9tpdWrp/cplv/DklzBYzH8m4
DjZTkj5tOMC7as7HFck+5aoF9ov296dtogvlJn1LMf/NqG9XUBBpYFLiz62ufkr54nbGKE5ZRjCU
1TGhdM2WuVgGlCjPKZDt4LXIffNkRupz0WLyEwQPaLJeMKcvZ0kDGEtyBXIShWCZeR92QK648ge0
wETV4dWNd3mTEssFp6WhqkRgNORH5hjROjPoH5BRohlsor8EE0e4M2bia7unAOWDzjlf/ILIXE62
fq1NNNNWHvFOYYX72KbeW0ZLuDIKmGlsddHwHKraikFFrv0o/uO14jz61fckdLMi+523Ji9T0ZK5
283/BBI+tEXN1sjpln06J16UZ7ZCQBEatcad5LL0H/le8RPHsfdvYMo78souIRXUw6ROE0MD64kX
jAJ2Nw0SpU8nGcOU7EeimiG7szNI+WEMXkz7ZI78ddXy9Vbp/IAmi1S5cQ22CCOFEmyRkxgtsY2K
XTL/yNZZJ3lgHMHGL2ZcAwVh9mbSzYuvonlv3OJz7OPHymYK3ntRS8pH+q1zMpP9kZXKFGZqPxgR
sc12R4ZK/h5GDSv/MnH2Xf6c9USyejCyDqUVHEBFAIYNvTW8lhLBrf3hKx9hBvd/ZPv/slBX0My9
r9SFdRWUBK33pNw1PnCXrE4OrbLf8zi8a/KW9zlhZHXOoA+SHbHG7mvfvvoRrxFeHx+TUYOIH9xk
GLyko+UeRlwVe0lW0Vzrv22Ufc6TAL4SE5xVmp+SrSZQq3Y9G5wl1PMgj9mHF3byBv6BHQIbmLDI
Aj4XGoxyz4jVOyQ/5nvVv7sjbhcIRuemtup1SxrsQJxmhsM24qRAPFuyarQC0vIq70tX4rmex69Y
FJe04e3oGgzf7D7aEZzinNLsDRgN5Pj6nbwGIoh7VITOgBopfkqBAhUdi1PPyx4qRa4t3JuHrB1s
tIohCc1FQovfdQdRZyQqTWrrcBsiw3ARumsqzKD8CeuwOs6199pSonF27Sc79k4e49w0yf50/bJG
oKLbml7x0ZOCS5ayIHELsGJ7z2b/Y1bd/VjaIXlU7m5exFtebHc45nFf1xJFJ5NLbF7OzoIiaGfU
Vjbs2jxdHj3Gz4SL8iCWb+i0n/myjn7bPCTsq/K+QKCGvhn2T7shmuSOd9K3CZ8ChatH4UIv6XTW
KY/nj7DnXWnLlAx7M27wGCj8hz3E3Gr81zbvM3uriJ/GyvaTeNeq6d2V+W3R6s6Bezf67bSWSf49
4LtZO8VNIX2w7DQ8uH7BJWOTqsKhTFQo6e1eiokXvRnLsh8pONnyktXnwvfQUfk4zMgaoFdVR3KY
hJ/357hgSo9WlxBwlSO/cF7bGNRDawaviTbCaz6+KK/gWaaXEkW2LP4M+JT+3nF4ZDnzd0R2pUy2
2nvfCPmrmnIX19pYO9QTm762X3WoEXd2NoVLjZpvJPeMNyEv8pRy1KCIj/SIZJLxhhvfuYFb32dw
NJCGeuvYwiFbORYz1aT1Vwr53jp36nDfe7jiZdg1CCnm5zkOv/CoZLsmyIlR5E+MnDLS7E6YuyoG
deOPaSn21ODCtllsH5Oh2AUdCZGGClOWA5QBo4ndw5HIdoCXBSI95ml4IbLA21tx/NZbUFcmLHjL
uUAyGlz1xsjfERd4TKdr6uFYcXT5zNll3YKuXqgOBRPm1eSBgukEyd+8MTcF00wZoMywSVEq3X5D
2r3F+Y2UleZoec0YvgZvgY7keoJhPpS6Yicfr6HOilPdCiIBmheR6w2bBcWArDHPvBvgH3lfTkeY
REOE+ra9drqhYI4IinHtjwlu2Vr4xyoLhifZBvelYSe8sX1Mz13yI4r5R84FgaENF3goxMEV/XPF
uRUm4yIQpTiZeil3ubdMFjy0eq4PS6eHgw8fbb18q6PZ+Vwx6XdvaAf277QxDDmsKjG126iaH2Zm
MBsYqRGVH7QZOhld5Sd/aJItXBzfAMiiwvvBR1RdMbeO0IgxI/WD9WgbL07loTeTiu2q2EhAFCsV
opbmaeQ6scR96aKWASbeMRuWZCJM+witmI1bYOt4DiuQqb66lvHpTayv5ppuFD+eubaAUfIjQzyV
1ji40fjY55iAmkAFXNUodVc9A9lVTRsKgcY5jmgIWn8qUZjFxOY5MaI0MeKRnWq6QMk3aAvyiyNN
pHQjACrbJYSlChXtzkA5a5XUDX2q5k0CY+OaACAifv3eWGiTsEGGTR6hK2/AI9yLNvDRE5PRy6mC
5Fh3hLMv09gGEVPlCKIygPEV/sWd0GvVIYXOb+WSXy1Ne6ThQ0EsQZzksgFtdTdvS7SohwSRJo4F
g31i1t6LOr5pFRvHFAOupqXtKTUJctwhhoiPBFYBXrFhqtgjispGvXMtcG7DOzbT+8yyWQs4wauq
9GugAStX8IUwcF/yClZTmCYvoyqZUE/OYaGU1+01qcBixMjaYyVeHd+/ML8oOILuSptSP+rNg47Z
NRmapCME0nSdGM9YCO0EGOpsES4nhstR25q7UaAfkLQixOO9O4ElN6q0n8i2AI0jxIVIow/t9n9C
EjK2sEouWRi/VHnmAusYXquUkUrm8s5E6fAVp/pxbhFvO1qtex7/DCb8JjOWlOBKvlYUKlsMGa9G
nF0iPJ7rLK/e08VYaYkTZ9WjMNhITcK6a2Vb7mRRPLfExeJWSPtiXzQlVGEUQNHYQ6yPlzFI/Kc0
pqsVTu1hxjrT995TReO6hT9/LmVxzarhu8WGrruQUYPwtkFGMmuiGP/ygKSIDLqLP3NyIAe+Gl8w
PHjL2Ih8TMe6y4qvxeqXDf2jpcxnuyKBKbAVy8sUcnYnkwNThPvYNeNNRUBmyARaygJS9nBkjc/n
JO54CUR2r9vmZIsD4Zo/Qw01iTcTNB4pHnMkKkurQu4ke1tWXP3eZyq3aubuPiwbeEDJm2OS+jl0
9yb4t9r4V3kjgBVn9vlRHgYwXgKFI1VfRf9sjS9yMu7sBmMmFB1b8R2hZonZ04Ut07mprteJvySQ
jM4ucurHigScZaElC+rxHF0yFR1MmgFVwwzrZFsY5rnsYWc6Tv84p8T4KetRBZJgeIzMugluAQ0M
CEV5m3wK3riH3InI7tGquo+pMFiIKiYo/RQmHwXK4bUJABPFtRSvqjYoJof0mM6kXteznrbEDW9x
nz0kbYYXzK7azzYr2V3E48I9nE8TySYBA1k0FBW75SxlzWr5337i10c9WcFjb7bYxET20TaQ10cn
Q4+8fKpbmxtL4AYqhI4IH+LRxqEdb1VrQeE0ZPvsNON9rxnmIOw79IDSziam/OcgiQh4n5z30Ncv
5ug+T4I0IWG2h6hLMBuOkYIYYR/i3vVvNTKoS1IEGtFEdxqU0misoCYR4VTeW500n7w0eeYzhw9P
w2wLOyWII3YbzMiq/PCt7xRHJEFVlXGSONU3g7WUYCXNeGI13Rml1D4vYvnEiPNBD3b5ociE2KXg
S/Ys9qoPmpSNdIiCqYPkvY5F/IjiGqF34L0IplfcKIJCySMnY2ATBLSl+EgmESz3jjp7VZC9mYw4
puVftXTiHERF+x/X6mI3bvAkWDaxO8QzbE0MJ204Q4whvyIW5qLVgnLA5a4iPuslHr1gHZvVsfHQ
hOHAjF+4fZIDCcBq8/+/nbsl+wYJ1e9viRMN7jI7+OhYbpxGLyvWqddYD7PjnfLMbzCcGtOTzdng
+BXWFACee7Ad3cZs35LUhoEV49QJeBupKPNegtxNn1XCTqKpyzsig36WoIee4MDS+D/2zmM5cmXL
sr/y7I4bz9zhkIM7Ca0YjAjK5AQWZDKhtcbX10K+2/1ul7WVVc9rwrSkCIEAHMfP2XvtWTcd02Tr
JfW+8jzoujHG+Hm+p2BKsHesZltAtAJUN9i12tKY+mFum5JwY81HmpFTTYCNkwuhBQdDayHgJ3Pl
6yU/UgoJACjLuquyWyZ3elA5j371A4OkN7fPn6Z4fPCTIAGbh0K8p4GYixZ5mv1VGjnOHAsnZDmu
ETWjcEjR//au/BoQWutzApk7HughvegN+tjWSr4tOXxoQ3z2go5uM0pPMA/sFGTHFLzfNNBOF6Ue
uCu0DXdRjqj2bEW1oK56ar0FZd5tY7xJkKSwLdn+/D7EZ2NNJyfSLn6nfWkkMG4ynTaLat9EMP3K
beO1j9EDya5880T+Kw6LXTuKFznG3TK21DtxQZh9EHk2mmEwSRsApCEDd1uaOkVXeQvgIPuCqNlW
K8clRr6+JFkbHkC5qIz4rkl6hFTGQUhEihricq2X5R7B2jtE/q/M9TYU0gtp1tbCcaxqLREr0wGo
l4kYyJ5W8tCaBLPDBAGNE8HWQIbcVii9NcyTBC5MTfbTFTasTYMYJRftf44EQ+f1erpzqprwq2Dm
ppH/qjNF5J6V7ekKwm8TzN6VdU0Yyi7jCXW0GkJ65gBzQloW6FMliKnUIBLIta8O8WnLyfuaXIvt
BW6YJCAkJod2X9nkCPcQe+FU+eWjCj6kQ2dbOAyDBgrshd0Dp6ew0S1qYy1OPwzfwLuYmhk0625l
p/hJcwVmsKUzjwxa2xsGfFbtoZhb4rPKQkLl6Wt7ifuBBONJLfykFOwFfAcLPi5XA45yM9yZaBGL
J92DttNRK8P/orWZZysOPMd27PdpXZ0ywIURzh3wG+2lTuRSUQC13oXBCBFiYtEXaiUq4lWa3FN4
yYPrFAOSm7RvUXfcO4hmafMv37HA6iHmb+K9PjaUY7NcfLRoIlXX3qWixMr1WAZY99itPLm69oGX
eTeA7u1ppfSoblyH9yCV2Li1f83H6LlM60eDHgaEoecwkA8hHmvSAohQ8FLjef5kDYUGV5nJc0c0
9GLOyMPtQI8YbQNs8GVtstLRICJkSt/TP3vrXOtsug7CluxHghCK5C1xC4Nyb6UDNnr3bJgZ+J3o
2YA0rJf2U1r7j05t3RGnP3n2tSi5G9HMFYQyjBNKyvqH44xnMFWYRjV9NbXcUiEZcy+UR8iLS9aE
ZeRM2Rqk0rRQpliDAnqDFuBMvB/9jBEWha0+EZsy6rw7H62LtMQ+yrB9q+K1xfBnaH26FBNIND7B
hUMsMaIieRd2SCPVMvc6ETFsd9Y9bsJF7D2L+imJ8++0a0c0RopBTfIoAsV1p48PbmItfNN9UVEB
hIJ8wj11jUO5tnRMy90Q0VeAeOR8busrtf6vlOy3NdINEi00ZvS6GZ3rPiYcywFeKr7NLphnF8M+
tB9bG/+AT5NAw14fpCTKAl1kaYnId0TWP+nB2a/1taFDRELgREI9qYHlR66rSwADhs19SOZzxOAK
Pk/tZ0ha1D4NSMPQxnwr9eYrhhCEsooeVMTFV2Y0QtthlweufUud8L0auLVbXEILYFWkEtUF0wVE
B5GWbZvc2tmji+0vzz7w19XMxNtTryDRWh0jsEKvrxS/1aJ50RVCucYm0zPmMyO9zJQYf1kUGOt5
MHa9iOHR5A24xsoM0bSHOM1hywJYHCszVjy1mmLtaNs+rAbhgl1zaMMEroRcs4cMTgdTjuHGVMw0
KM1wwMbtS5EU2S4CYiKS7CYnCSErI88lFMkr5vhjhKngUweLSuhuuvJtrrBJy779quo2jokG3a+Z
3JEOjBOyPNt2E94623ms8+6RmABM65H8YldNRisi7LUL6IDNAKBLnD4Xn+H/EBIT6WEhKTx3GaPf
6iA1rGxXOyLOhGTlhKeZQHIo0kQ/jKP9LkLGjFpOa00IhsVt4qePdZAcRD8ky2wMl5lrxjcV+ycs
NIy9TWZUOLK2gRGeTLeMV1pM3lSeGuUuzNiDw1AorjbKh9BKQQJnCM9Sem90eFBOSjum/Agn9BuO
TxJKam4FsY0oA2eIiiIrL7bnzGiuPaqbvMM/BW/mAUbWYRi09CwUvfXJwnInh2/hFRnyVmMNPQM/
o4Eolql0Y0yIYp3hbpsdmxOfKLO6R9ZdFhMIEeAbbGlgXwWJeQHnt6FB/Dmosd7GaD8fWonkIwbv
DbWQuQg0rQUeJgaSaiINC+/OVvPOpTDRVYyrKcdPaXMv6CmV154xh+aOeXN0+4aCuiOQapBPZlW4
2zyxH2MT0Aj3/7WR9yzzPisHbZ+lrSNII4nGX2SlnZ/LLvnJBDDcQK7ea0UUPaRJ9pYqbnyNj2eH
ndDSwky78pr008akVnes0Gm50jnc+LWLSwNbncRnOLV6hE0hMSnuvAGp0mgx4XbG5LsMXQw6AwQ1
3HYP5MWoY1N/pRKjtQznHD/imGEMIY/7NBBOIJCrf2klnpjWSV4iPW5vUVKc8jRILnZaARd2w2Jb
Zmj+lCYeh0oTJ5xZpH71zlWv+vY6aEjASHvPd8O4FbVP3A7UJzetf2o97Gjfrn45HfmfjT18AlEN
L1r50VXw7jWm+LP4BqZiu9RFlKwMYw4OwGO1nvhWX6tfYSIobUu7RBXJ4pswlkWD8coalm/Q1vwa
EjbrlvgcYHbMejGWK+53RL9H3YS3Mwi+/ZYUd9+rHoeoesom2ybAZwZZufllylnxk2kC2amh0FM+
ff9erk14Q0tN6wBLMJvusIGqsoDyP3k3NPnrYRq4IryKhN6fumQYXOnFzbUh/JT4MPFV3KYYMkVm
53LFFfGcMj1JvS5aV/QKRYgTXGfaWTdvyJrQxgWoIsgMtubb6UsZTe9gnRF/yXYuNGefk0mZF/d7
pQgBTAr/RXWmf63rFbo17Dr0sVaGZkEzZdDa6C6iWU/qbMV0tcvHPsfghqjBGfpqnzVp/44Udl24
ffjCLT45j435CtVqZdfQWrPOP6VVHt9K2ykuHgqwwrQKWrbMD+1AxDfdLJJ914ycFFDybr9/18dZ
zLCAHV6TnH9/W8w/U35xi+p0Ov3+w8oqehBs4wo3PnHRyrQ3WlUD4RiVvBQpxaFNV0GjCJWNoC4x
kkuLjv7IpvEMZuRHFwUwiYLeWGSO8+VZBNA6s/oDuKdaeqUoNsB573ZCWJhzDkVm0UaXsMX0enib
eiZvFeZDSfM0dnV/mw+aXMZmnGxM+iAtAZrCyhGTdf5WspgcKgJSFxrEsTGBu511DHs8V3wArAPK
1DWvfZ4I2HjRsBly+zFLbj1+b1tzz3FIjmwuXBZIf2UU4jMdvvT8UrZtscpt32UvUj46TmutWKJg
KGtrv25QUUTzvGmkiW4jjwTV636lzhVlyTqJnPg9rMEe9EyoByyqxBkku4z7l9cEB7/I5Z0/F+Dl
6MK4qj3GwtIRXGXawYca56h+VUMHoimpUcHQcM7AKLV9KdDvt/ahI0kU5ScoydAGJTY11g20fHZp
h0i8qvxniV5om+o9Xve8feuCuDgNUbNDt4zqpBAroyI0pfRLd13k4lTptCKYY9BRT+P3Lo3qY5PK
8aqUXfAJs9wX6GwdSa1EgDNsEp0JgmUXoP3z5STgcHCT+Bz9nvu681N3KU1dElvJP5N3K4kYkXGn
jL23JshiYH6V/yKV86Vn9VsBI39d1TbHM72rGCODUjMOKV15Zs0WOeswoEb9uzUyh3cLfQFYCkzX
pB5qkV4r9ynp4nRv6NglEzOtXlRh0Pvnb5e+d+gDLD+lHsKfShET5/jPFsagKCsi86VHXgOpC7on
aM9N67OiOSpvT1347oTmL02fFEY+1FBM29cwRU42dDk4hh2GynCL7IPLoY7M69RzZOZRn5ZrAxi9
YuFIhac6J/04I+BtUPZz4Y72d0peMZ7zhHTZcnb+aRed62yDkeVd5cFzR4WGerJnhWKUtm4UsyZp
yQMarmMorc8BvdmCTBj2K130DIvkPSoYksT41hdMj/x1IrhZyaI+9hnGFE2nd03GS8CFgI/hp94y
peFEooNzR542nGUn7iE6kJN09YfGolSfQHOxaALtMSfcz3bv03kN30ntKAnJQRATMsx1p2AmgTHN
N0A1LauUCVo1PRaUZyttsrW1ipwNiAaOK+DRpdQJ5lNtuCm7sqc2kR7uFrdasfXqqIbtAxFozTqT
5Yeox1/4ABGSB+kmrtmtt+AfSv0oSGo5STxj9BR+GbQ2Mb4wLnUq4xYDGWKrkvFp0xVemK792X1N
SPuJ/FKA/bpi3RDSg2nPL7YeytdF4NS3oqzrNxtCzNBbz95UP1ll5+LgId8LFvxqMs6j33X7ysyC
iyUQaPt4EsHT5+7GrPRHRFI5ZSWfP/gIZnZwPjJcxxab2Bk629qWyaFUxPy1Tx5jKZySzU/igr1N
plk4UUHPYpw72gkVtqjiD9RF1VYvkhP4REpZo2YFkha2UPen0bh4nZOy3dEcT9ajolLI6btvDNUQ
xesB/QmR2m8KMyWWxWU6H1XO1Yiqam3VDcJGTsvIIezArjAmtF1qgWJKoEijvXVqsdPth1Ji1s7J
RkE39tTXmrGeRHwGPfiahjR/mcc7R2vow63fB68xdksaXjpbzAhHTTIUwIRSHKmYZRD9sZhH8hOI
J3EuRWFtQ4S7DCmxUsfsFJhzfeteaUIKsJhz5IjjUCRBBDTUPcVYNVh0gxolnsEx3OrAePaxWKKf
cXZJYb+Z8YAUOaFrPAxAGSvwaPwygiDPqh/Exyue22Sje+GGDIajpHWx0w0DtwqojDJoXrwg209V
uimt7u624CKJlAA73voX349PgcOyTA0hnenWd9E2pQ9X+vquLK1jJasHzHUwi7HcRWyTqpotZvru
yBUqXReFWX1oINMso7D6FQhUnN289/CDq0nYdlcPEAgzZBZWCdwENuLe8NTjGDBZ7KuVOTup6yhI
UBnUw7qrkIwwIwcbvQ4k+mmS8kjr8J5ts/4ypSxXo8jejaQu7/no7SdHEAlWAq0F79jUqOmyqH+2
oA0QNAmn+VKlqYlYxj9VRX4fFTY0FyeJVx9p2r87jjgzhNx7ksiG1jV/yI4CszK7I4lnN8ezby1o
6Upy5rii+qja4Nm24rtnuBvuxeu+7e9pFKkTNd4NSvbauyvXfPXH2R7SDz8AJYFoGf0vVedz3fvk
5QDUBgURCyKe2xYvaZF9e1qDywUfruJ0iAbEpRLCiIu5hb2tuqMxpAmW5utCmBo0Ys68HElCExDs
VxgkY9rMgfyy3hCPyMClM9UcEQFFr60PsRWRPx+WzL68V4yo4Ynx7LqnKXYUo+ns7LjBW0NWkMek
din8cE+yz1XNdvaak2hVmtpjSlMsc4cvWQ/Q4d5EbSJ6L0u6DYm5Btpr8PGfFbrjZVXAvszSDGzn
0N31qF3P9DQw6Pl3WU0vJSVl5OcPEkXuwgdsUeP1HYr+QY7gyYO9zT6GmyOmiyZ9ooALd0Oe4Cpi
QxuJwF1njKuXDHL7FyMJEJ2y5hS4iPyqpSbEhB9bpAbriqBudKA/QOAjH5YIH6gSfMVgEKFBtajQ
8IUTTZC2GHZJAuXwd4NsRCvI2s78ujZQW3r+pa2iiaHqgGKNaCa7Za7nMihklMjtz1co0VEW6vuJ
hIV14HCzpovyy7CmQ+pU5c9kjoRiclWmZv2Wh0W2j7sal1fHwLtK0Sn77AwM07+nrtn8ML2AGbru
as+IIKiNg6LYhmg3F91sLqDM8VYV0ejeLCagOiLuh1OHQpLmohcHIAhICa3Lpngy8b2vR5SijzAf
Lr/PnII7LXyPX24+vCYJdhd4K9g7qCA6wQAcPWN0ERQpZ79DdQNzU+rWlaQA+l9aYZ+UnkPdhPoc
evFzbAb1JilTxpIUOnSmGto2I9N6zw6BzTlshKKJy7Zq/HORuKCdZL3r84JsO7VMuFCWjHb9FS1v
6L21eQ50IQ8ivNGxaeE4ZfkViKC+HbU2BFKTg1JG7b2y7CbbuxNt2dIWP0ZIu9/CAULelJLMGrCZ
zAzVNvKNrYEzfQ5Lo/vZJLc66a6+8SozW7714xtX9rEzO6iQlSZ3vW/+yiIHcAYBykaGzs0mhHn0
fqItB5robhDwrIT7WLrdTY8yY6XrXUpgzpOf08X1JtS2KSzMblTgdbThNWKQzJAI30oGRsiMKCbl
0gEFlZMxzEgOnmQTlsacwXGu65EwojpGBymRxleDtuiJVC3wMtS6gQXQZS0rUD7TsGBU79OKEiVw
CU0N/oZswTs8l2WdOy9Bg7W/HdnXSIytTZzh3nEckoC16lpadJ0Yij4ZbfieC1Kg2P2au7abjvjM
kdN507WPy1fAdLfRQQkdDQ+NBzbC7KH2u2FGzLYJvEgp9z3dmC1Mh2aM7lWOqEurXxgtMwMPEatz
lu0ylBVT8D7KMnlAiosrQgduoNmvTXGZ2lIdzHRkrQO52WIa3dgRrmXcz0ntNwc3i8Qh7rhyvKrB
wWUTLxsxYoXqJPd13HBS+Si97Ghydr47+EiTOJiqCxn+BSBHYu4RrQlvw84Ix/G0Dz0trRXFh740
bSz8LOSjjzfD9m/sy/tDbhUXTJ5dmrZ0oQNsRaN4TpGGhx6rAX7zc150X+ZgvbQo5RZ23qTLKSZW
kGHq4GK26cTXiDVQ5PI1q75A9LwmRUnXQxnrwvLu/jgQkBfyjG1bPVaoloYkfguSbc92Vfnp0bdR
NpEkh7RlFtlF5hmNFB56o32NmfIj2MHirWiYMxSt9jV4ybJU1lLUJBXb4iM186Pf5oh+poZIvtDE
4trjtJHItKqgOQdDxwy4PBWeeStJIjSEQPtfh3DzfAal0Ahh3aI8YzpBS6xpg4sz6dugIjYkCH2M
YCdMJ4cucsBs60G/d6tJHiIuMcThlX9QZZavHSZJp6Q22IQWQ/kkYcChvY0JeTDdre17WPwVchf8
vdg4UGp4abTCw6wtooGocDM9BtV4CBvCN5j5yK3ejzwNn4ckNj6UERVTzD4nmzANOinx43XVr5g7
kIpTMMkK2A+HOVjRpBpXufas+gFuXp4siKDmzADFupoD1Ec7J2s3jomrpbed+kCgvShKaJMhrdBt
aox24ngEHODGuXhNfMIFap27Su64Awbbtg7feiRNw1Acw6nCRssAy6q6H3mA3KFTDiN6l7eTVpey
42bZT84JOQAXazyRNtonT5NDNFLQ/fjNaEca3C9D3g3yvxMlJ47bzl20A/GbzpTvrDT5xLFawW30
WXlswv6w0Ty4tLmdsq1Iw/Hkpg6Jolc6to4m8HmrUJa4xrW959XV0q7aL8eP0AgKFxEd43EauV6z
HlQBjITOInmU5cHkWnmqcwhwNJmiB4ejgrgTUQ+HuLDzXwh66bVJ7y20krchxc6GchCf8MTOYZKY
ZCvWHH+CntFlyDJ8n50lCUw9B3rVVzFsixbIgm29dGFb7XDKxvsKfu7G8FvzzS06xBWx+BztueHn
eMNj6TjFKa4V7RV9Ep/ijYj36rNWhHo3KBn3eRjAbXeHV1mckKAMbxDBIGE1QcM1xH+xMpEHahrx
5vd/zYFmA6Du9KR7lrHvYdVzZqLy6qq71fTaw7+/BML667/Mo1kflDVs//29f/+eNaRocwVtORMO
4LT4/RPsUoR7N3zkzfjj93dMchL2VR8Suce43oqRjlk+TSktKR0EAdl8UoHm1wko/NuXiMDBv/13
/unv3/NjfeaxAJZDKwG3WwfNWqrt1DUzx9FA3gvNZllW8fhsDOwIgOf3SOklSleiq5fEGNhH1mlv
L2Ns8rGBbGeYeen9e0UG0oyqJkZcD58rP7lNWIvA4Eh6/v28Iyj891q1DUMQ9WuaCgBOUTkepgkX
HQKp8TCmcxCg3c9aNyd9MOoYF0ZP27FgGkTrBpQKxgBqvICtUlrgOqoC2APEHNjqjKT0uzCDrwT6
HrvjbK1V2nachXZjhlbDcXr4KbSZl17XTg9BEK7bfBY7h0/cNOyNTh5DkwPBbonKEHX7MOQFPdGF
Xb2ERdSuEs1nOla6d6/YVfTVGc+FOmkDzbcIhyeulqcgLZ77Uj6lvfskJshEBS4trw/fcZyg8SBI
LtApnxXoi3D8TAtac2bxneYAeQuoWkV+DS12mSMP4bU241jvLGIKhBQCTA3ooEIdS03t7BspB8oI
aGWN9mYZwwPMYrYB/XBvIrnRIvUaOe4JEna9ax3zWap2IYMQT5tJEh3857UVkM2aIA4xLEQYPQoY
xRSoKazvLgZCTwQCisWNJ0L3OL8Sp04+6VCiSmjZfVaR36zxmKOUqUagwkFyE8HsD5LlLqW+Auh3
wP7AnaH7UAHnxxjp4BoKC44E5qiCsaC8SAg9iq5t53n3OsQsnhBjsAbCAlX4vUumJ6ZU5SJ1dAA2
VsFx0N1V3BY/SjzXI0XhqnR55E7NWTgB9g6tMh+FNlwxUSjOTAwPWjgUp99fqHfJJM8Ca6ccLd3n
k1WcyvmLA6Lu8D8Z4v+dDHFpUr3/VzHieOG+/5H/+sfDPSM8/PdD7n/++cdff/dXmrjxTyUcyxHC
tE3dtJRBVHf/XTd//qEZ/3RoLUnXJs7bMXTdIWj8rzRx0/inIR0pXMdVtuv8Dviu6dQEf/7Bj4Sh
eFD+SJiWZcg//nfQ+SVPRsQR9X/6/z9Qy14AcTf1n3/whop//db8UvGRCSFgoSiLZqwpeFR+/nW/
IeHnl+X/qhRcDtX4XEh+turNN0fDEOCjjWc/9rdj89cz//2Z5mP3n59KCsM0dZr+XJXK/r+fqtW1
JrZrnqqfkwJ7ye6Ku+foGsw78y1GkmOYR9uqp8od/NeoNJ4SarZ00NZTYh6lXbIPqX66pfiOkX0E
8fg2GdquVNOeQNajXUSXQotWSZ0/Wpp2+69fvCHU/+PVSxRIVNQmaAqLdPe/H6ipSHu4ZAIpTUkD
EirCYzuweuJIR+8EnQGSVZuOJ7jlYfRFHbdCj42Hi5TVKbz1+rEskjdRqJPWV+coDjbOh9Gyl/FC
f69aIrK0hkwP4RS7wJ72pj0uLGB7gFgNVdwSeyYbim4d6dBRUsq6yqoYTI/sOywxHn0/+OgzLF8g
pfBbFsGxl+GG4foxArKPbGvhZBb8EBrPZXAbU/JaO+cYxIATYRviCKM7K0sK7VjrHop+nN3o1WFU
eGYStB2NpFzU3RL8qPoOZsNsLYIjXJYnt5LftWEfUUA9VCMKS4Tej3pZV2hHac9IHSmwa9/tESWs
RxwdJ9rVSjB72HJ48OE1e4K+iwCIqvwfsMOpyXkpjVUeC9zVHrCCJgs2EUW4i81edOC74LutUqzw
Xeddey1H/mlgTprkPoUvM4c/oiY8aSq6sH5fZabtsKETPRWckz5B25s/ZmOBmtcxGCmNKz5negZh
wGgmPnZZz07bg75Q7BoqKVxNz96AUhQ4xBpVZCcCmyMovp0c8L2N9SLCQJ1syc3Z4I2nVWRsUx/V
MRaL1J3OBLquWlN71nV/Bcv7MiEEkGJAUgQ1ESJeUlvHcqIzVlh3ZwiuhZ/fkOVjS9mTG0m4bngp
Yt5R07NJpxt289xy41v945xAw5mj7bJS/0DscIodmsu4tP1BNxZ6jsK3x21X9j96ZTJ4poWUVQOh
za1DmYUfnbkjk34aJAUm7GVnyLcRC8uis2gJQB79NIPgybesW2zAEYTRCtGwY/zaOOGLM1YkXJvD
IgUbvWR58Tc6oxbDFcPWaVqIZv1EnhnNLFQoyAW9FooaEC5CwwtvG2JlRq5BumeCaWpjouDQ0phH
Zu3cWxFgBq/RllOJirX2v3Lzpx9Nv5i8L4GzP9VEJW2N6Y2GDGgDnzlKV871pLMD+oVYMxLbNoyH
jWUlzJWmZJ3NV6gbzgOi2TJW4U5YaIM66YzimwwrUSM/0o4RmesX57QBpjSg2i7PDpHIOKOPhKGi
YWo0BGj52R6tD1je6wm0CQJrJPOm7qR0HTGB5PGRud17HnAkRA9SFhGF0N1n9NrbJk0eDPzsWFm4
zJlqPtVW8Fp50crRiy9YU9pU/8gd7xLZ6WM7Rkcj7OlTdusRu+WQFmcz3uWFufdFtjRj8z4U8WsV
uFcnCF998EddC80gGFa+U7+7igKDWfASJcUybzw8iNrVM7xfia796kooJV1yaIvwdZycm8kkxiZC
nvLXwRR48halwFnosDNtjHaNjIJBuXHX9PBrzJJDLZ3vqi93FNB329j0E5bfQD9FaXwRTfFzrNpl
YetXL6120idlJgbxTIJRYSZvZXGlTtsxenvVaPPAxI8fDe2D4JAnx5X7amyQexLMRpCYPg0rxtr7
mutv6kq6QsBmCzQLphcf887fu3XyyDZ1ZyHkb8dH7C9gu1rOO/J+N2Xj72kBbZo6xG9BiT4F27GH
b9hrF7tv3lnY7y2oR6wOcrBXGq/VkfUho/Vdk1xQTjGc0OBmWdVes7RTGsLWKJv6TA1/zCasG2l0
LtT0IQ12zF61GzyQoDYlH3h4B5tEX7JiFcFVc6O3+jNRxBk3KCHxTTYPiWwP5AhufWVSS2irbEY6
TC7ph6SmliMurNJlBEJyJO27fuGE1rVqHYj0wAkpzs8QaI6MDTctuAO2HfZ91MXpfyq9/06l57rS
sBz3byXB6t7c/yrpzvf0+88/jjnKrPzvZd7/+aN/FXq6/KfN5Ml1gbjhx7EED/evOk8XFGyoJF0S
GHgWw6S0+KvMM9Q/dWpDG/+5UIa0XWqiv8o841+Px88E0BihK+P/p8yTtkEx+bfyy9YlfQRdSZdc
YWoYR83l2d8qvaYrHCM1DDKNUqDrls1uqqrPtJSKl1a/kmBR/iSHBNew+2CQ0HlQjjtefScW9I25
5Rs2ZLPEwRnPLFVoEF5FWT9UTgFNiaYJWJ6wxpAwfaaGlbzaximCkMDsKNmX9rmfG7hZ/mAmoJ/S
VH/oJHtnvS5z7mdBu6DzBR7DZ05XdigdpXgzUy85Rb3rM+mgAWyQGtJ0OMhEya/r+C61pMInWJvY
ehw9Ov/+Elc9aQ+0OOpAGzeYrqpo2UzpC12eRutOo3sR7mgtGw3fOFPsq5jmAXVJ0qIeSIunDdqt
4cwg6R08v/GoSe+JFKDgUZKrvtaobZqkcVdR/kPv4pfcaplcocrjKhb8ES3oEvvzSPrlOk+6gB4y
koomioidMI96zsxYBwY4NRX5IoIqD9kAovfOXWMSLvZ+z0a5mTz4evBauFU0XR/u/cazF7IHQE7e
KIzYyfieh6jSteTWYSixwCFhrScVv9d5ZQFUTBfYOfWeDlcjK45p+EqVZC0TEFHLKCn3qY7tI7R6
Jr7kFI12e9RarGFd8Vq3FnjNYOFbdrcLw0ouq9I9Tyi0YeXY+4hFaQDjocys2eH6CNkyYE2yLHR/
ut2YSycJGVCndJjhOrVLNh6IxSoIkxHr89ohY2lS2F3CVFVbepzcPso5/2LOHzBmxJdHH7/Pn1T9
pNs99KO4S1dSNh8GYXZWw7xaRSjA7OQ65t5VtcZ79rvIbGyaVgwLkvTm0bH2aixvmm28GD18lXzG
AdZBvoI8TAHEiGCVOtjXweNucRSJFe5m3DEjXoAe18YNugQddG/n5vBjYCoVqHjRKpJ2MWwIbtxm
WrgyO+1EN3c/hu6eOcSijMuPzB+eYnBXUUgec55ftOQhb4vHqqweXbM4Bh5iB8TB9YhmwHN2c2AU
RoCzUznbqc0OUgO4bhqPQYHEFmidKLfpdTIRh4bprnSQdvkYDjVyu6d6a5N83CWngJ6Oh0s3I8G3
+6xwWvhGQ3fYxzn3HgiC1AEqqdzZjaVaK3vaEcN8UgFqSHZdlL0PfRUwh80enKZ8FBMIjVxu0eO+
mUO2NvN6lUT6T6RZGy+MToPpHsKIC7mnZscgQVwpMnickJ6xiif96HvpOuo8wuL6fRwUe1h28FmG
F6FSMibcMx2645DNCFIU9fWwmyqMnCraJkO4Nbro1PCeLLAQueD5SoCJwceQUgYN5mbGotI6JnoY
l1Q6knpXHkGToubf9W23m7+F7m7TtuLSMROWDMhlXex0jtacb2dVr8z4Ng4gfJ4UYgV4QUUWsOxP
Tjhc5+9Ds3qUWnglTWXPTGTj6D9anYzYRFvrrYKSQE3Nv2lNqGuRH6I63OrWvFcJ79IdF0VDXTuk
i5zvGfZKt/HgdSgS0V85uliV2bTkatoGRBhi9bSxNg7JRmOfuEAuBEXX3SPi2frhuFcAcudPOmd0
1Qf5bjMfDmZPQBKQTqpiDQD7Yh1QJiOkzB5iwYcxBiSr3WvJuUfNOD9Z7j8kMGaMIV8TMY0x8sMs
Qj5ZeYQQ/j6/Ssvpnqa2Rl5joC8vd8ZEvpSgV0UYe+l+m4IlbY6iHNIHRbg0bga3dA/Yi/bqszMa
LHbxAbj4GwF0TxGO0XD0cZJNKHx6nBiog9Fthj1icm3aKQDQXbJp0+jkYKJsG7pVwDBxbUAjYeCS
Widt6NaNVm3RoTCLgBYYTuyt6pU05xE/7XQOk/47VvGB9JU1O26WPuB6yYSWLIClbNH72if8iDzB
qxU2P+ZTeT7majBXfXH5D/bOY7lxrE3TV4QOeLMVvXeiKGmDSKWy4L3H1c8DMCuZpc6pvztilrMo
FI4VkgSBc77vNYZ6bjuLZJ07C2P0NeaZWCCic5Fsa6GY+YJk6yGQ0kOMJHhemHvASTu3tpe9elBV
jCsE9+SsO8tln8tdVKjbvo6OnRfgHyrj4eQusOddOu7gqPWBKRsIdWVSCQswaHvHxK84C8EXAQGM
u2lUgPEAQlnH5Dh1Hn/4S2YRYD9zqfjNXMmcWQm4lmDJjv/Ic83qdQ9LhEvdZTws+C0XXj2PUnmm
m/2CTeAsdfpb1yrT4UE8lCv21xpvayFXwHjpLIjDKQp4aPmC/U/CHS/UeSdj2tVOwKXAHwnGZonA
NOBNfvriTg6woy49XPeai9PywYCjrgMCvvq2CHWQgRqKU9EKwDweWmjHi09kbdakUhZB1n43wadL
hbfXGvngSs6L4kc7KyC8bbj5uXAmrc2voRHmBbCi4aZyO3tWWcnalatrmFiw9HXEfoyVyeelIT4K
bRILggLQebYA93HCkGOt9qAYbe1DEnSUbHRrJ4j6VtF5bvJhh+ktY18LTm9mARSyyb+BlnkWk26n
49lkipvaBGAmstf5EIAnpmX6Jhjtsd+blXwjDbIOAB8H9jkO1DdBQoLDDY5llL7BClo0DeuO0DsX
yKOj3owLvMflTFMdw7ag3/VmhrZb/SIm5tkVu2mDN0DscMtIqL6TDbK6c46MnqXuODMsvk4RRyMy
cKrEV+d+CiUPWbbpLY5+EQZ44meIxlyWqKjuLBwyN2I3K1QiFwVroArZHNJyhM1bKIZJzVcSiksR
JrPfeQvSCrA403Xjy4e8b1bNkOPy+RwxY6nx8oga/HqSdKOY/TRwe948wAgRBA6nAj/qFIMtVE8Q
RPL0OVTpWZD3ExkGPlCazlyyd8b0igdRaOMLStwOJa5CUuYe0jwAtZxmPjyZHZC+EB4BooLCIUgR
ylc+FBhAkElRtAT/Av6tXdaAUWD7KilZWR9BnUGW2oSPT4bVzyAaoPPooiatWlDpM9Q/qHf1QULG
WUXQI4RupygLs0Usj7tAKn5UZOKKCOqVgFICd465ta3PFMfg4VswNPynOmeiFfG6060fw8VAJdz4
jjE137rqIKqXxo1Raet2hBwWPl6NMYzPaWAFr/mHG0bHQPFP8OXlp8wqnrWQOVH2Qt73UkblVXaF
kxq7W4PEOHw6cKGDAsTCg1YARQx2Y/Xk/Bjub2xWj1GdHsiB3GztKETIubCxrP3uZFTemYj/2Te1
DxfxzBq6YdqtldraINxMqCNaS5azrXXMCY2VYbsLrOSBnyJWA1wn98Q11K91lBigALKDjsEN4L+J
oP2IEILGzkRSeMfD6YNxeyXEhaZP+GRx6yXOoP/nb+PupddDHuTB1PNQM5a7VcGipOqbWeXUF83h
Haw724F/p/UA1ry5f/BhVmg3yavPme+hZfcpuNoTGkJPlYjsNyEG3GkcX9u6SbmtCtY1Wxmgy563
bDCEF2TlgOb5ouOSu5zsco80kbYltDuN4/Do43DBrxHmfLvO1Hb6lIORHx4QfYwCY9Su8G3eqj4Y
6yAGft8vTX5AvTIFJr8UdKJS6LtVT6juIrXRrMWsRQY1WZpZ+CroxtJAJ1MH7I6nyhkzdi1B1JWc
lhKY20Au8CGunyUkDIbPuROscxwSd6gPsWL80HPg9Gr80Xnpsy6zLkOerPWlT+QfszI5ooiD5Xca
7QQNWKisHmTM0HheOS+pZyw8guy2X3wvrGipaKwwGv9EDAITDkQH6m4uJu4WHb2NGjcrsbeeBY8P
gRU+tlNQNJxF2ZMNlMuZEfUIEADwrNudYLFK1VhKg4PLIGi0CJkoeCB1yGKi6yjZzotRAPtCNvoo
I3VbpcV3jBo/dH8GWussq/obWMQrlrpSZ130eI5DybSCOkVWvLoWurkkItvxCA1pzrUGpdOu3g8v
wqgorva0RfdGg6JVVfY1LxnR6m9Zob8hZHIL1OC1G+w2muJio12l6es8lE9AlkA0o2CsvXsgt7zM
Obu9+Ok0zy6IfR25j8CyXzTFeZGj+EO11BnZQuJTWLcGVXUZGtqmurL7SOOA5efaKdqzHXbX2Dr4
jbmVPYzo/Qj7y+6SRemuTLsTBIMQjIgPtZ1P6+o30VFSq73au+fYbC+d0R5i+S+cH6/dwgDPkN0U
JXhvsuADtYlFisJQm0e7WuQnEzjPw5truM7hX2GJ/UQTtPVwWQ3ypGhU4xRxFsr6OfObEyveM76Z
T60aLYZhsVhdh2FBZ19LgPGaUJD75LtsxEUeojdsBUeHm8iu9TdX62+4hJxZMb+mYX4xfRsZ4x7M
K9G+rFnZWbXPi/JqIPfruYD7YcaiwsttTti9KS91EB4TRfoQu/Ji2UfZbTex5O7deGEk1XPrQYI3
s32bhsc+NN+KYFtp/rKTm1tk2xeZZQTRWVbS30t2gEGdvHesOF0Mq/C6CPUKuSW4d615gbC1hmXw
YanFETHCjKB/lmtvbJ0viC9fI4S3leo43BRqaF9903wbvkYhqpDGa0+olbCLOXaqd9Rkg4trT8Ml
aIZwreVwl+bfAtUm4ltdagAo/Jqvslmddbs9eW28dgcXD9os9HHNASMW1meIgkcjd85Kx42Vygcn
bM5Z7h8hS6WyvmtAzKlac3F1/S0S8nfQncCoOjSfdWQ0axb4nrdFQOQmqM21LTDcUJwzYCnbznbI
iewRGGIhaF5CBTmSSroJhov52E6QNWzG5Olw4VUkXHzcsCXPeRn+USECjrn07qbOtjHPUeeDvCXl
VWLg6lUXKMapJG3SyLqM8+fWHqVdQ5avBV/k8CX3BtLwZnOUuLPbvtg3xndS5LvhT9m9tscd+Nh7
zi1tkZ2Jq71k4cbJ7x41C2hu50B0zjk0LXQ1zlGj7XKgTfD7xtsmw3+j1As09IQTJNSzwL+gRZNu
H+4dYPPD9YhGtorxfGdb9TZ0ddz+KGjCVRRK4B6IBxNBTSP3KMr4/SKm0gFsgvIS6m0/K8x83XrJ
VJbinY4Jd3Fk62Ca5a6z0CzkSnMek8dhaap0B/F7kCITpEzwksXVHHoGwQz7EJSvkK5dfmV4rxDp
uQxfQOs61zAjAo0aK4iAAEJi6LC9k7jG2thXknAyQusiV8XcBXUUKjoB/Xrfut0N4slZ8PWtG7LU
hrDcO+JR0ZEr82d2IN4ifqCNyN3AEzRX9y20iKC0T07cXxtWBplUXEwTyIwcrko0Q4ebb7ijxMzZ
51r54qMAM/yiKtU+Wjtgm2+2ErAaXKfdU6PbF0vkBxOGR7lubsPVd51PViwnpCMdhna3Ny9OJN1a
Ndlr8TFM+Z7QdQFZPAVWc4vN/mbJInA1JPddWMSSeOzK8mKq/RJ50lmktBdVyZ+B0B1zobuR7J1Z
OLVnHp+CFAjvnYhBXZFNDRWdoSyaDL/SXu5unVifB2RhFIkbaH/n8i/EfU996r6WM0eyj6UKBMot
p0qC+YhXvDeluBjeDkr7ASBqh37RDSB4IQWr2CcLU7BfddA5IWK+AYYOM7C8DtfkGsabGrAVJTJj
GtlVl+3L8G8c7uwKwqaC+sLwW9UGRbYAP/PC4N/ZXIuOV6YPsgegeGzq+1i2tmaBLF22Kbi1fW5x
hAyOUKKOWQnsBr+qkqDUwIscfqPDp+sazVGzolfUf66llb+T6yJoFIxlgjY9+FKUp/Ls5uU57tX9
0g1eewI7vPQSXuH2joyXLHwWfjbTWJt7MRtsw9mbQXL0BsVEq0u/5yx/QkneGKVlIHidHgicLtPW
WCoEFd18Zuc27qAsCkt1WtZoi/FEjUmRjb+AwF2ogJdE9MaTzt2K8ksScFuzHhxuGhjui2igSkAx
hP7/rJqsq+Vuo9m3nChEWe1xvX2PKl4LDoYG/J9sAp4/CANFAjKpylPt8vg2yDKroCLjdWMDTIGl
bSp40CTJrMSBC62hpdCH0+HRmTjuTCDJjvU8Et5m/ReG09gd9VCK8MEQtG1ZoJyjogoGJ1IsYyzR
eW8BKZ1FnrXOJC4bTHrJEjhpyz2qbk+Cow/fCjERZ49n7qxDTBHxHJKj8dKr9XkdJxvLZ9lrEjGq
V8BhDzHRs2E6fn7T0lGnGFggcprkLD0XqScsWlc8NmK89tJXJSYCoUO6yPExSsE7o3CevsETaUW2
9e5k+Jyz7IRy1SZCoVDK0bpqCGdx12mEG4dPqxT5WsJ+XVrIeRr5FjOTOW8pxJ36JlrZTYMaGTB7
8FhhUW4zTMlMw3oeRvKccrJ2yd9PCz5SlygoqV0dUFTZsTtjO9UpwrQQvUUjA4omZxWE0BMU1Bq7
jIXnfvhMGkyvxAa4Y4INoGbPcC7BCESYhXWDRL2NBnCKvukWgvpOF9atJvxlx7DHk/BHSB50hrna
QlAtEzRsfYPkiu1H5L3jztHuXANqb732S8QLgwpj9irKPuAZQ/9RK0yv0e4QUb5OiMR7bTur5HTn
WaUIWrMmkB9sojQVB9QUmFrLAI2W4V6TQOYFtPWs2dYP7GOymVJAASDiB9NOOyEMki1937pUqXMp
BhmQoJjYBdR8VjwLzYEZYCeo3IlxA5MCjlGmaM920cADrP6qPNubQqIwofgHEeCuVGWb2yXmtKlC
cQJp8jORK05E+cPDYFZOvPfO0i9O4S8THBRcaxcmhIiQHTIxYIWXKu3FFCJo48eTNETqAq3JJdQ4
AQCnDTazcieuqnyGhf8XzBfBaVdqGBYb7egiXYAaO4G8gn+u2pEgtCPxZvTVa1YHN0/UihkkBVPP
ItRubRYX2gUzDeB+UoTVsm88OTCQl5FpEldVxFkPKleNrfLQ4KcRIxkI8RdQphLxjIa/q7Ym9q8W
IkJdqW8SCRKsIxBIkAVz6kp8GvCfzA0aDVPFh+zd6ijs2HTCTvlV6+OLh6YwmdEMqQpU0ICAflfj
dBCTBtaBVuWCJCYQcadBpMsPo3njIxhhAZhXwGY+RQJA+dohnQ+2YpVVqHpHevtXA88PieZ0GhFQ
6F1gg4g2V6Qsolmul1BwqmtgNgsEkdhfsg19kq46vIZJZI8v3nYSKPBHLM14ttLGmAiyNSCFranu
gpiBKwmhsbvIOvbSSQZgoug+S6OCMZelC/CJLM0UYoSRGn5yVw66dfY84/0l60450UPQAlJ3FVp0
FrO3WAqyqasWCoIPwrqqq3IaRaWFzh9uLI240+pg52kQHk0705/+fy71f5JLVf41jTr5Fn/7/PZ7
GnXo/xMqp8n/pct872SGDAXuhvQrhSpIoNz+Tpqayn9J+HmYQ7JV5UyXf0+aYjUIOG7AxdGg/W9y
puoASHtg48gYigYoNVVXiZZyTaL6z4xpkumIsQUQtE0fH9KXuuQm0uUo2ddOm+xzIeftllqwJn7V
OZFFoKGB6XpvGTsyS7ILKlPeodjNkiisu3dkGLBXUe3+0OICePhTQ6qE+RJmZjpRAlXaOFb18zAW
Gz2RM9zqafnSLDvogGSq/Pqoz+DCzLIidVdNWif7ajikTYTwrtWCmRmKKF7l898S5Mf7B/U74G/I
a3/9/FAqQF7XIDNONInv6feMs5Y2uocNgXrSHesUdLG7w6472uggRbRCA8ofqha5iuFQSXxuXjDw
CQMFNU1TlV4ao/omJI7ww4ZdYZId/m71rFpcNXUvgLUHIT4RNQTNa9G+IKdlYiGydKBioPI0JIlS
cLkpz68q24Cn5CvB+CjDXZPD2D4eDMNFhylWll/79SqoLaVQtAmMXQTFHT07244fb0w39XdJKrDq
A/vzAn74h1eq9g8hvbrYLHyWEU9b3Ca7S66kPToveNf++wdrDFjDf9yY3NuKqko6kFJZEdUvN6au
ucTyoSOe2NhfsZyqsfQs600xHMaz0IPnjHS3RjKBVlR46s2j35/qHmMtNcg3CP9XRvKZg0K9tmZu
736V6qGERNZn1qTKvW0ogSUgmTMYNDipoLLGZuXUmbUyz9sciTiiHNu61b73QQqXFkPPZVJJygHj
oGBSSpE40zu7NbdOhwUYvA1ozaRoM2SmnG7zONwrPeBFE9I1wsy3UelnRxHs3MaAWa8mnzHQ/BPe
cKDqFbgSSBfqZIUal9gBC86ySO0f7nvFC/kHouUpi7KuexZV4peFL9sbJ4rM/wB71XloffmyDEMz
JEvUJA0VT/PLl6VB+PCFok5PhYgkYI7dmiheiprdP/S/774pvvVVI+GjZQuLJq5x+Yjc5vnfOrBE
8/edqGRbuEx8fgq6r67cFAd/OKh2WBwUtcQqJjDL+aMuMw1xlWbVMdJZvmAznWwyVPyIQKEHiIRz
goYDMYax+GhNh1aFOK8uVeVRELatKvhnD/3UM7BlGzkobWBwURwbbBVPseH5Tn727zqhST5gP2ab
scqGGHUkQ2S4LibEVozFFMhaHQ9azmyxp7L6VX40E9c6gz1tFjqkiM2//6Ak+eujCqS3Kkm6BkxH
NGRR/wKD7vMcQ5w+ay5wcQwPvC2p9aCEe5fiex6gtTQeyDPlKK4O5d9O9TbEggXD6w0AE3UstFHV
zv84jtv60iWAakqh8u+z/rHffX7Vz6QJ8kcmdiX80XFynvzswO7tMv5UiAaXWoqmYPtSlJ29bCRb
wdreyk9CJebbUusOQHrzUzNUWX9XuZqPNP5YJBp80Iq0OI3dxqqaQeMUY9U/5xm7mlZ2n1rLE3Ur
WFJEUpxF1r5kB3nK4GatNbf+GEt6X3QngBHuCiQywDYMJpDd09j0Wx7+8PcR3H6rvAC+UwSg3yFP
aSSbheiiq04kICnSLyvfRCYGrpM1dSwUwaPSEJBad+09P69uJeqoCummIx5cJYfmrsDtil3Hudc9
GhK5jRA5Dev5WOd5hD/6kPhU5DTBNuwwGnkcHnVJGX5zkOqaP6r+2G2YpHDalh0V9JgnRKeq+aOj
m6vRf7p3la9vAwmxEiib3LQq5lz/bZkSZDJJdDw0L2nRKNlHJgobl7zktoMqtR3PQkH4vTg2dGX1
rao6/E+HbuPB83sPdeNfYxP09zdhpv1W9WU68OhuTZBHj2Zio5soYTKXCDkahjEmb4IT2rik44RV
CBoOoLJ11gaJPK3TnuuhCr3uuY4x52msQm2f1JaUtduxyDrJmOTCgFwZBgAvKudqlTczmDH6M66V
6go9GoTRhplqTfHmJSINQjQz0NAiER1pa284jGfjQagslYxDra3zDhrS03j6aBnPxrqx42PcOA14
0jAGavr3FI9xX6YRPCObuTz27/M/5pLHGcZxEhJZ6Fy1xc4y3PqCvh/AZM043UukV9gNVfJ8LJZN
EO3RpTqMJcet6ks5vGiFkPh9SAjoUoqdtBQkMcP2gFYrzS41iqIrHSeVnVQr34oocdDsEobojlOH
3TS4IdDb7MYO4yF1YnkXDwcXn9KlWgivY30HWq0jmjMcQVQlU+yzPfA4TPw4jOPGYobb3n94Nutf
l+E8k2HNkHgCA66p8tfVDsLeZe7qwMI6cp1Pui9YZHBSQoxN2KOSrExhf1u7R/14Nh7EFqw7Nhfx
4lH36GelwP3EAT/waB0nfhQNlx16FOabL/XjX+xzK53qaspjZ7imx8TjmS1XkEUb+d74GP+42FTS
EEXTu3+5uhYg8W//4sfY8U8MV6eD4N88/v7jImrE+aaCVv28unHo4yoAHvSbvpUIv/FJthmC6Ej0
o5FrfVv5oQRlAyVkUIwiDoS6EVzqBE/TujO/iSEAihhH6aNiIxxokl4As4Nag27k7Yw0YdnOoxAW
Cm9zi3Bikngs2z2LKGK7asb3oiV3SGuMPVmheFsSauSIHGOlA6MFLD7UkSVtcF02kU5prAwAuicO
aU67Ru+8yYUTyMx8Jnbs/7tMy5aFk3+0QhLti6SP9tVwGIudK7arTPJOj6qxHtPiCNhUYKyLAoOS
YaSu6uQNxlMrtOKtZGOM94cpiyJDx7CYjW2PaR9/2Glurp8FO6K84G3yvJkju4/MZ1Z1O6ItHdYO
Qv8k1Vk4z5IeX8KxpXUgXbYaiB6hYf9QeBFYiEDuDmapIugwDAaQ0+9MrH7baYhqt9DIkHAskzzC
vbeK9BZkmJ3vQfXGZhpTh//wU2RF9M/FrMG+CxFMiS2xAsKUXfo/t3RRlyPPgb3iDdE8GBfavC48
7wo+Q+HwW+HvFqnW5SuFAPGAqzh0y7uf3VpIu4XhZk8mGtqgazB3hAOWTHK5DNG9wsY8ylr3UpY6
ghO0jiXkb9xLAh/ptx5BUd97jI1jtwaLHxwKZXS3hjnGv5BEoEerecq9u2m5lTepjQf63AzSv0/d
zFl4ihKtoshoc6SOW2NSC3AZutpWl7WF5ErtyxXaO3aNNUHd5ctyLNfC3gcJcgqtJt8oWoLME0p1
+AZW6a1Bv3PRaVkOBtNJb56TGqBytZAINq1hoZ07Ae+v2M+1QRKJZFDCO810k3BF2se4pJkTrSzw
EvfWxvDss1Dtxraxv5UIpCgTt1k3amleTI+/J2uSNWGBFB66wQEhF7J15ST5GnN2rOTuZcn4w+nY
lEsN8O9hUAdCmRDvUL6fNsMs1jjLeDrOGhA+mwRFZ03rRoiWYtaL5E4S9ZgNhy4QGxB1Cl4ClnIc
DxHCoGmmGrMwTJIt6oTWCsECd5WEXrLDAqiYl4oNeyuQkqnWxe0VXz/kqJykem/y6jltXeuHSfQ+
KFn9GijdL6SqPni6U5yQL89PBYK0WzFvD2MpRyrphFt4PlY5v3oNCtZbhYFfqn4NVOVSAVmIsqtk
xDUptyzaJmj77jpVsqZF39SvUhXs9ELWPwNdOPtlG90eXbOhaxyyXnUzu351FG8XG6HxmbMM8mMz
2Ctyf0zrqNjpjZnvZC3SyfiX38bSo75IECSeIjPeIFR774rJDQaMIEGK3dhPDdu/2tjKFy2uvYgI
a50wbesqmNeJAHY6Vq09yD5vp6TWoLwgszDH5r3w8vI9wQF5pnV6tY6jyDtbPuZXLoacH7qbvwpx
nDyHimEvzaQy5mpZWrcklUjW0eExdx3oXFiK/dq/zp0JNTZ7kNHmPWSLeekT1a7RtztUZtBvO403
CWt96QMvbeKB4UdkkT3p4QBszEi3IP0QF69E29vHdtfNcs2R11GfYmo2HMazsW481LwW8C/5Qx+U
NyqUvZoDTGl5JhqxdgldQLRZo52awtEvY1VRSqccStxe8EXtIkqhPCs9VSb/RRHLZHdvtcYJ5r2G
xUzTr8nU7s3CExG3ZrOWdWjyJoJjJdPK86Rtq+TS1vDq/t4cRYq8vhfHZqL6lT4fBo4tY929+T5H
E9vFUvAE5wN7hymsOulds0SsTkqp3Fmi1W9zNndwyaXmLZUSWBiC9ynYbKa0pK0ufqgBUEZIfmnj
knauzIgl+9Dln7OJhVDimiv2W4fc0hQFivqtsNhYZnWzQ2IFJ8satw8m+mBV0iHcqJEC5WzPwg2B
YDbxH9g1b+rKbV8gkJDGizT0H3t5q5eWtCuUstx2irjPohK8So1Syi6wvSXExgSfZzE+QdVwDmok
wQ7Nf1b5Slwc9WA3trdeyfOsapZ+hHQjsi2SRpAv1jfj2XgQIhbBreP60663td8axiJ6f9+xY2zQ
wCwNQrJRPPVjBZaBoBg7ZTjgHl7xch5Od73sG7ux59j06DQOtIOOGFngmT/HjB01wFpoS906nC5i
tU4/fC3pSDDp5sENTW3VdB5eKp2oXjwBA3Y80/TPsCYYM/R1EkwSHn09XSqQ6cgOMQozbey2u/HA
A7jd4U4XdOjetNhk0DrWja3e0OqOrXWsA1puovtYr4tCfDhggXRokdCCwsS9RfPytSo28kLDrWGd
uUa2RtfH7ifjKVvHFJ3coWk8iIGAney9q5r+7P9o/q37vacDHm1WVNhKERIpz7UYlmcxgsdraGG5
HotoEvlHD4m/sTQe8rCIF2aGfVSVo1zN3YeSi+vpB7ngvRpCl38LUc+aDEHQrRnE3nMdlrtWioI3
SBpRa2NzGRreWgnj4uobQFzBCb/Dc0R5yG2wp5M85SKX2WWsl3zeyWFSNdvSqf1zmYlo59FfxAdu
YpiCvrPNpjtizI71Tdrq700D/9btoxilYdM/RDxhn1jundMYMeg6s7caXvcrsZM3PnJkW3uoMhLR
3j6K49lYF6jILkXFvdc4euw/Hh69Mr07B46YL8d6K8HlSceS1xIgTvlF7n3YQr3M8iq5eZXeLTS1
xbsUttOL4dprL8oXjaMsdAWfxe/+bXAK31SxjoqVrLmzoAZOh9OVNncss3qXE6yvtPCbLLbB3Efi
f8UqLnoJsnwlF4jv6ibx9zJDMLD5HhcxF1JKAOzRyt1abf1W5652ZsemnZ0ORE6X4g2ZpwLOEBlm
hwQMhI3Qq/b94LgWlWPZFQp/hhoVrgm/mr929MbuekbYAgO1775LIhHN7mBpiiJeH2iiyPy2Tf3J
FbIEPmvcIapqwWt2vWI29q4S4+/egPjlhSA52GchlUTO9aDtvc5N9lwEkussWSA2UJRQoN4XZkeG
ohJRrP3S0g/NY5/c7uBQ+/lh7GFEKeLBX+aKU9uRnsYhKTYQ97nulTz24Vk0rbXCCXWu10b4XSSU
gKVu1x9r4pNrGNcweUyo8jwV52WTRfceNjD+TWAjlNTm5TmtUbgxfcFZSYpQnEUN/rKLh0SsieGE
t0K1jLLGm4yNfxrQDQN8acIrQty1rbUk5wvstBg8UHulIBuNcupYHBvGQ2YH1fbRbzwLhxFSqOPG
HWOA8mgdGx7FxsS2Z0gs0xu1LgmIzvIx36PfOKzEBgdIXgoIRzziYNlsyCbyzRs297GSODhOseU7
mkY3iNzyTMn7vp5hyeIvrSg3b7CIX93ErY+SEHnPjgnbSLKMW6QG4lovC32CELp5MzMtn6YDNXls
9dxyY7uBes57R4bb2x9JKYsvkkZ4TMMVeUMy7+chrctPCIglKtW+fq8XzZqX1dgvjvHRAqVNby6Y
uLeafbqANcH02xc8krKFW/V+xY6VHogJIWtvucnPLuM0CHnUSx9PdqdDIx+Nm/fUi9WNW0ng13qA
BHNVzvVtH8rNtG1csiNOlBHTMytMjniZj62t0lYZvJj3JG9+jr1Pd28dR1SJeRBSGFqoVDRrzGSc
VY3/ylgaD43ltevxzI/05n72pzp3aB279OxdiO/yDMIUCjeBsTLhVx89OV5G0/08SIw1Gl760q+N
Hkh3KEIccl90edAsHEqPenkofqnLIZQ+KV4tzR8NtVr9PmycYKzDeRCCteHjgfFr5v9r5wQnW2T+
FW06dv7yx7sSJeUgl+cYxYNGqkL/XbTdbKLJfbiLKlE8N5J1zTQ3eO8yvZ4GWm2sIyDhxxQeEzTg
cKWE6odUsH5iWfqzCHt+0LQlyn+Q/65Ts6bBSMuVi4MGDWYc9qe6oHeKQzkMDUKPNTVb97luNMUs
SMLy/jvp8qxjl8anKLre2kR6DvWNSGiPRdo8G2LobMaf03gYh+Z19nPoWGcLqrhtWYWMg5KsRKwX
L7JJwqZ05pt6uUiNWrkhhoWIBhyAvWlXaCUVr/lQbQqRsvUUHYe03FNuj0FjUZahof1jEONQIcHf
1elJ7CYFJARTil1vVWfqZ5vq7twBCvZ3S9tBgRz6jIdKw/tXt8oWgfx/NNynGerug4UqzTZuzeE+
WLXSWRn5uDFpMeqtaqAtk6bQnmNJSnDfhGPqYtn3rHh2t1IVNZ2MxdRzlZ3hmG9jX4TtJZRCsLgb
Rt47kJtFQLI53SdrRCTsVD6Osfj/4k9VIIVMODqxgU3ReMAB7+cZcQNg65a6+q3qVzdFyPCBlUp/
+hj6GK8FrDcj09k8GtHVs3tMEPg7qIrdJ360PoZ+j9xogOhHFdRjEY86pUM/0ukTa2uQEcp7TdlX
qMkq2PBx2vfoXSNPWM3GfvchQYAKmGA5wIMZO/YbD9h+q3vdYzEU4P08+9JQ591vf2Psi/f3z/GP
vzM2OGX57silv1eANZCAxkrwfrPKf9li4L3AF/MPRo10+niXkiEnkG8r2F4PtzQvkz8NwjMFqKDT
wDViJesVDnySTsWzQ21Bl2r1M5Zn9bOhkLTO/Xshb4qPKlKQCB2aWLyDjSMGsxiLMkGx5TjXvbWu
7nONpXFC5gp91X8e/1YUsF038Rd2ZWth92mmrSUuW1R4NJtGoKMXiW4SZs4VKOAJjqPFKi2r4AoM
Du4P+M9FhC/ttVZzfa5puBuHruQDQ86FZd2gZjoWRbOqN5LvQqYaWgXXSPdVXOF5wlDwKPWJqOJ8
LCG86Fzb+dhv/EM6gu9tmie7XPfWPULyR7XCdLYUpZNrJtLJNwQogUmwF4eqsd6uYnctA3smOfF3
Nx4G4sLEq24y1gUaKY4Yo+RkQAr2BnbG6bBCwqmmOHeyvEmB2O/GqqpEqlVy/JexbTyMg0wvMSCA
0597nEOubrzANHdd1SC+WVUeQpG+mWBvE2OlaegQ/NB/Uq5jkSuBW/gomsjSFkOK3fal/b+HZnEA
/W+RWUPSZdCc4EI0VTG+RGZzksA4JzT5C2Lg3UzVaqQ/q+o1V712mcRtPk8yuXtP2fsbilG92oLe
LDFWzfExDPp3nf7Vr/6P+n/2z4Z5anSb3kve31/6j/P/+rvj/Ohl/Ow/zG+kRjBVTCLyKArFW9fH
DqDWneQV1g7uKMhWroKoj19bstl+a4bPke61h9wSofkM9bYUdHPkZiA2DqOw6PpmAJ491qmeXFyI
B9CqklfM0u2l2nHjjkWICcZT26Sgw9ln3qwcl0l6uW7H8stpc54XTJ12gIRZ4IvzTpPMNQsvrN2G
Q5YmOoLqITmmv6sErNcwCBrKTRf8H8rOa7luo2nXV4Qq5LAPSa7MqGDZOkHZloycM67+f9CgiGVa
/lz7ZGqm04BcaUL3+34Nh7g5yuhKofNC7GatLW+7xHgNpWcjd/k5e4JAVVmsWnNJUrORfbFUTmpq
v4seOYzLv7DZZQc0j59Tu7Gfe638IGK9j5vzxHEF/HRT/iVLy3kHp+gMyiUxOP4dboIsTEjNQbtU
zSXmt6TutYs5wQ8Bio2bP0oDc/ZyraHNKlkIJvVGDJwlgy0ysgqiQhj3/PQRli5S5n/mUIIHz07T
/Ctv+lYBx5nMfXvgeiby0k6hbo7tGPcQOnnvkfMcZpbDQt0PHvS6JQEXEShU2AWwgbdJpj2uwwkm
5ZuhBuMIsDBwKbzWeRZriV/2drvbZNscEl7sAn8MH6K+Om0icVjmieZBe1wfb51nGF6fRYwdB1CA
vAWXjUOotPTq+8CcoeFbelAl9TDfLuPUnsD5jLkCOYYYbjabi8hW47cw0L9HR1UtV4ereJtdbmXp
2e0ppgiLGUroBnhZMOJZsGhleQlUMyGPbQ7KizS5Ob32eupmSw6P3saLzWounmJuLjHGHBI/pTeP
7+RiMbMFufvf30faAmt4nfYEog11tK7FchiaOst9n/wXWWGre+Pof35Ne3KL+A9rrh2W9VwDyM1A
NCnqrjR9ftnerga8EnJEsqp/2UTSK/XvHu+gp01s99AUrhEBpxhz815SzeK5AcSlSKAqWhLRsq5y
nyOP7OJ5SOvbyIZKyx/c/sINF5nZPzFuPYDOxTgFZvnKOKdMrKvVEweIXF8sKTXSRJWenPnNfJVJ
mk1N+tW5S1to2Jasm3cyGYpCfMVOQv1MtvnKHENBYr2VF+Fdl+v2RQspiV3OKQs5uIyXc00Zu6oL
oQgXJDsZzhOwxXejB+Lc4nJlnZpDO1MSj7mX5/WO0zQD+IUl0N9nkNir47sZ1hAi1JeTU/EjDGSy
ROl99avud38YsQI6Rps3920fcmrv+MajNKo9m48gmCp7bqW5uFwUoMOFxtrtxmr1IEXQcu7MDsTV
GHDEGz7UkXtYAmZlpZ8tie8NYXDY4qzB4C57BBRh1urmmFYAGVpGF1I3SlOo1b1VlfWjjMRChzhr
tahMO/zYc7DyziLrmo//+/NiOP+4WQXNE7RBso1J7fQ4wfz7zSp1jFFMLa5DHan/3cqstielaXTA
jRyMELCwAkJTzS7AGHCcSz0UzkXUnUdF1/7KUnVu/XYaLqYXAjwmimmJs47FUUKsY45QuNTgBOtm
nUdUkQ1vPOjMP+ZIE/Ovye3K/VypeghA8o8nIIvmxxybNcSWOsWN4Q2EEy25fJxrnaYCnq7UT+5r
Q014uerX3juZr0ztTVsXEB4sxmKX91G1n3sWARx8qRf/rdHJ+yn3Mu7Jed6Pi82mlp4JK5NyGyql
emG12kMwnw5DxUpk6YcF9ZuW7x9WoTeQEiFeYg+MYXo2we1xyKN+gLnGhak17n+DIgVYpaJWgc9S
jU+tHp3GPO9+m7kZ2qdG2h1kGOfNbgAr4XMdKsYlryNQzIfnEUapS2YXVOF2BdX0VXZpJ1KilYFb
YwjJU1qRguFnOrdOQ0rrKrjSiUGz+FqlDiM4BSV3OviVMZwDxJI5uPEm1DbeppKe2IhWhlcRG26h
LB9k5v9tt7m9m0MUIlv/BJlJhAGQnrvUaf6S0aqV7vqnXQlWAwfAAhhT/T0JQHed3Tq/x30JMhAA
g/f6zPGfqaeUUfeuA338/Lte6vnHKcurc2ODL8P2MLuvgrA+QNX4h91l7ilUKYlW5qVRCkrbDODG
RLYpujT/Iw59IEkW20xrco4SYXhMF4h5bs+y502xxPUKcBP0yfVJZW+dlymJnBf+nFNQxsqDjEC9
bJ8rH4oYy2rjW04X+4sbeb+Kfbw4eRykkfhrA5O/uIui9FkB2FzB77a4Rp8DpRAABcDPfvukUblk
lBREu22TQhPTGQdIYb9qi2iTc4QDhs+bWaUaICTlZb7b7EQ7OK5OauYSKk64zHccEhkWt81OlEU3
Jbt+mPiavavhoY4m7nDBdZjI1XuCK8v9QJlQcIxqDpwy0bIdec69eHhwbdP9QNahddI7UJPEWBpL
hXQmd8ljkqE/jxx+9u2f4lB4gfthyYG/cSKzOYmFx53MQ2z0D1uMZobQrU0i7aCAbvAhmig95976
drMw8wCK5gW8ziDcS6DdZ6HenlPDb89NxAf3ZhtLb2v+w0bUYr3G2cbvQmxD6f2rnWakv2rwHex+
ZlbW7etTz0r0h1KTZFQs6Z3SQMhmkaAdQLgr41Fpv3ThZACE8jeToG4TToV1rJtZaU5xH3Nf/cNk
C/VOpiZTBZNPp0Ik8cNYptyGm69Z/TrAxniRWTbxOrWM+fy68N8Yrw+7GUK2AWaLWhSHXGmgMVMS
eIMlk8icXoeV2WmcFpAqlcWwKdfAvT6ZhuLcdzWYw8tI5FWVWisc+p/j/wu+88UrCNrXZS2a+S6j
n/sjULsdcKANlWIjx1X//lNNbo3JSWcJvkQRuyfFTJ7qzNJ/c3ia2z6DmMevsv6gZs107hwjfjBD
FRbSYRo/uVym37DZNP4M4asvY9P8y0xNML/+zCjCpUzlzmpS++xHGawf4N9dIKzjnli6IhSzd0Ol
7/iuF6GoN2+RKTFxiFx6EQD/oLfcVksKlDRwIXrhnSMpUIoVdvsAiot91Y1/kAXG8lo0m3kpNptw
MucXkA7Vg5iQzAuAoVZzl1jUH0MLNIP19Hk5h5Yj7EWu13pGygYiaeQY+81+E0nvTS5xJMSbfIsD
dg1n5EvRe7zMKRZiK16LnLvvDPi6HhgxWyGduajyizRK/qP3ThZHrQdzfKrQTlmIuWlwjzgDaL0K
E8WGtHwq59dIPx+vthJbooi9C+TjyWSlcx3+7ZHEZJ1ykXlU2u6AeAb4OiiiyxAqgHsvTZdPEOJI
lyKFH91ND6v0720/JADJ/XBpoTG4vAsj2neybvGII8Do/vciFxDKf+wKHY0FKVV+JBLqKkV+f//o
ZLVmduFsBJ/tzO4m/9M06yS22WnT3TWFWjy0dVU89H3/ufMngHs0ytUPIkvaYTgUtffn3FTVq7Gf
xCHlt8b4WSnr8igBQieE7TCmdqhvfNjdUhIPb1P2wPta1/3HDHK8x3LplSAMHEMua24a0JVB3HhT
O2bMK+1ND2L8PozYrS6eNabHNsRcM8cEQMcFbsY3HvxGNR40NQ/mG8X4MwGt/v5KJCYu15KHiKse
uGIK80Fkm6/IggaK7bjkK3JTrEFlnOXfCjec7lcRoN1kAY62/RqVNWh5a/tZefEpOjq4KrcTwLGE
T4Nilndtlc6/jr7/XEEA810bqj3ZeNPvucp9lU59zkvdRD6gdqA+gdb+6gT1+vyr7rvPraH9maRG
AlwhV42kL0AIWNwHHVeQIhnkelG6bjjnd1kACa8MxWZQwgXyb7m+7F2XNV4e1nc94F1QKJVTA+1Q
Mr129WUsQiXldk16m4zEoZ0NKvZJlHPrNBfprbFk/I/uO1OJ6HTVY2OAzHnlsk1VAVgE4FhfHVI1
LUlkhLoj7riBIBGeX2i/Lx9ZgoI01YaVfmNmar+vXDPVbsRc9PxtYD61QF32gfMCBn594gAqUbkz
sYNHPbBgCVZ66I2nYiQ3yVXUE7CkT+swiNLwsbHTuymbnIuMVmelBeurysgIXg7wh850KYVbmFLz
ciwO0VTlRyiqKgAFM2Czc7Z01Pu0y4FAnThgai3jYGTHH9u+DVplBnjmNoYoqOZtA2F00I9f4zGt
P0RKp9+rXGXB8kcJ69A2X8murT/0ZarfJxovsuoE01eYB6/s2Z1c2atz9X0MFDjvON9qjrYBS09h
OSTzmBF8Xd1rk/tFNSzYtNHDoAzOLir0eR2+M9yGutOWd03NFZ24bYqk1MrhRsZjm7L65dB/twqv
phG9OtZwjYHOuN8eZQu0yTjnJP3PBGpHzfa5W9fPgaLDa+UnxckrKV50SDdZZaKN0vTR9yLz0tlz
B30nzIL7OuEuTOwWAiqPlJAT+Mzq02oCKxAv+KRPO4ns+4RvQZR5oBrmEGixc7RyRdulXWndll05
ffUa41eKktUPfmaAoGUk1m1gGqtcUWEphe+2v9/sHezDhb1U7Ds+p6CTnavSbB5zxfYBGjkC+cnN
bTLwDotSFWhjrrcoNin3vKvig25X5heST/ldUqP2zUms7MB+dcoB0jhCGdQeuWS/ATkzZhtvWk+l
Ebm/zaoJFIjj+S9g8Np7Va0nfu4CciOMRIcZVsk+VJ5a3ra+7/7mg9hmKS3ploVtwSsYfB349iDR
ClGacQTC1Xuwc5YhFWL5ExB0lzQEusxuS/dATWP9kEEm+9C3Rg8zBkQ7A6xz/Z0IrbgiZwCeo6Pu
h3/MLlCG2VS64M0um7942fxtG8V1t8jmT+y2TaHYVqN/bSvaZVNpvm1AV3eDpH6xlf3oFvxts8p3
IPMrb3a9qjB+iyebVNmfvosnFnUFu2RbZvkuccBXlSbQ7JQe2I3Dq8S04e67mZOYZJDGL9Vbhf/V
3eaRl9BUcwb3XxEkou1zkMJ/nqUWW93sT98YPk/gZly2MsJNpNl89yxDxzKGy1qKuAyHxWEbir9i
LoWK/+araZSMGWmbcA9XgHUM7Fj/MKik3L5VqWpc8BzC0INu+a0ilVTkBKIobipEJk0MuHk2ciu8
in4E2pz+NdBYkl/VxsZ3bhjVM1ihziOH2hyUebH7dSEGUbXO/uY17V95NwSfDZK89pETa6tpGCZX
pgo1zWLaWNyRbqbp1DmPDVldd101vYsqpj7ZoHt5gAjkWzCGiuF22yjMWQieR6NqO9kiJFTngLyx
7Ayudg9Xm42fdyVeUfIW30Kt2xLZpki8bOs2DViHRskXnaXzf/WLmRTN0fooDevyXzoy8x8SqHE/
Zq4d72eDq2VRZrltPFqhdmU/x/UvXhk1D/HJPZlLKUVSx59VQ22fdbDvP0fmF26DS7jDHLAyXY75
xQier+zYOmayC5d6i3owgjur693TOMzFFxcMslTlhCa0YAid01/FZx7G1xCdonWgmvr1oQ30gwM8
0F+t1x45ahx/J/k7uPWi1PwAc8C017PW4EK5djlgH7u9mhfKB6WBlnbuHOv3Gnfvh7sfxtN7dzBY
tX3eeQDQcH6RBIN/1rTKAyK1cYtjDTYan9Q8f16FbzYUxWbPdkqao9g1NZD0AICWIHR7AaXdvHsf
R0cjb4ZRphrz41CaACGq1HkvumW0WmbtqpORoXMdHujhU2rrt++TIMfAzbgM08HjJfNRchk3E71P
83vYkUDi0rlSfMuflJ4oVdWAD88wyR3nIHzBqefHh+QDivtJIjc1wEZ/c0fw6DvWmbYV+N9TiEND
L/6WUo9Gnm1ff+wNU9/zT2AbZCrFQ+pN+Y48jiufsv0jrZrkW7z4dH3BHW3VAbXB1z5wdXUAWI1n
hvkeiinr42D3oPVU2hc3sYR1yvrIGSg5Ua33OCzv2Cj3U5JWilf71k9X+4gceKCeZn1nqGQIK1Xy
aVjeV8AmBOeuKn145nnXeXoP3OrkgFi+aGGXym+8xFQeRNsN3ywqpj+/hRCpxVb9zErDvxUfDS7m
XTg2XCXmxcceWKDT0FkGG6beeMi5CroD2ne+7UaPfYAIRQ1EkPnQUONAAYtzFLmIRClNpvnuuSJd
7p18s410oLxbHWTxbcZ1Hhkv0akHcY69OanHoJyqT2rj3iYc2oQ3Sy+owel/11NUsE1FxqX7a081
qDbphu4ryQ3NRVsa7jaai5O3bAhkvHZFOvQKUukq5XALarV2kpE0W4ifu4iRqijNJY3Scl9VWXUM
FvQE/tjmqbI771B4SX3DVXjz1LO1eJLephA78dgUfQYOmQy3UCRIewdRbMbv5tiMt1Ay+TavoeWA
WsVmc5m0nb58etPOiT8P14O+3+kstz63USQa8IH5yAMV8RmfeRlAmvtOs/hk8Qgecx7OrLjbwTh7
SlI8prNVPPp2pp2mdnoWhJhNLr2x977lTdmfAO9NAkry3+BpoHcN7kzfhH2hhPdpg6F5byPjd+qp
qz+YhaaZ4Z/FaMensGrnc/zWTGMyn62hOZdeMx7Icm0XYDVMxG4d65H+6iLWm/pdGLH7eYjRXDDX
N3cxlWHSV9GOusHu4FlBdltzCXVInUR5aTLLf3H1BEJkNX6QUQij93MD36YYgEkCTmhZfQsoWEp/
h93rkS+OhlNY3nEC2iFQHUWswyMUjcZRFBt8x6YolJT0ZnFxFvYzsR6HgVOwTVj6pnGU4RbbgI5O
1XS+9Gow5kjPhMnWmxxgeWiMwATSzp5J0yqcB5GT+0A1jIxL1QbUr0yqgxhfqRsP2PHFT2Rl+5fl
5sNXTdX2Vlx6v2bkMu96tTOWrEH9Wa3BHpHUdRe45Kx03CsLK2r+w0JiGCmQJNHIKrMGKoJEmPAc
ezkg7NbgnntoE9fe3PljTnnAj7GoxfCdzM+HCQazxVsa/a0XFItGxmtX9FQWmXBYhdnt1bRhROXc
1fht2iuZ2EiIqymvHvNquu1ppCdP7Fd9tU/T8ssqejfjZncVESBRpSXzFYBdQPQ5DqyonY/KEZA3
uz9XcMSKzJ/skiTlrnrgLMC56R2IBQdn0h6spdC/BA8bbbyQwHkXkXeLcuBAYLqJBp8qJMs6h0nM
9b0Yr90gcy1AkjSg0f8eS4bSAELDwp0bit0mkwgysZErt8BZgGo/d1V+46adfZammyEAGTMIlLXQ
AANKz3pYJ5buZgPYtKUdRWgsmqtxAY0y4Sgl53Vcgq7x+4i94VT7dUoZqV2fm9yswTKh8WF2tLTE
uRdRbjU17/b5vms7515GIl+smn+KxHHWYopQF8fFanN8C7+KqEQ69QVpCpRlqo+JD4k2y6N+V84B
iIUO9ZU3FGZqj2W8M1UrfZzNVF24v9G6yUgC9JTEt6MIxUXCuHX2IQgt8ySua5RZy4aTBnq9+K5h
xFhl400BXFLsr6ajHsx+IMd0FYmLhO+6vtx1Vq7eVtoMwlNhWEeDo8dzqyxrrbafUu5Hnb48q0uz
jo3e/NEVlYzFS4bSkCsBkbw2TJR98doBr8jrX5N7ld8kcCDdORPAqvLaTnWwcCaL6trsui8xpBnE
evVR+Qys75dNL7KrKWU8etoEFFjR3V5lw4NedO8Y0Gwv9SaBlBuZdveiZy7LFkmkz0EB2GU6JEOe
1Khok5Hdw+Jyv5asUIWR3oMXD7oG5c2k1DrKcwYM9AvoVP7eToaWvFpk0pg9ibFaFcM4jqhYzKAL
cCB6gQtkGW2muvk1dyrzabNsc8BwrUwH5vSHZaUEOtRReXkUM1GofB7u5FkkvijmENTKf3uWOuoV
UvXqeX0O4HKDYH1mnsHUgvHez1zjqMYt/CGlG9jnjnpk89YMTOtsL81sA28PJSVdz7ZKE4ZRwFmu
HES1jnNKUEnPzL6IbJKgq+Z9qFUn0q25mkrmXx9FnkqMriaVh6jrOoGrIfnS+GEOF1RU/dZOVHb4
fNk8BWrBL37rfRZ5WvXzrps949jMavlbnv81Qqb9Jahq++wFeX43L9794m3Z9au3piufxXxotJk1
3Qdt8vPb1lYiMlOsdrjU0lV9fTkhYVwmHI5kQMlXIG8j3DReauqHbFIfr1zaCIiM283mvfcaKPXC
7/xAp2BVyckL06yKbWxPUc13wTLjNu3bjFdPWk1hs4Pts+RWzODeYamjAH5tqZms2MxzSXcQWb7U
ZGwmMtyazaSsKny38TubCuxCKJdijrKXgNJ4akf5x9rKDJtqi2OBb7KLg7A51DV582T1cIkU5qDO
Z14TKmT6zrAYGEZ8t+oNTYufbC8aji5eN2HIAT7FU+wYdRaAelijLYPkqYnt1qQofzrOOqiMq3NK
jrNHYd8pT9sSptnM4abOpJLqAjJRd2crlEGsQir2MOhhpAj3pRivLmurWl0W7ldLEJSji5oM34xM
d3fJyEmnNGuE1eafXmuEVS4Revsu6V3tfD39tfP6EOsDyRMnbC/uZjhuKAFq+Ybbe7MFZ47i5A/R
zGVBNC5vgCb5rYcx5SxKafx4NHdjXUN4aoGue1NnRb5UNRzCaaIsc/Fwhjbif5pS/blTk4Z7nTbO
dkFC2fA8mPW9NBCeNvdLJed9Vbtk4kp31SzWCmwJFDhHQ3vlI2qt7cnhXd0Xy7DB8ueBlujiswZX
oS+QpwByxNh5cdCDNl+0r5mJZAWaj87SSJohGIR7mxsIEvNIaBSRNLpuZPtuAKx8sxWF2DWlvWfn
b16oYPnuubNP7S7rb/CjnAfp2TYUdqU7wpb7ptBl7a5X5XDW4/DEWSXr9GZZxa9d8ZkaPrgirBbN
6EK5okSD8rEZ4/ih1kAaXHIqZtXWXvIg5EpBNT73kJe86FV0FEwXnzq6F5ORQLcEMaNFt/m9Wb75
uZkFOnS6y5Qy4jKGBOuzNJbbvfbGDAitTVaGCxSXCMWmcxJt13BJdas7RjfeqKAnPOQ+FZHsH9iT
MRJRPbevvU3Gd94XV3Pjo9KHkFMuFu/MOiiT70gKHqk3Qns1xVwWv9YF9XHaTd2aH8w4DG6AbfE+
RRpkkkqTzWezBkljBOZuYcJWvhpquR7tbrZpDaKZSt31aptrA8ByziWL+gYc+lg592Wn7nw/L39z
IbEUCEhAPr2b/2kBc5J3AzLAv8fYLKLWZhEuSHADFRZsSRSd/1zEDc4C5ilDSJ/Um97s9c9dWhrv
ta3KkdlmXC/DzVi021Ai1wsUqK1SUbP5Jt9mL9P328dA3u1U4TX89Gfrx+PdB8iKAJOLqiI/vPsE
QQbcno0seYwBAH8k49Je6hWCLP7DSLL2CI0npQzLMHPa9hjaHkUW1gRcxqJ9xeBdyhkWk2opX3gn
EzdL6iSGrB9v7Fxp9wKqMHE6uTf8WYNAiLqqczdRZaiWoNGsOAwpSIxu433kPNKFti+xj3IDRvbQ
J0933OcmjoNPsUXR73J9VsdheAG9erqV4b85jUpg7TgIi/gq6POPDgfocphT6XH+sQmm5TaEGu+i
J4dLs5TwdrBtftLMSHnIJtN/AITNmcFuH9ujpg6/iUyazSRdjMep3ye9lVxWh83OKgGNt6psBl+R
eO981WzyT+ro3K9us6GkpybzngyKv+6jElqoLmrDexmuspSLzNYEZZ6f0muFaDfjn/mSS/JSKLl5
+FdX8domk3AkiruH0eiefxpyeQgx+5lrYsHPFfPNs9u02yMqrd3c2WoBwGHVmHeGHdsHdfkWNa3R
vOs611oT1UQrQ20BvdqGksa2Gf9/+aZ5ZJ8zJf2eG07SfM9tXT9nY+2CHQgFmdXM1vFK1lBiSXoj
PwUzdxCFce576lNbsm1wC6MyuJ0ohLgFgqmdf5s4J5ij+MEPHB3aA4NlVEam+j5Xe/Uhtkleuxmm
VH2QsZuAFgRT0llEzuDAPrXYyTDzUs4YrNW880AqWbuinFNnOBmFvZq+85RhHU3tfsFLuokAfLwN
DUgSpVb+qoxeyuO3ZivBh2oBkFGtoyYqAkb2ZyZrmHAcdThsOHXQx/lBhbV9dkg1vkuaOnyKnfED
SbnhOYfkgaOTRTYnYJHAeFbuavgAn0QmTdFb9sFNlYJN+Ju1At0qBJKcIKa+HRwTs/8QdHUIdwOh
pJEobuNYt4UOy1+T99pdz0EKyc5O9qmcnI/chUWPMqJmvAdCilRmGRZ2YZ740AW3jdFln8zRaF+y
vr/T3M4ha7LhAvzvruXU1wex7bvg2pV6x05cRfk281Qr4aM75PknzsG6u3fuKj9268zG4l6PVPO/
zex1lbNPlOxr7ybTRRoz6l57Mix0Z4Th/m8yGWqj/qc1m+X+X10Dv1zSut4ib+FrP6r+I1fNeJ+q
5qqgy3uu7Xkq+Kr/hLqbo1K3IjY/n+cq9O6ArDZOYeBTSfUDiUfjG3bF5BEZjCSrxQq1s9nJL4Vo
WUlcVggekYlJtCD29E5lnJZUnbkvBtbAXchfKuorc7H0OFeBZCQobrcQWxyRVW6Q7qCDKG7fKdZY
W4T3f8DyJOIiJuyTXiP8bCYx2SYRt1ZuQAN+OsGBfekBI+a8zHjwYhWOt6UxWP6fNOCTbsqu+RRV
cDDNaUKWhwWiNL9yBaWpTzIqNK+7B1vnI6BrXNV3oTXsGyvNwJr84ZAy3Y0FSeVRPETxL0HEoKqh
+OCLfTiQVdYfxgbWD2vZuOnLBk+aKkhdQGutAwxL13IxM5aCpp4cnM0+8qvkKadm+WaOzfq4KcSB
uvgc9onSgR3yRzhRbPMbJZAScKaUe1GInaNRXrM8RD8nvQlS17JJzVhLp8vkYrdNtE0OwEGksAQB
00rm3GykZ5skHHJZAdnO8jCkH8bnme3yQXetZgE/7vTzUBROBrjn8rOyjLnjhXBpaUbNmrwLR7F0
3Tk/Ufl306q6Td2qtGK0mWv2NN+GE0Bu01SBqp4r1qFWtWcZZWybOWZdFFHeWfWNdKWh7M44Apt3
ulJAf+xfNpM4D/2LyBJxHiJfP02AvwxLwM0u9QOAhWT83gUEMfMcdxG/S7isYVbDZap0cEgO2sbS
qwfduThXc4B4O0V3sx6MdxFUVLdrFk0/Bd3NaOSQ+bxlzXAqUnicW03DaYrnUwgPYPwRJBFIQNsw
2EPJB2iLmEseDRkcnMtSI22MtlE+jsAvuq4SXGB4B448BSZCM1sFEHLHze8Vg3SbO+muUk3pH5vO
Lo92Pef3U9bnwL9u3aKq2z2n/38LUi+RxEgCSW+TUTv2aFDyf7wSbWFNIwjYbr89mzhndvXsznZw
8kIQkchnIBs2j9TgIbcuV6JIUmXLyniIwjDbp0EJRecY6NOdeEgz6FB3TlWaHvzFEIpiexe04EQ5
dWcAC5MY97C26msP6LoPvtJlx02U+ORn3pU55KGV+5vrGjtVSVxO94FaHiaOVDMNqlkZzvPgvqgm
JWXT7OV3IpPGG2xYuuu+PGwyN2++VklYX8xeAQp06qMb1Z2aZ7GwUxDDSsc6bfZdaxUnbR6HdS5R
WAN0UWFTmnfbM3EynsCAEQZHMQls0MT9wLyvwFK6ZLPSHWPbPcqoWETWOBrljTEk3UXJp/YiGmkM
0Uh3smOzvJGuGLmFQfoBVybQXeG4Kbbh+xAyluZqWt4V7XG5NLyaC3Ta8D9+iSmB/HspsavpFgTv
jmt4rrcwsbxLGh8tLppKvdI/duAY7djKPvf95H9jg3WMqgCU9R4KWpNi44jU/lOgxyqU0NCfOUYR
3SRVftf6vf+XHaunzK31b2Wuv4C/Ofxh1P0fmqmXj6DIfC8g7XtUAV9iO+4nJKT0AXC6VGO7SZ9/
4LI0/1D7kMJ5VVWdVDUrPoiiGw8hBdgv64BklLPucqS9OdkuK6SoTIt9Qrr0jdWVxjHpdP+lNqvf
UwveYX0g+QkWuGPAmuNl1el2cx8r0weN7wBQLCPACnHRepUk+CLrbkt7duLb0LGU295v9X1rVf4L
B40wbWbF77YDDd5Q1/leHcr6Llp8/xmfq4cP69yu7rzGtfWPlT47z+KyhZfZZY7lqfMBCPAEfOAq
3ud+bLF28a3lRsKGMbpSzZ4Cbif8XHRmc9dErX8ItQKQ4GDK97XBlaAMk3TsjoPrh3cTAM2fx8oA
OtK3dTbaGAcda1B1Vn5V1GU0pv0LGOd70UnjPraq4X6Svl8BiF5k524sL9E0jAfA58xzuzRWVYA1
OKeslq2aF7PL+O4XTVHPvgF1m40+GfpaPYqOVFjrrJdZ4+7EbO0mc/87Odjebo23Wv6YbfO7mtJV
9Sjn/GiZXsRkmaf/9clYsc+vmGAc14G3wjMdKCtMi4qKdx+N0PbVhsSn9het52546BP3Ap7SFyqC
gkOYspDwdUDO/pi00T4EUfjsNrp1y+VFvYtMNfwIFi5Mc7AGy2g0CsqdW5Z9kIiOR5G5iwU5xauF
ZgbRRzCnQWlowunoh2pxea3vn25hvnAf/cr5qwEo8QsQ9cYRSmDzToYcfzZ3itlVJ2C/SLxLBhLI
E+1JS1zrl8q9Famtt+7jpGtrhETVjKPjsK8WpURw56yC3h00nYaE1vUQpvc5l67izIFmezmjkXGm
9c66/u30hZKpC4xdTfr1TbPA5gGRfckMZfhiRBUQ0GEH2UQcOy9UmbxaZBoVWIYevRiNeoa+dXw2
J9b3eln9pZcx3BK8RaDtAydI8ReoQWsK9VvLW2qVF0ytcWnKvDZOZdy+99AzFrMrGczcetVByTXl
qfeU8l5NslNdK/6TNCJvgbEDtFJRuY5AMZWVsmr95Y0KY9/9JndJKjnzY/erulh1fQ9FdpxlVHVV
6aG3Yvs2153qg5Ek1Qc1sVpuIlTrRAJH9aGKYGT3C+1xgsH6mRIEh0y7uDv4uUbSYVblz2Togdxo
h/discnbZITUzqi6g5il3WgAHWpBu0PO2F3c6EDsFGV6n7dhDuCzZ/9aD+2p99z42wQw4800t9En
MInnQ2sugEJR7L3wbcCZ42KSePFt4NvN7xJNzxrvwdan9B5shXyXL9FKoiXAVX0zGijjAMKOPqWW
AkpoVn3TjOZrr0DXPc6z9kvEWySLoOItGiP4NGvgIHSZ9kvg3evNyNbLIec+mngHLs2wNPmwoCpG
1EzIaMzdR2V2Xy0SPYkpyO3S46olf924CQKO7SCi5NTjLVSkhJ/IsHDPAl6hc/2kjuDGblAWZdTD
nZHUBtCldqDcgNRIFZ6VTvCVJstYsQpWc/79OnwL4zWmA6fwYuKntXvT2ZZx2MLWuc9Brq0cdPBU
XwKfXHqSINTfoyTfOwrEWnMYv+R9Nf3aDHF1V/Vt8NRCDHACGd9bMBbeO0ES5H+3w/SlNSfqFWpb
sw/xlP/VlEZ9EnzXoAfnCTKEDcp1hCzxODZ8qUQdp8O3Du+5m4QlH2/IdO/lqfnEC2Q+NbC8X2AP
egQ7x3yCHNpY5SPIwPtWh9xvU4gWcCUQP1NfuQoiira1jlO/3LW/BSfvxbrnOhGmQOJugYYKiDqY
MXV4iH48iJhohamBWzk6u3cKX2s/uEBi8dH78Zh8n42Plvv7u9hqyNdXHFFgFpQtIKOiDutuvAPd
Zym4+eEvf/5cud9ro05P7+RqfOQ2kf3pm3mpROlZa7JfNpFEqFJ72AWO6139o0TR22BH9GZlHzaP
9Y90+7soHaqH7W8Et1m/FDGVVP/H2Zc1R6or3f4iIhAghldqnlzloXu3+4XoYTfzKEDAr79LidtU
e+9zvhP3RYEyU6myXQaUw1rq97HIzSbUUZ4cZnfOyQea18E7WYrp419hAm+wW+UMvE6/f7O5p3I3
ZbNeflMAG022dQY6KPQcGhc38L7pHV5V8iYC4QjJIslw2XxBIae8kERGwrjMFhz8eHv0730hGc5a
xsVAQHRcT+CtWhu8j9fzelpI+v+40eIi+ESbkWD+DOrD0RVt2JjOl8XhUHUSr0MRbntelV7qGOFS
v2CfIw9YFyQyUREZ78YeYI2V3V5SJLfadRKH6SXvIxwKDA42C7CHgTBjUZGeBgf/536Tcn2DijpA
Ny4auuqd8ITy8eEw74yTILCgSGOy3MRTTMyzLPBWyK78bXtWtqObPj0IpsHdMCRdrp16DhQ9aMGs
W91M9bGqq1dwl7a3xCvfBp1Pt8KtWmQrf8uH3kzRMOUgOkJmSpF5mnnNgVSqJDJEjf6ohqACjYEX
o7xlUdBOJW9el01ogdqpCyfs9L556HloZ1U7kTdSRI0DyM0S6eAI0Bu2V05PWeyNT6hMGjZmEJb4
veJcSLIwGg4eThMPNCsQpDgC+gTcvWoBDUPIc7wedfWeVoHfTD5WwGR4N0CVR7gDRka4XmTIo/3F
urg8k0hr0CWXl+kLzegDVTHA+3AqQOHlu6PELfyxUOU9StRzbuxRrYjyGTWlVbJGNbFXRPmRZGng
hNfBkLvFx/IzLj+304+HGPzAdz9jjjPx3c8YcF3RarN6T6u0vB4ecdNeNq6YEe60NIrufsYh0e9+
RiOyjHPdH4D7XjvdqSl/cOfZNlCIECjoZhQ6IazTlH0wz203C2CEaZMOU7zOyxdm2tEJTTmI0czW
tBCErvXeMAVPL5xNLwJpsBEH71ukWI1a/J+hBh/VpDT17Em/Zlq8zxUDUqBYlPA0HHxm8upIUw/n
l0PW2paPVDSYkvXc2bAqrW5aCHc6kOTRQGcAhlOtJXdule5JSTuQu65/+0BCItBPveWhjepbJ8rC
HTWYz+3n8btQjuis3LCwfzOaIVzTjtfgs6UWBNaP6JJ/kK4V7QoHjC1OIb1Dq7d7EfUIkygRDSmL
o7spmbloZfggz94X0CrwgcGbV9+ZAXY+kT4toy3S7oLUojZKYHDG4PNx3eRI6Fllok97CzTVK5qC
eY494QsZKigtkgANzfSDWk+OwE0EgJYHeq4P9nHxRKY0xFaF3mrl/9/sg1qyJ9hbCoxr9h+BpoU+
j2tHydlNkqcusQIc5DLGV7ZVoXUCLZoOqsburlH1EBxpkMo45d3o13E3re+N/nldRJE2L7vXLc7m
jSLdwaYJjYCp+o7HIJpxHPBGgXHLOPEU1T6GiIx50N+vSEZasvswNT2QeicmQwW+WvFvdqT473sA
f+lprNN2R9sKPlq1T8v+h49BdpVA22xWGYflx/i3Hf9NRlu0OoqR2uT4P/wQi0lTZfhvmH/kxJz2
mYfo2P/9uwzDcmvobX2YFKAVU4NQIFWhOuiiBuHYBua4JxEpP5iRQhBk1bI2Dtx6h/bal1n77m7x
Qle0xWKyuA8Sr/WLxhCbWUvu//ti8mXpqAHT8+vyST582mULurLQX7EeJ+FuYxbteOsCwUBhmaKt
uD4ZrPp5B1xq9GjoBAbYdpGZbbhLEYf/t0VlnWsrjSeOn4H061KoweKavJQt0DKZBXoINUO75HAx
5GTJtWmJvTSmT0AxSG6JXiY3AGBVuawRQE3rxxR0r7cYhZ9qQuJqlNljfWreTUjaypVXmt6N7MCV
W295j2eTZXY2MmDW5OfqxkZDqq5CowZp8L+pa8PG/a1Rd08nMZMtAKKBz2vH7tYV+fDXFIkDc0r2
vU1GAFzjCHedxkQ7iajk61YU1fc288lA6kCzLDy3BSuR2VxR64MyJI3r30cb7Fqszr9UeF4Ca4y3
hyEP8me0O/2ilXGaf8+MgD8jmBYeaO9CsyTtbZvmP/Yuhpiv0SS37A10tbe9gYbdXAXSeCvWivjq
OCg9DhsAOiMI/g3U0cjXNG1/zeo6PVqsQL+6KMoXWxqpH6boH2XSmG3RiW0CUDN+s9Uc3qx6PXii
KoSgB7DcFKfOnqYZQl/rMhToLZ9aYNQq7TIdRYR8x7vxshYVYv1DO2gBUPbLci28Ivw66ACTcE0D
kJd29iBY5qI4DXITgJG+KPTmwXXd/rHX8h+1kuN2DkIvIDefcO7PPwFWA0EJyGuvdTd9EvF9hsjq
K9JGJLZAtrRDKgAUqzYa64DKUq+SyeIPHnrx11aJI5Ybd/xBFLIwfZSDNZcSBQ3zlDSZsrZMdHCA
CVhD+l0ZkqZD292p8NiRHJLdrA0sQLEFzGQ7wP5XLvDTHXeP2NK32VdTAGJ4tJuXujVAvBji2DdU
LDxVK5ch5NK1cfvE2pjve1F5Pk1pAHZGAI7q1Nh7em2t88Qx1q0XGQfRR+OK/jAlkHUPnZpStcgy
pb8TTdswvzceAkBnL2tJuxiTK9KCjts4/A9rRZitZR9ZjwYySHvJ3WSHkJL40g/BOgffxjf0Hqdr
Hg36eYpKhI+A64qUJRQar/5yBtt7HnhmHSpgrGyMrHS+xiNq4qAvJdi+g0yGYLIr8qdkMDdlHD4A
bWf8qnMHL+OjMIGkZqSPTiGAB6/ADsoiLUC/Fr8pjAzpF1K0YVjMK9wQUSgTPQkgHjErMwL6sW6C
3gXUuHRFg9E2w7pqS3DQvivAePgPu9k4HX7FNfNmT2T2bz5nW+8Ue0N0JqtAlMi6knwZgO+h7QCw
8GLFXosyQFC+WahJcdCPJYFnGbB90aLKx9fTzrvG5ZhvuGyqdRNz70pDin/066SZj3KqnOMiF0HN
Tr3en0lEy+kqK0DIjaCoAYLV5No2UjEw17XuaxFyJoZdeOmKd5caCFWIgibFE3o2QWtloL1+niqZ
HXYm+Cwnb7PIJN4CHVl3Z67yJLzK4ysK17eLQajFaJ1O+m4lwSV7QMY3XFm8Hk749AGqMBPjtbUj
EAKFIPkSpdHdbNEinzYw9hpXLF8jwJecEsaqz0WgrUmuT1ayG6Oq2FVqfYMDuBYW8nMeF9ox601A
gCm5Y0cRms1A2AFsZgsYVHrpl4nis26AJZ5NQHIs87G8sq7wAP/voP6ids2vnHOA+jX5j/8/C6Z8
mH/4aIfHtkZ+jjiqUt6gOClDSS1yH4qlygqnV9fhfKurme5mv/4P3KV/UKjqONObjg7EJdO0gVz2
IU1Q5ZYJtBqePnfC3OYoHloZQzF8trXQ2kZZGW05Us6fSwHOyQBAsXvS9hags5uM4eVUaYOg/lIC
q+dKynIy1sEYyudyksGLnYf+LJYCx/akutGSCY/Tc6ENoD2rXPnk4tyDskIwOKa1hUjzwI54mEbP
NNRW3a+Ciqegp4HMs2LjwUOcjWa0yEGV00rDnWY/ht6w7lkFzrM/T0gdQ+4NJRDjdlHQgQeB8lKs
F3VDLwx0XJJTmG+mEMca3UvrUxt29alXA00rrwLXRD/ym2WyareY0NViR8tIJjs73mujcVxsP5iB
NxY+Se2O5g0PkjfHi93btupjWE69dZ3O2QMVD2WZy0b0mVPdjreVEU9XNAxN14jhWWjZUbm19bhL
NpFW/g3c4wS3XpgsdtMAxAKrGc9GFjirVurBBkxlDY6CGsvPI5INUyf5tgagx5kGK3KfcPBRaLgh
X8Wq3RJnZ/eoeVzfmWlxGstOs0CSgSZKRJzyAHDgsJHUg0nSgiER5H80GEPwcu5JSgsGRNdFn9vP
jSniCzK53wrU+L5YtZW9eOAWGPSweiJR2eFfzLTcHAmfJnsJaxcUGgC0MKUb3ZgaKidqETpu2pUc
huhGQyiL+KbF7mM5xQH661nhgoqsj46o+nj9YIa6OQ0Azt31//h3ND+goLkMHwslwI6lI58NvJsP
WP3TWKIlHl3Az0AA7M5IgaG+3hQHD3lqpPtLebZRRdv5NHeSApelBb6QyAIKxGJEV+g+k+fZxlUr
5+WmvQdGkzjQbJEva+cNyGsboBbl467kdjGnq/fPWUl0dYUcbeaR6/5yysB7yXQ2bnNeT0dd89wH
EzmJNVD9g68iA1y1AEFmAlNLH1BOX7vjFintN1NdK8HlbqbBV5Y3Gxnk9k/URMU819Vxx1kvADlp
HyQ3bzMD3igYV7oqeGLNljQlTJysx7nkzbIn4JzFKtC8h7fYRw+2v41WJBUI5pD5pIEb0aVElvGB
ZjaferTz2OVsEamcaa1p5w8WpRaUq2SswF77L1raAXGrtAQOyj+809rSUgAUtpsC7+mTBf6LdBWC
7eDomSGehFoUPjl6Gz6leehsksac/MgD4EUPEttsAsRfEBcoQVNTYrMth3Bq5vndJd4F4njdAIQW
9EXlkcwHwPawR7qch3gQKy9FMw5NO/+/f/NNw/kHWT33EDo1PMdAVQcDWcWfAIAyc0sB0Mnq2WKl
ewx4aaEdfGTrNGoLVAqmxpWGjpXTufDsbQRyyetsxiot2JX51Ppm0pfpZnASue456utoSRB0b4tR
dF+g5Vh0+8UhadVGqNT6x0ZhioPi+3JaRJsBg7/1adrY35Ou6c9U50j1kF0VlacU/N4kouGu8JMV
VkHapXZy5myk+bv2boU5JQBoNw0QC6t2SBN8eqgfUJeo57SPpRroyrVVoyRpch2odXrk3mkn6otE
l6l9bKnZkhbOUlo+Usvl4jOdyk9hgjJ2pMjLCw3j4ClkfavdBnqkJbOmNEDzVI7enkw6Mh4cTarU
enmp9PBvaZXgHNT6nYx5hkfoUD60apibLVTHhlK2SQzQayU3ygChhBagKrJAA6UTeNOOagXMDA8i
OQhxoWnuJivEi7yXAZicjyaiDSARQYEB7tbHXAJ6iazIhyaFPvtIRHrvY5pSsAWb3kvloO9hRqAz
B5B/NQqQnAaCHK+yqNmA3hYJJ6VYYMjtuh3BSPMOS05qxgNrFQQCYGuoN9+MNXi3h84G2h+pq3ff
H5zRlJYkaqsPXgEui63I5m5oLFBaIisO/urmQD9xNQavcZ+Z15BrxmfcKunXgh41/hA2AojTqgxj
0nGW0IXF18js5VetjQQCIO7XcOqLVx5kqCKvqvZFB5EDIiEyvUWJpm11JxFn1O3xQ8Tc9CCB2nDJ
8CK1Bfpw+Gj2Zb3OpqL9ZFWd4Q9F2nxNmfPSgvPu77Bt0FOPdJg/eAHwWbr4l4fSLRTCnGO0zZ4o
TZwnIaLYDUqY5qQwAK0tH/9gyYESx9yp3ccuB2wE2EJpQdz3Yo8TUYLwBWQ0AD3xB47vJthhB6fc
9eU4roleJ7LcGEXBYlwT+U5ltPfTwmicreHF+a4PpHgJKuCkInjzIyjcLzgXWC+8rIMdG9x0/6eB
rF6BPWSeGqKC1B2AH4HjPr6Yyfc7EbiEy4cBjY2+1aGYkCff+zBEe9KoFyCOHr+TPgGKJX43YFOk
+wG4XD0B4NP5LqLKsGcKV5r/Vs73irt6cCiA2va2arnP0CIkPCyATE6ARki1aRvjWI6kFHiMfAAC
FWdwvpZnG53ENTIPx5QUqbIhbaHr4QbcfzZeNpC9xcE+H8BAgPolWje1vatf6NJtwbUU6NbWsVBS
FGm2/qnAr9bPS7f4tfFskf/qhypBdUwxfUp6U2xAt5tfMl65YJtLtC3LLRS54RcOcEATvRGNqLcE
FWo0KMHj/TmcFKnhAi7a4Ia0bljNV2xAKHjdV3LDcqD0oZIa1LCGQg1ahkkh/NAUwbXJjwGuvK7N
YXoz/Nc1d/q7S3Jid80vYToSYIjZLxSzT6BNAPzzSQd+bbw1tSg7aUGPfiolpIFkImobZ0WXNV0C
H/8KgFyQsnYeun3r7hdxzYyaFxvbItXQwuqCa+zcFiutFG2OVyklm40igUsxVCEKQlsfKW2lIf28
3nVj7ZA3gMC3wSp7r/HKCkf6Ah3Jiu4uIRa9jMZ/XovJxWEjVDx4XmMeNWbEIFl1UFaIJhjgLmVZ
DYJ7pc6SYieSuD+6YO7Et7p0cxzLWLpGZaZ5cVX1L8osnNGnud6Bz0iPIwT4xNDsitLsT1nYrTPZ
uSNq01HlO19GlWPiDME9f54nZOApAw+8vH5gs8LHSTFamWMkr10j5JWudA5k1YkjJ0JTD48m29e6
4lfojsGe7NDUBhjogo+3fmzYcTYhaxTVboHOMwBG/Lc/kmug/+3G8WERtzkeYXX1I7aN/m53o/GK
M2peAIk9hD5r09qnvFaSRdWDFZc3SnVRPq2L8meWNPZlTpRJZm+AwDtuaFo6gE9rovpGprTo3Z5E
GShGNsHoDOD6QvKM7JV/m6hrzKx8Bnzim+/03fecaAONL960Lbv+bmiJsRrZ2K8iTxsQkUInBg0y
7I8TQieXeQZ85Qe7QXG+MqBWC60s7B2Qt2pUPfxe9J8c1SV41mgVylFnR3idtdcmToebLgj3bBg4
ysOBjkKDEgVtwS+EjkLYKkpU1Z510UbrJ252+HQKUSXRtZ2rLBdglj/9mWO96cwOYM6KzCGrUrzf
Zogc02GBhlroQCsN6llE+JkkV11+KwFE263WT47rszLILylIH8nTsp581spuxgwlf4h7blvb1MoN
YOzftlzWkYlyRV7mE8ry0T7YKVdTEH6SpfXgJVV/ctJuU3cFQJfKEWQSmeFWPu9LD2AJKH8/mUkA
3Dm6nKW0iOZq5TAArmlW3C1688Lcg46c+okrclF8NZGdDzJ3J61eRjh4/J7rhkQKXNSKWpThXRFl
Yc5uFka8Ow+5BSaVKv2UGbw7UsVi3uooahxBRyZd0NWrSkawB77VOWYuXuTx/6zNJY6LImHNPhSs
Py8ilwNMweycb+TDGtEs43eG0a48za23tI1R6DgSgYEDdM14grRIfZ/pqrOFxIcDd7Lb66lPCm5I
HK9JPV9aJW5sVmLGWxKKTgKh0tb3jXKz+KKrD7LRasU2UK5jQG8g4JlItN9a6N/dmJmTnNzCy2+O
w/DBgB7zI5bpJvvTwi6Ddj+NdXTWAX7jm0bu/KzC5yAJxA8zNQvACSYm7kQViu7D3ALoh+s8NQmX
AD817XdTVOoXiP9vWw8ZN8+P2tpZC75NRtF+H2pHrIOWhRdgV8YPXlW6KzMc8x9/GABeGI1ONru+
lSyAMtfA3SKdviAvB360JvpZWpWzrUxtMP+qovQn6AWcrcsRAF6bjinWY6nXKzIOAgvwC+/ryJBm
ueJIA9Hfb22/XCqPeeaMW5lspsQZ0cibTze6ysOfQGKqrjShAbF+NLM6jdiFymo29fp0L6MEjwK1
fOqG6Tbanrjxp8UVmbO4kygemsR+sXRjJ90VKIPEwSMDhqcOAEg01qApVW1Qd32DpE2GKDXqqftD
Hw8DmjCQtXQU1xoNCK28XU2em1X+ovmg7id2U2/quw9ymn5cu3hd/JEs8LJxbaQlW2mFc8H9JTn3
eCcLfMtg+iqSNWCCAAkT+GyYHEDXFbY/zy2ENB5QAYPTtDIfHNO8iQi3feWCZjQsbma3AOl4c9OZ
mo06b3T86gpjsEd7eqP61AlHtP1j5qLFz1Yd7YQ/mtpvljRT65xePA+i7/eRsHDDbmM00aorgJ+O
l6QBTmPQo8KHFCQjLQ1aA7sUiaZ129bdanHwwa4Ic45MiyPXy9rFQe9WIAgq/rJTgXrcoDD2gpf5
E5d6/oTi2BXaVLIbiUBFZJ6SDthoEferxN4AJ9y9Noi8Pqts9i6fENWyTRCMNWYMqrHK3dhW615J
tFjQApK9+1gsCtm++Xi3IB//tgtZ/Nddqg4RbqOUFXov9fLB6aJXC2Vce5r1yAkC9kIp0LU4Kxrm
AFGzM9xtOXX6ChSPbH13LJmPI6LNdAB0c7aeDyY8AZmLGyd5/DA1ibsLo3YXGWiGAwmplayR3wg2
Ws7DVyQFtykYvT4BXwiP38LS1D9Z9ArKbHM1FMFw6ke7+KtMgHup5DJMKgD9h8m8nE1T7DeNBOrA
ZNmPjtt9Ire5zNItB2rqjla97+IYFriMChfwumr33gQ98vTHLiSnXXB43hied0Am83XKu/Qp6OMU
AGqetulwhF3TdFZMEdr49AF4/coEdek3S0beuXV/AEic30g6dKkBtpH8NUK9FeJ6737m+RBmnR/V
lX6wZWtvNA9p5VREt1xz2EvRdvHRdsGYjLtr8S1hA24kQfg6DnqPqHsw7brAtL4g3O6TgQ5kxQ1A
d4pjVnbdC/fyR54E+Tegbk2rvKuqixayAd9xsOuSYtRAhDa5unWLPYDCWH26MUtEGepJFN/+/BgM
AbUNydXHUDHucy6l3FpueEwyOV0d/NmeuSfbdYGW1t08lXoExlwufJqCKCHAe+lz5CT8iSQNSIpX
aV63B5oKFFPtEeKRK5pWaWw94sQ4z0g0ciDJ6zrAsBn3uZTpg6kGutK6n6MXBmea4P32TWyUgA7R
BuA0jdI6LHIyo0H0OlC1bAlce2X7Yb2G3vRVLHpvvSgWOy3HO/uoAa9u8Yyq3gGpVQYYWcc2fi0b
LSYa/h+Po0DBN326yB71+cfRsjp6iHeLZQw0hIsIZjjCYizEAdBvILEDBVK0WuaW9QOEBi160stK
w9ualjls22tdg9ctBZfE+wHsB6yx1iSkwUqEy7YeztxpmWzQPoQCWby2ftbCYCMVz2/gWDhIKrnz
hzx0ISd7YSJcP4yI7KhFQNcZvzr2OCBZIYaDW7SzM5Ivi943KXB2O2V8rHexKvO1zOoguM3OvSoX
JtEQiHqDE2O7jlVlMclkVNcPQ4j7fDIBO4dkcTUy5HVBcD1PlbGTS7wlj3Hqg7OZgb9HeVV7ROnA
zoudiIt6gyIU7KE+BQ1eo9cPAM1CrgsiHk4Tvj4oF4p0aQNAu/8bbbhIQfDee+xs+7m0Y7SiRM60
NSun2mkTrPKyuwBikiE1OgHKPG4vXgpkcbp/izwf9t1QlCs2MuQNUFhxiVsnfaA7+UdtNFYftT1v
QHM9eKpJ/7fnWnhnqyizsye7dsMm9IL3CiB8VMjhdBUXr20QRtcuHt7EdQ/q3sWUrEKQZG2yyXFW
ndfqYM8YY5DKoaFB+rjXP1p4rdrbiivOa/Mp3g0MwQjXQkxQ2d0ZO/H02naFvc3wvjAjOpehA6KX
HoGDAw/ZmhO2M6Ex3132WvITENdsi4BSfwaofn/W65JtdbsL8aaLODwphrEN2nnuBnlbrFPb+pzk
9bijJUMMMK/wUDkdaENz6wfwAiTgoEAtT+TxzBnFSWYZ7hYGqJ6E5+7xLiZvrRoGfMN2kW6D0EpN
SYFUVoGXS3+R0JWHiK/P0sjYLQq4lXuP4elg4+a6a1MLfQhDtmaFAy6JIk58/DeJBKRd6zZ2o9RH
bTibRAYJCiORc0efd4P4pVvKTLFfO7vGbo2/m7Q6D55X/swq67HuNfd7ORRfrAJo9GXj/G3Jpvhq
M2RZ29708G0EelYTjmIVaGmwlV6bvLjo/aagKM0mlEcIlHJ9etdR/HSZveuU5f+2rolj3xaFOCHd
ZNbfpwjJZIGQFMAfgNeriGMiHLRWdW6Hl6kwA5KnvfcmBzhB9B/lLsBZFz/c0j76If8s9EAtNCQ7
zYqvVOfExy7Bv2p8pQIqR83+1IVeeCWgHrJUs2VdytIrFU8ZI09uSpcN0jwz9PWuJqAarEaNpWDc
loWPnsjmO27XpzSLgU3bRRuwdKHFbUL3ZV/m7EfuoVnKmuoveOpVK03j8lkDfoAfZqArlPGTyVr3
S9oM3krLs+pmWk0BPNVxPLSZ2z1IpNbWSZtMn8ug+NvGc+cXuqqCqP/F2/wXTurd5z7wnDXavfKH
8BFfd7x8Ddy86WgMXuWlYf8l7PGbuln/AjcdSvqQJcjS7nHinQkMPl6vHMBPPk19028Ty8vPwMkP
8P5h3vvhVuL85RXy3Q/rB/ipEY1hTmdsp7id9lGHikrwKTmvoZQZyI9wlShZCCLV10W7XP13uw/a
/+iP7FBNh+7D3gaZseUCzKn0MhQxAKIsDNj9dNE2ChqtafiblqaLVqtHNIilbgAicbCEHBC3b451
A+QFOv2iJhF4hSm+9kj774iwkwYE/D+hsFA7LRyedncJh1TDDVkRhdpGd3Ha6TTPFCZBDoC+g4jR
73S3JmRsEzYastzv/KCl7mQr2s5Wy0jR99mnDoAHd+5i50zbkbPGDnvU9Q7zx2mBt3pgY5n65sCs
q/4a4nt2dRmAY0ng2pmiAObfm6RHZTDJugLfPyTzx3UeCS0F/Xz5awQg5GFomyDdvPlwpiR2/Pf1
s+myVGooIbOn9oCfKD3RYKnAuU3h9BDELCeaL+optBFoDwCAyKbS3JNisSta4R6F6ZN4Nv1gsXii
q8U7Ofkg6wE3ifBI29/sqF5TAAZf6thPmnB4iaXDt16f1MfQcosrcivOKpuG9luk1WuKwOQtB+SA
M8mXMo3RFQaS1jIEiAPSY2WKclpcZmOOtrAiRObQauxZTTLSgh81PdNVFyrasGUexexYIMWBxk32
pajzbr4KzertKlZXshzYF7oiO9KCVox9+WC3eCni6ggupZ8OUKxWeW4YeB3X8Oyl6ExAAR0rjLRV
JzVjDujMUR4kT1BNFyLh6jAw340tem7LHDA4XE1JZlWWDTqdTySpgbY0i/W68VCFBjIuUkhk5WvO
xIXWeBnCmZGrvfmhVYMdO8oPTeK+eEElwPCiPRI7iMyczK8liHXiWrM3PRAxznnSaic9ZxFgRazx
pSqQsug9xv7WHitFebesaYbM2aCZWRwLCY4xVQcCcugJbLO2c6DphIfweXJxzx5VgQdwXe+1ANMA
76yTXYmn3cz7FzzP2QlkeGAt6lp8Z9R0YYsv9OlORIsErJhu6ScuKvFIpsqqbvt70Z++HJFm2zpi
bJ11QERsgDE3ZWF9qxHNoRleuOcZYXW6RTPPuML4/NPyfUa6d0tkfNx1YpThg2iqmz518YvTcnD0
Bmh896J8+qrkbRnHL14Rf47cKNsNQBZ5KDXxNowdktKIxgLkTIaaDkra3xqb2+jeBi3KapEtizUR
o0WaJ/msJQXK3z2cqEActs1E6vmLNe4Jb/uhXEtuR++Pnco0EQf0QT/nTh48FAYTq3hI+GaetgMo
IZXCiiXfB6H48UFO0wrP4whxr3PIwwpl3d6wVwAJN9A34x0+1lqfprifjTe6yuKr16M9jSQRh3g0
8XUQIyJDi+moZcNeqOVkcqfAG2qYZps3gpyqzT4liiRipnhA5O+h5IV3jJRsItoHDlnjgsjljhri
XQbIaRcwBOwrN9CZDT6qk2Nz8URD63locZY9MKreZaZVfnazokTQHKn2PxeRyGDm2yKB78FJFDZK
FtYlktGrokKVAP44hnWeL51EAzhDXvSrOyFg1QC956FJC2+n1jl+H7QpfTSyQuzJmIHyeVZ+mDLW
a+DY9rYkp+Xzbh/cLZvHhobPRZZ3n4M2QPrn0cNpcZtVfAD2Wqi7LqpOOV9rpu1tLQQzX0qQ1Byr
TIBgQ00NxtOnFORMQ1kAc68WzZdO87oLS2TxYvKJr0dnul86BugGpKUgYphuaSd+9pbenEdH9C+u
MxrrdMjyHU07vUc9oCVGhLShNQGy8dBGxiPNaNCLb4EWxM8ocYIe77Xo7v7trKitN2eJCPuXf3PG
7AlhYE3D8W5CQc7EOKoU8M3QuwiVZXWgexeaZxYymNwN2M6zakSE3xV0VWqeth1r3PTvFk+cwYUj
EC5xQu80eyR9x1BsI5023wZOEyLEAxaLcRRgMuAxQCi1IkcRn4uGRACVpRfTBR28b6lLK7aeYgPo
20KiBgcNfZC1qs8aD2rrxIMaJfOYhZKZ/dFuAXDlREbtVyivvZBxFeVNvLN0AyHdJARVOW0z7zDV
UtHedNa2GcrmOOWp0R8bIBAdupAflr3mvfEqlG/ijgV+UgBEljX8alSqhhYtUJ3PPF2RRERvA2l0
pXbynx1S3KcezJwdOFTUCjWQ7TJFKUfkhw2OuWBDhOHiqnPA31g65RGF7fkukZXmW6GDWKMaklBm
t6Bzz5Vuq1Ly3yINTZc7iR5nnyyWBQH4xaw28Y6LqEx7fZ9EIDTuozy/8+u44dcqyeJjkNmmiyYL
YG1IY/xlqG3CXMmaESS2FneLQ19Iy/UzvPIeO2CQkHvyRx/ADcPGdwfUU9KUFDkKkk+jOz5OaQpX
JHNbB3Ec5Kl3i4M8FNrJS/ipbe14NY1Zv6M8cSUb3GkBjTfHwgLAn1yBdApK2R63W9KqKdlSutgG
XDEtmC1oOnrWbEFm5GNx+e6Dy/ElNQL9szQRO+2FFX12+hS9k1an30QxaFuEu8NzWYj+GOt9secA
bHgw0rbYSOE6z8jFI5aga9ar4vUD56f8muZp6duuGLYsTqybVKmXqIr5joUjkpqUj+lKpOB50W2a
OjLbjS6ri+OM+XnWMhekXOQBoHXI3mglVlcaUJ9ZgFOXOQ7mFolXcb0bDLzNj10WbENvQvp2HL7Y
bi3BtRH1qBBCaAWfpTvTlK5I1tjepQSAEzo1Q7dFeQ/s5ksyHNTivoyjvV4XT8uyO5NcVPJUoj5E
IE+LQBHqy3Shlzc9bYGt3DnRd73hLwlQCl+61MsPSdN2276t+1cWRiCBKdd1HXuPfR0VL7KLzo77
/xj7ki45caDb//LWH+cAAgSLtyHnucplu2xvOG53N5MAMQ+//l0F5SKd7e73bXSkGKSsIUEKRdyL
y2cLKJQf48xyEAIzij0psxG4Q2ODaqlkKJA4PkbRE8swIY2Uw7s72bNmArJrmcp9hNA7gvBIwi0T
fnKRJP4BNwTuU5Kwz+ZkpF+iJjF2VZtoGxqCTbv2UzCIXztzAGREx3xLmRXI4jgxjqg1bddReYDa
RDPCCgylH2duOacOT9qnrio75D2l7iXUAJpMsgJAeU/Af0MkskbUn4akGDU8n4Bk9C1TFoNWRodK
JN80lehJyZyhjMFpY1PaqDmNzhGP/8paUSYoWYUChO6lhlhYPsnaQiUFXEk9O43IBfE28zQ042JA
PWpKmvT3q+QjQ9wCRLPpZaDkJs3Gt1s1STjEp/59KDoOSCMz7/BogiLR4uRUJkUJPnWyjp2f3RRR
5101yFfuJu6+ADL8OlXwUWbotCDCRPQ8VkPc5Hxvprq9ycILX/PPmlMXr2EXoXTSSP4iDy3U+d0E
udRAIq4mIO2o83mC0AJBcoAy/9WkikESKrnQBlPsJo8/o/C7PNWqIS01D7LZgzT4B8KxY7GchWqu
Cgndi3x24al1BIanu4tY1zgrFw/DwvfGITrZDFHPSQ7GZhaWBe7NtmLsxJvBvcfcJ7/Zwh2AtKAD
QWwHnLbTm2yZnNT30nl2ZGpGJ5plHnP1QZZPU4MDHBsl2Nz5k5rGpJkdSUjeAS06/wito9fOKkMg
LEoQ/ewUvlYbgUjHHU0HPCPDdebIIVlgA/gCIDCnWVaPgOONAVC1bpQb+f6bW5/X1oksyHbQuIs4
rMNRvYnFqPFczTkN9nRdRGSrViV3FIfoJ3AZzs9EevRRCJqefA2qx5kOwu4HOSkpSE09crClPW1t
HkdzyHpRkO8yXHyTpv2OQGG6m/IcZeYPayzTp3iSHZDejJyon0/x2YPWfXBLnRbEwhmCk8sEyw/0
ILNQgQva6v3DpwtqB59n8aIlKl4CEg03hPPLJJDDtkY61blRVxBTGA8319nP9wvIF0LZjRe0ayQB
p2C3wp4bcCisx8v54LUFtHRnsZiQn7QSbWXXYF+jl1eEGjY/A+/VjobU0JsuAHy7n3opQvLq7Vdw
m5+6vOS+4fQ3xwsnoNo62W1pXC1BikakB7tFRr3RqQckjIGfbFH0oDi9GVOSb4Y4DQD+iSFpSSFb
HPI8B4DpDx4CWStIp84/PchBg22fp3xcL3NoPd7vvpM8W1MorzTtFJ+Y7MXNCmV16XmwFkEb3ECw
FtyoF7TNuMFFobYa9X7KQL+hv+Anno6LnazL6VSV3jlir5ZopoEfyxpRQCdqwIATAKLrsjRGawPf
whAabumxO9uRBqDM7j5EkkSQ2W/GUWGHuJSW3dsYAGBvfuThTu0P2QOM0DCABAmmK7aRUcgPqFqT
5w6PcftgOV1xprGTNdoK6YvGCvm9xXlRtIYG52VMaq82m6PF9JUMp1askROVr21HZquu8xBDDOoR
tzpIxjq1E9Ck99SlxouZfkhqXAcqw0YLYEjdxYR6yE/7OQXr0pKvFv1ibvUaNAnoNZBsZR3IZLa+
cyfphPcG6mLVJyL32Qo0mumJhOOkP42RgzcNGS5LaEgn9fY0nn+qEFsaA/lyu4xjo6LpZY/D6+A4
J2o0PXGPwnwlZRW3FUqB8KVExakyqc3wZ3fWCT0otiEz/ya13Y0TcH+U5eRamz7HH4glaXm2VaMO
JnPTYsvoxrI/PshL5GTfmc0OSjYgjdYPHbel0835YU4gBF3aNkj3Ls+sU41abcCGGTjbRWDVOoHt
AyftsD+SgprFjoYZ8tVKJCTC70FtiQLFTGNVrkhB881TPxguzmSzDCv8PwsETVD2/MunupuFPEhP
bhkSBtaTIc5WiGTrTvTjlxj1pus4b4Zj3MbjF7N8rbVCvCbAgzt7ohKog4AY4ak3K46v7XkCfsSq
drFftqs6+goioh5Ai4BbCDJevfACd7JKbrVAgEBNPOhC1DDLirPN5fgCEunyKhCU8sEmHX4VoyjW
aQoaGx61+pfUnMVlpcXHzg6GNVkBiL4C9YIlV0PQleAdsevzOPafpiBHZU2XAEhZNSSnRkTN/ZBk
eoAduTqPL2b/auuUZnSqGnCDqKWooRVord/JunxI9u2UPP/rlA8fqRhAe46gYecvCrAY5OtMYPs7
vUhAhR/DLk9O1FRdgGdt2ycn6mVDzfYOSLlIGbQ/zWjYBmVTIA0ewgc3kv3OZbFLNKt+cx6AZL23
ZTwv8jDfMkxGJLZqYBjTG907dn3lHak3qiH1KjwVASymxnP3QU8+vPTuvXWEkfzEKNn6QUHGJsNO
3V8WJJuH4bzUv5vf6fkAJA5dhvkG+f0A88Y1sF8oAreO6goAf4k9s6a440gaIVFg7s36345zNVNT
MgBBk3tKNQ2hocjgyIHm80DVceydvdA4IthcHw5tDdwjp7YBKgPSt/DSuD1Oau+a2ZA0ZgH+NxAw
T7MPyagBXSIUIg/SXRyPiZ80KKwO8Vb1UXkZuztDKw5lg1rAxusYilmt4B9qXooPTRQgjykdUZtZ
1d02VkfzZU+DbIJ4NYL7aD6zL4pc78MVymz1WSGaGmnZseUGeNKWbFuERX1ywDm0BpfVl1JBRCPe
hXwVkeGFXiqSdjUkBUcSC8rvHXdrpxpkSoE3wLegnKoTjUheD+egKeNnGiTpaJ3NMrgNlYbKrClP
wIUsJ+BBKm8yAdl7szYDL5mnjTtZIKN7zEF6oN8CQG8AXB7VC/gjdJs+ddxNqVDFrDADtgfzXrQC
uGMkercvlIFda/f2CGIDnnEEaYqa7N2ex0F1pRHZmwx/bNHPSxR8MGmJMZWAgeBef0vssUakFYzr
bGzctTWkDFlW/WScqAFMgHlCILZfNVrmrBbFnWFdMXBfk+pOujjpqAs/sc5D9VI8AkOwkgCKJeL1
RvG4d8Do9S3hSRQG2YC7RzXWTPBOQ9zyOudAvtCA7Bcr6gURGGDxfwIUWhb8mKpJ29L1Id0uUlPT
neJyDZmpC0keDKDT1qz9cgs52y1+RdTudD5yAN40KEAoNdzROUg+QjLMkHanu+7AhnIdpZ7mY3vW
nfR4FPaZvHQ5DSsE/lNEXAEEg+2UolsA1VRwQgAAsIDUNaInngKdmZSWACnRerGjHmqXkGDx7gsH
WePX1uRptkWEdSh2JcDdL6kur1le1QALy4DphJgS6jPHZtMzBixi02n2WtHe9+ImbmdZ+N57sBt/
9e2NFkeKvPteTrpcaxkLsAPXEXn0WrAO6L33y7hyVOBI5EjaI/u4YytU3HkKfVByhFgr3CLSSCsH
3HIlUbaZh9xGdHAC7idgPpA1EofI9ixEewgVLGIOaNJj64SNT0PyAIgomJ9wWggU0mGsYd9J05FF
r7fzdEIBJxbTAO4Mjt9OWSfaAUlFXypUdXMwYiYeIEErb5WJUt+MCohGVw0phlLfom7FAUyW/SZ6
9yeDRb7MQYpmws7jjebGG8rumMnqrQJX5OEEZosi+xz1drWj4teH2lgakmJxI5nyGvWw3j3I78px
yY5z/dIhyWpPk3i8/GxWY7Uj3WxL3WUWM8TWKKsHBP3vCuaEMFVuT3igEjhq7orqaOw+VsvNlXOL
jnpqojwvw8NcUTfbcFWfB8I6xLwV4+R/F+Fz9kin4JpAgjFwX8p10/bMhxL8UpRGjyzB6IMklkDk
C46b0DP+ltVgfVMdhD6tbwmz/kZE1/6Y6sO4tkc7P+DswD5Eg5XNBO5NVd3CIRo+T41TbrW+2pWl
lKsFvnIGWcGF4BucpRNXzrqJBGCof4VteQC7XOwCMAltDDy1V53HgczeeO62bNz8ahFZH3W5FXe+
ZXRvGqRNoC5P2XBVch5XAF+KrQEZBmDRIo6rFI/ZszPYPyLFtTVzapWvlWd6H2hgZijnMMOSH2mI
Cpp2i/Q6sSkM4IEUXRHuhSomKyWvt82I2jlkBiB+EerApJBVvzFNq8F1mVtd/vsv59j/+MuBfAI1
xWCmcj1crihckR/fAZAZ1v/3/xj/U8a8SHDJDYTtwnTPvYaLGTABSjBAM/4qMw1FQSjkYWkNGFTX
BF2CXjiAUuUu0oFr/iFCdj4yhgPpnpDJ+qGlHAVzCt1TZ9fPUWqGT16E1HPqmdWEigwqpQJY95Or
GlLYyHuyACbjdYjJAncc6/S8ylekdJoxxW+ijF9toJzgPk4NgfWqHUuQYwdqEt7WCB2B28gndljg
hTQ73nWa7xI7LEBb+C3pDjN1rLpSD9UFul7YHape42Y/m5Fb3eMPAswI4O9Hce3cuDa7Lb6mcrPz
stnzTiru2QZ88//9V/F07x9/Fs+xXB20ni73gNT78IVyEb7SQBwavuRN0u1jdcLnbYWmBp/uau6q
8aKxE3XOS4sDKRc5DS2vGAp/cQOHHMYA60U79xfdvERhAN4gYToS1N4Xv/cie1t9hN/PwlxPxFsy
kMg738VaNf8EKEuwDi44FbLJDG417j+f07j7noq0/Nr2fbYxK2RT0zDCTXIAKPmehflR77VxTWLw
tqSogI20W1hZYvFOSjPbAPVGHiqOXJ3Aw/EeN/qGP0WhtyN85xkGugnzgza62FqrPOxFAcB7RApz
47zIC2YhVbzx6jXJqNGqCWiDLS7pjQwZ4CSb1/GQnL/YCVzlH7IJG4kF2Zq0uV4fXNvTz4u8VOvI
DOwmC7R1ZwYlrQOcG6xDn3PAdbg/dvnbOk35Au6r8hoaiEQqfJXvsclfVBXIRzdN60OGWMVWN9zs
W538IH1jowLNCMbn1sb/lQKfCVVTV5m5Ml3d3pEsDU1xUxbEzkGiUlngX/bNQtNDII027X6Y0slP
bbcDjIQikGHtX1hifJrpYxCnu4TeeLV6RUjjilHb4YlBBNbazEtjZSGgRXOt2M6cMopYptHMv5NR
Y0ciiSH5z2lnCcPzP4mHK9HTkAh5hG9TzwsjPfV5mXqZ59epSY6zeWIIAAPHHcg8HGo1Cym94HsA
6WgTH5o4Ns6zaFa3jaWfqcE+MTr35YEG0ga4C86C5oa7sTj3qIyKYmDpYSuNPTGJVM9+7z3IAoQP
Tl4N/JOfVosByay2A+UpdakZK9kcs6Zeab3pgSq+179VgDCJg7H6JttuWuGigj2JMs72tQZ8URdl
8rcQ2KVrlD+IL7ht+WiMEoW2edxswbIhdj0KIYC6oDufprpwtqhV0jeZG/FPo2a2W5TOBbO2toGJ
2mij3GoBjHHRZ28qaelb8g00XNuPdj+sbaDNmCLMLkya4tIkloUaVNUl4dRY7qrG4XHNohLs5++G
ZZXCkMatG+xAVJMedaVdTOaecuu5bPYss18WJU3XTD17mwSp+EAor1btjxHMPJsGwZGbntQB+F5y
47WYcg3XtB27UZOOZnvDRfpsQLYtEuIPE7e+s9r0HJ/MJmGJDdBi8vWdsGlxJapFdbonG8zuXQRD
0USagc03D4ej4Hn+iXXakaphsjF010jdHACEo+efMoRRGI50J5QvFWuvrqf1yDLvVESB81QjlcSv
+yH+IxymL/okkQPQ6voBRXfJdura7JvXIfteGZDnhJ969tRGvLOQRxoj93b4AhZUd/aMcB7cxiae
D8qTDMhTtkm7tQAFCSJivG2zWkPBkZSHdsyiJ2qYRBYyBzZaVYs63zCUcgAmFQD5iwn1cDZRAUbj
igcrZqrrKN+NoK8D6dUEDNfZptD/qCZhHjqFqUYiUYr+1DjBhUTzpxCJba+AHsKRkPnTLgh5im2D
VYXm3imApFpNjqatnMbVT5UhDEDdIQzlAycO1VhSCUhKekcmm9Ts28Mimq0fx7M3SWkKkYsPrULI
JtEEwroNclmwQeJACmGqKR3prkYw9qwWGVLe6xM1v5PpClYEKTSnKuTBDnVDo5znI49l0okjhLrI
/ns+0i7GtO7DME2mLyneSmcpEzz9JkcYgChy9TN2sskxy7wNjUjO+lGflSTTlRn1WiNJj4Dg2gT2
4MfR1hXgj5A4y5yGNI3mHskcpaCe6QVx4T+of+fyIOOoqCt8abvlKh4NY0VqmpHmmrie4NQPxjhc
cjYnajxFYwfYYEMV4UNIY00Jl+Fijfh6igSYJF2THSrH2FECSvMbTj8/WBT1LzUL8E1AuShws8vs
C7j1kIFpIaTlWaCSEwJJafHofHCQBr5LplSA2i1gT5aLxO2k6Lsfg/ZkGK3zJ5k2SBa4M+VcWrNp
KqJHUzMFAlACirHMZMJHbCDGUx3UwWxEChL1JADuN9pQaKsHxYh6zINT8o9kC4BNsBCTiem9osQ5
uMyiMe6vTtROxwEoy3crkOmyQtbiVm2RUY9WEKP3cZEvnwurmEAivZCO2yIH/eivP0NWR+EqyMHv
ti0l2D8AKHVR9bZHAjciZKRRwSNRLxB8Vi6ixQycrLOSTBc52f46LSmlACwK9d6VM/bS4vo+5SJa
XJXXNAbhsdORQYt7xOyMlx4q9TWk3BQKXLi3+A21benHmsclqtqAlkBy4Brd5NAMF9zReSsC7wwT
leBB3ccxoXTe4XzS2A24vrGATItCxJ/4ogucJ8lm3E/XadODZSebMO1M/RP5Vaiq98GXkcQHi0V/
ILtlSONVEyM6QduZAYlo59DQVgLZ08d5/0NboUXL61hvfdfzZpt5C1W/745ohtRttB3rpAtusKje
DolkrzkgBnxkzpWXeDLZ64TQK66/X2O3xt8CaYvAlIKVC0rx3e+cSIsrmN85BcrJVCtNFvbtrdv3
SM3+ifpeI7Py6ATFZiD+ClIEhgKBJ42NwptERRJSr2zDHUfEHzBQAAuvHWy04qQ9Uo+aOtXwNVzG
1EuUYQWiOtQlJdOu8BK+I79Zdtcl84cpM3Nojo/zzuO5nWdZXOvaNYX/6LHo08hFnD/KvXWW1sG1
YuaTJk3gm9aBzXySAdYUJTiSZbMJyWYFgCpOQzEcF9FQH7UMbBjIL2iC1cTN7lRIM0DMFih3qAZP
5NoJw/5UkpD0gzISMqiDFamMKLfX5hh1V5b1uzwqotA3DYlDlhagdExOK3xTAPVmoYrcDEweIzv+
yY0KlGjboG9KGUgyZOgEhyAOsuNk2/fN72Q1SnFRiWG82dFwcSPFg8zD7gc5GAgRPSjI7WGNxWRe
ozDPgWZrW4CZV8fETKojQwgSlLtqPHfriJfHAhsI4ZPBYkrDRca1JtVXpNYjPXnrzpOQ1eMkd1Zm
5+36QrORq8DDJ+A2FgfEyUK/pb2TkpEiZQneBCVIQCva2ymFq0nUKceG79CerVGKjNlAWmsA3UYT
oBgdkZp+mo5hZMXnUGjI2MC18g1xqxtO9sZXuzJHJARq2XPTDN2uysRw1MdUXIBOOm0MIOt9TLiD
Z0ee2z/AQoCXGgr6LL1/Mbvw7xrJu3uU5CGdtOW4gUIR1I9JdMlhHpIGsebvST6W97IEkLuVnQ+H
xOsnXFypegbPrV/dCgz35EWiGCe7WyPqT5NdaW/+JPO69qWOx+xIttSAGaYGKxB7rjLezPKizI//
HfExbRXRuaPdROyMccNDpqblAVTRJe74u0CciOJ8qPALfXbKz12SpFfdystjHKHyO5Z19SGtwDPB
AXr9B25rUVQJrj0RBp/rUrav7pCCclhPsfvN9c5PAdZ/tmJ96vwgR+lyaotvJKPmzmbulvrX1p5e
AhziUTUaed9xXwW6bM34jCN/tC8cp95hL+u+tl2GYwaCDDpu51Y4wgTn3Gr4zQUUhp9nTHFsFrs0
BVX7KrH5eHTDaTyyohyPoKE1u72jxiSkBmneLtBYm1vHWf7mgnTjMsObAYZtFlT2hibiNe5VV14P
Fvq4t8Cr0Lb1Ka+aa8kc7WYgpo2jRMPiNYpMOnDZ20G2qTJjNQWBcwE9oIasTYH/eK8v9njB1v5s
ArZuAO+FCErQPGRjlAGA8oES3mYNQ56DomnTg67byGSMV4bLjAs1pJhtCqRe+1YZ1NtFvdhQrypD
fHK3OD3IaegNTXaseudAc5KIGkGMdagY1zeyHDQEYLH4gw3JChM5+QjjoJxRmVRdbxyaPv3T5Qqh
v29sHLwrMLpNzbAVeOR+jMKg8BOQcf6FBCMeZ+2fKDxiIIUE/3SBam9NrCYdr0IPh/vBR6kB7v+K
3t1wHrAOODdaDQQd2VxUIv8G90jFypNTcwlTpmc7D7+JPSo9PgU9GDaPGogTz5FxnEdTWvwZx9HX
0otTRIVMMMp4yXirJcpkgm6In2MdyFIe03RcC9TpOmht+RGYfd1KAKXks+W0AJ+qvOmi2Z2zHbWg
2bW5yYC3aoz7wYjlCYCyzgG0Xd4BDMnZKXESY98W4q/Q7MBUPwXFcWn0PEelIrAo9c0ixL9/UuyX
MfUQDBmmFXXJ6UG9yCyUm4p5ndwKEuEvqseJ7kzvundec/fRbZnw7pPP3UV193mXj3q3yl03oZ+X
XO8WvDO469JcyyppNcVvv6pFeLf0nefdj/XbD7TMjMIp9/Dfj1em/3pDZTM8WvH+AaA+Z7aLJH79
13sOTXNZBZy2aB9L3TgOoIdkwCnYGKaQ17woYxe3SCMCkQDAW89jVDQ4lxyvozGxr60lE3dd94Am
Ar51tZnHXqzVZ0+f1jwGN8wsq2qgOg1JU/ksl/waAUtoXxnY6nRgQP04eum3gGnTDzZlHwXYBz+N
0vOA89l2h6kMnecsdAdfuq3+I2yabYR6AOAXmXIztQk7uYUXXIVXTyt76qcfLvIG+jH+4QQ4PmRV
m1/NYKjPBUpn1qywq28lS9ahhdVS5I/4HkjPn6YU+WNhgtsLyxMvLBPhETfQyY0aveoTXMYC0BDY
Zu7GTTjwDZSMtIMZt9u2BTBa1XUA1yVhVCBM2+IJM8tAQQQUvM40D2E/dOu0T+MtWFgR+w3MJvFZ
3NdHCtBSY0bcrwE6MAeLJ94PFwfV5EsgGInS7b4WlufPkwyofF3XsuWbZRK7wO2hoVfJPDEYjMqD
08SZn48JYuWofNlOEgRHgBBCSWMmcun3qSl3gJaXV9QwymuTJSCXka7zV9TEyX62Jg2Kml4D3nr7
2Vd5kBsNnRY8sz2yGUk0T0Jdo+AHA6R2R91hirVGudEsnsk+A9VlZ+MFf+qmILoO7w0Q4eOr1me6
HzeItD4oaIgajm4Tlma+oiF5LHaWo7FD1pvXB/kybLXYByeOdf6dO+q6It/OBnNHDqhQn9ZRFDor
gRzqCzV6xdeuFmUnUECBsqvPo2FRBEqxiEBznIy+fclcH3uSb1qRDd/buATEIxhBboYlrEtVuiDf
UIopm65V6uafuD2BzbsB4BY3ZfY9y1F/BL1r9CiGA8u97on2mmZDc+UDRxMDy8/iCAPZaghmP9da
h3Ho+DoPazACpNxakw+KiG7MwF7PcrETQ00LzG28aq7RjqYjwawLygrvDwcAPWREc6C0Pt+CLdUF
cAoW7+pM7HNWpNGnVDTJi+z2oFO/YStmnuu0sJ9BgGo9I/9OWkY8D5IceKWsFQdStcrI6fDlSznY
QsmHZFbn2Nss15wVDUlhYQ+IxMJAbBcZkj56H7mc+TwfTQpuqCtqdbTzskSfrNoqbJ6B728/y5hN
FwkQVlS8HVMAh50jzUQEvK2ANjXZoLKPk5LdukBnN+qVAN30HdMdd7GKP/sk9PRiW4+oXJ5lXEPq
JkA5d6ScZX2NdKOhRZBnXoBUtQ3EK1G79oaGd6uI7qM2pNVxUAuTPJv6GBe2e9DRIdhOIllgo4+K
5z9nWRk2/5+bcMv8B4UG7r8Nk9ueBapSzzEfXhGJk/U2qJOqD7yzVK6/ll4HxKGvNddAEQes2XWn
hvYgG3Ntl7nY8gEkzNjRT7pPlqQv7UTutc74g2awyqI1115mWMfJQUUFHmDgqlZz97mFDNXMA0ra
pu/tvyzUjF5103ridRUdTTXS4tRCXgJ6Db4GO+GOJQpbAuzGSEM20nSeTFylH2cFyYKuGXbOhBN0
wVtUZ71P3RafAaHjJdnFqKZ17xjp19GTzqaoqulYAWTvuUgBGjbpLPwRxsmRx7EJHBqQy4dWYBxw
eik/hCEvZotiDJ9wui8+Vw7LgS4mElyHmA0S9qzDyHFjQ0iJS0OIippMx4tmxqilG5wTKUkObGgA
mINTqrt4G8uqgA9OcrLoEg8pc3zrTNh5GjEbvDWyLYAFP9btFplfQNIEYzPzeeJpu84LM5UOhjp8
FfNYGi/+Vnd4qZOkejegmfJsareLKfXKCbTRNNu8JAkd/esyCQjcPulG8NEtpXUV2BxfeXQr+8G9
OEqyiEEfgjKhAuiLdzJlT3ZjPTvRDNSgoNq6jsBCXyfKiWQWS780Yy4OpCQRHKsqdy80kGHjHtO4
ONGIVgwrYEaSecsCzfRJU7HH1egz0WrqxDqvRqak+PkRoyjoAWiQpSmS6kNkIUwinZGd09z9I2u7
AiFw4DZ7YSufwdJNA2qAhwtAvwEouItMNoAVMowJd6X/Mk+M+uRbFeMaTIGfcdQ0goX4ahtOe8Xd
ZnctK705mA1/aXXmGj5pqTEqmW9SC4WsZIcQ2E+1oXuIOER2tFvmipoaOQKuKzY2cm5OoA1XcLSN
l1RrI8RWiIYD4chmCl2WxoYEGFNtC6A+K+sZZrZQ6rlLUmocHLjuLO8mMvQOcHZWvVuMaQGau2tR
xIsaCgEsavaN4qi41AAWZTXfO5PkIRhLYVmSVYiYvJuSeInJFqAmKdaZ5zPxVzQlBkK+Q9HoZy4A
1CjkW5Yw5QtPI7fPdMQLzMH2PVm1W5dlKeqloQC22KYrJWCcx7oE1sukn6ikqsRR4Fg4/AuN5tIr
5plfC1Qo4CLAKisAraCK56NYUd9UArw5Xg0xuhfDCfqPQQ1MVbsW4z4v073Enc/NKlGlpCfZk1kg
C2vFwYEHfsfU2toZCH/rBKzCyA5iZu8+k2TUsZUBKB/2ysqgVAbCMr6anYjPJDKNvD6bWfTKo4ll
K2m11qozp3ZHWpT/Ghs24a2YYc+zYwDenAuaPInCpKU6aS51anQ8OrXc3j8WL1HJ0jLD4kcKauYZ
LF08G3Fo73Mv/s5cZGCmireb92CeNyQAu2kYK1llj6s+S+XTkA2gJe/s4gAUQOaTkmRZiTd3kxTD
AdizGqI6Q+SLVpRHavq4fevZ9VAIXFf9HC82ybv14tLieI2At9I8qBebZQbXduVxGhJzg91CfnCL
AFWqo96sQsoZi0qgU9yN66rOdq3oG2AYqZyyZVz0Y/VsKSCbZQ6AklXPNStThA9A6KkJcCq1zvQJ
WP64ruvcCbiwVv4tnrIPoPlqXjJhVGcrUxCtSo6P9bcGatrnMPeSa4Uwh0/yxkHWgUCw6wYeIgSN
yhYlQMAt+Tbi74ACWq+/6MLRnksz/G5FfX7+72OqgdSbxzAgUr4cB2lfLg4H3HokMzIcBTvkiPbD
UNXIqOBcO0rVDKYV5P48blE1j7q5beaN2pFEFlAzcv9xPPvMurk/2ik4Ht7dqCc6F76znpZqDWtY
5n9wmWejRcn7cUwa8vnn6jR7X7bfwWfTbDXQE23DoAp9zW0NgLsDDvytm+UyvJCUmtYrtK1nWZ/j
ysRlvqXYsQ2APocX6jZOAc8oS7zdlCVXchGyDavn2VsiI2l0uu2ci9uVBzdjw6nJMiQ2/hxR6i7u
0r7ZbZwhHpkZG+DYFHsWVuOXoa2Osir0FyAsFrcuwpeA5GRWvZuNWn00Udr4gu3QvRkz05Wl67gl
pKdoaqF00Svl2VIP20TVZUSq0Xpwlyg52HjrvYniKGAc4T8fp4zsyFwe+g1lV9IYdBOhP39RljGZ
0zfDwOlp9qEhKUiG7NvQp+/SMjfNRUNSlBnYQ8f+L9Mcu62Ne52XuGqL5xTR5I45gKuK+kZf2wCv
3RKRYqq0CHAgOz+GNlFa8g05Ei/SsjnZZhm+MJbG+3EAQTMNA9MMkahWn4rGwUtdWQwjDvu8NyVi
BVCSjHcxTtxMu5AI5ZD2Hm8vEFrRlL2FSAtouzMjX0meD6/IyjU3YQtMhVAawyto13GLLZL2ajkI
oeOfZ1NM4YEhBfULauHF1kyG/OhVcfUM1NEJf1X8S/zvLEToRPux1vRzjvy7tB6zLwlgezem7FAN
m7j1GTW21QbIFN1rXOjPlsLdd0Uxm8ZGHW3yQdyb4pk9m0qFu69MW+DNj6x9RSmMsXWcqo9WcT5a
q8dxNBRAjYjkUcPmbAWCC/PZHENnF5p8AqaRmwLBJMvWYFVJv+KO+iIdbv3VAWW+NNvymzla1kra
RfyUaMzbt7Xd7o1YQTyGOJ/XwIf5Llx3W1VNtncQRV+HFcoBI9OOQGSWG/LgiGxPMluV3VKPqR4N
dSrSJSE1Thf+wcAqsyUTEg3IOwO7CkDaQcmImlxAtR5a9XwnKDOcCn/K6N9/GZOaDEkGKOcUzMOu
e4l5i3unTWfrwEntA/Uv0IgbaGjZCxhODqb6TocJL/eFJidkrXnDF+SXoSC0j+/MLGUWxL+YgfQI
mepjvAnx4tyPOnDIYsb5J24V9t4xcTs26YX7KQa6O34lw7AGyJP7qdGEscPeMFiXo+F+0hsQoLWy
qDfkq6epvrXrztmQbx5WqMgDB92WtFmBbUhdZiDOVL62g62th5qNHWlRzO2sxx7A+TSsPGAaOzqC
e8Lr5IZJW1s1SYMMHCtW+WwqGcc09J9dOWUK70Hl5BQa4moi0PZkToazz6M7jRNVZJ2gwBJZMCDw
SFTljHhvYsbyLa7eI39UdTWkYDXqS+/GJKyauvaJD5FQ8VjebzvTNm40Aitouyv71lulwwBEYqVt
3rWD0oK/17tjUSziblsOoPtb/JmywJUknkvvswv2/yi7su44dWb7i1gLEJNeex7tdtvx9MJKnIRJ
IGaEfv3dVOe4HZ98OevmgSVVlUTbaYNU2rV3EN032fBx/O/3J03GxEncVYky8kCaa0DYu6e4R+oQ
gHcDMBbdPlXi6EZh85hXerzNlfGVrK0D1jc79ZwFdUHkkILTM/W2lzGJPqu+C0+6aLwHBwIFNHPG
/XncRo3MkEuEzs8k8lZMNSx0kU0KQIYPGb+rA/tAMDlS3+hb8EBSpLLlr8jcj8EI+T4PdSnkaosq
FyqZAkuisXZeqFg4tyFjk+ZhsaZuEHRn2U38uO7gnqYoKjzmoKf/EBV7zSVqjAP3BAW1y1wUFaRI
DCScj8/vUe9zqamIme5IUdT9dxQNLoL4Vo3D2psqu65fNPp6/cnW5yjMYHUGkb/3byV9SS/fVzI2
9NW9+gPudzhtwruFpr1EJoIJlL9l3mxArdo9ionOKHFiRxmb+h5EMtj+xbm3IGerfffUF8iadqBF
AIVAh1Qux3uYvEMM0De2W9F8iCdcIMsqwIsFRGOnqVyojyw0ysrWFFxlrnvIveHlMtV026bMnKPr
Ff/7thfnFNHhPP/Drf0igGzraBiXH4LuMN2+l1Abccus29HQP32GvtQvFO9P877/+MFQJjcysrfd
VKqnGr/bU6uZun+3DTG4rrDABNPFNOz/NfZP9ygb/B2UWV4sP93co4pCGlIFChh8owVVgZ9i2eS3
yQl5sviMJMB97gTeszYLE4gNjbSlDMDcVhUZtracrTIfj1ATm9MzXVCaks1tB4cEOCgATrCp4h2D
BsyxdHR8rmPo1DpQKq+nHpmQBcKeMAsdSFFgEpH0Biq/y2TBI5wpeCBydvtq7Qyp/1b27Q+J0/Dn
MW8kkBPBeG9wfI5CFNUta121jlF/uR8sVPwrjWLDFhDKm8DDi6MTbX5uXOyZu7z2H1NlQrjJitJv
WvFDDbmlaPZf95Oh1PdJnmTLNqnqReJ2IOmf+IrCRuOxR02IKr2BqlmsuOeXe7qQnVqsiP+Ju7qp
5b9HX+ZqWKKWJeipAJJw5paMxcmzY3cTQaBoA9h3eeoKZs+7SjavEAHe4m3Hf8hKH6raUS+eD+xB
rCJIuCI9szX1AMlzM47W9VCsgOmCtv10saa6wt417GXWtT7WTb85dJa8giPWB8zhH3s9hOHh9znC
KQkZ87b8cNQxTocegYCuaNk53wGiwkEI2ejoI+aWXpvC/y7o+IMcdHTSlMiJuM1Uk4ehUwT5ur7C
Kcn11IQDbk8T06CrPVEjOBeus78fyRS+hUrU989DIwq693WG92FZWINaEdveEWUuuNH0Mfg4lO7u
fYLLfJkZFPMaS4p5FEDM0fScp7IFx7SZuuHJ74fyNkLpHPXIjm9teLLdYcUt6MOBEtQ3ZtixJDjs
wUkgxdHFw3NtzkyoZbVNgRhR5NUKGwZ/fo1JhlFvlTZSUCvibuSwFSqrechXlx7Nb/vFzEpVe0s3
p49RifjJTXW0v4QFzbhxTGiJZQOUZ2e9H4qbwjlbqI7HdyT6eDFUse2CTu8/2YMMVcllyrC+mgYU
bmeCRMcvxUL2HJRR77PQpAD8eqs6SnBS8u4Al+uwbvPQOWoLBTS6cNIbYTrDMZaZMU/bjH0zne/c
qcPX2rPk0q/DfA9OKfsUZKk9GwfL/oZqjkPa9O6jUCxfh6DPBKChkA8m61/iaQZp1CD3VwKyXiod
tqBfgYZK24tniKisy7H6iU3JmYFE75RUnXNKe0/NdWPrVTR1yaaUNa6FRiKkV65zomDDqvpjlWZr
6jEXNR3WwMBMLvpwh+rYX5eRM7eYamzDHXmcdzd17XqM1snonD4NQy3I/5hFJyBfQdE67vKheZms
ACwKma3fhpJH0SBq5iq6SwFPWlGcyeSPQAu1jMKx36GCtd/50wViyNgaUBNKS2iSP6UmRVGf/NS6
Dr/EXN3X6A+ey5wf7nS9M438fKPrdNTymP4BiXQv9O9E4njLKz/EhVJiaIUzcwH8uXiKiWziA69E
5vDoeI25kE2QMbZK0Ev8b//1RtSiOdj7fa5eS4PQ24HWzrxqUY9Xjvj22U4db4W00jVLzfzR52A6
jNL87a8Ro6HFJWIs6y8OXkGbKuPglRmb/tXy+dkO+v4+jdpwzyGVsABqsH9lunlsHDM4RxW22r5b
u3Oyl5l4HZu0OkNQODg0nqHmNI/2mu/S9dldhuPdYwFd+Ivdki5EFfJC3I2WfkH1az4D2XO9o4v/
3vqTzS+cDt+fKSbLyrf/yARa3r8SgY4X2A7YGyAUgE9m/w5YSVGYysOx43dYDbQHXjfpEXJ06ZFa
4Dj81cpRPiAgXr4h+/8Ms+WbGGswnk5TCJM1wyzI7RTSAZhIihqojArnDVPvav80mwUejrVsrJ+X
MOg2DzMKuQ6zvNRcFAWomT85rl1qWdO3N4+1ufzwWaB/WMyBly4XgbLLNQP7yuKiRiMj4ADV9EK3
W3UWkHiuLHdPFysyhm1ulEsLQmAXk3DrAoRDU0iWuzm4qt5dMonafWItGAPidNaU0bgXbTHgmzI1
6RLLLl4XlvGg+/KXiexV6Kxj10p2NdYl4IhjbnVsDdNAEYm89MikDBTsLkqs6kAXUf/AW75bC0iy
HsnbdCY4i6nPoEW31D20Ji8TKpnV6zQFR1M4lm9jm5e3vcjl04b5UfmU4XV3m4b22zBo+eS0RbT1
oPIBXUQ4K2aDT6Av4i11a/Yf5f2W/7lK3EZWwPZM08IF6NTPR+NcmXmXoEbgToC0fdY1XesBtFCk
O9d0vpRZat5ebAC2xmtVSfDBJhB5WLZxZi781LMWhZUM2yADTQIKzhwxzl1Qsp8gxO3dJnj0FqGF
vEYPiKFhKBz9TE66AF6UnFg4gNO3B7XHu52FwGmKFE8esuk4qVBxaGIzkI9JtbkG1mXODiFj6zCf
7uGh2H4mMxtkUljKA+hXPEZRgpYM5COoTNJ5Di2BxzjmOBbzVfOIldd3zuoFkehfMlJ9Xi5coEYh
eIssFTnUZINgq7E06PQCh4LlwrFr6LtR1mqo419jKJxo+a+2T/OgrNlYUhwAjO689/Jq6RW5OlYS
QK/OD6sFDn2H44eLBHSKuhSC5Fy1cKYRZKOxesDR/qxtrV8zcD/zhg/z0ECwAP42sDexPK2nycPG
iOYGt/ImWVfYZIBaCBxByPKEs4FJsBUCjX9rYK+Ai+IbByeCZKcL2WNAOMBAYW6FbQTOLAiL5GBZ
/EdsOSg9NMp042S2CeLb2ryR2BXfBDJh+zDVq0926oYOfkRIOvQLGkCXdhpKrci2QD5ihntzQJk3
IFcAPnVxCCryeDSgCiyDVQxY/azwC3SnSw4RPD2p7RjHi5WaH1zI5kE6IwEIgYxDao8zOaCY2kC1
y7mpIJEErlW1Q1WDde6DXtz0Iwi6m0zn87qFyknDwZly6XuimrdO1J9o7KCQPKygejKrqgyHlMKu
/wNd7v/rZWLboOo2Gfexm7UD99PLBPkAUD0VuXtyx1GBSr2HbtqBRKF52DYLG0UZyJiDGEnWtgs9
7iLFchKkSGTrnWhVoBIBRWFsxOBU9VsLx1NbUhUmdeOWMQa2UPVG6sNkpxY4M8Aza4YxhES1x5AR
hJ4UhA/AwGWB1ndVpcM3lNj8Q6p14doilq5g4iuhFl0u/FvX/jWmwN4XXOLAXidGetKTYGhiGDd2
UmUna+pF6JHPdlv2xfDiWzsx04tv6jWO464DP9VzI/M4nlHGsDHBunTj5XW6rD1HPRSFb8/wBGy/
Src66A4ZU1DUQ8Et6X+C6uiJFdDGCk2cXWIp1J0NK8xWWpXGwUrqdPP3lYHzmRrCtm0vCDwPGFb8
8/1P/5egukJpcBv2d4XX4ThnFisIH6veWoZB2kGNR/jbPOI11IWL+laUTC8sNxeP3DXEjPOm/G4F
3byHsFc0Y+BVlyoZv8ZSejO7Vt59ZCHfbI3mN9+HUJ0ZpKjM4pyBUzrt8NgZB++AP5+mWmRFjG9F
JHeOJ0vUHPi5d7gEQW0FMEWkMCtj4F9l4ixFJuRL1DG87tM23HHbaE44SwWS20COvMyAFL2UY9UT
sQvyMOpQxasPFVrMf/z7b5HZ/36lOb4DnDB+Dt9ESfUnhg0eqUjXtZPcNSlIDJuqbm47X51DmaM2
x43aWz50at8I/TZ67ZvrOewnyP8lGGzy9K0NovSpDLH1Dp0mux0qk2+83Aw3KmjSWzMo1cKDaPjT
gKH4dfOZD/K0TWgGb4Zrdy9WzMFa08Z8W9W+/dzzVefJ7kUMMt7yvuqWFJUJ9aUdbIEFjw2dbhtS
ebny1E3kxMjlS1OjNC4pFwUvi4ccKs83ZdndNQPPH1iq8ocqMJetMqI76nnCFEj0sm7bTREcj+S1
j8wOMM3oGlpCC0w2dzQZDQAUE1U6oPGDxBae2xNWyXRlfZOjvhYEL+yCJSJskRWXxWKQgfkBOUQO
A2SG04AgWY8jHnee62Z3WBlkd5kwFwpvf0huBiqaV1l2SgUKicgpui4DEBoSSaaNHA22aQgxeBrO
bNRVr9PJTTGe36PqPOTZijV6jJCt0DhUCYNJwgYxdDs7AGdZwFkHlpppngBrrk0YS1A3TjF0w9Gs
w11qes+XTxPrtjw2eY169E6dfulaZFmwccoKxx21xEqksyE5YbnhTTn1yHS9/Ml2Gfs+DBXD4d4L
RLhniWmupGf4s1TY/Esi+7lTliD0VAHbmqDiW7Sjr56TEaAeCUKVI4WVMcDfkz3OTbaFmhG+ErkC
EhvEFAQBIoDQBevj+CjLsY3hK3nBtN56Kz9MMpCglE8ysb/7WPXdFV0OWKAjuzkRE0x2BgTen+x5
G/3RHvoQ+LH6GvpF+T/02yZLIKUUZbe+aYItB4R8KIPuy6lADiuy2ZjVfKPjQKJAbuoTs7aRA2vj
QCTvYvPjWCJtXicLMCB8hz6h8VwM7ADpXfnDMPQNNACG5zwVYHJ3W4DhmiDGIt9tV0VSmQ+RsrMZ
2O2xYbTt1y4Z/C9AEctZHfb8bQiShWriSWyuiSEfmfCvEUcljM7H7EEgGbmsQ2kfW7MBH3cfqg3n
AaCpKAdbBIMnt7lfP+cFgIw1L7x9OpHcUotsQSTB7TCYDKU2/zi83C6RkZqGXJoUSf0P84wVtNhG
r8RT9j2wrgDIBJZlntKmJp72N3UTYqtDTbq0BTRiM+mBkMCsi3jRmM4TqMTbVaK1u1Nd4O6SSng7
6mYSGp7YJ/3TTw0L/X4KukS+j4nJQ8arm7qt2yIN17w0VsE31rQZCbX7ltU54NZT73siwvwpQcrs
lnPwSE02e2AxFOkataDNDMuCcYHqI+Oy0wkwHmRx+a/xo+cUSOqp8jaUGXLkR8eD7F6/8+wEwlkR
6E/o4piuhVIbwIIv/WwqpC1KCSP5y0+R15Gf3FcHTUHd67RahuP8728i7vzrTcQCoImm1RkYtEyb
f3qhc+hJ4PQ77e/iJKpQJ1Z5IB8TovoGHqxFNWmLKVY8tLnPn3SVjYtUuwa0c+01XmAR2FxwcYLq
VYIGb+sL+5eJ7G6DYtvGHorFJ4foymiHpNH5kz2ALtstlPcWikNFieZoE3PJYnsDAAy2eRIlpCH4
vp7toOxWAzBQa+pmvnriVsNPDku7c+GbNzGvq+c+BmpAi1wvqVvFdTsLUDN0Y3dR/wWPzjnZG4jP
7cYuA4Hu6FbPlQJVS1aW3p68bjovsbR9aru4A9N4vO5TfIGLRRKouzRJ07WyR+h3geXG3Kd5f5OC
nPWU8/TXpYPm5cyzumFTeVLwWW4NfAuG9W8UcrHFvvMa1GUCTrEpJIOK8QY1ru1MTHNdJxRud/Qr
mW2swHxIeg8wrdg4J55TH9usFEC/CP/FSJC5LX3QHiHXPd5lqfuV2XHwEqGed+GjiHg3aDyOApBd
VVr7L+BVdFdB2K4APxnmng2OuT4C5Vw7XagVCRRFepbu158cFEzeHidBaxrxaQIUluazPE2Qhg4c
a5vY+qad3hL4HVuHbmI2ou6l1Zce0OmmXF5t5GimOGrRRQmlNjZEvZplBv7585Dq6ozVntyGHKrv
QTeCf1p1Qz+vzdxeX/pu3s+DAkKpFA3Qa7+R+QkksZC9BC4X7Ow+A6akjYu9FdXu5tJFpZE81Mgc
gOp9CqI+tXgoUA4aVBBq9KuJCX5yXyJjq9Obqoz1jDPLWIaxGJ6V668J4JNpy8ZGsI/vqirtdzo1
61nPwZuFxQX+B1PDv4EqioWMDdIEUE1LvgVKrGMBKDzOPet1AzDNhqtCPMpaHyhA91EOPhJIiF9H
JmaU3qPsGfvPCJugnsU/raZ5LnoRPoeir0G/67Jz7YOhFqCF/sjaoN6aQSS2yCs6RyfXbNmCpum+
90Fu6w5V9ZIgH1H12HQw/jBoe1xLII22ACku3E4Xz3UEwIsu63GNgvrmOcPRpRuY3dceFaALU1r5
3oxrCzAo5FvrvPuqpGYzE4BR5Dyifo73L9ZpE2qrTcvYXgSOSm94DUZ24Kl3SS94sUc1clsjHUC+
pKkie9E66uQHgDK7MdiIoGppcJxiJDnOsYxbHVfsaw+N2vnA7O6mQYHaTZMDbYu6Yfurb4ynIrSN
BwEOgW2vZbFyDW6++unBcBv7axoAAhK28wIwQRDV4e/qouzi92m0rG3RzGJwSXUn8ogeOvSvXlin
+yxuEN8Xhbdh2kLlLl6/8wE7jwGakGvsXfWUuPWb3dgmRvPdjEGubICwfN5ZWQuCJlT+3ZMfGzGE
dl5+anQezXKcjHoqwcFx6roPZqG/lyIQR9QNew8A/ql5GQXZ9uLESe8SKBO+hO6Y92CxIN8WTT3M
+RTsJoY8amXhTYee79TZ2QPjDI0kE/Ahf79TwPG0p7nM/3Unmi0B+fX/utMlQAAy9P4zQfvvu4u6
FME8c2WXkLN2posBqOKlFYKhGWzaU58ul/41SKNa/kO4HOfd2CQfLDTqQxR4pOcXUsm0dh88YCqX
clJ8x9YGVQZZ9NhWfrT73S4SZnxRWLH9yd6AnnrHyrhYWnX0hq+oMYu9CuJEQYhZQ+NZttjn8SZR
h3Sygzx4fA2b5AV0feOf7PHYq3MDxNclvsP2xcKhKeB1ZuxE8xxr8lliAmDaQZcc/G92JFaWYyEf
RH3UrnWHbijwcqNmRGJYrRKgV5DlimysyMQvt9AeJnHrBKIFycdxFweF06VmqEOtoHcHohHIa5Ht
EkNqWZc75jr+yjJQiV8+C0XWyMHiZqgWWRdNeL5AhfBmaiLUHdUELCIbXcQEQ7p2P9hEso4Go9nm
0OcCHfBrI9MaezXePAdQzNPYJKIspnJu8OSTM7I7bc6WgV2lm9ys22de+9hRI1vWtk1/wkn8V2TM
22dpA3cRWk64okFVr5+FGj3IpNvl2Rq927JrEuD/22IlU6H3dAnSYdwM+JOgXlzhKDfrcqC3VWS2
gBWXMJAV5HfoBwP7NZCMRcVBSdgb2eIyiIwBayB9QvPhLV6uXQATx2FWBOLV0lZ56zaDheNDyOeB
PYZFyx5E5HNhFjk0heG+XrCF49irNSUU1xonWkaytxZpW/Zg2WncaDmA3mEuQRm+CKdzyQwoznUV
FIcAOBVnySEDvmMQ53KW5EYxGsqbjM/WXpTRAwXQgED5SPfkul2GLXfXpt/0d6bv/IRgjHoVIqrn
5mi0R6Ih6opaLgYgYxZeHNS3o/JfK7czHoHgS3ZBA1Ul6rYgaFkCboBaCGjpPnYMzDKhdED2MgW7
Wtz2vMjvRp3wL1BJd6cgmrCI3Ffq0YSuWXhz6to4379MSF2jBL9nhzQqTUqmaVKJipk7pXr+pXBu
6M6/f8qBY9VGk376lNSFQjVKj98/pclQSALY42VCB/wRVRk9/f4pk1iH8yzJewjpYXueFu3bkAm9
oh077fHJTq3/sKnq89DreDxzIaXmujgx4HIErRCQ7Z1VAenYKRTmjJGzF5WKgQH6x2uIYdKFzVNj
MXeKvnwZfM/ZVk3oL6qsrl7SrvwJOAzexsk4ntIy/GGA9/2l7ARfYGHIttTd4NH4a2gfoqadhmI7
8NPthDqBoXDYgg283OAXYO2uFw0M8q6setdbkhF/kpBQoWbcmrKGZt4/8ZYFiFDYIi1q9gkDh04z
5waoVSFCDqRJMZNI/e6DSf0ra/BncMDTH3IdyrSiVSRQjlKNvFirwq9vUVFYbMAHje9E7A+QO0We
97as8mozCNAexRO7i9ICHqncdgO0fPbLSKMpOkXRGh7G6ewSSFOowddgl4mhqz0guVVm9h3Kwqun
oRuAgu3H18SzvGVqOmILGbAP9lQDbQX4hth6k11jD4tN7/gqJjvFd15S7QCFQaXwRCPVAh+d2CjM
JsrqK0f1iMcdTuF/CyHKapZB+4SJFiuHGap2IAaygLaBtQai3FsEqRUssBZqT23M2hPKIJvjxJwa
8sTmwC/AEbTQ4qlzy9wI1oA1NrFEvfAb6Bwnqjy0uczxhpqafdmCsszDGR3ZnLGAu8KvdfEhMg7H
A5g99IbcUnuoTpgGf47uA9HNkQguFlHh4w7k/9CkQTTckuCKGe1vjtG6wJuN49zRY7ehrvbHEuQc
rjmjbiE9nEAEr57vtudP8VhNu/dm7/+Kj3OVzAH2r3A6pb0u2go+6tsocwyQ1se3knF9Sya6BA5A
tgHqP2ZXG4Vo2wOoBzyNC3Jch+HpGM7wteWrqy2fJlWF9aUDa/XuOlOrpHlrg9loNFCQfZ2oTrzg
kCA1fjVRK/KZ2LaCfb9OTXbXQ15TW3U7p65OgPSD5iMex6Nyx8ss5KEbsn6CLrROtyEbzUWfsByT
rQ8e7sN1+sDMjZsYu6/3XwtFCg/8dYkzfvhN0dQGZNfWOInU4GpCzaZZR3yX5gLgJBQYfPW0te2H
BLq+IBWcd02kvycliAaYAQIhy4eKvQ8A0CkOUJAwNAb4T3H2cGjstgK7BQ5LZDBUcxBw6BezY+eq
GYcI57gzVAAloAPzQEKUlt4zKhRHcMxY7l2fSnvlDT7E2MseAoKqbNcGYCknVWfJosBWyyodtc57
yJw59gAKCGo2Kl97XMj9B1s2xYzQKTDLwtlTWD2RAZIdae9yZUKyB7tKPecBSOlxgDTO8rIxXizh
voaqtd502uykP+pohkQE8k+Vk4DU/2cLJhzQmvXxLoRUxFvYF68cG7fXFoSrQMHH9k2N2kNzKvL1
jaIEqiLpZi2V6JIxo3S7Zd4Yma52foVaYpBIODedNN3/OBt02L+Yp1xQTnkeONsdn0MV/tNJSNw6
aWrpqj9lJpJK9lRuXnYgMwplBZrWzsyCdVckm7hl/b6tOkgdXt2h0DHDsWhjHbDTWkChFpz5TTks
VGr29/HgifNovWCL3d93YdHft8jDzN066zfUtSzl7u2Gg5Zs8nqQEbkHQzUYi2N+pFGZLINV2piP
yIunMzLJIs/PtvtMHbrP2KiPs8Z4EiyEheLpWLDqINu2amcN1oGHAImFA7XSycPz7Jy6Wbim3iWO
hlCf4vyhfJVxX+NLYYyrUoDTs8RG88VmDoAbonnC4Ue3a3JzRJo+sF4iY3xzrVrcsSqubkeNvZQz
dNZLqgY2ryEas0c5ofiSsWJD89C0JmCk67D/4he7wc4MvUo1ZDzG1CkOhoHUfS36bQOiPOtINroU
WI/iizvVK07Bl3HkocGFZEYzm0YXGe+gsDxNW6aFv9E+lKBHoaCCi9TGKNtuhmyAcTLqzt3LCP+L
5Ajyb5EGAtdOmnjFCpdtuZOy+z8MbCzm7t2xRbKyZMMrH954wmdupZMbgtdWk54HmJr4ZvCBCb1C
bskBymsQ2ooAOep3LC45fp+EnB7vws+T1MzN9jLIXhnWlQqVNk+dBsga737sv6d3+WTvJ/sw2YPf
7Nd4kKp9iLcHx3wqNXLShi+Mpej5ZZ5rPM3v5U6Mj53jGNB1yxxcO8U6j90RTHuub62oHjx498TO
MG6p1jtre3BEdwyZv+jgxEH51Kh4XCnB7G0Rl/E5j1gzS5Sbv71HcB/VBhQRYt95LizomlAECAgP
SIL8ZQ450QApcUhD7m9pAQTILaSOp/VRropHgEz97WAZfbycumIKU8OAiu/3kA+2dFp1vQ+ThgA9
X4CNwzLEYx9CPK4bZ4uL/Ca0pMtFCmzsMiJ5TmFU+W3lnKkwnNQ4u0Tlp3AKi6cw0Sr3CL6+CDOm
fARPWzvejJK3xn1VeNEGpXoci0FdGrvg94sT+EcUpzXrq90pQGEGhsUIJbQoh9t5lQA3brOL66mK
lLibIz5Vnk7lpx7xRJOR+tQK5HEYe+8IdbiQWdlNrV12k+LVBAIOHjkL366zBRnpAsI6eCDR5fZ1
dhOlIO8gO47awOUxDRCs3/SgwbmcIV63ENbIXJzj4Fi4nl3atLPIXSPHOevgL/++5RhLMP7WPWow
Y0tMQPGx7haamR5O2sC5Aw5d9CujhwawHRozICLBdg4tEdQw9mqmAyNY2pmEeh/1ydWPY32kFp6F
3T7gap6Qlxyg8//lpS5g7OfaC/dBnAHdlUx/+NOlYP1UiBIO5hww5nBBRjbxHPUlxyWdDXir4fnv
CnDLOFk9ByscCGqx2SeJLUs7BYqnZLumrgmQzd7Gn+AshizVOWTHMBTg2QI1qL+/XpBLrBZF6Gbz
yHh3t6JFnWilsTimSOpfWtqZ5ihwCN5H9ZqDgXQ34qzdkkgJ+lCFitjBHFv7UAwJMF3URO5BLmRl
6bkN+Xgg4a/+WjL7UAEqOSvD3lx+8IPB75/xUiRnPx6LzQc3DfzQx6HJbAC9/164BLafboHKUPvy
YeiOkIfsdhF3cEj0PvXlU/bg8l77g/fyaQR1S/pBcP4SLe2ijuZjA2ASY549g/aCdUsXZnbhMa2d
WatK+2Iie+bb0bbKsTS7OuopxGsbudQS1W6BqR0P8CEY/YJbs2TswdE3zQyQezX7++mZ73+GyXqB
yRlzXNvzHNP6DJNVwsvsBsCHE+qwx9kI1d9bBnzKZnCDAeteD2ptheaLzGnSx5zjLFqAjupHBI1T
YG9/jn335Fhe9GxbkVgMHZ6AEYuzuciQyXbGVhzTiZ5YMWgrNPzRVEF70ykff5ST2R2cFMj2Ua6o
S4OSH79olJttBWDvl9Gv9m0i/FONY8trj3xxD8r3yScDK15hUQVg6lQTThfe2C9YFvTbhElvF7a5
2iM7BoEGVBQjxdxBNsUDBWtmtel3KX8Aol1+s5TDIbBTjjeJ5iOKGdi4BFzQeML3+dDzIP1uRDUw
Wob30LHxYfTiQt2h1mDYutYIBuQEyKAwyC1AULV54AU3D5+6oA3S/wFosj8DmhzPDyxk0pkHeIBj
Ey/TB+bT0FL4imNd8aBQkwclAesQD0P1grWEWnVco05FJdWL2bJlVJjWF68bxQGCd8Pc6BHmT8gJ
AYjMceQmCnwx3C311le5XX0zoxprWYXyDV+xRe/09pfcOYCGu3nBkewOWd/yC1fJsBOFB3k+bQX/
8f20bOvTF9TxfTBAQU8NpA4WZ5+JByFR70Uy7KIHv6yXrEseuoAlqJcv2vvIZBvkdPynDrwaO7tz
AHCAMu9TBF7uRQvlnx15kyDZJvVY3asGOHUTdVoUVetWb8YQJCwPHYhZTg0oBQ+RW3QLMzHjb8zX
M5k7zosvo2oFhHezVRGoP42keqQAaWJHx6A1eYKESb5oBeQ+SpUtTDOXZxZ4xbkRcbTxpSnnVxv2
QencM/tyQyHkGPt0zh1LnGwR1+vYbywo1IJJFFoibxQgRTGiAFpaMw5RpQMPqsRe4XxWrUACH8/w
QBraGZgvnsCUDgxIEXgvIFFaYtmLjL0JBRLfhjadW4/Bo2eiYnuyF72jlwFvu63KXbGrYoUKSrXL
pj/MUcsUXwfs/ajrW3Wx4mMp1sQbXkUN+KE80A5Aq9B7BCGoixf00wgq2b2NHzZU2TefQxV7GTNA
U8OJOjnxwreBZ8U5LppTYoGSxwVhyKwsM/Oh0Uaw6OVY39Yo2Fgbsc93nU70PqqGcu3nSX6yMmMf
2YAtRHWVHoZx0Zluf+i8ZjhQC9D3Xy2yoegKmT7HBrEdz1sUC0IS4u/PTYdggh/5hh3QYQZsqjEw
8eD8F4ywUaIdpczjB5xK5/tCuPbRZ92mJLVB6o4p6J7iEOKCYZGyY960m1zlzV0GetzbKJJzAKf7
k8wDtZTS6U9Rhv8zapHtg7fxoBda98G8tXN+L2S7dCYgCDjlxoMeAbexp24DSoF1A8TkirxdM5bz
ygerFHlHs9vnuZOfUYWA884RoM0wt3ZNYls3tePF9yIbsk0pu37usS6+j+tiPHhV8C2sipnozfzL
/5F2ZcuV6sj2i4hgFOJ1z6Nnl8vnhagRgZhBTF9/lxIfU+Wu7j4d90WhTKXEtr0NSLlyrVDV7D61
ogvOe41P0izFRRqevyIz9Rq1t0GbsyWzxuk2eG7jCVLmCBZx/6PKDRfiCLD0ipAn4icQZKbTp77E
8dN9CbBbeyxCTedUqi09EQDXk2sOZr0zo29Y36yBrc2eQdrp37Y1+0JRbGiwu9aTPKtdTZDCbI+N
37vyilz7Y+6CMC4KwaMNLdfqhH0UlBctu/hs4d/fGWsQVpg2MBk4fIG6m19+LsAjujXDvtmZvEP1
g4e9yRn6fN7Z6mKghZqpKMFLAHbz0AoysVnGi9z6ZiclsL9W0NXnNvL2EI1DBY3+qwexX9/7kn+x
Mh/iXe+ucPC+oGYHr9dEUJEb9mzSJAp7d42DC9w1CciNOQfFeNmNxxKSsmCsxhUoeIpyVCeOGXgJ
9AULgHN3ChwU0OEsIG3Du++B4VWrsZHRswlwBhT00vqqIqFOOPAf9hATyu/rUIyQg435q1TpDc9K
6ycqyoAXEfk3mQHn7WdG+Ahkh7F1sc8BFGJIzzlu07sJed4Hz6+Qzcf390taeUeZuP6LYPkJf2X3
KtrUu6rSR0+bg5n7K+yjgy35WARkbDT0Fl6Y+ZZNjvWZDUmFY7zE0ZTk/cPwswyR+oPglfcdpELr
yenZl7rybFBwuMOtI7L4hA9n7CRSgk8Um4ukWlW+DfqU3q0vpm7Kmqt21RkKxxm4GdWJmezJmkMm
JGH7PJLDfcihEQxGNns3ZI7a0H8K/X/YbbY2QcF5h/Lc6r6l7xvkvaa3rRqqBrfhlHbXZa8GdpB6
h/qsfk27tmq8SXrP2SokQV9EBYUn/WV0JfZWdmAUUMgpQT/VlBzwcrvI9zyq6t18HQ/Um0e/kxA7
i1CH2oJ1axNV6fSQVa+pa1RP9KRO3deSZ4sBooXqiV6cEEYjUGluLizL9D9MHPh/BcYDyDAgHtAI
KDMNU/XTdbHBnlBdHfj5Jy9T6otXA1cayiR9TcNP4Ot02omtg0qWBxaCZ2HI6nBnVYjpVTJ9KqxY
bQrPsm/7aUwOVu7IExSE4yuOLvk27sL2URWogYD0XPylwUme/naVXSrBtpk4zyLNwEb1tzWa8lRk
gQn5qAlPB72PtkFCtOVhJDaxNh29JV8GJp6KDZ4nSHB0ese+RFMgTUlR/wRGzWHbI2lxggYnuBd1
L6q6ejNpmjo6hiBmuYVobj6VUOaZSUgQk5+nIJbFD+iujB639E710bGPfPP1Z8D76XUw+/hoV1m/
NURpvcq0up+cIn5seGxeQQAIdgEdnNaRWHtjMVxxMJY+4sYAAUjEQ/182PK0lCtfRh7wuTixBbtx
uZ4m1KY1wyfDy9l30UDhyqqi6BGIUXvfdWNxZNhr5YXZno3ETaEdFfnXKAEgh3rk67Uv1j7qkS/m
UBcFPP3+H8T+5zWNvvr1irSekRifskwAu64JD1k89rcx1HRnS9MZuqKyDzKHmC/5qAH7ithYmlVg
8Q2ucedozWtAvwHUz+MSjIY4LB5QdRBim3gALjI62NKZnrI2eG36Kvv2XwNS4OtQsrtiuZ18x4nt
UVQ4QgfFDSARli8vdpGFVzOq8s2YJO0XAxrhnZEl3/0aqZcJb1n3edGDp6AHRnzIivgpyFAl2TjC
vW1D01tZdeth44HkSpzlxXMuIge3S1ceyTTTgW1SkLHsYysqn0Fcm+DmnUY7GnUzNu09SMhuaJSF
UBXrcIi7zmMU8hcZC5H8waOwxDs1/ueGEfnDofgKFlPwwGbsO8S0gXQOJXssAC3cD6BRO1JsIKE3
4QNa+CG2BIL2sdKxnY4Ngsrf/ed3KfZxD4rjc5CKW4Fncc4CsAD/XqqpWis2A6Hsx/nZhuTbvkyk
vzM9JZ4qZEdX0DGRP8bkG+pd6m+QpcEvPHeL+0ECUYzcNgpOqqG6T6o2WfvKb7/x+q95ChD6EDGV
xqOXtXwHEsbm5ODRcePySW7itk7+4l1zoFhjzG9H/NN+HWJoufGa14/WYHmHojQO0rIg8QOmRxO0
oF8gSvXUWVb+FJYoQQiwTdyS34bgc2rlX3o1CjwJ8+6oAv8C0k1x7sPB3YLpKrkz3PqtN2pfHxnx
XS5ddzvqXhS+FraD7HFrJ1sikcF3V61qvy6R6fDcJztrIPQYj5/jHqerFDYJU/2X19vg9z2lZwUo
7oA0l4mtpWNiC/YBUwvkUgyJowLofWCNkWFkJ8D+2Yl61ntv8bX4CCCjyg9/il3Clvn/kw9YUKQN
IIAS6cqnWfQ50AVOZJM0s0rSpzFvw90HP0WQb55G9izsTN1lnJaZxZ71Yp00QxAU/32RlJSmZxVo
FX31gqRtQXqYm9EmRy7vVP7eSLwxnPqGI+evB9pm8rBneo+hERTosuPQPi/uD7NogHzUAwgTTO2L
/W/nLSG8d6FT0Q7jjg5SJZfNNgFT27oYIpyzMvCJCz8X17zO/gsVoy6q+m3n7mFfZNt4+XFwNmFb
zPyoyOIOk80Lt/bvcsvBce6wyTsv+57kIYpIvKgCCWTqHSCJLQ9D6BUPNgOsFJoouEfh5pZV2fdx
6sB9514Jzxa1CXYNtTLvMozdxKEQSHsC6GYUETARafI2kBpQUqIBUWJA2GF/h1TB1JSrJJPmEdQn
DVhZssZEuqXw77xh8u/cJucHUUPYZPFVdWtc43HaAqyrDFCeIw6SnDvXTp0rWdT40Jlb2WNlAR0d
+nc0P0Ud/3YSim8oxNFTHWX48yXIR3Gd391HmhN0Sq2dNCz+GEXCuAtqAUTn4Lx00vIPvQFBDzIT
Q0zQ8h7CE5n/OgnFOO0qT/m3hY0Q+rWjL707FI6ll8LvPkNpCGhMMNXgeBbHPxXezTaVC8gfMNX+
Z1mtexQdvY6grgC5yxBv6fAI1cLfAJEI7oowy+6QFUNpkT5UotmaYwPqKY67qYNqvBaeAVxdXibP
Dl44VxkDQrSHNCKoDtyfvA7uWSuT18kyQMSXWe4dtIbdfVdl2Unx6G06zj3fpk9+/ZDI7CpyZGhA
RnJvmUF0P8R++pxIa0XuuO3GK/JP9Wre+Dqxt68mCNnQaO1HLoh/URRKo23Y3jt6je7vNQBaWIVx
H6C80mNylTjK3HRWBziXRpLjXQyI7Kzyi5u+KvGlcato4wFTsZ+V4FHaASYq0DNr5XKIPmZPA/Bh
q2F02kvjKBSToVYMKO8031FIiqPyc4ZbFVSNEQzqhPbRxuZGGxRfRQVOh1GKewxJar5xeb9TySDn
czy/A71g0ADqWaX+xTbyfE1/Ct+L0jVkNI1LD22LJ/wkR/oD17il7XWh955OBfV01+zcG1EMJ4K7
EyK+TnSmKYKCxwKQF2GcX+34hX4NFOBUvJp/KzNuPiOweu6+Te1riOywqemOhicHKMygsV2Rn6op
Oyqm3lzk77UpBdQuEtZC/8zF2T6qM6Y9/SKsPOuQBAQInn4ldW2IexeMSmRRhBsO9yYf2huyaHoW
B+M8PesgB1JjO7EKeLedeHDKVNE9BpA5v5UVlNAq4YyfS8N3tgCvpgdP14tBm/Kcl1w9FkDR34oq
hLafK6fPGRQs/21YVAlU0OvptV4N2410DEN8k4QTZbsCFUxnT1UVXydhCfEis49KCIaj+9Fu3FiU
K5owd/Fq8SzV6MyLzD6aKcsO4qjU/WUS2SwH5QsDW9PosevEwHYPOni+81vk4DzdUM8uweHO2oKf
BkvuFz94ayGX245Ru86aMNlSHHLWyMXQPIDah6ujExJYffBj+CmEbNdrvI1CTmftA1o1bWIpCoh9
DcM+DLPvC0V5FeOICNSO4HLUr/400CszX1WNLU8LvXkz7CGu0t2TpwnD5Pzv1lHR93YK6xffnvB/
bpjWWfKy/tSgaBrgg+pVI2IOMhiynadNnDPfuq0RP0LYKIeIANQs+tEvX5fpHG+Jj1B520cq/5FJ
fwQwGXrSZQTFB2w3JZSsbaRWF5t6FKNnQEN02lEc+aXFIMHgAZzZ28guSCMMH6nXlrUx9+r3Ximk
OE4hA49XJPNDUjfVHm8ozgu+OHsSJmaBbUNCpzavQznxGzVNKfjVcF7tVe7FUY0E7JRn80zw5Tov
Qj4NA/hl9Kf/8HMsJo3aI4sPQzBd06m0T0DW2qcgBpXYuqhzvHikEpnDqQtjnM1hfHZ6oYshirU0
wnG23ya8L8OdBKRuQ/ud6G+Ia6dG1n4F+thmt1DiEKnOB1OJ5M71IaRtAFA/qKi4UtOA9GPukans
pjj6Y3f94P8Q6+oyCIE6rB0KQ36dz+vGPXhV1971zVispdc74DiX4ZPThHu6jbYqzPa8VuGO7rZB
bgPCyNQTOPSTawYB0fkuvEyP/T58Qm3GXoRfcm4NDzjMdp59vBcYZfrc/GrUOtGFEWnb6fPfYY7b
fh5KvgV0BJXHLv+U+mN2bwGV8oBjgBECulAWI5Oa0hjrNW/TUOd62wfyYdLAcLwBFCjycr0brrsy
xsl/Ij4VZi8eUUQhLzH5fRtH5anTbiK8xYMMF2iZS525qBAJ3AHnvGFUbiI7KteGNs0xNvZ9zm9L
CiEfxblNiimLndkvITbAZ/LQovNyevkPvvlqIBBC0SZY8VYTSnoPyJOMZ2pqOYFxZrFtYqBZbMMa
3yJHIM92MZt+0ODin1cIwmKNY+kvyM1CBzhX7UPXxu3DCCD6Kki84kSmMv3izkWFJFnUQNej2n+Y
5bDmLykAGTZXPR7kgGrIWO4ZkmVbYAz9VZXH0ruxnH4XG0N/Mtq6HU/IwG9B81PeJyznjxpjj/SK
8/xu2R2zZwsk2fiJf7WWsf9tXqEqCG+ZBrhLTDv+7EPkWDjdS5tY2TUVIGcgdwMo8BZwZ4jd6yhv
Ch4ge6vusXPqHphsrxSFl1Z+ML3WQBIGUaDSiYEUENBVeFvaNcvuxTXCt6VRfZU+2sY4nEeWtTe9
btTghCjBd5JdGlWmhTdz/STveHNTQA2ksqLiqBVu7X3QIr1V+8mVIubgMErVeYTqVz4BDLuZ51aT
j8N2K4YusjBtwC0HcElbBiRz1GThAnptun4Ojpb50vMV3i9IIVlfM7zsOcYer337KIoYDuiy+L4S
/aOHqmXUaPLgEFihtxmtxn3pnc5clxAnOUF61nkpwaNIkyCrHd/nnQ1Wzc8M+4KD1foHn6OqGH/R
kZ87bLznBv8xATLN04QiOu2MqMsq+wLAS/E2Zwn/uMZs56EI1m48DCC7wRq0JvWcNAOqc5m+jLx/
qvmCSwj15mWpO4/Xnd+eTdSXBelNELrGfiGFinUlNdFHffDRwAff+/xKF3xTBDVAqz5EPAE1p+84
d3woyzV4H6I9mTbQLXdFxAokR1sJXiGEUGMlY34NgviALB+o98gXcfto2xm/DD6+hKugSN+WolUq
iGScR5Tfe0Hh7JSAvkUXieS+q6oYxbBUWc1rVBJAeKrRTZAx9wykwBxBfq0+cOOm+GXrSdSQP46/
VVPk3S7uLjYubh8Ml8VVmhCNBpAQkHa9PA2MKocCZCLK/XJds6y8DdRkiy0q5qto7ejP603AzCxr
0efFf12zWnyyT7xzErP75cfqCh+VRS2qvZL2JSz79NVWqCSyhYMEpTaZKtem6KdPVlm45xb4rjXX
/rJt+QpZoeHqYZ/xVGIJ8suplfsKOpU7mi7KHjSnpf+IugcfGzHmrsiPskK2diO3P5ZduDKcob81
cJx4i9LReg3+oGwX9hy+94EWBHgrq6uMPQ1wPUq9sneevRxq5kss+WOGvAj0Ty4f/BB7gt5kcLO4
oylWV+VqSV18jPm6+rPglhKdg6q9sQdbXW0HVCOohAdVavNrQz6fx28+7mxU3rvnP4UWf5jJRyAq
FK92y7JLGApLrebjVXvkQ/a1mF4/XOKDOdJcWjVDSmwDNWIGNCo++zA1/CRQKzC4IOIAojdZKWEO
d9QQu8SEcusmLcabxW/WqDhGXeCEfwzEEpeERNr34/zMRaYHMpM5uJotdhHAmQHZP8po11upWkXj
CEYb267ZBRReb80QZVW3SirrOKCU/EgDNHuOnu2uQr1K238lPnFjCpwHnFOQISDP+tjUXr21UeCw
JV8zlC7onuYA8uRqgmaAbZhbindxT36oUPmqKctLE6RraSTbVdEOkLXioTzEA+itXLNOcT8D5h7C
EXj7BYQCWlRoMh1XTTUS+L1R7sjXMGAYsU/D5EhPhmgKbJymxqCXtbHLXzVAX7phJs9LY/9u0kAQ
dvJcNeyzUpDaW1zLLCsMgJ7XYYuPev92OZqxBNNc0UKCx1fAjTZmjjeeDtowIN3p9soHkwh2DcAn
dAYq48Hxmq9zr6nvm9yt7yHh++YjkwbI19Y7MP4c6ti/TuYUnizdFKEDLn/qUuMMEvyysVOFp7m7
DM2huR8xbPpG/rbAL1HjpOq9Xp7m4C5uH5TZ7DLPRW0Nnqn41nrOBUAvHLxRt4xjUH1UsXGP9/AS
NBoxMEoc/GCruavDoxF8DAyJ0lMCjn8P0oH4MmIPsrN7HD9Q6RA1reDQDVP8UNsMFUbkozIjKkD6
PYT85PIhdrK3YvYQGAKboHGykE2vLNBgwqReoU3q/cn8B9OcIbMyUEf0LyosHrvcsQ4tNms3nPfG
prbM8hkoP9xHIPbyzXZqPDXA8bXqkgwV7ePw1eDAtY5eZz31nl9sLQUe3UBlJXSFGn4YjRx8cXol
1I6VzxD8Ag9gWkDXvsPDBcIM7qVsh7cGlfX2Nm78cUU+GoUsZlBuyM51YAtSjlU9pt7ONCz8nVgC
xUMFOEm5GZQmoQdbFFk0QEsMTRkj8PfFZ6dh+vUBaCCQ7wNbYZubtozMi8ii7mw0P/McFQIrclFj
tkUCHmGxswzcsOOwBKOPjp/jpLZBeYQpAhn0ADRWJ/J5kPiKTxQpcYwSYvQo18yt1SluBfa+qMPt
T9iMg/LAy9v20ERRfwI6JXSgKDHqAD32L15yqEn51pkClmWW+B6KidaaIkHTLNcjR0ZbuXkDqomg
npsO0qTthKKzD34yUxxD5VAxvC7x5Pe8pL1wV60/+MmEWCNSVLHzMFsN9OWKzgWl/xqv+PlVGFM7
sGMEJNfRKMbujEKiW2Af+32YlN2Z64Z6To2y3R1AF+pXm8YhenDbKNQ/eWZchuCLxBwKpAUjpD/D
9bIQjUD6JABh+t8TgxRMKSuKmbs0kyK55YOjyE/b+QkQttizour4hh4FkxL1YWI9eCKcAnAm/fzw
XOPcOGO27kOv2YaR6sDQl8m9MVYVQGKie0xFOT2M+H5mDOeF5Enxihi7DSgrtBnGYXIBGv47WYDN
IKyskG7HS9JsAcM7L0gmzv6HM+q2PnchtHQAYxIodwb3pJeDXdLRDZnU9BHIErgOGVD11G/mEc0e
SSODxPvwSDSUyxLLxGXtZXS5wLLCMOhbwby2/iQUM+pLLytI0/o8tI61J5ITPsRgZsNb1kJg8oHP
hNhOKFYM4BXVsYuLZpE5c59o3hQy32PJT0tK/Nud3o5QmQIXdxE3Tzj1AY5x4gJAnDA4D25YPvp+
+ZQTz8G7v7DG8lHH+7YHIotBoJyNISHPpmLdlu6+brCFwVItaJ/Qc3up8JU27HK12NSbnTS+zCFz
Gp0KkvYmStHfF6MBNgzO2zqlHqHh2bnY5KRw6QzWgRv2/JkW/8ePQ592XsYb8F9hBo4b1OvEqiz0
oS7QRQr4aN2QSQ1wdOvQrMzj4qJelPBSL4Fp1DSJU51dxwF75GIvw7Qqra8XbFTP1ob52cCN/VMw
BtvMzL1XvwudXWVk1p7MGPJDWeE6L42RRSevReE0+Uc7/TThPfShMZMIerDYVZA/zwvwP0A758p9
y34QRfRkewl79TkAEo1+VvSWdcNBunJTTpF1E7fm99LLu0OE+6APvHVunRzIETIdMfsUc1sUOuYj
dv/MtKFJ9PcKydoKxfQW5ua2uZ2YgTMzPRdHh8hhUbdFnUCdWMMp63Eet6LrAm03QrtJfZs0Q6oy
WxAUIk/mXzrDi88x+JvPIySxQZnybpMzTwq8fVKXGhqeI8nGjqJaJ/Go4R//dI1lISfCyZpjAjyf
p2AimIxxJXEqtgXwrVgDHRKCD7lHlQdj9muf45UtbEznKmXgjKiEFuY5ho4GRVRT4V6pRyHU68bs
bSkyqcnL+9j+FIP+86HtmptSjOkVCJzkoWxscYvaoy2NUVPh6XXIRzAGLr5mVGzdCiH2i+/3hUCA
3V+tnO2BeAMhkkTqCgDmc98F8sw65G7W1FVGOBYr6tI4V7U8TwGgc96YBZsx80wc5PW/Nv+TDwmJ
t7k0rT2NY4hn//uK/2CxEmovGWBn+BC0GpidT6zOu2vrt2pXiBglYzJk922o1CpOJrC8NxL0PF7/
khW52rHQtEEpZOH8y4YEJWhxxSluou5JhmG+i6D0uI1rD2YRxWfsrYYVjZpgS7kPIIk8gLLiiZq4
dY/IOiR3FG9aNaBmNvbSNOjhNWFerZFBe4yyEERZeQuOGh913OfJgMQc9RYTAAIFqbc43pLP9u3m
bOomhySprOJrM3pQfdYNg/IUcugPJW+RmyNXnaQr7FrZZfZ1sj6i1MU5BU6JtzueoxDLt+KzBPP3
FcL10dyoAbrEoOiA7jb8hWbrXwZFDtnyrAmsdQw2w0j54msjR7EWUZPf8nSortCb99e48cVfQcyz
zSFA/FnlOZ7TTHYHMCoCaSjHGwrwY2yIaGYIJG8cmNW11EXNRQeBtaZPv+BdtLgRoyhuRt3znWI8
vqWCgf7xjFWrwPENul7Q0Oi/xgWv/uCLEZpkJkjHYD+58pEsI4arJZKbXwL7kZfryJm6zS9DYTtU
h6RIHgqdiKYmiQDUHBqP7Sk5vQxQr7PqH5zX8jBbmgltnmWm5Y3T+F9aQ6p5MNEuD9TJUKZD6r5h
44iHZhKccs9vnjrP8be+H7LtWHXNEyD3IKCNxbii0dTk7B63mvUo0qldA4N5w0s7uQ3zon2C2vWw
dgafHyjW9NJuXwFzvEFSEmculThGgOVWq6kR9pmkKD/aovah+F5WoLCGZuUSN4GK+E3IkkbcoERR
O5PiEhamxHO17YonW1a6YgSyv7qk7bo0Gfg2ZlPhsPUMKsQ5YvF/jO1AwtVJd5+5+Dr8KewfXMtt
kZEEOQpkKSdvWLlTFW8d/WNREeXSkA/cmPjFkPNDDJmVXsHWK1CIUdKvEQw4wBcOkO6LzfpFIp0B
IkTmB5em6UJsfzxk/JtsO9S9Cy3KKQ0vcxfMHuGFbGlBrcmIg1PA8ea8oclv4Xz6AcFNuZ9NWnEe
1pOpZ3HhrKuoKja0oB9a5cUE1Uhg98UKlTvy3GLbVYC2CTdrW3nJmZyWHhkpiJw0nHrTD6uQvq74
we3/j0v8strcpdgY1Nwb1DOnO6gzfqJSl0rYAUqkq+wi2tzAw6r5JHVFcpcNf/T/IZ7WKd7XSZ2p
PlYgFAQl8LDRGYdnlBp5yCX1G6LQfreIQjsbp3mMKLTJ+n0ekBMfVlnm6bF0b9TRtFxjuaIeXWL1
9RfrfYw+jQ+gSGfnIBQXZbVxpKFWSVP5IUrzquysdGN5eZLs2lFk58GcsjP1uEo9lA68B0EndNwj
x31lNOA3EzBmS7gJBhaUyQ7Fhrd9cy2cTu0kMAVAdWfNlXzUGxrWXKnXjFF9NmpsBPUEphvq+RWU
hOdpZjWdHUhnHGffsgr1aigi42QLBZQfBpZr0MfwswBpe/0xlgGaQdd8/xh1AIarrlQoXZpM92Q1
XmUeqOtQN1CBC8b0tnzz0hDrjBhoM692T346AKpGXW8ya9ATgjphPRR8WNNUXhselET0KvOCJrfk
ChW13ioyRX7XcZkdsnoEw/JYcj47UfULpjEDhB3gDbqjONyO3+LIpIZGRQ1aBm6L8+KnNQOusKbV
5PN8GtWxGbJs53DCpcmF/eHf19exYTf5fPUet8xnZZAeLM/qVnTVZeA9dvEva0rcsLe2VrIyVra0
621PlfKgG8YXIPfLbTcX0of6ZOAXe9RpkyENN4CNbPHjjGc3VuOZerM5TFCEWkYMCyRCVgWZc2La
lZXm6dUNmX/yUUjvjs8z5e977IepZNJ8Wk5GTO1B+RSo5CjLKF0ZYEbC3otdeV4LQG7Er80vvj6I
jsLhc4SbTNBPgbwX7s347/Qc77HICvMORK1bqt6mhtuFXNVxbp9nX99B5wWvKKhghtqAQRqJqMus
uJHp+vX6isSiDeUsQMNtXV0iHwH2Db8u42UJpbgGHxa7yjE03E0v8uI2h9zang21unA7qY+xrMMj
7wznbCWtux8tcMR2IGTdFkHR39udDWxAnvlPIubgIuR997lwZbzKs0R9HTt50469/bOFfqLtDwNw
h/0nZmhNPTPKTlZvDt8qY/hqcr9/hX67s8pBXwEGND9YC3yGB1GO7Xb5WED9qUs3+NX8sUC4DaI/
N337WOBz5gAf2qhhArXMMZM1e3AtXUvf2xcoxLCHNnbYQ6W1cawSFY1phtu2l0T2fZY80RhFJTgf
2UpwbG0pgAbcatiA5DK5o4gIlVIHwy2aNV2EfMLrn+0GRTEUj3dZfpp8YBloDYpQWlieDVB1I7NV
EIKMcbq6XMXLebQJixhSQfrjjlZt3wf2I5LhI8oNRnBjgONUvNhjiH14Yt4LzXJhCtCkdiES7Xjm
g+LDgBb8e4SrunSNyrNg1/O0A0Yd4io4Pg/qC/UKiMMB1lEZazKRn2/mgSVOoSzvv9A2W8CTf8QH
+wD9AyXsuBiEHsMHjDm+dWBXxQbhrvYSaAGjwNzmab/qRJp+YVFwN0FY+SerwP86JVwAJzht7CCL
f4S++bmrUvMV2Ua+qgLlPPl1N23U5NZ3WcV9AORRlCbFiFwThG6PNl/LKhEHAkACp7pKyjR+8eMk
O6eCRRvy17WJfIFk7s0IFQUoTaaPhPQxi9DfWo3dHmIcJmUMcqUu2M1fAxRwtjgu/KrqKd4YAFTj
/30sbofEi9e1Hsjs6Qy42PQpB4EZ9krmyUpB9gMgCUMqtc1vfcO5TYycPfGhap+6bJ1qgzydKy44
zg1vi8b3noK4eVD9tOorkT8xM0pv0qJ8JEtplz3aG+R263vcC7KnXsZAZDBhH2unzZ+mNG33Jurc
NzTBl/W4S8Y6PqeTV9ykrtMDU+xlW4aXf2cTGLK4Ae96v06108mmLwXPfzbSFZlaZbwGxfzYGSuz
rc2DTdgk71ihFPah1LgjN3TYIalKvjI1UokaivfyyTy0pgCWqTqXVlY8ZBMOVUakAL3MX6PqMAHU
WOJYTvOlUkNmJDVfKtAT2IvWNrp5N/5UhULloQ6c9ACNfpj3b815KZpG66EW+mdg/lCWJr+CkqLt
Ff7JCgz2S7P4kDNnoKf7TyE09x/E/YMQDuaWPTawl38Qu1y2mfDYXs3275/0wzJVf4EYqnPyrbY9
g9m1PVOPGslsKH3phnrkK0c32KVN9ry4PkxdBj5MpTg87nHYuqzsRaB78a3vXZwIzd2J0g6QmKCa
Dg31/j++ugw2Dnjwj5Xf/styEHRhYBdO+q3lm/26ViL4q+vw1lMM4Q/FBCQR6uKVo/Z80w1quHUH
Kzvi9loeUjNmd/mobrK+uUiv20GABPRbcQnkc2VoeiZxCCaDJatI4PuutAdjcxR0uHZlBSJrJ2Xn
HNzvEGPwHtJIdF8rb/wy4ob3V5ALcO6rUD5ASGDYhUjRQzzq78Yvu+LKZRRfh9cP3sWknjJSY93j
NrbhohXDimYKKLMMq7f5jPwuCDrXsm0shsREL9gWPHsos5OGeaI6oy5/YNgwvIB2rrqYeD9dk5ui
uMt/4g2XzbVolh/xdeigkkLqwjUUK4ebDn/xvde05bMxgERAulmwRdayeLZ839orsE3Mc5uCvdWx
0Vyw/SY4pE4g0ajnWgFOlULXx3mHngsijBg3RvZXPuXBN9fybiGBGL9IT6S7CUWUJ5x2cdxd3RLc
LC7/Zo27McrlN9UN7rpsO++mbExo04FrcoOzrjUenAMeqyC/DEw8d3BwGtwhP5jdCC62iwtiZQF4
+MS2zmV2Q1E0GJpK6ofvcFx8hgIcMEjxEgEd2eCO4rIKT2Vms3xNcbScpvY+BwV7WqbyhJV3Itl7
kkMnByeeNo5bsG0ZpmsXuC5e+Ka+2eL9CKz+2kmNMvJ+2LSVB75QaCxsxirDPYp3PV74/VTtPkaC
DvJJsMA6zIEoj9jUqMk5U5wLes+rXZruofM8po/W277YeGIjUKn9Gfps+PLarQK3e60VyB1vncZK
nslk2SZghfhsOsI/j0WpgLYsIVdQM7CMxJ08NT0KhPE8L1CfGUpQJqFs1cXHjtrR+ZKDpnfNvEDd
LrFVqd5ihcitl0ZYx5lkARIPyaZJIVsc6FJ3G2j40wAAsryaY3kZeP8lhuwfxCXR+Hn71nSR8atJ
oxRHIX8yaYBCmCG9Y4wa3EGBdAAkcKG8dAwbZZ5/yjTRc4pDX2TOdbfW4vEUkeYDiKIBEx78AExP
K4MHyb0I/WQT9Dy6UsMkuOI2lmOWO5d3wJ81Yxvty0qGR9E1HIgqKNkBNilBIWi33RkFgVUIOgh0
+SLU/YtdFtzemj4+K02ag2j8FxvF2Qqp1QlJMsuuO5RFyP/j7Mq65MSZ5S/iHBAg4LWofenqxe32
+IUzM98MYt/XX39DSblVrvHc7cE6UmZKlLurAaUiI5xzJ1AfZmao9LgzelbrQFMKbq1n0AhBioTv
XCdgB4N5b4Q2xhakfa0cVD7VQWdsOnrWA4l/6VB9e6GQ0Bums5xg0ouDCibvpOENNa+No8KBD0mF
RG8Ckq3YKII7EVdCiVMcK0DBAkBdMa6qHnjS2uU+zvOLUymLL1RDNkYFGL9yo77vFh04HQRnihnF
yXIFFYzTjtOA1+vdg/1x0Uxe/W5apGfbdBiS57wF5XcPCawSHW2AIpYF2gH85peOgD7c358x0jU4
3PjIwKvlVFu3t9zVgqjs67/jxAJrkhLqJMcDpPIBefk5N4S+8ZZGBNq8WwWH+4DfYcthPFmzVh2R
GBhP1JRmMp7S2LwNpwKgsKQUmwc7DWkCxT4M1Uo1JAyqFbltwNLHXoM8kLwYziBul6Dhr2wqhJeT
HzJeHBv5txZ3oByLHUDmaZjLP8Kpj8AwR+OlO1bG36xq+y3Z9JHt3SYa9qJHXemdeh6NgZ+pTiC5
uOno/crGBpxLOe+/ilQTa9PrNiO3W9w2UL+gShQScOJvWilh+uCgobKBiGfTxKGJzMVP87UkxoM9
kqtUKD9aVlFzcWRUQ1Ata7m+cYfU8AFlg9ZvYjTnqQzY1gyCv8ikGtCMNWc1pJ4tJzSlJjYoFwCm
XS6iHGr4MHcGWgOEnSGK5eQCdFkVTDYaKkeIndQK9HTdJs8rbR13s3OsUVd6MIak3zJR9XgJqU92
76R/1hl2I2BXdF+63OOHwPW6LTaC/QdzylMjq/wpAsD6YX/7AzJyyIB8AoYJKryghv8VMNwTgPgB
d0woYoIhN4moN6A7dU9BH3onD/mwEw0dlMWBjfDTEyD/dxjA1qRCaAY1ADTnu8KzTLDVjdxnBij/
29jDe/cEJUHU5Ngf+K9cTItF/2m88Y8WrP5fBIpTdpaZDwdItqYvqZUCpysjLO2vDiDEP5B6CHze
IlETDU1wZGHfr4tcZO9T6Wh75hmWT8MYtIynJrYZ2If19J0l0XiZyvA/5IRaYfrcuDjBkjO9sI3e
OpODurHN3slUBBctNcEioIHyOeHBFxv5ykskSxmtcsRbyJBmu1YWQbqZpx2EkYBQW3qHDFRCfO59
PAYhNCORiSX2tdsex9TrBaM49N1tTNBDMMA0OHx2v99YMj0X4C+qHsNh4rifcBqIVMCPijKtQamD
5gTOlmzU8NG6AjoSnGkUiay6Fq52V4b2sBCFQeMruFtowNufvegYgIUmB7g8n1cRS/JncJp72PTy
4Dr0cX1ahsgiBcBZVreYmvVI58oY28vAOl4S32fd9x9TOkzfBtT9A2eafilq3X6akxEoKGlvCr3Z
aFMzg7Udw+lHmHBK+0l043dks/tT2el4zUqq4imyAuzrs9g8pqN9ILslkgg6F4n30UCu8dTxHOqS
RgEBSVlWG9sO22Z93y7EUbrk/E8cmy3EUXWcHEqQtL16Y1K95Ua2ozraHiWCIJ9qvKXoltYQEWu3
o1RYNr0k9mPPEkcDxWd4yy2ytaJQ4UYz7PK6+xoEFhJSRJ+yUL5S1yjBZzMBXy9SKFVAEG18pmbM
CzCGt6BQSKZnYaMhM5RswcneIptwF4pqyh0KeCJktn7EMZxBXy1rmURm2wb3be0NT045d+cGOkpa
NLVH8N91ZzLhV4Jvv4s/gdj1cAOnMTIS805v8680eohTNnLQUonWR37e2siuyvWscMTRMLmXrprj
dcnyEf4Roy5Dl9fi9CutvXwu+ohqGeF8ARdwJQJgnctch7Rr/hzpVXKBYmT72saTuEy29dzrKcqf
ZBOEQ7UporrZ0JBzu3nNRPlsW+FtEgPe7SI4WybVMRiiudd7q0Fm4qmxZTqeeiXyvNCndZ7MAUex
ZA81M4aaEoWMZlEt8wTYS37qfk5SKwZuI2VvA7z9yWXvplCMChxoXbpEknCgjDJzd2dbuhSOAl18
GDWzw0E6Tvwhrjgn7QHbeVRjmYnpG9h8LkOIj5gQuoHXlGd9NFReCv5/zgUlkYNat2LPANXZjHQW
EksqI5Q2gB5VGheKYKISTpsG9R8oXdsoBmLloGghJ5PtXx2lrKRoZpCiRTiqq1GBNgCIuaEy0uzC
UOwC4i7ebGot0Y92l/evJlKHKGKNoj9CV4tXQDsjPdHg+WzX4nPimBrO71ERtsvEAsXiz2bjftG1
XVw0kNYtUIIxxE44rGncT2I3tdl0nPUQx9koxe2AKJdd1oj/RDzUUWMobamn9Wshl4AuK2ohoz7f
LIGL8XNxYwZLbt84tU/XUldVcTnQrKjcx3+nmHVcSuZ4dnzw/uogQHWixvQCoP3jpC83SYwTw5on
Og6WoIhwsslFXSbAvbNtQRAetaDmXoY0HwVHs+ar9figY9enF2W54YDjrsizGFVQDwzt6W4RL4ow
CTmpXYFk0J4C765L4WTUq7jfDuP8fRQ4HWQSE0a9LsIBoLIxQFBmhyUHMim7GvZyvhr+KoRs/4s4
+hTyitBb/ccVszIscGAsr2ZbdeR3tog3qCPVLzz7rUY1xUL6bEoefRoaYEuBMIIHyTLpVQ6a5Fnf
lIXnusYgdtL4EJRCLadoweQQWwei76OG2PqcT0o/ZXsIoSFKXNasdMxlfgdY+UIEqGKT0u7WqdV7
e1R8Q9DQmF9rHBhcdB0PxtTU2G8QvhI+2CInqcusvTZd9Er2ObOrTTLU9WHKQg1k/Dsyu9XQ750W
dE8ZMC6/gYTtFGHH8CUJnf6MbyLy8rRq3Q0rZNTCq4sc0cscm0A24WpIrqIyhzsDKrHr6ANFT0u8
OwbtroE01LaQy+rgqcPpV/w1mYMU9fJNup4L/Dlrdgn6x6TOtlMZaWt3cvK3wKqBELeWwWjkxZvV
Cijfa5W1pQCBV8QrStT2jTUXb2RKWJr4eae5exoacTKcHZP/RiNqcquNoXM41ydacp5N91DYYBwl
bzEO1XNZ4A0y9X7LXVBKz0TCIhqQ0UM8otwuYydCIVrGajCsshynEm2Jtxaknl6IY6UF/3IyOuJK
ZCuhJCEGyaqiaZGLc32aj+Qne5JAH0QCibdkWxhe5EUYUD++stGFcHtcp0iW2iUqGpJgDk6gCwpO
NGyNWUodU0uuxc+9ZKPV+gzOiB9zHibSkJnttNPt8EvfTjhNlA3ksmwkawBjAZ1Gs+EgLL7ZQisG
h/biNyVou9PaD5qoC89CORb5TWg3rjyt89ZNNlhHF0+WpZlR3X/MsBfJwV2GLnkoxitAm7kY7/x3
3QhyGqavlnKhLYQ6AP4hdMtdcwFYap1drXpMgel00sssG+qpIXR2LRDeAbtEcWXPzWFFXQGmM1cP
suPi0IJ9X7HgoJZTi1APQD/oDXTJVY9TKDHLa0XuGwu9/PwQ+XBNilfLUi8Gw+6YQ9aaubydV403
OUCNDNYe577vNLKtwrkMtm7h5DEb/w443nWctO9uweR2wb9JM5bgOpkueAsETUP7CihJuaLD21S3
L12Vul9zYVtbXXTdgSLKsCtB2Ym97GeElU/W1inYfQTth/E6cIljy3lcQ9dwfmqPO8rZpw7ja6fW
mwMNIdu0Nqy5ea/C2L5wSdlNdsjVcNTguyA8lvsNHbrQD2G9tHsWEv//FmbJ1Wg6rfbzRYcxbJeL
ghvwdlH12WhxeVEKqzUcKpgudBGSJh1XgVFML/FkCBC5lvgjtSvnw7G9QxslGbLlSAKOqQdV288I
noK7qcpCd01A5ZrlYKLgSO4pBPLIkCWH+i94ICWymZoATOd6bkIVR8KbpxEyK4Mef1MBGX5U/8NC
I0tRG96C+s+GiPoh03XJzQfZJi6bLvFF7zRvZOnHLPc1DQyRJNqk4kmniUKMYonvW+MkwnTeJ3PX
SnkTc93gf/B7X/xO3xUOJIkfQX/06V8CtEybfGHVtwCODXcBHhivGgAcwJHAq2mDOKcFPeufhTsf
eVNrH244a5vELoyjnhf185xBt5EiID3gT10SvEJo9Tk14/hcmmA/ok9M/xUtLnY9XpCfyQQELvSX
gfDZigACZCHO/zdOgkrawMmsk+hAr75SYzJSY9pDAAbkzlgpG/W0Vk6h7q/mQRbExtskdPBAKACp
QSBQ2N/e2NR7UghaZIKkipCXafEh48M3MgHvKw/qncB8cgz7b+wU6j3pCi0SQ2GZJxTMUkjB4BUn
3NJdG/IVuOerO/vduKihyhtHT/SAWG7xDbTP//GAGFhw6ezBO5aG6YN5XDwpWBefEoEiVMcEiYP2
Axcm48CRFaIqQdrqAsJrOHKr8PT3Ozwp9acmgK5FzIdoa9SiBIW20yWX3Bu34dA3x8UWt6i8byAg
NyTgWlhswGOnWw1bYUDGzOf/nvIRZ6D/YIfzTNfQddPxHKbr3iOvuyVaEFiNbXjtewATc0frIbwO
TFjGeLZpZd4/M0NN23KwmeLB4THf0aZybUKdDOn+kWnnpUt+27IAgxR27y9Gj+G1fdTcvKCy5B3B
BAgSoLAC/wod6AY7WuMsN/HVjIcFFijCw1peDTVPyxWXELX7eFLP2W8PPcvs899Eg9R3DumAR29T
5W9jlKdbpgntpM1WAPhIWffbCjrfJzKWWgn4QRKuyKvsNKTGMsZrU2XsmU0Q1Evm70PliZ3VcnNn
a577m2NtkP2xV5NosA2zStQyS+gY4cdE/gpSF+OVLCbHqyBIgZGekwGZC5G2RGTmirBpgxQesbru
L3sKI9BmpiVob0fd8TUcAG/IWGV1dAXnZ3TF8aGxE4DM4kYM2xKd1ml00ZvOJ9voeUhGpQnogICi
eaIGNdWWP4PGfwN4TMlWSPffPCi8RMrU6U4zOSha95rpkBT122LDr256ohnIoQU+CsGc9eMyLmgR
0iQBEkZUED7UymYPOuXwqffKW1NjYxd0DQ5eYYlCbElxAo2u3JeuZGJvXZbiIBJg5fFi/B631XAE
G4a7xln49N0anaPe6MU7eM2GYzSAD5CUkKS99/CG3OD4f1fLH69rSTlD1HwccRYKYT8dEulIpIEi
T3rLsA5eCjasdDvQXhkKNvR8YIegdaa1E+qRz0tUIWzjCIQhHC9AdDomjBIHY2ZemyDMaFGcK4sm
WnfAhcoogGBzqDX7dO4yX0sz+yCkJPPYRQN4IZp2S8PJCOc9c/BrLYbG/sL0aTijFhiILDkEnWL+
Mmr6EqtFmJ9O3arBue4rBQws/taXenChxehSWdlC90t3LpWkd6Zm8sI5Xnc48OX2OkH9rd+AweAK
pEJ7dRlOnMCxciSTzgZoJWlgCTyVGUTDZJgtGGifZVPE1XTCUcORTHmHO9zYRtk+8HRfyPqaLAHE
Sp9S41qGxoRKwDnfgEGWQ7sS0g3csfSVMaSonQKs7iPozfnMJRG+k4PEfM7BIm8A+Vj4rjneeW3p
pbn6CHk8cOePH/hxz2diCldz3YENeOpabKUZeZrsUGUL4rHeczZ2wHCK00pCK2qQ7i0uRTEVQB4j
e0besLSiXcRt0GbEYt45eQRaKi3WvwaZfXRkXYuOYj5fsGp40oMRNXZRPfpUCTM1xp6PU/7RtVkG
FHw/b5e9SSQ3LPQoosZKNeDYGsi+bMxW3j5p62Ka05MD1d29jYO0A2CGF1WYM3GGM2sqw4FUO/b5
drZ4VXlOOSQJBNZkGU8lT2hngS9P14GIoUFZ+NWUNw/qlVWEo/Sw3zp2mluLlxwdKpADF0gvFUv2
wKhBBMNRd0xD1Ygit0DYhkvIrPNBFODxC+a+ZYWvMZCXNSQVIZuh0LfgLeKHHkUt554UJaS9NOoh
B8EHupmT9Rs70+aVivFIXEKNgXuDvifTILOOBNh6hCTfm2lHSDUzHVwXGFFj2e0fTePOZyCF8QoY
2PM2j+r/iC57d6IeT1neRDo2eNRSLSxsmonzOL1JwPHW5cHZ1fANiM18fDdQxoWsgj6+41zp1pul
rQVo9dgmzN2qwjhVJ5eG4ww6DFlSp9y92YGTetTwu5SOu9o6OwAb2i1czUSxO74KFtvMRgSlnBgS
Y3Mk+k2cQ/4mnZuKoZ5NGqW7mpPv4MLkezIlFvTmV6imTs8isNYqjHoBqgSMGBf8LPtqsvqtHIp6
H0tTRzcv8qpv4WfI8l1T3z2KG1DvUnc9WJxzhx0h2cGOmex1ncYzqFah26gu+VuRmDh3bH/hnyPS
LpKr3HWXte6WVcsUWX4NI65tH690N52iwe197LHQPvhZPog0hCADpZ87Z3oH9J/vlIl61JDeEE1d
vNPwGCsm0IDYIoOIoQYqYg20dU/NmOPwJ/negCDonQ1D94yf2Rey4kDVO2A3H4Jeixcf1Wylm8it
0j15dQfaxQMK1JHNBbTc814Z1OhWAq8L2N9iW0wb5GUzDOZycDXFUBiQW2jyqjhmz9h5oCgFop95
shFxjVtQRrnZ4JoTV0n18xBydDJzG1xZjIpIXwa3Dk9XnsHt5FLGQEnzICrcQ4j7AE6WeLq5KQhC
5kLMkqHNHyYowxJvB5F6EI0HSQ4LSzQbFhe4rZH7xgECRkWsBBcZqVHUH8qm24O7Goy82SzqxGrx
ZYyS4/t1FiMthPdclLjZOPme7CQE4mLSjrXjaABgoEe2Oo4+tNJqgTeEHedxt4iRWUEOYo9/TrOm
SssBPETkXVetrdbo21rgr5zUf/FcQuWUfOEEiG4TG9NwyPNWB8JZvo+qZjGyhL/qYVJD0rxrVqaY
yo2i5Hvg31MOxcn3q5ChAbQqQW4x6kBY2Gj2F83o8/OYTNmqlcMsFt5zGTm7EipQvZ/2fwFBX77p
9gSktBV+jWrw91NkM1kRzrk1CDXLiRDeqTYgK57xzKj5FzNOmr1tQbc9jefpmnBxiMYJ3AiA7A2X
SE8AmoyicouKUzAwyAborXjCQQW6dYLHGbkpmhre9DHKxo33EEmDk6MjjQpyPeM9cMzfnYaBM8Ie
dtpox99Z3JRrAO3LJ69AIqBy248KAr+yCJajegM91dzZzMnzh8QOfTuEFPid49/mgk/2fqlfXWPi
Af781OV+FaOuBE28P2/lInWBel38PCDdK/cZOOEv/XjohkvmttlLdFy0dcoQFACz+B50rNyMYHg5
9UVrXy1jSnzTrFERqSWl33YgWE0ltypKVdh+ajIoqUq6VdlQj5rZjadmpcY0jRk2YIw/Zvxq2oOt
jMPnBHxT1zAb8lMFAUKf8cr6AM9RuAmcXN9rEJn4qKfsqzkkBtIaWvEFCmv4+I24dpAP2CWSwNJN
HTBjyh41DZiV1qPJ+oUjc6HCJLpLxXSp5i3uTtux0QGG73OpO0ZNPeURciKokxHD9OxGpw6Q0ZcS
Ku0vPyw0sJuyeWlxDitjyDLIwOk2iwZk9jJHxfy0jhe7715v1SGTuw482ZPOu5Jk7NDP5WlypidD
mpQdArxsHeSlte6wy0b1QOhdCha2kM2ZOZjuLfPg4W0ZEHIQKtKhKQ09VDhgB9ma7+2k54uXDlzJ
y9Pk5o1R51V6oK3JGMgwxxKC8YZw/WXDAITLoWomkNSRfpQmVcdBCGFf2WhYS2Mx8YJKY8gWfNo9
qA9erFL4FKXsY5t7u2RKwFgmpytH3Anbn6LG3DRuzves0L61gcnE1gnq+ORmhZ29j5zVPqgU8Vlo
XKZp7k9OkCfJHuIAFYpd9e44upaTrowIpIZDGhSbMeSAjdlBuAL9FkiLR00cgtoG4NgGpViQjOJj
aCG2a4Zmv3blkOFWsylyhpIjJxYfcQn6IrcQ2YWG2ohbNeBebya0o98GSOHWkLCIjC/CQM0/aOB6
ti5iwDrrDOXHfe8I35P5/3o0vHnfyvMAmRLHG0gduxvq4oNxc4ki/xJKrpiy/tS1QidbuZYVbSY5
v0MuzN3Q0uQWYKsBoquMNwEf8GJX5VN4ElCV4f5j16UAL3XC09KtAOw6ODj7/3Uks7QPb4qcwnzV
wjEH74MAdCkPkfyc9V7z8SpeJOvWYaaPUk3zVOqvUyPAiDWb/Mqh5PV9wCs1cpfVjKSHXm2hx9Ke
GZRKjqgdnncB9qPPegZJwSychw8t6f/UAfD6C+vwrALE1Vm3EaSrIsgJGhIxIEcDwJNqNLEE5W+g
KNFlKUyEU5s9PiOIguWQqmWgNGKtUIsWHchmAT314kJssymN64z8U4o3QpyOCzzHi8bUjtQsY3Ld
jTsLCPTV4rMYZ36f4NtGUS0yaCcVr2w0XTkKyC8f3ESArmCbB2C9THVj20itQObG3cYUUFeeNbv/
+gv7EPTB1QmTapcQKFVITtBpDuwT2OHsEw3vPDSe822bgYKGwqIgf5usEJVKn/Fk/+XMH9M7JEbu
LmAbw2sDEWPuHHIh9BWYv/k5NAv6A4aslKfbJXgpYLTteQfVHO/AxtiCMlnCw6Oh5Vuqgi7LvttN
lfnEDfdWGA2iu+xETTGXvFhRHLnJSEPqkU2MkFDF7wJzqC6aetS4vS18Z6xysa7HHMzBK6+e4nU8
xtGJmmpobr0HWzBycYJ0HI7Oq6JE+xBO/pTpQJ/bAcjV5Tp3gctMr46/FaiIleIDk+tBwyHDGz3K
4x6kw41kTLfCHYfFoW79Qxn/HcUj9Byl1jjqNL1rls3GRa6Rad2xjWu8AUm2BWTb60vTBPWIjC7G
IMJbWw0eaHc2iiGvObiFP0dQ1G0LiNGv2qHCRPL3mpvuHTP9oMCJQWMYBwG/K3jtyEPQGs1dPoIc
5Dk0OvAZEVZXhRA+10Xu/UQ91ZBtmYK/l23bZtEB3MQP+CQyLMCjugzc4+g9Ip4IS8QC5w+Q6/yJ
klf3RE3K21vv0RZpNqgbUDGu4vKfg/99Li2v90fcwVFAJ0cPsfbkpZswKLrlrkF/4cudYblL0N99
Jm8oBt1bKKDeDlrvHdXtgAIo9P7esvQfbilOCD2qOsU5KRhgkfumIuylyy2GWsTcOpDNS7IYFQ5U
uE0/VbcHHCfn7E9og047N4P6pBL3inW98g0kPXZ8hiYYOUTK9yb08J7IJGbuXfKgPiLr0Cc+LQKx
VL80ocVmSlFMFEBDPT1xg90gcYlgnJenrga/kBfcZ5COaft3V+us58zUXkMJiDQsaBFMiYu6RLeK
N0VshmF31WwIg1DSsRfDn1WFlBclHj1Isthg32nvbCo3Ke1tg+SZMlHv007pSjJRI9dW8WpSzpAg
i+qjyXt7S+fZD4fadGxdTM589pzdw0k7+dQxd8VbscXeDgTyPx/LqzhyeKhxXtEFQyOKDlbjfMU/
40ucFNYGrxLRlsthiNJtUMQOpU/eRljNkzGBL9jpjC89ZAu/TJBmkZFkGTl/hpir90STs26K/Amy
nAfhtvpzY0BDqhJ4AnX6sKEC1hjw4LMbh5AUxJ618dsGfIuB/kblrE0X4xStqqDXKCthkRyLt3ZW
H2Ne6psFU7ro93Hwwq8yYU8gNERxOz6ffVGIVGENi4MAqF5ll4dUN+V5fgCRNlFpmzYdUJbjtsGa
jEJ3wF9K3S62ApA+ILKCMNzSm3FkqG2U524hMoIdfjwMtbvoMihxBqUb8WArUKG/Ll1Q0pMjlxsj
6lGj08ZIjUnZASCM+ynkdbqUr10QOqyduM7dgxV0gLqFDHz7UhYzl+D+MmKZfcEpbbnFy0Cyqkgr
k/zc5kit9LjFLi4dBGdgGpBTh2LyjC3NKrQpWS1jLvWKrRDHDVMCUC/2OeHJoVc9ULThVU+NmYe0
zWrxkZkCRoj+nfTvgN3xY0gvjmoel5OXaTQBkm5/AYQRbcMAcpRbuuH0dJeJ4hcjs62jR8DPO4el
B6Vfl062jT2zP4k2BB3w2NVv1HhJ9J7afXahUTO57q6pA9OnIZNhPbJRhjk7L2SCALLYNBWqELU2
wkEUFJ6vEGDYknM2OHKZwBauOsHKA9noojrSxKyftiEyjsj4Cms8T4HHra3dc9SbWsjKtYlrIVUN
Ty5yLV+HbQyZBx20XtJ256i6DsXChpjOeRl0EO4Q9ZpsdRritAx65w5g69+gUfvsoW7qtR3r/iWz
+jfUvhTf8Dzhu1YD31OSzTneFEz8aQV99aSNrf5eiAGvLphdVN4E6V6QbdAQOzxsFMQsTstQ1Kso
csuvSTrZl2BE7RatFloTzvrDMN/TUH4EIOWhletM8za0OKoMZZOXA4qPepTaQ/ONLw4NyQOcm6Qo
hG44zvJkSMwtk62WaDMu10URjNiKxjCqdebGWNn6KC5OlrJlaXJmYd5vIUPlrLrWiZ01itaNp07L
3qZ5MHB/kCNaym6a/DAX0QddiBy0FIPu5sS6a2F1myqI4otZ4ndtyCZAyelxTLUXMg2QFoeGpQuI
Y4tnyVrFUc/qij/62pgOEZhWrx1yyFfQePdPDBgKClB2rfXm3SAa4GVkrFoohnCn7wbC2Kpg8n5+
OBGMTyMqgfdmwOoT6BdvDXL4EmH0OaaeijFGJP9cCAsok4olGw6n7td7iCPvg40WCCsXvzqUAEI7
+ccCv4qzbLs/FDXUFWXxh9bY9ibpJSSTUr9qvCSKQYBoQ3E8gUiv5K+mOdDJ+oeN4lq8ba21uG9e
KJjWUnOnz+sp23+/XgxMpI8TTJR5QRuaszsZLRLU4rZZnsIx2JJwFhG2LcJi5IgtbbuEScUxpcDV
Q/NXzVJTqfezk5Y03HA/1l55VKeJRT5AOCzXkSb/+YQRb0xVBz4y6LGVBtsr73LiSGMUhN9PZmWP
siPyyHnAH7E9jvXqbk02Hjp/Q9G2qUBWGHuXIXIqCJT1AXh8JMFALMkEqBeVOrQHcZMC6fe9nZzU
ZG4MpoCHacpNS9FksgUoYFoFQQto0ec1VDCXF1dDk0gIaPyvl0eZkjbgKExF3c1SSz18jF9dvHVH
D5XTDEDznz+GCnbm0YA24c+f/GGoPqnhJc9zUnQ7tR7Fqp8GOchW0E/xX92J/DVY+DXQjBkMGNi6
NSurB/1iK/ePZjSCvpTGGmstUHdKKzV3Y4Oillit7nQ/m8zGZxYO/VCgHtwmLGMu1w5iDVSpyzQy
OCMvxZa66uJ4ratGKTkqpyyrL1Mmq8K+dBqdTZDhy+vk81MVz/0X03AnH0SDDr6TGE4JCtMYq6Bu
KIdJypozNFoikFVp/Rcr8uI3JOLJR41crO5biFktbEjDJGkbusJ8oWbmwYcO0PFJmWKpum2H8VWb
NPNl4FX1HLO/ld/BexDeW9NnZapbrT7MrQdmyFC/rczAPbvFtgsFa3IdCgYXWL/OBtfD4SU+ATks
1+UrUA/0e7JB/KCCtCNlGj0okk4okamQ84ugNefiUb2MuzyyTmZgIQEGhrVqpcZkjFhvnjwxavCk
67Iom9OdiUKoMeQK1FuCKWieQmt3yxcZnmeuwuKrXc8eXvAKvHcATwENltEeAa4sBmPFoc22wfbd
PVsJL8qjC16MLSg1QlRVMSN7S41ltj6D/1KD0MUadHUglZ8g8nMWeKqe3Za5m6yTnAaadrMpbz5k
cb+iwDCcweXgmIDEADbVrygoBrahXFteX5yBXKcVFm+NsviVaY1809E7bO/i/6KHPYTF5dsrvd2C
AKGSGFlurlComG2MFuVyyzsz+YM2Ege8aTyVaRE8Gy1OHesyW0ZWNwfPU4NbcKUzFOTJCGpMA8ga
w8N7trIlHkOdaGUZPk1zHdd7drQxObIh/otMFGv1+NrbTPOXkbwC9cI22fA+Yz++xdBdclfqOZeN
4OPtWrzI0mOPnnPOaIS+oeFeoJ6b9qctmiC40CeejWNV24ZwZcMhyBXl9YrGZmSgO9ra2cvlCwYN
ydPLagmtZubKA4Zwy9Mpf+6h3IoyqtbZ4ggXaEWr7EHjv81jZvxmm0Pl88hoXvlgNNt5KpqzZ3fm
sSxLfafXjX4AAnfy+ajvCJezgHOqzPbnzNRRDQusDhQnm6tRzHcRETLg/igjaMJnRNjwxG9nMFkr
KAdnQwhcl0R+EBzE04MIqJ9k2FLMDfkhgSJ3kbEZgBjWmp7UOtjFjJDWpsprEEcw34A01ckd5ltj
jwnoS9V4clh3AlCbwszP2LtZJk7btYg0SkegdTdda0HVIIqMc2tDXFPPxiOZqIGQAfACstEsB4gs
iishKHgojf54Z1u64PLMdkMJwO8LNm2/0w44KyB2loXTwcH32L6Q7WdHmIZR+zpKtjAZDFYPaFx2
+J01OorT7EFsICIAgVanbg80c9mMG0Bv9h4UQ+7qPQHOwS4yaoEAdaAHslSLdh70PvPMG1FvPGso
EnX0/uyhxvE0GOInW1gMZ/IGbdDjJoGGejMkKlFdZA1rGkLuEb9cFViJ96moi3M5OmW39vB2tIoj
6PBqkmwnxWYSEkcDhMiMUL8EuS1flkp9C1Y1DilqI3pijungWeemf5b1Dn8b9R8og26hgTnZu4K1
ERYC3XaJ180JckgVmLeNchcDSwUkIFi5yRsWILJeTSgJ3kNn6jWiIX6CNzfFoC7bAENXaK3J4UEA
Y38DMmDLArixpMFyALE4UHdwR6S4kJgaV4KBC3sZkysBaDPDxr2FAFzTbcM+j6GgjSbAVx7U01ZT
rGjcdVXAcTaS6YdO5ytyB0GKo69aPtCXrpo5XQMb9CAEMMwrZzinweYGNJSYQ97YOQAV0jEluPE6
WXMPRvzhoOkLpccYpA34CytzJ4BQ4W4anAwQqGxZmMUrITygrMlYS5zC4ziYAVQgTxIiGURzaKgc
avKDbVlrMK1pLWxWl/MbSq6kikxdvHmCbW0nyY5RNHln22irGkUE6BoLxa6UGigZ29x5INLC+lVn
8Hmj6y2DlqIZVcv80MTrVtegelAuQU2GRPTKcbpiQ8n8JXu/JO4p2b90/+HTjCDY4adz/EeQfFsz
0nHCaZvszrV5lHjivUJxePJnpYbYilogWEfKlhx4ycdPmoDHdlmhS5E0XhAicnYRcQuqczPzHxwq
OHPAjGDfAG6k9QAyyD+sBJsLjRkAvd0D4Mif6NGfYwK24Xs/eXLI+iKXhGNHukM7Do6MzMn4ttyQ
l7v2A0CP7ueV3XxgBz3s1F1a3ecfbF5i+IPT4zAsxQlywwZwM1RGuR7qsM5XZKTm/zrWJaucmv4/
rWFIrjkKoo+QDOUe+T9sTQKtOykVlAdNFfL+L2xd1kx+mcTGIspCAitqGvX+TzY8v2/rLdosUukl
SzPkfVv7QOlPlSydAtBVlq7dbpQDzFY/Eqq/TJ5SbvW/SPuyJjd5LdpfRBXz8OqxPXS3k07SyfdC
ZfpAzAgQoF9/lzYdy/FJzj237otK2hPY7QYNe691r3GnFrRTfJh3YSWKQ5Q34SlQTesbwU3zJxlj
yA1EFR5wg/5m/N/jiZDtBA86AEH/utgEYpKptNtvY5W/bxURUq0a6gU2cD6p10Q2yMVdO1hrGUrK
wX50Z2gWyP4UcXIgOTUUzyJOJRqD5qQ9gMXwqENRrwAW/Y4PxYACc0C1d/aGqSPZyuOYr90gA4V4
/4w8z7YFacho6RI4UF5iM/3WXgVhVycd6Cbw4oMUeVRfpsjl8pks8FoEDnsHOJPfWMGYIghriki+
cYfRmEjBRP1aTSXgIxS72OJ30/2jH+nJ2ZPV7K01uRgwooYjGJZQwD5vWIQsfgIdJ7jxBTqcRwqZ
nATUjIQ4jpRFAZoJ6pOY3ADZZmzHyf9OIgIdJ/lire2WyCgfTNlOS/8jpl9kT2GNI2d9TxRTu0zq
pXsx1Akwlmg4+6Vu0jrVW5fG1CC/AIQkpImBXnuicTKZxraa2Pc7u6q2gTijhSWwRvdvqCSW414C
IIQ8Dz0Lnzqwn6pB60YA1qNeWMa7UWDpQAor8s1glRU4/AsKEC+RsIzBBWT10uvwf+K7DVDfa+D6
JI3Y0M1lTZCku+UjRRxZ+Cu6XX1D+iNR7+YTLx+RzPNyspE+iqBkVCJt8W3qHZTYQDZEfhLgWAAV
POtQtezmeCeiCnvRmFM39WeSkqVrpMVpZkBdXZMQhDVIJAe7nOQoeAY98ngq3XgGazKmcFHK8d9D
kzQ/iYd9XYD4fRHqKR5N/dpy8gF/l0Xbe0cat+HXvqvl2aiLdi1R4rhhqPM6TepsNw89gR3165h6
1DgDB/dOBCBkpdQNuUnleyfTw8qfqi0IQlEuebUDFzdOuIIeqb2+KcS2yEy/RJpvi6TToAhfARhR
iQtNAFFI1CMPoVEkPViXU1l+1rouCOHArY05G3A9SRiyOD/lmQ0AmcHDPjvLAa+Lg4vFMCNDEmLb
EEgss/NmOIBWexvPICgMARD7AAbly035yqiqwzRI3O8mWk4eJsHDoQa422f5RrZ9+UVW4ljXjv8D
uZmf7MoaPwkr97bC9e0TQMzNx1TMJojwAHCNWtJqWWvVOEOuUTA1Y4+Mlwe9/prcwTxb2Foxi4qf
08S2Ny6q5j4VafGvjQSSf5sW2PRAdsP3+E9njOK1HCq+yYdePPdTZWHiD2xRLssUREf1JpkEWPf+
QA4GQOrxscX59VqkliLmw2IY1T2/CMTIpbX9cVHfK65EX01pjGu6CAX845XURfR9LBe+BqAhRaH7
oOFCSrbcgjKs1EW0eomgeMx0LH0fdKval0xIpk209u5z0YWY+sq04v5q1+9ER9bxFuPrB6ah1lJQ
wPtbB+ljoXj9VPpiy5+hpc92vdDN30bH0rd6823pQPrDAhkaNEZcgZ1eETkS5JagEg0ZtEqUawSN
BUyD8DaW7qJb+gJ41G9IG+R3Bw4CpBac6PnIkANsyqMUoDRF9jeKDhWIQSvsVuxo7FFl0O82/6Em
yyQKHy0VZ3EhGeo/UcJIMX+3QTZdfApAaAQKk2gpD1nqQUbUHBXz+8nGwltXiEgl7uLG3pf+UK7u
60wKXgIALw+wc0T+DniiTXMGhoXTRhNAA5oCUxxgaC/3c/PBqEsNGbUl0ljo3pIsQ0UUdUk9lPl7
E/w1u9hCAZ+noJVtNaOn3p3MyLweSYnKBsCyw773eiSdYaTtaIhEsbdQNPz/kbmg5Nxw7DxhmTm9
5SQDmtY4pvM3kiwpx4ZSagsOEJXuxiMpkDmTd6AUSBJeIhH/mt+MM/b0fBPDycBQMTb4Xh1F/sQZ
b/fRlL4LRaxoVRR71NIl9Y10FCjkxXsyNrYRoIpXTGxdpH0/pw2gOpKkLN1VUDdfGtSbH0hGWmri
2K43PopNN3eKTPbTQ4k9qZU2pp7hqBqltytYgDfOQr9t0ndTyeSW8FCNBHRuq6KOvpvYzdqRbOqC
4TQotFXq3ckA9AyPxS9sQIU8zS6OJKIZ++98RKbRjFTwLY0Dz4n3shNDupUFGH3u9fdj0Q3VTnZ2
8jGWXbwNrKF9cMem/QIEYVCIzACJqM3mVKEwbF0Jp/0ChpARdUyO+cRBMv0eMKnvcbAYPgVhO43z
zhjrQn7CLmCwrwq3PGVetDGxUX6gUQXsIGTaKMVcokB99OygXi0qJRyVkDQkw2FHjHmRb04PQzLs
lyFpjKqtToad//Imx5voBqBiA9THIaZ0G/CatwEAn+6iFwa2eOhqS2TSM7rmYkp3J2s8HmWXlNvl
IirmTfjFVd8zGS13tnxEdVH9CdX3kWF6fVhCpA7D+XqHCYoheuQPLyCiBPZbKDzRKI8YUrrTekca
akgBYjusdMogBa6eAiPV6q702aoBH9ZusSENz+LPLXeCnd4Dph7t+CLJHI+puMOz67pjrLeCb/aO
azbjJ6VVZK697xT6An8KG4OvbNWYybQxIxBEavJHYPv/bB3H2JL8nkNS25H6zlcPqUdkktRTQaV6
ANzJNZOltiUZDrWR5KnV2o9kkZm98LFOzmHuuS9gOGiRWsCb/Ujll6VnnZyyAhQyzwuuclW2+DeN
jiK23lnIFn8003aLCnmj3nYDEJaiJMWKhfAUfNku6lQx81BTKlIcbWcIZFOtkKssQCnG19acSot/
zYE/GQGk67g8C7JQvtwMQST1Ao4KHGYZ7EJIwcIFYOFKgwYvmMIgJIb0Hl94GYNf6BBWUfWgIY6p
55b1PwIVbqjLQz3qgAqDX0s2wKTFGxZm4+ZuLee55qWwpXHUcqCBOKc4xTxAubes5TtbIJsmKXFE
aNFus6M2nu1ynI48eyG5SYQKKF33M8CdIru6TMBpMcaqZsrOjU0BNp41VUqlNZ8eqbeUVKVcAb4q
NRVb3dRZLcVXv3tTARZ5kzYNinL9tmw1uGh2hgN+0VZOTwAo6C++amyjbjaimYet5aLoYZXYoN4D
0BUyJbL+Qg0ZxwxYgJ0luoNW5IFwkZZeuOqQEL5kmLAQEA8mkGd8bIjQrohqJtcFGnoGlD6SGdPc
YQXsfIuY1R5DIEg/pC1ypZGUNCNBrQc/aVPKFfY/AHHp9/WFgZ5FAVuGnlHFAGHJzJUALBYoBWBR
xAKQl8Nk71E8jwWtkk2JlWwdE0nkDhK3HlnQB48heAi2gcJWmIGLKsH74QGViOPP12VZc27SAkOz
9+v1CJyQRyPLVzNQwNkKhfhvPSUbwRV2wd86wyIRMMc9cW4mY1lgYYqxbqLJ5wFAnCEktUSRy8pO
wnKjZX+0Dhkep4CU5ce5sME9Phvj3gZm70caYvY27i3hA29RaVG2Ot0MSevMkn9svuvguapgppso
g7hcy64KlxtL8VViLqzukWzu7qyk8mZy/OPnHHsQq4L6YlqWXHpaTyuGMcQbFQDPlz+tH0hWxWCH
Avv55c/sy7/8l5VDABwgOUaHoeyDJ+E4wZNLGHmgVlj3akgy0kZhxh+Rb7EiuXagYQSkMbXrbuxI
kXidcABXU1oPnsd+3BlTzDHBoUQ+AiFWXXqusfUTAet7L2bW4jkE4je3RIoktqvSJ5ztFuYqVl0z
QnV2U39KWZE+eU7kjkhARnZkI/MDySLUPbw5YF7srt129jYkDCLZWxsdusT0bI3ZTbWm75gWSMu3
MiYN0C1E9Hr35S/LKdKG0NLXrddV2tjq0hpw2MZiQWaNAg1OG/sMlqDgBI4cULWZgExOkYKXqIZ6
wurNXWUz/LMqrdU345O2M4GYsy76JkJOABTkobVRWh8dTDmPJNeBh7yTOysrBcqjHBQXgwyxVwe2
xKG9HJGo4YIJQOOr3Y3sprt4/4pFYTJZoxqDnLv27SJ1PuKEap6nzl73VZA/8MYAPm8WlpdeNdQD
PNeXOMmKI41Q2V1dXGRcP9gtA8n91YwU49R+MWa86AY2lRcSNREDxLSylVbzIZ795LA8xXUJ7cSR
e9nVgbPVbwJ6oFNDz3cysfrUVQwa4/KyIEW1vFDGBNVXsnpTvwnVFchcX4CGdBW81Z9lEz7nhoEJ
lh0ChD8eo3q1jFPQYTzmjWPLVW2AE6qp/VNmcliiLBUQJkod2m0KmDqn39CQFIuLM4z5yav63W0w
ug5zcFw9p1zub6LNgUDdQvQva/6hmczNtKqhmQ5Nf1zi5r6Z/5AtjZMgxg9LfL8x8TJsQrXIA0V9
UtGb2MmdGn+Vh9j7remJn6l3Q6qacQIHRtbXe5DqATfuKqceyUwneTZxXG4iOTQ8R1lvr5kClk1U
MwjgzOQuLwF9jaGD09obBQ+wPCcZNQJUS888GOsHraAo5KsVlYF84cXvLj5ZA5Lx8xjnIJAFLHyy
6UfuIhMNDbjpXeCyOtWpM/9DOQCe79SphmyxekR2Mo1JY+IsYAW0m3xHam2oh0EdwEWPqUeNEfBh
K92kWwJqhTZenJNo/gEuHG87BrE8UoPvfsTWqhoD8FuUgMQB4fQY2Og6zJbqj/PL4E0FU9dsu5Xg
KOa8US9OwxJa+VNU7UTh9PDm8qRZ3O8vf2c/0I2RKzVBvAPaeXOMFYdlsDBfIhHnGCm+zJuxZxfT
HvR9p0UW3pmTO/lQj9TU0wo3B0kaTqMRF5MaYExQd5FqJ+S5o1LRtT/opLasjpJ1VSMbeKbEuL+n
sS16SowbpcePVTvid428OHLRCXN/TKAbKXjtBQPARYsTgCde5wYvTOSoiLOp2J+J6ZkaonumHili
wMoceTuv7+R/sqVwIrXDDShwjNVfY975Xm8HpBDVGVWkvTEAoS8P2Rk72+O0o647Fdm5K50zWJP6
B59VI1O1rmxtdnLeSBSegDVV+czW2OE4T5kHOEvINqOVFADsijIAUznSeKfDeRF+z+ARWbHSaq2D
OzrWCmmuMbBdRuyvIYnP2QQNCgeW8d0jKLU+FLYTnG+eW/RUIjeUqTlr/eCiHgj2gsell368cdVm
5NqZpYM0Bdgul6WH4XLttyvqG1kscPKIjQq8OAw8TNdtOhuPVVDdNuOYuUdf8gct94Y0lisac298
h1VCc/iTK+8Na8OZ9JHe81tMMgaiiaMDF1eLmSGPYeUE5jsDJToH7bpctldBWTvcBj1z1D9gI9IG
pk3h2/YRFXf2cbJQKIjaQXQXVZkMwMjxnC7YzlhqPARtubVDr3MAnwYjUlPvxiecBjM6adVijwra
VdJ2adSCgdpyUGeRgIA8wYLp1HpiC/iYGtmLaNo+rJ5oeFWSqZZTj5RA9NreySkGKfEiWZR37gbY
zFZTOHBkmQar3InYJe3D5H0FRvqz783PJqvT94tI1v1+NjrwDigLagw2SSwggKiIQ8E3O+Zblzm1
HLBJw6zL8+YSWeNKO+XWHB/GLMeC3uF5vgZOW7O1u7kEMMyvIPaAtzXKfLwD+ZHCSoNVYNfZRQhh
4lmSV6MAbbdKekQK5Vko8gADe1kPlVm9o9HcFY2zI61DrAKt23XrMc067Fv/cvEMIcJHJ5x2DgoV
D4vh4tOHrNrM3Gt3XZyApaL0gouFGv5L3aOcBhRa3ZZki6IdywfDwzxYy2rXzgCqkB20aIr6APga
Hgo5J/lEchLZgGgF9ZzDD4m6TADEK2sEzp76ZZjjVOCh0E/7pAR5ykqXOthKg8OyaU+GN2pvNn/z
MQ2ZoNznKu1V4LuqCtLqaHSZJSRprBJLzJvyCxWBbHTUX9Y17pLu2rPMCaxuv9dtKMfbiE2/Co2k
Q6bSFfAMWzQg9cYzmaDLtALI185jZWMX4neENBqiqPoFhUfxgUa1HLFXDgg75CECwX9Lwtyo5EO3
5LDbxeABBjbBvNetn6LeD4+ugspDBv0IsmnZLrLKA1HICvlsi53bZtGRvKj5g5xE17hkTyIdl2TL
kK4IuESgKJ2wO1afwLtoPlMTIZv8edhR34r7N6kDDqxTGE1P2pCUtkiHPfC2sY1xjSCVlz8OEm8T
y97cKTpUquE5lM17HZ08DGz6NQAePeGEu33kfbiZnTp9kUaDfLd6GI807EzA/pZi/JG6ZvpCIqBR
Ig3OsG8tilL+ICUIf5KXzkbCDMUgr5TX3ulqQWa8Ti89qkUbgIAIYMAdvALPImra2H7raRkTPAVm
B1J0SNZdTe6M6zaudg2rgUB7jaeDyt5VRN0MiNYBcjvJV4fSdtoXR+U3tyen6fUt179gyXAA0Dze
FfTCUE2mGjBCAFqMhODBxrsmbpDkCF75ZUQKD2lseOtfHXWcWr2jSEGym2CdjotzxNZZ35mS043R
cqEyeGYclHKg5nWOJsoojmnzq6dlFiBGNtwawMujTLSC+0NULkLS3Kn/n2Q6KrnlIon/p9AWmARG
I0UScQMQDoZ86JTFn9zS7w+1MM1t6XVPfdM2Z/CmnAkbJwjH6XIdAcxxGRGMTprgOV2UyJOz2VjX
h6UOFrhBJ1/Y7BCBZI5EN+WzTed8zUER2eYnhpUxkszwnEtMgE81Rn2gkX4j08vYcoWHVPQWKWu/
3uz6RX9VkujO/a9hzVge8H9q9Ic4ibq9K2dUBanGEqgPkqqhYZZMP6e0sLY0MrHFsMhpSGbkQMP/
QZa4RQtEFRX+7UIOxuSo4+ir2x6mJxLIQCB4mpC7A8qQqChi4Pq4VrqZlaw3HfAj4ZwiOFEz+0O9
j7ryoxYhn9FON0sE6mpVXqEgSSbDvNGyG/ORz1a/o+sgbX3TOiH2pk1AvOcMiTkLbAlhkGjskhuc
kjuoE22jXagnovihcoL6gSxIdOdKMoI9ae+gUrTLH22uoUl7dwd88FGx67hfCb4lcAQmltSlpgL2
VDCzMw3qJmwEqmd9/7x0B4fzzVShOkx7UO8+DANNZY11jja7t7Am8BT8KRRdrvXkS61I97qoyR/n
QeDQVSZfGhTrsL3jyhzwh2jsdE43tjCTTY0NnceosCYg+4b1PIJmAI5lMH3hNlLxyFr7kVLLPrMK
cy8S3sShcSyHGQxemEms68BtjyNnhv9agE63ziN5ZimeHbPXDx+lg8NJHBTHP4H6h5VI8bNgYbfy
0qj40Miw3nUAcEaGvdnvk4lJYCcaBUp4AA61BU9PAaTr0gbsUQ+ucWDgfvVrF1BgSJcHo0PCg+0y
VtaxlyFP162zTZl38RPy5OMn6jEjQ7EVEth2JOvqxgP7ZoN5WFUDUlAbLpoBQFclH564CrCIKIKB
85jdMqaw84gZI0VYhDoOm7dg1gN/s7oPuhCbAZa+aXi0982OnUGV1oHCHMVqFhBHzhN7vV+G0goy
R2khTp0mFwi4I5a0egk62HOFNWM6rwKeoIxCzSxoLjDU3T7HJOaZRNjMkvvcDLy1nl6kQLcpqg70
t2oqQRY6BnmpGJmyoBEPK6ABq6tYjuIXlDhBu0uAywZmHW2gmJCcUucoMY4abfu7mbbAijkHGBIK
OIZIAFsLrM47pG4MqHZmnkRl7xTuTMNpAVblTeNDAdyQfdV4D/4srSM13SSjaRmbToPswr4LLQCw
MgYkhauVtif1jeXSJT2ptCX1ImdswpMWOi3eK8BISoJ9YvsP5OJI11/5LVB99dlPOFdzf9ZjfbAF
QCOkf5JmOTXq5ibfFhbSO5ZjIlGC51rweAMQQexoBGX8pJsGRwmP2fyZJHNVof53npAHb/etsSdh
54PGaDVkoKwEely8ipPyaYiro69AHanBQa5/M7yT9QVesf/dhDzmrAeyo456F4aG7vWaIi74wWiC
xeGv4YsEhUV8qsEypHb8wCfjHrm6IRramJlVK62hHqnJkIbUMOWsh6RFUgucteGdnymwky088x9t
cReKzyZ2CPXdeN1Xz8EWHGXo6qoq37JXxYxsjqX6aim66qbW39tB+4PydRfZou84kpy5HMCYRLVc
PWATQBGE8+SGgFGEMXBs9dUpYIZqbDGMKPzckNDN8Evf4XwKLOKKOjUzisDaBaqodLEiL+DUBasb
+yXe0M673MZ0emyA+wBE6hJlYjh9KupWPKXqbIqGlm2COhtzxC3JSKvtHLN/zzpbgiX0lyv15hKg
JoOVLCG1kmLoCw7cT5CJWJd7MIH6Z5EXVbTjWRCCkXXeyzwb2g0qcfzz0vWbXK7amTlba/Kd5mlU
AGsmyK/jdJ6Qn4Fn1crqQUtNPhSSsx4l6LN4f/OnGzJphVv9R775Td2ovIh98aVE9lKL99qa/uhL
kLsfxY3P8gOrPUBQW8kcbbhCS3GLCrAr/sx/eqEf7JYhaXw/n87UixXMCg2LpMTLrC5ARHKVkQkv
sfxaIiYMUDIt+4csLODpDqgjx5W0R9ujzqqPzcko8Tozq4OpEHRSPHX6zOiPy++EfgeAw0ZpZAZN
hyS0483PZFYuNM5xO9sURNsxeBtRyGj2yRq5MGw/z3G3xhkwxgaOEw7APAL7OI1txi11gv9+tKIu
WQtrHJ6q2NskjpO9c3iXvRuTNHvHM3ykxrqMjA8J0CDNPcDQzUfSkakZjp/jyYyPi8UgzBnvbHN+
oBjUIKkdB75RN+2Wa3GsIbYcyRLLxQz8JZ7iNFrZjQ2GKNQ6YOc04EiXS8BFqGRB30GhhtQjWdNi
42N25tOdGSlN5dUX7rQfc/PbX2OQIh9lvGKm+eRl5YDvwUDmnjOxemPkE7gE78Zzkf8I2SDPk98O
l042j7bCMpVqNHGOqR3YIbvYWnQ+T81zjm8U1JXWsM8L/DsPEX6w+yCUPHouOgupbAnIAoxZqnJe
94yE8fAB81xgv8cK9ZsapPmYZxlnxS4ewRMMSgi+ctrGeYgoSwTQ0MXeAZzN2qAxYLv759J5DdgE
zGrfx96nSN0PZR3yrabDndoJNUiTeCaRZzP/XGBjk0bEq1vZk7tzhh5rCcWrS43veQGeCD4yCGwL
k465aHYD8uouvUqZYqPZY46NIcmQGJVcShG8lOmIF76Sk2hwwfmY+NYHMl1ESlkjX2HtGAKvxS7K
w5UMvfg5X5OBmKb0YhiseMwY3/aOXR+DoXk0G/xunai4beIs4TsBUNjVncJSdlYEgF4GLK+t1pKC
hqC/eXUcO36gwOEU9DfRe/eRe6b5eC9WNwPql0fHB4VjgeLzOWcBOJn74B1QknYCtb9PNDJLKZ9j
8NoClabP1ixOcAo7GD/I3ude8G6wRLLHQk+di8CdFH0PUtgmH4ddha3/DP/aYE6aCzM7kgv4ErBu
8ANvG2cC70/Xab0jNVOYAvtVSg/4s+iRjDfhv8jymra2NkOdErDblZ12o96d792QTHQY7fvXUKFZ
hFjDlznAcaMWUItUYqObcRRrkCYMB5bXqJ8mRVR5bvRAZTk+djbrFUld6tYdkrHtofqUjMhXrjqG
YiZVvL1Ua1OXGo4txizG+RZVcZMIS8T6EQv8djOgCmXVovgomvdOgsJlvL1Y+yUYJiBBmcAh7qTZ
fInK5icQYayLxJPyMpbxvyS2TM/fJMPoH7zaKb6IbRSa5QHZLMidAKnMpuaVomlxnVcA0z96Qubv
o3a23jt9ferj1nnNc85AsQqYWS+o248RSBGlX1jnuQjNMyoqzaVHsiC3x5MZfdc6O+btNoosCxRN
XXWxm1ekRYNvR+UqxhKN7XjddpJ4nJGMGqxvfjpy9PYNwLgO6SzAcuEmWHWiQQEJ6GH0eKrGxQS8
RFDkV8M/mGgR9TKLpY88FW+RKdKIMnPZAMQEAAu9agaFpeAR6gKNl64/8n85V/SSVMk7KHoOstQ+
JKtwVqk4ny+LbwLgaaSU1FvH5sB9lS5mK12E8gYb/zHAeJ/95imPgFcABGYysZSdj/OXLVaK9tZQ
OYsAyyitl6rtTbEt6yNN2AELM2FTVZb7sp9u5/opiAb3cjSn1TLRv5neU5fMRVOtzGh6ZwChAtyU
wP41ggj8xPa4JxBgEjFUje+aTHYbGpKiK/LvAza+tnM3p1vh1N1uyCvrFRh3R3vmoAUcBY7XZOC8
K9MsPvzfLQAyU69d05J7N3etEzWyS+2l999lg2QvOPRvb1yt2PjuGqEJOFz2VjX1e4EVlvGfbCGm
T7OI3S24pJ1TElo/lxLZKPbYcWxVFbINoEKspfyzblD2hb/hPGMrZ0JVwVl2oDqH6M4CyNm3Mmdk
yNdJumo/pOYEvBFjusyAQ9l3ieevejUkBeg2qgvQKWiQGG0dIwMDp6pVGmUPQBv/gFPBF/uKJi68
2keqh4Ea96uMeuno4uDPNjzAuP+CHqfeUPXrGlROj6BvAjB00EbAkSzYRdBQxunK4UhcZzKtzxMg
iM+V19c4EUg3uRKRHGlIVbG56WKZFaxMkFJuoj6CikyzJjcA2uRbHGwNAomAKYAOBwXpvfTUo/9m
qBRtEaeboHPDxbjmEqCGZO21dYYsgd9DcDUkWWjagKwdVEjhuxGI6FT3RtpSKO1glkDVeAMp8mNg
d9Le3rLv+Ff4ZL1PeLe1qPcEjRoT6NyI2/WfjEdur8OhaD93GU4mos56jQrXHzc1Y+muTOIRyELN
fLqjoeC5RPVqBcpi1Ax50WoZk6VsUQm+w9mPBLeuOR9tv/gRlXP8ggT8/sGcXWvfhWn5UcT1pyzJ
yu+oq//BpvjvBigxANpw4e2rWOyFN6AGx7Wy9NwJG0U2qpckYY7UouuYhCYHn2seOMP2TjGxPgU8
LBqymygijUWO9QUyh/ei64YHkYbHcDSxN9eCKXk50l/GdLC/nN7Tab7Rmr2zpi4OC4C3QN0lO2Dp
qhOg3lQ5BYub6JHfMVpmjCnK1WHpDlZvPQxljOlPMogX4CEClwOk9CCVB/ZkJwVIznN3S0p/ap3n
yPH2pExS2Fe5C+5a/OaPJKsiKzjUXehg6wRaH1Muu0m3N2vqOMNKXPrIODnjgWuB+CZMP6ZiR8wD
NBjqHfEO/NKYCsP914A0vgTWQsXAuRhUPQqWkN2HtgksBzDhOIVJIoCpUJkTFTgV2DrODkJ0+baW
TryyUAMEIjiQ+AKcOngREudgHspmVp7C56bhrBDChznFOZvSUtNfe1pBdtFQAFT8v7tQfOamB17V
Ahmeyfw5C3NsyPL6ieHo9akLkbgAmJLKPSkFQEJxZN6C7nJRj1hUngoocjA77JsoyVcBkGZPTvGT
ylx11euCHKTRhn6Z3YALkZLcCH+IhtgcECqaE6wbTJ0e75M1Bjk/GvPhT8dDhtK1wc2hk3ZOcD72
GGRHOnMCOeB32WcATFU4GRrSosr6rWc65UGLNMpFVNiqpKueBXhvfnMjGY88c21GjhtxYKlMqUJU
4O+kgol0hubrOCDDN8A+d7r2k+52mMnhqzVLH6xT+D2sr8ZtBYhKEI5w7d/YOXsXF6jyYvZBRABX
nvuh/sd2fqZDkH6bJdimbdYGpwEJL5fBRO5w7XTptzFOvqTAXHhxsVd/iN61XAzIzALvWNln2cXG
hnGBJ80LiQxp/evVHchWlKhHWdZuxGEBEgoxNACmrO3Jgg3ujX1nmPHOi5EVFoJH6TS2c7cNpuR1
FAE/d7llvpdBV51ZmX+uvWgu14PTeOsYSSl7K0mt9ynwF97jTIJ0o8sAG6Uq7cmTGkCivzp+NK3r
sH0IVPUTiKStE/X00JwTVA26lre9U+ihNh5ZUR9TMDhRJjj2QWaclH7I7ADEGL9GvGqmGqkn6t8i
adaEpUkpHTqvI0vcle8AXFtnlGizhDsr0RWmIhuYQfIABG8po2ehGhtACoA+No6+gk0g+YT931Ns
GycSaXmbmDE42IZxQ7Jo9s29BFHo9C43I/uIerFgy6zCPIbAY7tMduyueumX32M/3XOz7h7DAY/s
hWYBPMf9JvbBAktkCcSl8CdqBdJqk7my5LrPkT2mUYESggGice/iL43NdQW7ZBvBZuhs8Ote6Uo1
KpCWLchBehxm/pufBgiiHjByVR6hMA8e97JLEvU7mZniBVvj4kUCjkkhM8eHScn8EBnnXu7L1aJV
Mjb1exdEss8kKm0kumM+NG1pWPTcw2OYNw99ig3qLjbfUyMi3u/AGTdu+rQ2y3VltU8NKhwfRd1a
7wfXAcK0y9mNRxvZ5doCotUDBcBCKn2nYs6etNZdaH5JwtHeBKljnFg85hdvKv3ViDKJb0ac4rjO
7T4ZZYYJg2zYAyDprY9Z3V/IADSAcpWarXup3Gg4dYVMtpUZpt86FNqqCBR6nli0mbpB4nv6ZhSM
XZZnSxJ9/euIRV/bomeXeUjxjIKf5fTfQqA17LoGbJqAcK2xE6UmRTSmxp/jKTwDVOVJlp6zJ1k7
9JTCybdd7FavxfiBOL4TJ5XH1HcYwFWi+XMQBMV6qILuPIFR/tUNb6yYF8JqYPNnO0V1mLbqm48k
RtbtfGzcNFusZJW/WZUR2IsCs9xNlhSgQGYoV2+n9CW2HfupGeajGSRFumkVsj2WnrQIXZatwizn
vTkUX/US9X6hSyYyqW9MaO0KMm3M74zknCrCC5zPYA+jeKZBo9gvrAZErThiBT6dMtAKs+lQZYa9
jn0eFFawirN2laHsca6ROmOJrc4Nvkv/lajjRYn79OUuhZgcclRp4lIZitdoHJRlBEDKKQG6NBCN
V3exbswNma6xyeYfyU/HxkFMtUExHKajRTOuvGRgF4CJhTi+Htr17LvZV9AdvXaybF7iEixbleVb
SGeAPJ/rfSZC71OIVIsHG5g8uwLM2F/lsA6lMP8B8p63682geQANkfOKXZIN6cEIyLYGNomPouL5
hzHs31M8NykBHivK8rHirn8xRgPzHXUh2+xQ45x47ILi2WNVCoA8SRxce00zfy77zt8CcZQ9RG4u
PwetebJl3Ly0vTs9oy4a59up82Y285E90PB3M7Pw3rm83GAOsMOmpPdhmNLmCRsGw8Jhz2KcnyZj
lRzoJ+rCDLSiFpJwRb1xmWO8+BX/lFbS+9oEIFeO3MJ5HruxfJwjPEpJ4aXFQ8/77DVsZbQvgWm+
nyM/ek0md0sGWcNy1EA28gxgle7i1jhAnufc+4os368MBdYvtpN1x87HcTrJfZQiIjnna1Ia/rbx
muDQu63x4k39pxgH7WmFt/kEJrr3vSundRMiLZ1dCe7nPD+ZIzgQSNRX6fDU4IGUZTZ4NCqOw3CB
v+86B/1xjoN7BChBYHwTALtk/0sACh/3fffE3GLXKQxq1mNeXYbzCVnp9eOgRCSnITVZi3LQPpjq
tZZRT9vNsuDnyQR3L9+EcTwe9SQTVOtBvaH5JjVXk4C4VX1iW9Wz06sN9vGmY+2m/ya5j23b60Sc
puSMOH1oTk5zcFLrIfUWGz2DT4qYrUUwpRttSH6uH4N2azn/sQ1AGgQV6oWTsGu3qaqocVVFTaZ6
nlIEBhinSEEy0mrFqAps/g9nX7bktq5k+ysnznMzmuCMju77IGooqSTV7Cr7heHpkAQHcJ6+/i4k
y0VtbR/3jfsCE4kEJJckEshcuRbZlgGAON5nhLGroJ4iwamstiSAf1QgZJiJ6wvIHR4SrfLuqzpB
dauKKRkDIjy9xt4SGfHN7zwip9oVKIR9MzUHFcyxVq2DwDJ20IDZ93UyQWS4C7R14kXuJgKPZoY9
cbHOXC+6r8qEPXYyj/djXQI3Qt6AQpbA8rTyELaW/hhqYjirtcIxRx6ryOutp4K1Szh3jukKw9yy
AZHr4GPUjRowGi2Oo52fnRZ4NzJ5Vi/8fEBA1LGQoo+VWCldWfjyNMgYLWYINwDRUWfZuG6x2/YH
VBBNyJb8moYZqKBDjklJmkJSGeW0NNgN1fuMSo3QMA042fT2fnzAvp2t8XlYZ2JIAubGXEe2lqxx
PP5Fm0SUSMi+VDE4hMlt5lRKlLNnJ+majBcz4DzaQTo7sz4W5/eC6KzcN7XR7nACx8ZNTPdeZvF/
Nf1X1wttBTLuNqi2Hn6A7emr7THtrULhs581ffgcYpsHeXFnurPTGIeItrBR753UBx1SDjeTUaAM
Iqu8TZfIbmuXGZKnCYN8iNIQAZGVty+0YLOYyE7NYLlDs7roN92Eh2h2WkzEvExzIx1lYUC8DSgp
B8o+TPX4jHeevrRaArUou38bNFHvXaty1u1Q9W862J5BAy2mkw7doRdvQKpVuWWuDRUi4UEmQsuG
N+lxlCBqVoX4HSrd9oEjA1+CdeEkJECyeoybXVszsFIB++ulebIP9AplHeRCjSZCBP/LxPRrp7a6
Hc0Dv6a6uTv6OuqNs7T4pzLC/d5r8dQ0VC1zOuHeSl2mKp2XLo1K5RwoZ105X82l0ShJ1uBsQSa3
cEH/MLcRUC+/rntHflxnUO9wdANYGN6yW2pMFfpduovtch5ZPybPr/G3cXISFY48Y5TcRnlontjQ
IX6oh9GOMxCgYFcEIzWeosBNAY5s2GxYrAS5SAqImqRI3kPK9zczm95F7BOV5nhY/lqSIB0ZDt8j
0PWQbbdBeUYvs7igmjjehBbKfno7kL4L9jxkFaDckRZRdydU07fI5vMQHMY0QA0qfrq7PAGLeFR4
7c3VjHgUbwKP/f3VhBCpcS/HwXhZg660vtoG8dgfqVcLJDZXsZusHIQEzotvbjAghIDAaWLFmq8a
xMhA0Yv97NwlW5BmiqdXGWn4whsbuMaFHP2HWlao8xwCksgdkngWDbQGf2q7qDqSCdXXYs3jEPw0
leNuTAvJJJDyyBPyIriZ0uXSsFbfsVSTh8VEV666B882oV+uQgNcjSb5TYwYziMPOvz2tQoZYXWw
w/ml22cZ9jKQ04QYD+fdmqGc857OfjqC9xsncqEOABHXJ4uF+V028X3UtVCbvVpKL8pu30mDr5oB
P48sMZxdVgc3wABFTxBZjJ6sxkEYB3o9u9JyAPevs/gu1bzZYww/oxLOScE9FQQg8iugGQbxmwC8
TboD6LzUgyP18xSfX8vDbkNdAwqp2paGR2yC1wjtlj51vTzCRFdNXGa7cvhuWVp1s0ASCczIDQOf
XiLlDg9TgFOyRhe73kVVzigjbYYr1iFUs2SfvsVNimdFl5rWGWc+62zz7F8AlNU31FvsWTfEe/wa
Puusts6GagLowp7C0s0+Sbf9lCDpBRjQaiBtTOmZLxV2Bm9Bo02+YcTjA4gzOP5zwXTbCruHVkCu
bSvMfECZMc67ozTf8qH+NERRqdbpqsH5PGnGE4UUgEd4La0+2FJvaRZlR7IVPHdmicgrl7Lh1/Md
oFNbUKrSUc5B4qlfzce9SmirvAK0hEaWIyCCdK4fQAhGyXDUd4YFOKSNuNiirIbiVHaENPEuM0BZ
oVWZt5tlIUbUx4dQaV2DYr17dsaEnUQ2vukyDhofT5DUyZ9JTQLoDjC+yOJE8/hk/n6ZzlNaUhVP
925S9zcxi6Ydck/Vi9FW0A9NkDfQxE+WWM7T7OB0eIw4CPHpptgxXn0nnXeX4CEkCk9q79TQyIcf
mWqAw9ZTVtl4GpSyjCC5Iax7UzU5G39aIODZ965p3pM9aKW3LuJJWy+2UeKRyU18sggeaMFKzwL9
3kMdMyb1rgWL1bCLhTwbPJsDdhBQhjYmd9NMMT/0hu0d6Kr6TXdxIT9QUL7PWKZJUa+qyNT3i6/b
V6/I25ZbHMd1gG3/+hKLH73i0qWrq3dBc6/8BgjArcyukr6jCBabGlmsLPecraW60E3r54ZGyba4
4DMD302lGAEXx3gEXyatQFPqZqr3+GAhRjJ4082oFeNer2zgS3jTbWquQ8jOwi7GNNPomyuMm9YN
IV1rceDtPGZ/h3QydJsG13wp8U7XPOXamVYCdei4TzsBqQqedxsD4Lczj9Lshu78TsAFwN/TC935
qZHWWGxtGVTrWUHRVVBmyJQDkmZHfeIPkbkytVjek7dZ58myABOgW9PAM2xrILhyGsjf4T8d5WN/
WhO9BjUXhCdh4X4x2tQ9J1rIHiHd3pZm9ERNgWPgxhaWsRGAMz1hD1rfFflXmacOdqPY96ybAKzy
c3+0Qco+gK7pAN1QjIM7cTUmTnDnxbH2MLp4F14zoe6/DB5EawQPnoT2bm4iK0NdGuBTNq3T2uYb
mmVVrrhDjaQOSB7yrtEx4G56i+Pw0ZR2fVcP7XsjPTvd8CzZhq1kR7f0xnXHhfd16B/qvsy+cxC9
4x3n7ZlbAWQYDLz3LAI2kLlpuR1cD7d5h+OAGriV4y/wNdCLIZdMmDRqcgAz+DRW+3LqzfcBaNtm
MxLO6Ee2xcfxSS8N7CMM9xb1HgrolTburYM31e1zB6zU1LegPbIeW1b7sgYSuetQ1ukGXwozQcxj
UjhCkumjqwoyq3vwmJ3CVPyAsHL1UnZBtdWm0UO4vACXXl+ma8cN+y952m01ETg/lKttOeXsGndy
AkZM2AdktrpzL8BJ4ID49bUY9GTHkzHfppNhvk4cEZRpkuJEo/g0s5w7n5ZJiW7L+2kqIhQiK8I9
8M7xYtUaTXeLONAxA6MmEPsftkbR9c39S//5egCDwW2UQRPP9Cr72OM35sdiyr6XyYs7esZXY8KW
Xcb5cOwFG84pOLH8EjT1Wz2JQFesckJcUZrbncSboH6gskV0BXlRCIAPbPCXAY8ySkufrq6XKMpw
3LKp/I6/SoSidNDoLA3ZuCLBDevUW+MZ/D5KA0KPH6KuiW6YJ0ak/VsbSR0wkhzbsYDkVAnUAdmw
b3ofoKuJvOlSjniqZHYCxfEuBlFYmSN/qZTjkSOpHhQSdbZZSl9+sWFrLPYNc5DOWnxoWHqZdrbz
EKimYHgCZ9O4LfoAic0kESet9EooNmnxJ+GIn5WqOdGM587S6h8FatBWwGKNTxDkGbfGkOe3SYK8
MrD9L4bW16cRib/lraVRPpuWd0amwvH2HNu28z//8Z//57+/D/8V/pT3Mh1Dmf8jb7N7fLxN/T//
ZLr3z38Us33/43/+CSgjdHks7nr414QEuKXGv399jPNQuf9HlFZVnjfSPGdAvu6IaododZiZbnWG
GsfFRMw7S3dm34mh04J7+dZNmngm5CGPK7KfjnMQvDLLALovSI62A56DGJlFH4/T5IgYMz5muoSI
QwJcGHyoSw2kLhK/TfSHeLQsXyJf+RUa5T7+/M6PEfpBq6zQimcNOaitXtvpwcjG5s60EtwTDNC/
kfSPZiO6j7NeeDMr6lEfJ8vwJqXs5dKfFfiwkwlWoRNHNySONwabia/n558IE7EtNF2HZkQBQCL1
K9Ufnczu1wBLa8cENzcUXT7knmc8xBGk0KvRvaOemcXDXde0vhsiYeB3oHS7Rdn48+Jv9ol9A51F
lHyTS1ZH2TZzArmmBaiBxpBYG8NQb+uP19EhaL4yIjfcz0vHufUIkrP0SEvrzIrPPY/BUMWjJ8ov
dKU8p9jJnqgnCp1B7QepCzfopf/nb5qr/+2LBnSpB7yAwy2XGabz1y9aldrhmIR8OuuuEd6SjpJT
DUU0iy/N6koS1X1xjPDKPAzlmVsw6ebt3I86JqP1X330qQjqLWoycXcjCkMdj9d9MzbhKhiN7J4Y
DWkgaYbvoA4z90gXQK5pjNlmxJdqq4WrTIzut1w9yIzGKk4RpOtPnJl4LwBeAt5ob2eObztq47NT
7uWAkqxdaIKZLqw9a92APXxrgtcI1V6l0HzKNoEVFJB0Si1VVgpF0TG7c1KkWeYe+ISnXRWm5RHC
oeW5MQAWpMOcOr1JMy99iIw28/Htw0MfWSb9NKoxasXvo6H95c8fFX76158VBH5wMzAB+OBgHnXV
+MVNoeu0QWaWN5wBywz8YfKOLje0J6OsvePkWYVfdCH7jEOouULpbnFuzaR4dAzthexBpInNJM1p
jyih8RZpB6tv2WeU9PU3Y2wEG/JycPx0ytTdhG3d3FhpUd/lwJ1sVKLVp67gU30XqaZNzMuBApV5
p3ZCBrliwhfqiRtA+W6Th0V4M4rCfO1j8BJygG3y2ile9BZcjcprrAYNWjGYFLTTGwvrBqXBCeBT
Ou47a82suE9bXsk9RGAjnq1r5h0Dpvef21YL/NrtzbvYq6I9FOfw58dp9p6xErVj5TR9kVG8L9TN
X+b20RrzjdAijPde/cidKFlJr2EH6jI+WndD1iEwCjy6X3lZuEMxSwBJp0Lba8JFxDw23sYiEN/U
Bfh4k28xLnplURdk+RjK9WnxwdCO5Wl5S6fFpaFzIyIR7hrKPdKnARO3mu2fvz2Wa11/e0zHAUIB
MgqmgacKPXIuvj2jkbhJGNnirAFx55eOZ51sY8RPikN7uTHZj0EVJJGJBslO3Vzo2a0Z6ZsrO3Wp
ifquWbut1OZ1f+fXsGQ/6KgokeqVl6n0CuMAkSA3Ya9XdnoPbu51B1GEO7sV3sFUjZ4hN4bKH8c9
DNqASxqaL8lKfboCx4R3WGzXPrTcMkxXKDa8CVHde5P20RN+Tsb2/fX+7VIXb2JZ62rp61cmR3p3
8+rkvrzvDASzmXrtxX7ht7zKssxiG7T4xemaehvgozvwJIEgHF1SI6CddMDxTj8sNrq6siG7PoBR
QS1BzUWflpj7bhmDoalBGOp3a/zORi8DMCB26VfDEUjqVqVW5VvGgW9gMvgJzB3SkXz61KQV+Cis
oj85w+QeAMeEpp+rxU9IA4AnEYiB70o6JW2s4Ccr2Ffwpk6fHK//NUltUspi6LZN4Z6wh0/BRcrS
3HfzekL9CwJ2Wq5F56S3T4zu56MalW3yPpp1RUyjyBRHTzRhaqPL+eQRY76OhNy295J4OwBWcXQN
M/VlB+rsKsZTfDASyG+x1nhuWxOQo6L8jP1hvEtM1Gz3o1t8NnLnxhkYe6bpowdsg63clukc/2ea
jixWBJFlnOtmoB3TdL6GqDj+rx8YuxlzRyMeM7alm7frzpLpm153Z7c2nB9ItD4wLelfLRDzbPrc
asApnXvHzDSjTVYb6RsfmsW1FJCsaCLvxSsL68xrF4Q8DXg/VS91AxNESxOChc7IdB+g+HJDfjRC
DcrHUJOOGVf2CVrjvj5W08bogcXXxrCZs1xL5mxJcPWOjR1phk2JSpLN+TPy60wg8dpAvM+lGVfJ
MTUXTxgIcGjRjqQCk0xD4SRddkivNStmh5u6icWBbLLgKH2jgcKdtD2eGw60WSZeAHijKopLu2QH
urJVl66WgVbVH3dUf0yX5G1R2TA5oZQaFcTLzLZMi9XIawCs+dRt3az5bqtdV8n692bqYqgqUV9H
jK9atUr8chkfZApkQwZ8TK4qKKipVWlERfUW1B8AWVsZge5sEgVfWRxRQajtQwTe5/8x/edjD5sb
BzeOWSsxU3+Q+Y/GxPsI/aWAR2G+aBQqrGvlbd6k700ZcDBLL30aHg0FViUj9SHuYmywEYxX88j/
zxrzak5dbYWmm8nJy4oUYWMQ0Wqc83vESvsDw/50MzKAOYDU2BGAmjxK/FbuDQ90POShg0BzVVR5
tgYywD6CcnXf867dU48aruxLF8WE7aEMK+BcUSlYWKFEfYg+bEazLcsVcZ04cTvezn26jEo7L7Z0
SU2GPLdeSnML8thW7slGq9FVHBQKMq5Wt0HuizCr0xzzGodyUQMr80Ajy+vQHISpKwD8ek34Vc/k
nmCWIygE9qULDXFCaZKt39Z2oD/Rta3jdEfuniI4Rw3UpXtYd7XvBGnhgzaaO8aq7bofEzPxStiv
76hEMZ5AP0ZdppDOZm1lm0aNTqpLo4ZI5Y4qGMcsyMBNbvxh7uJMcz3bOMgw9VYVynxvE/U9sxCR
h3o0svio+FFWvZhypMZQh+hTP0V1Jeq51BA1wsi6TR/aSBIqT7L1eRwmW+rToov3PCXou/Wft2ZM
Z9dbM8tDFaBhONBtZNx01NbtYmvm6pHmICxhnADfEs3e+6yLN9Mt/QVdegVKXcCm/9YFuWFtrxaJ
DPxqmwDawUF3h9iSPHV62qD+2ePHhPcPWTs0j2RqjUJu7LZuN9Slgd9MyoPxgRyoqdUkV01aFvqY
1FtducKGPZ2PfYUF9jmZet/o/JdBSQK06VMUrXAfLvdkZAZu+mLoOhTHZZ4Wbv4m44GnDcf98tCT
qAfB4XNCwtOlAV21rWuJAg+0HPm6xPthFS52BHJ8lSFoFAxwgjyYIPneJmEbHmtwEkIfs7F2YjLt
uw5nd4BYmfMSDmOFFFzvfWsdkEsjiBwCYe+teL/jOGHcokwQAq1LLjIVCV9bNU6IkbTDYbUkKOd+
YyDnqybGEN/+8xeI/+1gaHmO5Xi6ozMXtS/GVbRIBLIp8dPtTiEH6U9oosJ3VU4lal5l6ptmiK5W
ZlChdr0ctF+oOAHTdwEhtTSz1mSkRsMvU0d4aQrWEG6t/UAyc+Pa5oRNEnj8VpTAEi04lNt8mnzq
QvYVmCHVkPcygD9Cc0cuywD50YxlqUhJd+mFnX8JaomkJypRnvpYg7yyF0NozHFQQIWiLD/QbdSf
ZW9gRChubKTt/FqFX9sPyRS6IhvqTJKdo8knklJZ7L/zvXBJA2Pb9d20EuMY+2Od6cfCsbxPtfnT
Ubi/FNqkh9xFxq4Z3eGNvKqo148oxOGf7PynpbzKEZC50EZCjrxwFFO0pliLvLAWmRcvmkRrMXBt
Hf/8zWCWfX1rQarYYSZzLdeDHj27ihkYIIxsI261J2uqPX9SzNrURIJBUtABR85io6tsHHxQsIhz
NASQmSA/hqfchR9OYNm9W40ISNXi3HpxuO9bq17JIs2e8FunNDulzz2cpP3YEM6ObMDm60e3E1/m
zPvkVK9aZWpH8m0YKHhSfPxr8q3ysnzKj7NnH4Xcb6vKnNdpscU71qL57CUAUPpjnL15LlijaR29
NaZdaTQaWG7cai1Hq97XoEsHsJnx/ehqySfEWXayNMYvfRtd2guUR5GdF/mlXfkLPZm+BOn4WbPr
p8a2zig9bx5xDg3uPSZfY4SL3pzalTvFPrhNWVO+maF1egdFCdMCbCz8IUHacCLcjepNYRicCJTz
MWZPjfHy0SNIzkfvYx4oBC9WoTU/5oFtIThRLw/F/ApZAmBnGALEqpb6d5NTuP/p7dGb/XgL5Pnx
9iav9oe8RUFY6tpKdt4oXAjGetqd1vUZlJjt4inEqQqhu6Z4ynXn3baMLlfkp3W1+b/8Fvh1qFMF
1T3bdRlulQh/2Fc/hbYHOD/M+vRUuKgYY02HbT5loOa0FKjLdobVTBBC+JWfMnmJLLk9HLWpQgYC
1Sc+SLOcZ00LkxN+WT9DYdvP1ugFD40zrF2WOs9cNSjrhibHmD2SA3fL70J3ytPcG1B03rWN3JMr
Up/ANEYs3FKXGcm4Maz+M3hK0hXYDM2HNm/Nh6qus90QaYDVKhs1TVTydVK57WaxaW2Q+GPkujvb
tt/9APH9YbTcPrSmi0AzIK27NAiLM83K6jx7kNgGqVchCyJx5QmgzdtlBbNLw8PyjhLbjgBRCPPD
pKMUVNa1fY9Su17FSgWi4fn0dWyB36uD9JWLOL6puljuykI33tJA98kBKtnGerBRdTAg1PJoevja
0AAt6Xq+pkUIRK/yIHX3/8td0by+KxrMcHTdsEzLslAboKuvysWGq+zicIAIk3aMbLCpL0UkNrJ8
NnI9s2D1Yl+KSa5skOdu1p4XooQFVWyrKAunCzrXpZgnkhAn0Lk1zqPLAHHGGhkkEWjuMmAChMNW
NGLHaYMy0Pq+IeSy1IF8SgSwUrW6tIBu3XIrHFc0rCHImOzoEnLT+8AIwwPeW3fQOfYDmdSKtwIc
UL6M7Xwr2+4scev+EdrV1YUaGkRR/5im5mpogGVSQ3/xQU4kXZn2UN5UG4eXxR3RtXq0cyjXZJk7
ZK82DNv0u79YgFgTq1pXwAXJGz9Xpe+Z4rqiJp8cdhRgOmqIzQpxWTCTJK7xrZSae3Php6a5ADlv
Oha1/uQBjcyqim36GEVQ5rhfeGziomibFdEjEa/N0qjqzqkvtp3CCwRFFT3ZPfT0sL0DzFX1oFhx
EyDOg19y66AcFcrMaQopwx4Y/mpFl9TkykhXnjeB9EK0zuZ6oBuf/vwFd8yrp77BXNzgbAeVa8w0
7etMgVNPYPNzAQbIQ4kIEQraX3ppvRXCcGr/ESpU6XMMTqTnNmeopbWFfduYbfaciAJoR1Ha4DtB
V9egSAEMZgbAk4PCipYrRswGQQWR6hxwkKTcURKHGsiyJ8eoFLe0j6c0D9n1Qu5RyJAMD3oqgp0d
t1pTKCqdTaT9GBrclnD3+xraAuldoI9RuPjRpVEc2L82H0ni5JfHnA8mD7AQP8Q48815GPACMaAz
kVKizI1n5uzY8/R1oJhfZ7YMqmPd+6hoBnZsMVpylNz8+VNAZP1vHwPHb5objHEG/uO/Jdcc0/aw
5UekpEusCWWIYCaf/DDp6gi8iHqJCp3QHr6Xoy7OFY7UT0aabcDVClkfQJCetCIycRRrO2RfSmxd
YjZtJA+9R5GjZn7IXRMSBbX3mBRad0ywmQL9ZZf7Ey8F1BC5cUPOuQ7aQTD93HRJOeR+1Y3ZusjD
YDsFuvtYpKa9BVTb1b9Oca4/WFPXbEGA195McYDdLMgzauQvv0RR0SAUPSAyXvXjG2rJVinOaLN9
8U8R41nsf/WndfI2+dF7ENCgelYdWsM7C5Eh36Za1qVPw3kGxj67MwLo+A7FMRRo7DGHoNTkoBFa
v5cy3ZGJBhc3I8VNE4hv+Bkxire91ktuZW/rQDOiMVFMc26l/lxUstv3qSh2dm7imBqGU7PiqV4f
PbocmlTs2rH6Oneh8fQgpzLcjimo/VcaIgqHfOL6AccFXFkcRupfXF64zpcXDvM0tcCy1DyVRqK6
hcBLCdRkUbLbOG4/d2NkbhvRgMfJGDW0NAIwJLu96M/uag5dVSZoGnrcuDZzl6bPi0CgFLRcxerP
X33n+gELRjvL9pCecLHlsnTj6gELaEPH7BT1DtWQRxMQk6jBg2paAZVfZr2Ijys5Ru+25erf+knL
wmcTB91DHjzj3JB+njLU5PG4M7bJ1I9fvPJFOkP6mSlzjHT3VovM8tQlORjdZRhAZ83DaaOwmk9W
pwOahaLAoIviA8MhYS1UJaFRed+82DaSU6qX45094fbphwEkL10trE5hBoFqzlrzPgAH/bkDpwAy
nXhpLgsQUYOc/r5FodbFAM2AFtf7jNECpSnNAKo6W4UdBiaw/swzAujcf0mFwFJIb/z5M+Fc5fIv
QSWOYTKuey7iBDZzPOcqTNDYetebjhxPYwp0jwEhbsTJYk/eUjMmaQFFKjRpA9TQii5H1m6GHHpK
5KJlbXHrQOPpfd5Ff/ZWs8lz6dZB0GytQItWmeLfjJHX3Ui3lHdiYPKOrhoXUn0yCtL11cAE7rtt
VOAETQOJ2jHQFQgMAZTFURzh1V9LpWq9aAzigzCHp2V18uDQuT3m5rS9WEPNdHB4PrfZbnGnZWhO
1ed+Bup0KGQn7Fbkw3AuiyxG1kniSeVkwGwpW2rUqbHCqaUEgBuQtIwhDSWz0fwx2PGqEpYF0aX8
Se87562wgZCBPAlU9HqUXdSQAtywMLhFvrc211Ulv4i+Rz23gzvQ7jddZFjGG6itYmcI4ImvjVCf
irKC7QZu6NhfOjrYNFXVt9P0IK2HxOKuNQ0Q+uCbBtDZ3ewB5hC2a4tJX2VDAF+a8DFr8tpp14CO
7DzN9AOm+d2lCjYINiAUNLJ8TWAi8E8jikZ4I+ovwzNUKTVbZ6vhVNauwIk5gcAUdKigmOFy7VFd
3DzLc8vbAsnRz3XWcd8AxvfkGoBvIQNVrbt4Gr61xpqwyq1y0JUDFHuDPROhd0uIT8hMultUauCh
OChk14IFnQGiE3RPAWRHxlgBaam5cIw+hhcRN/BkYh1hpSiPh2ian6t8RxhGr1o0QRKAetYEk2pa
SgzNLijGvDHC9I4PpvuYVnkMiRoUNYw5HszDmJaboeynzdgL75FcjOnVxON7FdvWjWmb9lPgWdq6
liigKMHk8xQh2Xnsi/oLCLSgJJp3SH3mcbsWpeMgsoKCvTgF+R4oGabD4HT3ZIo4dIVWReY2B4uz
B9z6JuTxXLDGiZY/LrPoamw9Ae6w5PnK3tbQFEH538vFkiAbQLFH432iFy1IQKvCDWffpvkb2eZF
1PuCUFG31xPrsx2FYJOqa0B0LFZ+7VT14OIGJHG696zgGy95uEshXLCyVUavVvVsUFNA3ZwWAHCk
Of6VnTzIlsRj7nccHI4ulcaRMVLldh2DRKaaS84Xo/Nkp3mfR840DVAp1wfBXo5a4RgUCnX+zQxt
iElkrf7SRN2wRlpHu+uHdtgNnYCOscQZFtRi5U4gAwp5zKFeW00Qfiq9HtJfecG+pY5xAxKgOFq1
pVglaa/95Ln5lvQxfxvzofKdJCvPKIQEbSNYpmVgVPt2NF+JMZqapXRj5NlWR5rgSPauDsDsW4F0
zNfyptoslRvzsNVWezewX2e/ZT21St5276vYybYod5TT1vEEQgWpG8xd1/b4eQK2lwYtSpOXzqWH
U+XBOUza/ZIX1z48yPbXNSpVFlMYxQ8bSiKIXSS3wP8iDA+0s56YqLzL3HS2EQza7QaoxUPgZWV1
oweSTMVb2ZvGBhUz6UHzMnbkTQryynk4UMSVajgbwJ2VgiFcd7MTq5UcdpIZ8a0pEP8h9ZGsgv6n
qJ0jlbPKAEqGvRYLbEdRCksNDQgDJOZRiAT91PcIgr9Xxf4ySvoNGDk48hWR6syeupwjez14NesR
9asLc+8vkl5EmXjuvcaDXe0u5s1crCMmMjVx9ga0N1tBeA50L10cPTYJWBnLKH9uVeOW7DUSxnAy
sf18biwE9TW9R9WM2eTPFUuzg84aUEIo3yZto8eyiQHxxCBN+Ot0LUYpRRwCnm/06SYA6dBN6w3j
G9iStmk76M9Bq9dnPAUa0HLBzpSbp9x61a0rexvzRH9GRbWfmWl/BPcmCAR0bXxDDCBVrHL8JkqT
eUWhViyc4H1FstMLk5uWAW2VggMW4bHuWcSRKjEvXplmh6cE0YKV5YbFqxEG1c5tO2dDXbc0Oz8Q
wIhQ10v4Caw5xgOtIbNwTebRFmBsUGsYH2vEEsffSnPWZSo11Psg8kAxiFaCsQMP/dm02BGIM30W
oFSabHNcYsgAX7Pt9HXuThCAL50e/MuIPN4V5j4L7O6cV64O+eFwOHvJZBxCvUV8WHOc9G5s8F1G
ceewM2ogDdap7AWKtbtwg30FVFmiFpx8nRveUWOgxvmmqLV0VWaRDNZeNuIvadx0Xv/uwesMhdZ5
4nwF+1u4n7s0F9JqbA1sEB6yyruLs2heVGhtv+9wkye3xU7dqflXYgkLGBnoWFao3dhBeAnbkRBC
5HvUsj53KL07B1oiz/MAF13hd4aHpDUwxBfS5TZAKkFbgPGQwMVXcuazdDkN0cQPb+oZdXlbeYF3
4BsTjLAX5ev083y34uFV3w30q+WgUO6Lu7k2nX7Xzhqqc+B2je2XsJbaumocgN0BXR+jVVxbLQA0
g3njsbg9jbnKiGpIVlJAwxRt5zso/d4mlMHMWT37LIEPEA9OOwRgICegMPSJgtlfEeFLr78FGVK1
X5jv6aoBZEnVaxxAl/uAKrLxWaL+8FG0CcS70Otae3zubXEK0qS/I5PTGKGvD1UIjAkGA6BDN9iq
ORsanUSFPGWT/yjsRILuJuk+192Ivbath7dStvxTZ0u/scfus5Aa3zXIHG/JTXjhEffk8Dlx2vSE
xHgyu2m8jv2h6Qqc7gLnKcnBaZnjC1zorntIUtE+hiV76UYdFE2ozXrUEaA6ubp7THHTecxVo5Wl
vpGdHW8Wm2HUj0Zo20fySD1Uj+TQPwb287Y3dPtlcPXm2WOfqdOBUvApQsEA9Wx8Jk/AlII1PXJe
4ogFj8B1rWdPr+4ecUfCLztwnnEKLBNwe8SoQSi0GEdTT+YgOTdQ6U1nyERHojbELeyucbXpbswg
khFI03vBqeJloXiQYYKnEZGN9S5Yu4MbooOAIkGDTS8rzR2AEdMKLJT3yLnnn4RkAukFYFQhRKw9
2k2TrAh3kgTOvQmA5acQbG6zRzGm4VPZlP/PHupVAhuqeEaiF5sRpWsrMD/rEO2uITPUNaABioZ+
aydDiGpFPMTXSCCNmy4axL0VZShNjDxx3+6HutHuyEqNzLm50Q1sut8X+r+UXdd24ziQ/SKcAxIE
wyuVJcuyLYe2X3g6TDNHMH/9XpQ8Lbdntmf3hYcFFChbgQQKN+j8KYEjalxDnF1Hl7wkkBsGLWK/
w6+nXE2J/Zp1WbSny17y7KTcD4b9csmo4kz4+cBgJQE27vufODQ95Eb1BSAt8v4nXmK2L7uYna6X
A25BrJqRY1OQBjC73ZT6jzKzMVyGvVNvWNm/OQYeVRWsy590xOv6Q5RGTN2q3DSfLDle+lTQi6fS
Uv827lcfVJtKP07YrpMOvnPt8C3xeqwBdATD+nDrBuB+UzjK8jl3sVXUTKsiQKFu0qpRvSqhrx40
1abXdORJTvgdeezRo73MJpq/pSpvblrdmYTZ+wUvvYO1ij0LF6r4sCggCrmxK9xHUnu6qIxe9UZd
lWDiXMU3pEhK7bWAlgMvebQiEVJqm/tsPDB7uKO0a/uv4VnAQELMq2HtjkMKJ/qZvQ6z+X52bft0
Vs1R+DZDQe4ywm3UycnVoZ0rC17Ak/kMrg68Kdj4AE4rqjbji9Nk5rN+9N9VET93OgcCQ+KQQfPD
t+2kOGaRoVbAdjcPpTneQELbeoEdnbObohArUq1tzGY3WxoBYFoUIrqxk7F7yJseNFzoc1s8roIF
caJG/OfBU9i3gBZEbrC4sKcaUaTbyYGoJkpUYIfw9mjrP2zgHqBYdvRgWxV7SroNtSZRI6Fkwk4U
KWh830QC3H4KM97zbYUb8pLCNsyNFd788jK0kBV2OOKK7x3ZuFtmY5EJLR1T+CAwYEKhIPIwQsjb
A7t7HiHQA3NEChsxereR6f0Vp964xT0P3CuYmux7D7JaQ6OGkwDf+pSAvrmpOCyrO9127ZjwEcJ0
HGqm1zY6y+pBLQ2IgC4/dbh8aBaT22Zr6rj2CqvXCs0oJtBLUge9GnbuvnlpV++oPbad+eh687yS
02sAoBa+205xQ2cKDm+tT6dhh57Iw8aKbwV5ujBmb4LSNRqpmw4JddNpn0sU5oqeLQUvASeFSLZy
a7mlKBymFJpO+t5NsRgd7xDOoR/rDurNoJ72H0Au0/E+V9iEh9Wuy6X0pAfe1KcKm+N6kTVUU3zk
TTn6FxTVAF9LTPCK9RUz1ZaQ3K/5cEuQqQl0S+3U9XZNyP+XQYAS2esWm+MwEAjzZZCBvHvV2Uat
BDtf0fdrC51dUwMo27s+pXnRd0dVi0RCg2oyo1PYOuFj5UKKdh6hCAB36+gRe1UcsvkTwAO6d7a8
4AzQh+6iBoi/orTBlLWndO6qDPe0BP+uTofThndbt/aRIhoFL+Bj780ZUBzC8IcwCWFkgK+8HIpg
30CJ/knBw3SJBXK8bXUIK1Iwri0I61GyAV/7rSgmuaBw5EAZxPYILqJOrpRZn+YiubvkKuBHYFLp
4wYSDosuw1MMe6gP9DKzkT9JFgy3lNob+M3isZ8e6Dp2ZPsKii2A7cywoNeaKXikhsvp95B6gSMz
L72scT4mg5L+Mfy3sXUJ9YK0h015wDG1h/3PORxqefBip7lHQUzd6yaZR/KQYlVxT+0VNy9NXquW
RZWCy2Q6UHuDbId3GkKYprt6dp523mnWhyguYcMxuj8p4dqOtVoPmfIgX1PH5SK/xl+TIwV1jXHm
3fICC3UBs0mH5I3kO6kJzLI9U015IqBoqiYApzPZrq/5gEu8UVQ3iXEvWpAKdR3OJt46MXuIox70
wItnkIsFQ1hX3yipaA1v3WPts+jKKD/JrtJfnHJ6U9A6xNvXTScoKuanNosNv9CYnhZF0UsHjYgh
bv9hBLzbJ0DVchs1uIhvSHcX5Q1MtrxHUFzMp7b4EPzdQ2k121La32NGFT8AY+DBXwdQ8EkO4sVI
pnJfpygAkREPFgTl1hRKpsdk5l/o8U8zA7CB18zmwYmiAnSjFR0opA6dQVMAmiSAmWCgysOjPYV0
BoI9EIU0afh1OXoFyAi+X46SY3zRT26A+4bEL9mOevwqI8Pdda2dLfDkcB+dpJ6PuRi/UiT6HBqS
Fp+h2usEu5hN8WPPeo4Jlgbw6NBK8+oUYXJRVB1wgukcHzMBGwCB/ZhHFprVcsrzYdPXLH6cG/hG
JCDX+jRUpHlxM03jElJ05SGMABmqqwEOKCypKJwCE1UWVhT55s/7Hwbtev+2/+HYjuFhVxySMibw
tp82pUSVVAaqF3hIh6zaCxNLF7diP7yArdnQQ4AFmqljB9yh5jGDUG5BbWAWYGxhQfwdt4evFvPC
N8vC9wt7W/JZ8QSVhoLJ89SzeVkAZ3Vf1X24rlzV3SZjMEO+307w8K67XVjP4d7wrP4AZ4hk24/c
wuqz6NYTY+UdALDhSjRRuwAkGcgCTDcXTjP2Ly7gy8DFmNU3mYVH6KJOoV92D7ytYugMDuGq9nK4
K9jgbgg95TICTf5z1BO2vMtlGkzl/dT2xTquq/nISmZso9FQ2K4coK8yj8bGChMGSSBsRJgpZt1Z
K8KdLaV5AMfb842gMZ+t0Ym3jmgZ5lYIRw5gd9qNEh63CGF5D7osimYHCj1PPFtVbZ4oStzOh9qo
9Wg3fXpuomRNzaFoqtsZ3NPLCwylsYfHqFV/k9KC/InfmtA0xJYz9pm6FDINGhTXeYn0S3uuDwRC
U7/CIULZFUXGcxDk992Yjy/ZOIDG0s2gsTixe2PCmmgFRGb6BZsDt4bR2T9Q4LoH7GF4CbAqWPWQ
fr2BhoVzY8eZsRQa/jk0w8bM6+JuSnl+J0CHAb1igiW2jToAWMD5HfOgsyrgk7KhkJJ/5SWi7jac
BTGMv5JxxQrs55kSzj0UWpDSAMcJOPhrL8HiXd5Av4fF6Q09dyKLLURYRWeKOkxTr5E9h8sKLjoH
N+UW0JnpRZo3tfC0wwLYhfT2UNyMStjLccyLr9z4P2cklduDGFt5/3aNhM/WfyAlhPEZm2d7wCNg
y1jYBkgYrqO3Lj8AsngAkjSrceFGDFCVvAorkPhCnBrpKnGT7qLFoEwIMlxUFqj7IsFAgwxD8AKa
F9BeoJhGYoXfQaHpl1gDSOTxogU+fBmIkB9cfcCCcj5QCAwYQOt0So3UnQJPsLQLG5pfOtEWHnLo
9Drw03Wugz2L1dA0yUJQ1VHOmUES9wlr28UCGPM47bcUQluwuBvTSex1Xk15djYVd5Q3oIK8vTRS
DrR2Hi8Y3Rjw8IU76CVCMP0koOooVLMwjbA9Qj0WyJt0uLRPMXYbqH025HCv8wnwarTGx3adDwTt
W4SJ+NauCuPImtE40pmWATpG3cobp/xDMxxqZxRTY6/fRXlzS6khC2B4KJw7wMvuRzseHWAFW/eU
Y7d06UABYUkhHapO5duQTQf4uxeP2MqalyhOZaiMDwhN7PclXuD5US3yR4HFHuQi5MLWuTQAGL8n
lEDt43V4WrvZhvKnLGI7aJa+DzciFD9c0KZ2XdPDMKODawbE3pZ51qkDByNgwuY4ZlFxI1uIuFgv
lNaPHpt8lhrB5AusQjERhvI+DabDhyRMUy8Xoza61jWPrurW5gu1G9xROxZaN7wvjQrK1kwdrgeR
VO2HUFLIxxpFQ3N5TaMzyr1k6It8Gkopn1+DciIVuitZpJHfFyav/OvAlmLFErTShalriiNMamCl
gNVr95CmrgClg/d+7fLuQekD7IvKBXfmdEshdZQd3DPa6IEGaTeHbSVk4M9m2F/a4FBiAfUwpzvK
ZxJK91Jd+twayPDEEbcCs1H4zyj1NTXFPpBWE/oux1qx8LofIQcCs4N9xnNoyhF06rg/xbVXbmdM
gjf4s7ehjSUJcFoaGl6yNw4y+KyfBmUV/PTMwH3Mm3xeF5jDYtmD1EG4bGHXdvAG1ZgVPThc2JG0
2DBthko8QeFiuuWN+6W3evPJTqFcjXnEl2vf6MkvNXfNJ2ZWkFj4O/NfxulMPJ7BT1PRJnQsbOY4
8XRMIJEKMiNk9qjt2iF1L4UuJJ5hcBhALAtsNKzV9OAuZO6qbppmxYzcXQMT5+zroh5AuwSNlkPZ
5Vm1xtdWVcFfXVz5UWpZ3z0oDIIoUsbnQNinoh+eIhdqof7EOswY9CEyhNrHIzay/c+n1A/Cndqn
1H8ZVIftZeR1+IccOo0hAfLnmZ78/DRxuGXZJigxnm04YL1/4lP1ky0hruSqmxb2cMJ0o31hdLF/
0RihuJzHv+M6x7S60v0T9onuSVhEZPG4BTXWb0wRXtjBLpuc275x4ESZgTtswfcasv1evWDx4GHu
yECDXbSWXF9XRhC6ifw0ZQyPaHDo8iCJofOWDpelFKAD5R20QrFQso8iabB7op3EPikhwuxgWk+5
qC6EIveqkXglGAWw8YNTndqpxOKHP7+X/yhpOKjOA3ggDNvhcDkxPj2ZTajkGBDiy2/edd2MFPpP
l2eYG+KnV3h5sIbaguf60wzVGbef3p9S9OjC/sreHhzIa5xIdClwo+AmxQPNJ+mH0EzT9VQpVMW0
YJPyBHRjsAS8nbx+fv7noBziPIshGsvtoCGhgQny+cDCcldpBSFqk4o1lzapICNEHaH4La/TY69t
bWU2kAKL4J0GYrTbrh0H9UgvzB+A7Qxvi3p0/RDvz2tepMCQCdfFTmtbPwz1/EztXZ7JJaqTxV6q
vHzxumoxdIH9aij9j6GmuaGQ8xmrWBm/eBGv9zEwYUsarl+O50b20KdRdHk5ym8yuETRy+UB8Ld/
/mDxIPlUrHK4DVlLzzWkAIHlHxpDaV/blgNi+Y3XDP7sWYt3zZ3EjE8jQlLooZ+D97804Yu3uAjz
UIa+Bv2GaCR+OclJZ1A01MCF43M+YDpd7qFFnq5NIL6+QM59a2Md9F1weCvYbljfJ2ODjFJpTa/i
ix3x+zmq1f1QxbBcMKMtfXHAvOb41c54xaSC1DtsJGCgaaU7CqGi9mGQESbbUjDmgy3frpNAI7J/
PygDXCSfGmEenW9lOxz/Le/aVvPiCHCmZb9hE2rwY+11k9iW2NbF/IWiKwHfcOCGE+lOzLm+wBOi
vKWmaxqNnNF5aQ/E/QiQiO92t2S34c6dxsGy5ha7a+KGV2Jc1lDE+DanlwQFuPMisuvmNnJAnPlT
gh3U1W72vGUMagTPt3/+Vv0DY+gIA3JCknRGLEvIT7eLAvWbdnKN6ADjHeyn+UPc7/MuNZ5by/Hd
hHePTlrO5yAxl1El+PMwwYzVrItvQVLz57YZPYAVCuig6DFeDhao66QNzGaRO9V5sMQrJNvLFSWY
zVzOIyx3MFYvPHkQ8NOvl+OBsxQjzE6vIPW4HOelBx3l1bUt80z7BHU2arni1jNufkylDkpVw4J2
evsBIo3SAg0VP58K1iiFBXfHvuIKvFvgEuzaem173MOSAf8LNuaoFSoT1m3YoxY9wIvjBVBuYzsb
0HWm3uz3S1SOcblEZ4x0CUNfOLb4+yVoDFcOv1wi1OiI61+Rus3PmQfh7oqHAl3uznRtgIIIKHWF
UEWemeHhZMHIXGOurh1mlP5HIcbV34GPdRgHz2UXaHjhGbbJARX+fbFn15Flz9Ws9qg3gQeiS6id
XvBD3weLe11vVb+HwKO+98qCiw/JqrG+eRxiQEllFauW82wdBp48eyyAxL+VvoDCLc+QyZNnKKsc
HdlCClI3wWbzPZ86U8B3j0kbv1D0K7/ANOP2csG6GWARNEGvu7Q7A/4EQbwlIouZMYC1RvHWQsvl
1OgDtYumUNRO0SCz6tbr44Vo3WLtDGZ6rmcsZ9LEBFcKiA2AkoOf+QTdEA7blaDX5jN56pxNlrqr
1O5RmugcvscGbbfJ4YSgb4cQdbGn5FXk00MBQ8GfKnuLyiT/a8RN2JdCJc8Z+LPLzIO8F6zdwl1k
O+wOVhdf2oo5UBkIkjWPubMp+9H5koGRxooxfQwTm/3HRy4+E1JcAwxUy7GkaZveP/Hg6ThYxlxg
h8rtXZSBJnbsDLAUsqjlq6lwGXw70XY9BJ3WeLPiH9cmOmMo+S9NECeWQzk9D/A1+qv3AvjuYuPf
9yq1bBM7+DE1xlsQttGrOWKGAvyydZ5jmIypTqWnhrly03djdojaKjlMkchR/AdksvyPeyHKip++
6KDbCu7gCyhAv8Xk6dMXPZWiR0m0bA4WWIM3oGo42w6o1l0bluHt6Eo9OzfaR+ahkguNnuQbh2ld
XVcd6mJVssSeGfte5KANmQp4QlMwvuSdqk+FXTXbaXJdGPI49RGcOgvohm4+j7hj+nFuolQ5o15F
V4o6LB7gzv3XXOYRlHqk+zyFsloKvMV33Bycjdkn/R7FOBPctzhf26qTD0EKY7AAgNg31zFOMpeQ
bjPZXe8G0U8vy79FEZcvsBkLFnSJGLr8zQm/xB72DuO0KcF2Xlwtx5hZ/6FNaVcySqa8Ks4BuJWw
OwPN313UTQRExTg0D8Aoyrkx7wMrbR5s3Mp3KYdPKvVF4+TeZiOqYPgoq+cIOx2ASE/9V7wHp7oH
7ss3vKfAiB18TyZsoyu3/wG14a9Bje8JltPxwsU+0S208pNFlMdv18ljqXoAEMz0jaaSNHf8valI
gT0rIee/CaNmUdYc38XfzxKRgt44ljXIPwbOPvSusG4DFsZsBvVAy0gdQfD7Q0R9tKgsynll6Uxa
VP4ap/QSU/fROOqrEP3fxv26yq9xdBVQGbyd14lx1cTTdHAMNh6qgmf+3FXmpS0EGRb2qn8fKO8a
0hm19RkEvVHX3Q4w2KlBOcD1ymzMINXRm6tL3lT/cLkz7bgzFg8OiGebOIoUqggI+9krHlKoDC4i
d2631NbqNvwEfM/MqztqQn2oOsSW+k5RFyZgAnCDb6Bwh3JICDsNXbmig0nFKjpV2GLcdKgTY4Gl
61zZzI+cuinujAhw9UnF8FLQBa7rNegsTMGOg0BTvLFAO9uhtI5yIrDARxskpwM0zuVeNtGFD1j2
aTjt2q7i62qCfkHqCbg0OW21m0QJobHQzY5dUZ0jC/4PmXDD8zWD2nKdAUDxmfLpgPvOv14jccpb
VL2eOhnH34RQSycZrS+w/5brwbXktmqM9KkKintKiOCQ5o8GivZF4kBLkLXxEga70bfaaJegqVlf
8ti0saaBegwmH2BEhl2wRsmtxCwSoWGF8TkH9sJtckDQdRPuiu8Z1Eltv2fQNSZLlkuAz5vbhttn
YEahrmHEKCEmbXOXAE+zsEbhfoM7F0oUEP51FfjG4OlUMF8b33OrKZI3Y5tv46wZF5ODObmVtVtW
huyvyrKAFA3q19Zro+VYyOmkwE3ZYRew3ppeBac8PWjQg1qQ2+AD2T7YADzjg0nTx5LlO17Y8ktv
Z8EmlWO0blBkhHji/DbNzIG2uV3du8x6oWZQ4xgwjbB+gLHUycuGRSZq595MmH3fltLZV6X80UB5
MIF4RQO8PrREAzdxdxEYaK8pnFJMqH/l1rwzDKCTM5hTvPLG/FFmlbhjVa9QL+hR8dJpkF+XSwHp
xx2YhTEGF3Pav/x5Nm9YnyspLkRpJH6bniNNSNN8Fg0MZACfQtNIDq3XC0g7GIN2ooiyFczNIIiC
bauVG43udzsNUr+xlPnMWxD+QyMd74QXgVUnLHUI5h4HFDE22oj7rrUy2AbM2GYzc/VkddgghHJ8
sQDJRD05/dwfsP/M/VSHtQMobiOHxPeKsH1qeTfeYt79QkPdoi3uSjc80khmSXYftB4YlBjY8cg9
F8OPFrs5SxVFzrIaRQmmCQ7dHFaHPh5Q+LrGZh6D13SNmWxvuJ0ODQQtot5Y9Fr1oovH/K61zXwD
JgDzqe16MNNmL9qkwl4ScunwIRem67d1xl7hnuX5SROD4pO3ZrSO0iTwsWvJJ0wrJ7a8WMhBGFwc
atxvyRWOZCGvFgMU0mHGzsqBgVx+baIBn3IpTcJddSnHjDM/aAz3bjLEUZVGeeNi7sBgFgeHJNAR
XGin6NgGxGCF+8b0PsYJOratWQr/mg5/px+WlXFETX5NF7uMweJwETpiuvV46N1RB1SeY5/HhQAo
68FqwSfghE4YUMFt7eHh4lZHbQXYNEuZQ7PvQ2M3DKAE2wyVA41n0DgHQPcvY69N1F4H2tY7ccz/
UMmlFcnHFYuLeRwmsFAFNrGF/A+BpgGMuFC0U3Jw8hwc6BrFZJSQc6xToxpaqEX80GmieMm03XMB
6bjIm5cX0jPs1DHiz79L6/MKCsxKA/qv3MOONocH7KeJZRJLWaFABuUih2c3EyAO+KriQGfXMC9r
bXRVocSme3Gn6daeWzXYXp/gpwAS+W0Di2yKrgfX7u7zOIJdtc6iQwLK6qJJsH0b5wKV5oHZ1bYA
58iPezinpLWHDdxM69A17WhuvRREzQpEzTVxrcgHlc6uBCvL4n+naA1/6v1w0G1DJB7+/L7pN+fT
lNxzoJBko6JpuBLT0c/vnFLBCJ5RW+8LG/NfiXupXAU2H45Kw0SxOgl9CtscyFDRQIZY2Cibtxoa
WsBa2U/BBV02YNj7EE+LjmXSYqNe5Ae3aKIjNWEDDghuiu2cPfB0dO+jKvA2k9kXq0Z27NnkExQd
YCW/o5A5PPVTawILXPdm8DmpPLd5rFU1P0BPe2tHLkM1lIPbUuLOSKEbf+ew8ttaUZMtEgWChA2p
6FMJWMbkKNAlGtk/4ke2iKOO3VNC2FcK5i51f6BO0IChhpu145p6ZyM1wNDKoStRMB8ExfIFvLxg
3WBzf02kCSewi0WX4GZOvVg77OMqax7CtLDOVuGsiEuB2xnMInVBBG7A4hCBILmAXgWzvmPj80cy
VHC68GCKNhEhv3lJssZ+IH6RgIjIqg8g8lt3Ymm3WaRxxM+hLUxgoYroLioHTKYmEb6WBbgkE0Bw
OwATo1cG+r/Z58mL6mPjUDWmsaDhqBxEizJvYkzIuuwJGNQ1/A71wpCF234I8HMdAEixBjghzCwP
tl08ZFAQhxb1RZ7MUOmrO1X5/oL1h+Rn7Ce2m/gN86oNyCkTQAXWPYdl6wOfQvOOteMbNcOyrF9b
cQZemOYZ97l9L+IwxqQVWVE3vg16sJNb/Zqu1UXTJkDRGWsszb5SmbVg2mw80n7kZru0LHyZKIBK
dra0hr7ZUMjUVBwBc31KuQ2PorFjX4dBtDeBtjrvDL6SNlS15ynB6ljLOtRVXN7aifEAoUP8+gOX
LXts196nWhGCeyWtf+adNxSgC6mq30wDHE9id7plkhXQa49HCyq+w3Mwy/GODgy2kHdlam/hq+Te
XNLyWAAg30bTKhvhf1SKWMYhJv/1s4P17roIYBQFe137dWjiv0ovSe9hrAJXEXBffGtUzqvFoSwZ
WmBstyJrz26s7uAk6LzGgQFxpibodvkY95BjfqLLxEnpbZiwxzWFocC77xnuUwsw2SF1LPhhTGCu
RbhR+igeeAYqwbW3Hrzi+yUM2yqC5ySkY0q/DVtjZ3QRGHlZNOERbRiPouu9bRwE8wKeqsajqyJ+
NEvvlSJr9NpzVD2xBJnUgp/dDRwxzBMNllYm/ayo5/0lPZcNLPX6hYVN1hWHZfxDpakSBkgoDVTr
j9TE7XC8KXj5iHIYhyB1aoQrGuDZNewmHes5nGTvo2qAVwmL+FSZM/asMug1UIdThuI0ge574kp8
7DD1CMZgRvVpxLWj0ZdKtcSDSqqV6TVRt4MR1CZKHXcdVkl5W5b8H2fJr97Rznq82aWdHifArheY
wqPGH6hnMA/gsFWbkENKm/CAmj22wFDWxAecGlgpVdEPh/0FMnfwV4R9gb5P38eIEgR87MyFmMQ1
FvxQFcZIl8MyzLqOSdv0ez+pYD8EKA+3LrZzwKp3dsxtbHDAYLCqtGlK60YQTLDHl2uGVYX2PY+D
zxmNnPsV8PE/mxG+RJE5wMRDWk677hSKIo4xnYHYM04pSC/Hzm7gDNNJ/qpChTtPVw3HCauiswjm
O9YX0FsPimllw0tmGw0IvSWcdcZXk4lk5xqA89JgLL7uoZMengc23g1AYqwzJTrwjTz7HBr4yGtH
ih92dqS3KVMAqmGuIJ9yL4JH2DBiDRfx9oDNqOU0TtsG3x6s71AF7fVBweIMxq3yjpq8ri6XgOGq
DVU6AUKbDpMDLQw5GN8dz0lWFtCD/oV/XIrtaGtzsxHcZG6g3OGgNrm9UJUD6GxAYmArPagBAqgP
ZahfViCXuAtHjdbVziFwswSjSQzZum1nhb9nSOZncC0Bf9AwKRY8GDBZfSR10EKczW56D+LmHAyN
dkbjZv2tUoOo4VjkZPNz3JXVc5GDvyM7ER3BrBMvTQkJudB67gs53to9pD6p2YHSCkSw0nw9iGHE
Xx3BW0TgFmdX03SbF4a5BM0tWVJo6TY6o0NrTXdD6nk7nsXaC0f3Rm4e7Jsw3l/aGlDadhIc4a0R
SAOzX6yl48h8bLFX8NixIccOgdeteZuAdGVDIFAnKFiBLx2wo29KsGXuenB6xzHB05jV3XnIh24F
nhoWyl0wbg3TibW643AD8gmHV11b3teKwc4AvkjPkA/O8ZyHUfusCXqJKmAuB/iXa+XJzzBjzwyi
3a9WlmSLPCsx+5rGAKApTBritBowH2RsC5hK/8gVeK8DS+WSeqEXWcBxPk596k1Z7T2EPQpbemiv
D5Ej7voQOxzQiBrgL4sqbofb1jHN5CHrm/Rh0vbAFgOxtVZQE6Dw0uHC5ZwGUBsdzBl6WdgDuqVo
zOBC6BpD7GPfEmq6ADCgmB/Wj5lhQYcIBNOgms2tU5RwotUEU8to/yrlixHJ4OwWtrfKoRB0g0JU
sMfCAT7ZjSHvgbdsFlZZqrek6G7g/2L9NMCT6Zo8+j4ApO8zK7T2Rmx/l6yVZ+dbiSnumc69cMgW
gPznO0d39fE47OK2hK6mDquBdwvesRHKMvDwGhyzX1QV1qHXSTBNeK2mgzObCyXbsAC/OaxAE4f3
8vtZjLYBkFMADBLAaunsmvd7b2w1lm9Fvdo4tbK2bcZOV28fOiMfH7L1gZqh2DWO3IY5bNPipgGG
c2zAGUtF/lvcB8pZKYHX9mC3OntHF1TTozdg1Q26dni007lUyxgKNLvGdo7wEvluBEnzMsr5UbS8
PJd4vw8pJm7LizAQviV8wO1+bg3sw+ZGtIQlbLIbAENYANQSevgalNGb1YEw+zTW5tfZCdr2DKFs
uDp5XQ4hG+zei3Bqt3PlCh+WBkDPdwJYLTjRCKhPovtSqr22kXkQjaEcuoQbwwQt1EbkdWIDiq9R
5V6NXWghQSQQroy2Nlzolk2QW4e8Xeba66jSd7RO38A+hdRxbatGwFgLo98peLlDD3xgTx7A4KSB
JBXEjvtYhPsBmLJrezBBIvna7kbFlt6ya74nIYWicGuGxuSJhFTDAMIZbj3sqIlkVX+1j9iA3VGT
CTGkNdc1JSiHJSg+tCEMeMz03pDm1z6Z6leY9mWrJgubXUpVJ7UeMthXYE6c713G5+Wos7BITvwR
rJ+mge6+bIwK5W4jveuy5CsqYRBybbC44ARsHVvhG3nUHwgvT70U4kOB/LNOvvZmOnnSY4XG4FM4
BE27CPB5LGhimigFMdo0wm6YnqfO2G850MSUwpIDeW7vLgJnEI7N/LLIvUMWohjXlBBAiWsIQUDZ
Vh5mfaCQDlVRV347efMqA9yg8a89lEhDshCP3CQvLcwMRcUbrLlgOPsigfw5Mo/5DtCgSzvHlJGw
CWB4Hq04SUCDDcWDbWMzXGMU+lglew0CWlIW1FPqZZXUd3Dbycf7y1Qp5a6255qLY4Uy+QrcRfMR
AK7W56z3vndRtrDxNPspgM/ilTW+th1sM0clk3tsu48b0FY6GEWXX+GVLFEoh+cBAGSwiJtubD7F
3+p4GpbYrdCa5XEFz5+/E1R1EydD8m221G8JZvowzjbuKp5XQOSiLB6jtD/Rt5IL+Aj8S7vRQ54E
35vyoEx8UDqfvvUGU90ycvGkKQN3ViYoZW58M7DhgOoz5Of1hg/tBOkmkZWg55MH1K9w1vCsVCrv
9qJE1+VdcRyDHEsY7KV+g+y3zzWaD8TkFqjArjx3jA0bMMm7nVeFxXYKcxvsednYsNxrDUvuK7f4
+GQ3s2FdKG4erg97evanWABBnrp8pnYRir8f+6DSmgs8yrMVXalwsho3YGvy6f7jzj2md3AsXV13
jj610Y3I/pVHISV/bsMUE7oy4DuXAD/t5pp9xURUnS6aFLlum4T7r22D1lu5ilokdck3gTj3Bb45
vesl31pMVIF1s3/IaYREzjh759Bu042VaiKlbVoneATMC+lWO9lLcZcDx7Msprq9AwcaT1E7hcQK
tG73gPAwLEmn9MQyMBNKcEMeIQLkQHl8at/a0rxvYj2FNuT7nKRQ4aGz+uRbN+E/i6LBeRrn7HkM
LIhzjVm3IYh81MKFQsHZZ0MzQwqpl+aG15AA9Crx3pP/X2OvV6YXuo6Nfv8z6HXxFrq3l4mnQtEQ
4D8FtR4NmwC0Am6WljkWR1DHPiEpLpCLEZWdBVDY45JQGR6wL4fJardKMfk4GyiZ1V11P8tJPiob
ajGF6403ne5MZkj+9O3MtxRCyxs36bEaV5Ts9aG1s4IK+n96rDHk3jFrcQfXUZsU7kMWjD6NpJfS
Fs0D+Lnv3sO28+jp5XwosZKnMzezv1a9le2dvsKqX/KGrdKaeYuAqgC2SKcjzPXWqudyD9ySXOT/
w9h5LMeNNO36ihABb7btHZtGFEnNBiGNvoH3Hld/HmRr1JyJORH/BoHKqgIpsRtVlfkaq4H7t+y8
MsewIe3mxYNiN9HbwG/Vu6iDkJKzj2lib27/eyz2z8002HCAAl6GhuPYp9DnJyT6HH/JizZYD64T
bYvSLXsSmYxMvQfTRlahDMY9dhfJE+YnzQbr0PyNKl2xKF1Uf6L2vBsAoUAk6aKNAwj1Z+GNaC6G
evIeV0qwsfCrfRqdPtwvRYvzoBnRWZ7p9vh6N4rnXHI/gWNtk3Ua3U4/ahWZHCrt8xfICBUSHXxh
NGwyQ70YnjNv9tdWq50dpDquZoWTm66XJRp05L7ExU0umonB6sIGU8Ky+uol9rHug/xZWOiDikgh
DKtnYZoPmnnrQ0C72kUtnA6UKoNtalvZeQ5M/dm2jXwlRbrac3/CX/JfjCYoT44zUE122/K7ouHn
QPlPbSDooKrzbBStdvtKoSjBPnRpygdfmtOk0lyW33tTvlIoILobNWyrXRFjmr0ALcUZsYrsZ99A
NvPuk8jaBANnCi83d8Zl6BLSYBZB+vV+TVxCMpGUYflYa9HXToHgZ9v1EK71poj3nMn+0Y54S6yU
nuqZEu/zZiL/lk+/bn5HPt8oherFbJmRATDnB1KwONHoIMEUNbjKryu/jYTIA18D2UP6GiOW5v3f
iJYfCS838Kj7oUI2V+gDk8l0NhhY2ts2QJh+HjRs5/R03pCSsYbbZHOBnjZxvZ2Dfrj9RHnoEqrh
pN9G/Q7JxPt/UBhVWwmFy5+pUlTQrtW45rhlvLNEYHlIdvAgTUSqvpLFs598nB4h8KY7CWM3EZ03
KZSZx9bWlt82eZkBxr1MvFsPgIHcxYIzeZFLirDruoOds7vHgNw/RWHuAPtlVh7GxaM2kgbhawD4
OdSV9UghYZ9VY/jFwx73Ef3UJU0GxUJyPl2RPsOw5gM/l80hW/irQmLtnPFX7E5zNeKa5NQoQpEN
Wx1DwfxnJkFLiaP+1sZPkoaqx8y6hbMxrb/B95awjCaZ50oKQIXOHGnaz2bhOXclFsZq3ZyVQMm+
Q5/xSJVNIxJrDX87TuEPpeeFJ6+IsoMZ2fNj5aj9xkQd9q1ZIFS9YtlXXU3+go9lXidE+UiI+c5e
mn3mY1wQKIp61Af3izlR3ZMOucy+mW7SRH11C29+9upkjYJ9wkETvWjYqJV3up0gtcHb95bl3o6M
yE4Gm1smhPPMToCzWuJ4BxtL3pU05WKn86/YHbIe5vWvmEB2yXmjcZ904aFWTQt8IkX/yrPiF7n4
arxBHFB9vLUURLOa0HyWFtZ3yUs7kKIdB1Q77zEjRz+m4muQUhXdRXGLNe9ygb7+666HdB9E1kNk
gtxBJINOHdLc3vUwwrmPTb2I7r6kEJAvj7LMeFynQ7rsZBc5szxPx0sMRahc1NCmxhgwp2/K77FZ
BUfRMGuKknFZmKtbJwKZJ8Ekmexdb1XawXOi+GCWbFq0Wa2/uH1RfxnxbTdKNHVSjktfjIgjmE+y
biudleOjbKIqW+mUSQCQo7XVGNFRRiDaaKCFvOxefj8yc/03fQTPbi8/QFl+KH+eS1HlcIL1SF05
iAVsqrCtnXVFivzsNEHXXgwlTM9ujv8r1VSicpGgTDKKEvKd4+dJcgBJoh5T9OIzWJBptKujrN1G
Jkaqs0ntMbH8/5WZ9W6ZKkhSa7Q3ShkH1zZQUSLrHTJcrtK/uFkI0LAln2EP5bpbKB/m5LzrbV68
VxX0QJmUmweb5OhkwMpqcEZ7ikdqEXJRO753hYpiJxHpMzlVbrMUBRyXpMGnoRpSsn5Ra9f7I8I0
8LahM0BRW8b6gQVIWsvwDALM/KXoEcRcEKBjOn5q/e4TOOikmz/ZBrGr7/j6NEmvv8JlnpEZn+KH
EbvD06wUSKWZyvBsFVG31rI6/yPT9EuhBtpfKigFiJnWDxU22AreMUC5KE13cxUX2FH03TnoBmMX
dwApx9oN156pD98bqzz4jj1/xZHm3endbl3U7L3IPVtfzCKOT6j2Ir23NOXSJs+up+gv0riPD0rF
/KIv4yON7IT0zob3pdHV7AE09XZuEv/RXJT1rALAhJaGmK8uTRHPq6jfDBhiP0rITwGZNXEWUstY
PEf/o7daem/+dsvTm7mnkl8031PStrs6ARSa1dOHl836T7x2TiXZ7G8FwJaVC4RmZVD2PNROj/Zg
Xn9NMt94CpQqea0D/EGXcIP9+Vnx+2Ft15Hx7oa2vyHXZ7EcwHWm1lSxVQGC/A6xgKyCVg+8aXP3
IMZ2VvpRlIPzXiu5duLLBIpz8burBszls9ZtHnlbms9goN9tq/zAg/3dM5P5o7AhJOA38tL5wCqg
Zf+ssO368EYnwycWlnVfhM0qzYx2N/fXTA/tF3m7UuxFY8Ws9YM0MycIMSyYzdVghNaXorCtL4zP
hx017eoh0dnDnpo+zTZJ08QrPQWDK/9ItYStoAAE28t/QUlCdFV1uXq1rEF9i+arhKli+ugPMQkK
z85hAR2mnTdfOFE/VXoP5xNhuvzJNKtp5XAMOqQwbyDNuBDflzELJ2KNoYp1E1CPlNiGjKUO+zsk
nf8M99yFvwDtgT6Wx1thprZrPhHgLFDUin7MsQKZKVCKl9KjVJeZlLEkwxysFD8PfqQK3170x/UT
qcz6RSYGOvVGJ8+jY1O79csLGX2qUUtdCiCNcYCeD8pWqlBmNXirln3VwbZm69kKd5bwbMySZJrf
P9zycSXNwpyGBznNznZnbsp5nmB9ZgX+gFzkjsNyso6MyNjeYxUQ6U+9llOQ+Flm3DtksMx1ll7p
kAsFhl/j7r33J6t2eDR6kihRMXy4esc3yI8xwQtMYFRxHUdfGr8aLklprs1a61ZKZtY3QHo2m+YK
sUWqEws+3ald9PqWXnl3SfPeK4P/D3OR3wRfdq+ihrzcuxTEmisnrhDlkvUATHon5VUZ17muchzw
TJYWrkkJLnPNc5wvLkplnqHWPLvj+maF7KqoiiTYfNWzZVzzgrJP2ik4QjWZ8zfbRYgvY0eJzy2o
/Cuj5Y/HsXBqaDtFT5ZmjJM3QTI12dxi3g5mUZpeV/DpLVv3rKEve0M8NXqG8W/aTgddq9Hdbstv
pZ7jDYO/0cp2tfJFispIzBsrsDpQBZdUHnr49s4b2OpKL1+bY9RQShGpT8fQu02ObcxatD4l5i8i
n3Jxl7vINuND4xjP01T5pG489JRL+7HzM48DG2Sfe7zq9arfSdBXx2KX+Foyv4168djllY8UMwYF
RsD7sfS1i85R4Itb4wmMbRuqC6ZJSSFQLDgtfvQgbBFYndneWcBSwgi5M0jKpjot38+L5VT5wXT7
aPWvBLHkkCVWuO4H1a14f88t38eOrQWkkOTlBmx3/ziEzq+Et892/LHmr3H7vjlskaydHXcOOQHE
/a0SL6q6VL9OSdk9t7VaPjdD+ybhkoT2Bi7EIe4m5PLU1si+NG7QP3lFurNFZzgO0a4uJsdeaq2s
d7wV97UdtRut45SISKxjOcePDIGgr3URs8fhfRxl3ohLcmag5U2zzXgVjjDMHzTKHijboueXFFX0
UKrFutRG6L5qmQWPnu4o19KfvrrAeY73EEKIwaPvOP2GL+qwkWHSKx3GMLPx1oavJpAdkCbLYBky
oGokP0bGgtwIyJRy4dBgrTo7taAb0rxNa5Z2sfR8Cv7+JeWhOR+9DoEdOyndc2krznlOW+f8LLf3
oDT/K/avIaZl63wpUfe6d7i/H32P/et57NDHA6f6S9Q7/gplYfOX1PEt45SqZoYigreVnNItdks3
yfgwMsxb1y0o7B6ZQ71+Gy5Cybc594zV/eeQ6p52CHirq6YfNXYxQ7CHcGC/8IqElVPW3Z+g1cgs
sa+0kSBRqxnPNB/t0rbIjYeo0TKwk+wL66oM3qGGHRRttoD9lelrpscbgTzNWeo/mLyCVtKsJ8M7
xBm5aGmOVZtsq97jMLPgo/I+m0j0xPYlqUPnFOBnvA0QRzvLxVURFA+cLEFcn47BDpARkeDt9jYo
TUn7y60zTtUZMYNf02/dbqft9LEINiy+JpSovw9OTtslG4hC806OSdLR6c1LA/f6IqEwCUygv/b6
Pqkd2ADJg2YzfI6AolxkVQxikhiopmVrxVxqWPd2J/UqaZdpQUEMs5srh5eNJIjDupv2Er/ni2Us
6pPZWh79r+dLTcytY3LglOv3ZGY1Tg9VvQuhe5PgSCztOCveX2NdTU+3WOMgpRcqKer4YBDkMlnz
NVwsd+O6RAohlatljck6ybx2Oyw6CrcgLzckFZaLnrXrkBT0WVq3ibeBOqalveZ+l1YQAQoxsj5Y
tznpkYcGa91VHbjWNrOdKNxGvT3a1sZUUST+J7BAwAQ5K/hpUGvko6jRfRqS60pxKCztL2DO0x5b
Mn9f89J+Q4XkFHRO+ENFqGUd6tVwVf0xuBpTP669pIp+UBc/QP/P34usiMnZeE+25ofsgRCKwsbF
ezKUiArL4L1KaOoPbeElrxJxkuwKQGB6lC7A4N2qHzL1LJ2Wyqk6S3AxlN7GsusdRgfzVnq1Bruc
Ch3EtfRWvKAuWF2Hq9uDjSOQidJ3nudxVLajnTUXWC6YGAXmU9mX4xnRFvSNwNFeRnfxMZZ2X/G4
eilcshzuEyUBtoIrrrqXtqtyqrUKozSQAyZ3Z6D0s6pJ7R8nt7PecrTJVwofcoAsNOO+O+SBOr4o
/GG+8sdiB0u4juLp0RmLD5KF1lviNd6pi0GjSWcYZum+rFprK82o68pNEKnJ0Q2RkkvimOOimuwS
3GO2gklp0Qa5oqcNvgW8SrBQ+vxweqvbbrHgqLqzGTX4RcKX/8SCX5qcEtcAKevzPW6HIlO39FZZ
mGxnkNfss/+em/VWeTTU8dyDDKd6E3XTr9veTSYKhWN7AEZ2lFYLU7k43sawSz3f0tjG3I27wA6a
Z99N4n1b9hzgm4Bk5r0NOsK4+p6xVpbKuZTP5ZIZaXzCaH1/L6tLvEstf132gb+ZSTg8tmCazYGz
1zrCtfQUmHgdJJ3uP8vF1X1jWzSluYl+x8KUFHzf1OpBhkhHW4WnuJ+p0i/D4riwD13W/g/Nqm3Q
meqLXJSAkzVGvRkgCnfO1pPi70fKdlfp9SvLOzpa0q/uM9oUcBn6B2gZV4n2MkyQcIei28aBHp+j
WPsqe7I75foT21qCvJcuThY3h3+NszrL3YL3qFZq4ZG+0d2x2tRKqq/vqsoA8OjpdOfjBrQuMDs9
VqbnPjqLo0UdhZzzZ3NYW0tTYtLruuFfUASL4z1O4g7+T+ytZQCLLeUNdbyiZKZxTs3La6406Wmo
1ZYjeJu82Amyy2PZzT/UKdzkxej/z8umr56WW49DPxlrObjJxlAHWraJzR6VABVo6b3jGFKefZoq
76IBOCFB5VkHsx3MK65r3mZy8/5rSsF5NaLb9qeGThrAXTRP0E/cU2VvfnSKjod3l42vShdhO11D
LDRjq8GsMJzRUGTbFaNcKEhbq+R/Ez2sWyoBPQsk/5FtW4PgGakQgDIfjrpfqvnJVY1u7WpsvTq0
mPMTFlastQMVdHX8kEbICnUZmshZVRmpHNQr9RaQOe6zedm3HC5yv1tnbQwgaQmOFQzLjXq/rYfC
OctFgvAsDn4VKQcJ3Z4mt7eJt9uAhJgezQ82QpP16tPDrAx70m4M642+ZGERcOvXASvZVlKxEpO7
KMM2VB/HdSu521vKtk7/1GMdrWirG7bO2Ezf3C5AITfM/2R9CNZl6qZPoP+S83+MGJ00WOvJmD4t
pMuzr8/2Wq/a/DoiuPBU16nComYEoKdoykUd0RjSEuNFj2LzFpL43PsrXfPIN/+Ok3QfVzAkuoOM
qIrkqieLXdoiTD8mD5Y6JDeBeonIxU1ne1Uptbaz+Sx6GwRkjT2lm3I15/nobdps/ON26IkRCYcV
U7LDMrmTAogS/Efb7id/e9uQdBzhNknrf51YDm5LC7b0Zba5rTKZh7Lx2P0MVcy4ewQPVprK/hKo
0ZGvrnFif1QbGzmn8047qktMU+ZAW92zAjqDeXMZp/thf5Yhywx5SmRklXHLI/x+8v3Y/88n3X6E
ocAi1fnRRZnha8+qr4PMQWkvTK/GgPMh8kXNbdWH43RSq956C/FX2at9p++9Po3eeyc5dpOLOpRe
PRu+rV+jJPu4JSf7Qb/GRvyplbMOTlT1DoYX9HB8K7TIYzNstipmn6tat+EHJKVRXab88YZ7GB1r
7Ucz20rxQUt5X9za2E9hQNX97r9hIixL/zVeEBMQnoonX7+6hjnjHiBXOR/LcdkMc2+PlPerhLqu
nreUR3L+S5BejQCdolkBAVd+kXtMmgK5kBi+EWhh/cZoWK1trCQmv8B9rtN0aK2JU+CMw9WpxUFu
n6TRsJMzIsj4P7LZBQDPP+wlKL3nbErBKN+QGYXOMbsGeiB8hIq05wEi4MLpAzSmzZp+BVX8PCwt
CU3Kz8D1lRdp8JIHmzQX5Y3+kIaJuQnrLNkriy5LrfUXd45J36Ob+WmBQGTReojxPJZ14L5wBB46
cvbAW+xfHW3zEiOpOrDuvBRmaj+PrvkUOn30QQt3PH8ildJ60YddWCzAeeNeFiXc9wyruij6qJRG
u0StTp1smdNHLTSGKFAP0ktJn5WTJ/vl662O1jqDmTw4zQeWssoe52Xt1TL6b0DZsj/5mvwxABR5
naG4HjAym3Hc6L7nyw5M89NiNbacvmVD1lGFSRzNfAEE5rx2E4n+Zddm+bC2k8j9JnPQZzNOgzM3
t12bXoXh3mg997ZrI7OG/Gepl0devwHbvw6uFeq/fKhBGHQD+4IxIIXZLliFLMqTK/rdb/3S8lPE
H/UkRZtKyZe9UbWPzCJ8ls4UadhVUdT1RZoJ6fD1gM3qQR5kOMqw2IfBRMsL7HdTUCHyOtTZbq+C
0cH76vfLFfKaulNcqkn3t6hRhfUl4q8PIst8usedwqXG2lgPEpK3dNMbzoY1vngI5+p7FufGHtxB
8cA2KEk48+K1Mermu4zwlw5fPOBHDoobdlXOOuzT7z6Hg/2tQwbKpU849gax845ULOqhtyfI5CAs
vodO2pASzoAzBxlkf92c8mPlA1YH77oc2nwzfx6gSWJXu5wTRzN9rkHusJ2npO56FKW9yj2jco7v
fLN4xN5uAQyUW2UcmdEFBTp3XDqxkL2PmXSsmJ2Itcvt03PtqvMjPjHe3suy7FA0af3qOdN35O6y
P0Nj/qinFndjUPcLcODTAJGpqcrxw0/T/GXwsmSbOyaGGstF7iY4nbz1tCh8gFEYT1l/gVwV4D7w
k/oBmeh8/NBypdq6PnhRU+PzUzhlslG0VP/uwQwoSy3+iTM7CE+v1J5JDiRHu1CRYs+VkkyC8pfu
df5T5IMs9JzgLUDJ9AuQ4/RitYi+q7GOCjGn1gQ7zAbJTN5fgzWeKAReJYbsFE6zvy9ON1yirsKO
9HdIhrWe0my8AlFv6TCQ6YFMsbfNrsJkKk/+TKPvPU4TP7Vq+ZaNfvxF0ahRBNhqHDXKH0+4TqAa
5oKzruz+AZet8guM+6O3vDRyDF6OOgoCG2mSdq9RdvT1szSr/nsc99NbjsbBg88tHDQmQTLA8QSz
nL2MQgru3TZ67SlMbDYQzvzux2VP0UbpUMrhjopDf7tD+OF9UF1jJ3FL1PHvQzxch8qVUkz9OQuH
5NxFeB8GWXmoRLAa9TZrBUP8H+2ctMIm6oEed4MJzb/3tJVgOkMjnM+WtaDhF3jovSnwUBksvVUW
GOxzoq/Cb48xRojZrnGkhVSeDFN/9Aty79Ipl/DvEdIyUWM72ob6a0SYtt0hGWPgR8H8w02q4ezY
VvOihL15VSNr36lp+yIhoAD1rirtdnOPLZPKzt70zbu+2A30ZveNFE76BLHffs2aHKt6bAdSJUdA
FEOctdKaxrsJc26rhyMMyVBz9nExNju+mQVKMm2401T07m4WfgF0DbxGluiSmQCBzCAxhJa7GJ6B
jRXIvo5xcxsRLH1D/mfe4+g7bKVZLK/kKrPaozTtCrwDKm7T9TbYnVYh2fBXWA/Ry9QpJ83vg/ea
E8iF15e18vz5oFX9n76RKHh6wH/sJk/dKIXn74Xw2CsRqlrSXOiQ0hxnzVjNuooT3Lms0pf7hkvu
EDTH9WSw5p1s4EzxKrz3RKQOqI1TzEnrMN91Ra6dq2wzz8Hw3fb9cctbpT0VMQokXhr9JZs100AC
WY0C9xmz2uiMGVi8zXs26jWOIy5ZBzVW3zor064KJq/UzDzj3aYkvx/cnLqdgGbKBMG5afAv0mSS
3ZfuLvIbqALLiUwJFeMao34krfshzV/cjguLLdMtthTWYm2ENUIF0UdO+WgHFmu5gDuGZGNi3nAj
B9iekq91OwiPXfW9RC9uX2KP9KCotT/jCsQt+fJ23dd9uu0SQ3mQmF4YuMaU1P0OaAy8/2ouo+9j
FCfZ2lk3nLHMDHauE/TQ1ToMkbySTKfcqqSwgGFz6Zee/4oNHRWH1Jxe/jW2lKdI0M8uZVW7QPPx
C8dogrLIpJJdz+LkYus4F8b6CYtiGJBWheNa71iXWE/ypzIfVlU+TFdppRJSCn1rW2WwkVjrTUsW
qWcp7MjbFk1QnUdJ1N7bEkyCmX+T3N4GRbWx5u3SAoNnTqBB+VmBLPz1DAlWya7KpvGx7BxlVRZN
9qmCqutJdaEkc5JjuZzDSaQNiLE73koWe0w/c7wiL/fFW8L3Zhd0+SZAq2p977it9yHCS3+Dmz0z
j7ZdpY7/BpRHCxD9frmBzm8oc8GfJ3XJB2KZCNbXzKmb9WG8TTlgO8XKGawJqb4k2n7esMqutU/A
QdapG22leb84aJAoTu+fVRQHnFWW5NZJLeOXOUzqBwyJOOuq43LCHZ88rf2pTY57vPvItAq+H6mD
1q4MA6M/PSWN6WCL8mvmPNj90QTm5e21wk2+BXZBwnCOim0SsI1x/PA9z1xtD4TA3vuDY74pfnoS
5GLGBmwN6AEjHntMrtOIsZYIkqhJcmTjO2+VME72bty3586Y1XU7OeNH2LDRhZQ3nAdF7z8wa7CU
4hVPjn2pR8OTN8J/Xai1iUJmNR/ADQsfd/a0p6HIi5fFl4ulOp15HyL6+qZ47Q8Eydo9qgf1XswF
LqbdDX/YS1CvmnovxgLfJJiNWO9UPvxabbDaBxjRCkw5sA5IIzVsfgH4hGNbf7VbdXcDPSAGvx/U
yLg1q7w4O10df4F/c6shZJx60NwyT1IxiO3Kf3au9/LC2Jj9iS1GDG6aVXgN8wA/18KttzK+McwR
T3qxsoqoAGFmYZ9mEr73Aqnc3c+DUkiVZrWkeEI0TQUjdv+ROh+5DeAiFVQzlQ/pWPBh/gIUkxBp
fu3RCsLNfZJAzORBPc4KG12AronLmagKhyZ5w1o7eIHycVu7w3naxeAFH2XZriuj2ztB4K1va/qy
2Mf/nxGyE6jGIr2wabjc4MY5/tylNz11k56+TEn2LGGbCtK+xaRuNxRoXizs9Y0IeEyL0DZUF6PD
GqePAZVIZF6ETZQGrwuJZSzeuaupD0kwvgULWdP1o2ibV5l+VIFufnT9w9xB9ayVsDuUaBHvpFlY
/aVK8uhVnzAz8zILFvMyuwMNDOdFra8du6iX5all+C2v2wxLdF7Ru1Kpy0MbOOwvYfvtxa+xc3oV
cVPkqaRpjkX5rLd49JQO3G1gRi8uJh5XcXNsrfY8CJkEvVADSxc8TGzPHY9FzCHR0ll6U31Kt9XS
RJ9jOutdXK+kV6vU+KXkcCadcqljZHU4uT9Kiw8CeFqEs/TZ0C5dm07n1PGNq1uVpNzCCvZVEf8l
IUufQSPY0mFl33A/DY8Tvj74OyivQRAV1Vd43NXa35ddOf0B+LraD53Z7Y3E6P7w9wGr6B/Usqr9
rCJ3J1ESWkH/vxlha7t0vGZXtJHzDJsXMVi/Dp7itCgPVlQAK1T57+84a1xQdmILPybBrmlU+IJL
R283w0XuABzAOZD27bay61Pq6PHR1ocApfll9n0OqhZGtjgUDGHsPKud8VMQNU7i5yvXDRAlc+v8
zHs22AoGx3J3hjsU3wFPa9vYMopTA4D01FvobKMbjpzvAiBHAnbVRlX9Y2z1EaJS6j9O5mgefaw/
9rBmjC8ytuyufoeHpK9auBkkmXvRMhuLzmxYY90xXix0Ky7GcrFntJ13jeu3K6B9QHNaK2yuqYf7
mxayvemtfuzRsICYpnp41ilzql/Ys9tILiggAZzmzAYfoy7pMMqpOVvLxa+NU0R+ch/5ZL/Wrl/H
50KZNRe7M24tP2zRwqyT+tD0KLTio3omR424jdxaXtqxeM11e6QU+il7b2hOd540fXVL4yeLT2Ko
lWT05fZ3990jkZo8x0hpp3AWs2BGgswzwwNwiI/MsCqMTP6+cMptxpW0J4+ybdpTsbH6z0Mwd65v
M6p2ytZuzN7y07T7s+BgZbuMOkLnpOi3xQCCEYEDCG5UGJKaSXEUkE0nmeXUy/KDDJSgv8CHbxCd
ZbSquvnRWDLV0iuXYejyQ418zEo69NA61gC9T5Oq9tdhubiBEZNRL71tioDH9d4hd35YnJKG06p0
hqGCpeEyrFUV+2wpaDAsLYnLeGl2GmvUHCBCJU3pcKuQr2UIza8G8fYIx/8NfwmU9po6fJSLxHML
cnSJfxBYuX92qGpxsJISm+OlQwbLnRGX2dXKrzmebeatU+LOlB/ge2JOmBqHf+Vx5QiRdupHSkXi
IC253M8cXTB9YIPn7seSDMKr6UXZ+pZJwR/22W2cZBPMVnRVkjK4JK5fbkmJzR98zU9u40c/tY4j
E2DR4pUiKsaGcRNjCjDpz5036isZgggoWRht/i5PIxFbr9vZL/ZF4Ggb1JeUr9oc4zzedPHPKrTW
UKOp0LTAqPC7Nb6bGSD4yjaUL2hOYDtQ1BMJEdU4KqPH0lga2WOqFvMCXzwGIfu9ONfcs1BC2kmg
gtHnZufWwFCWs5oMhsb3uTnX2riqUqs/IY2lrQMLnhi2cWthqwA85HxjdeGr7QfRPgAGc+L1EJ30
gOriNGaUg7rubNkY1BrLRe5crc/O6cwhP0+Ga9X1v+LSWXdGuqtVahfSvPfK/EBDN6ChFr27996f
8vsH1hw3O/blX2wbi5nGabsjHhjBt7pGxSIZ3jOW8bPfNfZawhbvCvYQXv0AI9h6BW6ytxYJGG/E
kQYgOKiuZbabRq9Kq4YvTYXWhengn+osw6wCsQR3Ch8lHyLJjXtm5P8QkyG5PitHp7RRNCaVcsuT
DN1zOMcalTRoJFbDB7oYT1R02HPbMXtG9gDp7l/JZL1w10naaQ/3eJ4isrdUJ2UHH1jKjuJddZqT
uKs2blI7hyJ0H/okBWQOHxVeVL3wovIOPUUrLcfdbaRu2WjYjUhgoJY5PVV2+0wypz0LtUsueZ4n
Wx3v3s2d80UNObuYmHbIpBvRq2CquUyV2H2qhrnDJk54B3A++zVNeu/jlp/aquWhRHLmLJy60g+R
po2T8kGa9e+mEI8SL/nVK81PvQtnWNx07nNlsJrZxYOwlO6DE63strM68a9bvIFdtsRKH269xQDY
2nxqhHt8mzAGd2NKdCQeOL4npna+X+Ym1D83+S1ACPwekxWkjLB//3OWDnXuo03eVA6EQJUaxXOo
j/7JhMG8QQdk+iMOhge1Q2i6iet6L0fVf51c5fAbLkgm6ZWL3WTptm09VNd+d/RyVL63ZaBMbmsD
iRjQtghVIjpQLz5r2Nb5Bw4Rz9KSuJiuSfM+ojfa52kE87C6d8g4Zdb9Q2+Nz58M22RINWHYGqbO
kWzQq6DV7QW3znLHF6NJWhJxNMnYYj/rVK/SkgvSjJRGZoyyZVZbtOHD8oz7CHkGuiC/niEjlmfc
f8r9GfefsjwDcopznkrzf2quBa9e6n61AUE84AoXvkYVBPupn6uddEZgZc/YhOCLtPRKTAGpWVDb
eJGQxyl3PafRfOyXETXqd2TMgOVKbxUWzVO1mB7+ng43ZN9Y0AMXlnZabX0rD/9CJoK6Exbmb2qs
mRSpW/VaKFPJscubABmV8yNfRiqxXqa9x/P8zSNleDKRAql+NAEkw5Rqt+G8u4VJesv1pz8qgyr+
PCW4rKN52s4xamLzgFQPcUfxiadNeVaRBeEjjWaAZvj5TjBhaQzv09A0nHMFY0Ye7B9t6XftwVsL
tszMg5fQdOINaJbRWvlVNp6mMng2/YIvTh/1vOJK/4l/g/p1cFJOyrVtrNOmjn7YnsV7v7ffFaxU
9+nQFYcstsI3TrIPMqAF3L/mJIz9GJY7GPcER6eFoeLyZ3roQgzKEMdytqnr1W9uPL8PU+v87Az7
GJtF881RumnjL0M1O5vPU+d/Gipaof8cypIZnTpyHwUfyotbtOVW9UvtY4AEkWht/NN1jADWcZe/
Ij437F1/jo6wjMxnEDooIS1DysRdpaEzfs9nK2X7M4RXNoIhuaKPxszzNXUcwHpWX/yhNKF3Rqx7
fMlUt3wIK+XRYuV/kZCCHcOmdOxo9/eEfAsET32UXpCLSMsUwM+LXs05wY2WsqL6ahyk2zTsnPPH
99tUxdNCkFXY1Ehn0KKp0lCj3qGyHx26Wc9AFWjxY1P3vBOStFcvbYOC9hLD/KE3b92qhw9k5eXY
GDeRwruQj3Bo9Oa+R1T015goU1V2exUfqftE+TFKjzSHgtFOiDDdxVVV6MJkmI72lCBbPmicy5fs
UtKa5abK7WGr+AvqMFfZr7rAy/0qyB/9EgPB2Pt/lJ3XkuNIsqZf5dhcL2yhxdqevaBMMsmUpbpu
YCW6obXG0+8HR3Yxp86cWdsbFMLDgWJmkkSE+y+K9gnFp5CPi9fh+MRwgs30hEiOfkTVFfC1DH9N
JHhdK3BpcPJc0pZ4oEbo0mYwT2LXhZCo8ga65I51ljuteX0DurHJXcD1feelh2py/bOmzv65QxUK
FvwyRjf9OqR1w+rkVywyqrdEyZa8d9MVnUNlL1O3Q+EbqrX1miRfPkApnJyIlX2ZOCrO17rlnu1A
75NLCJPM501+5Mse63lKGBQieNBvJz0GoKsYzlXOIs32UWGaX2/x1BzgnYd8Y1xbXIo3WZqNRzvJ
jXkXL0FNm9ZLZPRuYlDccGN5/nCUGbnj0LETsgv62BTPYoRRtlkxdvi/h+N1jaS5MaxjIB65012n
ZS6VbJmTQw+EkTm57hZ1565kv+jtWzdF8FSxaLJiFf/SKlWAMNDBKGAkAZxDPtgPlAiW8jJW1P61
rEd7sZdRX1QUhu6L0fnWhAh/bNloTOBGm/YYDzup5Ej9Br9Q92jgyrSRok8pfmoogjxObdfeS0q7
1H6srnWPWR6q7+Rc5S5Lblumb7mQ2O/5Wbzr2CYNDmB2cpYXo1uD9kAn5xQ3vvoiocGCccZTx4Rd
yMsd0Eh5MbGkSuwSK84lFDgASlwgrZvbVbRhfzTmz7ydaeDoqf9cN+EXr53UPyhu+DtrsFExm7ri
SxZ/LPpA+6NvNL5TG8hJmE5qf1DkQGwxrT7kYzlftMhot3K1bxT0SeDKPeRp9zi6qDEMmxUtR62W
N2bguGe20MpGW7gt0CjfhuKzeBvK7C1ZTBmdCA/EtJ4hY5azcczSVqU13YH4hjv2TTGbPU9C/08l
nhA3n/MvZRAgGjKkdN+S3jqNqKRsixmgxMxe5dyPVn2NEnjGQW85H+y0aDaJ7sU/kQzYOGZh/hXH
2pMzKNUfueZp2wqbKwhVjnp0PLTxHauBj+8E3Zknn3IKUrP9/SwBr3fu60A5/fs8lkvFYUBmCrdu
rX5GBRl23/dRQJ2tny6DsCzHK+t9gxV/0FgG4lUoFYP5Oq9Nr/XYtO6lw/L4HZ7J+sV+0hL/Ui5X
3Da0Kx5qmUh54hy81Fv+Wn4ZfoS3eAj1wPorDTFUpcP9zUKbeNtbXfXSFpF9UEOruYcsm1/ySskO
GrWt19l3rY1qUmFaLnfAPu/pOOUH1Yb08RNX9RcbP4pi9qyTnfsThD6GKQKXm5RGwAOruxpZ7QVf
vHTJbgdt6F6D1gF8v8TL1PQPmWe6WycA5WEB5VsX5behLPdlWCVhdBXZgdvw3SxN6Kus/mW2L9S/
3riwjaPQ73Yyz9/nrumdnRQay52cpst4mEY0KOTUz2L3LStAN+eclGyWYmN+HjAjySFtExus0D8D
2rAPxTC8OsOMeMNyMMeERb6cqqb7FrxNS2xQjD/0stUx8vj7staOYOmbAWaLNauSMzog+JZ6c3s/
Jq39WCkpFPDRyn5EDpsEtTIfPEf/DgxXe3RNBQlIF9KZDTnRBsxKcBjYugWJ7R7qsdQfJSYHaw4e
XJs9uVWVfG7qUdEfbPtZstpfqSgRQxw256+3q2WytRzai5X9UnQ1BdK/YV9Ji4dKnrSXFW4mwyUj
w9a5LRC/gacFAnQ5yG5z3Xj6aU4jrY8PErul5CWdsc1tjDQ0fC+YPHtJrBDBpkU8eUiC+eAi3bQw
z7oK09DNi2w/JH6NrHwS729u1WBHvMd+ns95mSv36ApByIlx7LsztcCEZsnX758ZDk6DYLhDvyyr
zbDAt+XwbvzuVKacQi/O4yL7NALb8YZhV5h+/H3xkegVoCmWC54S64MKVmrSnDBEzo+jpmsfzL7/
KRmOAyMIsfgvOYiUfV4WOpXPvHtwNE3ZajpLfcVSAKY5ab6F41ZeILfXn+1kcXiCoWUM2jnO+E3I
8L9mRdAIviCV+pYVLVKykkVfrrqAOZZ7SdgfLO2M20iIoD63vmVV3VMKje2UREP8ogCwwupAC7+7
OQAcm+46a9RoPqMg0u77pLW+1R/VIIm+G0aCPLBuuGdz3tURu33ot9DinLiDr7cw7+QQKS3E7FTx
9rcYNTYYeku2xJDoBZcoiXGf+nu/SJzjWPgf/1tt87xXgXr78A9vuuZyhpBrcF0V0qMKzRjJiRdU
UTcE9b2BbDriTqkxABOiPh0enKU+Dcyc+rQpVWoJhFLGjkpw7BhNOjsMaNG4l4p1shSv1wscXYNS
G+s6MOoq1y+ICB6VvlPvtFqfgNQu5XIEoqiRd6DO0Eqq0WisLfsOdhnrm3H6woMoPs2oS+4DFYFC
r0rwCmvz9AE92PFhbDxqFEZ/DAfk70UzRCRBbrGbVklr+W95kiLJtzyJSbLEJjYJVP8WsNgt53b/
273iARvDMmt1monoFwkxTDhkc6LFuzaHoi1DmVjJY5Wuqtfo+y3VrPxsM1pBdugmtrvQvmL73sWI
Y+MrVru3gQjfS0zO5KDil9Uc5NSIND5+t/RAz4t6I1OaF6bdIqn2J8uU6hAunXM5JNIpl1NE6Lh8
WjTdQHx+4KFR4flK4rucuvHJuV0uZ3KJnP26br2ETcDbf+Nk449i5NHBLpD3r7yVEcVyzgv+QN7i
ElpnnRV1u7zxYVA45wzi0/q+X+f5YDVU4fGrcYy2ue97CgDvT0fbeC4jLz/qaAbdS44RZoV+kVMt
tLNzMEYzi43JqT1+K2HWbOpeDy9D1KKu8+vMZR2sQKU7/RaP5Ypb3u3a2ON9Ww1LKfHXXW55SkDN
ETmWfxKryGekQBbxCjVtuugQK4530BvlpfglaPFO6wK9KNLZCI7bXp6QIZ+I3e8MnQ6DqHtq3ys3
Rwg6iQAvOw2/jAHA616CLnYU+zf1dqjr5bZRoBm0QZ/fSaMStULrGBp4k8hwKKb0SiHyuzVn/Yeg
9OMP7AllSg5KpX32htm8ykjuFfnKB9XVjH3Xx8pnuyq2MUjzr7Cm48M4Wfh3gsfEiEI/Qja1NtGy
6QzjGUxvzG6ULy31QWL9siVVQELscEQe9pHsRudlN5qxG00Q7MWlfNnslp3WAZ4lW66bft3a4wmO
JYF10kfNfJQDP4C9KfueN8oSc7TKfJzbwHr0fHNvehUaBL9yU2Q27ltzvL+F5MxIKYE5fYfl85IL
RKbEOMvqd7DwgEiC+NK36MBNOzR5xqsc2jiwLnmp9eyI9WgjcvB0qfs7A2AyFQFs6fpMy3axPU4n
Gcam93nssuApcuLmk1Kcw8WdrnazDuSdU0VfbTei1pihzTwlNHN7owfT7nWs1MzW4XnLYarjv4Yo
Nc4ykng5edskd9nFLRehBug8UHHYN5bV4iemw14JtQJZs+VyuYCe8XiIdGQX5Qq37WlaJqHF1j/t
w+pU5+iDbfB7xix9OaxjAz65pcAgB1KZpzuZWU+TOSxYYVfmwarCnwnGkmxSllhE0sEsc52nFtoS
gACW6quovQa6Ve2aGPG0W+zmdiD6sJJSLSmznfEec8eXkOrZOXZhoYqkN7jEj+BU0tegmMNLhokh
Uo7oc/+Kpw4yW/8ijspWeAnb5KEcA1TVHMi6navvRQz2JhDbSGdVxqbna7ip8dxTQMAHx1umXO2z
CN9BHnCpBanspYWT6YGb1NutmfO54UowtqLRA9uAjkVqfpeY6PT0IvJT+2B7zUm/2HWl7+JyMs/Y
CPwoAq/8FlrlehL/ffJrajnBC6z6JhHdyr9aztfSH67tglBM67p9WkaCZsz/afRrLoOeufX5PZ1W
oIKRj38pqOPjQ7ooexUxarRTbH4RLEPk2nhs5neithjrSC4CrenqhUHup4D1f4kr/h2WHMmWBMr9
kj0OA/XT/3oDyWxG8AlOkf9VJzMrVxMKomuW6Z3al7hwaNN0L2emETC75uA2kSpbCTd5Yt4VgwJd
hXSdi6mUpLitYrf3dsN3F0rS7XC7u8Qg2CFGmn2Z/LY+R6iB7qSZ1kY6IMMKCe0Oj8ZXXS2vEg/H
TAEjlIS8Rei5mYZzaXyE8Nn99w+1PdLHX+JJ0Nc7Y67aM0LJypefEjRCXjFN7iPK8DHERRa2rKWx
srDYhyygls+F/lHC+QQlJIH+vP688kLXH0xO11/L7QdZfzUawv1bx+AHkqQeZaa9VjX5Jhuiod3M
g1lfjLhxtYPhVR+VqVaPbhg1l7Rkd2KjnM86/4AKivWKOzJa54bnbEDPWCdcus3XqYagnjt2uZXZ
NoLg0JV7Cvq2V28RpEIA/DIhMH7RLN/c+n5jbWtDRTX418RtmObB3GxwVpnvnEA7B/gZ29syn4L7
f3fqIpoPmnmIiw04//k8d3sJ2UtczuQWclbpCJ+i0Yk00Iwm9xv/pYkOIOiUi3QapQMZGb19Qkv8
q2kObLFkojdcZCeD0tivwSKJn8yyxdAWNG61Q6F3k8e7PMOnaUYKw9yECDc/xvP4nR89ODVjmj5W
y8Hio/SoqTV6CtZiOb8MndYCq13gY7JPAPPRqHDoAU+xgSuw6f/47WLaCjaYHPQeEwD8G5mV21Sj
t5VXICFKNif0LNSL4enhvVHYi42F9tSPheZvXN/cdYofPrQyTPM53ZZJmR6LzFefTEQQn5CQssAy
svPrl+vk4jR3/QfkdN5Ccm1Ztt9SZyjPkiYHl/rHHh6JtrvF6KeurwKUzMKZ8j6NTY1Wr2fkx3jp
2tToJqTlV4liuPIrath68TVR0fWVaFdGS+6s98ozVub1pikQeGnGQf9a9vW1dQKwDAXC/bjJZn/2
ESgEUKj+p7zTy10cu8pjZPceXnddfQ5r1bk4eg3uAueBV7mT2bCiTPu0aiIQsyCpw6VlkmBTczAV
N/3A9iZdrGGsn20xb/Nutr4NCisFL4vHx2YR3Y3i/ns7slGsbR1FVNMGxWdE5XNadIgfRShcLQ1B
XFeQdlsyZPgrQ0Zy0ZAY6q7Jo6cGU5T1q6FU/E9mO2fPfPyG5ygJ168GvcUboY5U6yAb5bG0P5lZ
lT9HwEN/y0K5ysL9CPeFLE5ZjS3f5WEWvGhJ3qDVwkhCxvK1TvPkpev9+l0861HAagbMBobFVHCa
AnvYDXY3XtEXHq9ehoZrHtkUPFGc3OMyNIYY7DnPXWAU6/7ktgF5tyGJMwvXJNmMrKdZspi10Nbe
eDjHbya470+1S91OhUC3FxlRM+mpIPOsXXRGzbpLEEkI5yMOquM+NzTrbli0uuPxmzaOxufInY2z
3WsFACj85EKbZ4ibtCUNRM15jkwAPoufXJtYoAQG5YNhg68wqBM9J/qi5ONSAtSywH9W+ZFX3dMU
hSJ//onowltm7KVvmSgLAV81qToK5gSHCrdVfzbzTqfccF15DyvFQfs02E1+xUsNZoQwIVb+g/Yp
9KMcFxQc8hDduwqmQDW/xoVTPbrsJfxN6VY8J1hvHVeIgtIFFnirpW63atXGsXJE7hMUhmenF2Ev
gcfHnYrixUtkptops4f5AKMs+0yx5mKXFntOcepC1YC6YFF8ziAUXyB0qC+8EYpLXzifAyHEY8Zi
bZFHaI4ya1vq/PJTTuVAwbYCQZU4275JaF0kavWZMg1MyFq5xCaAi00yzPkW15557ylJ8dB7nbMd
1H4R1qDXm1PIeYLtGD5ohhltZe2XtPPbhE6342Fg7bw1azPCFHbRky0q1PdzX3ulU1NukKF2frYD
Rf8ibb8rMOi2fZTRgQxC81Roc3GMWOvtYGXOOy0fhntTHcudfL2YSfWsB4bzKvGW/Q1FHxrOv+Jg
LK8oi9U/XDPNP5dFr+Sn1qFJ5ahtfgUsjXDaIudHJS6/jjU4MGkb9NPGQjjmAaCIf6+wvBUc1+9w
r2UycGGdL0SYG9IrGrzyjKJEhsLVfli4VWpDS9bIvRIj1Dy+G8vUvmuMBl4w0nNoyNDrea39Enmv
YdQeHNe2r6VBa1RpIf9ixHi0uqL7jJ1Ff6zRQFreO80nxwDSWsz5E7iDYdNPabGD224CVbe1z1r1
o5lVtOq8xrrLgnGii8fQQFOJgrH7XCwiUrXfVxttjACDL1c3EcJEFlSYN9JuBAkFikp3t1ZZVSt/
G6+kX76+38bv8nVD7e70bDC2Y1tOCELGYDGApO96He05pyuCQ+LU9mHCcPOTEWu0IXgSn2SWGkOC
cntuXWXWic07o0/Kl2xwbIS27yQJ0pXzpFXVo4wMO5rAVId0/Zb7Z31NjTVFezeHF9FZTodtg5e9
qj8AqPav/XIwc+QtdXSqjjLsa3cGmV18lZFc4jbRZ8dUA1zUyAfC1B9jZBZ3UeEZd7h/0QVd+nCV
UUCfSMJqK/06iUkfbvBsIAtoxN/iihJqh6UEutoySq7M5gnA2yVXQnnqg7mtJjb//M63IOc/Vvk4
YcwKngGP4Xgd2hGeUHQORhD5uf9glc0naUHQofQfXKX8JO0KN/Q8mZNuhbVkOmQK+uhfXLfcRTL9
AuKqRX/sEKnZUZaPsmj0FRTrHTuML7LMDP0wOHr5OO5kllVp+jQbnwcdS+FFSFkOJbLWV18bjreC
n40en4TWeh9eEB5W5v3Rrz0UbJIivUv14rO/MNPS0Bzu+naMQUHCW7NCIORNqNVUPhlCkN2bTdR/
yM2of7KwlKiiP1j8+H+6w58J0I2fmYLbUjhb5St2eMYhAsd+zwYIpbfAWpwr0uaTb5c/vHiad25g
N1tkwQvgq7i3xrpmHx0RnQE//k9jmU+X+S7V+QhX0EX+pr/OdV9shJBXhV3zgocK3z7ldJVQrRTI
K8b6qxD45BAsnVfKkOjCLjy/9fD/eVEZ0mwchY2rho9eMfNystjZx03nnlzRO9A7t929MXR7QNwH
J/bY3RVtBXBlUj5acKil/mu7tnlCVWfaNRNrFswYovlTHYIOTCkM7UT+ROTpVuG9ftrRo8Vt2Tas
I0z6V9ssnGu0CHTJGbwp59pWfPmHZTvtf5uQlIE+C/5Nzk5GeYZLXToiEpJOpr0PkWfbC4FC/IU9
84DgSAPCB76FVmp3De3Cs4Zh2rS5QcTG3D95QRmdBfQ1y6ycCpSMMgDg/vGfZtc7LDNyndxqcGJ1
b2L7ymrf4SGlKmD5narP9IvR/xh5uCMiT+WTlQWLeUNOl0JpqxVIAbLJaABtapsmgB6e9ZO+W99M
Mh49Q98VALjV421+fTMNSf+wCl5kowf3REPII+hb5T6eNfXQJWbwouI9ChfXaP4YDPclFtVofn9J
Yal/+U7/h4o08Zc0zOF311HwnGKfdxwHZ7gbLf3HPHavrSCpGrvBXITh+jm0Yt267/ThNSqV7dzq
q47Aigcd+X1t+Fvy3Sr7LFeJoweca9cN1xpLEyxbWO3UCIwbgC+D5sMwjurnbsf3p/GZZp2OZ0be
ASnxjM+Y4KqHyGiMg8zWLjZbZmgBG7E6MNpmiaZC50Uox5nYDSx206Y2hfd2i3Os/PUl1tdxvDFs
YPIyNFTnLUWGcpC7HIESD3farCbqsQ7tr7M3Fm+oV34SjfpXsq2SbNxVKUJWaFS3wVFI4HK4zdxi
cjYIRVxOtQ6DBMSOoTFF2lkfnFMcwsVyXONPXVEvSWUHP/MECAwMTpBmyfc+VfSvdpWjMdDnyR91
ABV+bkGNaQ1QIxhj8afAR8pvpLD9YSh1b2t3KVRNneVGmrKjmkO+FrNyfNA8K3ugAUb7tQ7Mb2nv
HtNsQfNBxI+6Wv3We6zL9ayxXwAujYeKF3xfTHzH2zUtYbE8a5UuOSn6eCd6ZBKSQ7a4B91M0dbc
xUxI8gbTyE59mtyJppmEKmX6FA5uD3Wm618nqLJdgu20t1g7QnhK9n7ogxJYhjDK48c07M8+bQSE
t0BN00pWqJ1mdv+Knl998rWlqbzcqaQKwj7RWFw+gLxqv4CuN8hrUDl6tYnB4B1MN//jBnuVs3d5
Ce+rFvGN+RMVE2PZ4XmhA4hUCZ9lS5f0yOXBV+PtsOwIJaYjXKm7c/gsId6oSAxmPPpkckJQ/QLB
9hOSqvmHyMlnyk7w5vuI55Wr42Y7sWYRPlSOM8sWjER1Mjw1+xCBfz2Os5HtFHVQDnplF9tCCbwC
3lekXZDYPfhzEJzXmJ/Wr3k/GI/OpjTMAuGfzMJCw6YduKzhbEP7K6+KAXSjMT8NlvWnhOmWeXxL
O/rJyIvwQ19Vx99siK1Ig2kTzHB4l761HJDD6R/GMMEW13oLSTwrA/3Q1Ua65Y/fA1FbLGocakYX
kQFb3bVctcZhhjLbVlTCAiviW9zO802HuAP9c5j1ZVFfu9kJnvgWDJ/q5WAWkbc1LcAFMiExmY3A
1qsLumPJl1vYgcoXhAGO/7d7JIX6fSw87SQXyqShDx+R5DPutB4mTuHi4Cd9mfWQWchiLBIackjs
xgFY4pxuITm79X5kOFj6X7X/AmU4v1t3eFqYzMc8GN3NijDXxil6ys2djdFYs0cjBgHIJbt3muOb
ZafBBgbcdW69Dk1gv0bhl7bxhxeJpPkwgq5ohjuZC8opPyulSyE8AGG57qHAPs+HG+Qjjybe/rex
QD3egUPaJv9E0yk43lL0EbtlrG/SkxjioQNpAUV/RcwWvZqgCLDkC9WLzOW+M+6mcm6OMhu5qNZH
4YTcLsDxD4qlVg9TpK2X1pNWb7JmwUKPgblFRyKnebN4stjUNE6Zm/wZoovR7CnlAMiPlev6O8Q4
c5/OaJvWhWbTfwaok4J5fCqDsn6IYa3f4DwSV/lJ4KCR66EK8i6XSsi7XH8xx73lTuX4FxBv4MdI
TBnFA1zs8ahMSsHykJKu5mc/mmCsnmoz7l7AUT5KOKrjtyzBPehz+T7L0B8lHNKl8BG924VVYyDr
M3pn3ceDlOWtAX6ibLZUvMuvQWNesgTjvrYfdoauxD/Cwp35cEThhyzp3D1ehMW2nlCXRM22fbFR
bTyFndcsVhPNixxGHq6sOnr1CGcEr9XYhRiJ8vVTvKDZO9s2136bHbMRj815vpOmm/TPpAfXAVwd
0e+6hWfTD/BH7j9L0i1eRE661zCv2t0meqy2/25qVo0PIa4s3J0PqmKLAhIGiAMeC+uZFk0POMS+
pBZyube4TOrsQ+593uahuTgwSEwOsQtntHP0v9jbdo+5A1KxtGF1UWf6PKr9fE95JtniwVF+rkZ0
QW0lwmzDborPMOTcjZOa2UVmg9k8eNoUP3cpmpzWLi38ZC8lmnkIf1ph5Z+E/yGckhn25cFyPGu7
viPdQLGv8DbWCyQlHXFeVpAtxuwYM6nc9p2rnEVK4V6HQEO/KZ7d67ScUXhw38/G5ifqTcEWk3rz
C0okO/G78Vmr7oJ6dC+jVumPrk/lXujmo4IxYK0lHwcXNwy/aa1DAER7a/etcwJHZ24DpfGPfsAD
ksdCexmwUpZnqzwzo2j+iBJdfpWRsfgvayO8Qnm+Gos7M69A5uTgYngFPEtcTYaE8ntthcc+74zn
djnYrpdjkK3ap2DmCbptMvPSAPe9rkNPOdEG9J8k1yp4ePjWcJDLC6Cdz3MZBveWNn5/S48WP2vK
lluta9keUJOa9lqNbLQ/LXdPFV/dyiuQq+2q/zwZOgYUS4syo0C2ddoy2N+6k9KTvA1vKa6TUPiU
GaA2dAKk3+lqjbab5kpfimy9UX0O0+GZNQIV6Xo6Y6Jd/jVr7be2HNFAqkwfWf7ERASsXLAK+HFG
dpXRfoVQkudG+QLFt9qWnQNKyisu2jzUOA1S5rVZVFnHeXJ+72hPQxHtkoAvQflM3Q5wVz6wTazO
EpJPqhPw2zT8nxKhwYOIYVBj6qfPXrGRYO0ou8HzEcMyRlhX+ex7d31aX41FBxE516rfrKfrtIEp
Zc/7AVWQJR0GOV26GMXsoHTCR2MO642ilPrRQMDxcUCnz9zME4pWsaHgHrcE18TlzKD7e1b0/Pld
spw2FkKPc9Jeb7mOq1h3jet8FEiTQJjiLHC3Az3nbS6QJwS+4nuZlsMKaxKE0+2ad7CoW/oalHtK
etYg380P9g0H4Z+27OMjqr4o+I4/1WWXH6NxiUgTtYaHEfsQmVjzkr/z3GqO7gx1/Dn8kgduebNc
NRrnVyUyfppAGo8yGYu2sJxOkZ5e2lbd3HJ/u94Jsbyyyhy3sF83nuLwpKGzd2mcXnnEwUS+o278
tC6sxk1p+eXdbaJhdXEswS1sJNY53vxYJVd5rxewSbDzml58OrTW2agVhlr3UuPeXBztMNcu//iP
//l//veP8X8FfxZPRcoDP/+PvMueCsTrm//8h2394z/KNXz6+Z//sHTPZTvjWLqOmpZrmrrK/I9v
LyjkkK39D0DRYxEFeXoG253trSiBQufyIV9qo1JBl8q5AUOXcrX+OuL00ujp+EHn6X3CNczdY7M+
f5MD7Up3T4lCO8V5PX3wrBp5nYXSqmkpCv/l9KD54MPrYUQa14zVb6ifvoxjp9/pyWzDZxugNZzR
zzPPCNrdlw51PezLF1cBfMI3WNP7BztXFR2rvzy4oA55oKVNGwl33LVCF4w+dgEVDHAtj3qwEssw
SpFbUnGKcAor3lKKiHGs4JBM6KMDK0uPwB2SNRZN0dVWeP9LRlHN9sOI8/HtIhCk2Z3cKE1xnv/3
fw1X/+e/hqGqHtLsVGss1zI0/h7//NdIE4OyC7iLc5qA85msoH5K3bqmYag1O9x2y73E5IB/hHYt
m3gNoSMHa6sDfq2bTbyj44q+S1oNj/Bp+vWAIUcOVrTguQuwGnGXNBxAKXfacYqGJtq3TfUT3d7d
m8xH6Tbug9KOwTZUqS4jigW98Tam0UAHaw6ax3o5kwm9oj4gMTd3ACJ0Ld56ElyvLq1WRzHgmFqG
DxWZDeO6xcxRzJiLtw2n0vKsTzXjbcOJXGAM6qg+S6pcNJkNm86wM87yCIRT0Zxut1xj3DKtPftJ
RnLLrhjjgwzR84sfUSxa96xyX7klWGlj/W/klp6u+Gi8senV+QDd/fs/te56v/2tddV1Pcx4HMvj
1LSW98K7T95E5chhh2IcUXVf2vmpraWHsTG78ot/isdqOKOx4j+ZCkpz7WImb6rqcbF7+VKbjb+v
ivl9Buv48UuZ4VCT15p3Apavf6z6EYFdt4HotVAu5rDttjIriqIyO3fQwKxcNd4lew5yjXBQntxZ
aQ9NNES7ZnDh9yVT2e+SwUUcoBr153g5jAbd7hgj1juJhVH9KRpq/X507e8JXJ0zepX683pQlSP2
uvGDjCRdzuQ+WtIyQQZqCvYTX2HlvbYI+Rpe2NWbOUYItFI0l1eCpG8zqQTX02UcpMCj/+UMElze
rL9PWPLlzvNye7lIhnImMRl2fLHsfT/Aj+DX/wANGtHhd//Zf3cvSx+eqQ+px9v91le3XPD+xd9+
jiLMm7vW0O5vL2u95JYiryvN4pOegd+IPdu/8gw0NqPmZH+4GA1tgVIP98BNnE+TB0yQb22kA6bx
oC24Y5HQeCessUpqiGaGnN4OaDYZ28lyKxZ0oJRl4naL0YN6fPhtxuobzNW6wNl2kDef7N74AWXZ
P016iaUPCOcaFxRd3TrKYvEzmymbjazdoOnUF637hQVveTfF6nhAjgRVlv7PpFOcNewOSb6zK9s/
Ztpg9Js5S7BpDEfFu0RDVRz6Bdkrw3iJydmaaZelf2k1isGdXZv3wg5rnArl4FA7rlwxIZNZnQ5G
MNL1P/1JHd9mFvKZ5ESW0WzrzkKPyYnQiWkdzPSMOP1su86xmwrzm+057hZPq+CKT2LwVMVs+Uss
5r75UIgGpA1eW2tE7xofpL3E+ZQG3VB/s3A42YdVbp1Sw0w+JEqGGdYcIB5P7Y81zsI6TPBBUoOu
oQGHDs4adPlk3fcIGkgM21zzoTV8notTpHobyKUN1BuCMl3FHg1ED8zlxlz/GSNs6cta8e9dA7Po
pCpYePZqTRk3rw/gh5JnPYUpTFOv+Vh0mYH2t558tbPqEw1plNzHdIeH03g/hpjfYX+sPdi5TjNk
LJot1HP9YY1lrDc20dCf4gldx7ar3ibq5czMcQiGuYL4qORJUK6jTPgjiJCUr7oweIjji9gPBsjE
qr4VPugxRAYAUcpBhmBUwJ/XRXScMV16EFvC0EGf0Y+DXnldqy6aZ7b0a5snQcKMiVLvkjhv7g0u
+bDEpS0t8bgpnv4fX/Wq5/62zDIdz9McVleGxQNetXX3n7/s+bPktq2V1mlWkUMMIdbNW0/LcpzA
NGVaT9MiBQ7jLFFwHf2pZEWk6V1wMCHm7bWx8j40oZ9ugBx4W3Yp5lZiIQ57l2Ys842aGt6HDGWb
pyGxzujSqZAqqc4m7gfJjObo3tEQpdKXxAZrAbokbLllEmCUtQ1ZI97JEB6csvcaTdlLcjRCy3UD
9w8HPPbWLyb7g2VP8yVoqeXLEEe/7Jn16qHq0f6VEOrAm7YIUyQMyUer9xP8/uJBRkhbhttIN+Nz
103sJx3fOZuBhysU0MJdCBT6rhs6+6MXF9WOXxF9kJZ+clZnKCXOsbfO6oFns2PrypMkz6Wx1VwE
MwqwJqeunduPPYQZ6nlldidDT0XWkNeVUoDJ2o9FpOEnOnSQCpZkPe3wDc+GxReVoWIspgRBMu5i
TY3YTYF39OomvjrLAZx8fJ1tFZKt1+1kBMTlLS5ptxjm8HyKkx4VQaf4sytUJHKXgx0V5Xp2i2ma
/jRGjnN3C42pj/7EcpAYMD/WY2VUbn6bkFll8iO6ElF9LtrUOq0xH+CoF/D0mq3kld5Jfs3TwKcm
QhXoYMToAUvw3cxtPFDk9Bw7YCfCdbfDegcjW4D7Zvekjfrb7Fy4tKJRaT7oc6a+TPTAK7N4kUGi
uvpxCs1pK0N1SUgxU9Ygbt5LyI+A0hdW8mwtFFYJ5XQZdmxwp4PE2jYMn4q+3JW8wUoneLTbLL4E
4TC8DJGanuasNWlAMJRDYurWpqyd6ATyc3ix7SR6zrJFFfjvDCARtMwrH5eCJeYtaVFU/mmNM+qP
S0hH0u+hQvFGRnKfkaL93nHiYi8xGoPhziot75AV89WhOX3NorJ7CWurvlD4/yijEsf4F0A9JrUN
QBUSkwON/lNPCff/0nVmy40qW7T9IiLom1eEellyU3bZ9UJUCwkkff/1d4DqHO+z770vhGgk27JE
Zq4155jXda+lsHImyfXHev16CCtqGfBevxnp0AaO6jbfevOXMnTG+6hEM7wWxlNJZYxPu06NqnLV
18wZjQAjWRx0rvxm1YVyggOW750iHTfEuJWIh2JyLGftUQw2eABjzulw1upHr4kHzZXei4BXgDN7
/s4Ur9nXrF74IcO8pQvVH0YItRTdc9A9Y3sapYpreUwOah7ZD5EVJkCzCWtM3N651p7xWtTU0d22
is8ev4SnNdmxgTuw9QZWe0Mt95VtNhclf8BxKnsI1V6PYU3jNxrsg5Ylu9QoSSutrIRZYkYnJZr8
cpqF7+Sx/aSGEAsNVRlPeSzUFzS3b5Uztt+R13N/KU31CvDUutplFFN3LaO96dTath0z88aguykn
PXpeNxS41ePciZYX/8+xGDT/tka/tf08NnhQQckuCo9QOOP7c6NmCcjLssf1MpUWy4Wgr9vnk9RK
Gbj3QHz/fFLKwnmjaU6yX49NKEYuIWSH3iyKzDeaqTopSYxxed0vzPLv/nrQxvi3iyaIiaiBMv++
1QF90Ojuy1Oq9GR7rvt6b5an9RHlQi6dl/PN+qz16N+nquXoh3LIg3UkWgcpAuvwBS2b9djn7uex
f12XrGPZevr+8PP850vwZXX+Dnj3h1L2iIo034J8dRqb9u9GRNgn02WTOFac+ev+eno9uD76PPZ5
IhWE8Pifp//9Ep/P/nslXpV9ZdQjUXgCBITlPilIP19E1hMI3P3K2n6+qT3eXrOP9KAx3ZDZpwxf
5kxCsNZ08dsyf5MZn/+cBxBh3MVpTpJgcyi9pjxQTDWf+kFCMhJt+ou0rsTQkt/Ml3t0CqF8Udqy
2RdaZh4N4mdYXKOzck2n+Z5MTjCroC8sjxloRDE6sND1ncGhZq84w48WzsCPOOvFzo3qecOXeYBN
5Cn8EUn0qnV8M7sm+dFqffSqE9DomOTnETnSfqRzuh07U3kdmrk6CHIH29EZzjYe2jMGKmDt5pZ0
renoZbnk71bSJ4PsmcCwa+9g6flRzIlx7CKK9HiTKrLrjHdX0T/WG3ui6mLrNlYRhK+MntNe2i2q
F0UTH0mtPNW8oc+JKA8xqpGrisfXBzqPm34mdb0EHOzKOZiUttlW5EwHaH9pTOcEShkRUQbMSY2A
zw0BUnB1A4eSBgVpN4Njif+UYM2DSbKNHyaUgGzNsX9glDoQqgBzZIyHS5dWzo1xZSMVcA7Y0H/P
UfJkeor5MWYJMUjpa0az4XujQPiI3Mb3ujq7FmQmXqGaUideCLCFq5xD0eVviFSKQ44Gaz87lvlC
ju/eq8U+d0X3s5yBPoxu3T8ZyuwesykZd0kIZ7tRiivT+4o81zEPZJibG9ym9Zn5bfauTlvugtpm
lnxg0Px4gRVTnKl0onmrMT9nLslBTlXc4MWD0WujbNPohkmamlHces30ghH9qGeXwdDYxr4Tpne1
dfXd08H4MBOgTIbR9JiEKoqTSP/lwMY9IQ5BEGK+uNzGgK7kpz6pCF0qVTS5MiJr1TBcdJxkJYVd
qR5sRZ7MgZS3xi59T2Qt+Yl5FRTI3a+OLbKTzYSOVZ2vtJXvqSQ7EuAbfu0qBJut9JyX5CiYVyLx
0M9z7TE5seSpa0R+qsDF76dkejW6Kn/Jj9YgnvrWBo5ISxJfWDc/x30x7Oy0Vgh/V9xtLZmFTfoN
uJxyCg2i50c5RgSgyO9S0vhOvMQ9JWp96ZLxiWwUqmBPCkQDf5KT4HafdhfWp1GYHMPfHbHguwYS
1GndVF6dBRPok6lwE5/GZnuqSvw5lfSQXuTpwSJKnsBg3d7aadURqGV/qFzg6Ni4h/iFmVALe30s
TutGJ5j8/mjdVUq7OHnLZt2F8Z1wG//v1f86nQlEuE5JyjghL6d6Ybygmpzy+36TFz9i64dTWXwO
YmcDW0Q/FTLTTwDlLekXzG+z+BVddujHbfkNEgCYTu4ixHyBf6NW4M2b9aGe6q+2Hpe7uCQ/Z6D+
cnImc1jWhKOfV8cwFZ5fxL1O1BjwhkQqe2ElCuh+l1co6nKTJB2jfn3TzcrFRLCENDm0PD0k/Rvu
8XNacns3knSLvefJHlQ+36qv6lN6rGs71zZjJt8c6YCjWH4Dik62p5bHqX2tynw8edEwnpRlA0s+
q2I0c0Wfn8Jls4416yM6mDFr9BIEjg2BMhgGlCsqcKpTTJTC/VFv9T/LuviCe5JQIzXlHaiWIdbI
Bms/MSIA/aj5mA/hbhbpFduJcqoXcM+6CQUtISUjJ11NUWY109ES/GHr/08zqzcLOhvZ1LDAh2nO
T0yAyMbtT42em0fTyomm1yRrNKfBAm50+dZUOzpZSEJPhSe/GUVjbXM1mepDDot2l1T5W6R59Ylv
KWU03lhzVM52AoSJsMbU8Zz9+ofFqEo2eUlOrgZJ9ySqdj5ZLd3+jAWaY7nlSSz/b+by7t5JBBOS
XD2lCwNE1mV3f5v+vhBv0/ooy6v+/ihFq39sDdZ9IS0YokB0oiML8oCBDs+7xraejEKid4o8DFBK
3JzWjatWzalLqbxgt4SbYE3M3YvCj9q2OUkRfsOp/1QTNc4XrGo3KDkDJa7Obt35aghAjRCNSMjn
pMpM3+iYd/YRyv2cgpDmWB+1rYQPydjPmzbJn4pEjjhStR84fjCqNMNZjuaEkydC0mjnri8dhMF2
d4lStX2u0iYKbJsZEVD0ZiewBGyi1IEFXJkIIcTORA7yNumh3NGeSwKNAukWkIweEAMRsfIzg0gp
+cKZ2S4P3e+p4rqBZbcvU1GOwVhGLk/xwk2t67EP7Dvbxazsqc8ML7GDkHSc+g+m/xHjrFf5qWUD
u3QQBniTCsPKaeGxJI4/LbX91tK3Gra3Ha3OFKt4ZQZ8qSj1ubV1cHpAq43XMjmw4HbHXswgIZ8k
weaBoQ49ve/ROtgW5fQoAAId+aHOd0IL83FPr9jgR486ih/+niSeNbrKxEZwxwf6pvNXdsxl6u4g
w8csjZDWZp6yjwQpFYnVHly7vdghFNg0Lo8JYxaJJ2LfyaTlreydjR2Cv8rAQPigFOS2nguo67oC
p0KJrqmQ8P7rWt1yb7W3IAXHIHKyN5g+6tZOyhjnd4UjfYzsJwE8e/B0YKPI5bapG71Jk+LYgJs/
ctrxymB34ztUn/MYbKDTX5Zh1Xc670NFxRSItsLD5QK5rZl1B67qFBtb0771rqT119bxyQ37jVXb
E0i7hv5iL9Kt07Vd4EXVtY7FMY8Nl7ugeQPulTAwe+ZBjwkLdJvmw+uyZs/3E215UzzpRflF1+tm
yz9rPtiutPaZ3W9xUjX7ZjRrHz8ZH2oJOjcW/F+VBFy+wUdON45zPYodi4nrMvu/NALdSzaNxVEz
epYGvepLl9l4OpN4nXQM9FMJurtElmahdDhnqviTTJ0Mon7peve4C5BLAIQhgy1Uaf265LL7Xcrg
5w23KJ0c31JmOpVw8i5Z99iQyBWoJX9/O6W/rLLKt5qrGA+KBbGNCswfz0zQPWT1K4up89zo+C4s
ehKDq96ShPyW0pv3uuI9mFlcbIDaeSdLS4eg1OgBpom7S3GkXFvvYYy0CA9ALF6cfAxZ/mTWwVV6
J6CGZMHDbR8T00WPxfpMtwEVawKnSkz5L/HC8IGOCSZKSmTXCtfLbbZgHSQelOdqOilZN+/pnXwr
CsDPsLPrx2F4LbIMH94AKZAJn7ZlHjVs6tq62FlsHTAjodDV6p/jxHRFUBo5Mxpdk8yqDgQ9IHmy
fItOzL62nORsZ6q17eIHx+ubIMeCWfele4tHHING3ZLPOeitb0Qmn5EwdR6qWeWuPxPzgoRIA9HA
jGropRtEntQ3bWeUvmZYcjeWno++xXkWIAM2miTzyZPOMnCTjZCCM696vPNRBYSI0hby5CUfK8NM
qnfW8ksl17jPHwF3oxGLwmar6ah1U4/PibRtlXKyiMgucWzUeid0Lvz59A3myo03ymyi345noqFc
ynKa2QekLbxNqc4QjXhnT0jGDrTRN9IRjSCEys34oRfHohTZrRjrZDMb9obM1pafl3cbI7dKuOkE
cCPbTDcDpZvNNDjjaZDaox519U4yPN+kR7RBbonOZxCIH6OoeAVIdEGqdO0AlF9R/U6AIa6eVg67
0O29J9Pq99nE+FPJytjaKujbuhLyNikTmUxjt/w9TEXzyp52tVq8ZE3fbF2j6oJC6b6nuWx3tgvC
lmQUbWNEcFnSGHkPCQc6tl174B/BYj+c1QFqeoFeqYQU3gzmpknd17kwlS9eojymIHl1HEEPlD76
na4mLIDAvl+1uN25aamd42Wva8VwtaVB8K8SWScbBy3tDK4QscUHvyg32fA+z1IJcu5qVxHP+lUq
EYBiWsWbdZeb9mnEOI5hFM64Ns/Ve2QS79WWVfNelgO5pEbXvY806nyPRKZ3arq9P3Gzf48Ys0nN
zOZ3UDGgcdxOJf2KwCgLOe67N6edP+a98d50Nr0YPtDvJkAR0DG1866lrHkQf7nvTD9Y/dC4CMZW
w7xiUpspFbd4Z73DJ6puta9JQ3ZQaJjx18UC5huh7EkdiPFr0S58rYVC8xBwFTX+V5vGwaZVW+tL
3OXGxhqj8ouQ3JUnO9Y2jhfmh7Eh8ygbbOs5gq4TTKYZPUXaA4V/gdqodx4tbcK9WDv6zbOHahfp
3nytI+Tfo4B77SXC3CdZO10Kpx4OJmi/M1X2CgdZo526uEf6UoKFc/soIbnGDQ/KlME2sZPsMA2V
QQwGQ5SUhGsn5M9jL3MCPHL8SjQXgiFvIOUKlWWs6J6ySQXR3cjHpsbA2CLn8dPZtOib51/qFCBP
MpdfC7oZgT1N6qYArZrl5tkW5gUqhMYqSPvZN8YbjcU/uQ1GGdcok+DqmDJ/GHWbpMtK2KeRhXhH
LNt5joe/mz5VTjm/Cyh31wtkWl8sLx73tTO9oTYbAov4SO57o7nDiN5vy0xWZ1YngL8x/2mONh5y
xCGbEQ2X7xrkAkwg2zbOspRILGM4moN8Nr0P11H111yZfsc9K3OTz2usHDolSm416au7zHPewxyO
e2lZ3asbkZVE04sGWV3tkoiSrlLr7TVUDBbjTXvtxeDuIi/XcSRNIK+o3/b6hc7ZvMHFrTKPSd81
jfZS5cmj5VFbN3puqELG8U4i+0ROKZ4n3UBVnsVvpdO8NJVvDLMVGN2pFIpGnpF4YuAKBpN8Pm1q
MQqq9R9k85pdF74i2z8UZAdG89YEjCuED0KXsNNZ67dz3uXwM+tzrDvpvgi1d44+0hRqkD205C0p
l8wBrl3iHVOYBN67NsOyasyKVwoALCmR81EQdCmB5jsyl8ReNz/0Qho77o9fqh56qy6T4aHjA++7
AiA0JpO909XpWRo96K4Sbm5iD69jVtn7KAxbbMf9N7UpKClAFZ7tmHvfGPbEOmlMqhrUUjnxr6Is
PwjoKnZE6r4SDinOHhOG2VVeupomrCIYmZSy3BatBr/WYeCvOlqs5FRLYuK2XWHHXxp3V2WAfwq1
97Am5yzVCAguAcSatjglsTc/Fsyk7aT/qejIRzQ3RVUYdj4pGy9S/zFCW+EWg3lajt3HkxNn7i+v
xNCEAW1jYVlo8ugUNlrq15ggcJvN3hN6PPvU6tPveiIGMR2WN0S49Q3/EbeMRlD0RJN9izyh74Z8
bk4NnJnAxEzGAoJagayagVIRJQoJL58guvqm6iofcOGx7ignlhx5CdHxpVa7IxPhfj+tp9czdVUx
7UJBw/XrgfsL/OPc+iq6VE+mkNPedv6kVVgf+06hb1K7GzUEmGZAJcVZ3eqBVqr2AXPzptRYQ5bI
crU4sffGtE1pYj3HoX3N0H9uRNu5LNrRFY+ecF5B2uJv7re5CSl9aEOxUdKcmyVYUuo3eyW3nZ9R
MhyxNdYMBMUc2HNBDT/EJSmQ6KsUoUg6MFjnl8O5jImW67tH2mslgQBttW81gevY6J66WRobWy/N
I0iVbRwd4yitWeZC/JpSs6LLvLB9ZAq8mmR5JDDxc0F8EbOlqwLXbfLs9lCaloGWqg6DMIy/ANz1
Nrpzavtee+2yL+pkDDRWo/raFcNviBkTaN8qOVRqTPtMY3ybXeaVNfoeERmbYkybjaJMJJbjHyvr
5lWENZ258E845PkXNey/s77rMI80uylaosJtvotlmV5tbLhHAGfRxrPtbR+qH6zD8S3Ibt52Tshi
t3G/QXrKDrOCL9lIelpHBpFosnIiH9s0n6v6LTVtUqud5jfyg853kvmLVZIPn79XRWx+D6v2AWoM
VkQ0y3L6GklZEDJogSWaimdoB93OEc6zMWZfixyCp2g+0lF7Dbv2d54xT+2i76qY/riizplReB2d
gyiiLyfUM9Snm2eJY1N1e9Xu5u9YILHYAGfTsx56VeUXLaUUJdeqnVYZLdEuueYn4lcLIYPGVdE+
DD3KQqlmBKRUFTpMb9hqomkCRT/RR5AplD2EvX+aAkSd5UDtR7KvPvYdlTc+ucIBZJelsKvcdqNO
zD56+FPe7DisrcNvajuAjrYm1+/k/C3jjQEVynqkeywqw9uNsowfw9G0fEdcC88OBAvnd6cZjxZZ
toTbT9ke7forEVDiNhcKRtxQYYhqPdJJIw8Sb/RdQbNSqEZ0zMOweI7q9CdavdF3NTiluqGcfzjc
IJg+OMUpotVHfmEOCs/rs407coM/MOtOjymJJ4PLzIsw23JTgBuipJCjS0ds76cY/CqjzAOhDJLb
PwsqEXvabqbkEqi6iYu7INRqfWS0lFsdO/mqDsXwDcELqQZOLZ5gTx6jpnQOtm0rmyIplatR8Kc6
eIUtLMV8hDPjWomJdN+Kag4TJOXNm1wWE1k6L/Ml5c2YVcyikZ0ddKuJH5WkIOJIiW0k5qgjbzrq
OeoqHmXtKJnrrT21/CQwk+0LSgJ8GFl3aUnl3UXp3Pp3tMFfhAFRAkXaxw8kY3S+OWfZxU3sOiCz
iF/MmcMHvbWD1oY3A3ct+a2i6WW2HlP705CNQqkQ5uYOyY4nGlLUL0gZ9RLLX/VhdSTr85RGLHoW
fRhRdBVOw9zyV22ZmlCo/rx4PbvuMqHcWAnojoxC7tIY7rGNRzWhvmo87OQYejdbK/5uSAeHm9/c
Pg/rhgawZx6Yt87zSuP8e2mtAC1NppSlW9nhqUD9eVGoFHKDXHJdSnIDG6xUtNbc21Rn3nM9jQ/r
4fUq22UKAdvifpXLMus2N5b7rFv9w3oYndjV8ej8pQZNj4VZukpJugFtbpam57vsxKlVOAijOK8n
V2HKemi5gnIR7u91d3kNI9WPblLEDNWWQ3I7G13+rgBK3HCLMIao/E9QDIjT5wXSMZJgZtm1ZcrV
K76ZueM+JmF3I9an0FiFEQEIZH1KXs5lYCcpjSQ7eWdWNb2U7VSfVMoud1muFj7UOFK+OfHU7Co0
4kfNiib4Xv3DqsyNJyJDlEg1H3KtaeHkDI6/niAr4d0tm4duRNAxeTgCsyalP4kuda94yde+9+L9
TODIOR6JhQ3zOH8zRP2+glsS0Ryn2ew/CqjVQWFY3SULv3LjS56LmfHNtokhShJo5LQD2l2Wmc51
PRtBg32wsuYh1UMynmMjTPeap0IlMJXk2cSude2k9qVX7UDpTA0sg6u/FtgP1r16KPmYsjfVqf7c
m73++t8rm+XKZc+E1xokrXH79BfeLYiztcRuSBR4k64RFrT6Elf/4b9si8loi+PCglnpkX0BhvJO
l4RF0ewpob+sJ2JYKNQYFyzlHTZZzCI5IglZ4IrV4DqXu8dBc/JN3NTG+a/k+z+7eA3wR9vOrqkP
juN6jyHusp2hz9oGuZmHOZONDgnoNBXy9+ehSCCxBiqGhTE2FfSrXAaVbevUJCN9XjY2auy7eWcd
6aSHj+B/vMfZpVIHG7DE6smz1hPpNLishSnDfE8M0x/W4LdUCv1hmPs2kFRQAz2uk5u2wP7XR6Mw
sDG5U+X/68Rkz/kltbLdeny4Q/+X5zaswascOdH6Im29pAiEC+4/VyNBeY1LPjeKrbZBOWs49rvx
9+oeysfZ2pZu3+zvVqNJX/KJpHhYz5I1tbEdpf9SzI365HbJFZx48TWl3n+K+hphDMnhrOLITSrC
qN9VA9akFUzR5pROhaUw51s4FZj8oI2alnhYd3l/Lnqndk/r3sTwaA9vWtZrTxWykfVg09bFQ9LA
wlnZGCyIhqPRxFHQjYn6Fk95T5GPDpvp2j91D2upbPqKfyj6FXPZTeNJop/ByaGXgA6G2HgvCr15
WK9VoQYHaSfc3XqtZci/T+0XQ+v6VJaWf5/a99b9qQlpvl8AYtm0kB1nd7+WqokPMZIm5NI0rpwO
9HAYpTdi/W7FsueVQvsyyy1uIXHfkbn6yi0qu66n2JCxCSCKKE4u1zskVdPQqtv1rCD77VSrJEzE
HZLkiBLhDRbKdajwvEupxUCYWzIdnKi9pKzht9M89l9LOT65IrJ//e+ltqv/vbRX3epflw5Td9XK
a5XicyyRz3VR9YiOzkYuVPxajbXWPEVEDmTTcSBW+aP7g1Y0+ih7GTIVofS9XrQ+OQQA+JgvTwaj
+48n10KfjutlNetQC5/r57PX19SLJPbXZ1s1Fbu+SpVNOCJSa5RYHjQReo9urBAqGNJfrmZivRd6
/agbV28uxEfdiDToWqO5qYBSfLif9FEWx6naDxRH5kHfrLuTVMSzBcJp3eM+Yr306UA2ezSPpyZS
aOEmTja/pdlNeHODEtqoDmakZj5R36jz14NVkQNewu7oGzgd7xdOtQl2g6yHTUZeo08SrbjUgye/
KEOmbtukVbbrbt5o4zmJUMHoySi/xG7ivoDuWHfWC8ySKh39vsuUN83JIrKDNWU6v7cRE++mNvXT
OkDbxePQtO1XRpIKIV6rP6qs7nNtVq5rBhmoxDd8JMq1XhLJlnMAx5SrgEl0rIA9BlFqQTG3wt8V
sTZ4q0Km9kZIdb8n4mXM1NPUzPEeroj5bE0YLTOla34a3GS0vHks77itZHwEyxhx1039XA/igdYk
jWbKtQQRLw8URL8Yq2mF/F/XqGAndmXr4cZ3BvXQN5Tem2U0AuyjHtSqlMHk5eX5/qNMe5E940U2
KBKt/vLZjH6oeRw9rIdyl6YQ5RI0fssXWbdV7TRm9uyvZ8tc6M8zYa42IacYPtpvQlPpl5ATfvHS
NnokyQnXexE3P8bOxUUYZ2+F1bl7GuzW3m698i2X+QM1zeZH4yADyMGu3Zqsri4tC2Tc8153zvuE
cDmoVODa5/7QaNlz30kq5E75Z7DyQ6HX1R+Vetn/PliuWY+MPBicDH0huKFHB7pYIDF/HFE0T++0
/oKqbLtXYgONhxSJmL9+DKY+sYNkIJp+3f3fy3oWeffLxuZdF97XobWGeKvCUKfMPxs09wZqJQor
4E4tiHaviuv6yCHqNDA11d5oA01mugf1EdOPB5gq15/+9Yhf7+8xIx/KM76i7BE64m5m3fXcLOzP
Za8B+/vcqGRNZ7EOFwuuLshDEK2A9kznC5MeC2sJCpui0qdvcT1dZIzuZmVotW6oHFYjtKbDKBTo
u3cMdWhUur4tHygJ7VbDtFBhOKSKaqQPuRpjc16ZuS1BaPsGvAuF6iU0JS9bgcgCTR9yjVY9KMPI
Uid2abGPM8HaPXoGgovPdjlNSMTdCfkbj9YN65pxZ5fkDgIX/+eJ9ezYTAWNV4eAl+VsCdHu/gLG
2NsPhriAH9RPdTYcvVFE4lnO5XRuYZKTcAkxeqBZjd65Jwi6gWi4kFrbiFgk5DWYqDm0bu6MVqVM
rrU5T6fPa9dH6jzjXl9G+3UXKZN36JwCm1jhhk+50ey0gQVgt+wJOt5XcDk0AtlbN7MIy6NhUwj7
PIa2Kt8ay2Z91nrCpWTjq7msjvfdKcpuTp9vyVWlxtUb5FHiY567jgIydh2qV2saTNex5qoHBQND
pT1npnCvjlIc2vVsnIXZVuoKLJo1WGZ5vVSP+xu5FXqmwAzuO8iIdnRTxtl5qiihPmWEchzaVCBC
WHbXEyN4MZ4YJlsr6yAPK3HoQVyJmkME4pEmphk+zpY5XtarveW17KeMBe79JUUuDGIk7XTnjTul
aJ3rYBKbvLUIrP//7TH3QbxALWUdO4QyiUtRQF7Zp4oTB03hcmtjThg4YwWF3VEHm74iWAiph0Se
LpsRJjmjbH/+PD7QAeiDslyQQp5R8NZwXVtMS3Dqf58XmrWzL6X+7fPQ+uj+MsnWNndxXUePrf77
c322HgFEeV+edU0UPUr5J1tNAXOOFdGyIwB9qDeUdqtrJoSceFCC1dWoz6z2BiM8AGSZqdvr0KnS
tto15gRqdtlNBcG7rdCqa6np0dfJ3WFjNL4amDUv1ujU+6kV+JmXWz0D9pf7jeCOBIyssb1KguGg
q9vAT22YJJY1QV4ZsTItmEoUB3z3qVYFmhmJl5nSdUB6n9xDS4xfBNy9R1yYWzGVkiZ1lCYBeWh/
zxpVkjyGfELXa7MsVje9Z3Tb0ag1bKzcuJFb9Tst0lN/hZI0AjLJ+mjdrJfU8kMCkd8q1LpPo2bo
D23mKkFaW+6blPE3zGbh7xatDvO0/mc69FQGRGg/J9TN9nWJpaNJwiDi7v5idpF2HCOkaimi85dR
G62X1tjkyARf1iPU8fONzer3iMHlJIrIeKOgB299/JEYYx1AVEoemrxUHmqa9bTlJvkzY17oRNM/
LujbWXkwI7pFaj21z00WNZvcMqmbRlGfHuW1s3PrNrtEvoFKlz9TCsqQzeNvUJPKLTWn/oyZIg5I
RfWuoZxjZida/RIzqT94s01rd9Ls16mznst5TC9uyxo8WaCdutP1flJhWVl5y+vm/3ViPSYtoCl0
yO2du+RXxIba+rE6Lctkdtdj66N1oyws/ywyVYTmOXd7mllvyaJHd+z/oMVSVdsopRCPK49s7Lv2
JBzUXOsV6zGniuyNtcjKFSf8iEySrcM+uxLtNHxRIinOLbKOwIup5mE3uh8HNBef00b5e9zl+na5
3l6Oy+V4YkcNHt8229ZelPiIwJxriXfmzcy+Sh3oZzwI64IomUJgphhfNb2HEyiVZm8tu+roPall
lM9v1DzsALTisKUODbgHS+gLmBsvKzYtNKOg7TylPaKm8RDGKGMb0dV17UtHiCJVvXL6Fln69wL+
43PdSOcfx1up3o8LlecPPbp0O7cxo3okDzqp+uEqYDeX2bU+tGgdo+GbNCp1o+oAd8xO7Q+TXSsH
YKQAIxyLn26QZp7aSXND4WWfpGtdMTEN0E3GrrkZkX4/RuONCbTRlLCN1VTsLbNUfhl8stovBClY
z/rAJK3r2jv6AmGGep5UJdmsy9NMhvWunjuT94p1KK0/l1JvJi/rriPdnWbV3gOYzxeN7+KlKb0k
WJmS+VKyRcz2nqe0lNqUyg8R8dGrWjhPblqJH6o+2r6K9famZYXY3acccZxPh0hvjS2LIAzVDvyH
jZqZBEPEnXLUVDd5Xje1d7FUA/lUXaTPnUfmo631P9ZT6yHLaZdWBzaUFXsY60T2QKmKucOM8nE9
tpIUMdX80LTKxXtCPKCXAtcT40Q1Y/XTubQiShUq2f3YXOAViIU4FWqCGiLVrKfPR7Ms3SAeS+sp
YgobzBbhPMkkr0Kz5CPVXPx0OrGRFb2zx0RP/248LAGlEtnX9XiflepG9+pwMyLpgx6cak9Tb5HN
lRnVLjQ946u3COOXO87nFVk0/r3CKGrza1oU9yt0miwk0arnXuaorUU/d779jy0raULQPZkiZe7U
C4btxlGpWoVQN2djio5gPz7qGU/7P/K6ofT9lqSQHCpBACOFjN+ZGvUPDWid1jaUYpspSr9xWUXt
wgWaIxfATqslmq9Jq98mNY4xxzAeYSuaj/qymULAN0nJsNwKXMxGz8hbd3qNI4Pr1o1oq3BHsFW1
WZ+xHguV0bwsL0fUFjJIEMosL0NKvXu3Ks0r1acFHuoovpzU8LIeW/n19nK2bEaifYCWbtZjOoQD
U9pm9SPt2++ugIiiCN6PJTUoIvDkGLUyDNZdcO2U/lmIPJhWnDMSk+PQ6IAq63zKNxgcoBA1Dbxv
EcKyXOFMNCxoClSkLNxP1yMOToGAozGqAEq/t13nCErSN0+fxz6rtsVyXdMvstK1bDv/H87Oq8tt
nEvXv4hrMYdb5VBSZVeVb7jsts2cM3/9PACrLXfPd+bMOTc0sQHIkkokgb3fMLqf7dvaQs7ry9rd
tKrmPsh7l+YpV2uanYsp7mSFN5iHyC65nuTdbLLCe9krx4ZhaR5av03WDjAF8CkUYEt8OULMqpdD
JpoJCLw1Gp7D5tYx2lmzDNH6cd72nQ+CRh+6azBM28736scwUSghLLfMsIqoHTeWARQ6oOTplfnL
XBj2LsUzamOIzTllheoy1c1HJzbyjThk1byymqZ8kuNDDSoxqKR9rHcK7B1w/2GgxQ/znH6eyVgs
YqOIxYNV7EYgiH9VDZjgxhvDkyW0opGAqu4AoH9kqFM/O1Z7HSwVdcJh4J6Jmtx0USk09IMS8FPz
QYA29rCTVgoaGrpb9IOhAYud/q252C5UVJOnkbqm18K36JGdpTrRP3aVga6kXte71nONjWzGdRw9
V7hxa0G6b5zBTC6fqpgmqAtPOkWVBheVBeZtQ6FKu5MPYvlItqXJDnX/nyw9nRV5tm+RNrv3lRIm
rwCckHHkpmHZJQIxE9IWnmh2FP62lqJR7RTKidDbl0mt1v0/TZqCXDv3tfiAlYX5oFhbBkCJjrJZ
izy2MiafTdkbTv9oJpVLekHMTXQFZFQQf8lqs9qUrpaeoNpO7zaGh2lUz19UxXLgJ4E7UcYo25na
HBwzhd2lVxr1UzGSoNG8tt6aqNl9L9hi8ohBO6mEE6qYpz6xiidvYmXgiQ4P8qpSK6AqeIuz56lX
aNbv8h0W/axenXl676EovCpB+e8+NDffwxpv+CByKGZaDdWXElIiuj/qcdEpHsIAkPvcq8eboVyP
WuJ/jLmikCNfJuztdv9pAzdHWnmas+qeHIeLahpVKHmWRCSxc/zGRPLjzw7UMS8d2kXnW7wAaXY2
p/iQuUAvRS5VZlDhiJ9sckb3MhUbJyDLRtUeDjJRG+uoMYPjMdZywoTkxn02Gac5T8rTNKTDWkuT
AoRjEB4tpbWec1/XjuxbvNVAwfkZar/1PCSbUs2qZxnhuf09BrgX9KH2PcIoWuhDhEPpr9Uo9y4U
uNMLHsvVxsmpo7Ty99/qfMdiLYs0e3ShsrmRi1W5lJXxNsEUUcRlaJSX6z9jcpic9fs15NibP0nS
T1twOA+ga0HuRvlfA9twbLvamsLnEJz5bc7bzIQXL0b0rnG/5MRqrd1KByB5iIp6vATiIJvkvvex
Bfx8BAO6MgGR7+PxVDYZiBShWSwdyXxQcuEwPZhN2SwqxkTczJkeWnG7lAOJGJW71/WGNDE0J1ZI
Hci/Jf+ilqVxcKBlrmR6RmZh5GG0fKg6cXfyJ+9NG6bwXJok9PLIW9jmsgqoOykmFYZ3lY8PecBy
bJNiHbSE5KPn98Rluyqajd6cWr0GmCbci8e6mh70poAeCKZiJ2PS2xjaAfSbpGU7J8YtZVsHZA3y
qepVr7+P0zS8RyEL9krVkBGIihP7qmgrc1AirnX5Zzxx0mgLw3r++s/xMp6xyn8AIxevkhAb5zQ0
n8eg1y7KBG5eZr1txRzWreekuL+G+qvKwnJJmtfUsKfGGHcyCz5X5L2UVMUzFzhlW3WQtPrmBFgL
VwzZslqRF7QtCBQRiRzk9p+WW3Wjtq+DG6qPTQQU8o8zMuGD1lbbEUUhMpLTsJ5HTX2P0vxDi/X4
l91/qB3OJKsSmFyexsa3QQfBkY6W/dJ0hbIpUE24KgpYvXH2YoE0MKinBhXY9B4giQvT9RcfBlcK
tbATTO1noGq9Zn0Jvdjfedz3tp5sIpKw8Tq3Ocpec3AyUGqufqnKwvoisO9lVntPvRvqLz2iN3IS
SNXsPgusr3IO/Kf5pJZ9t7bgbVy9sHjOnMzHYjqoNv2A0lmj+wDmZVBtzeYUJ/W9bMlD3o6k0cQM
1xjPVdwrp1vcRFmagjQ4iRqsvAVsfCfdLSuhCyrPAsQloolN3y1utYZzQNcpXskY8FDvXrpjyhep
3JpaRhA9kJ6eKpaBAnuipOlB8ZXu7Mdlf87UM7a+KuIvWrXPiuK9xqW3XU3CBSdWUigVvYLfZxd4
S3cyUJTcyJgZC5OcADTHZpr6cq31m0FXzVOn+CQi415Nzssp5uLJeei95CzP5MEagDSvl3Yw4gL3
RzSA4eDU5smfbd7u7J0rUduXzxBgcGilRI//PbI8cspffTTFj4uOPoNlSz5V/i/TFYr1hyhpsSfF
R+Ee24oOICiVW9msFS0kqUgHJJryFJvgcszZCg6URVbIgJeXfB5Qb1vmFthAz5B49rdpsiNV841v
h3hMIWAKEF0dH+TBCMk+D232pRX3iVvc6oIjxQ/nLlCELXoQlJgu/J4qB8upTpx8kbMmcSuSZ7+n
OtJ0vUy6z6luq03HgiuOZZ1nkBJXHKoGcXxcmopW3PsIc8iW1WrmE+/c3ZSeGlBkLc2nQhwQCupK
VulyFE7qM0boId5mok+OAsH3DEXAvZMtddRBX+gdEEYxQs5KrOlXBkOS1IN5HETuCTdBuHmtWq7d
BD4mKcn0OUl3sk9GFJb1q/+v8Wk/+DBsoxEbpZiEwzBYO2lGYfvuBKml/LN565WDZa8qtJlcMfjW
e5srjSwUVwePVBnWbvG/Fv/Rbe7tpW7/bxiAlK50Zy+dvqtUZQ/YImQu09HO5OS7toVqWQwmtutG
7t81XuNisILEghlb+ATmQ7IyZLK69Kp47eJ2fhiUcHg0HTxa8/yguVSkclHR0KavRqgp710S/BmO
wm9dlivvt9FDUJC7Cb/9a7QMj/03mBf+MtoMXWOL8je/6Bqqd+wWb3B0nqrScx8oCFevAfwAGba7
RL8YLqK5bVeWb2DDnT3uNQ16813xpmShvV5eI/vq1KjzmW4cxEhp8GtvTZgWVmvGV9UDkmUMmvVq
zqxaRycoflrpc5abxq9cAygShPV7hf3PpimH5EEhA3uoSQgfnd+ztd+z7XLMf7rjc47BsJwd62n1
HgekGefSSR4yaGuHoUfJWc4ONGiOfls+a9aQvvR+CIbR8ccPRyvfWHCrPxtYe9xqx3CFVdNm1mrv
B/e3r8oQee/tmGV4uAD0GSyKGA2Jrqtm5sq+LxXv1JpgshwcqPcIs7b3KtusTdMm6UsyvXnAzFYx
Zt8/UBFYAXpVvjmoeW5E1vOa97p5RqOs2yZlWLybbnt2Gx+4oRX/dHhzL0jalPsKHUPYy1NL9YJU
sBEm8dEGZk3NrgzPcZJ8CQXIKdUi5wFMsP4wniLkpXAX8lrCevkSOnNxXmJRD05sbrhYZO8y00TX
pBgQD0nkvGqEXWQH5ipGbFiJzK+Bp/2SJ8glLSdgUn5pqmp8FSf/6zFi+ixm/eN1/vv032NUbEF7
IwyeLN/pL9Av3rV4yF/CymAvzS4LVan4SbbsBJZQ7Nj5ydTj/IUMMssG6GIb1x/7C4DzZGMk8XqB
1Ll99+w7kDTFHSGmbPf8u49i89InsXiyT2OebBV/z0N+A3zKGBVnK6uQtfVJIYGmMF/tubnKTRkO
uOG6rMPsPqG8cinMDI2TDnsaFfURcjPNlzJHUkuwD9NiBG9RkHyNxRno2c8zGZO9chyyB/9D7+1V
SOpAXgqn9jhBGkeTQ/voPYeEqR7VBzMatI/GeKxitX0PQ8U8+hP/sxxVTd0bOpsReQm9v+J1rq1k
nMJNs/aTWr/TUTt8QXf7PHiowqdprT15A4KJdtE1D5ZeKyfdzNUt2fbyIyg1VEG8/NjgIrR1E+6k
XlfWB1ljpt5xHGoSrf2oJ/c4PWdLjTkEWrcMkxVrMYxltvE8Y052XyN4sgybvTDfJG62VpXQEDDM
Yl/Yrf5/Pvufx7mppp7RqV07jVHsyWX871+pUZHeDBEpMgWKo1Gadt0YWbAr2maykBJDNaOZ0NWR
EAsMavq9/Px6iHVsr1RPyIl3D67bfnc1t70zKuqchtpod3B1v8sCjyziBEjjhpoBZVDUfErBbDVA
mOxkuQcvvA7749DfQ1UAqmmq+U6W2SRaVZ6Bvi6u0HzsVVB2f/ZKpVE5TmvM7dQnK+l55mkWWWPF
SsaLbDsKOQAVntgudQoSotrEQ970gos8FIjuX0iVrNXAQ5Hmd3wgwX3QjJrKBs6L0pKxkuvSIj70
imafZUgetLbvW2Qr1WDjYKKMvA9QU5yba4ws+M5IYwxHu9LLB60LW+gltYPxVUwqCreofnrWc/1J
fq+wh8mNefG0fM2Rpd2zneueih5IEWSBvyodQdNPe2Hw0t7uVoPHdCqHzq39koV3WbRXYf3rK1+t
MbywCzCz5T8K9nJMzn0ynwrvTpbqB1dpNr6a2HsMvV/1zjG+zHWtb8E4IpdYcisaosagsK4r78DQ
zgjXZd801175JcydMOc3bRVWc+8OqNG+tC9WhbQ9EHUArqatBvvGRiUFC8/mMREHGUsxPVr3E2bo
KphldZoL65L0FSRSWd5BFQHKGzuCgzFnNUt6D9lzcRj8urufzb+yEY7+Em9U/Uuujy48+sJcRqli
1WkUQMpusaaN3UNBsbuofjU84O5VfeDnbiRWeAjDpoRJqVO1EQfZLTsiASdX4VitSx2eZtrXyVPT
6doBtwho1gJpKmOl1/N4jDTKNBKqCv74IUNl/E4OiVKjv8eeBXYaEwqPPd6SyUhGvb1ftvfTXE+f
nhVVdKzbxGvQ1k6m49zk21It+hFOBruZVlsMO2uk9z7tPDvvpSOftIfNODYrafGZwZu4syW8Iqv9
6DB2zvMkkzS64ugn15iQ/VDQaPWsxDhZ9nCP4DhGsroaol+WIBOD7D9CufKbEN+YX/DtyZY8yO9K
xL0K8bFb6Pf4f8cj0Is26eB1rqR8637fzJjgCKodb+J3S7yHcVTi1YxeB2pQQHEwyRQpmTiiPouz
xGJs83eLKkCzjQqRnRd/UdtGj0DpMnNpZlnangGWnJdPrvoThIvQPwYisTUr+cMCW8j0/iJzMJ0G
JyAkFXZYdAKxr6ZG0Dr94RMwIPpbDYyTzM8M8Wzs7L4OF3twO2whWkrziDGek41r9CD5hO/Ev6wl
bjGAx6pHGk0MUuE87z4v8ib0PmRweU0UVbJt46rxf3w5+epe2fMSyMWHJEyR2//7f526qj5G0B+i
vSYkH2NNPQ22PupHy9HNbV7g4qg85GhfkY/9/e/Ag0C0p89/f/e76L8hjsP70Q+kqt0Fqd5noCSj
LMeDRALRSQo4BySihYEsazw5EMtO7+K1eKqy3cXxRXQEQHAmyh4X1LiJebPZrQJD0w++jRihRa55
A6RGH77Zevo10p1h1+ltf27HpD/D1qyQbK+yEnpQ2aykF8bN90I25UHxKazaznS4hf7TMBkDANSD
C5viBYkkkUR64XNrByC7ls3bIccD+K4iaXYLSegSyg3+NW0KqDB1jBQU+KUuMO0jkhagHHz+CrGJ
/YBZQaizJx/Vah3Tjkvr/Vr0OsO5DrdupqibrBvbJzRsNqox2ve9mrZPs4G2tprPyUp2ypiXmJBX
XBcpfzGkmtT3BrtL6tOz1w0LRlUP/K3lQ7OxDDW/K2J0C2QargsBk2WGO19yo7KfA7e8C4ehIjGm
gFE2rAnrgclfWbZj7eUDOQhn91DNydvtQX17Hv+z8xavhnrnU/g69ZAzF4aIgWjbRfcBaC38EVJq
F9kr1YdJc//Z24nmba7sRcPoeQ6wu9WDSNAn4ZzL5Rerb9JmwfQ0KohXBlH8I55cZV33w3gORrYO
d/0QJ1fLRMCPleLRKwLlp9r4EEuj8aMT8FtU0I17Gysg6Dx+e1Djdn6wcuAFBj4cX8Ukf+jPmoYR
vcyvDr4zX8ZQgWUssiC/U7Ohm34ffZSSZEgeglgspbPZW8dGOVwTb9hEZWC9UKH8pKUMlFUsqwXE
JVgqo650KxTviqvhNMsw+SmDIQ6O1Tj/t2FKibtkJQCXPrqUzvgoHznxiFT7FPk/ZEseElKu2w7L
hq18gMkYXmJgA1U9O+VDCw2fy7U0kRr2oagvqWT5IeIwf8viTD+FMjuUIbC0nV0S2LfPGUeGcleY
qP6Jr8SsJ2/jK467kc9wGHD3QCTcs8Elvzywcw96kUv+dSdHyKd2YUbhARSOsTzmZQwL6OJaI/B4
WxHorVuijajpVJ9x0pj3PXIlV/AZ1LOEPrAfA8tKJmyG08r9KZ8TXT8dasrsZ9la1gFtPP4Rk8sA
2J8YZ5tsKh5riIUQIFaGWbuP3jzYx8nmicaztn9zC7RhBSDgP40ozaF/g7jyx4imETqiVotSl1jR
RLHi3hWaejSihCWN/Jj5HB+atM0vt49ZZuCUvA5I5y0GNybcW45frOWshGfdcXZjeMNK+30Y8vpV
n8iwwzSnHNI19T21XjB+upeRRZtW8LPGH1Pj8guzW9hNuumTfnPtA1/p+NjyB1uG5OQ/1Nz7S770
oOui6ODCTTBszJ2T6D3DavMUN3Z7qrkgT3YV4Belkeiz5qx/6cN+PGe5gYRJPPcvddaFT3Ogrqci
8tu1n7Z3jdZO942VeJDz1QmXQH5tQWymjzUct1OH294uj9UKpmV7kHWiMMk+R2CnVp+a/92IpMsq
dAy6P17Dm8t2q+I9twZzkexdLU7XuQ3HBbCsX98r8Uc3OTDikglarB/iVrr0drCpN2aV7DK9II0n
jCwVlELXcWBHd7qXmm8mxadsKrrXCWj6Pdm0v+SoIii9vWV0TOIj8NGmcxSELOmKQEVzQZzavcLP
3iqe4bgQC9DO2PWR4KYLmLJaKN6mC0qEX36jluVZBN7vmmqWh8BVYuJU8jewuRZnFkmzje942cYb
YAhjR3B0rMED0A2KBLIztp/IPWXwhjQhCFLlD1OZIjmYm6+G1vVHNDKKjekE5duQg7wpJsyVw7wr
39QYXJwWGepV9oYW9M15+AJv0b3vTfu9c6P5igICDLaqgqKkhN43y9dPppV5AcDkj8lL01+NNr8r
hWO9z23UsfI026eQDcwOIG14cXPNPrq5qh6ifhigkBjpRoVlEFdetytFTc8SZTw9zbmrihjaB6g8
Y1rx2R7EAlIOlDHbi/tlnoz59oCehK53OwmVaFMwKXprsZB2XP9ujmb/bqr0YAOdVlkjFGHjtKJm
Ct5PdGe6Qa7V69eT6n5FCc65vx1qq0429hDWWxlzO3ZW4BfCO83C3+42LsuQPsjjFrE55qepHa4K
352xLPRjVEkCtY8vnV1uK7Iy94geWTiAcDYMdbJnF+sKkbnPmFfq/amOrR9TZK11JKRfyWZ0l3nG
9rfGKv69m5BINXtLPZpBPUED5JeSxc+f4B1RKZb1Y1lYNmJ9z6UQPMiWpUXqJp5KbyeLyvUIYjxT
4l+yJN2H4zeqY85FEwd5prbqu5957SEk/9fuMSQPD2rjfY+c9nNEq1bTDqku9p4e/lCYW4oF4wDJ
wi4mqtmDto/AZF6WZqpm5G2Lot7IMXnpNA923W7cJOuvBeZlPIERqENlPPvIp8xC8GAez3Uy2F/K
ERXNpMk+INFOh3lAzMfUfV+Un8YVdJ3mMBtMnaQDLzKk9dImU8nPyNeNZ9PXPibT0r+M+fzqNLr9
A6O5M5dd8JGgVL9JAIdcrDF1zniN6FRvUNlSPcPEqKGxKwUs2YgJzxgWm7lojVOX1wYgLGi9d9wm
km3Q4XCxjDGFnQ/MmWHPrXCGJqAih6RjfrvuixfWjZ/Zi1u+gpRzgr4fYOk7X32ZLJTDnHiLwlZ/
tFOuo/3sqBFIiaTgkxZ4tsogdIh7X4zZJVCEVmXVDReJUxm4RE2jfgN2EF2Tjsy5DJcqxDGtd/qd
bMpJodbUa6sfMWgTRbLcqRQXPXn+Jjuybd1xTrXnlFv8c1rzxRQmcigCoPvVroznyRv/jDfiOf3P
8TPujZu095b4hFpRnO/1xIfcL3e5qdjg5r8PqH+Lra88wtyA8FLyPuCnIbdr968dlJWTj+bYRv5X
WusfB2ceXlGorP6Ii/EhNRGBnW4uec2m3fDNR8txw+fSnI7yzt6aHtS5zgE0Sg3/Df3onj0nuwy7
TJPHT5BVyXomuWhWCjcLfHUbCatH00FNJ20oaA2AZRfMn+yWBzvNLYDymV5990vHP1ZoH2ycLBv2
nhA4mMNwOk41pjRJ4sCfKt30MVFQl8Hq6UWGUq2iSMbaR45X0WrW6/KUkii4+/czRrYRZtNIANWo
bfpKvFP1RlkPUa1f0Q9FclGLSUtbBgATpRsO0GnHdT3W1nNqteOT73JV0Zghzp8SVf9LWqRGHZr+
U40TrmzeDgnF/4tsZl2KpgfYxj3KTgNEAZdvwmJrvquoJB2pybw5Y5RyoVTx3hawOUw78wfVEw6Y
AgNcKPr3zu4wshSQj8WY4bf9Qp22IDZq59u/4hiUjBe0N8aLbaSoGJqYqIpJKIE8h6Zdr9wyO7Za
M32MsOI2QIvdS9P1bDM11PSjXM2++Kb6Hiak7qhYUdgI73SledOEWR9W2S2lxeBXEcTpWYYKL83u
2zHfzWKADNmWr+5iXBs2edgZSNYNzTYYMcE1BitYDImwiHdxl5zsY6+SfFwMiYz8h4JYOMZpziNb
D+dYRU63m8dmeNPxPZHIdeBkAEtFcQAJN+6wQXhN8gaSaGC81qqOaB4tg4r90kLe6S8jRKpn9CcE
tyTgp2E3uxpx/ghDXX+aImC+bq4LXDFoNdQwjzUCWgCLaUZjF2201I1O8gIQkyxMhjDqcNEbHkKA
e7NnF2c2VHcId5LfIevFOw3DO2R5svtOZvgGbYdUpNC149uT35Du+NPa8JRxf/tarXIEouzODzKE
2E9wChLkDqcmrkjdgtHJFSMGOW1V22Fyyg+lmT88xWgfw1rT7x2eBCsZRzsRfXA/bE9tbOfvTX9x
hrL6cNyXXvdIm6TJ9J4avHUFksgFuq//ijzWEreSyjxSY0CjIXY2Y6HW13wEH/tF3lYCxCkk+kGJ
CodtGvIXQCFkRCIjYk3zdjPmX+t/deQlCkt9jc2b7NA9Pzj42KyedPTVxqB6lTtjK12HEw25L6YH
vcvqFUnK+appwF14rl5s81ELXPUu4NIr9oMxUWPSKu2hqapUqOlmP2usHjIMg1VleLX55b2P6K0g
O6mnDx5aTYfWMI0jHgHxdUjjaDukmXI/5mhSWShjYG/lNnflUL2yPUSUVTFDfzM3tbXt26h9kgeN
rIKdxPYlyztSEK4fHtzI0pMLSA5tb2buI3QN9V7+IuPUfuTnp5Jr5Tco+mQLyJv3NGvzNhiyXW1x
558cJd6g56petSS3T/h6tRhWhfkrpKUfg5/ZP8TQwWyydREmdvU9cMLk2JMKuxZa/MWqymBp+UpS
XGV8FJ1WHX7xqRceZTwBRqyt7ORHbZhvtXQzFweDZygsSnE6AFqcApXvmQcoHtnOxU37bgbgpFYb
PQvjTYFWzW6BIy00PCepv/QmKOHIYwkk/5BOO/3ZvPXKgp7hUcntx+BOzxM+7j9+Qah0GxvAu6gG
/bMj18tr7wX1+RZvcrc+i9fwprrYVXPBq3aWcRnFIatLBWXTmIJFCofkj9gypnGyQzApH7JDHhI5
Q54iC5Gv89gpt13df75gtI9xDkWJzrDm705nmQdfKByFfYPCpLgco9Ap12A4YK00bviqhtNexknf
U7RSkJGSTZS6TniS1S94EKQXOb12gi+LgIBXBhd10EPnYwo9+CC8oBsU58QvizNb9ADpIlcF6Nt3
QBFYqUegV+lvSR+UK3n6R3uZ8Eef56r6yjDK4oCkpnvvKO2D/F0mYefeA3l70KywxgdyyBDvQ8wu
y8ry0ghX0qGu125lWS9ZmTSPpTOjEA5FY8LX7GSTUlsbrlq++SgCb1ssHvZyUvdL7wAXzGeJYY51
z3qoEsiQfo8cRTdZD7/7Ar+wlxavwI5EC68Dnl2btlaSE/LpBokH7QQK3ELndgye4iy7ppKHVjnz
0fCBKnvd3Dy4FcoO5owN1Du+a9cGRcGrP1vjQ2xnPbfw8EMxk+lBhpZ40u0btoSXkILaEuejxhvu
9uSDEAC5LDWacMhPWu8f8jFQ3q05SbdxHhd3OPmBNfczLIEoNn+zTARywwwoQQtvzjN4p+xG3AOP
Q22PMQ+uEZmLspqpRz9cVzmwuvKPyzKodQxvy2LOP7V5+NxOqP9t9R71JcNsy8MfW9WI3OxonueW
jdGpHHWYoFZu3RkxYtSaGl/lLYoaXXynFtObvEXJUKFqkKDItS53MswZq8vQNXd1rB9IsBkf7Rx1
JK6a4OoWXn1mNgY7EB6/4OX+ITcCv4dWoGdRUY8+hzbYge1GIwm/oDV/G+r1lXM3G8lPuSJqwj5Y
lkWOqVxh4TuH20pJLpcmW4OeMiWw638zVkrlpQr85F5yWCRrpXaMeutMeIrLWJlrV0Vp3UPt60Dm
nKBCqtnFhyNsHHBz5aD0J6SPvk4Df9VQeK9Pvh4/u8AHhc2eL1zsxLN1nc6Ru5dNL1FHHOGDb7Il
5zRF82WKp/giJ3mZ3yI2l8Ubypkq9jGzuiUvHVzaGY4LWYsclytKrvIgO+QZabvwzs4yGF2TN618
K9Z/9NtArLPMuEL0rzfcx9KEw+p6gKhm1VQf05SctTnk6TapQanjKvQCQyj46x8nmHlgDEUXO43l
xC0r583CArXsvAxlw8R6TNwWeGCEneHgt+H3Gh5v1+KgYFH3t1hSnHQLcdXOHH/KfjnRRh9rXWJr
eY9Q79FhbfjkBEP3rAnpVHn9zzwLS2xhVoowK+5mAfnqECuQvUVKXtVuM24AYxS9Fqq5bXPwSJDw
YJ6F+7pvDJaErfehh0tYRYZ1rybpZ5jRs+Ln28rXBmTQXhtx52Cv0L3QkAoIshGZKGlCi+hjXfZI
PvrfjcCvkabEq+hxIX1ZXQGQzoaQU03uVzdFcCFhh3N1dG5lAAAB6aK1+eI27S8EkqdvluaTgRnf
GsyUDjPVw0sxgFbfT8Q6HkcJyfOXCWwSjMmwuEiUmmyi21xcJEptrhEXk73sTbGbj5NsY1rYNw26
2p0d1faes1h5qPg/lZeo7pamljjjVzms8L6rMxiYuURjViRf+VN9UOHVXqKoV/al3sWHsFYRb/Tb
8WCb2vg4wAeSOwp5SL3E2uiVVe5qwa9FOHoiy/s5ohYM3FyMyO2pRKmRfUjoVC/oPeePhmmxwDKi
5sJ6K37BNRndwaj6wGHF3DVd2u6bGSxJaFs7l1UPzJS+u4uzGvm63m7QGhIJ5ULXrmDYwufEZA/g
+8hzkVyBuzs1Ck7RmMLI3kj0Bgq9oeD5poYbPM8Npm+VnTxMdpMfE5+c9xcq9ckhTBGLMVTcChZI
aoHYHzUL2vgbU4yXbeRT/27PvYmVJirNcMFdAJBwcYNSQes0Q9lJNiUE0sLuCJ+BZxnJvBJBSzE+
FuMtDVuI23g5xMVA+T+MNzJMR6OwSA61cHjuHUPfKHkzk7DwMFleMNRFMkSkRW0SL1qk3M1pPt0Z
2Urub3MVc9+SytY6Ejtgo3VyeBnOndwByz2vk8+4klTpgxxvxdgq5PCPDzbStmcKyh8ILAkMsVq9
xFVn7L0CBC0SjY22Rry53uaqNq/thrXc8hb0DMu6eGSVIjOM6DjBmEMAgDveJmAL/4gpUP3oIkJy
7VNHQNt434ofLU3ZKYfJEUpmbWqY0vvaqOHui2XkWGNI4WWmsY0ij9zM7/WlPOMqwjndM+Gys+5c
lpzLtKk56osJbhMhP8a32U4BtOG5GXcmiuiUs4n9cSgGVMBy3OXlkFvHNKJwteL3b9yZqfndz6h1
y5pIYQXtAoPoIg3xftEha/7O4tUqgo4fDctoWS2R3Z4onsoOT8Nk62fhprguplje3KMAYu4HC+qD
/IO1kM+vcREhS9U5qFs65Q4lQWv50ykgO9cZXtzHIRmDhynERGSYJswYFWTWxRo+QtHf2Oh5hljz
WxSDlfoOJnGCacEmP+QHsolVisj/ygMsLFLZ3VBTXLpvyQE5uspmde0iM7ZsD6ZQqc89j0353/6x
Y8CVhRVBhPiNfCuuucI6Jb74FaLAbl4pO9NGWA5dVbHFdsa/wD2x2YUkr1ngXIPK/oLiTICxbhMf
h1A1MENGd0dCstLUDS5gbjdDVaLAIJsKNoRyRArY33UzoR0bmVd5GKr+V0764nALqWCjrsEUYgBq
eu8ynmcaHAK7Ru6Vl3erLLzIM8S95q2ZIRx1i8kOU8fHtaQMuUvzIDvrUf9++003GbJ1CMG9R+JC
iNAph6QqOdkQZrh6ld49o2yZUE8vKAL5aO+O7OZ/2oiLF6P/M7Kg5KmDm7ziDW5t9cJo7lQNqGhj
evMKD2/rWTMmBC1cO14wYx6yUZc5rr9IQJmEkfm4p2U5ah4QZcdV2pX2Ln9GAD8E61t099kQfTfN
SCzVw/SIUka/kc0WpM4mD0r3IJuOr/xw3Cm6l638efYsvAhlWmTuEYZqbYR5MkPH/EzoJs1FYaAv
92AYQ1KvK6GdlGl9dJLKSpQR83UX6jtV8BgkW0EyGuTZcqgsg1t69CLjt2GK7tdbI69qCF5Fc9Ui
e7sUMv7VTIP6MJhetu6zJnjmhhLjBhxOX5HOu0yNsLd3hnDlAJv6ORvjr5RL460ccHcFth9R4Gmd
PeKm7clIPBP/NJzS9FLJdvZQ/0y73EuPdkbqNLHqb70+jcO3GWA8ClGwI01XO7OM/DzcmkU0kSiW
7dyfcBVhh/GfxsmY3m1RUAgu8j5li5sVlHOdG2DpruSN6XYDk72yGXiBvsUM4nPIraOxUA/RzPug
moqtD1V2gxJtvnCe5Vkc3SuRU97fwtyG/hyqzIz/e2hnpdUfQ9s0egADek3BhDwmvaLusDbO75R5
mE6h2vo8t7FE6NpC31Di7V/7fuhWMyuy7y23+IVc5Fvayvgv1s5ruXGd2cJPxCrmcKssS7ItZ88N
ayJzznz68xHymB7v+VPVuWEB6Aao8Ugk0L16LTPNYbjtv9voyz2XXaEvm9JGLYCgIJoOhbn0wRd8
kyDmiDuCkCXgw40btO5ezVT9jkMxZ+rJg3qm77Dkd/eRkzd7xx0hgFYb7aXRyY1MDkNIxSkaHfk1
PHjqyTJ5lgEnl442D82TNOGC5ktTvzbVkBznEdH64EpV1wrdsX45jxGlWlnkBG+Dsso3jQNYxTDT
8b5F2/HWgaMTOPN438nWcJ9XRsvJU+mvRNfMJX+vsrcBFejXxVJrnxS1K++EUZ/OIn1MtFt02bXx
gBuNbxdXt4anU6L+SBhLiz1ZnXgHAL2IVxLwuobCC2LnIKzhB5YAW5JgPoreqATDtXBBzbXZjVH0
Q4xfLmIWgjnZchwjnV2VnF5lYKYWZsYR0Fad5qbhF7miwqZ9hswaFJJn/IqjpSHJ6S9YyCGPcccn
x9FVAkGlfg1ML0FMVm7Xl/DXSDgydVfRpGTldIUNMTto29BxgHY0FaTxKHMewiYYXuxwnUxegzX+
9pqGdSIlf3pJQSF9XOvda2yh8hZr/b5jGfgrN6HOURpWdgJ17tiH+l2ThSHquC0lB1N3BCx011Kp
jiLseAralp41IKymmDmCvKBrKKoPxoXWq+rem8y+17XXSltfifmXGVmFiA81dpsYJktmDKuuRQPn
UkfdZ6Be8hbRnKjvieGHxHsm6vfs8LYFBroPPw1M3MIcT2bf9d/MRHyoopxm2wNCN6FanFukXBWI
7mrKKjtSkp9yAeB9D6ZZG/tPr3bxfhdjyIwc8lQ19mK/IIaKUOquehh1/pa2iBTtdmxNeVeiBtYt
hAuwF1QUxIH93SwMaphlyHxYPOWEFaLKy+SBgPDvGeiuwsTOyRyu2ugwevB0X5qin0+DotW8ojop
XYm2LvnxZdSUUvxnL2H+5CO6ntRGB/iFX5PEKS//tK5Nf2ohrOCkAt/CD3/7J09RCjlu08sk8Q+Z
4xViQpek8EBbA0yQuTepM8k2qAQv2zeB6qP3LL1dkOfACu2D52/m0dIuFHRrJ9eLgzBNjDGJheCn
lhvbagJCLZsxfZL1zASlXVvnIQq4uLCNs1m8dAK+t6FtXF3c3d5L99BUw2k/+YfTRa40Qld1oK7E
DGHwPCldWtNt2kJqd24uTcI54BYmxQO1OlhpjUSM3bpQQ9taDcZnGk3MyEOpRXLWny2G8KfIghxQ
t3KjKr+pI60AExIm30tS/2mYq186IFfrMUxsyhFInaJ/XewzTV0UshOekTTVABkhL7V5299L3Vfo
C6JnN2rzfTtJmAiKG7mXCOv0yaIgzbFJO8sFU1Mm1k4d4qsxb8mFKraxHoII9bkeWbO8RN4uM02+
sJbY+NUN38TOhvaBF7q2mEREpkACG9cIkUjKsokdhK7K7qxYi9iBsNCZLb/dfs+hBpAQSJRqpK/a
qTa07hcCuyvKqYuBetEugIjc1Sd4Rv/uI8yiEttU03/Mg4IkQi2kuncJ6T2YnvWiDmXy3Rky+N6L
6iFpyV+AoXK2WZV5CyMDsUfeK7gCo4ccXD3YzwOa6SJGkMKPsbBNozv/Z4/GSB6rMqyRuGyqmwuH
T0/9UtsC+7AVHxCzoP6ZxiDVlY6f/ORpLJUHZevLFYf7JvA3qZJ7R1/qsyObamvdRqX0oGnUkaid
7/40UPJWtJ9ab8PSqRTyQzzNGfzRO8LFkx3dTreASrvuA9USb3Oa46c54j5Oh+ZkaAdPCg/4ExhV
ZQ1/BwKfUxKg6R2SAPDmasQ66Y9d+tPvI85mU8+FYGRYiHkc5tPjkCEe8+4rxi8uuttdwwK6d+x2
pyiN+SNSjdcMIiA4NxV/UxVycWi0zkcbAJQGuVr9dXIt0nFcuHHyi8ycU6G8bLX1FmbXYc27G7kJ
BSYdnorlfVgaX1PF9r/lbYGAQ6/kZ6R2u4MHO+NKhOMC5ZbUgPElrLTXIGx1cEvKsJNdiGWC6aWI
6llOGAMlBSiawofUIX4ohdXeky2dalbSb7yxoIKvFKtYmX7BVtQc9Ke6AQsN8htmwsyDVzEeEsgV
wR1Gq0glaj4GEvy/GOrGiI6TYttytHPj4Cv6faW5wV1Hud8NYXzUW2Dxf+18BHsKd2j2omvmr65K
nMwrUjjRY6gmeaL4r35HUNM2tOoUhLb2gE7OVozDUcdzMHI4RE+LTTexQUEtIE03d2XWugdxMe3Y
hRRaf+sWQ0iFT6MirvXuUoLaCFZ23y86Pvl6yN3mvuLRcVX3KMmJrjqqLRs5tGK8SLoGs9LeK1me
IEGHmI4wIhdEUM4wl8IoJkWt6iEpJmV7V284wehFz1dpRCDPaq07qeiiPeUV/tYvourJLDmCFGn1
2Npqd1VN6nUTf2E+XWzTDa54YMS8KmzzLAypLIERd+CzUFy1Cpf+RFII6Yu/vfQTW/kRZY115Qo6
w2ke5M1LvQ7lG7EKjGfqdRdmm05qsk1LmewValI/6iBKvqM48OS7Wfqot4WyrU2eHGE4uvellv3N
oeiTZpe2RCYVK9rEOrKwlPn9DFwX/KQDFlJvXSr5Y+1b0IF9b7xAfewqZFi9hC9EyHtrm9epCvVH
Hx6hV6dWROuq80ixOWA1VX2GJ+UHZAXddT5lfMTz2G+btRY6zYVP1Bg62BO65hz2j3DqB0j9qBnI
6th+bk1zL/5RVKJwEo6hQ25TlEXYnaVHeUIh2FQnZbKv3YpeWhjO3g5MyPEnI2CO+g6Chn7Z5768
nccQC/w8y9DUaiEmCDejN9EDYv/yL2e1KSkdCoKrCU5KAnmecelP9yiH5sDTwj0CjvTvu8wZN4ZD
xYzcxWwY0bzix2Tx1eM8ACIklDc+sRQ2sBMkpMdKJM87V8q6IyD5bLScO3y5QympcY6+DalVOzFJ
jbFMUkyLIxQteUBouGmx339wE+PCrUmgfCB7O7wUAGSFm6dEb6v176tZ02qiO7nl4M0XI/Dik6tz
ho9FBpIXxrNJwmjTW5BogcfjKCD5kwyv7d0oyBc8umq8FONG1FaHQUdaLvLZ5df1oKzUIc/2wtrz
jylgq7wzh14/m24PLIbF1JC8K0Vf3lp085F8uGSX7kF0vfYXmrUF+BU+kOsZq1y1zEUZwsY8ekn4
Apsa1A56+TRArHYNKXcNVWARvJQ95LVpmw1b6CSCF9WOXhVJb2+t1CZflEd7MVwrxbBPepRcxKTC
66klzN3+IKx/ri2HGVv26Z5VYnxcG5r918aq29uozrq/ra1On6AdpzrF97Wb9EXuiLFp2nG0NB+G
Fi6yXL+1tJzniKVJgsTMv076FM1G4QgJhruKtQhiv8kbglUsYnZvx9U+aJozlbfBta7UjbISU6gJ
Wkidrx87vTB2ELk+BbB+QvMpxaQPoUtq5dJAW6jO052U5Zz+3VpZCR/DMeyTemwQYk8OmmK/opkF
3cM0XVyi95Y+mvGKyEua6P0mnaiXfJu9S2v5Z0vvlLMeS/ecnuFF8itoEnJUkgSkk9zaJy8xWXjJ
/aDCg2rpy5hn1pVdlD/Szgi/To38d0MnVCBGRGP0mx+iofxuTM7/k89/uoVYEHTpib8pW0QJLiyp
y4cdG4D+JUv7XZzWwUOTTBkoJcgXYly4uRpEAyabpxdeLjvfjcMHcGr/cHOm1YSb3DYf3IpW4tDk
Qys9r/Z+02GArb7/czXbkeu1uKlBmmuVS8gX+wFCZNFAfYNIZImuodfSUaS5Yh4vF6ugW5itgshh
kMz/17niY4gbiZXJi0vH+b7zh5zvK6zd+8cYgrrdUldoLSPDBjPhOCcj7PQbWTL1G9EKK7RQ3Ejv
EWqZDG0TWIvCUeVFOtb9VjiqYrAqi1VsltVpnvzfLjrdzcti/WZeuE4jhGzFPd8Xvoz9L4uK+THA
usun/bCoApJYtvyPn9bXYBzwNOnyJ7j4fv7nv/9dxKK2Kfdb8cHnf/O/W/jD/VPXTNZasxIE+K0f
PTd5KCNbCP2eZKOhS7TT34ouxXAAPpIS5cqJia/Ka/ecB+RHJuY+4ZGp/ofpyH3+Y7pdpB+nV2a2
FIu9T0eBZFzkYSWfvIYgpjmBnCPtazIOwXeypBxjYaSGM9KmnBABx23uttG9R9r5L66RWb259ib1
OMJ1UIqfUdctdSuIH7VM19fxSOkHWqz2AeAf8FPU6h7GKfZWlkPHiWRR87D/mcEHxUiSbGu2Rwtl
SmuM00XLW3epdjriYlMexChbOIpgA9RRer0XbmLc8gxkdiSVlGmLXEsDK+tBtOaLhgYCOUf7zWU2
fHIWXdfW8mVigQUkC9ydIrek4sFzvsEwXEGM8rsbAufOwK9a6P210rjOyCjAIRKDGArSYZKD7K7Y
PBr3LkxiQOVQ4NYnMjcIJOM7gvIUI/+CIzF8oAS4fiilJ3HsFp1cehIH8gyW2j8t0fDB7fMcgQbg
+/fPOWKjqeta9SBXz2JpM/XsjSNZ8N4PT//LxL9+JvTB1KXfo+Qpy022FG8nBAukJbT++pV4h0Hm
yYasfQaGlhwde+DbOVUr+Ln+0UtRTtTUts8cX9685LH8FtdjCgpODiCw7JW9I7vGfdi5LySU/G+N
DGRr1DobplOK2YcR8j5BfhtmP3vZzr7000TqMZV9BfnBve3bL8IOkuXjxNAr4MOZVmzTX2JiBwp2
E2hP1Wi0V1XkImYOQRK4GYXCKoNXZu8+iW+wFDg/6tyLnkgRFGvV7qITpyUkOv8yp+ifhDTF+5x2
mlP7aXTqiyw5WLU2btRsV+mSumHTUaAmZBuHNmn1iT4BOveS35hPVu01lqFyoQTFWzjlIs8zd/o+
veTwCbwgM68vW7lJztoYRtsxQgdZSybyVbC8MI/Lo7Me9UkXsu+jm8rqFZLgXfg91/cCySUFcbgM
wn64Zdvv7Bt4ZTcJ8k6PZu68CA/FUG8yDaRm3nyV0kG7jaZKtzFHkA0pAJK39MR45mcIE4y8VnO5
ZpsuoTO50WPFXQqzuJiyRvY+kc6lcAnD595E2BtQRHjSqszcF60n70h1DNeGo8dr2wqrh2pAFscH
tfcV4qFTVk7ns4hzvK7Lv/JseLLaKHwdBqVcxiD77zyN/806sREradpyI37b4pKaeQ/RLD91K/tm
BGl9zGFg28tsIBYeQYn6fhhg/XdupJZQ3jfoSTNY6qnRXAhe2zBstoFijwdLVPrChpdvrCaU0MEc
9WvSygpMrYF3CEvAkUNTP5YeEMnIUvtdCKPZvWYrPyHIyG69KBqWmdouKW0lvfdnK9MHGIC8qEEz
dmr9aWW7yBiHyDfrn36ZXPF4stFLnWZ99vWZFYr5f675+Y7/ys/Lj4nlycU3ANYxhS66fMfbHJK9
quthN6ZrGklz02fo3MfIgS7dYmzXAXvqdVdF9NFK21YcAm+Ec1d4cHbJBBbLIlLuIOpKthpEq+uc
HAvEiF8J7jnrLNLavZ/4+aM6GicqbKqvhh1BMA9t1cmkHvEWvadmIQxxwsN26M3mnKKLesxNpM/F
SpKV70GBV/CR58auLvR2U8WW9kXXV3UBiA/OmGLbm7xzKOJ7JAILhUJc/BCQ+NRXrG2WGONaVIyY
ledP57v4KPDz06QKxFTmk9WDNmpkN3ZpeXlJfXTIWC/GPLCsH6yRVZG3sRVwdmq/lku7AvIDbh1F
gv04uiaaASSxqUaGcaZyi3u0yZ5QhfyZmpH5XfGkU1FUPOELnZ9Yq4FSGIC4hrHDVsKT0ZQKD72W
gwJxTWeJHmR5bYwemH0CWOvG1IrXXPe3aRJa30dVomTCysc7a4S1mHOUsg2VsnhAy/unMYbureUn
0ByHVHWoqvGt8krizk5pP7ieGq+7osqvVdmL96otefvO7BtOpmawNlI1eDRyDRlZ/iTfpdFFrrMj
oz2tVMXp+Eb+HiDAAataFS1VrTUJVPX+deYP8GDqvfnV4Ohr88h8Ikve7IyxRw7Rq6wXn3SUvnOS
k4Dedn2uPTjmSbAFiw4wNmEZIVSbLB/ckpMA6PZvlj/mqBRjUiHGEzHq4UbJjWZNqkV9Jay+EtUZ
XVn4ywIJz9v/7DEGWXoAWV/6NcRRC/RhEQtJEYz2kMrs+JtAiLGxWfploBZiE3XUNSmpXgNlTPqL
R1x0B7nw8+cCMfsNIbaGHVuv3EmaFL95ZOa5TnP7EfnxZhvVRE2VUnfvbS/9frlJM77W/tg9KCRz
dxUgxS3E6NbSmKoHAfndJprl33lWXJ1rrXsgd5u/yApUYgQneJtOXYV6vUWXRs51YvvGQ0mAV4xn
amHtO0mpqSAx8hdYC0ghsUc7CqvzksHn99IogEEKGZV433ayl8YQdHV1vxdzKCfbqJ1UPHBMzG8k
G05hZK2Tx0zpdYomM2izz7xF1xkaluif0hrVjpafmh/GwqhCjj2HKm5O1KF7na+SbOBR8Z4aE4kv
0TX7zD82zYNCadKxUEeCeGny0PQ5BSvTEGDmmrzL1Jxd5q5o2RJK1g11batPhljOOrjVEdlG6Ja6
kLTI+0M8XarI6w+GTbXhZTAok2WhqPZeGGYXMePiJyyWmDLbZ3eQozaUDl63+rC2aDpx5CxgXBxW
QaEYBx4qxkG05ss8FvnhI4Fb8ohGmZaLv7nMY1Xl/vapDe8yb+j7HzX1my8lklwFuoZfsjiRb3L9
HEo9+Jpc0/cpVJgXmNbYJAjQRwn6YEC85lSuaImxycMEdXUU+VwxLi5v2gG/rbPhc9rYuX2r2jRc
Ld4TE9Iu7PeoXCLJU9vyah5rqB+i6F36qk4U+vN4pWycXoouzPpimHqhiAdyVe/HdiIQJnK7qWxY
rCmTauMtKa1icekHg59dK1aZXffvFjFGNbqnoFKoZtdiTqgjP3kZ9KnyXYcNHOuoy9y4VeO/2FYX
ruUaqou+aTrU2CKKh8EwPRuucStQ69T73kCg9OZaRx3KHD4BbYsa0b+4lopkLjnrUjfrxhXAc/hz
DN8wllaIWvxM9HzhdybkRawAw+z8ySAWiLNwXFbtEEG+D1pR4Hw6oGHLsQN3S20gyEQxOMMVDbXq
l6ZXAKT8C8BRjM0rzKsKuFBnDf2BM+JKz+Nmm/YATxXbTO+o80nvIspukW2TTN5lSXZnR216V47f
KtNzbkWn6BzjqkiQtLAMFXp9leQ60HnfXnd5I0VLMvn3ZqJ1R7FcALjzmnK4jeiJBea7xsDd10VL
0fnM4C+o/eeuk00YP0cPlzO1v7BWsFAmidtc+U7pUG0rKtbL1viO9ka8rz3NXDhprGwEt2+DvMuF
89fwKn0LrVK+mEl/Revi15wMuYsurvOwDrZ1QXpKvOx6QKrLaFAQ0p6EzUTXKetqL16Seje+Wedu
MDlXqWzsLXXa+rnlguNT/xPc07dYq6OXILGU5TAm+tlR6gm3SjjALe36SnXRAvaRGoSTytTRRWvy
R1QOu8U49Nm3oURgU6GSeJGXpA3iAD0fAWVvgQVYVfsQj3mzVpsEKpHKawGtk3ygTJ8c1WRVqIO7
baSSny7GywSC4o1bDZfpSuF1JCip5Ex8P7lVJWppirSAydnsKePLULYsU3cHLmdcii7wOOWkGsqr
6DVIfd/XNpEMPL1IUR4yrYXPWFZvLt4RNYap2w5XwWRUG79Yl1WvrwMyAoJCwUAlYZlbdXklukhC
nDXZ8c4IBSWPoTXyHoN3oWjD8YQuWbnouzF7TsPC2Dqj365b3h9HrSt/pT4QKnHRMrve9wnHxhaW
gXk8fvcQY8IKcSmymrLrrsux4Ln0PkMYPnXnaYDoCM5T0b/65Cdc5htZJsibRdIrry6lANv5s8w3
nxcVS126FeiStIKme/rI//4WxvSvbahkg9K0Qc8ONEglleZDMqTmstEGZddWkkFgRS43KvI3a5nq
1QcvkNR9yrNgKbrU6tsnSTVfRA9ZBfMuauWFmFlP02UPFL1nF2fhILkuiCXdHI7BaMAfmPPXKKSh
PAFZXyPYh9DikPi3zXSJAFytRt1XVqIrDMJFHduNboPVmyf4CqXXpFopbpsWuVx6aNDKOq0RQQnT
nRgTK2W/b6ha/rrtyJpyjojqIyRTwfKSLnVsxNjIKvXrSz93eAuxr3Z2c/60kpUjiPDsJPKnRBaS
MzQCF/9UcqNjEar3IjkrHLwK/jzC9NCUGqp0TYnRkrNxeRTAVniTJ0pvoh9XdWFfyLuFVa1buBNF
8+Ijmu+OAhpbiskXwwSm9SL0NazR01dtr4f5BtQBzA21d6VpHqK5Ve4Nh0Yfg3wjmkB3h4MvKRTR
Qz5GQA1C0g2lntvMtinvGiSeCTCuGCYS8xlEJkW4yCirDSAqAcLe1vBjzmM9xI2zdW79N37tX+ZO
63UeCAwhkexFKmyrHNu8PFNeP7WyKlJfe1lPFmOh/sPaT2PjZP33fsJKwOLN79M95vt+9gvgYMsg
4p9ilYIHpDfqFbIGAXl24pVor0crqrrhrpy6VVpR/dNYiNv7TVIuJ2crVf2zYBWZncVylCi/OQur
Wn9hw9Xc5oq+V9H1fgrLrr+mcuN7bg/VU4D23UE2BziJJmOACt5eVuyYYk+ssRlZpOQVay2sqWMg
25eYkAFMzk0/TpgAP79iS1k+paEEwlPuPR7bkzWs73Q4eW9Fr6tSSryN/t53rPoRvI4YzdLaPLuw
5jSD7VBHC5WNpJXBRkqD5kiCNjkgbIZCEonKOznIONNotfYFnp2DpXX6L61p1ynctN8ookfaibjT
vW40wbry7iayPCTMvfSYKnCQTD1VgkQFfAH1x6IfDmpNRncI15fuxKAiWl0vWVdVoG0v0SVP6oZV
PXQQxnUKlXtwR6Op11zrwQhN5wivY7C0fe3esSIThJpS+BvCB2xDxV7LlcZfiaw4V+x16gXnzOgg
FEgMOcs2ZTeWa9H1aqlFKrT7NaK0QUmTcVASN78X2iXjcGNSoP3VdNg6BEVuPoaJ1q8qRzNu/LzW
qfdUjCspa7yj4YPVr1U9oyyrsJd1ZvXPRez+7KDP/VF52dJ2JmkGxeq2bl6bD13Hltq2B+puhmwv
4ihOrN5CYNufYS7N78dU3fkN9ASjbXeUOQCbFbEYMSlFmTgqgd2WS7+IUW7PKyq8a9U6NYNnn+Zu
ZhcLNzLr41hI+giuEb8i9Lx1ZGjdsvTTbh1lsr1AsKw8up78Qws8lPv6EdF7l/Pw0RTNwVRzhJPj
Yh1bfI6yt04AfLjb1MpKrx2nPzDvGserKKdm0JRjXjh+RVm5wxcX8gRr6drmF7Mu+iu/Gt1zRubk
uqt00FaFdBZDfutYu5HSiYXuSe5ZGKy4cVaqV3HensbEJS/MYhG5wOB68jrhJJi4SoqwvPGg3l4m
Mt/yciCQ6eU/KzRqF43Zmo9KhNR2UdTRtQZX5D6sDA5wPvHZlW+PxYudW4+Gbae/2hLw+14KKdmE
ZXCEv0LuiafCJZYbyOUpRuifKzdEkopoAtRTAItBi82uVuxJ/ExDaZdErY8W6W9XVtUkO34I9HFY
RJnbbYIMPaa2LxOZErtgCRPJvYlEGwImcrlWC2U41eRYoDprjC2gWY23bmQsXZdQL0WvZ+qo9F8S
xMNuINU/4qkkJUrzYlsVSrNCn6zgHI8qrVXaJUWwSN6L8E2imHeyxb929vCgWfngYej2Xc1/1mPa
qWzd0AXZfqgTIitAvQenRHgf0W0gLPycKpYGBVEhrWo/RhOqT4yHpg34XU0EjtCkaie+Hsdk4n8U
Q5UmKSso1Je+4nhrSiL7Oy0rhztfkgg7WMZJDIGubA62Vv/gi5glcFrB7mTaTrUVvsIFFnalBiQl
Ol44FDtNheNfdMVFArcKQyPC8mKS05bhjYUsw+yRltSs6kXoXz6H2tjP4QSQAFbaggY242tDkYrr
iurEZWsEwTfPlfYy3BBPlEGY26w11C2vPu85toG0Tg5iZucCDq7lfuHwi3/nLxWt+SK4TuEtMpaj
6Rar2fCBfJWwqnZU861bm9IG3CbKxGnwQWk0R8sGosCsuRI01RUEXTsKIOWlqCiq0NO5C6m3SDwS
QC0wPpicoFGB2gWAPsrkW3Xq5qiTrl2eJzzSoFWZrYI7QFhhsSFc++4sulFSZVuCoUjy2tnJlkf1
x9RIQduKhucl3n0amcTeFgEHDtNYZc1oP2m6SW69TEFr2kF5BKUTrtugCl8r8BCdRHV9H6Kebink
PmvV1bagUMxdXqbRndkididcOJWi0T5aD6nK3kbTVHsVkHt41hxLWw2eMexEd6gp5mkoxDyJrqPX
a5678n2mqsW9o1f8LynS04j24ylE930huq7eVjuxZKnx533jsQ00uzuaFCyABZSbsxkn9SHpbJQb
G1jlJRUsrCp9MaAZWYedFBDJLNJ7XXO+5RAyvMToNcBt3byEqNqTapLr2266NEYJBaOdH+ZxPS1T
9s6hSmkFvuLS9oF9E2WbeUS0+jiELrGgxnM2xKRErtQxf0kbdVjxx66XqqdYY7qISwX5k9IDzo9G
O1Ievh5sM6i8u2EDLtVYCCZgiFKGg2dlj6I3KGF1/nOonBiypG68eInenxPVkDD78n2SNCkRDnkv
Xyfhm6I1tHp36aC6e0EyO3PO2s7orooEiiBhqLIcZb/YBE4XW/5n5zwx1etk/Br6BNw1+XAhBBAv
MwByZbJiSxpBVbOJ7O4XmmrmQbUd41BOraoEsbr40BSmoOvMg0t2cJfp1UkMeRKQUaNjN+NHMvK+
QZPsYQeAOCak65m8auQnovrmvRgY68aDkxJZuq5P2Hig3db7K73Ms4WOzOoh4vAOK8QfLaSt38YA
2PzDOs/w3BjKRnkAnfsXvy6/bUs9IPWIw793FTec/T59HHFDTzNeIDborzK3kk7iUjjQFylSPSC/
CqxkNly6fs+OMcoAWL7P+OTH6xSNS/U0DyM0bi1LlM54QhRlKAEvyAsStUNxEK3QG3M0D6f+pTnb
EUOol1poaJc5wmDHBIgXoikugxrYuyBTdvU4Ojd5q5fXVDIsfGo0k3WM6uFmCDq0mSc5POEiWn4P
2ScUrNpuNlRRc5nbTivN42KR3CrT5SdD0pZgo6ZFhEGsXrQxUQsYra1Rfi0spBLDpMp3UennayGk
OEZStqzCQD4IYjrHSFa+FJsPmk4F/V8mCS/XAv7Cr/dfTvKMUj/npv2TPAoyBbYDewnZnB4J8i9I
VyGCbFrFSZV77VjCa8Mvz1detd7ZyGMT/vBLHhxtgA6AAjn4LpItCMWp57jLtQgkqWJV8IQk477p
kGzppkdkWSX6Tao00Oep40Rj1J4az4yfZDV3gYE76tao2+HJcMyDcKi9xF/GSdDcFP5gHmU1S9hk
R8U36IoWKTf9QppdWg+UuOyVrvfueVz+FDONqZTQKEb5rm4zlFv72oC/Omq/6ND2CA+CXSVclxip
9IYnKPMfwt64KGCkStDvFBXpl2IC0Y0qaluqTQ2W2cn+QxPpOzEu3AYNHStjgurJtgLqrkF9xjUt
T6z2yU1QGivTan+6qXHywuYUUWhOLzfRALGcXPTtCiUxyi9EUHkeFEFlEYueDRqA9otC4RykdkJE
pJOCYnhdhvWWn8qwzYxS2xaxbz4HjbYm3D9+lVzYmxoKto6yJOVnw0+yhV8N8leyQBASZDDkNqoO
hzGIuJWYMTSou/ObfCE5WcBucxVYhguDiak+UlThXLqCxmvuXpihNE5djuG4Fy7svgqrq7a7r1D3
WjShndya8ZDejhF81mC6H6O4HK7mcQ2VxJ3w5b8V/rj+D7/LWKNqbz5dUgyUkGnB2u0NcPcypTgZ
757j3A0R3RNdJ7B4006XaNJt4Mu91OMyuaGQ2jqzYTf2+UCJlBE3VGnFRI43hpMWK6+Om3A5ZkAG
UX7It5e+VKhfpQ49TMgjrDMbLuucIMHbF75/Kxak2ry4hjZpK2wKT6J15hXuNlPqrZzl46+p0cfG
pdH+bvzTJEbkVluPfRfczEmIxO+zPee6r2JoFGoI72Pi24OgKOrd3OODn3Duaqu68Z3svxgHmgLk
w7HKS/JC5B4C1Z1excqtyElcjt8itRFTWLF31fHWbElxL8qJp2GU+m7jtZmybLtkWMgWgkax4ceP
fpjDzAaMXQgil9DFXASRTVVe9757ZV6J80qBVOWqNS355DZKfUKQhKNp0Pjfyz30d/Xi7eWRUYWw
CwHwZAsnSJID0J8pMxnU8JBMg17UJgdxQdL5rSW6H8wfps/upuKPG70CEucP0gmGal5iyEFKp9Eh
7OKlubQRFttE0mBlTSSwXkLNgvC5uAt75mrKicy56FxGNHvhQYhy68JQBaWOdS0KEHyAqAfTaL7P
NQkl7M0r/lbNRniMXp9f2U1yreZwJMGXD2/FlMaABe13dyp+S4LxrSvQdnNXIOQ+OL/PTSfBKTnV
U9hOg5hIJ6VDcUFFY56NQ7xSAjdDIoDf4EZGpnURFaR+ajBp5l4f0vxIIjgCEj96zgYKi2+XrjpZ
4HeKzT28b3AOuOnWsgtrE3iB8WiNLhkgMBiJ2jy2pW09ho5vbkATaXtqv+NzwP/eIpzwHCn1jQ4o
gq9eXcGDUyvJSaF8EUamvl958Bp/qftqyYj5PR9qVOtdJT0XXaLuba23NmNu9PuupiSkaNIvJoGD
H2ad7TrTNV9LCXIKi2InuEbl/FA1hMIgznQe310BOl1cG13/u6vm5pdVfePNtZpcm05+WzU3+w+r
xoSqOIOAdMjG/mhB5rNjB3AHqaqTroJpTBjEpZfz/ghra39MTG2tVD2VMtOQ6kWUV35uDtGkehkk
/UpM/ttal4k2p9YdcjhL2O2QnW8Xg+3Fk9Cg9hijb8KRsYmO7aRaPFuFwLGw5o0WHTlEvDn3bh6u
Wgu2u+mHJoF8BDgW68nBnX6NYjDVu35h5RwC57FI/DiFWVyE5dO8Dz7g5f+PsvNacltZ0vUTIQLe
3NKbZlupW9INQkvSgvceTz8fkr3F3jqKODM3CFRVFsiWQKAq8zf9Cj/7sDu6pW7sywU2lUCg2btZ
zeKxM9Xn68EErGe385208IJQzo2RfLuCsqYeCGCna9NeRlHOL54RmZSLSU+aZwiZVpmyRrxDzUAg
pp/r/75axdWukK7b1eQCZTdBTI/XseC/CjbWu9Z9cpOh3tdF1T6mNdoVUeSOr5MBN9cLK+NHXLXb
VoqAdmhvbKsKfmo+Rqx1qVuvalikiLOr6mOeO9neStT+XBpeeaZMUO9bx4b5MRYYGLLVeJBDlU4O
zrN9vr31BaUTPhSe4u7tGPHkPwa4m3Ser2yjf19EJkhT89KX0Lb9o7Skv53CQwGk5pQl9lMILaVZ
d1Vw0CPAPWOFGMjcpia7IK86wEaOPnm6Eh9nxy7XMtr5TvWkzy0b9jr+FClT9MmflC9ZZBcAQ4mP
J748Rmf1TgY7yx3Pesn3TjqzwQgtBKDZ9S/XQdDLcHx8Fb4pUztTD/a6TcVZmk6PgjAKfU/SqsPo
a7IIt0dUrHZ+ms5PE3mHDeK4aIuTMl7ZiCR8Y638CQ2e+ZejeWtgSnCKsjBaaeng/5t29UNZZvr3
uTKrVYEgziuOaTr4c396Zu05bj21Nu6x4LCRM0dlr3bn+TSwzj4Mnu9cguWTYwOOU5+E7A8VipxG
Xzr3SKab+8owOwztSPmaPaBJs7XMS1aY8Q7b9/6pD+N04zad9rlNEvT23a765hTz56CZu19+mSPD
G/Bd2/Fn4ilRsFJU837SSvs7+qgsbPQkfIvBPazLWNOf5ZOLDMSromX6piM3ZmxKVuZIePCCVJvu
XLde+Gj1FI+VIfEpmBvBVzMqbDIzcNTzsu2B788HC6fkr5lSqOjAFGitLGE50mCqalXPfZ13D9CD
WWQu/WC0nE2mx+rRWWaNFne1Zr+1C6nN0ELwSmlnrIW3NhUIXk3aoJ+L0M6/2LgMLzQ3x+uLs9aX
xlpIcBLVQ0SEjpQXXywMfH9HUTMz1sJmu0XJtdzsyqADW1iAnycKPUp1H3Zjyj0JHCSvVGtdxBb/
NwtERA79smqyJ7J1twEJDpYZt4FJlmLSWf7lMjHs4DN8/kfZTdhW4qwGB28MoITJa4GciPT7ne0c
G9sfUA3HMgRRxxbD3qD/ZHrsVz0je4ZR3H8ashCyq6pqZxl0dMCjgWtpO4ECoNTWH9G6RKJimVqb
Wftg2vlFBoNCUQ4o5GhrlnfONe+Vm36392tn3koabEx5qKe+Nh2lWSv6r6pPrHtpGWmxUpowYyGn
Ok8zhF1JsA1VF96VoYnkWmFT3a8ci+VX3obVZy3+7FN9C1ZDOD20KNZ90/COXrdNrT1rEAd2jVkO
dxpSgCeUedU9f2D7aLRzvKlZHrwZffDTybL8i0N6C4ccMklouK9J5sxNv3J1td30MYwoO5iilVJ4
HSp4UbajvFTcOQgAnUnYOrsaL4rnGfcdKmilgihvefJ00/zX0WMkDd32Hy5qrbyuVLbObKtwo0t3
l5WktWXHQlECm4mxyA5VE5t3sjuRAYlzUNy5xhWyeZnm/BDqFpy+ZRcj+556xPg7D91j22NIIipj
joiQ1bwUdn/t7OrYXV2DJP4WOdTcIJ6St6ccQuBDh2bhf9te6AXiDYinkt1drDAMJOVOcTx8jbBP
Pbg9W7uuMpALrOPoZZ6nuz7yynvpqjXjPSI0F2GMqFLvGnN6HzVCLzj0um2enTCycG9KtNesK/pD
bRmk9ktDfc2nSt1GuNXsZbQLyac7htmfZDSLyn9Rh2jvZbDE8yaIjeDFSJDVjZRf1ysUTcYeo3i5
tjRe4mhJ8Gkq9TinxqIdOZD+pHhZupY09q0paWxH49NkVNLYH5qS5P7L3Czm9ydJ7g/BocrSerlU
sozKB+XYeO9DvoqThfY5VyhPSHUuw0VgC343OUhJT4uz70njeA+qWkWfnZpVx6Kx73olW78wDnaA
isy3PnbOAGIHii5j+ayOiw3HaLz5UYnLVuDmG4vaz5vjOgnC/KZ/bOvohK0pVEPVODq21TzDCm+f
0zyMd/6caHBX6ZODbQZf1Uj1ztJSLRuBZSalOT/CvOgeFdefvn1q9XT8FioDQoeGUe+nLD3PdoF/
OpYgqFu11icbL6BVZY3eL95GqJ1N6ZCvrDJwPkVw7LZJPqd3qFsnd4uaoTvND1PqdNusBKIyiCWe
tMsQiaDrprSM/XSfpGG5tu38CSfy7l5EDocCI+Sp5VksTSv22mPuKelaRPZybD2ffFvfljFveJQW
y6fEW6jHJqab7m+Hy5vX5bwALTQBZwSzoW1dy0HR6tYpp+SxSBXLac7K8Bp0u4aj4iNgYqCNeGex
HePSeNN5MK79Qp3P0ozSYoOkkPVpKFEgV/vyqxUl5purGuXBC7zDNLkvVCVP4nQk1kZyFs3TPoy7
+nLrz1SAJ55R1x9ckUpT9Xd+rcBZW3gmcoBRYd71cXFyM6zYwnhJ4Sz6lVR0zI0T2sZOROXMDqnO
ZvJ+ZK4LVwvtOaxAoCVKaegWK1PVmYLdEiuD0hWiKBe4tvHgGdX0eMV2JFPr3UkSwcw8ez/PTbO6
/heHtvbeluHOAMKHKtNPUY2HZpZuqc5UV83v1IHAu6rt+KXm9X9qdIdmmKXRnYatmsyoIst7qIsa
wl1j1of+S+3lCgyfwX+iwKKdefN8GQrXfwI15j/1yGvu4L5aa+mTWMBBqHEWdr6XPjmgt/c58NoQ
wQIuNIWq8eR/CwPEd6+S62jKJOuwq/hPqbWBBQFnxeQO+3g5Q53m/Uz6bqNgeWLEKBPn7LdsvJq5
brdk/J3HGhuDRweXCOravc6Cnj5q6gxUanQJquIoXYiAtAovLjy6O129v0YssUYJ08615uZ46yvN
esQsnKcxxn44q0KGjutLZlgVJg9qjVzC0qZ4pp96NrIf+iSmkpgqiD+5OoqX0ldXRTOurpFB4Zqb
23UtA9ftCikktWNrbCqp8uCN7Bjbocp++BjyJZ1qfS3zDOepv0QoA3YiQ2RfIxqVOyBk0fnUdfFX
L9KV18rGs82Lc2S4YTWdJj0ADq93xUtlQHP1CgwjPORFssn5VVU6+7ThuNJK071aEohSvFGz9FRq
Fx6O3FfS6amxtrIsa4YQhvy83FMycJ19veVuM2VcIm+zG93tER7y61c9yDYVskpvqeZGx8bHcLjz
4kUearbJQLONKaHrhYjatABWN1Ns5nfgq8kYoxG5avIKOVPp/DAu8dhNkVKpgr1p68NRQq7RjQUk
PrFC0JROe5aDOcJnWc12bJYr6chURJVtYzGxlk5bAq5h13M86NuzOSTd+eOYTI7YhpSFHhw/xkdF
h8oZKJH2PNRsfBeVo41AthNgOSikI+3lgOcWULf0C4i76dV9BqTl/Ee/RGgmmkHLTBm8TW9HrDEU
y/sZeJ12NhJMpOTsb03pU0qHUq6clonnbeKQG0TmKemAw9DkP/Lm7c8jb5NzCyTveiZ9zTJwG/1b
n6Y7WG0U4+6PWBWdE50c1ljZZIjV9pDMoKpZW+YPnTkYB51V453l9u4d6oSFvytbEEsZLl9rq7VC
lC/tYTriuGmRCcin6FfmqjHie/oXoVPyrltjZZf9sOYFC8aP6RlANyxGcx5OdT27F7ho7gZbi5zf
kZlvSs+Kn+cW+yF/rtTd3LAiX5dF8Kw0xsxXSJPnCYOTh6qEa7rEykELBvsAXtlaSRMHZncT9oD7
UbjkGTzWDyAxjM+VNbywOa8f9GXRs4xJS8ZgWH5o/R6TyGWeWTmXvh9TAJjGcLlxFm78BkRhfgWz
OsKrIUION706aS4RbQ0Pn6Siv0t0NzimTnPP40f/XKsqxjlBfV8vSadoLvPH32Nl4sR32ANAuyBJ
a+k4EneqU1Dda1Fflc7cyZWLXiflfiRvCUuG5m3Akryuigub1eRo2DN47ZLTJgrYUR9Fv2nQN2Vk
td+7eZy2oe3UJw/rjmdlUH/JuJctAs9Bbj8FMDfPeBJG23KA7IOLhbl2UCE8j66LpnjcPMgB68jm
QfrZnpyvylwy8LtPIm4TKgVOFhInGKQg2JpjfPql0tDl8Sq75Qal6Tj2MYlUYGxBpj2W6G4MIcaG
rRroeycePZShiULte9k2ddxiegwxWv1GJg1hkrzVz3JpG3nuQzd288ZaCqRFb5wBgZjnyvRwlli6
PPS7Tq7uI2RDlxy6pT5aB2qP55FCKf93LBlkdW2yzV6BYi22caAAwYyixZKstb7OmfEpS63p37p6
ZUNH+a6arQPrVOufIcyo6bZT+zoOwZIKc91Hw+Q1MRR9dlc0YX0qHaA/FGG1e7l22UfRerLDfHwa
nbB9QGbTPwQYzGwHnojfyJivqapqb9wj/qFUHLZ6ujV+U+iPizq5IM32pWsxumqWg5zJwemVVZe6
ykkMsKRrNDsVxVEqY1Otpjv560OEyD1WcRf54+XfrvSr4RhFww/pwk9IRXXCSrV1mUTKVjrlYFrT
uLKj7LOxeNnXTbBxnTS9RIuWsnRhlQAQbfIPKFSazqa3hkeIn2wI2Ho6QIOjYa9ooP5I2da4K+6i
cbAwKVbJ0mTt8NWjVoW/5Bd0QaJTY/poTmdK/7Uxwp/aOCiPqlqjWlF3rO6XcJQy040zBdEZRXbz
1banNdrZw1fyN+Z+Rr9pJ9OLsDnptdp9MivFuINEVa1lOjK2PNOw/7oUnRK96D7Gs8tl5UspuTuj
nW7r3GJYgy1ay2tc0fDmWhSc5ACzdMY+8llMlcY4Vw5JlOCi8Dvgb5Nm5zpJovxYwdHDzd8nyYUc
Z6bc3LOi1734TcHR8dzEffXMIu5XWmTN965zcDTvNPUBxw734nHTrxt2Rt/jpH9O1ab6BEc8OZVV
1G9lgjX/UHyAy0DAgn3Ua9kB8HzzlnfpTuZZYTRuVHQmzmEL13xGw/EgrpRoWNuUCGKL0td/2VVW
Kwddlscpbqq7a8kYP058HZeXr7ocYsc/ewBhT9IKVNe5a1DECvOYtY6XO9tpCPCBWpq1rK6z1P7e
eap2lD4eYd6Dq+vpxUzbrXRNyzKJ7Syb7NnA0UtBAEq+pBwkfWB307OTKMpJvu31LwiC4pAgGmgg
FJCG5mehzBSBHzz8btVzET5Elf1ZyDbSwlvg2hqyOZTIGfQHfnFVjsar3ihUfgt9Qk+kML9Iuqqr
KxDsFJjuJJflx5628UxkP2XUooZ7aLEwv2a6Smwd7u0SOPJCkpEDucc2c5KXrJuDs12E/aoFFUTq
TWEX1Rco9JWklWRAmgAhqpfE6S6mMfESn9X6xR7rkFoorBAZlLBkXyKUjYgdV7CDot3MHv5YEu4U
8XTvNePd7XrykUVM+U5Bb3aIwuzRSMhyD7k5I5adeJ+0xMqPcYw7nTQXOe47dKzJzC+j5li5j41e
HqQlB8/cOxaeedKgVnqPLPX8IC3LdloMs2pWV8tkS5+ijd92gCSXpnzwNO4t80vv5sh0z2qi7vsC
34wF9w6Iso7VvQO1fGuOcb3G+tdkuVXYCOI0yomfNtULiEkFAmgZjjddg3xDC0tMqRqYqX2VYQzi
FedhwdfxAn/0Vcd9dLQ2f63hfKeF8lpMFvzI0foirT6bi5Nh9fpaml0XLo6pZN+uscsFo7G+Q1av
v+/DubzPFWwxEfdqtq0dA3GMcywFQ2NEYJ+DV4bdzsLKCrm1aHq02mi66BT5qB+x0oEAQG4D8AoP
AZrQ/96bkirqauX/aZqR9h78x1wJltE+jy0M3cx6y9Y2u6Cnm14a30ovbl2bd5O6kW7puY11S4D0
cd8nOw3T9pWM/nGNWxwAtwy94V7f/RE3qA1ofGXYZ6Hi9KyV7XiGwjc1+1ajSCJl/2v+5db5AXyi
h3azp8I/Lw/QLmRLjGyBMDrKzvHxDtkOlh9ehjlrMap7b+WjWkurUr0EYY1xWyLdeoHQ5W4cx5q/
DPl8Zy3l1jTXXrqqid5y1xu2bq3Fd4WSTZvGNX/1i/Waq5vDFntzOEZLU4yN4rh+bnLHupMuA6rb
JQiNexnz3BA7IHHbaYrurVHAunb4oM2Op74WUPkvFJzTVacP6mtZZWTOFM1cy2jXGNZyX4U7O6i1
10o1MDRtHOUgo2U48xae3fluXC41a8lD4GXeowxmycFLe/fz74/rYRXySD9lrhegiziUb90vTx+U
13Ty+wcySt/NRbR/tjBljNW220hTmUwN1nQJ4r3VijenG345luIcKWcr23JM7Y1TDJQeZzNHELrT
bJZ7U9mvQuRt2XTiR4izItnYILA3enc0yOsB9c8gEg2YYJytqIMuFMQje5Pl1PFaTFdaMmmep1Eg
K/U3MWe9mreCaa23sN1tkhjL58nQiJQ7C0SlxH/VXtSxO+tuL7kFd8Lt0S7SYP0heyCncpjIHpxZ
ea+kZajoXezlNFGqfybQhderSNeH7ATFLWA8V91im4fPpsVD90kdXfOpyzBDznRV35VpA27cbnLy
/F7iHK/tzElPXTtrF4nuu7KBUbAOalDOa6ecEDMrnMs1NG+Bw5QtdWSJlQOSV8XOs/ICU04+zc7c
f1Av+T56LYmaEF90lHsusZd2LP9CXotqkOkHrUvcRwkJXCPYRnxFvHwt5zFYDguh5TDUJr6oy1Vk
oHNnf7Gg3N66pF8LWZhufSpTb+0UVzs4AyF/TjU/4dA5rLQAP6AwT08SkcVVteP3GJwAOMxPiYqB
C7n1/P8SEWawE6KMDbflaty7qrNJHQ1gy/U4mVF0tBTt5QPa5XrKL2Ff5EZwvqJdBMaS2j0SUiZ8
MqXY8dhPP9kGaDQL6adfbUSKu/B/tYWFQnqTd59ZmwLv8cndI1amnevaKnZBEWefeGa/T7IRh21N
/5dXw14rMxXTcXZX26Ay57uh1N4n6YqVnS2YJFemPnJa5S4jQX3j6P/J49cW+r/w/fHXzOpVgjw/
v0DljqdavfHD0nrteijRpqEEv3SkkvlHJk8OgOKuKmv3m+spymrygvIl73lbAMJBnS71kdh3h+CA
DarzIFeCD4T3SNCqpxiA8qkMte/lMNVPwm5Oly4EVa5dYuUtUUuXtCRUuvQOa6qGW1m6piz/Jx9x
n4QhspNEVS7Jrt5S9G3O/U3diQXctXNOom9x2jrHW+5rKPlL2zzdBV59KmxfHwAA2hGQz6s2B95q
yQEz472W9vN33rsRzuv9fBdlpv7oDNBcZSBKohCiv588u01EbqlWDaQvmJH6OJ1DLP2SDaib5RCZ
D/VkR28tOwUNDapV2xQx5udG/1jP/VFYp/1CPS1w5iGN/SI9dlW9pJTy7oWHOiXohECnrk8yWA0I
AVSZ6exkYtQ50QG/dcCiCyGWp697NjMU12Quchz51vFibNVi90cTKdHxmrb+TflPW+tD//U92Bj6
te+KpxOYJU+MH+00f8oViExOG4YXOUSR8qWqCmt/62IZFV6mREPwJC9AzqAHAKZCLTx0ym92cYWh
7KyuzU7JYign/b1T/LJ9HmfD7KrbudC8DQor8bMcspaHXZLE8clZsjvSlxoHqwnaJ2lMgZaew8H6
cZszmcNnB3pH+G+CSsJqEJMupdTeNIiGL5GeUiGAXoMg2mLSZVolgMeOx9TiygUP1cDMNunI/C2j
6VRBJjFs1CQoe7Zid8taLgNyWbiorIyo0zq99TM17qrFEGis+mDVWp35WXWiYQtKwLlTXbg8ehF0
uyxsAVtG/j2acfomjetpp48d/KOuTh7sGSjZ0pJDkSbGquuocEjTMWLvBMOxXElTZmm2/qg0iXOR
rt4Ku71bueDtl4sobVRju3ac/G5+njW7fnHVivRNqW+7QJ/24jqZu9ajnynDUzonFZXG+SCuk36b
jCetpWAlzSqFq1cv0rX/30luCldvWspEt0k5VWdeVbq2rtDZxyUX/IO4T6OAFh0HPc0Bwdd4U3tN
8wJp255Rwvkzdmj66DijkrgOcEp46UJLYuPYJA3k2TwJEW9VNiqovSp/BKLobmP0F3ewKXoevnil
JC6GIXthHaUGXuJpbR9lwA5b6ok3/hH1x2ynQPNcfRj5cMq3PhUN+VA/s/5z2dtnqTVmnYY7qkq2
rRVgAg779MMV725kn/s5tB/LAXlS30h20m25RXzO/HBcCww+nWJ/YzeQHX5PUmsdM9Ecgzptjv+c
JFFuimqWTIrMSlunaj+eQwcAvTYi+IrtCan8MnmpF35elmfGwaDU+tTDOGZNRQiyCyuNwuY/njoY
6wYz4YdCj3h+60W+M2BYvfa993lQguYn72Zyd9305o0Y/CZ1o5/LyMCkFvzTJsav6PvywVTluoNT
8kJ3sgQOk1dmW0tTx9epTzAeqABq62OORJ6NxUvWqP1JRuceBSAzCvyLjFZqcGo83X2SQXtfTmOL
zHedPLMWP0qIWTXJfRijteUsl5+zRjvlPls2mSIfHnaqvq7M/GC6qfGt9JFTX0wpXav7lVBY/ly4
OSouvmOcOgX/qRjC7eZ36DC1zk+fUIesyV9DnVz9cNXfofHQvV9V6YdFJ8/+cNUc7V9dT8pnjCyK
nd7myp6sJB7WoFb1MCpfwVIZZ2zVDYwGh+prlnRkdcMwvUcTJ3vBAOhB4m/Tw4Ew1Oj/Or22x/fp
hmmlMl0u63sOXKsESnhTbPJ2fNcYEeEQz+hcjDzTF2k1um8aIFkIiSoD1kY3nGWgtWdISmPR4kE9
8Qvspf0eiCMfqgkvHybLnN9X+OMjdVxJNwFouOt3MTOofzMV/1U8zlTTI7NFXe/P02QshhVWtOZG
xjNNCc5yNuv6+9mt78NsGfZcNAXe31fgZjeVm0/3iR942DBrW2ndDhYQ+XvYuOU2tY2JJxSxYIX5
DcmpU8GetKbwyP003X+YFvsIe7gDmWagUvIe9kc0ajyUJnbSlAFBrWNI/3Hg+l7OG/YmXgrD6MN+
VTrdyPR3t8vKJdzl2v+LAQmOeMqNXqacM92vLkrKCqkM9ZO05JCrBeXVZVAOzRT02KSp5uaPgdxU
q4v0JVz4gKTyCzJR1GPbAqbNSib3BVYrkxujtrhUvW6HW/1rsAvKXLf2LQbmKdLSYVxfJyt11exg
aiMds1jRymoC+aTFxGdZWGQ5/0u1EZLwkAWIdOaKk8HXqRtsr7XUv87s/SI5mUO/g2zbUKbDF0bM
Ya4WMD7UrFDNwpNT9Zl+J8NXM5nreF1G9x0Ua9zDUj0E6p/HbDwjTDMMMptngFqevfY7emWoQqKk
jHF76LrKBw6yhEugTq7yWIz1yhqH1t5Jdt1UGtQ+kTrYScYddPTUrZwmUoE9L4n3W1Da2wSFuVPg
2Ft/TyslQabGwKws9tgNz63++dYUaWtpZh4kRn3htNxGRdr61rz6u0YhqPWcPAqSmkXuPkNtTV/d
Z9semlctc7rnuK32pRk3r+ThY6yzvS/XMdVevoip8mcwOKOfcEypiZC4YmYTGKATxpFV0jJajmRc
FH3o9zJaJi7PPmdi6bCM5gYmQGHod3cyCpvkFfnEHoExBhcJevlisVF4x7lWhndRLqnBRl2D3Gbk
J9trcxHmetfoWkac0nwfKSMNFCh/6Xvnn0JetxEp/MrV/nohGZnJcq6vnllKDPMeV2tT/+6p7tNk
28ZjVbvlxpjQlZQmnCTzMWss9xCjRLMylqYMqKnawe3/IY1bKFaor8BXnZN0jbOFeaKNx4xFhu8A
tNc/24Prn3WrREDRiAfgESTBIKaPGCEvfah+HlWr/In6y1qAPKqSK2c2d4i/LACedEa80+nZ3CHR
Y7zl9vhPaWnGQ6u25edl0lC1zdoe2/LFKtWN747F9wqs8lpD2G1ZPADLo0K809mTflJjN1xh2+Mu
ChyETHZHzhQ3F/x/m2eYOuwqEaWMYJZvi2roD/2E4XyDQFIXlulb3SvxOY7tcCP9Mj2BQZM7sY54
c7MoLodjgAy1hdwatreImTnp/Op7tn3fV/opVguNE8B+/qAlBy1KoLdL+vb3qA+q7AWt3uQwL6MS
HFhjw9JjpMULOYxjKE6vSj3A/+fk2sNQ2Cw9H2MGgNLbPlVwIsmU8ZFkTUoJxNeAR0MeYV8P6yuZ
4y9dqI6PbuVn/qoGnR4benyRPquidAH85dyTl9s6vqGygPlPlfFaLDNR+WRxe7z1xzwxLhAlMQKm
DHnrd/xuM4ElmrFkDzrkurLETHZtwO49zccK9Rd1XjULpOUvEYuN4pOPj8UtQjNRAtfTUEPYN6su
fY32wW9iqBA+E7/wt2gb6Vd26Y0dasXBDzVqp6OQSKWfyv0ELCYP72Oz+Bn1+vydjSsEqrIqHo2g
V+6CWHHW1LHm7/4wHMekHNFfxuDFMFJvV1tO/dXVx5UEKCF21mVUh2dSLeqzFsQPnezZQNqA0K6q
7kXzq+8iVQCZvWGJr2RPZUwZzDfRomsXDYNBeU6cUP+mm4G3LfvROyJlvr/62KcG9XPKTsMayYn0
a9YB4RdlZrKFZml6/1p19qXPzOZL0yIgkZHdeUJiIwHTZsFy1zv7HKvYxXSeZ18VnssxQeO1mNFe
pOT8ko96vVGsxN6Fy37URFrssVJFtbm6pPHQbjvLOsBhxgTaG/354iAjAkUR7h90m7823VbfDbxm
PieARREk9uc9AJjkW46UVIIJN+nRlKU1mp/Szc0YUvf59kf0co9SYX1RIKCuh6x+UK0Q//PR7zyg
HTzUr23TZC+GGVZ/uAEw4qDY6jjBPUhXM1rBZblApsbKKlF0de9NevYYLG6fQNY+uR0/2VRr8mtX
ovf9wR1QiPPHnIokv84E6ASqOsuLPiYFiBONspXmbUCaEQpwaGR52m4om/AhZnGzwrYI6rFOocDI
gDJJ061wyVYSfbrDi8J4y8yfM9mGVy/XtrYdWA1iQJGG3Dv0yXFKgJxgr7OXpqX273350ucvIVGj
bnVyfZthcb5tB8WHe4W+gJtY5ov0IStaK437LD314PIgLdglWkX4qPV9eAcXrD7ZwM2QjCinb5Yd
n9p4CPeNSZXvtRlQkNBVfF8BMUx7hGwjNGB1dT0bcf81rJPHNAvMf8c4Wuuh5//wxw59riY0P1VK
OW59G6aJ4ZjROm9aPDrN8j5WbVzGKE0kq8A3mrPnhP1L0JrWYajUYu2XIKPXA/DRAbT9U5rZ/QvU
T2PjWQ6MvxA2yhCiE7JcysdLfDX4cCFv5IHIDtwtbjTDWogBMnBlGky2sw2ckV8T7/BL5o1rlNR5
bTUZpEuI7/75Q7tWfcoKdrKXPjlYpYdXVsINopf+gzdbPE47qzyF1vwtsJLp0elLHrjuoO1C0k4X
ibiG1exY4jR3sZolbrAjfR+bKp7FetCfnR6V6uV+lNtQbs/YZB2T6IlDAv8/tyaYs+6cNfmDRNz6
3VhTVzHI3uudLQODaSXnST94kXYirx5cKn2xn8wWddoRBB7lWL0bjuT5T9Inh2QZ/VvIQK3wDkQ6
S8WYcr1a3F85LBryUXfg9FZ9F/4DQUfblZFeLoo4wWdk5z38jUjQxog1f+qnhR2U26/h0qIamT67
0JJkTOL18YeJFvZLEw7KJ2dKH3J0/R9kyGmQOsh11JklXDWpt9tD7gH451qqBo3VXkT5ZHSys/Dg
Zk65UUYyke+CIvNUhygn5Rg2KHixbGK1DzYVVOMLiv/G9YBgCv52ipvd40MxHWXAb1TjcotzQ0Cz
RqWerrG3uUFb7NvcOksBVS1V0kCOz4Nnqcg6Y7yvsxZUhuo4PHJNYNd0j1GrX+a+L1bSnNFmPkQd
NgPSTEfAmsqY54A0Mu3essHW+FVbrGR9zzIXeZqUPOBkQ3y+Nm8L/A/tD/uD6yncIFyDdeuMZVRy
JwczjaZm5Y4VhaC2RfBM2jI080ai0tm75raKHXPvaSlkOVz/zmK3FUYwlkD7xCtpDg48QETLnWN/
cudxxtg7Me/jvAyMVYGjCkAl3jfSGcSM1Ozm74FWFJerafZIaoc9UOk7mLg5T+EiJTwttQQ5i6WW
IO3rqfTWog8Mbn/cL3N0SnWbd6ZyHIYgLHje5Zh8vtYoh+wdv/S26dLEhTnd+FNWHSd+xK8YxOdL
nWq+SLNv8KIDLfVcuohCeA2eoMukya6rhyAKv0kQNHu00JcPCBGFOxYgnXcecCBsR6r8ojcox66j
prZgAnRvgqxTBqvc9JHfHXpYZ6i++O/N22hR690BcGiwzpOKl8Hk1fZBFnaRfoemiv5wXdYNgxas
+QHWe1nDvS/knP5g1V23kgn9shyUAabGVmLwc1pWf+AAgnU5JzUssqpApobV98EnkbtyZMXo8lR6
mKZzbtc8yPqGaizu5TgFdhsrm5K9mJmb+uCSHwGPYIidOfUP/BeKYOuoacDUPjos/GUMQpePkG+R
/1tDoX28fohRkC13LCzN5WvKF77Nun5RjEF5WP7gd1le/w6JCnrbogAbmte/XKZTGosOntU8pWZ3
jCEi8cJeZPBEEU8k7/BjWCVQ3u4KePb/0cdbAtncK5tIcYe1AZblEDmdQTa1VBAFi9IACpqhlMdm
wUXemvLflXeOeR0VnOStKaO3YJtX6Jvru986r3LQ6Gh2vmVir2FYya4cZv8fcIys54ARQSSHP1Tb
ZnOPMm101Cs3PhbdUN3roYtXQWx6n4LWASqNe91R91Ow0DbMcTNx44tAR31bTXjCpclF0KIyKs15
wV4EDqO3YCtQnyBOYvvdWA8Ittf/Q9p5LseNLNv6iRABb/62I9vSSKLMH4RGMwPvPZ7+fFWgBA7P
aMe+9wQjEFVZWYVmd6OByly51hPbxG9y19MSqQC0EWRHeyirr4N9Io/HvQ0G0GEnTSXamxvDju2j
rqTuXuucvrijvgsR3Iy0N5v2iTk+tYNTjW6N/GLJb0E67KCsjV+/BijbuCSe8vnN11gBBcymjGla
HexDtaD2HPR9Fu6syknukwksPLdxHVotnl+gDpsHfjQrHTQNbEkQ4nWX2tSvoB3aQwRCf9nNqFEK
FJBYOiWmfuXfL/0476IbWHECuqAsF5ucSG3SOZq+Z4LAQlJZTEb3eeoAlcoekOrmKQuqz/kYV+eF
DsOpQaKJrq9o6RFyOBXADkQzgLtbd5cppbqRiIH34AGQR/DxuJ0x790BFtKoru7bsAAV7tfIkmS6
ou57GOyek8ZXnx0KdjW3RztE9IaSXzDF0GHyK4CLbNuw7jb8UivHgCTIc5Sbzk2slyNFv3OGAUWP
HdoJANwSR31kc0DNmNZ/lAdKYA99rHqPsueYlr5RYlc9yW4wqdbebCt/L7t5XXWn2Zi5hr1w+Kg3
TXOIh8Y86YjCPfD8G2zHkEg30LAEjDM2eQCwqO+LSB22mqbFD01so7bCY+Zw7KPus7StzoGidLes
5m5u2dzTh+QBWPV4WiYRH9AuCbJ3ElXUj6N5KiwlWKrGJDxIdheQUWO/HW3+2e1Et4QzeZsbTnlJ
fC2ZX8hnansY7rjXKz6xFXh3BJuR7xxKwbm0HjpB0JSAsTkAKOu5dzGqqDUpftk0B9W+Wrc3FmmW
s+Sa6kS9jjaQ3KCYGTxQlvjXKLS9KxJVOgomFXlxOSKNqaLgVCdQYVAUdjbKuVW5nHBvo3DYASFS
gN303nVdR46aKo+u3JHhIcP3zVKyWflttQkdIsSyK+dOZXNvK0ZzZ04eFXVOAy0keQTbbLNjY9n+
rhZCS/4AfmeAYeGkmy17tmmMlt/65Qc8bbstH1R3k1e+PKiJN3BZlONhuY9FXtDx80r2Ngrzz680
+myDrGtpatkWTG5+3wmQkjxQVEnwZ35K8659TiqngGxfpz5bOCRk7C5V17ukROfwWE2W8my1bSJi
QdmPQNEfZ/B9L1aRx3cFxNlp7rl3StQ215h98H5KbRMchmUL5pT+u910p+V3Wo/RRM7C5s8GJRaq
d1kjbFWhU280D13KxTUkKrkHW0H23oEVq0pipIpVpINTrwMfarmUkNWpe8pISNx1g68+UYvXot3q
Zd8GI7rKHVQLh0VhEhexdHBhYAa/qkPb7JUk4H9zsunq6t5wH5hzfZmB58xdfZjazOCZGLS4SJgs
LdmVA+9spW8rcF/xAa0DlVL7fPJiBTmPpDL9ddl17aHktL6Z3q+DchlNHdST0/xdBggbZ0LxuBPq
xnPvtXfZNMCD+w97H4w8T0qXws8E3WD20YmD6Gr2aX+ciVDzSEiKRdrkoWA/eJWtNPYMJAeHr7L3
xm91UQayqYlawY3ybpl1LSvwnJ2t9wVxO068DrzralNrbDtHKXfrgBoM0dZMMnNHVsIHCRDBo46O
EJwXOqwFumee5IA8qFQpQIQvj9JgCUfZ4hemOFfQZbuTvaVOu99aKhvoAvlxgAKCRWfl6JCt3xN1
yGFo/16pP9Z56xRC39G2DMGk2lW5NQu+60EDZ6go5wsI/j6ZzjFWEjhfZ0r1IsvMz1rsf5c9aQ91
VT3o0PvtpE0e5ixtt8BEJoCsrCNtGXWDcmkk+YKN4wJSmA6W5bsnqgjqs1+SCtZnNgNs68yb1Lny
APMgKZIMB0uOELaPLrOuAlg9dxZyJ1V8M0tCAAu+OFf/HseOp1lRZZ/q+kAFtN8uyGTNd+b7TEeE
RY6Syi1uuqcsM2NRwx/1Vy2yjF1fFu4Ova7+ZttWf4PtcriZsfmX41r5vTSZwr4MCre03Je2Fiye
68SeB5x7dSy/yBU0n7+NnOST+tvZ2Zzs1jWU7gXpFJ7oxR5qOyklBCEGksW5BV9I3vj32qSBASnU
hvCr4W4N40k+SPaFuWUDnHyQWwafL6Xs+b3ibkwtMHmLR72ttgGcwxS7DKO3NMnjw7ElrUuziXV9
r3o1jMarF2nG5syj53Rv9EaxXWHoXa73hxxZha2RAXJYB/QccaWwrK5t2H3oNertZFpxaB3KbCZq
VtVQX6jTVrtWGd5FibTFLpOBMpH4yy5NbT3C8FoCaVtTtT3PvQ6lOqiBZf5ttU892RSgOuN+tUkX
HY4awD3K19XuuQSIUC7RuK4EPhaeeR3atDz5anvoJGe1O15LzTHP5qwYez8dZ1hK0xeTKOKfwlWA
fd64Dn5inYFovrrCQfZSFoYtXQOQ1QeujLJ/QXAvrrTiIrFmEpFGPc3d6FT29Z8mU+ERQSLPpN1S
vcVrNf2auILUhElOnFPkVMK6L/fTCBx1MyljdRxV9bZKoAA0Hq+SQUzavMSujp018W0mT7zMkk15
qKqoPo7+cKsFp9hqT5DHOFMHuFNqPVU3ftGHt5ld1641yu6t0RUjrmKG91Gf/rl4Q7QjVJQFMZff
Us+NhweE6BZGKYSicoI4tF76ReMx+H61x37WH0oRFRi7oLjObQm6SSm2U0N4fSdtXhIL0U+gCtvG
qiJYAXBcjFnNDWdTTJCaqkwK9DxN7uS4PAwBSHcKb+BTpy73ug68zjYr7z4ffEpvgm0SBcmVeHNy
LftwJPP7qx+7iIxRIFFsWq9MrnJgtEIqFGSz73JBp0WF1jKxFk5TnuTtThdXEdQFRz+lJmhZ0pVN
pRH/5z9OC+9DnRX1qScRfZ7UOTt3U5idZVe2pI1HFPig/s0H7Qzi50YL7pkFotHATzbXFXRXc6F3
N3OSXTaE5fOgndW+6W5FSo3jkKXJHw3wUrfxoz+t3LPh8FHLJ/IkzZFAbn5n64X+MXLSP6WHnfvn
Us+SL1CRw0TDM5CMeYyCrwpaHHS62FPr/+yqogsK43XUM9xXZ8Ou+yNMoTrXcOTq8V4DdX5yIcO6
K/NyAJ6XkmWLjOCbOjhXyyIkHbXK1oZv7EebaCP64Xn5sUKwfD91qXfRpwqgwLJeY9TltlcBqrqp
2E3FcOhKql1pY0NVweMgdpqj8FEq+gsvr3BsalAC0pZLHzmH8BFS6QvZqkV6cpt6TajsyEnqGxCB
ykEXu5/Ir9gbidYE/+E+8SP31dGAbvRe1acfPOS/ukg/tWj0a9RnwACt3txImzzE7Fazts/PshfN
OuWnTWrv25ayuhFM1aWLIp43ivaIHAyiLr9M0kMOIkySkRZ/znjmOWSeZe7mkTjD1uxg/jS18akU
VTdj0wnBBDCVlI5/o/xI30ZOUD1WLVqagwrxgd81yJZEkbMN0sj9SggVkr3A/wu03i5Ipks+KzVK
3RSmhkU9Xru+gsFQVrHGcHVFZd6Ii+6nTTrKgzLoL3LuWvG6zF2WySBCESurc8m3jeqyrcRhSMTG
kFSv+E9pY8fg8PRO/RxojhXSsXZlS33r9QbZsbrBfbeuI88RJaJIfdDnvSeTZiN4/iM7FpvdBv9w
p4bbhCDgWfbW/wOU7XyipvlHZF4iXS9emqqPHs28+ZzFbvE5IV5+DADM7EDYFp/tZlRA4uYUSItu
ZzXxRmdfcpNdJ7zycBSTXnOUDZysUOFZkXUnuZq0yUIyoraf+Q1XHvwy+1uae6oZD+MvL2iJ3nhp
Q/zGy26JAkeeN33hBngFk/y6VmcEf0v+p2UtfVQPpeEjVlQZ2ccCYdadmYXxXetVGQxkfniKssIF
UM5o31XOk4cIoxwMhCl12xfXIYZTVn+1wCzuiiQf7joqwT825hxsesFcPo0hnDOx9oVi9XI/z1V4
KbQgAjLW8kbZ4/SdsoXFFaoAGEOT3HyaehMYaNf4PKiJhzE37tNNJfJeVGsCpg4hz51SdFrdHKbg
4u8AnkWUVfunIgnD/Th4r635V2sdXVtQFA1PI6j2/X/hV0ygILgN3/mZWeqf3THekhWawDKC/Vah
gNjG8Bl97bXsecHJe9Xd7Iz93/nQfKsVxNj00HfBVQTuYwnfO7rZlJEiDRDBW8g6haJWGzMTMr0t
4hybugfG+9DZH5Ykc88O2TK7FtbQpLl0Xtd8gl7owJM9wp2D2d31Zq0fXOBxXwVoqa284GMEN/XV
rn2SXcKupjN39amqgNMWw9FANuVpnvKLXlTWi+FG6gVGdkEwbBB3n4rhHl5T0MGii8wnVS9KYdxJ
56kayNLaKLbI0aAcn/M+7B7loKkfOj74l6YvkKtyw4/QSqsXs5/cgieB/jj2Djei3FMvtmHOHSly
0L5zXStVuysoXpr+DJKx3geqel/UuX5oDar5Ug9JLQrAtE2UONlHW7PG5yrPNnJQUuNQBvPdCoiw
SpPmgTus54AduBkc+rKpvmRs3dy6n76Bw+VRwtetM7GR5qEZJ7Zbrh8cDApN9ksBzpgSZCaY+mHl
EpHlOaXVk3L/xS9CYOyQQ4R4eksYIh2tPhu2SZ8ayOdYIOXEQc7zU59nGBKrFrt0ZEx3xdBYHw1b
U86DlZaIUljWx7xu5kfoAu9lT4kwIT5dRN38QVrULP6oogQKaJwhXYMsxbHD4iTX0nrCkTW6gQfZ
lWdqw4hyJ6TsyCjGua3uJ9LFq0hTgqZnxoYL7FyRpfOBcrf6AozKhThNsAOhnSvyxWJ8dGtYwoVR
OsUKNTIHVfSlUe/iV59lzuqZpzaBnjm5Q1svOae93rdkvGnOAd9HQIHaUe/L+N5UcrpyRB683DK9
e83UnXuV5HxYdfOZGg8ExmWTkmQq+7QeHe04q4/vh994Ls0hchRuj9O0Wfr+YMxnuBomZSubfoX8
BSJex9z6JXtpDHkR7oq0BuzW6DDqiZQXWdYyXIQ0ZV8eFk/ZrHsK18xmjjey0Eba4Dx1mwPUBT8L
IgKquBcMWqfE8707Jd8kUuwdcYjeqJMcXLBl6+ivgRV+tg6GmTvdp3H+bZGSlAtLP0/REXXJWr4H
sFmBD+KxX+3g/yR+piR7t0m5dpruaoya+aC2gfVApVpO8Km8LR66kwQHJN+n7eriapX5sC4F28EW
mMXOmjO29KMenUxiDBtvUvqPzuCkj3ExH+WgNHVjsXc9u3mq4rn/6AU2NDEehVVycBqycV/AX3Do
RnW49TqFZ6Yt6MO8JNzLVDf6qcUN6CvBBNGy0kswRpT9bIMxdx6kykrvAYsZysmDKAx+MCm/Engl
PIu6p98vLnJg42XdcHqVgZicUDv2iBlL1rE4IaBeBIm7lV3DTsZdXAT1Mqr26aNvD9pTESn6k1mK
2hvnJ7+zH0LyIKgYzT6E5kjwO8tuP7cTQnwUhg4U+8OzDRV0mO8lFfTiOlH+AhB/+uKGUHUamuUT
i8Tt3YrCDQ2k6ctKLF1qkAAZsc31Bst6NijV1bQM6wOyXglF1mSPZJlF30GMCUvMMhiIagrbHV7K
rqyv0kH6gwEEQCvKMqAwMG/ePFyhZLY+SJM2ETjxtHDTFCwdCpwF1/b0SCmhCaceLDq+QGLIg6lq
zrFLor9Wk2zBd7RrzM6/yp5co+RMW8sR1RdiNTmA+p5ztBrlT2mSbr+mGxOB+eXEkCIXWlkvMGaI
n2z4C6kJlYDkBYe8opnVMqkuk/75DTJ5BTgnAuoMoQ0M+n6d3S1zV6xzkpGALfliAJEi6pvkl0ib
tXNRejCSpCIsrHnnRJjkuNQC9YoZHLzsM6i61cGq/+CWoZ2XZJnv1h/fdTuDItJltBryj53hJMd0
NPSnpqMKpxRgeJlbLCu+XY0T/aNbU7cjU43SWY7KVGMtnOVc2Aj9Z1VDAhlwGwALEmqwNkTRNxFC
ofIiNq9qM2rTbrLbnKfjoGIHz4gC2f20WeZkjb+FBVeTYZdlTsaT1TbMakiAj2VUfJARpKTvKNBJ
k/iw1FWvfRmLkj6yldtTvWXXFb06yr6cKIfXyBVl1ADeZOjITonOli7JoIV+SNIR+arlXnzNzU+Q
RR0SSVg0eOqzKOm9NyQtkWmhrrbMg4vtCHDvJEM7MpiTNq1BfWTZ3a/hnioeX22hFbPt1Gzx7erC
7l4xRb/5Nd5pNv11jff9pc4xg0TMDj3jUFo8IJWt++J36MzKQ0g0/KYornOb9PChMbX6hDQdPKgZ
8LfbhNDK3tWIT0tnaZOtpiC4Go1363TZWtZtIG9hq1gfkoqgIogVTiZPDTvZS+91D9mgmmhMNmVp
IFRnBSUBv7Q482kVZ9laD5Xvha/D73xqu2Yk6LXk1AuSRbHC6mJEiKTpTXqR96b1BtW1zgdVDYrj
G2VkOSoGDII4x1eQtQBu/xpAGe7njHUpBVCEnCHvi/AOFPe1DnBwKDQfVfIkQne5Sz/NFRxRxNFu
TgcX/5yq+jNSdFutDzWE4fKjiNB+lJ5VQ3wwmbMn2QOJ8zkby3qZh6AIPOHQyJzlIAJQA8w6cDbK
VTsrdHZuD6mAHFUqCOw9gYuSXd2EHToxYdwt5AuKKgiv9JrdoejKl1vPsC6H7gznU5RfqHcCaQQd
W3zufINSg8yffxrcZvzDp6zw8MZJ89X4vPQXT8/njrtFCi0mxqVWW0fPzUvVjubFTBHmi0jiFKKn
KRr/Fvjpn03po4O/hze6jfayu06emjLqN6vRi6stYIPgLE3L6OqtqED9FE/j63/nTAQpPeTXLqGj
9pDH+f3SWm1mU1PP5KQIRcc5Wm+/dZSTzf5Mgg8FI7HSANHIcVKaCbb+DmIpyzqGBPknaCESdBks
e1gOv0Z9jdsYOSoGYukIEvRMRfqFHwijOUAW2lDVUoQfXPsPvYi1JwnPLbUuP6hUbu7kmDx45Q9V
OMgO3LCvDtI/0PpPdki0t92JGvHN+l+3aLHszC5DF068HaBsIT1e3wrp6Ir/TLZm3d3o8BucVvsy
Y+1rQ7Crgyx5HmxXm+69qa+ObT4/9YqofTOaWzrV2Zc0Qxkw0gLv4jhBe3Hbot4XM1qWJURkPdw4
WwPd8WvpWtZzP9kfIHB2vpJqDcDEzO5xoN7/MwJVm2aena9Z0Y13GZkScAe42eDqvByxmy7TtBM1
0ojUC7eo0L4VFuyT8N0SyNRhOpL+lHLGMC0mwxX5nN1kgQHv/ei8lNa8aXajF25LBbIcaVygdeCb
47eui5UHoHGfDKpyb5gICQ7UIRwMkTRX1PZvV9X9By2snWdiRFfX6+qnxoHt9Bq4kU8lTWZf5gx0
A3AvKuSnMf7QRLm7MTy12COMOOcnFW3hw4JO6P2J7NdofFb1zURh5efYSWKYilCzJeBqfDbayj10
IFUJXdMNBmPY2BrqQENskVLj5r6fYkPU3RPSDTsX6akYIjDk5VyE3INNUvJ+TR7hBQi9Nk1V15zO
DPZ9Z8QPnpMG9zGpm5MWutYZ/F5y54MVF1Um9Q7yTecTBB0tjMu2Qm1Ybu0ojLZ4FumJnlYa0S8o
XFAEk015iBu9Yo/kR7vVJudEjmdsqsrttj5C0Y9Doum3nl+iFS0rW4Pqh7sBDUn29j9htL1W6bcB
kmppWiGzyhRHb3zhBjaPFfiDe8k/FxQoJnvhdFkJ66ZIMNuZHSo7E1TzqNb3trqT41HlA4kMnb/f
cdzJbjrH2T6bahRYVziIBH94MOptwXh3e9mVh8Vn6sJCQAO/t3Zj9gRyAJOEtr71BXwjrQBLx+yh
JUGpPOSf09xXH1eDBXRlqnqFiAZ0qJLxFIKHeRv66rTMMwUnKkBH+6CHfUdNDV1py8y0OieO8kGa
5FTqDb9lZgwtURaAGg9d5WWAhv4wT11zkN1OB2dd9TAwyK7baJ+MzI8eZc97hnDZfEn8qnvMtO5D
bXXKS9yM3kmuB1kKbGUhpPrJ8DQ3vfpDNIoiWBrj/7L8B59gaNovETG02Q3g4I+rFxsA4N6gXP6S
WkN+cZMIfBhgrE+NG/4YPGj8DWqXYQKv/uhy0uKz4QfIGvWUEwazfu83HQzAhdJsTbiZv5d8s8Mq
6f6Kav9b7ebdzehAXU8um/DY1bPvPhXfiDsZ1oNis4tSIwfQCEKA39XA/uSDn4fhqoePwhXiO3Wa
f58iczcCJftsk128t8DI3lWwPXw1rUe5YK2ozt6c8+EIW/f4KQ4pbhMnKlUjgP2k7tBArMYn2wOS
7UER9TEJxmNrG/Z9GNrNZkpHtrJNB9qnU8y9/Djld0J+umy6D3ncmdflsxbfFSsaOojyRv1+tdVh
EuzNiSy8Kperfy1vzTOJHj86LvpDa64xHqjycmftTmYOV/uSZhSjw0SgVY4GnfkA7KrYNYFaXqc0
HPdxWpgfnQI5P1WPgz8zIoz8IJl/z036GJRe99XQTXWb8/D0RK4C5DOXyKmzzWSbGJr+YFp+tgl7
0/0YgO7Zx96cXbIqiy6Q3Sh7V3X0j4VbkQWuKuevYAeNUfYJtpObJ4KGvogmzi28VRHBxb3bpsQQ
fTfTlhEY1ek70rMTZCjCaZ1InKinlrIy7wStz5qamzw7ObajStUSabc111bOJams1U+OrD6yiwDs
z2TemuGTIzkJuQ2Ah6/D2AZbCb6QMIyMS2g3uXnINWpRXZcXJXrhMM+dpI9Ec1SJCkbTTh6laYya
5joRlEMxz0FMhfvNPbefAD2IMrlTTK265YWa938qsaJ/MzK93yOpGFKNNRmP8lBSt3nVs/yuhkJu
MUl76kyniie8SyTYtKXJNhFSRnsC6jIxXQ5UXtLeySX5KUM8hDq0YPQdd1O6w56IeHuF4Cp7nASv
/zD5zaEn1rrtojF7XAf+6SsHVQNwoI84y1a6aX1OuaKSzBdIFkXNiP1nIdhzBsUsIZVT+rs87Puj
0YzVY+ISdE9hHnxWHe1DP9TeqfYaPd84lUdRQzM6/l5t1Z9N6bBYpcPi2xIMJUEa9ztplE6V79fW
Finw4phC+9KGCfA9rbL8S+l+oK7Ku6KO5l3HAK3cnSHIVSeNm37ulKhF1GM13M9G9UU6eiSngWCI
BcbaPQd1GyG8J/zSaYj2lsGbJH1mCim5f+XjSbFy9VBT0ioeUoaveR/BDRpnP0bosOAEz7NHBz4I
9EgD+RizeEjwnO1obz1KMMEbAxh86PTRl8gxO8Go7V2R7h1eXA9OBszc6OEO1+C3c1sv+uL31rSr
vLE7ylFLN458t6oPXdqpj50ZfymKKPqCSpd2VzoupdsWQoyvhIxadB6cJnioKz25uPXo7kx2wt97
sHaSkEmh1I1dcUidJ78fe6mNV3cRcN3YufFPo6sUB5+7ASysJiqQVSt5N9YqrXP7T/PQ5hgOGs/i
KAA6xS00g4c2iFzid2Nxs/WsuEm7bP1zMMi8EFiQcBED0Oa4x1bMWqcOTabdj2P61clhohm0Ejp3
0BGewESERoyslWhBmkplXhN6u3cD0jkaiu4OKaRks85YVxH/3yXJ/lotfCF6jSBz+jzXbXmEQa3Y
lbVfHFFuhCQzSeaHsMn1u7kp43M59e05UcvubkQXHM5DSHBV/pNPaozEtjv1w/cyzq/IkAg62ZcK
cY1gU1vJQ5mrwXeE6fSNDQL+Y29S3wI2mT1xvel1X3tYDo2qP6ArN+0UvTN37wYSEOCUVBBPiRTP
sCkuE95uvDcG8HuLLeh94+LCwgrDqf7gqDMyBYlSR/fyTNI4GdkP8DjlFvA0EDQlSrqbz+tqc/O2
mFLfhZCjSctdHAUzcix0IYSfIIuGB47H43QCHibANJru/wAKrvNbL3pDwW5uveEhJfHDSMAySZOc
sN4IYzP97AZJdSfD9qGh/x1piA3LHgFAnotlcz28J9eK8+Y1c+e0z7WgAbKQnizSyP6e2SpRD8Ua
nkzXte4m2FWP9tw5NwCwDXtAt/4ytMoT6lA+Utm+eQwAQ+XN0P9Q4M4WG6Dqo+4hgNgjQnVRvV4/
IS9FhUnqt08E2WFjgDTxa5Dl0AKaxt8xKgCQbz+n9ahfByk/0Ufa5l23qcL8zlP1jIgChOox4fn7
Vvyky9/lWIhSNpr5Sf7Arz/rq68cWH1he/oke6td+iYROpJuhPbSVfOhT4IdAF2aLJy3TkUZlew6
2hxdGif4S/YmqsA+UL3+3MbqdO39vP9gWFl851AeDrM8g72dj89xsIy51EJtZyCfd0pq2A8Ig+1W
fly/saiYnGxvS45fTakLEYp+daKeqrFun+f+ZbLC9pbMAWTDph/dE7ZFpzjUAc0J2zpg88Czqav6
1daKVpUb0X2I4vdmdeZm4frJeJHQpa6wbFR8gm8L4ukdnEkCm5o54JML/QX/NEn8FAGIPc+T+UZm
3RU7UajGnJPNVOQOTLwfS4AJHyzyeh+DARlTb47Vs3QdzcSjWEHRRLmPvkcq1trLD8VW+xfHnvuT
7MkDABjt3rf5r9aPeFIOXjMFMAhY3D2ObwCJ4FCpotUAcy2oxTCBOWtjCJiixDJqzujERyKUDkIc
w3yqzEzdupBB3sELgXaQA6NwptXjIxXd7bNamtGpdQKuqkSl603mQ+nDhhG1AK5WYJy8Umd5HVtt
Ux3IbgzIl/y6rpfHVzkkZ1oalNWJRamgSBqrc/f3aLXDRWaIoa2t97FrFkuCuU6K5Ex5LUVZIt9c
F5Bfaf65SO3kiRTQrkMNDVSQk/q7LA+BLP3Cxq4o2XR6HgvdukrILIGl8K6XPGM8yhoaxVypkCSR
xb7ZRffb+YM0KKmabDu3geZWjPtRxPONcNdhd6LkXSSixW3JEYeqdXM4LvdpMlpXcyq4Z0mTPKRo
OAu77AToOC/QgdrjaiqD6bwe5r6kcCw2xnNRd0VF6SB9e6gh7S6Lk/STpnWGbHmjSiapvA2NEZ07
J6zAgUI+3oGYQhImD7+EefYNcNjA+/xaPmU69fNoZsPX0BUVeH6QPI/1NB16LYRcvu2ic+v1921l
mhtEziEbEoeUopmb0jv+oY5KbRmQNjlaWO5061AeitBk3klT61lExsjE3xWml99TGoTEltXUT4Vv
onQ8kLdeUieyn9Tlz35cD/lJ9p0KBNU2E/6y34gqpcrsURppguowqaRQTKv3vzZuCZknfIxx2p88
MgjfxkbwkkCX/TgWs4aOHYLKijlHj/+cNArmRzEpI6b3bRaTvH+ZNMLOjVRC3MJMSgS81hX9RqRu
W5Xon6h6Ttg+ZhMJCUNwpXCJPaE4dF4KYNsOkvvVFgBPhLCoHnbSJhewKNE69hZV3ZXYT0qblguJ
UYckQoOEAoW0HGRLHoLMQLLRrrhjaOrrgDYGKnCGn11iioJ5eBBKL8yVA9JlXaW0snTTmgA7V9u7
VcpmgFikbKnz/7nwuogTDC5ltJfVItdZX2tVK8kxMubHd/ZkYPM/l3F8rMQnatoClEKty/J5u/74
tmuwmRmGurtJ307/azKG9AlQYn8qKYDdLHqZvg1nXWT2DrWT6G3a+lg/Gsq4XfQvB2oKD4PZOLtV
QJNSrhNEieWNzbT6zF7maBSpdVwgEhI8sSAwql0BFdGCrKiHmlCBp93PWgTHVOZpm1hrdaRk2+m2
HubBmG6Fs6+8IrpJVzkmzTNYobu4olhk9Y+QPtQBnLNc5GXgY8T8dViuMIYHudxqlq1Cq98u9+5k
65Kg8h+5JuLTklmKXc85KpHx/C47JXNRgEGfU+kgsltreqpLTGUfhF62XdNZ6+iSrVr7MjUWCW+j
85W9PJEcdeotpN/+o2L7f9jpoJ2WXJugHyUF/kOaZEpPHoSpbRBgWjJ0EGgs3RXQTdmw4miPWZAH
D7PihJ/Mgd0pmX7nHGlF9CmpEXY2qJA5ylEnnqt9ENfmQXZRZif3M2rWTjprM4lsxamLrRwdKCAD
gsXXNRBL9fWggLuwSCfTq8JU+1Ba3+TQshiKKt7MPUf2KrN5lq8q1UCzE6D8PPLtooinCv80jUEF
rSG6aNhGl6WJPBNNmAsvsgUXZXSBDKQljg1gsrD+0ELDPlFO/HowRNeauyoHgItR9RQbqle3fO0P
dVD/76Z0XWbJBf61v55J+mhAU7bQPvcEIX6+BEeeWPYdZ1KRgqw3reIHl6QhZ+2ZY3hZu5GwlfOU
UAyoj4+9Nrh371xIOqbNZvGRS8g5zmjEqLEgDSKWllPk4LulpW0dkH5Eiv5IDNc4rPaSYG2zvMoy
6+eDq2VwiIKkOcUIIZ5k69+6/xfbu5X/81Lh715G2oR+sllf4H9eJskG7if/5vPbV+PpJVWn0/Qo
Zy2nW5ahDOAfp3479m/LvX+pb/3fjMmpyxneWOXZlzOiIkZlrzT8r9f035/37dnlMnJqk3ToGaxr
ryOr7f2rervS/+H8WQro4f0H9Kb/5rRvmvJl/Xu/1md+rxy/Yksa5adSHGRrsKzsffffXKSfwJOd
ZOu3c1eX1e/d2X671H8x991S6ytdz/bb5d/N/S/O9v++1G/fl05RniDohvRcvPW/fbXrwP/51Sqo
qSRUKvzjk/4v/unfvqeo+xEB+2/fk3WZ9T35t7n/n+/Hb5f67dn+9f1YX+X6zv926d+6rAPv3u51
KRtOsigJIHXpkL1zNxMPELeJ3fPWGhq0R8GVa8AOMYYCHdN3lNsnRebtpaO0raNDH1PrIEbXgWUF
kKyMGBaIW7EMZM2vC8puAFPPFqo91CTmEsWKpt5VxqhelSAfL0kRKNBPONNXlwR3m0f6Jw+BYeBz
qvHQi4MX2e4lTh2Y7+nJQ0QZO5v+bLrLg1iwKjWKvcwIJsBsidlpi7d0lFOIQZCVLMrTuoCtDMED
VM7v1vWMGQa1FB1Qf/SCl6bR7E0+zN25GozwhRRwRT45ty/xWIUvtjv9gK0ZTSHRy2PIHCg7fJA9
cPAwB1JQJHulMROBgjNIrhqkH9TBizYF/ASHsq6E0BRkWKc3TdMPan07Ah96tfZrU/oS/mggk4sh
jInAFQIOt+BphmVi59q+cud/CdzOeMkQcyYvVH7o1ST4PLauewrDGB342oDIyGd7bYxZe5CjTTn2
2yhRtJMc1cfo00hC7dH2bfAXJDU1kQ4toHjdZKDbv1PY9gPyJe05VGNY1MNIaCHkw3cnH7ekJqK7
rEYDyzfG4cGBwfYBEYZT1Ofm2VNLPdobCtQCUM3cVo8SYphbo32XFhsHGzrn3ju3LYKoYp2yFzzC
hLrvkfTwrgQm/4exL1uOFNaW/SIiAInptaBGu+wqj+1+IdwTiEmAmL/+JIvextunz437QmiCokAS
0lq5Ml9CwCCgKqX3TyGIgTQpnhxYHiBydwtjg7PjED2/tz0O7F4DHr0JBhknlvYzhM5MkDX2OQQC
kbVtmKNBEwVQ0ZytYjfcA3ZuBqCWt55tCzKZEGgJ/9aCV3I/RWmBoCA0ZgN4dHOgcLfUuBgRKwMK
Jetv7ThVu6QbxI4aFxPCBwwwtOyoMeecbcFiYC61gKG2W8PrIlDC6riybmTbDBQge2osZeUFfNSN
Pf0FBqMW9JS06EBXzkxPBdg2qwOdyxmw2bKz2MHWoNplVTEs/rhd6DZ1xW0Je8KrZ0O1xcU2cypS
7dHTLEgkzsUxL88JH+CznabklfVKHKy0yrZUG+uQmtfAPn+kWlDo/UK0TXjHZdmfvSa807shCRzX
CCEArtVPLYI1Dy7rQbwzZyVrjLsidy/aMNZPrK3VUzfmfpTI9CGptRcOqNkNwtSmPZep9LuGD1Ci
6yFL3hX9KfXsApJj+U9wAaYPDWDi+3wGz2dmiag9MfbJDhh/8Kx4lvHapeBGmsy8vqVsyzhkG/BJ
5LOGTjjKJ4lY0tIBwLtUmnyy9BSMoSBBOGUpIrMwXsJdJQcb0D92N2Y1BxeRya8MGN9jZ4Ncicpi
hBhfHT3qdlUEjm4qo4PMwUfVpB4MQvO51M6sYJWHczwDkS0uRRVm7d2rrtNvhZfEs8LZw8R6UFsY
iLpInZPZCnTn0B5gXPYkjg7Y/m/oQFUCQ3fJNnr+PirIksUAJokJ4olWUsWPgGhj9+eo9iUbJFwf
EL38Llv5BpolEPWMFhR4lGy2TcTHHTwLFaJmTuvBTJWCfvVc2ITqb00IO/UmbcEfNzBZ30Xdrzbu
0jNU3d+G2sv3dg3mtEmEHAhQM4hBw2O45i0EH6dLYg2BaO3skI2q3juyia7Y+lu+qZX8IjP9rkDc
aRADl73vMvtUc4UwW+AkfJaq6dC68pTxxrnateVctRRwZnOC3ZfKDMlBhYkpZ6PiMbkahrNPwDN4
zvGAhz4Lj+CQ1ECHh0PNo2qvOVG+AYuCdnYsu9sNSas2QF01Dfi2EaOyJKWEl7nsunTbgBnktp2j
XShFbVzYiLeNXqR+F8OeZAD0UPT8Pi+EfqESmBhmQZPYARoODaii9vQBJIRgl6Yy7hgp3HMFxCtm
j/jAfxaQhbxbZe/tBrpiApiXgMroUBRecWHOM3TV03sXbqxLwfwCIuFPbsqfEtAh3FVZUz/3MwzU
QkDaWVNR/QwuPUR6IwYIlEHYnIcyklfPqOUV2479mGj22QWlAbAAoFPEoHuYCSAfSmcyA6fUtSCe
vYFTORTHNAIGg8einel+N4AS1tuwdm3fjaL+xm2SU1YN7rV1vQHRErG5DZXI3jot/dZUWn+NxxqP
EsSl8ILW+cbQNHiMCjaCkXJ8533Y7i2AZR7gA465HnTRZP92NfsC+R7Qb+Szx7BmoLE3+XDMXJgg
eJMUj1QGbNe5MyuwIZb4BmapLA5MVNOtPmp8D7dI4sXAcuQWu7S1lAG4EcWLo3q1gVKdAnJHnTun
Z5vaNXs4Qkbnlg66gkbgmqUUl05+gFX6saha0KBTWWfNjj+bDUHGLGc3QpXMR0D1eDu60PqOPBOK
kI6RfYMmk++lWuGD0NY5pJVtPEN7LAl6BkKNiGvWNcw0HyJR06mz5ydUQw1uW2lZvtHa5HmMZys1
3LtmPQx/rLF5Z3ZrvsrIA96uycQBtC3FzgZg2B7uIYU63MdYfx150wwQVI+NQJYp822w159ZXoen
UYGwfjJvQeQLMhS3fBQ633aaAm5htL/zjmW31gRLZRhBdsiRZXEeEKS47bt+etUayDkYe3xJTG1T
FMy7OEFqDfaF0oiK9S6VZVykNtjA0SIXhTXaJNzbAFHM92vZWDvlNjKUEdBZVGEkk34YDLBbrmVg
yCsDhD2+lTp2yiWAWc9hlv3ORGv8trx6M8lWwf3ZexuEohQPrQDJ6eDp0Ho3YYmTnYYQvtSDkmpR
vBUQ7yy9hF86eEMubub8Hl2jeGtaI9qavOuPvO7gPSgbTGehREBvVzw0jsWf6tYFtgroN6dzm7sG
ywqQbgNNZ/UC8eZpIwOqLUKomcdTZe61vsnOZjVYmw7QTcVBsWl3J8No1CUDgdDTJBG1aQtrADbJ
cQ9xX0VbF4iQYNAb+34Aj+RenxIJlWLPhkobgoyaQR2MXsm9U8n8GiO0EGRuRfQzj+xTVXTta5rV
sOXlvD/qRT4+uD2mR2qhi/FqRb33rMcNRF8QVHQQRhk9gRr4R+aBVs/Ju/EOkvPJNlNtcmNYyr42
roPVJkjsfuSq/+3x3nnooAmD1SRIyGvdrt6LcudAIW1jQMnwifXjOfJ645thFUYwTsw6o9fLG1An
FTu3EADOx6DMiySkrko5+Lly0h8FQnpmZgV1cROwcThDfVNmjYQxP2l3ZWeoBztmJcimGudtjO3L
pGIECuT22bDz5M9kqR+I/DJfJ8eNgh6un0tiQn/eUZq+B2MbCDQEeBpjOF+0NkUwOzMAP2P1HVjL
yz8dm+npdVCojRZYqsr80dBr+7eVWlvHYca79PrKh2JUftXtJDnollMdS2lm27ZsU78J0VHN1uKH
OQLpIuqW+Y1RKEhJDQBHAJyGJR8YarP6De9SBCLyGmhg1/Wx7XA1YA0RJFBbFQb9NQXF2BOiHx3Q
HwgQwlWN3Brggrg35RiCzV+6t1GBOMccb+5UIDAeE24FlGkfXcBdDbi6gd1SAnXr+yq1xp0nQB8f
hXa9r8I6OjtmmR8g8O7deDJNjnYcu6eqFH9sG7Qx+qDdzlhXsCmYIH4vqyPlqJwO/dxibdbG9nua
sm6/Fq3N4qhrt1464COrHOspNwu/mvL+oZhz0J58Z7E5nnurhZBVbNY+AwzsSFl31G/gzvsxmTy/
g7ZbeYEGSuS3UuV7ymZaW14yE/hWm8PEPregIqqERx+YQa0NAUrIKmCMQUhUiKgLqrFvNqli7m0v
uv65449Dm6g/CMDz8UECmES8GdIlFi7QR8CDd5mS5kfRG8BGeexXC/ZsJ2/AdZ1Y97kaL7KPvVPU
31kIzPf1xH6QbgRxQfgFXb+DuPwMewNeOZ9LlyQ+FaOfR1O5g9Zpe7QY4AVycKsX0/HAe8GAzKWs
NxTddlDYM8emM2wcrCquJoIsri4C6zadYY3HtUxO6Y92cJzTNIb9lcpTHl8tu5aIzsBH2u8H55CB
YfBMldDe/QW63hzQ2gLE873qXjIQg5wGMB36UDhW2MEnz32XQaU9HJ9DRxaBG6vvBI0Ew5kBsiYN
MhKUpwMAaigs42hfxgyi9GhC5YS1hGyjezS89lzpbXzDNKC1tRBzL1Y1w8Yyu/7OKQvtIRzte4zp
/E22YP6F3A3gLnPWa71tiFWp5LeanQusppJhPE4ieoCURXEbe79lniQ3XcKL28GqL0ZSqnMRGQ40
Tg3Eqhv6s1572X0r66fSBmVI75aXqS+/dc5onKUljTOCX61tomm130Zxcg1T9lBWunHTzzk6JGOG
/+d2J4JbuZAzgxT3jOMqs/ZkGSYEaS2JuIXMwfuEJLFjYcQ3aX+pIVv/wyhdsYkg/HFfhO23VjB7
NxbtgD6Q8dcxU9BTHL2b0BLFtqrCE+fpcEixc7iRluXsVQMBuSGFLcCB/6jMXSeIuvzgNd41kdL7
A4hPp1sIOYx6xFwguPLn4DLsrAEDerURCeh38DHtbfwOkCHgxDVC3v7ghf2q1aDoAtX+piglqHIj
6IWYRju9O6F+rzBBPrheCGopC1/YDdh9AfEcq8jv5ITYXQmj4sw0sdVcWwGiMUKJjun1TSRDuEVF
5X2bGBRxzV0hRfdH6/ptgf1ntNHkO8/uEadt3dChH4R9A51qTERJdR16UJhPTR/7JqJLfqY5C9Jw
NN8iuzzb4JnH3gtE94j5D/dT5tqvgMEgALur3+3SwU7dgGRu1Y7sYazqHwgcDQ9YyxmHWKpNFnbi
FxQu+k0nymgnTIHn2Vbd4zDU3zNRA0QKpOVjOJka+Kcg/Yu55oiYmPAArSl5ByHWcgtcDCjEVHJh
egV+ADMeX1kOiKLHlPfWVvWvBrifH3nSXcXkII6pys07XUC+xquEdtfZTQ4qtuyXTBvrjQlRY7Md
eqcUOgIXJ46fXHASQ6HPeKlj27gHvO+FclVfKSw+smZTmnL2KNb3K5ZI6CBDFapIdmOOVbM+Qp0q
j/Wnkg/uRhdec9NCvCNoitCCSo0Md4VCCIeEkF0Axq9hN7tpj3J2cXq/BkgnX8F6GVrMuZOR7W1S
2LJ2XuFg0YKpWt2vhdacDePWDuAWLTc2KP0gPwYWPQROQX26BXVvB/iaXvXfgRy134G5WBJzyUeV
dCbrv9vo6WC/O2gMPprBh2ZDcTeYQ7zBeJPAjtjOJa/4z74NqzddT+JtZKrhSFJWCNK3azCZbXgX
8wB/ARYeBnQUhK678BhDmuC+HhAgBPK++EeMXaEcK+/Z9uwKYe8831fC9V5zDxH3qhY/YEDjPnS1
unONyI26DohxmGiIKUUsxBrr7dtCvnwpXpti8eSDIw0U953YePGs52FGMNF0o9oOs2i5mzsCXTPL
jmOq5xczr4pLKiyo7abVO7XADncOfY9doBURnljsIhYhPgPCQZewMg0YL6dqHxfe+BhWNaTrZ9qy
AaqCZj7KH1hoIkgU1vN+kq+jBwOX5wjY3ZyofE3NPAnCqORHquV6+6KpBttPkSUvWX+l0tCsqrvU
Bcdw2ErgPkC50Ry9Bqg1RNEWQZczBKfMHJoIw+A/gerEQhCvdNTw4dJCLdvjRuUDHWrG92OXGHeU
K0yhdpCQPmQx5MA8y0ZXhPjedzM6aFrcvE+WCfgZM4yjFYfeU5l29yA7b96BXht8BLf0Z3eMnNtp
zEUQuU365shoR8Bm00CMlQGgEFT8mIPRBXra/24xWeiivZDWCcGHz6YmzBvETrJAMhX/yLRXBAT0
3xkX2hYBqPYR9I7FthattakRPonNWmH5HWSsHyVoEK8jaGG51liPrdNgSc/UO5MWAIFmXW1zrUCQ
M/7lZmQI9CkzvcRawAVfFwX5qlTtKhWfDDAk3E2ep15KO74BJGW4YqvevOT8voiK6tmBkfMRIwxB
FSi1zTS8n8LxsSzwFCI76wIzGiqIzut5uWkMTe47t7JuoM1cIP4TElCIRnmgg+GBqkIloMnC2rBL
fRehmkFUDdnOniCOSW2q3gWuUQfP13xaPxrtZb5I3EG+HRqWkGD4iMeydAAiJ7eN8IgQo0UHoOqS
U5h6b4skR2vfazKRCEeO8cg1S7yKNIRUBghbX6msMKFp/SVFtYW0P7fTJOJ8pFtszFH7Jki1kdX8
RvP65B5wTAu2yzTZxoik2LGZtGDqk/g8twVCI/FLs093FkV7rGsWCg5xMizAhOKuTxWabsJUgKWc
NgRA53UPlHJg2V1S3kfqX7VgTD47NES6SMfS0dnY4Cb8lRcw2ulhaj+CtzvfjyU2cKXNoXg7gRTD
mYT8MbdFxDnHvnBW6NAQAsNaDow5Y0Bct/Z0D/rhHvMqWI16CzRWfK6o/7uCzjCFfp90yUvsNAAV
iYQ9C3CH7SmrctN8xn7H3FcS3nTECwYT1KtPGjC0F62JS1+WRvIr+22VjP+0ED0BNXlsO5pJmCcB
ZN7OdZj+EqbTgxaBromF/XMxYbpQDe/A69KqbZi7z6LSnRIRkjEkzTWdpeeiSOI7lpXqHu+mPWp1
9L3TQ+SoaD5E2CochSu+U1EeV+Uh5lAXQL/EwIzKn5ArEOfUEPzGLGQLW+Wlt9vhLCjUFiFpwxma
N8gDPXICka+dY7DtYwhngcgNtvQaEbW+0WCDuMPkMZ1GoCW7OWBEmCCB5qVXPTqG6PZmBIWgHMH7
l2QG1bkjwot6bSxAWoDJG2GC5nNpdk7QF9zYkxLaCMriQHegy01aZ1Q7zI31uXE9N1YKEHkzHcS9
J0N1UZF5GBwFopOZ8TQfQmjBZtlV1KAzRY+dNasq50SVQD0DjqvgOaDapveK06RKsGzNp3odvDhg
qPVV2LHnvNOyXZOpDIodeOsgXsx3U1SXW2llG6hkYr7yWusGsZZQyJyzNIfpWrQDF3d/oaI86lSQ
xi46qTNzz0iEBulGoq56xwN87My7lUlvLoqijN2Vjtdf0ij1dRuRpTDVFE8D1mrXhEH6llDHLAtf
tMbVz3zGHXN0wKBULN5TdrBFeqJTtQHMcwWiazcxIohgLZ7SW51xsAuv+Zw1UwA8DugP5uq1QrC8
RMAIaLR1B1odKknGGwsGtGfLwCQMTmTYLlgOAVQ4PEunjH9N0R/DkdrvDMGDrNAgEdc0wMSyqD6z
UUQ3mQMklqXi8jGXKZykkx39Uv2fRpXgvfvPOTyf8i00veuzXkt2FOm1C736im1d6UMXRu2XmZ7y
hgdEXDNXe9wZsCyZhoCpMQ90bosdIVDpAKcd6JWU/reMsKXUrgfqajfNr4PahRJbS5MpCwMMvlNf
04AFLcJGPkUc+FNKiY/UWqv18ErwRIdpFbF0Td+696UlPayeou5Hxh0YE5T5kjSIn5paIbGEtuvn
tg5hckeDwYGQHjgCo+uQ9hKWIejijZZg+OztqAEPzRHMcIV24s7TOMtqIwocDg52hJZhvmSoGL6J
5MAkh5NpbrU2bTh3N4kosz1VgCcfqn0ZdDFL5kA8RHug9So9aLxO94Z1CEudnyuVU5FQzsPy6Clr
oQVV8lkS3Asb5yZEVEPKnFtaCwmPx6fQMzyfsqaj5FaByOBAiyA2QEOaj4gBpVq3/ZPzyHg2Km+6
jK31mGdadyw8gcjvrAfrGKIKJKzt0AwOP1J5o8PxUrMbKqfD2oyyeZKCAEkVlb9WgBIy2zMxZRsi
wo3asDvDwblZBFGpjDhx8a0U8H+D6pjK1go3hrHNBmLeX8tgtNWPfZK8S/B6Gt5Gb9x73sC6QlB0
QqgTYF0gUO8Evcg7KqJKKqdUj9AK0PcgDOQT/fPHGdQkN2XMNmvram5N12Jdsavn8DXiXRzCrDox
0EWvlI5UnpI+F7jXgP9GNBtwnwDKwrj7C/wC036ARuu+5dHwyttpv5glATn3I5Fa56Kt+Z3DWqDa
SwM6Rk50OwFF9qLHU3LwJgQG8s7bYYGk34hWuodi7PUbrYv+VwpbaPfwr3aRFd029K0eQTU1XLH4
BmePvNUk+JBoQeLMfonQGsMjLUhsUfJDFBrKp9pec8A+5w33EN9ywWWGbwWWkwiKn7P06UAIYYs9
JrL0YRmKpPOVgswCy2Ixh6AA/q9Bdhlcbskt/YQldG2XeZhbqJZ5VXYRer7nZcTvLTjDFgbUkZ/j
Rhm3fwlQkdWAcbilSjMDBfgIjrU9LAXqofUaBFdlXgw2NWTB4NQ8yPQKx159pZK0aebvOdjtqU7L
cxDVejao5jKoAmf8TcGHL7edOW9C3Dw6UtB/YU/azhBFi4hUOEicNASTeMPZqxQxWNBE91TpDAHm
VvfahBV7dfqZYDBjyTZq0aqumxYWxZ5VP5ZPOkzrOigORBtel+KCsfu8MsfvFbapQZh71c3UQv46
rpKLLq2b6i+PazbzF1iTV9wZYavtK2e0dwmcwN9d6ED20Ji2h5Lt8vF2UTdMOqjDtCA2S+rcuvUQ
oRrIJPGeJQfrUYsbgEL4ExErQSkKvhCeLLm5jnKm1bDnj5ZEsrTm/lNnGhaHRAxIhEiBiY324A85
hDQrbkOAspXOXVuD1GpmGqdDj9Xq3xaI4IREJfh/WsWXFnTSeg06wdFA3/NxjTHl7DKY8B4aCBdA
wFB60hLDeKqFmrahNhQ7GEAMsEWM1RHQEOVTrV0O6V3Xhc9xirY69BGfDGdLVdS8qct7vXOy+6W1
AW4aBq7mkx76UTzzEkFvcdM4Q3ZwyL5QWQiNNVpd7aw5AI/Nh2pms+5jd7jBgsqnXDVTWC+puZKa
wY433CCI/m+LuTytRLsRBaRwR1G6fhVXYKPXIbXXOQAMjG79Dlq56WxFhX4Ye++pHTP9TEUOohWG
wIoTD1R7iYX5ZkToStXNBoPyCnWYEaGKpa7nZxoA0yi1W6ywrtT/qQiMb+AuNeH3WQfNP06CW2QZ
Q9TKg+TlNtSHZmsWMM36/68T4nBSD+uvrL/8cZKTyu6gKkxAXV6UJ45I0JOyu/JEWaabkJwuhPLh
TuAQax6wQFRjsbXR8wIL6mnbMgaTCAy1vkR4Zb7tMQI3jmLdwRwG04ExUkx3mvd7yTE+5rdu3x11
GOF2kZnj9ucvOn296eNvCSPfVHmNh/1RMfR9e9dhwqAWPAOBkrC9ZNfCt3UZhiHaobMZ/qTDq1GP
eXyhipFZF6i0ihtj9MSdzOF370ZxcVWiHT0dhIiCYXk8zGUK3nzDyz2/AwOPX5lKuidwK8D3lstm
F+ngkw0SFurnfA4hETK5cbCIAJUDKzZWhL16kOkVu1U6aH8RrRZ2EOPr3ySmpluO4OPAjjL4j0sQ
+MCH4MCCm1Z3dNAgQLmkmsbcOxFiDM3RHXxEYtd3Y2HBohKHCJERJYgiHWznAgRv1XdNBM0cBCOB
xLrTpiAe6urRVBVknkO9fNZMlvgR5/WrtLATxEK3OaeZiP24gTBDAtgboB8tOjIfIfnugt4ThiM4
k8LvIwSDgp4b5YtWQk2hUj9DK5wurOH63gVRxg6QNnfjTrw9p57zmNoIIFZDWe4LmIiCQqV+HMkR
MZM4pLkx7HQB0XMqg/DU8JCHw1MmEx0+KcisVgjEFVoCrKHe1Ooea/sySpxiC/mHditcLQ0qjWG3
GYpkOcS1txucLrwdQ2ifWx70uXSwqJ/okAFADL7OXJ4jxP0FepsPYOKxvJcKppCNkdb52YyK8CUx
8j2IViNENmIKDr04oFYRh2WlQ7TjhkmIP0bGII+dHOVSyxGwAxWmZMDyAdeoU8PdOP1QbXIzM33H
yItTBLL6E/im/qbWMqpI5BycTdWOCSgdMExoTgdquZ64lq1NKAVq/QKQRGfctmb3fWSDDVObwFVk
Zf93El4o3IorgK6dZvQ05akppahMGxsE+j4j5LjZm54oT141dEe7KZ9Y6Jm79fZFGg9+PYKXqpEA
IQ7aDTdniS/AF079DPRnMxTcnqxf0rBLgDdia+NZkeZjsmjmGaM5VcqFkW/NJ8oGJUVR5MceUAeY
eaEgWOvwYVN4AF20n8xEfTPmS8MTB69xAwzKqTTGOwWPPuCl1bbmcQvStTY5OAnWdYkE9sO3pgIx
A3ZUIvIX0gLF8kbo0dEjpsPSKGxMvJIlTcXUfm2KfaF9GDSohqVdkR/UjFMeDSvPD/QAJabWBmGV
eAF9C6cvRE3nxw6OiAKqVgWrLiM796KFj2AuXx8/vUwqW17RWr3WrGWUWg/0Xtbsl3at0PHOm9gO
Dxy0DNCwgDsfL3htplGvoHwLVNG43HQG5Ofow7NTgZUm64BhxR2vh/XeqSxqW/fviZSnJ7O2ptSX
U75kP/3x9Tyjq3HzkCPEzjUdnhLO3GlLPaBxzGzyO8T1B6DVgBWqsYZsS68Lxu7itL7oNUtl6xtd
s5pWApC2vnCq+Xqe53pBUSJkSkSmBK5GL3W4WBsJ+g8cavjo0J9zTU0+FWAmav4meQ5oM5RZnsYO
ZsFBnizM3aca7nt0zjlJByjPVp/zuQAldNuAjpTez/q4Pg3zJbk83aK2t50Xbh3z5+hisd9F+GrP
h2R+Hmz+nX9l/1VGZ1AFnbZmqQwWsb+X0ns4h3Wt/9Ol3u0yUmlM0qGdJwJKORS0Q3kayP9q868y
UEngtaw1X3+Bauiyyy+MObCBdZX4QNrBCjT/7fWd0iCmF/ulbM1S6stp/yr7Py+1Xv7LabHnVDDZ
RN1GzHOk0KE5+Tc557u5B9Gc+ammxKY6A7cFqsY8R5JOpfxyEbrSx+kj4BZQc/sopJTZVdNetdmB
Ll6BMTSY2FYD3eUynmmY0tS1fhS+lK0jeW33rzJpzJEb1BWp4XoZKluz62WoS69ZSi0jfi388lPr
Zf71S51hgjEwes5YAzbm+Wu6zH5fk3Tup8LlS/y1lBp8akXJtVEsqm5aJvKe5thPv0Wtvl4VK6/i
2IU/10nDmkFhazadJxaaXaiMspT6/21H59JpKc+CKTHVYZlW11tfpnW6v/+VpPchaCanZASoEwA8
7+uDoE8N9e3WgPIP6xD8rkcROjNNYRkcas0NTRKUzwFbnAGUH1NcBaWRtnlep1a61j+n2/lDvQ40
avKl3TrGqCKJPA3+7VFfPvJfxvGXc8NcgxVLPy03bxc/x1KXx3nxPvkgDwGjXQ/HhTllOw5DC9JQ
sf/PYu3T8iCmBQbdyHqgu3aiBKribGvDubGjh7HO/JT9UmbSUwR6jRZnKo71LY3ZgpIu4NEHDuvX
Xhv49xHA9smn1RZUhDSE+82jnpqHXvvUx2BVFcr9tAZd7p7eo+oM7e9SM6MF6PJOaQFKyaUzr29a
QZZXC1v7QJ0GZH1ZoE3FCPLQjydC/3h5lVT4Kf/xGoHnY/U0HNfOtPSxjzUvXZ5+du2tlKIyqv1X
lsr+danMVBy0KQGf9/Z0c9S0SeW3CGhY7BmqYJluWYUdHogFPKB4sYVLu3ED+pTf7by6o5mIUlCN
+JyVcZ5v7dz4EzGzOqUtrJBA5lWnEIyah1DA0nDuKhfsOzF8MIY2gTOhqw6fPmlYFePrtn4l6dM4
yCSd/F5KBLnCj7AB+uDn+mAoRQdlAf3PimanzPs2QfT++o3WAGTeAal4Rw21wTIC6PZiH4Rwalx6
/ipnQBUeFEKdwMgFrDGEEoSwHyrlIZR8qPY050x1hqWMRAT5tsMjo95LI9uzWnyMJtvGPr+N3jSw
1kGCs8w3rVJWQE0MBW5/0CDiA7wceI3fbwYjoCdJB6yFwJ3hHOku6c0sU9UIgVyw5rmPVFYlwtvA
xHKxrfFXjKiaI8778mKyXsvhE/9FQzyT8dZIugY34vn6YJ5omNRee0hbmIimabjBQimHVc6E+qb8
gS9GuoW5EWzy8+te708D7nkLkot36CE9A9yhbRUkIya/gQzFMdFhroMmWLYBle3b4Hlsa6mxOmGh
x7foAN/o5j/t6paF9afSZajRcnvt371yqxkqAcvCx5ptfYqGk8Iz0jQHGl7LI5v3ltS36SJf5qBl
fFPhl1NKDW7buAQ9IvbiI8SeIHlDC9Ow2EkOdmioY8F3CHEpTPKI/trkvdvuxqG88o7DDgSUKML2
D1afX+E42xjgssmj8NZOUj+fmqudX6TwnC39agpKz9njuAFd+i4qse9GD0JnmQcXaKU2llVCuM88
aFJhe5LxI49rtmxSl13ssrKggUjjfF0cfCljtFugNkvySz1l/+8FxnIOdQO4b3d6KsO9Ev0OUWTO
sl36P1cfNqvBu12o/TLRMjzG7FvdxNZ+7auFzX1ghvoDFcGjju8JzSlLkkopTyk62JGGRhEULLB+
7HfcnEC+AT0frqztOnEsy2DqvR9LblPa9TGtBwl9Wlg/PuwQ1E2GxI42LaS9ETWTfRqA6yxKg3JZ
z3iTnhwwp8C8aPleHg8H6pEAwIwINTB9EE2Ee8PIdjT86I3D07YxO+EeqOs1U7c0oN/OYHQLCllP
y1KR7uzL7/6rLG692TUrbpsOX2a/HGx9BxTX/TKd1X23A3flhW6brmarSO7z5q85ha7oDEqHCSn+
bsaFMW0dbYI3P9tP4Emm+k9feLrv5UO5jB76qi3Dif6hZShxmh7tmgdNrcnDavnIO2YG7WQUm08L
Yt2EAmbJebF0609d8FOSbp6nhQyihrX2RoEF7iBzBx8JYA52WYJeSN942v8qEzY1Dd7sqBQ7xF02
x6R7rCZh7zPFd6xwsDal3uSoLEbgTQPq9OZHWM8aJFVlgm1+3lnTiKAfhkzlBMcPwHhr96OO9bWL
qr59yGUYQJ72MNXxHHn3H6vVpye4PNH5408peoo6gN4bNTTQz/2Ytngrx0BWAtPex0oBaKRTx/NX
zPSwBYFhbV4SWYUtDgMABdCPxCxMe9AlSQu9gcc23A3zNT4lp7CEkaAKBYT8xIGD0TKg1tSD46jC
o6V8AxL5OeptWeLQ732adNZRX2O5F+RDZC4PiR6NikUTlIUJemva1VswJIxVeuwQLTf5PDGHnQkH
Ng1XljePFk8AhFm+/T1MCNCm+P5pyTUCvrZNW7B/weY82r4HRzBMvabCw7ChCDb/w7+Pqn1vphoM
ubQGpW5Jjxl3dYrBvT8rCnjtfn3+ngFHUjJ/79ayZS3bzP8L5IjmYgMpjOqXBT7vbQY727HI76lL
UG/QvHHCsO79fkKQ0AH6LUADYUaiX7YHR2xjB0yPn0YNJZeDtDaZWTmHfO4xsMh52wrqN8cS9MXz
Alar9T0zEAw0jDC7Q3aeL3t/y8kRTRnrWJXNkxy9DkqZNVgZQVj/MZMuN0V1S6cxUn3aUpIK6UBv
jVIMvmw//O02uXMtWxnAA/4GlSRz2dS5gheAq2llD1AoD6G+1f/HZue0jbZXTtmafg8qSnoyy8qO
5iNeAbh+oORiqKSXvyQHV0Uni/9owqw/rns9KB5gIcbtavNlEzg2IUhZpwwsmsb0iPjPfBtl4yaz
c8DuYFKK9T88fhrg8DyMe2t+j6D2AYiA+glNW8srdoDD/R++zmu5cWVL06/Sca4HMbAJYGJ6LgjQ
ik6kTFXdIKqkKnjv8fTzAdy9tU9PxNxkIB1IUTCZa/1mFT+1+hx+WNaAcxw1mYtsLiZE8Nahn7wt
TUuhl08dbgD7ZXgWXG2br5zMq+BhviNFU2E2kb7K088uOA7VRYUC6kbZpiv0S9doIFsk0qqmCTai
VgZHEdBcWCz4SbnTwYMjuxms9IqLR5DoW7PZaldSpeCdCZrwolkivrSTpu3RWb36sxNXGGXT1pPC
T8Bsws2kTnLtEjVgH2ASwXyzJtXu5y9opxpOo1d/VYuCZBZaRJoT+oYLLz85RK0V7DRNk7bCC1Po
tSQq8snSntuiKnhfhiRQ5ypOO++halQbdQpXmIR612l8mTS88jJwf9c0Ae4k26mJGw/pt04aOSHA
PHsTQlm8x+OfGtz0tegKcTUarhUpqVqo2yFKzVZov9VQWF1QtzJPOGn18AMtfY9LaoSHKvlQMZvx
iE/1U8bmoZYRV1FRAQglWQenYJytaLL5om5oD8F6arWd5FfRj0J/n7RA3mL7K9y4l25K7KMRJ8Gb
0Wo3ywrtXQTfO5hD9bwexkEJq4A5qYmtLYn/P3WfbpG/hOvdVX80bOUkJ1JY2oK0dAF8Ti6SZr5T
JlHpTuNGidXpIFvRW9gOkJpSLJHQc5dXVZT3G6Hr0bFTcK6ePX0ySXCv5uKc+f6qGHk4tsJCzN+I
mq2CNaKbRIWGcbGf7bNJeeH7aIcBWMHB9kg9cv/lXgcDM11KoHASvCDDxmCt4vMWMuJS9AnA5HJS
O0fMZ1hOYy6jreZzymAqYNmevNr5z6GAmDPavfka1uWboTbwR5sovTT9AEIymKyz6MfM0UOjXn+9
4B/bKETwY3eC/eC0iKuabZGd0XJzep8fAeffJ3X+l2qzYIVvBom7vLdb3bOdVGijI1p7OCeB4jke
cpGuNVdlTb7CTiiA+Kh7KcULHtdD0l2hOq4x+VGdOoaWBXWhBU1cKBs1Q0Nywrah3GZ2skqsVsEv
M253adEhQR8Oseu3sXDNqYJmKocrHHz981fRwr062FkKSI3/bqmTM2N/OnPOTqNnKNjwoOXWSdUz
RhDw+KpBw6bMQb07dFTbCFaNJZ7tNoueyK54K2C5IKmlDj6CWcfEtp+9RolgdwwRcojnpgdt+yhG
XeAWm1+jRDVw2grfmi7BOLspjFVppfvYjDEB8E18UXEoAVYvBWer8JvnSa+a5zqq1l2HKN1S07JB
Oaa9tk+LKj7Gc5GYyOJX43XKofPo9gAW1/8NNiR7nqZ4V+XmcBhiZf3bQFMUQJm1j9ROe0IQv9wh
tr8ahjJ3oAQHGDAbvIPI3GxGiwvKQhzD1b1iWEnlZJyNqtsKM633VZ8DKuPF97QcfRWFF8IU0uK1
aPFO7YdhZSFWefWoNZ6su5Vp5OjxWi85ZkEgGZKzbeSVU1mo6xpTbO+UUq5dJAihNhqpfwi0zvEL
S/qIc/tg4Tw6ItnRyI33gcB9DAShgjOTj42+jaJoq+U5LF2jtb5FcXhXcjw0pcnvcK2rSeqZaA30
WFggsFzIq6YMkBKfRfClrDB2ePCRqkLJz2nyzCdZNyJAGBa4VQrJPySt72TZ9KNqFG+VJJALgh7p
0lK/60ZVvMCHhZRuQ0It+DemrfDXpudpq6Jtf3RejptREv+Qqmgti6FEgiMkLBC3IX+2fSyi9qce
5iGKGR7OMh7XkhDk3MNM7IcSYWEu0Xwfp2qNTZF9C9LmMrZjs2sh+Tk9FgdHWG63siMJLUn2KiLP
fxaKLK3SFlQsrN5ZFoDnNFET2TEwgm1iyXRiQXOokfisYOQ2vxsldRQ2fLDTgItFnrVt5nVAjZQw
qYWZIgEIYmeVUOBs8C6o4mHmqTdYQsay5hZ+sLIjJD+V1oQ0NF+M4EDblYporwP03l5NpX8r1Xbc
2mlTrUQOlkXFCzfOTIOkOD+fkqWvYOpTpOVxvjPcJo0bXKGGZ0Ktg26KU617KBXWEHrQ1A5XqmoM
jqEDPqvTk6lFxVsgNR8KdLYnj7r+yvKX74oHX8mfW3o8zKpGQnu2lnpQ4nClfNX31nG2Ii2wyiTd
WC9e0JP2Xx7RHUzFVh1QUKhqp4t1doFx4bZ9R8A0zXlkx7nptBK0bwlCQJeU6kqXFeOq+OLdtnXj
INWlccVt/E8nR/XGFDq+hrGjlaG+q1KiCVH42aPIjD1G+i7KvtoZ4zXVLWWj40DikP7iNgXxvIJx
pB0KdVKdRr4mRdE4PA6tY9Iqv8JuRA2ijQCveXWyzqs8ehWTx36D9D9xDIWEmKIVR0XgX50o1h4Y
KzELbfQPJmyso6xIJRbyKB0rHXSlCVpLSlhIVW7jLGfTttV5yEvllg1+dQCa+ydGICI3nAH61bYV
0llJf5aVkF8R1h33QZqXrlCkfhsrBB+NphMncy4yvX2u2vIp9wJ1X1cBrI5YHcH0yb+Kwjeh8Sja
us1ItiPauZKrmEQ5ILkno0YGwpAioJtV6JR43juJhlCrlme2w70MI9cQPwND/Mo9P9nEdqasbcXq
N1rU7CZR5I7R6QFcvH4A7NGUrpUO9j6tim1dsSqrIPGxE9tJyLofWax6TqSO10QMDY7YcYtfuGKv
5QiFFGjWzdHkTtyVknhturJ8FoFEWGhQ3QSazVrqcfeaGvU9xryVN9sIdlIH6aZVcb3mOqgOfSPi
nZ9pa5XIqOQb6tpO1Hs+dNOTiinUKjEG+TnxybN6uXrMKgwejEnqucIwvUuKPjiY6idyxNK5MRKP
faOM9kYsD7wFundos3B6Q+sAtBwPhL+LyCqmiqUnjaONZhLngVQ+vWThm9eP3UqrI3mTer52NEZc
WeuxTx0rPslBbV+n7rnQweTW0BwA1xK1wXTC7Ur+Q9OgtRuWFEk2Ngjaa3ik4S28gXpFzs7AdaoL
rLvF2jWXCIiGNfIyqvaadBi2t11v7WfbSxc8gcRFnOxzTT5LlVm5SSkVKwOnHP47/i6UnaHitpsw
QHOVQnsy5MBYA+tx4Pdj+1mZ4TYn69XW+QA1QfnT272+SdpWOmAONbpKaCElWs+P2UhNV6n9A4CE
U+sZmRL87t20wz9YLnkiDnm1xysEdhMeXayOdjFOYk5i5HeljkY3JTJr2uWvSNGREYKksrKL7iTh
F1ZpHlxhUb4nukwSOkuOVVFbJyzvLJyt4mYT1Gjj4NsFnFLuC3BP69IH5jb66ckaKgjWld4Xh7HX
Xo0q6Pgm+gDVXxTnCYzxPhhNIPRGWt8VRVT3mHWvnKrRZWnqWK8hz4398dLZFXF/8wxEfoIOpQY7
khy/tgZCVMw00nE6SUp104e2uoN90tb26LOisiFp+EoWb/JCwtMEG4pyaL09TzQ+GKT8jMeXntp+
kM915AHqt0rkqfj3ucvgpU1TXDFoNmBQWGgIJT9rjVTtLaMg69sk/ORG3SDAUUaB2/jVr0Fk6GsP
dnoWZWfKq0H2scLIo9s/2pZDM0mmgxbkh6W2TOMmx6NJjEdstUhddH23hegg34TcDDfTXY6XwvBr
dHR7QndfbaUivrW+Fx1tMFy3MpQH5Ef7168Bfdf4blIhwPXVJtrNJ1bpgMc7MPCWLHsH1Y5/I8Tg
3wBC+bcWV+xNDB/b/WrTqhLyWg1wL1OTECRYZW17z6rPy4wp16Yza63tUluKpu6JKo+qzvVq+Tdh
Wa5qZuG1q5DjUIUW71U4LrfcS7RTK8bLUluK2kDbtoR1sFuqchaN52HiS87jVbX0700LaQEHZnO7
tMEmaC9QGLas4ucRDBtLnJTg4OaPEaWSVtdax8HscQ5GAMBuXb3H63tpSzKpdLNU8tZl+6eQWvMG
IdS82W03rK00rDF7x28GRP6Av44UPC9DwhRl3owXtiM3Khhz8LfHOmOZK0C63dS6J5mD/9lqGfwo
+n4WEc+8XeHDuc5b7d6r+C2zCOgcc64OZhrei2gr90K7x6xn7vJU+Q5WGO1+GdCzidpHk4R59zx+
GYJ6SuzZbHj9Qd+nQg1vUmFnB2VE/iCJq/AWzUUxQ0srPc2JVFFdCitgh1oCqzwQEStibGWQ0oBw
38l67gAo1F8KzFucVFNZMVaZ9sJirl8bCg6gSy8/kL2bqfVObk/aix+L/JQPxccyFouj4eaVwaMv
7j9lfpZxCkosvUV8zJroT4xiAwTpKjhUnllfSHGp9yEK0nUAkTXB+MSJxqK910YfXySTDf9cWwo7
n10zvaJ/tHm+rkFgZe/hqfiRWXPRqPkG7nd0fczCHGnNA3pcL50ytrzXEp/3r1O2diZW4EmV/dKG
q9d4CGZ1/2XC0uZ1EPwDGFyPERbpgQybyvVSHfSweB482G7zt8ywzrykUrhTWztyBPJ5+1bR5XvR
AImXNTZmlRUrd0Jeyn2wubY6rXlemkQoMFqfRLpdJniD6I6dNvxiUaTcl6Yksk96wY2x1CzVFACY
pG69VEPBjyWX3brMo12pVsrJ1uv+pvcDSh+F+p2XY39bismKcIYxGmV+Yf7VVtiWM+VKeH2MGHOL
vAI4e41cwDYyEaALWiyqFcULfmvdaVFMyUf5F8Rs7Y0fwHIlPYvPemkg8RcoyhYadvMsNbjM5Y1q
/xjLYK9PU/EH5+rDkEnhqbejD2/WYrZZZh/NuRCl6a1KWMUXTSNvUpZ5fW+L6PtYSPxsvjZxlWdI
cZTClewwcDOoyed4tYQIggoVj0FJy40s6dVKN1JpZ1VONqjnslMQk6tCe2fe2zZd29IPcIr6BbvF
igQtRPNBKPlbrdt77k1/Y3pSuTIRdugy5WZaCFQ0H3WCpVOPShfi0Cbhj8B6zjrEX3RbK5CG9u2d
/J7VAId92R0xTb7zp28qRYTXnOfjFKs3AJ6jC/nWZutoDydjKpV1PBoohUyRYwVa/KOLe7Hpq4hw
Q56RfjXMNa7KCiaOxFybIdCfNLiiWhX+7ltVPviF+WHV8dOU2+FanSYYNGqZvPtiK1sqazvMsnKi
wI4dlfKbnJjSJohCk5xvGl+aUPqE8YiaTBmi9GeCsQw+uDfUt9wbrnpbvupKOr7kdSLhpVj+KoZU
3sezCQT7SVw2cZHcK2aDZBnSaCxGW3UVxXF0zaCMgdmWvZ92f/CEQOqhS9JHoWAcXEoDumJhMa2W
5XSiVRn2GKQLw2F66XV0DU3MX+Mhi8547kSsEEW2Vhql3uwQGQ0/TcQ9HLkIxSVDJGNOAAuWbcWn
NgbDWz2at9gw/E8ljd4yw8JeKkX/C2oJmQe9DJ6UcvAOZlclu0ofijNS7TkZFGQ4WYf6dyU1MicE
APzdNqVXsyumPwrCM+bsfJR5CWlntAlwdx9XfVQkr1Y56u4UBvUOJQFlZbA1wJC1rKsD0oMszXwZ
U5K4wFMw8Lpr27XNS+OJ5mWcKWIi7W5LLVEztqSBPD0t1UFVinWhFu1mqfaYh+0TGAKrtsnal1jM
LzT4o19nKzNpE6umcV3GK6EpsKg1CrT6+ChDj9NN0EfDeqna8Eef8Ndg7zj3BhWvfsMY0S6ithT4
jJ0tvSeENjcxvoEjgED9UhVNDyUPTLu7VLHCmY4+Efy/zmam+vwGW/qW72cU5vskMvW0fHevF5Hb
kXx/jBjTil24PRKlmD8q531xTozsdak13ei7gR4nK3/0gkuHs9oF0EK8SqMmI+pA21JEnae4yugD
+aiE5I6w6fE1lP0L5sBo7qOgepFkKTuYpX79b+1LNYCJanTTeOwaggSrpc3vGlYqANs3y/ye3A8Y
eztat11pn8ehlLfVQNyx1kwu6KVxKfCWW3UyN/ZXEwFC+5wDqHeaITIfJ1h6lw4NYvw+SbpvuNKf
5aro2FipuUYGPRDnJhhfRkue9v9oG+EobdjRIjgwD8nUSpyVOmCKCbjBZN19fFTZneBUlPbBbn79
kASqDQdYR8nua56j1Xl3Jp6/VJYC8R86kSTBYG5sSLgs9aVLHcf0KYSRpKaqOOtz8TgV4OJ01auK
uV0aW/T54KfX3SYqk+mM0q16gK2GxSm1pUmt1J3fGdN1CMY9FMsSnZ1ef4WyzzqolR817Py2rPq8
5yaw9dfYiDblJPLbMrJS0vWUDNOjFo6lW4eT/agVIHFxq8rvy0icwFfVVI330CuM11Zl46i39qMv
qT5Vj83pZBvWE3JAxWuRKhszGJTnpLfyVwkudhtH9WXpQ4IUjTK8s09VUqQbPSbdoFvVLcfrtzNW
oQpOURMW2E4prkkDkKBOfNMNu+IeTbja1cGk3cC0s2OI5Dn0OVY7pCoyB71/rn8uvYTN3U7tiKuM
neKvNAujI63Iy73djrwCNVlcYSApR2OoT9rMn45Hyz/0A9qdS1XJcxVZGcFizQDmEWEuOCBU46Cs
aLkB0NFtjIzZVhp/VFEVfvis/xx0yuqrjbLgCj5/jAihWWy5gd6sGk3BXIqydaFMrZOlM7kly54K
+OKoLaENEt1LpTU+uD72bKqM104npuDDjw2SWHoH4A/PD6/SaWizkJjyuIrOlmrp/qrDIbKyVPl3
LEkn29Oqj9SOvpWLDNmIb1adYtdHYFXbYYz1gXnJzfDVENXhMgYjoMQXX/O0k11wYc9N0VwsR5Yc
aVuIINHKg+mFqpJ3h8G1koba3uJmPb0MeXPt7DL/GZFLhBGTKisNcSXHTKQGNT2lOapqZbqTZiJa
bJYjqEEpJDpfvZvCvqTeVqRxBSKGIsRUCm6Sm2eShOmWljlBl96TEbJLXmA/nujtplWsYp3y7HP8
ru93cuabTiEiFeGQvNpUA6a1feYFr1kXKzuhQt8XYxdjllFuk7QN10LbF0VfvSAsxTumRbQSidXn
pdbY3lsrDc1ZmCJ5HUNkoWAjQdieq7EUtI6uDON+GIlANj5Pzz6R372407bZlLavKmIe61oTBtjI
XtxjJHUJdsw75gqMevechmryog5+uPXNLlmLpN786z/+5//53x/D//J/52izjn6e/UfWztigrKn/
81+KZev/+o/i0bH//M9/GZqK5CQEfIXwoW4T0pr7P37ewsyfx/8Puc8TVbWQhRraGLZrK9q90tT+
FTbI5AjFVH8ivwP0K0p+CyP6HetN+xrpQbwpS4CpzFZOlqpqrmSN/bcpyc6jqX+y9InQ8yWNP/pI
jCizxk0xyim+v1R1s0ZBoDNJi8xVDXWgzLKke6H0yk2fzMeooNbLo94LHVnGIXFZ70z7esRCpRWv
ijXwAg+1F82Si/ehSuH09hZptVTk7wTPUpCecsx+iF5Upd9V6d6WWnCPqojYvXTBmCy4LS1NWQQb
ZZj8dQBFPneE/OiUhzLFDQ4hWyRCCTn/XQzF8M7yFeJ03MVH8gfRo1NrLDRLv+pL9zJN9QpkYDQf
oJFBvl5H9OWc2bXu4JKcv/Yg0UF4GdbbIBPmNcZk+qarXb4qhF//kJr+QxZ19itP5Xs71fFnUXhP
geyFf/q62KgyezSo6DKCtjrKcVFK/FZO3xo5qdh/Tf27ZSKTXibtzUda4dZqiHbPzd2UB/t6kN5k
oz52XdfnW0NMwynxUmU/t2UAyXpXjYi0ACQAPthupULxPizPCx0D3+3nJCClggqbv5NxZLpZPBjZ
jLTik60Gjqf/z1Br4IkgFJ0E0jzeUKf/Nt4MIgI686nhWFs7FXGyx6n/bWik+caL31of4VTJxyBt
x7UMMehVyrQ/OfuQ30b/liAK+sm+Ac+lRE7ukmx07AiQTg80e2Wbqr2v/CZ+yQ293YZE5d1OT5IX
FjUEC1XpIuvqCAk6C3YIeRfXwmhzR9XLdFsPbX3ppf6Yhz6a13PNVIIRNWKeNSJttC1k1u9JIslv
yjD8JOEs/RaEA6wqQEIYPYpVXbXhHetsnOPl1DwQm2LfIcJonc2TJiaB9ZB+DyTNC+SMH5N6vxNu
0nQDqkV5cI876+YVWnZ61EI729ukVh+d/z5CRYgf986ZJIVHMGJpp4eR2t9V1mH4pgVNgRY06i2g
qgYS8IUqdeccAdJnPWo6ZdtKHUlNJDO5N2RxYRcxPXVmelyaEg3c02pK6hFkNhk+uFji4s/FMjgz
uUKTFLWIsU9gZfaIzRxU5HlB5HjP4Vzwkj/Ihi9OS5MkYVka8PBZ+pYmHb+EQ21l2T8mER7AchsQ
grsMkZvEjQctJenfnmTdMy7qXCxHpdoI7r1aIz2eYwKroDm5PAnCxlfcejDbjVRUAbGKoHzW4Ckv
T4alSASZJNuW280ywQcv/uwp/xyxnCPNczC96Q9eHqTZ/QA63SC81aOKismlG+pLzSUKGj1Yt6UR
vyx9uohfW8nOz0vNrKbSAWXE4l4pry2+22vZLxWXbX8/vx0BelZSoc5hAOpN9p2spnUddSm6RVjU
PEWd8f3R9zV36U26Kr59zV/apCkcL1HMGtuWnXG0xK8+5ytHvV/dmjgst+TyisMENuOcYd/qZpra
vk+l8bZcoCOT5L8npZpc3rzE3pLT8i6lmhKALaSnzvf021Kkc3xjkrALTwzyPkqbxG+BBauoLcUd
N2hsG1aC1dVbGkgyJosNTmAMyfxxzlLXh2WCLFfJRfCeyG01uk9eGN8BSbOgmYiJLdXCsKynqog/
l9owj+iNPF1Fdek/RQbp9C4PNo0VebvBSMLnaN7oy2ZpfhjRfnl2DVkir7QKnalsUtkYzUNFK4LH
0DwvrA8bzfMmjle6Z97rMNJesyIL1llhtdtmlnPKlDFYp5HSkmn/r96vKmy2fxs8z9Ws4pSEvniq
Ol+QQZNUNHCJXvEIzk9WWFT3CN/opV1Shn5dWfMGsLTr77a/ivlt4fKyqyajFjnlGFQ/h1zaoTGv
/imNcYvWkfGzjku0oMn53ga7GjcGkKwns2uIvw95NIOUdqFnJLvFx1m3vM5V+iDdLWbNckdiB9fH
v3qTFPfzDIkNV/ZUVNKzkgRhX2ivQ5bGBOm7f1btuVoR/HjNjeav3q/qMrfQk/aeF7wc0RV40rRU
Qzo46F0LK8nvYVdu/bIfP7scHWgvMWcmsdiEeZ4cwNtoF5PVl5NGtvor6n8vI1GgHUlNS/wHc0/b
2jPcsZqhGIMaEs5uw8Yp5urS5sfBX0f//7YCwZfJH1qHVYZwlNQMeFSiK7Gd5kME2kunzwYdYakh
OMHdCU/L0VKkYVOtUeNUXbmXUfBQ1TMWwvk3kscFDrVGt24KJf9m5hYk8jK3TmlahW9gqVbLMAxp
cT+oO6JSY/x9zO1GuvclaBWjxSDcJFX9owlxcpckuT+rUG6uS0cPOfyHTHJuZZGVfnQgFliuslmF
Y+n4mrF0sPvC+VZHt9qqrZtRRnsWZ9Z5qXmare48v4ucpboUaBO+sXR8G3nMr0Ct/hFzdp0HpH5e
JGYeOjNW8L2023D/1V6H8TU3pXyOCkoQ5xD0Qi0pXyWyEL8Dl60HbssGEIywQ7Ralgj8a+GGaLlg
g2TrPPcC6Vtv2Del7c0/9vBZgmj5BNeQEMfN9VdpMP11C4/+jDXKQHbDdyws/g4G5uun0GcPRops
+lZbyrGXPPFJ8uwuWXn87oU8fgEqkBhiUzOLqn9MXb5rxhC5yyQ9Fch1+isdCdmxgMXfKQSSvDgv
URuxOndkPUJGvk9AJqjvtQkeZymqrpQ3ZgJY4attOcLe0UV72T59tQ8GNjmZLgdu+ff8pVcPn8Yw
6y8gJSJ7ha2x7ZCTR4EHtLgiET/EbTT5lcq99qSbLfvxcExOIIGeJ01Mt6VJHuTWNVRMMZbq0gES
injJqF2VeVgFYXxn6KBQkALrSNbyHEqJoPlFJF/l3h6fbK/18O02s1/BS2Bk3a9wCA1X0izzKRjK
4trrGMGy5ex+kTU5DZ6QD1BeSghfXuE58Krap8dhLOvRrhoL8q4hPR7LzCdrLpajZeBy9OiW8rF7
IqNt4VGc4JHqSxmoS9GuMzswTxLibM6YGA1mDUUXrL/qeq/Ua8MMx2NpJjjU2lJ9RDQzek8wLdcy
EC+odMr3Gj1K3n3Ru9QGiHF3wbBaqmasGNu+RqQ3G7P4XatRtoyrUt0vvaqm/WiisLssneYsIj9I
rG6i4DnrY20ly1b4mtVIl3CZ59eYldt2HNT46CEGTjBQk3dJV0inNhLGWpHH5pZOgexgtTy8A+qI
VvJYFx+E8HfRYI5cgMmBLDtZK0VJL2wci5/gVYfVgI4qYDspR+e1M1HisJWN1PfycZpk8jC+Fez5
z7UndInZV9apeI4CYTokVfdlW9arPArqo5/K9XE5+ipMzyw3OIcQV7OhP7l6UDeuCWDU7dhvISTM
evdRL1o5P7fLoKWxTFCnruZGdgwN3tnJC1oR/DYeBhJyYItbN5g/wxSUU0DE/DaZWvcUG/GfpbYU
TV0hcGvg6rKMj7KwwZIIQ6N5vCTl5q3348gtxBBus9xEF5CE4AEhzdGVSzk/ZLLefTPqXZzE5ffa
UPO9PTQZ7tlj+T3Kw5+4tmTPZpSSWhvQY/dIUyMJLPLvysB6rxVaeBjIC3wLsR+Zm6fWkEnjF577
qMrNH78jhtxNksZTqfq0WBp8F20akv6Jur3f1Li5APuxA/lbplX5Ida5EpbmyiNljf2scpFbeXzO
4/5bjMoOGzerP1oaohxT0Ck7xIPFNw/pZgCbxSu3V3NKsdpZCcBy33rTSl3VBJzQxYH4NvZugqL5
t7KT8ydkWAWYIpprL06cVremYxjbGHhlEnR+5E3eBl72b0XZ+s9iKi9Lkx6Y0VFlb7VaqtbkRbss
yP3HhLAO/TVpg3i39C7jxFSUILbLhhD79C0MguEpGlSur7lAk3WV+W1+Ba9gPgvizWdCr9uvAUWF
e6pZAO/4aiOnh9K71aVuQoQMecgBT4xWQS1yOcsy0IzTP3k7qYeltrQH5JMztQW7B7jJ1QKBLYvn
5/1RsIXGZU2zlfWYJP1Kx+s3c/FD6o4KsDp9Y2HMoRgwKJe2SfFGNGvm7mWOFyH/vFSXsy1HfQiE
MWUHE1pDe/XTCMN1KUCc1khDhz86OPu94l0zRY8eHWbIRQZZcTy1ddA921PzR8v7/ocF0sEhTR6f
IA1JzxAFfj1O1M4r6/Q+u4QH1nTGm0uszUiaYwTDdAan2mH1NR9GRfOW9XK2/0ebL6XGQbXQSpzn
jkYGYJloXOAapqoDNmGar3XWBuFDvDhmhT7FNB2lToPLYqH7dxNeCv6FbEz9vLTLhMyWUUvTZNSK
A+ug23oGQJbcrpWVWk/W3raS4l7JRvKkzRJGlonyu1MZ+Zsikat7DDazmkTs2GD51caF04yqy5m7
69KbFibYv7yM14HW5Pc0iJKbrt8eQ9Om/4Wd1Lsq4uLxyamG2TNg4uPywcsZKgRTH1/mcUIlTB9f
ZqkuRR5V//hCpFzqnWaqjbN85HKmf/9Srdke/cY/TYEdX70gT66RrLN4IJzVoQR4/Wpva2gcDbnw
zVcHif3yHObWahm2tCPhGjmVZoEVnx+JpQrTpZOshE0MVXsy0hO6xrcc3bXMUSqWncSDoAbNvaYu
e5e0ida63jzlWV8dUnxYVpMix2sD2TZgByUMliDC36idWKXj8BZuFsnKpRjQtnbLUo7+0ZbY2B1F
aZBsMGtQL9aYgE4YABZoVf0mGvVemn74qYfKy+iHGdEVv92kLHcQv4nCaxhorKvnET1/UJHLHwoo
AQfwd3uxVYIcIg+RSxWq9JZH2rWK+vBTMax3g6jka0cqDRHrCkJAqF3LvAkuoHuAeLfzgzM0rmof
eL8rrdpI6Cr+7EVQOipLimclKUHYJ+m4XyZFHrghtImmbwmTsnzwfncN5id1Of5jUqqF3hY0+7jP
lDC4wBEq3Gie9PcnmWO46d1m1JPvtT0qa7IfNuA47nW8Bq1VE8bpR+/b/5ey81qS28jS8KtM6B6z
8EhE7MxFed+WbJI3CJKi4L3H0++HLIrV7NFSuwpFBtKhWVUwmef8Zv3rESMjqv/tHF6gJV+D2Lue
Ix6UFUKmyRn9dCkvLgspOw7KNFvlsd6sUy0WgndGG9wxLJpa1vtyXBpA6wHsLPDIulgt6Q0zb5L3
iBoDTkesC8P6Q5qZxh+WJl4aK/derElNVoM52nfaqOBWgxjvXs52fsxGpzZk+ZLoP2a7wnixiFWD
YmP327RgefEbGz9lmJvwMDISgKnWdJEd0dSPnwp0H/VO45ctUP1VWoz3AqePlg1kJWOlP9YhdoWx
vgmsOt6pGmrhQryTW5ZqYAGTZ0nMutuJP9qvm38aLfcxcnTU4wdJRv5j6zekxXieZqdmLsxcCda1
67AmrfNqp6E6uHB8Hh+s7+LkEd1WY2sNmbUt5x3qpOVfHZUneGd2+juzrF7VdGropPmXat7pziNl
Laja4WumPEED6wFIaMU7t62WOKvbL74f68fJHXHbnattn6DKqkXD7Advv+Cl9i5OeuceuL/1BGQJ
XwbXfgkNDcNJGEnIrUTELQFBLPv53+vrfX1neMn3Qm3CBl4BEo4oD7DkLQy7vtblwHAerRdZfSoz
Vq+W30aEDxOLAJcbPaiobYnYMp9kEy7O+aLK0+IIzNZ6UnG63r6Z4FvpqtcG68m3gmqNAgYUitye
WBGqpJu9gNQlr1gCV1zXTfrUG4n1eVARTGsabL6ysu4uXAC8MYL0Y2+N/S5ghwPcD/hjbbjDRoYs
dTeNHurABEtb8Ma89QoVX0o7NOqtRmaMnVQ7bJFiLD6Ubf8MMaR6AAihPAjHw6etKD5Equ1uO0WB
zjuP0tkeLVBFHC61CV4yKbrq2I/GSnbamaXsVUeQt5zHxolCAgCH3qPsdR5cTnYotXk4UcJDATPh
WpQsnrLFra6h93rtqYTJDrCEqsXm3znc5qE6IYgIDRc9a8kSETvbu2ZcPXbsgB7c9NEb+upRtiQY
3uwyB31sWZUdU+B7iwIv1p1sk0WWb7yRjbM1qyuk4IKXfVrm/nISItvnZQcvTIvDB1n02AOe+qy8
i4RfwDUa6x6kH4svWcUKJt8ksZ4vVXjQKyO0MG/XQxNkc+E2Z1mUedaeJ6yEtr7r/i6bvGJqzq/G
gfAKIS744J0YK4ckxHJmaj/7D00c2ClOWNxJMsJciB9Hb3vk8ACHlKXF+3App8g2eXQdPYatQWJM
HAwf+UHfH8KjPPqr6v+rzY2gIYyOFa1u58v6rNgmnvqopGN/lgUhif6cz+KWBbafPGfF+tbp/hgm
20aVLWwCXUuOlzP9zo/GhTxU+zI6pTk8vXmWnNqTbF1UV1XU1AfCLhkEDfDSE6grb9VWQbBEZUA7
2TWuOwsn7Gayn65xLAcQH8SeaR5glpCESdGJslmhQX1mY5OSO1biB7N+9CMh8B3AqHKPuymSyGbs
QJDD+cDP3W041sZatE7wwVdCdNArF/lPAqkvnnesuTE/VL4WnXJ9DlYGRfihw2uEMFcW7GXVa4dT
ooCIbdHyeOjB11kQyIF1ffJm59g0Iy9jV4O+lVULqXsbrQbsBISqXc1lpUmtOzvVpkaxV0hzHGVN
tg9BnF4MMQIAdo2XMARPNAFlWMoqZHyxKlRh7VioGqQg1WdXd8R9HuOZ66iAVBJxabsca0H82Lx9
ldWPlZ4zaWwH3MCy7KBDmDiabEJ4bfSTdoRoph4f4qp7aTvFOkp47aRi8DQ1KwmulTDdPMJTifjV
77K/n4G8ZRsnmw6fiVdA3iC6uBp8SOcdEcviHndD/30+PMVzBlOvEcCtVdDwsjqqTb4bEZFfy6o7
ByKC2LD2sjqfwrFB7GdOj0RqqeUrszW1Dwr2eXL1NNWQFpSx+zzUCMBb4ZQ/eIOvbNmCDftQN8K7
+MckL+muk/JxuE4yCOtkrLzmF4B8Y6RdsNLdIH2QNSPpQwg1oUY+lHeKJbrsqJpJsZATZFtWha8m
gA26b5zejM+tOSfFo6/prO9bxR70Qr2JzgBDrAdCWb8Xc6QSIE2z7JQmO3e1qT60gfFNjtcbrcIu
jvTWlPndQyki8LzziQJVLRAzqIezFhbFg2YjlTH7np6DTLiQK1NxkgW0k4vrtOQZRfe9SbbLam3l
fbfoxqxZaSlqv2/GhLqC0o3XO+XBTsVazgONUO/H0IjRAh2E9mWcmvcqDg0f2h4P2pjE832pafkO
8KK6T0MlvUBjZJOnRd67tA3ATE6i/gYLp4pM84+fZ0N4Cq6zA9t8PRtUeQWFG0aCDMLoIBogpHn5
pRo1yLEui8uu7QDcy3BMiWThujG0rw0OXghneM5dyEZ/Z6ZOv2PBRErdCHhP63Xx7A7WBYnUPfoF
hGOn6pQErvYR0RcXKspEItDBy0lODNqxu3cjtq2DwO0px+0Y8tnIHw1GrMcrZ3roCUHvr2s/1amu
be3cdl0f8g0/yKrsTEgT7X28JtYADfEAcu5tu4JTFYWvay3wVlSH7/Gyqx/SuaBlNNqXug+Lu1wx
IkBqarrACWD8QGhuhGzXs9Gbq62n7oHTWE9ymJeTNcxNc/wACcla+tAVtVn9G4ogLivG2J9kGsT4
uSp7CVn2pyHO/LVutLwBUvP9qBbxO/K9rCzNmgAURhvPRWZ8bSY7/ZoO03uj1L8P0BVbrKcQ8Tgo
BQ8Q3Iv7sUEAQ6sebi1d8DTUPh9f9lOTXbXWelv8HGfWs8NwMPKEy4Nsl8zfhNRVlm1FWGQ7WfV+
jJNtmJIQvSovfR+Jx7BNDn1B8lvWBhErO1AxvAIbEJ5LqxcfJy9NT7IXmFixqDOdcK7djct6Xjl3
6qjtZVUupGU1ALO9vFVlb2ZD1ZndEQxDv5d+VTF/5uhULdLISNPKJnkUuJVyTP1mR6QWw5CsL3lU
R8Gu4CWzC230bV0t/9QGQfYVwa2PWeNOz3LALJ+468DRP7PNuw5INO9jKfrvA+QZgh5UFFCk7PSf
owalDHY8N7+fxuHvGP6Yfv1xmtsA+Q+p0+qTbqTFEzsre1PVigXfKpm8o2HH7Mx0C7yGzfLrKBvj
Qd8UCA7v37TLTtl2nSbrntC3U6br9rZNNe1BSxvrHNisTYyhdj4WLiZwqL3GF7dTA0gnw4eekPyv
AULGG3gQMH8TqXrHsB3N0cjFvIEHIUSBGGvEt9E64wspmoP0Oi4nlQ2pSrZ3Afo0317rA4nv0zyG
TNtHNoQAX4tSe/BBhq7ydFKvR7ItN1MPnRV6gxo76QnV5++9MVvKEDOEqx3XOJtwsSMCv6FY6e62
QwZdDCo5rR/liFrYC/nB/+snaFQtoVJf82IEFBs0b6r/3n7LL5/Tb/V/z7N+jPp5zr+f85T/fznk
HH6t8jr/o3k76qfz8te//+tWn5vPP1Xwtwub8aH9Vo2P3wAINn9CvOaR/9fOf3yTZ3kei2//+u0r
3NxmPpsf5tlv37tmQJhrvLpA5tN/75u/iH/9tq2+fcuSz9nvb6d8+1w3//qNiMI/Ta4Y3RWqazmq
oem//aP/Jrsc/Z9AF1VNoFnucM1a9m//QJSoCf71mzD+aTmGozqWAIDGG4yuGj19uiz3n9jSa2I2
Hham4Vi//fnR768gtutv9tdoN9f9GesG9NV2VXU+EWxZXXuLdcvtBtyCFWFVNn1Mar88joVRHNFA
hrABaIzcaJkVC9koC5X3uVjKwyBri+NtjmwjFlBcT3GbUtg85OqmP2VdV+xydfARc85G7Eqx2zle
D2vuhWOUsfGO/ZIXk6wqhXp0FKiSAC/pfnV4nZTYOJr2pERWYVlGGzvBeVLMdtiysKyg6671FEdT
1vvQnbFNGo8YbpMQ0Wa7bCUU7ZJ7geT6PLFsjJFUidD0vR7Yu7fnabLe4o8N9kcbYRoAnWFO5rQc
WY1huB7agO6R3DjImiz0Bh0BAplzb1GwyR17PNuVGZ0/D1TnWlEJOuQYqww3bdNCSixG1Ad0+xSp
3VklPrNsp6j45JkRFjQhSiy+sI8OGN0VJhn5J3BKn9gcR4+N6KrtoHg4oMVdelR4lR0SBLXCND3K
lhidlsOry/37JfUTYFI+8F7hJbmGHNNyNC4fVYN++vaB6FhWVEM40c52jA5RanjNIZ6LutUNNCMC
vTkUMAMOskdW5REUtXHl4ui54C4oDrLQkbQ/JLHPOl/WXx3KupsXNhoHIQFAH5akFW9AbSZ3smh7
LbnL2cH3ohD7XrfYTTct65coRL/Bd7auBQM28zHT8kcVkbt2LwbV+oSw4UILNfVDNfbxrk5UC9Ev
O3tn69Mm6tvPYxOb2yCCKOWnwsMki/Uyi3pxQqtMnG5V2Yb0ibU1C/1F1m6dt7GKpUMF9kLMn6MK
4dMU7InajuQokhHMl8dNd6sTRUtRP5v7r11ylFfjQt8VzZ9Djbn/NkkevRrTuClG3KGJiLJt3tV1
l56TWqy46827JouxdWvtuNlGE+H3omeFG/H2XCQDqgHj1H+Ty6+mgH8DZxsnyMG2j7ciRVToVdVx
ADizRwa5P4/rJ3aKmHgiYml2RC2yrPmUQZLgZu28QxOZHsR8Ch061NJzEEi0IVGvsduIH4Ix4ZXn
t+MDoESxwlRYub7Rfnqhvb50TZ69xU9XrjBM3ebhjFuTYQGF+hnp2w2q4w2WkcwhG4Qger/ekjEA
dGSubSc24T1Gn/y+GJ/iYgI/1PsJwr/eTBJVVn1vfC4TPb9YXQb/qZ4PJ9LJJCXa369tuCU7YaU9
abzxR4S2VSOzViPEo6Vna8ipTH3QHSY8dNHPKw1tnekAGjHNeSyrpDkb/hC8D2L/Q52kl8xEfQ6P
+cbfpo7pn8MUmiqiFmdZ4wL99U1tOX/xzbC+4b2AJAy39ZtFjkEUDZvEJDnPZADPVYITsZTKiLMG
3O5cxo5WnDrAd6drXR76hBXiOK62vlHEaIaF/dJRzGJhEpi6lFH7BRSdvxxG9fcBD/TnQamPmAxh
rTcZ7n3clcvEHZVDqhTKAflMDx2e+XAwHIQ55GHtqS5E+HnU9fDVACPrekwsBmJEEyh50VSXfIww
Ttf7RlsMemQtp9A6tnXZbVxAwHe4m9gWiBH/Hftld4dJcwz3ql6gI4RlcxEr3w8JJmUnrcD2BUXt
cFGg/7T/9dftqm++blPV0Q3SLeDXpsU3/uZC9JCCJLTSz6+E3lxCk9UPt6JQle/VIc/xt7/V5ZhO
Nr4Zfh0pGw0LeNig4bv1v51Wdoxtblz/KGEs+/VfKSpkRtTGQGd4piPUTVxBpCtJuLWdWi/61iKQ
qhU8V7U07Q51lS4t7JrileyJRkGPhXD990GDkmV7B6G9a5ucPRcmMlvf59x6oAiEO9Rf7wJ5Gkee
Zh6tRIoLsbEIF6abT7zN9TpdkLmcDrJuz42yyi2pb3i8Y3zaTA2hJYRkrebIKl7RYY7iG+qQINsL
bcpWrebrL/JItrXF9F7o8HA6gKEtUrRlE7mnKu/NnTp7es41kNSCdQNHIB+n5d9cF2/2GjrXheDl
qrm6DXpGdecH2CsqwoCfBVK/WMT28KBXmKnq9zA2NDQmyBI56FtAZqQN+BMBLaOdlmo24YqDxAvS
9C6m9qlVFhdcE5xTgCdbPNcaz4q1a0du5sGpZk2TdX5x6WO92E65/0faourQlpAc5RGsUtda4obI
rflzD3khbtIIpVW8oae9lvp9htxMqq4C3QEpIHphLquqFodqJB1gt6xHkAxjUJe/uHqFkFM6uUfF
Ltwj/l4zPDhSV7J6KyqCKNchtzbWDu6xCvdTu1c7vK+sAmGH0hYrxxEEWHMj4580HzYjpr+bAiPP
AXEeHuGGHxysuSdT63hbaOanavAixE7LFwur62OMQ8IRfrGN6daP+kBk6Npza4tgYy0dy4WXKaYV
+31yNEBuUKvwUswVMb7qBq/bFKrZozuh70Ep8OApAYaufn2RaNabpwd7UQOqiuHaumWp+n/sSBUr
cgFIIq02JPzukuKR+8UxhhKGYkLnYBYyrSURJBZAv5zKA3Y/ZMUL5lP+VjgoUgRdALcnzsO1OefU
uEteQt9Hoo7FKgSNP9vcKjf3wZxMk03RfJTZyUvoJgqMne7aJ5t/zJHn6Rse87LpR7szn+s29Ee7
bfTI88rMHpaSu0RBLpRdQIOBRYNcjZrmjzBJske304fVmA7xRlZlh+UM9x25txPKftljgQfMJZ7U
nazJUVC44m2Es/vydqIpqPBZTP2UtC/n9bL4ed60bVU3Lo+y6HzkdJq5aOPOX6Y9+T/ZUUcowcBI
C8K9rCMZMKH6k0OdIaFnCtCEZW1pe5nQQwfCOEGafH9N6CFAiZsYV9FeDlYbT4G9goqKR+qNKFao
PHBreg9Wi+kiwTnEAea2aOYHYDxTgrssrb2syo6+RbQ6Tqs7OQsN3fhCDG/nOGWy6bu0WEn/ybZq
y1MxsPKT/s4/qrJTOn8mwriO8K2oI8j4ZzWfHdjlMNkkJv1OWlUOWXiqHC3m3ZXHIxaPqJtrOVR9
C9Ael+Psknbtqk1wSbJLNoLiGvKtbKwJRmGz8imJRuRYCKl6R6t98Cdbyw5diyfpr28Z5+3Cz7I1
lja2LgzXQBzJnO+oV89VZI3gUHuGs29tpE/HVdKSxwUn7m7zuk8RVTBag5i1chqK2F/WOZl8w3Hf
T/AKj8j2EOOZq3iqg3AX9kgIee7NSiDggVruBxfjWYAB1SqvIGJOZXBgEQL8dq4pbcdywi3ey9oQ
50RsrIKAaRHoaEpJ4iYF4YD1mOfj5UpIEf6qqlL3/spW+euahLOUGQlg+nt1cMGoGqtunNz3qY82
ghN8CWtCs1rTZ0fhxwTQBOJo0lNckF5I+kZ5TPXsOeAntfumOGP4uSXbONzLgmjwiB389NHxsN28
tcOfttZOj3CQraDH9+vfytCJdfy0SidsIjTLFbZwDO7dt/vLxlCmSle1aY/cGz5PIGhOuS9Yk8hD
FMY5ZGGcnfBc89YF3lkLiFLZSba9HS4iHe5nOYMhcJ9CQNkPgs3bQXKmPEdnAqVVFcjJ07xZN4GQ
7hD5O2lyZy/bZJH2IRQaeWgHYX0KzNrYhUV6ug2R7cZtnqxfZ8xnRZH+OjibqvqkpB0e5YWxjry6
vqQZ8NZFUrmsUDpeT7Iqe2zbjc9j8oeslIVRX+q5kFUlcc09alz3hho016ZbZ9w63gZwNuJlPybc
5hNv0RCdRkRI9soOeU5ZHXW4y8DhYDzOc3NsihaIrXaHvIP2iLaU2E1F372MofiYd4V7h5Cf887P
/pCtDsDEM/IKPdAoBoWpG2yLqcUJeq5WZoPgXZzBowDsfkh73bnXB6QFpwpWe8d+UGHv0TnYUeTJ
Kp+75ZgCqSn0DYKDbebOWSRdO8GQ11qexuC3ZFX2NO7onFFics5Tg4le6OPSjPLa2stcFSAyhZgL
p8d4eWW1LciYVOC4SW4tg7eNtIRXnjM1r87wBUP0klOMayHNwKede2TR5GyACURTH0bN3lq58+na
NhoOqBs0bBcJ8q0P+uhsJi3Qn7Fo1J476DiCNeujrBV2GS34zO1JVpHETVcIEPg7WQUKC/yjqVX0
UZmqtx+9sk/uTJRPLc3oj9wphKOLyiQaMbUkntQgu+9UZW5sUPybx6Rand3Ljlfj2vCipG51HyA4
dKqKtl/YgVDeE2JIdmoIU0dW3S5Ao5W9zE5WNYOvMrVM8yyrhMRWmtr1e7fHYzSZV1SyKOUSCGvD
8KgEz5i7sMgCmfNoEIye3ocJD7zESto9GVvrSKIF68GwtSDIoQaLT7z6JQqmetdlTnXX9v33Aj56
jMP63ZtmBweyodQvw8+jh+JFL9mpy/lJ3yOi0zSHUY+cs64YzjnSDpHJLZWYfcMFNDfJTj9rx1WV
W86sBO1878ZfiauMKeaUJddx35vmMWOkPAQVTykL0/fJsvtr4dtUTavqtw73LRi/HWQ8fx9OGp/c
EK51jHglBasEivBKL6b7qq3HRY3G36Ms1KHGybbqof7ObV5vlnctK8u6BLGw9DytgU031uvcQvxg
Ofj2pqz0YW86HdoH8XPYmN438DbfLGRtAH32MHGGKjx7kZYdI7KUG93Kp6dc2B/aOFveEFbdvILT
bPh6gZl4a9khYVUSYHXrkG2yV3aYORHW24w8g5nmukoef9bdGpRkbWPGCBfSQsgXtKQDnl5sE1U7
AJn4HKrEaGXOVOZBXdtdQR+wj2ZuFOhgziGXuW0CfHWEnAkmXw6e29p5nKyNLDQvcn4QI/D1N2+n
eWf+KoRkOKbg/aQbSC4TACXU//NKorCMkJ2z3m3a1Jo2Fquio/OjCCbYDIgAHVIfybYWfP+yAUVc
N3A50ySxH9PJyTa+Ta47tw00QZsB4aI4fK8EvJkG9M9rwLNdf2oTJ1npCvES1AWwySOudXKNFomh
VGx6r/e2LoIuL4SKf48H585rjHAn7G54kIXvf+6nAtruxLYoYwG9+/WX8DZ8wZfguo6qWrqu6by/
zTfRIuxYeycntbEx6iJRVhWYpuU4B7dIzrcHFcffRZYRU4hycyLMlhq7IFe57tT23JEKXlX2sAXG
RposMOzD4Ihz5aTGthMxDBsj5O2CdAEpP7w3rQlMUWcnZPw89LWipkf8P0MudBY6tnNAhIM77uE/
fvNtr98ORe6eklL92EdtsvbJwT5GgnxtDsgaVS/xqGkE9DtEJkhdnAj0mLsasdmFrsHVhE1XuOOj
mSn6naUrYu8k2YcgKo07PdPeuSAqDpKLpJlTsFSHBERAgyfMUOh3RYCmFtzFT9KVV7r2WrObr0eQ
Y5lAtV7orO0WWe0pL0EHAFnnNXgovcr/YNbDFoiC84ReUHU/xeNH2dxXKA8ZeinWchKxuHGh1vpw
Tkcle4nbbWr3ykuLmOyGVdSuKyzU6MppobQQyWYCZZI4DlSqKvqb/efb9RmbJzQSNJMkl2GYLKfn
HNOrxbQjkjqvvbHZjJGabnrhjMfxR2FneERNkYuWqI6jT6TX0ZK4YAWUgX2BPjjZOe8Xpa04x1uh
A43dDoP7tSjN4uhpkM8yw3vfxCNfb4IKz+Qp/kUYGvBTE3+cX1/OMrj5+p4WNne00EhlOGyqiY/9
/IGaBN6S0wftpkIjZOEhAnmWRRD6qHX66Ldyodkb2TbErX90VXutIM/9VNpBtULq2NtU5ZA+GV2A
/B8JerV2ITBE0FlGNDWg/kXjEu00dxWGrnN+szCx0wh0soGfCXLK2qIVZnhOut9hJ4sLT0RxkUet
Fypb3vKEkecOWWSYTSydEVOcSU4NoslGLQohe6W3gkv/tTYj1PlaG+1qBPmP/CT+Qz9DHb0CyVFU
zconswHj2HDRdFqHLJyRs9r2RjteyUNZwDmMljqa4a/a5thEzWYPXPOvfw3nTSiay4ugqO2aPMBs
yzGdN7+Gp0d9DIK23ky26t45yWM0pvEJ5g8AwbkoYBut8wn95MKv/YeuQebZgfuUzh9OHZN850xq
vrYV00aLtGZdbopRw8h5lQWO917vTXEUDU7TdWlzQ3thvw5AKKgRTsRqOjtDCX/ZGYAYxmilDC5S
6kOSbiNrcJ6jyB+3QcNiyBWltvNr3OGK+VkPfdfZBVrzpfEVeKuyTRZWJdAEb9uTrClQO1dxaUMt
9JGu9aO6XYNv18+JUnRrRIOjZcim+TSl2XKYMBhHqNlDA6pHZlUzx3OWohYD/fgR8dx8wRsUXO5o
hqe+7NrHpoAPiCoeop8xaYm00dcVFu8LVLXzTTeiUpcjFgsCONB9WD2duo3RCp+gM3JNJqPy8dc/
5F/cViROQb+g3E5C23LnH/rVcwJ9f7N387ra+KLcRnMED/FmdI/qOcAn6w20hy3Pmeeyi4pdH0dH
vLCrZFEH4Mqc22GgR9VBNhYiQ0cvrsYVNMPykM88Znkki1pxnY0nJgjINinFa8dsmOSSiB7NYhvY
BYJPFa9auAneGpzwcFd5aUdEF7fjdExPshg0pB36HMXQMjWPyYhdhW5/GcbGaxZ5XnUnBbThCRuL
7iSrdoXTxIjyvSbS462YPKPBiMQk/aM4+cIzMNRxEb9zZg+BUtfQnW68Re/wg/d6mp+KRJtQGkUv
/de/hPM2YMgtRZiQFzZQcSEs7c0vYYKZRWHeL8kLoF/U+hObL8vLVgUck5WlCP/BM0THytbSd6Fr
12dlDDBettFOLLrkotQed4sflGt7Inu0kI1VkCSYnVf2Kuo7a4nwED6zFlKpKkHHuwbW+QKCsXjH
2s4qTuRJw0PZ8o1qAhBUJ3r/DrkY/85JteIyh1BaPz+3VZmf08kfj5nulHdFm6w03urPOjYnz4YT
HlD78RdBCyyumcPV+RyjbmVQelIDhUzRHK+WrXhJsJSww2OQYZRjIuQt6kw7FaHl3skmF3WoQ6QN
L5VOYuzq+D40pNhxDuCJMM+6Df4xHz8ucyHYHGxHq8nv00g9//q3+o+1Fb+VpYIC4feyTCK9bxaY
SIy1EUyIYqNYarKwXbbt2mj2z20++XulVPvlNFcj3z8D1d3JrS2PCn2tjD5y0XjitYFlHgYRwIMz
SoTSeTMdBvcjK1v3S1U0a1WLlSc7CZWdzMXKIg2COfGWmtCU2MOBe3AfDeSSjtiRfAnUEN0hrCyN
CevuoWBVPgM04szYsFKs3lv8LCxomlWiKNPO7shfiECp1+PYdlB2k9dFFjekP2+NcozXQI/XxbQN
5/UjykSkSedCVm9tcdo7qJr9GHPrThq4s3WB1PEQCfiUvNPsJm82iYvYQZ2iE6ubWrxsG63LNy6C
1zGXgRPGsIsI0K5FEKmgMxt8BmZGIIFqb0OkDPiezUpPUyN7Dy/Gu2CN9YEda7ZkYeLs1UJoj3Y8
u0xln359FSBAxcPx5zUJ3EDddB1QP46tv80EtahNjE6DP14aZd7SAei/axwieusStfHUUmt0yFGK
HNmoYKUywfJJW4L+XflVrpFzEVabSITPta31Bw1TBh57UDXTenzMI9T6Zn+O0G2DQwAR74caRKjn
7cYp44/seodLU/AVxoPWnjN3IsYypTy75p+zV1FBayDWYnoQos616OxhOsVp/r2Q1dToYQdPaEjV
PTYKdlqfeKneB0oYbu0hK1HqS5LHQcORCTI8XjiKgba55sbrZNK/NK46rAnClPoUnQYMBZuin0Gx
urmjWE+1s+OHALPDEww9P/tgz/uJptf8gz9ph3CoxBI/9e5gpGBqPCvc6qT3UHAX6sr38GMgktau
hy6sZue4ZxEE+REH0gTiqxqfru2Ef7cago14rkbVqg3nxZlkjIYKmKMKf8i4GVJ8YQjguS0q6Jmh
1ls7Lw28BPRqg258dmwaqOkLQt9nLfN1lKYSyCFttBm9KthyPe5T3/UOKLLVm47gzELMNmb8AzN+
GRytNHe0dxMrkpC33tGM/aZYVE5THeO53jmjsa+akN2/Uz8HpfIJM4riLGvVpFerQsHeCIYSYFVW
P1uFn/rYo+y76GuC+cuorp4ItDRnIAHV01Qr2tZKIrFUJqLBS9E/qTHKFoNfPvl2mC6boJ72rtGN
m5J1jIbp1cGYi5B9ykFW3T59CLOgQ5kp+TxUunbJYqd5boL3pBxx9pkCVOOraDqBuRxPLOudY6Ye
pwDp5YXmpzpLBIo88pS/WVYaf7GsdB3LdsErmTbpgDcpgKjOizQL+nojBi5YxF3GA1oNw0HNy+9H
so2kFgLvITyCNj7Yvhs9oc574jHtru4mf77P4mnaZejfHYUNmZx3waHwJv+ciYvvC+WAEBC0N8Q7
d31iHooZLlOMQbI18+zZmlgkaFZ+rzkI3SUAw5cTEii6cKe7KhfNBtlRrh2P5duvnyeG9Z+PE2FZ
Dv9RsKqewxqv1mJE6JSqEFa9seux/lqY0+MI1umgzkU1g7Vk1R/unK419nHtn9AkWqPJAP7Wh1wF
dCTb+g25zVxP3HMw79kHp3PPsqpNTXBUHGPT6apxRN54pZNv3+QOSrqoDlTrMrKAD6jR9Bw6w1PQ
Tu4unKzwFLPRICxMsKNQsR4Qf5NPN7S/+tjCAmuJ4CWQC6Cdrz92I3I/7TrsFLCM7jb2ZPZPnjaF
p8ipvpkmwm4Zit9Af7YRfNAlsBftIAtnPpoUk4e8/oLAYn825+1rkKhfNI/Vk/Cn8ZB5nbZvBl28
m4IWR6KBW5ZFwaGZ15FanGSn1Lc/R1oYbfU5aS0z1z656b/5lOabhMm8YxIOSRPVwcjZtOz5x3/1
4zr4BCJpx/61HDRlayRmeLHmohw7Z9uXvPVnv40xDog9dTymZFXzxSLNhXEp8kpdcn37R3zpxmWb
9Q+93reXyDeUXepofEukQfYugoaLvG7EnSyAHBwtsxCswWgq2tFDy0DDXyMp05ceM5CwatyL0br6
wqsADARTGb3r2YhdJvWuDjdsOj435DXeBzXqTcTreakiALXQCv50lRLpC0pQJJh+/s2d8BeXBCkl
jQvCcIhdvH0O5OinmIromw2C+wEELL+4FrqXEJAj8LTJWtEdsASpF5VbYX2ZLvWcUEqRoU8FnwWl
QYzalgLDwdWAlADK1GiQ0QlUqj4B4vK2sFhLhEjg+UTEYoF48auYVr4s1PaDiD7IZ18b19gGdSwm
cLP69Wd8i3ObLwjXAn88R2hUrvw38TkkpcH1iYLnCXG8LcnNwiImW/ZLIJrY2LVJdZJF5MMCYO9f
bG5tPVSoJQIG+tLvU2QMYCOvufxYapCXPVsaob2ScFwHj7xML2D2LFKfdqUv1MkNz8WA23wTThsv
HIoTSANEFvRBWyewMS+6jz6u52f2MvN7HLVsVFL+h7Pz2m7baNv2EWEtYNB32SkWUd32DpYtJ+i9
4+i/C0NHshUn+d9/IwimUqRJzMzz3GWwW6wpkQjEdq9pEZ2FdxIgxpXH5dk3vHWkeOb/x+/FtfiQ
DZPolcoH9OvvJY/jNhtGt96gVVShszwKiNJajJMMjj49siSTUpJScQdcfWZ/M3NoxK7x0pcY30HE
0dJ2WJlYdKyycsLtmEQUIas0WzRJZyKLEa9qxTHuUHJIH83hNY8K+2EAiTQvOdq82kwd5iVtqD3V
sT8cFCfAfVlT9l5Qr8sxgQuQofNjI4GC9+zwOSpNkABN8mpo2abPHeMPrLPPpYisL4WNwWWDvSTp
0UVi/Feg7+9LJlhxVyXK6xJ4Zxv66+c0FZlaVCaRmM4X7iIZU3tj16OJsEF8m9t+/1B45V0Qx2yB
DARmEDYPILiq33mPLZlLvB/LZjCORu0oKAYNs89ocA7CJDgXJDnRUPgTJWvzmNVtt4PM4CxTO+d4
k/Tq2hpS5ezAutr8+09DPgt/3Ve7qqYT6uNJKUDPfFgISbuElZgK7H989Ecbw0F5X0uBjpn6sc5z
BxOpaYlunnJs6s4jEI9sh7y4yYDnoBnsAfHDO02V4UKKcrxUdShOCpDjaLY0G93j+8VpzTU5r1m8
QgNYcuz1uD1ESKoecf3Cy0HeQpcaUNLgMvUV8jDhABCFQ1Br6iclV/zjDD5Je2QMuqIt8ZtsTybR
qZ2UiEKayV61As8oqzJyEkabrMCwDnpnuXaJdC3yDGUhrSaN5TX9/FaHRT3DCxXPTle1piv7INWD
c6xoay8uyV4FWu9fBPDz66Vqg1dNHeL/eELp88L78Z9BENkB5eg4/O/DPwPU1LZQ+MJvYj6uYRWn
wJ6rSvFui6TS992rmNAgtyvljNa4cgbP690orXMkfqUfAmQ6O9DL+4nlbm+b47eJUM1RXoa3u5bg
0qJUS3ttCj26mXwimsgwoHjGJYIelWV6dFJTlKEghmE9mGlb/nkxW8rLu//40v3m3YKUhzxks0LD
/Piw9zTSwG7xuK02OMVoy8pHFLt17R4woRNv/MOYeQvog+mfox/cjdnWTEHkRGW/QuGzvVFQWNpH
MMSCKhhIlOx7JU/Pk2V1G6xe8j1AurXX5djKpla7BTxGcK0fXuwoISFWpsWSRA2SDF3nbl0d10Hk
+MHqdmrM2Z4LqS60JstkXI6+AvBwvrSd4W7s3H50Q04T8pL7Y3FyivI0TiPe7HoBObZvxlt9HDfp
LK7pI/ELJ7m7xCEiahkpj1U+nxkst29WVjY9ayJTFlBvC4QHRbfH4QscPsooc+zUWmclgeoYybP/
+KYZf1/vCbjp84dOnooMtfj1IVYEnEFhN5fA1RDwG6zgoE4mCgywVJASTPBC1khGWZBntaF4bWyn
uw11HXlsNIJinvnZlJSoPWAhWxf2V+Sa9HmDR1qtU08Kwh/ogMw5OUwDXBM1Mdsb176ijvsONA6k
24PSuHsd3Qv8ptoUiU+1vQEWviy7XN+ZyqDjL7SwddMF/ANQRU9SPhrFWJWVle26IXj937+KM2bQ
JkGr8aF8jCuIJu6KokirjWGRNTLrT1mVtl9jA48WRYzxTaI6KFr40a3mJdrSGhxn6yBy82DVXXus
anflq9muRIL+rimgCdqpBE5a1rF2OU9PeI1C0VEXZWHlT+hKYQ+Xuv5qULuVn43fGhIxO7kQAqRL
cMnbjuGo39ioibsQMSzOyWi3I6dk7PU4uYx9q101fiHG1NuyjtZFjYyV4gkyZfP+CiGLL15P0lvG
u7o56FUOcYrHlHIKi0G/IRGvrAMN2Xq3VMQKeYBxm/dEylMkTtdQ+pz7yvKc+wkvSuJtbJnFoRvH
6pSHSfEfGw9z3nd9eOqZ5Iw1EGjzc+/jxsPFJofAmlJuRFCQ2hzSe9uvvqcosR7CtuBpHdhiY/RO
dTK0UN1DCTxU6LfvattEvK+dwgseoY8pUgmgaLZFifB/MutSojXY78IYKdfcKT+ZjRmvWM8w8WX3
ALvxIeNHiozWtzQ3w1PsqxfQV+FqdJJ2yxr0UpFuvukSOwIAMSsp+mWwcQtjxzHRJ3zokGj1S9b+
9BtSAMNCxjvsWKuPCK25WLV2D4EfaEeXIIkdGWKLl2R8kBfEgxxCRjo+c4LwzL9/l+XH9eHjtEni
6GTk2YHyoPr1p03KtS3JwvPTbiwOlKS81jjzLNq2nJZKzDkkLBGSdsrPea9hX2pEfMKd3WyIDXdb
0I0n0buPYWzwSM5LQRjo2U8i0s5Td1cJQLIa4x8M7O13Bu597PhWXlV5n1IOFoscpcxJweJd14aA
1ZpvetgM1m0Z16dG7/wTuhD8q3bFa1hFh39/4+a8Ov7yxkm+uxqsVLJkhq1+3Jjxa8qLoeN7ZE3m
RsvG9jD0pb4v2+SEd064aRRVLAE/4E859tZRh5LHkuegctyHSNcMDaIiTaHjJv04DY6xLdUi3TW+
fmniXl30owuRrk+GE4gOa1e62DlbXrAZ7CS5LbOqOIPp3kSkB0CBheZmbEvgsDxPG3IdJRQ8AffK
HV95QfEyTGJVDXCa+HRe68q+U8NUWfBmAanGYbcOlD57SM2FmDlNmYMFOJR6qFJY5E6Yi4syWHtD
zqFrqHQUnaIIdSO3I/aUP1ZznBuQhXHTlMCs/v0zdv4WMeF0aNny52qZPHo+nKHEOCFjqFjJxnc5
7xuleyogo5yslq2V11coLMxFdiaz9wnkhNOkj8ZJ3MlqNWoEqJ25h7xgkJosSVD062udw6GqYPe4
DM0ou8uEai89xWw3etJlGGdQB45dRdCSxzLBIe/UaqAh0NEc7VWUN83earPpErsiQ/rXU18N7N/z
llBd2RkXFz3yVehjp2xyGF2ojQpHsQd8L+/aYbqNHQtbt7d6oXsiu/YbrfpP0Rn97cgSssjyNH0I
OEltmlRxkez0m1NgBsk6M6cOber2W97UMX7FkRNcOEKwfoXVCMoeCUf0B+znsetadjGEezAosJ8n
p8OLvhP1CYnR/JiP5rNTqUjYmFm0TBR8lLPJImAAIOrk4PGKAZhGWKHLT7GDqTgC/UaxiVyycBZJ
2AGhxlT7j4eK9vdAoU2OzNJsU53JjfpHkphRZIWiW2m4GUcDKWPD3nRNmbzobVrtBkWxNyPr+mer
fILyXn11rXQi0VF5+yIxpkcl9C61rldfjXrCSdUR6kmk07kYSOp5UeCu9bx271GhRtYubfvPhBsf
x8rH0CUp+ZdOsPFyYiQKO838AmDUWYSq8B/9JgG2pbjFQTObFaGq4iHA/NxIw/IsSxhg5FtXQwHe
7XOAci7Pe6l6oQBXXMc+1k/FLEeqES7f8a3GJU4ksCAL/5HAj/40lzguxSetBsZZKuFjp8XfnMFy
jtdSP9t0xB4fytyIxrV7UHFfXchi7xAzKlOMerJRv7hQ5nBQdb6abdDd+nA/2d06RbXQK1yt0kKx
blSi8EfUZ9SjCSZv7QbYT6HloB4TlxDJopuQAmkFOP/Uuav1Hp6YbXZfFJQSGr7Xf7aKt7JixfmG
SK+2QOjMfojqWlmDcR2P6MoGLD5tuLWN4eNwUueGHB5ErfvNqCECOKmX7FJ8qJe+HULzQ8viUoUh
MDpALkfLzfy9ABl300/ucOCZbm8jd4DdBr5ubdaGuOO3juZm3RZPiYkzJXYM+WdgLK8BaPjXWReC
r0MWLFr+eASjQ94oWc24sv7wrPK+HrXqCMjuW1oH8JUHNxxuQq3CUHy+i9/uBr9W/2M3oll/O9/D
KycIonIOdjVMkz8cS5Awn7pZTXHdll6/MtEzXgyhbm/TuPbOBjASaCNhPG4sdkl8WQgFrVAOVEBD
3ssuvTUG+7J0HuuSsO/7pZyLrqvXN6CEFu/1weTiMxtUP/rKohAhlvCyjyy/9+6LKFg6Gpq7HxrU
woXC6gNHwbBwPEjUmLwYYftz8b0uUXxxU7SPHWH7cpH6If8CpviaeAIN5iKMN1IWNy+aiyOEd4+7
Y3W2jFpdyHqTeN9ST7URjKo/nIuRRc7PUEjZ5NX4ve/0G9h2AiIh36nXAMGsrTyEy0vfWkPNrpZD
OcyVYVHUol4nc3EYoD6HNXurObLcwLFcpmASVhinVeZNPFSI/sQ+wSDJshgNDg+odlv1JnMQG/X8
8TkXbnbs1KS595pcOQ3IYRKZatBTo6rRemc9NjHrRaGJbTca7tHv9d1oeuILtjTjMlZL7cIJsN7V
hBf2elVqt10U+ytF5UEDe/NrkKX1DivXZ7WzLU6GaoGfrVGA2LNYn5MmHJaBHwJSCdGETKtHp82N
r0jeqQgD4VzSQaJeR3pOPI/tKbQ3vefnhXAnuTlE2fWmPsiLOuMcc98eELe2RX3AcedHi50182Fz
LndJcNOHAepB8zitmrxFi3rWir/TXRaBriz1wdILxNpD41iuOsLvLvKdLLvoopeEkdPEVhaqrfUV
vjKkna63WtBncGqAZacRLeiqOgfZ/FMfeZvEoRes9IFw+GD45VpWmkMk/uNX+fflx9F0gKVE3HTb
stjY/rqpZa0MRe2r7hru17TWgoqj2ITy08Ia/JWaCYekHfFHKUICwiwFMZhllx6ErvDEJin1dode
DXya+RIrY7zF3YoNQ1gQK5wQKl7KW91HpH9RiIFwbefnN7JS3g0qWLDJtFeJkWw5lZHbnC+5mR35
hP0HnFNj7ANN8azCUFlZZjdctLr3t/++AcNv1JnP5j/tcw0eS/YML9U0jR0YwchfPwtOeYPeI4u4
BbiFMn9BkmnSvuHvZ95dL1qP047BZiwy9BjHSk9TVrGBXIDjoh+5NHqTvaZvpLtrO9Gg57qvxOF9
ioo1ts9d+1ZWGVFMFpeT204r8tuo1gyk8EX9ky4PBgK36VAbN7npN7c1IbPrZa4PM2+uT/B6lw1v
daPeYY8YavtQC7xbYVbubatm9tIwShzL5+J7w6jE+AJ0Colo4d6KODf3ftE9qJ1ODHG+dLovDnWf
RUBV5lsDhYFyMYztBQW2aSvrYpVoYXRROs//PKLgtI69TN3JYo5eqsLv4pl3XR4zURMbYiX47IoR
s3r2ZkffGMJndOxWoqqDz2Ioxl0xBBjWzrMNJYRCLAPGoHlQRNM8DKq96oQYLoFOybGUYc2So5I7
pIfw0+YSmMUsZtw8yKqsw46gGNpsL+vsZIC5CNoBtXcGXC9pcNf0qX2SL2COSrrV3Rqu1dzDs4zy
YVpVXofKWRanycoUeLXIycIg0k9jbwIDpCe747VVVMbFMZUvqAiZkIhV8wEX537jwz5d9bVvPViD
Ud0m2oDrMLHHJdj4r7/rK4fqovo2OZrNURE7IAeTwWd89O7VqY2+E+V8MtwxfMYzot/g9Eqcy8Z9
FGAdopJzD95jp+FopKYrPbaIPKWpc5kwD9zVijHtZDHUc4QRsjH5Zgl/VfdO84enRdh6T/FzbnXT
OiNRfyzmC3/ItJYN4K2/RWqECEaI02sVhw3qvijjBwoKF2BYym4VT13CM66N770ujO/Zib1kXu4d
ZAncaXdpYXn7PmqrcbqOXWe6U1szfYCAslcaQ38htU1QOpvspSyqMVFbS4tK4AvBGTmQ8mB0PF4u
TqeoN5Fel9GfA3+khhXCQ2JhH0W0wdrJYhPX9QEtP7zgzMorlnVWnAffrs4cJAklENDdFDZ+O7KI
oBtHkxS0iPxJSYEswEWYsg5Gy7e+Q/z1YzmAAr5tIQMt3vW0YiXX15XpGBjDmvialuaFFVw8zSWE
mY2LNH4BGXJtk4Jnc1sB6+Xa1oz6/zBOzqlWmf70b+PeXuHt9eRfBo2muFWt9utk3jttVnxDKyFZ
TVVunkLUSRArSPUVZ3njCzqCS3KA2quPTBzbFce5NKMS3nih1m2Qs9Sfzbi6yB71kH+39bJ6HErF
2I4Y4wBYDUK0dyP8i+c5cre7sQGofDKMyVzrRfU0hT3QTaMjS1VFykblQXZnxgjdFYA7PxkI/LGA
lP7ik+fktb9QTeXJGjrrE8lGdakEw3AXKaa7UdwUb6Z5Gqt1vOs0pYHQ3ts00KaZ5vQ+TV7NuTi1
cg9pkmLpjRLfP8/lViCT5FyOkj/PvyHmqrHRWqUR+wYr0fVT4loPAUZAD/KXTP6ULJ9VQRSZ5Yej
cEKOhK3RIicEsghdNzhK7yKMhvoFCakfRdkqi7U9ODNdq9tjZOfvx0knhmGOarKc0g60bpB2uwJh
7nt5MSZ8cwifYdnKNsh8MHk+3VjYmqIPphgPFSIgDyq4O7X08nts1cOHKkw/R52Yvnb1iOt3GqsX
twoEIdg4WMkGvBI5yqEpPnVhusutId7C4XI/tS7L4TzSULAmKXsOMRyvT1eejmYu8JNU58hOfZVT
fqtnS6Ly8OxZvSSdhwj0wuzHbtlgvrlDeoEnuRLBD0Nu4ysWtn8WXZbfK24Tkdzv/UPKl+UhrqOF
q/bxkzJfoh6ov6NnD5YXUTLLk+MK71Z2aDNYGHUQ+SfZiF9xAM7KqW5kUVGyatWLbYx1QFSLC+sX
6QFftV6VBCZ0oGtfs2woQAHXAr59aRmrpDCrL1EzYM0UW68mZ17wDZ1+F4iq2nsGPHDAw/kTdqWf
ZQ8rGO71tAFFaXVP04RncN6G4svwduebCkYLVL3dyF6B2f9UdW27jY3aup1SJ3gaDKJWtg/Zvij6
U5MR1Mecu3gBJKlv80liS9vipWltgmKl7+5jTNwmUz/PcmVrt3SIXXblTIrCgTqLO3LqmSj3cRIV
1lktfDIpEKdSKJRNdUq16MelQBt4DwD98F6f6Hzgssd7XW1NR0stun2XOjNn8W182KfoocbqnzxW
PALvXDgsaetexVZCMZsfdQritLvMbgHHz11kg8sqf1Klvd1fVbKxiL/1aaHdkmhzrz0zy3suE5zI
gsx+6Qjy3bie+OSYgXVjtCweRZJ7lxCu+zJTlXA7kEBVFhVs3HUTATGVzbJjImzkcEoEnkVhGMoi
dRRc/rx4RxrbvU5DCp9tX9IYhCLOqtu1lwxBMr5jzlnMpeSXkoiwJp7bXDNuLyrC6HfkbOq7bjw7
E5vMWBFQiazYcW9LvcsucdaaC3RNh20k4uwiL7XpWgfPdI/qpC6rQl8ata09+pFV36OxvrTmUmG3
Gg/gdGcHg7jIkh9EnCmqkjVxbkT2GqtDN0m2sihsCA0qQjSrTCs/ez5nqNJM4y30geGxEMqfFsZ9
3/OY2JToZjs03SKbOilHt07NY6xwgkz9LP4s/Iy8El0rN/ujxSTj0elwX0/C2No7YdlcXGWGomR+
9j3bJg6sIUPTxUa4cX9j12IbkDcHUDwXS6FvkWUeTmFeDSd5Fwwj9KS3ziU4SPNGS8HRKKw1sgug
lI1Rjvah4oh9LuaL16XZOlcLfILniIOsk3dZ2TrIw4XXSMR7vWw0jeB5iNVh39WeybluHvo+05gH
ylnWXRvIHrzPNLa+sSkDU2zI7X9NZ4+EUcNSETOY14mPjqd/iq8e8H/y6IFzU2R2x7ka7Fo3lNPz
26AGc2Gwuearl4JvkoMc5OU2LeCGNU+k73qlimcMh67iq2ESYe9I4m2VG4isugU74DCpzeNvuom5
W/prtx7XTk77UG7nenuwspu09V9MrUGedTLq50kHfUKEtX8tI2+dw/wnm1nWKy/O8u+DhxZOFA/+
Cw/tcNUWugkz0Im2tmpOB1BzyWHIUCgzp7BBQBYZ9UtUJpdwDgWrRb0q/cb6NgkPfycniR4GoYwb
NH+6g6Gm7VEUJYf8Sq8eQQkA84qD+nuQB3jGlvWf+Le+qEEuXjDJbVddiuNEFBnKxsqGXWQSWZIW
Bo75isu5Q94KceAx8gagWVi3RcV3We0F7odqmGL+AieX5r503XqtWMjaap6afaoS9QxTrCKsZqV3
/hA+FcJMP7l1xDFRdP5GFtGOQRCfg8q5S7vyCYj3So7ufLn6aOGqLrPsk5tizex2UX7oYj27r0PC
PngZA62PCv0lN/rtZNfqA3Jm6V2j9PcmmaSXcFb+Dgs8OSM7e9JAfRE3IbeYZkQoDKKYBlRDLboN
8wRXaUP8IUt11bXGIuuS7qTPTjJzj/cLYhHxrRKYiCiR6ZH19lwl64mLEKZSNqW6sMeyuQnbcPxU
BN99HtTPej3g/JU0sIrm6tYP8EzKp4ZkXz9+isfXf+w1efaPucLxVdcC5TkTATGWqvZ3gkj9nW87
wRaXaBaxpOUFCj8BxAn+cXMtA2BOF34J3UQZJhtt38y+C8dqAypFO7tzVae32m3ftOj60pZNUL7t
aToq9lRsNc7Vh8bqmkPW6/mWBXS8NEEL0Ihf6bOnmUQgytx9tfoQaJnH150T5BqLavs1JUu16NA5
HsP0qYrQfw7xhoSp4qv7zq6L3cR+7WJNOEKYaZ98SjT1GUKe8WdU3JocuReZF6nLPgMPmQmt2Su5
+re78a31H/spnfEJYbL6ISzblxaTqfsujcQpyL1gOQjIVlmESlmTJsa5nIr4Th+dP2KSPp9HMZLo
SdTx4LWR/zRq7l72txxskPTasfjlGPnnhsSU7ftAwMjC+xlHTtAczkOb92cYu2s8veLncQqVGyMM
Ma+eJvtzrjavURJWd1AhTJZEd1roInA+9y0ax0A3EryPITGyF74r5/6seOmaP3XaNwIirChfjUAx
PhOlznFFHJKGfw7PN1atrttI4c1188XTQ+PgeyXSUpRko2XWP+5qNHsXYW0mO1l3FV5JwqnZpk3d
XGd+HycHi1m7H7GlIgGFZxRjfXi/8Mxp/rmoNXZ9mOaLHJFHibmf+myduuGr0/fqif/wMzfRQUSI
Kj6Mc7HCbmppi8rZyVYf5/J1OI3kI+dWExGrTVUZ2VoWhRE5O0fBETOwsuSJTz5CrQPvO9kqXwNK
0eu1VPYtMgvxQXYdTbDI/pxBmadNsiB9isld+7C/Np4fFytjaEHkp522VHic72SxrPPg1OImJUt4
8lQPiQl2qcMy6yDr3KBO9pmRsJeREH5TrzcVCabLdUTZBhuy+8k6rDSctt1YvQ1V697wQvcTRozW
0ufLf7ExcthGSjtTxVpxqsemgIScF09YjxXsSfPpu86ZUf5qwNr9NJzN2HRBw+LHcMXlKw9pplib
Wgg2qeLnpYSBeQTPgGAXwLJn0VX93g9jZWnOReBYxsaPNX8jW/XKHFaR6U872doZir2oEg3O/dy5
qJtPeRZUt2LIhucBCZPCqEF4l7qL0wEsJpUTIMy+cjcBNT1DgMkAmyM6opVwq1NPAWfIXvAlKu1y
CWSuPMhWjBt2PuqxOBFU1b0gJCCrMZLQboKYk6Yc5PtZBu1WgWk5T5kjhga3rVv7yZDcxxEGyL2i
aHAQ/zpyTtNLm5XDvawZ0gzX1sTpd/IA6hfjj/6hGaQVHM+XIRTDvRkHD30gSoXssR3sXddX12EG
lRQSsGmce2Bcxwzk+k91CssQtGHcvGRvgw/0LOaLbKjASB1r3VzKeq0r1UMNyKMvg+xxaMxz2zbO
udKb7NEv8FjIvNHdysZSnaJ9MhAtlK1jnJr7znKChdH20QF6pL3BO+Zhas3oIKuUNvtxJ+vei57r
NPl1mKz83RC4l+qOJDtf7epRhD26+3FTgJLFwhFyhvbZ17pDF1nFYzBkKsTJqVlmQahhgAQ/scRr
5FwWnneX5MqLHK65Q7IsYqvmDEXQOi/8flk0UXKIJ6G/qLG17guRPJJ10S9jPD3JxdwecZvR4pyY
8txLDnJqKz7I1r8Pkr1S4M1YAfLQfIMntDMs6b0o7yR4Qd6JAENPC8t4CWUwy5xv6Xvnfx/7Yaor
GGJ+3ffpbVaVdZHW5cLtQOvgWapW11tncCYgkkhRTWkh9harYbjyZOW16acBqT5Gy6zsmpWslJep
N6b8dJ0QtG+PD6VzXxQKfnsjiudrE6HKRR0ihLcY3V49pwGOfI5bbnlUDgTW0h9Vsr428nFn+fnr
e/11aNDym+9tnmN6k8JsL9qiP0NpkwU51NaDmd+MnCDsPV6sepuZzMDXVotBMs1V1/l0gfbt6Iv7
MPZ5kjd8X2JXic/kISZ1MWsjjp5+upZkg7xUTbmHv6XDmaPve70NmfKcdsZ3srfRzpBzvHex+HCX
ZYiGw08vIW/rFodpw0AB6L33dTRnGlCxeiMwa5z/IvkKHRS3c51Z971VdIsWMM1aZvlkvi+u3dvI
s9FunRN/ul36J8Pw795zgcDfirUc1ASJliyr1r4lAJ1+GNDMw+UcVm8Ua6CQ9fp9krdXsSI2MxGP
1THfR5pqbKLZIalMvE8huOndtTTbH+nizT8ptPn65DGz1m/GSLJjCgdyWExqiliHKtKlng0/fJNk
s+wtvZQQkXW2YaR8uc767q8ku4SBUx6CJAKo+fbC8la21saoL6B02RjOaUtDt9tDMP/NnuKpgEiI
joBs5WKO45/FyNfDRbXjpBuO0a1kK7BGZ9mArYOkQIuss2ycBwAVUkb4dkZBIa12rZTtPyYPkbaZ
OPrKjli2PkP8BZcLmvYhzL0jxF18XWfTSEydSxQgZs2BLAV62BWP0wSu9to42NATPNXfwADKHxoz
62cR0JVslJN5fd4uybOi3jvP5sQY+YYpHvPzK8lBngLxVqk+NchE7mRWy81sgn0Qpz6PtdXtP2S0
utq81su+79H3t/4/zdH81fe9m7x7q38PxMv61LGvc8vS9e8QEA7b9DYs0+jIJqy6k1GY3qrvflM1
OU5IOqer72RXqLF3skqWZOSG4+vvBsq55MxvAzF8++1ccpq3Xu/Ty5c1zfI6/a9zgZcNj79WyYFy
rrc31E36F6ec95RzjOmtWvaUpbd38Jv5/unT+M1c/8MH1A0q0gVW8NXq8q3Z2Mat0iBh7blZurF8
w1/LDaTSme5dnP0h22SNmSvGErd6G8gt29EurvJTPo6PsjSRp3qosjFCECNorzvUkrDfOm3w7mI1
XnpE904FwfRhoajN0K1EBg8j5tsoWyTn6NrQNMhbsW1lMZPdk0b7aySa8tOGtFG5kJXZ3OIMgMYm
DZ/b3FJPmLDdhKJx7+wg5AL9YKekpUCN7K+6IWFPXxRaupZdZAMQbB01c+Ds12HzWAODn8ItxpOs
ChyihWUWzo7nzp0chIETyHpV+/ZeNaDNtUEJ21rKOjmyrVOEBuPC2bzXTca954P1c/zsVqajjGl8
lCWZqnoryTalRhNg7ilTR3OpzER2+2vPa4qrS+4bAJQpbPCkG7+Ejh6uSgUjMQ1YO2eM8DHp3J/r
4whzGHeKTwDYonOdqhncSPgjvlZHZ3lR4yC+3vlN3qxhhhbLjw1z56IK2X2bxtefBsz1sgi8D/hw
EK9+O+/cza3Fsu74Sck/5NrNT7oDnp3E0lzcjfLJVW+mGhwgz+jRWsP3/OtW1kZRqoil7BU2ymSh
HMOAa63s4OuVJ5bgBXa8Q2c7zFOFss72HZbfOjJWHTiNg7zUSeIeRsCqLezuvyqzVCHeAnPe6xq1
34cZD27QKSHbKX9yc9CSag9iaK69tslZrreJhzp20PS7htPCuSpgJfQwoEu9iuxVWk3ttg3sctE2
tW1tYzv9Dj+y312bhwaVXCVQT10uHGs7+PmsK4Pz6rW5KWPvNFWHAqFnsbjOX7rG2tAHmx8kDLxc
9OHGs7sEzDQa27IO8uqPO8UQI/boavwpjnpzV1VasBNqTljHx+eJWFgf3MKoBhMLBe29Cn3O4Las
hsc2G8297DWkNgM6FZKE0c+MJR/JHatZ49LQLFW4LWe/Zh00db+9XowkcxY17BYS9b80yM6Oppxi
K0xuBNLB2kLWuSI3kC3ZyzlkzftstYkFo+oYz9iVhfs4UJ+UWoVdNV/8XPHGRWGP30SoeNuf6uRt
NaK/GQ/xUpbct2GyqOR4kFt1rizbmg20TUxaUsGhUPqn2HB9wL8ww98vspuIUDb9td5uUnPNU7Zd
Wo1TkTLcalJfOsXiYq2yXVsDEQweZGM//GjkExgXtl9/Tepxec1f4KCX3M7Fa6pDFk1l+rmIisPP
xQ9jPVo1vEkWDb/vG3J70wPJYrEs0zbaqXowPQiRagebNXohW2Vdn9SHGGeYW1nlT5axVhsLERWP
8UGgt7ddX+7f+6c9QLI2wqn9OtxwG8CxHJGa7rNJAF9bWAR8zmlp52fLc5MVoDPCx/5A8b1hvpOt
iQ/I2JrIl61kM66S6SqSlXOfj+N+nTAmH7UMxDC1qzhU9I1mJC7WwmMDxnxo4/W17JvleDsVu1Az
08u1Cqzpjy4y+WNmjr/WkWVaakgwERlT6tegd5xNGQX1MRr16nrx9TxagKAaYTz1AbE6s1wIqzRe
piyzN7Fw+o10a/SgQS6M2h9PTtire8eJMNVyiAZFwjdI3ybmOSf4MCs4hN/8WSI3L0h9T068C32l
3vbCiB9d7/X/AR35uy4t7pQb2PNfVQv9MFBKZs3h5+MOUUxgngr9ipGSWzl5Ifn8Uz1ZhXQ14e5w
k+XuKbL+j7EzW44b6aH0EzGC+3Jbq2qXZNmyfcPotru57zuffj6i3C63/56JuckgkEjKLpXITODg
HLf8AwY/lQqBlnzUILrdAEKx+e5U416fajSG0iY/keyb9m2jGzct8/VN5lNa7fuFgaM2sj+oRl/D
WH9TNRiyu1qjBy1vrZ1k5m3fpCzS9f5Fc8bh3Xm+n9Yhar4MNmSKckqXNS1/drtoOdo/1hSlMry7
VzJi80rrS/8ap9l8tiI4I2Bm7KHh6ZsPKhn/xbgPRvVBiYJmqSYwXwX6etJrmnJIix/rgP6HxCtf
AtdoX3oIyimRF0/yD41JdcMGEVpr+SeZI+yuTW+mBzEtiGhkUTSl7YfSKJ/EDfPOj0UaZ+5zFyew
pae6dQqN8T1s3eB1igq00Kx+3lWoDm3EJ0OE0iLUtUby9PBBvXBEgdi9yKrYha0SGMD2cSMfaOWT
HoQ6HMvcXAbdDbVNXfKiefjaVP177j1KhEGJCkgfZNsqg0aCvB2N9DTABWexSbzDnRdTQJu6PIKZ
eQlyzAxikUeQUUa0ysHCs/0lSA2Dgj+OJV4iw4xXccHmwttk49fGKLvTYPZDuPWi5CQmsjKcb8zu
I70loN2zKn+Wwc+1/DlDoJhkznAR11xb7TEYh5fSiirrYueFtQvBublG4m6SRnuKLBQYsrDWd7QK
IcrpfoRmKv1SLjrdJCl/uPP4Y+d0PP1qGuQdlcxopr3SpN/xrVP9g72Yfae4V3CZTxLR9re2pvWl
1bXSWXdjz7/9twGKxycUjrdDHuy7fuc4jfGXPXxqefaT45zzm5/X+Vc7DzJI4vSzqoz5dtT+Ukej
vsiAQHZzvwq9INpYWraQFqbtaUhBwkFE+esDt/bIl6ORtIvrPqY3219PC88HVIZsVFPaP4Ai7/Nc
GdYV3PhbmSxNA9CvGmkddE/zQXxKYC/NLxF9MC59Gmen8zbsg8yvnVsba7/3+JfqdfBKNeZ7ESjm
19FjDwmfLrpSWQ5gIILrSRbEauchD5VCxN+ZoLWCVkXgybukQ0k9/6c5iUhk2sT32VhmxbRK5XI3
fwZHlCZfgiEOIJxBWk2NPJQbhmBLt5j21vlmeJrifEYh0dDe3MYpnj3VOchk0OEKmm5Vjq39Kq4s
ib5XRp5cxHJbiKlZcspTNdo4PEkpjtmBugu7tDg7fZOnG7mkoxEpeuN0nw3iHsWlSOXFkPDKHuvY
pjsiyUHYVH/I/lwH7LfuF3/dw9icgqxOc2Pgc/Dh3c9lDFtSQ7FfRmuZyh3NGti+zucUWrw1f3vd
oQ0i+ib9rFnbfeb9Scl/pWmd/d1rEMAxDbugZFVR3PwZm1OMA11tuBILwNj8WKokKfOmPedLDR0g
04EESv+V4gFQLR81VDRA6UjMXf/Jjn371pgUqFPEGV98GkkvBqisleCrDFvvL3oOYWzr98ZHMWW2
zXT9bvowF60W4d5L1IOUQDy03imRDV9CN2gvM+lARKQiZDD95mgZvvH+XxFZaEHSOPc59Qfy4+nw
zgew9O1jyCD5cEvPAgjlQZT/NiEJ9FH7JIvYJIXG/T56iICtLLAi6p2tHaMZKuXhmrevZdEMRPPC
hz6fd5BaGe8mrTG02CIcEy+mMtLPBQGlQ9l7qSn/s8gwMu9D06q/LBrRplHS+lYuqgxWUzYvng1y
KPGyfhNai3BDFdT/aytp029kzbAwV5EkRWx18QmRlfge94HWPKBnlBBITlPQX415LRvVP4ZVPt48
eMHsVRV0QNmK4aKU+O4TSmlc0/F8X+QvUtWD4YTnMZ2forC2o+00Ntqh8cIvLR2A0dbQlHFfJ/R/
S/B9nY3uwdbooEeUO4NS46e5VNo29MOE2yyexpuEyxB02qcxg7AzVTO6mPk45D+pqiiCAl7JUX7h
c5L/pNFnzkoznezuk2CJE598BBIM/emPuPvnKbaxrHt8Vo91skTulf9Ja7RC+210NvXaPoedZp+D
aSJR+7DlSi/sYhW5U7UTcwwyVD3lMlqPGdolbOv6AxiPD6pRUTsywdZf7WVIlVDZZHAqryeZEacM
DaAbZI08Y1/nyXCtu76/3lcbzpcSFsY1QnIQ6YtUeffcwEwLQLJWL3PL5y/umSL0tikr9x5FFv8j
at0KZcBZeVWD9CRRfVzm8Cyr06qu3XIT9mmznm3beLbDzHzuG0+jHZij9+IyF5f4ay/bD03aXcQv
Qwnhydobx3ZPVZg21aibd3D4Qxjc1AlqhiNfbRgZXh6+h8Kx+JqGpgYJkSFJk37tJj6UPG5Q2ddF
KfCtilp44bRGhW141E9GOFpbLy6GT1NqfqoKw/5eprQnIcf35f8aWg72JwXNsO8cQcnhtj9Ckdz+
9a5Z4PSfltBiuWv9v3ct28FDWrJYW6AennUapDdO3SPsXBbsTRdfMUXtE0TaE8WYf3zQJjSXCRVD
Y4mQMBmiaqQNVCmvle07z0YWBqexSF7H2XB2cYJ2Z0rX+CWzCu3SVNU8reTSmwZvbaiIeded/48z
gxznIuFTDPqRXMC4l2jx/bK6W5gAYk87NROVNYDYy33TpaG71/QdVR3tZJNS+oEddaxz4UAYNQb9
UXXt/JWWn/yVLj6fsobmrcWUCU1X51VnlOVBfOxx8tcUkfmBP2dnMWCGgPMbtv+VzElUGnjaRu9S
ZSshMpGpyitcTzyClh/lFVA1wo69e/x05FqnvTYmw/2nyyLfpIeoCNrp6fHTIdheDVodH1UvfAsH
fb7IUJvgZVYV4N5qXGjmlwmdD4FfhbMoRUEafDenMVDvS+JGsZ+8OfyA/ql6aWyEJGklhCbQQI4M
mqA5nMerDHbnjdeooE6AcibpsH/57SrYqlHioDJILlLSeXls9ifaBo2VZP4iv+tPfsa72wji9Dwq
oX3Wl+cQzVjWL6af997GiZC1lJD/inv4asoN+rzQ0Cy3k6Ffrlw6pZBVs6+IFwwriyQVZB52+CEc
ouLcVuPXe55iSVbMS0TARuEovp8RtHGHH7zAaw9RmEEnhyDSs5kjQO6F2fy1aoEB65qeXtO2UZ6q
XmldmknJjK9AaKL3aTjuxfH+EqMZaUiXK9e20xuszzs0uIrzwyVXcxH/3Veh8fSb3x2qbq34xgtN
5mC36cKhLlnyvByGXQkS6KYDDXuaCsifba+u1jVUErvUSqxnOxisZw9qqp2ZedUawla0Kl30mc5+
Bf38EiIDQMIY8ZBhr6cBzTgGzHp6yRlWdCSjRRveiCM6L3rj0KV6ZWw00S4gWHwSFoKUROepcteS
Suvb2j5EfvP2e8Ytqr7OKt/yGEpIxISAuNXNrH9CY9ZfDygOv3gL9ymM/PmF5lfYmvwm2KtqTc/P
zAE9M63vE8/TZcvRnh9DlgbdGaSfp+/i5ub6hnqSSfan6i7SofSA5ffYL0PgN/wa5dKe4OCUqyxL
dZDuCyWnTE9QX+ycNPvkDAa7StL/p6aGVAD4Ym7/uPTqL1R9UQdY1DGQLg32UTUgrMHnpfVN8snt
AnvvRoa3N8ggf3S19ObUQf+nV3JMzZpkfK4QeD35LkJaDp3HfwZbmQ+gc9s4c2udCgoOVJtgpASl
MNBEacHk3H7J+6k/eQO5bt6MuHq7+TH5CPOVkY7UMGnWEvKYoCG7nNXumCpRfHJ9WB9AFcanhyk+
e5mQKxkyfwYMAYSY9GhktJtC7N+Chrl+8bM6P5FKCV79NPpLneAMFWteTvt0Umh5P7+IZ+h79RTF
3meZugfFHPTiqUk3jzWRkYfroQ5Iai13lSHWmgM18+gqlmp79tXXit3jRrlqOE+o/rxnTrNvqWTe
6mWQK2vZ0FHPMu8T7ujTDT0nn8G+6STqavsWmaFzQ2KqPdCsBNXOv5ZPCPpsnHxCOnaJvS93DeM5
hEX8+ONuDrqLUQwGxAgQa60iNBU2RYPgmb+I+CjT/EPTR3Ez7ReTgtLbCNlflKNY4wbmvMnV72as
aueMYtJlJsc5bwq30DYWL7KtQHK8xvKv+Tz9aBpb2kRc332fQz+9JBzB9zz3lj4P+qGTrmCT2BR/
iiVD6sATuZLLye9Bh+khUgCucnmEyFWshxmaqTMExRqCpdXcfDaV1vqQ0nE91a7xYi9WH6bOGjII
YGCLWbeKhWrqcMn7sVnD5lPtMrYQMfh11FJ583mH2rKwm0wByGz318hsnZcxiJxbxfP1HuxxCDu5
SfItkckkcl44hKSoF1Ufej/6lDhI0qzUpANdAE228GVPiyXc2MKmnfMtoJ8izyi7wLHMVznY3JdJ
TBaq/7lsYdN2cp+Tr6UfKl/3OOi2wOb9WodscrnUTQWUfm49/eqTaQl3NB7HXu7pG4mWwQ9At99t
eOvIx3QF24blZjI4tMqAnKB+gerTMXK65OLSbvLkTEDgFstQkgQmMK6CZZioYPD+Gqn+hPR7Qg6A
8xHYk179xYxhwKIlPXYAZf4rTlbkUF3xpuPhWDm+dVKKRWpoRgCYFiUai8ydEprjGdHy8axrId+4
n2Ye5koO6NWOV8Aj+3ugt0xLDAzIWQdc+J81lm9a23RCxKJVIXVdyS1Raqz8qrghQuPdWl19syHv
ONro8t1kmJoYpkY9OYBI5Bcuvt7MELjqeC/84mw8/S0kK3SEUeu/14K93SgQOSTRNW7UcjPTm/HR
CXOoMlAt8q1a+UhP7aXvrPm5LHP2LVPkA9fKII+kQdIeMhuGrLR5gcakPlTjUOw7J9be6lL/LhF0
Ip4oo2Wfw8zrt6gpGCc7CxsyDbZjPtW+1zz9J63JneGkX0hQamqK+coBOf4LKYrM/EKDYjsN6fbQ
4/3x78A5hv6l8mJoDajj7OPW+lNZ2EpkcBemkocpV33T0a2ATPRv/kesR0/2HtHqP8UVkWOnFi4M
KD9vp+sDkE9YgcWf+8O1GTu0lJtSe27pCd40hZ9sxaQFTXvOULehCbP64+GSq3qcUCJndxyiG4Xo
TTHzeQNe2ZeZrz5LCHwdPAI43a3FlAk145XgKsZGbm5M2T5DMxiYX64cojh+thb5ekQcx2vl5iDv
loEHW7JBHljbqFVb6iuZlkBjKo/5CNNi6ARfpzBBh1Q0WB23elK9iUwV+mHTosBaiX5Ylvk9nUkL
dG8MrfHcleHnhqrSxQId++aXYbAx5iF7quK5f4vGyd4XmZNvZDZHluCip/4fMlnxeDxrSvSHBmPN
TVfs+GYuw8ChjMe/XUIr9M+EXI31lD/FE3/bYnozumNyFY6KfZ55n8pN0OYBvi+36uZwj9ZDeAZd
YF26+HOZT8HJhdflZC+DXP2X779CxrSjszCeN//vpWMHr0Ou61tRP3gIIzxMubrrJMi02OSvf2gl
ZD+vHhOZWvcIEGswXS2zj3vF6gRvmgvhcTgaFlpDqlscwr4AzQaT8npU54w9mxUrT91cZSeYuLOT
XM3LDKKfO9MBw+1pdrPRVDRMK6eDbCDPU/1Kp9mSkMvqxDmjTYHoWJm/Ttr0plBA/JI4mrEdkqVv
dcAkGb/qUq+i0a4PTnDhJBsUmrzXfLb2LXxBp3oZ4iyfyoPY1qBCP9Tpwy4a9OjgiClBWmj7cOAu
8ffLusk/GXYyHTStohyYlj51+CFxgBsgyMOuBsqFqslQoLT807hY4nrEiWl1VrpW7L48lZl7aEqr
+wRgsX9SoqXBqDH7LzqYd5eNyB8DKNBtq9bKQglivPK5f/NQA/kjawveFeGYPlNrWql5Ez7Pjr/0
0ut5voaSY94EQXy+V03bpUIq5c64YPs/wvollvgDjmgrepaKdWM42tqwIdkNEn/6UKjNfKJfFwZr
1fscR2NyA9JhnSakrleIYrWfSC5ElG+DjBosZgKNy66mCwQMfGquLXcydql0YakqTZR51j5lU+hf
xSdXWaa9B6aHAmQIqNhZXj3WMlSm594sf/yUZkN+fPiR4RvOiu/uJQCW2eHQ6yjlmrXivQQ+gkUx
7PckCoNh5TYDgnxLU20bhQniAMoXGspvUHKZzmYuI/usISNAlcGfd7wwwo1QDJeFUa/UkAYma271
j5MPNkPMx2zfu+1ZTJkVU23ptukKO4n/poeiomsi958sRZ83YU5Tp+tmA7QZeYz8Hi2fRWT8OUZu
fdPyLnnvn8ZhLt5tzVS2KttkXq3fZgf8kDBPAE6lH8mcdw9qipZiADqy4MqHKYDdAm2yEi1jFEAc
r7XuDBhpMEBcF8QIhwoDRljXFtvOYUbuAZYMK+X5F4Tm8xh7Ie24dIsHVhl9BK8F0e7iC4JghIH6
n1m5El/hK3RAOLQ+Jnrh8zHrw3oa53HnIuEGq1iAfGEdzhFazQq2+703kY4KzblGVq3VD22n7Xzf
7NuV+DJ6l1rYn7z6HiNOzdL0Q0/gb/6hdmB6RAivqlY9Sph7Y6ERKJv5Bf5OqBv9TEWqyQkvgIeS
bYAq/FoJ0uhiNwpVc9XQomObRCQY87rf5Zmafpjzwl6p1Cf+9JRo60Me9rfnGJd29GJwBqbJK4Sf
ULk0nVObbJ9iioiXWC/Sdd+G+QZ5eeQgy6S09hOVHZON8nFKIxBk9vLuc/lGHOlsRzXYna6Dm+VP
U2Qk87Cih2fglGUqt7htldvohJ+jPEZ4ZrHEH+aJfYw5uaKPVyBy6FnxK2CGBEZKtOq1EQzN3FR9
so7cNwMOm+c676+BamlPYYVsZmLVHJ7l8pchLN5zj3PzwzXN7DyBizlLa8MJ5d/51oQ8W9xYGfaW
GnXxNnSnlwYuiGO8zEoIZysSfGoIJqED59y6zgEFiisp0EmlOBaqtG7Mb3ATUUxrdzwslRczUPwX
ZJ+AhOjaV7HEn1WRCeOq468RkfDvYVY/9mu1yvu9xPVV4996ept5mLsfTAuF7jjMtJ05+eXneOp2
BRX2P0MFBn07Muer4nn1he5hZS3H+6R3Vwnfxi/NQtduoHJ07NKsO9F78jlQkB7KzNH4o4jVQyOl
03SGABpmyO9tlFKd8qvgkxab2mYC1nNLOqt7mvvSRMs7gi95ND42pgmNl8hoIxgTH1uQHqt7rcCb
yIT9bvfLvGIutZkkIQ8m64Ev29ty9rOD1J0jLb26nEpOuZbwYrE7X9/XNeWlzongJnPH4HgvN2mB
/sGmE/nQVp3tbGwomfZGZSObUg1A97Qh26BIifwkGzKyjG0BYFM3PpuxAV9wFn/vDZJcbZAlb7US
TPsAQOYhi+dgU1ocLkTvwCTBzE4ccZmj2HKVU0/94RRbBnRp4y14nltFw/lUmG59B06ZpVpsFC2O
N/m48HNN7g2aJR9yyL4FFTEm83FYBrmSwTNQgbXjsF/dlecrjaTlInMjgvADvVt3Ffm24UGeOwtv
HcQFo7AU/PQ9wmSV+Jd7ABVwgQp2u3LZwmQd2lCqyESJLcPdDu0Glcmk/SYCHRW8EPlKXziv7oId
bEeOOh/gDycfvX30q57PbkLsELQLguKIH2zMKRxufd0M6E1xhcgEJ3+jU7biCyoVfYNcnSa4pqNh
/wiUaC8svuVNkh9+85NpulRmb+4Db34u7PJro+Uth+PA+OiU+ddiTCI0Y0SB0EMUKA7GPeSa+o3q
mLVRwsh4A08ACgJ+q/3Qa+ou6GJUZqgvfJWrnEby+9XDVz58RgOlnaWgUt+V2ouXjNfArpt3z6fW
3ztom4kJGUuxDZMYOrXMat4BUSzcoFl/FdPwAUUl7ievzcobCbzvsqY2bJ5htWtvJAg6xhhlHh53
YjZa9yEDcB/qpXJtRz1+jic1AybRfBZLhrzJfZCAhvkUKL13zF3TO6bL4FFT5MXS72lSoIBPmmvn
xeUCPNG0N3MRb3KNNFnLbB6q1jUP1Bex7guuqdv0b6GXFVvkygakSzTruQOSs8vodp788AbI6KKo
sbevQfbfymXQ5yh8gnCvWI12l1grkp7lzVDj8dD06mdRmhBXlXveIdWMr3aVFpvJjCC2zKoKeJ86
XFNNOzcU8D+Iq/cnaERdNzx6bRoBJznTN5LoW1etmqMM0Nzbe87S0KTk8dGty/ehVvsdKKHmTlIP
swAk9VP2MS81D7pUeOtl4MXVbQNY8Hlu/OMr68w4l4l+kEXzslImS5YPmf8/yymX1BtykRyTYxQu
29ioTjK4KkCuVYV88yrjFw59AzOg3lBidbqAqXuAuB2ym70OflL6CToLxSEfxgsOoRBvCZ7st4k+
oFfahbp+yBpEzOSEMTdR1Z/l8CHnjNmoXJ5Edr+aWvJqZZasIiufniunpukv10l42zQOr3I7DS9W
mT+1kxMhouz37/XMjuheSixmmoatVDHebTYvoVlaH3PawG+TrvwlbnUmEQhcwtjO5jhttTyMN+qS
w89h+3qiWfQLCsvAa8Il1/+YQKvqi1jiF11juZJVsDJ/EWuSYsAyPCahQVkHU/uELudwpDV6OLZB
8ONK68ZfTa8fyNDH0atbz46HXgDQIoQ6Pof1VB1Sv5+ey/6NGlaP5s+yo7Mj4GFzNfP6nVzeZnbz
1pQ5NNQkHutDXAWUIgtj2HWAcngzmfGRNtUD+IPgNMAkumpRBX4uOv+zS6PlZ5CS056mFP7wWi+C
y19vVyhFhLQmJu2nCkgHddPos1t402kMwxbgMqs8eAo2vQuQdorCNwMhpM2kj/1pHgtqXsuVugwP
38NM69wrVw+b9a6Z66tZ/1g2eXtLlLLkdV9l35oRNVNzGr+SzIq3heUCtlETNnb8yaedYrJtBXAQ
N0H/lrQg67oMRrz7LMK3r5ntrWRSXNoQXZPUyq4+ICY0Va24rvY0uef1i+K27Uo3IAt0B0qkMjjg
CpEOdviZU/V3DFL1G8C1t0Zth49FAexmjJ127+hGffQX2q0y/j67dvIpdryA19684GQq492Yu2Gf
Gbm3bbU42noQ2G362Qme62LTIAl4sxsvoWRmT9ouUdp83U1Z+Ox0OU61j9+rUSlI47FABi01lSOC
Ai/LLzLf5jHvsrrOj94aPJ0SvkLDWOyHrP0jAGQE+aK5b9zlay0lLBl+Tszy7S/9f6pcMRus08wK
KW3NqVo/9a71/f62L5vyGz8nOQwaGDUaO/5tVvmxrcwG8sacrmZHqa2LtQxylbihdUHyXN1AP2Ot
02FO55U4H4G9mz3VIShL8f8S4kH9vAc7+V2NdQtyYW71S0ivwclf25m+e8wEJhWUceYR26ZztyL5
DHntWD6NhY0k2mIZ/eQWm/uEYRKzCG83ILoOPPDj86Tu27u8JXhqRC872DliOIzFCfMUlzA9jecx
Ot8tmYjM6R2SDKBb0HexzU+6v4rk5NhV/T10apJOsTO+OoM27H0/sg6T6RY3n4fXBsri8KvhNAdZ
k8bVS1JW/L1Bt5v6yV9VN/UUyv3+NTHc7zm5lJO4LLKrV9d2D2JNiFC8+jY0QE1vRdtqbOIXhFDB
4aovet37W4367EZMm13lSjGM5BB1uv8SXdigWy/Jcj0OuXLSWnOvjP42M+rofYhn52g1A3/1Zd+t
vUCzjtSMEWUxxxBOO4WdalchmZJUp16rqb8m7s2HUuLoFX1+LNt6Z8HcffAzBCZUzS8PGvyC66If
Z7KCEbIeULpO3lNjR58m06m32VLUBD/bIjnnOotgedSCrPGRLloOUTLMywnpYT58QXObyiS8z2lL
1P819LfllUdNswyXfEp48hTn6niKyxOcBFiynWIzP8dzWJzlKi8Mavhigy8rzpyt55OTI8xGmN96
oAYfk/e1MNIfNEv5Y6CDvg+Sb9rQaoD7p+QWVG50qkNYRNvMzt8BW97kFADN3meHr9rHKM4BuAax
f4CIoD3XKDVttHTq36eApztMc9XFn5T+PbeCVdcP9sceqr5b109fJMowG+8pdmChE9PiUL1xaec5
iNkngIccrXyZnJYuxsm7R1FurXd2G6KVBWFZTNbxYLdmfM2rINoqc2F9ZFMG5rMc87/G6o1XpvW3
G08fq9qtP9cRvGdKmaX31eqoGgfSN/GVbeaP1bUepTyng2JZnaVQekT2ypzL9yTP4jealZGTz2Jr
V1u8kLIZVlF6l/8sO5r/naq3rhqck5cEimwAdUw0/EWqeVB8nS3VhKWzrI+OW3tP45jQHZXq+qaa
zP6Wdr2yX9hrSQAk5dlOCnXnARB5yTzfQBFX99+dpP4GCqv6KwT2fmfnGVVqW50RHY1gWmhVCvbI
dj0Np350hpPCCYpC8HwQywK7BeNwUMbV6hFzt+9zmZFArbcsbzQN6pkQggAx70FyF7+EH6EZUDzx
e7TBZeCvKbza401xo/wixsMdAk24hjPsEk3m6vvfJiQY9TN9M3qVs3aXWzpWlalUo6LwUCdxj7Sx
3kbGmrfJBU1J61NQxM05CujYmchDfkqNqnqyjR6i2WXWg9JrW8azt5fZqK3dVcBz4iSzjeMiSOTq
z43XUZ4Oi+QpcfjSlAjcJo0eQii/ay1IeYAGhc7Wa+kmzZO8PwdlffEguArWnVHqN98DClJFL52m
RSQ7GBKELmPYLa/3qNwqX0gOOqcob2jenhVoMZXGiA8SLGs5BEHc35rm7nEXgyLWduh1e2Mj8RHw
KArzPVoT5ZoKYHuh1gr+aEkxzUPqbpFpr7c+RAYfHLRqn6eg31K+h7dvsqiApYOrHyRY4ah3NFRY
9EroC89+SQM1fBnfW6cKD7I1lkF2yovftPnsHy65+unPhq4+ebH7ZKJ4cZJhbkLKOP9hBmasc+hx
s9U9zmoNyI+WwPlx+cvChzN2S30L2i5byc3VAvaWCjWLzaOCwLHKXsdjnK0fJYjf5Zv/25Z4qVbc
ixliq5l5oPvePRRRQNkXkcvVsIhnWV3j1ftpdNqVNgBW0ajlXvxEo91LLiUoWY1BroMsrtOTzUGP
NvAfhHrBJx180f/w58EKP9KwYyHaAwXb7kGg91gpPhr2510x8ocrE7VaowPoFdqhYLd76yLno6C3
6qTh9WCZd0vmfloyt0QK7AvW1HukdH/+jKyjzN6CsPC20pOL4NPT1ETjTfpvjXSodp4RehuZtLMs
e4UUS+buwyL2aujQpUqrru33aOXa0QeZlDWJg8RR7pn5yTLcrzxcP3SJoQDsb34MbO1IkjcXceeK
b6vkozV1Fftts5MwvTCgGpJ52IaHXYvwNlsnyMr/nZD53f4lQSNTYudLKqcXye9f5uWSdg//B0e6
1UIxRiqqgq8SRnnqUrHFcSbSbMhl+uyEthXZFLn0oowClTot0FzK305rt7CtUHFHmLTWF/rxnwRC
QiX0MM2Fi+jBQKRogKnSJHTWEiLBoNl8MIP+tJG2bgOttWfD/HZvzxNLLb89urSlvhMU3+/chNaP
aGlB/9f63zzc497/J3ekrNBpLjQYau/uIqd1gDYYDmAFrrokci89IrR5kGbHh3+orG5GqbEbdoaa
jKtH8OMG2nKXZS35kwwExT83zr3OXZkqWc7MyfwrsgHlmmoWTd6LmbcjYMzlKvMm9am2k7/odENJ
QHwprPdghUO0VINoSFBMCYNr0Jnqa4ru1opDPLz9VaK91stEqFbnerEkwjUnfZPmPkRYywIZKGms
yo5adj+m7rpO+/GeBLEb/WMSoEtelGEJ4iDT+61aGdXGVdH1XoHVgSvRqw8UKUjxFvq46/0KYJZw
09wv+WziO7ON0Nv8zmIjzt+YboTexqaZaV10NKq166CkHwteyJYHS2EsHIn/WLM728PGCWgiCKk4
3p8raWNuOVpaR3mE/BedpxdP7boFkLmRh85vzyDxzZSYnny03MQitHzqbOAF08YJ9WT1Cw+orJ6n
ZwPE0lmi/+umMN1qq2TqvfuzspEHogQmC5koXQFHGI4uiMrSk+ck1wfAfnEVi+ueQ1/MUBmSq5pB
KOlHcUt7fNKep7b5fq/vafn81Gm6dZPynsm7ZAMrIWfxHJwzZRTvNi94pGwCp5ZrH8XzcNtm5+1i
egdgRyJUhqyd/phVxd0L6j5Zfvcqmh5bMQW4L1cy3OH5aVCR/Ud//Bcf4o0fa8XU2A8G5RXmMDYC
Nt9/McMi3d2T/j/Ne43AoR12H6gjZIwtv7XJVOJXGazQbGAXQaUhXYT0xGfTqGN6dXIVKzRQ86X3
+EAjhX/1ijHmb4WGcrbAQrzJa189GQYtWfKl+mk6aedvesig1ih7hzcZjCmIbklASrhwdGv320Se
htkuNKh7/TYxwH5CCoMqxs87KXQvrbwRwS/JT0lCy27aIwX3+ShWJnkAyWO5TMQUYA7F8C3V/eoi
A5mV+n4lZqB23woFOMxvfjEzU60uqLHTCDeA3P6v9fVUxOspIaMDbChYL9uQb46PqMuYTl8ytGa2
mg7nE83X6bPm5P/fEa6P4ExhDc9l4CL6Z4JPQfun3/VNOxx9XV2VeUuvVzymlNhrOEbNhTdBBqu2
jFPdWhuV7oa7S/yQxfaso7O81pTyfDcfy+zS+ux3Bg0u/16mLbwL8MYnAD4tdftY8IgrzKDcDlQz
1jIrE43mPrsAJw8PytZisKlSZ/Hxzuy6mFblR8f7k0goW4OF35Vj630ikwYz8cms75nQ/pZrDwUN
UIwVmqKhfqntVrvUWWtMq7mCXQwO3DVSF/iWCR3u1WklttZr4T4bkaOuepLHG5mXW5iqaqxrN6aj
cFkow1ik0bTQ3XwO56LmNcLNZOJ+x7tdrjU2MFujGr2D1o7Bq+36b245pF8KE4FFffw/lF3XkqS4
tv0iIhBCmFfSm6pqW21eiJmeOXhvBHz9XdpUl7Jzqifmvii0jQRlMhHbrDVVqKBK8m8ziIcZki2I
QybpFd+FyNGCKGBfmHV+aKqo21T9ZFxA6+J8WQCArsAzgYxrAK6YPw92+X5yUZhqJSm4BfJmOXll
kwSkoyGMzf6dDWjaHpACq5454Q9fIklIDmzut57wBBpQEDjyKJZUxWjUUuTgWkczBP4RS6KCVpKF
cgw98eJ4V+l6t5icaVcLwcITuAkPFK4rdYBuLv6Q45SiWRqBZjJSCI/En7Y12qc9cvbH1KC0ndy1
mhbCRvtp2z/3k2aJXAIvD8z2XgKjFB0lMTPdJNrSNOzdfdiF8WlCKWqz12HUt9ZpqzC922ViyvD2
Qua+5Whxo2loJ9POQ/4jqFsP0X20prbXWQ3AP2ivSV1DSbKdIa6AOsxqTz5k1o4kroNjgPAs5vsJ
MVMEtTFYUZWsM+CI/0P3X/3iCNzsOJgeaLuo9/5aXOHtUdFSPAwdDg4BTWmwUUhYsQIkbI5fPGg9
zUi3gP79LIroSKr79eTSJw7g+5G+REIO19BraSbpkjhOBXlqmxeBdw6kwkDD583LtuE5XhVQGggI
E8xQuOJXAU1pQFYBGCsAD66UVevfdKZtfFVARma96291FmjpAzNBLZx2prW0ouKsOIvxBw6hprEB
5M1yAY1cgDfR8WxRCRiY3JdLXrOlPtGUfCw85beiQQVOK0GugBbc3LysZhCDBWigrXaqKfvsypCf
G4vdDtWvIlnvdHoZ7UIud7p8ANmiSAugE6lrmCE6yYO3rqm3Nry22gG7QAauQsEQBj9GBRDXm94r
H1HloaAUVL1Ys1ir4VanfIZOHLtu8gACqtyUinaimTKyeAKSDkiTxgwhIDn6CExnTp8oJNrs0qRW
9zLNo2kBFHatco08Rg9pB7bd3gS8uGnMgO+PK4OhbKd08bo9TfPB4fmfQJmGhbc4KQs1vHh2sYGm
orjdrWvI7tolkJ0VYh7dn5EsDtp6egcwM/+8cbICHdEBMCh+IhrsWWGO2CisQD0/LKusf2K9470l
N9IiSFEPvAdidX9pOxdwtBIs3zRLa8OqA5LXKWkXJ7XrQPuD9/GvXqT5nqykX11IbiXIKDbrVO2O
foX+MnnpaZ6n5AwW6WgbeWGznVTIY5x8NBEaFONomQWiYSTyyDK0I0ANVQSERKA1zicvx1Fc6asE
3SRAztw1TIqLHkQoUK0+Zl9QDBMd7vS/FVHiLi60lFx8rI9RwLau13rDd4EfYaFLVi4ZYLETe8T/
gCvaQ9uOKKe1YjBfoe/d3yb4DW5vlAyph2NuA2ScfEAelT5xgsxGbvEhmhq8firWLKVyDM+8RFl5
WL/PvUYgX4SM00Z/bQOOq1u/80m3Pg1o6qOVcjunRrq5ezgsFV7mWDU2W2Jv57gA8AAaJ/CRFT4D
F2rCoWKZkPMBrbvAebHckoyqAi+ohizdpcpMuhszuU9mVB/ydPpO1rJD9UoNNFHCZioVaBPNUNcJ
XjlA8wChaQH95AZYi7gIc6sMpya0+gTkRgMhOqGXrNx4thVvc4OhEhQdIaDsYEZ0odliWdEF+S0F
XqosN9PKK1OU+dIqWmBEdhd0Jtq1UxfNDrZqnFBwM+uMdEuRhOcJbeZ3+lgt0KvqiRdoIsuBG/+r
gVz02hm5EeQFxnqnLyZFnR7RhPydan46U6XhHPmV6oPQ6CLBwaV0ZrV8JY+FaoZe/X6row1iVWWE
mO7NnrRgzoHuMbMUHFeAQ8Oxb/nUm7MEaKH5P+qSBkNKuB8zuezNuE6+hkBwCGqG6DICDyWKB+Jt
V2bpVyOK7HM8dA5iAanxeay++LliIsDLgxpjHI9CNaAP4W+zy/mOpNXHRV5RbEihB4cWkoxE/8tq
bSbdurn2MbLQWy+jdSnwGA4GmvlJJdqehbv1siC9NMtgnZMxN4bxOIP216hdEJBF/sAuXIWIaUYD
2H6+g4Fn2ZNeOtVPv5sl/5i+Llr9aan4dV99mRsfumLvi+9IVaGMVt3Ozd5vLllXT0MUoUXxo+Wi
+Mowpk9la0UPMXJ0G6+w6m/AzUEC3WHiak+l8wlN1kfSl6GBfnVv8rYg7EEt0HcJWhN0DaOw2sUL
u0JWqb+Fqfeu8QCMCziH7tFswBZMeqcbwPlbS3kR3cfc5dnWKFPzTIMHss9zUkyyCO5lMmlPbc4A
8vGyRvuse2iZ3F2eTC8b6+V6y0hf98a9ySJvE6ODYRNZkwu2ltRDvycvt5HTCaCWQ0dDPTvuWXrN
AKZIpSSZZq2y0Cxm4LS6X0MWGux+AEyHln+/JfmAmQXVRCbCJXqdvqre5uaqdCt3Pqt5cfzxhMQb
OEIH65w7lnW28arFNzTtTcspwBZYucXqQF6l8iK7FmnWmIZ1phkN6zryDtm0tYeOH2kZqToAbuBV
+HUJKd1OtKiyA6+hiSJM34gRclIDzagSk2aVaNhZi6t3TYWbek1Ie6y2e1+9H22lRb3cXfihGdsI
ddeoD9VukeUgi+/a42ZGOU0VSERLkYqTXXIJU6MG0PfIkoujBlKyZGqqAKi3QNknhYVo8r60x+83
K/Ua1OnwF8d1/5uda3QpXlCawlHiMn3tI6S2Ord5h49z9YCe4uqhaPGYDLRc4kOKuGFi7LXuxod2
AFvPugO5+FSiQVMalhDFsvhWCcGAggvk3fA3+H6bg9d3+QOyemgUUk2AJI5sWfotko75A2/xtJ+K
EwlMaWbXw/GW/Mw8KtCLyA0gINczjskwmyirAtqm5QV9ZVYPU4JQtRST2Ogbp9l693QvKnzh5fyq
b/bm5sMSpZRp0ovNjXLummbYlsVhlrN1tUDy05WTbOo9+mjDLbKf86VoBxDm0pQGFETPl0orSSZL
UKd8uminuzUkrguBiT2vjqTkPKqb4Gb5jfZuk3V9xAaEZMzxqwXoxgNXPT3ZghoNGmxVNCgAA7Qa
aiLjbAFgdKMkx17p7gxaRy56/zhnu35BV0HteiWKJTA47fIyoBc5AiG5khHqX9C0BArrsCmq1Wcu
RpRuaHcAVU7b3mHZxqJz2punNfTzRfg2n9Fwo855dIwbhl8gOrWIZjhxQvDesY+yBMVFixQO2LXD
DP8LDlbTNJI9joZjDZjTss1XH8QwM9CM/vSm2brEBrx3FyjvLk9fvO93TIqmBjc0Wi7Jx8uKBh1/
aksATU9owus/+86AxrCSoSQ2aQEkHI3uAnrR2o8fl2FYNlaODtOYA001yIpquY5zJMQekZYegVob
zRWRA+75CYxz12KI4WW2PVKVcnxeNyFLX4rhXPJJoURiY7oGGerimw20HQCGqV0SxdI3580pdSYA
HKhh9HmGyjhUbncgWegDUt5MWTcwaEN0zjAT0Xm1pqqql9UZ3sQADDgK0AkoJZ8ecdxjF3Ij48t6
tUxf1AZv2rGPsgstWteT9932Yw+MaLAb7FEoiGx6sdTWGRS4eKL8OiCZYJ1bAYJrMjSF99P735eQ
FRVQNp46tGad03Y3O63aKbMvjjuyA1df5FXe44u9U9/xJNNMD1rn0hOALOsabRJqo9mvPdQAFYHW
v7UN6f6Dy83l3trGy4GyKofsf2S8cX57+tYW9ytNepqRtpU5eO7lkOOf6ecv5ve/qJtLyhadsqVX
u0GZA3EFnc/DWYBQIwdyIeAknNcBfShQapk85xFhk4CmtJzMiQV4/3U7kslMM30Jvc/NvndXJJ87
3d2l2FC7e9EC4UHdp76F316SXNYbpCU3V9eXW3/+u0t1yNQDY8Ds7CgJuGE3R5AUOxdHxRsWcxpP
jpAAj4CkB54wtEeRTM796wpzTGD5dd3qbS4Iw+9X+6ohL5eP6+6RVVZtgJcE1ICELNmt/8oRw+mH
pjRU6nDSqMGi/xGSFzoiaTvq7OKdlYN4/H6Pqk+6eE/allXC2ehFNFt3ok1v9h9RAOOABWvDGxe1
hCmyUzQ0DnuZ/buONTGAN8mHT+F/WvJft77zuxP/X3d5t/ZO1FuZ4PDbJIlpbp002iPQjXZncwQ4
ViHwtAA4dQWYtjJABTAQtP0UvfE0JZ8M2FTHRfqflgygV8E450hpq8U0OAJkwl0H2CetW3dFLnoE
U5XlbWkvI3ItEBjRFbryfwhJldsyAdmDOj3S0Knz3VoJjGNYizoc62/SDcrQpDjzbIX4E8dmcUl5
goZcxDR1o6+jYrvtMobIIgEjQhnJw6QAbwcMk6sDA7mRgWaErEyrft1ybSN+NcihXA5cFj+Aj4KA
rhpYZnb7rnO+AvYfPDhGicAuGepSjsmemgxWLTfifF1D9rC5hA1IjoaGxx8RbzVOkzHOCloY6FGx
cA8ZUC0OAEwqrgMCVtfIaBCTzIsAxXb4XyYdWdFV9+JCutUsXT/bhdKxAvLxZwO0q3ozWqNFWrgs
9Z9dlnt70mcmglADR5G3TF1UKHI/Hx4F0mVDvdQXE6Drjx4qyR5JH3VyvBpA677Tk9EUHgjZEtBP
6QWtOwqmoFqtbYeGk+3qqDZ1hTibUQxE4F9zRjpddJdHItGzgXKLmi8A8yK/pH11uuluO1GUT+Ai
7A/xWDcXUDU3F2P4OZucCGhRIEP65DRFuCcr+WmXG12PY7AHGmE+MRv9rJ2xt6wxXEWzj8QTGZyq
K4AkXs57ErWBN/ZJ5lZ01SrTTZerB0pHpEWDrGLemQJgNKOBAlW+ilbRTBvu/CLbWwDwqRzJ526J
3kbvigNKjARgXKPJgNrJuWfUe+JjloDOeqgdBgAjCWJ4KwQgBcrunobGyhFxKOXeGHz7nDUo0LEq
tF8FNKUBHB2oS30dyBHVSC86va5qQSzTtlO8IV1pICsWaLPeC73VPy20D+oPqnOdnFo8Ai40hKos
wfHyF5F0FrfafSXn/7GZixYwanAhg/Z7S/e67N991ysi7I0HrLouqOuGrd8l3p5g3aOi7q91Gf0g
idDf0ZXy5ADPDwiVgJIv8PaIN3EzXoHiMzQhvEO3+7qa/COG6lHTENOZFjRNmpyatAc2SeYsH/MF
vHZuXh9AYZe9D9FP+5SEFuLh6FD6BrxavumiDrcFPp3PXgtoAFmyb1nmzfvRBkoVueHNIKiqqf1i
d/2AOqstEyPotl/7dSjRXCUzApeklDH/mUu+SSujXjjamoXZbMjpxvKPKd5zTmHnRCcBopUrDfx1
ZrEu6QMUTIPDNULZhTIwafU5cKlep27Rg3Cg9sxNDyyTPohavGre2Gkaox/iDFL3TWyJuA9I10QL
TqfkbjZ4+JFyQYd6YA2sBvAA9ll9zCFfTkK2DercwUz44Dc+KlESC/+rCu+qHJ1kjyofZwW4It0K
eJWJPLyibYBUNNyBXqFLJAXfLtpfbxCy/j+bekggm9uexX+MfoHyLVvKz2WfV5cm9GOQE6opDa2D
T/WNnI1DdUHOrN+A8xhV6a+OZCCxDgHRlKNfYe0XcXLpo09QdY2g4ChF+1vzhyEa4Z9qBYrXNxNH
f9cSgi20TpPVsVSWWVgu2rHR2HWl1TR46DxtUJ1/WAhvjxxpnxRYk3sGutJgpSJZiMxEDSvDyZJ3
CP4Rr0ntonsMaOMl2oFgJ66S1Uzyyn1C7i9LaZdXhhTyB6TGT9qUf/F3XOD85QLYPKydzjTYYvTR
XtKh1hqFmVmBX5WyOZ354qBdSQeCBHhqn1VWJJNMAtlr3Q71eS+rfWFxe7c6/XbPu0tocb0hABhO
wBkcTDClyFNJr8zq9ZhmNEh6mdZy9mru1Ct0S2/C2kyzXO1DM6AS4eV6zv8AxBZf96dlZNRb3a0i
UbukC6gVjGoA06jfI7imSg5Mq14uVGxAMzdJENVybOYfHHN4uHPJZmd8KV/ghSWNzbpRr+oZlmG2
gy4FMlrKY4EPNRsHYGgo060vXUV+8yaVqqbbIBfaQt/GPBcOYHHUYlLOKSBEEztBcTdtTsq7m+Oi
sHZtA+SDVpQx39VJClB4G1waT0Xn9OfQTxP5F2nRJoTaci7QJWk7+bQFhXhvRU9kQ13WcGb26J9m
o4vHAmVUQL05h3XDHxKUQDz0NaByajRGrwQuBqojAb2FAaBlwJ61rAcia0mI3mX1GWIeg1YVX1sy
EuCgTtIz8JEDgRByHXDX6i7gaOguTM20eG8mn4TlExideIIyWhOZvfvvmTQdv2SRC4Jr9TWjv2Fu
vpkK+j6yRFQH2u7z+jNw64sDsNKjK5C0oyvN7sQkxzM37Ydllych6BW0D81CiRzjVq/xUeBqzzNQ
P7DpumLAmQfr9GqJo9ylno99L80zMn0mQBp649D59oEk0o+vRq2j2Vsi4rQAdtPmt3zudLS/vgO9
9t91622xAZwO3ESBKcpQwDRJ0VwK5FKYF+VGQAQxH0lDA8WK0/KCTtllVesAMDbxQArzOFYt6gVY
e6a3BDdP0AoJmu3AoDcM/S6iXy7u3jV6ZAKDvMSh8uZF5ubNRb/YtF7ML565Jw0NVpYDrwx4bm6C
F7G7YHicFu2pbDJ06/4m8E4LKEKPbxd8baGZ4UA/eC6qz+EE8Db6ee1GIlnexO2q078fsr76kl7/
Tl/1WgU20fZgDSCIApi+ebFy0PVu1mljRs2JprLPrzHgbI6T207oKVKek9sIYwOMfZRqNOFPbVir
KaAynA2fK7nuFDsAoJ1UARatBEdx0pwQmVQM90t4xNt++gF8xQawkfPhOKkaa9INvN9lVZs/kZR1
InnIjfCRJFBv1w/xiN55f3Yf0D3tPtDMNvh8Bj0zdvXdB7Adv+i9fESzBMsrMCibG/e9z02kdhQF
cTGgulUac39lSsQ37gfbcvN3FtiQnpkwg7x1hk/MmsKPUWyCUwFOeZ+D48aYPtOSXLrRlWULxwsV
jKjvAd6qnNotWe1wOXoD+v0rIDuOAes89wokBffqpHgjTVK0M0AgtXCc/taDLAOqwIAsE447vZQM
eh3NLGFUxyITH0hy1Kba7c6XZS5IfSzveLelnbBzZoOkq6Ejo1saD0sCJBjRoDMrBjhqqVQ0SAbS
e47igD35AsoU/UI0BdQw0lN9B+SVac952j95iQu4CD9u3oPFNg6HeNMb4M0WZvNHFi0M1BLvC7CH
iYMXe/2+yIFwiM6C+ZGGHEhKYELLEPMerI4djHmYL7JiZ+Cui2enak+RGVYfgDWDD8MAKvbEefby
WDwNC3smHwNlgBdjjkGYPjLxPHl+fehtC6VTagfwn6KwtzfCoynMpylaslOpEiI0AK8qA54Yu5p4
jh5JJSk/c+eCGv6XFWSIxXKtXXcA59ur3kpGYDo7CEAKc2zRx1iV4sFz8BFrAUAx5na3XQEAqLu/
t/qjE1rySiAAnUICyJvSO87oXQIuo8IEIGXhAeTc9tAZr5EBeLm4DxXj4JmqzAPKAUFYnlSo6Ub/
Q3ahoVazMG8bCxQuoGB1CiPa9BMKoZofsyuA8IockOctFg6UvnVB19QQbWmaKplmZO7c2AOFIzlV
eJXMcmYEN0py0mtEM4IY714u7ehTx8vqoPe9u9bQpv6pKfhm7rNq3tupnHdz5uMQkk/ogsb3IvJB
ayJUGuzEwQdWoJYIuXy8J2K6DBU/38uribQ3C26mZKKlgs3tDhgIcXCz3836DoDwLxfk+U6AKgBF
4+FyM3Tq8Ty51liguByWF/ktn5+6f3exwdKz7v/vfn4oUJOyXhPwA1vfAkfOW7dAG1YMyLM8Dz/y
zs33eVLwo4N4185LhNiYeBFGYZ73WCfiBVI4Vm06Y14yNDMBC6sf42Oe2wW80LFHbXo0A7k0eoBo
mmUcrWzpQSjA+cTr3zdoD3kgiTVjcsITCXVjyvjqwSv778mWyxZd3PFFI3HSjHQWqnkA4fNqHpvh
Y1rbeG8c+/niVdl8WXpbbIbwGHWIXKE5qR8CmrI+efDsURwByRwlZ7DS9OjtLqttq1ir5qQbzhb3
A5L0YCtyrN+KZMD/ICAy8xEVhonqiQIOBUAOJzC1dhxd9NK9OGUxPVhjH53R8XwZcXJ8Musiesqb
yTrY0sRLwKuOZgYYa0B6fb1Tl5YX71gOcCTqqVw7LateOptiQsfuKlM7JpjOUEGoejjJc4q6fezj
jA5g6uEUCtSEIyf9YKEwEXi2arrKuOyD+H6jzhQVc6IGcshxsHcLS5y0ijzISDqrNmoQVlYMlWc/
tyVD3/Txtc2jZyf9A/EudIZ5kf/EFxZujRBv3v4wu8CxleYmk3m/c/N+4Oir991Hs0aX11T7V5LI
LxmT9AgQLX8LWDr/0E/jcm7sHBc4FkaPZEG3NCaefDg75Ux4O6Z4HnJFqUEGyfpwI+wQjC1xzC5p
3bALzRy0luBb1k52WkeGJK/wV8poJEXhToe+ts+2PTngn+oAhX4wIt95Fy3gRgi8Kn8OYy+6kA6M
Cg4KzdDBigDW1nVMthsJVMV1EKCwQoehbUqCDs1Bvgi4gK7Ahwg9jvgkzoBeeGi9A5LN4OhelvkL
uNx+myi6yRGRz42cTWC73tytBGZnts0rHoHlDrAWKEEur4aVVXu0KWeo3PipI0MLLIgeBfnwoUEk
bXXlLEKlzZQfpQzDJuAhQKBnmjI1tWsO9PUJoIaqZqvrFryi01QPmSrRQgQVdVrKh0Q+Ayxg8FEg
5I3SDqQX5/hOiNINzox8U+UR/tyvAwd0FfLkrzLNuF8tZ2AD4JDYWT/NNRh3kpqLY8x4dzZMDBlq
2gFMYQzdecaPd6bZqiQ7eZIy9hJ0va7Tu+XklNBO2p+2w6cc2+vLRfHerBCkD9tMnik5RjP6s9As
fs0LasNvdeRSeWP8khe8W6LFNx315d80R53nbxq78VDc67Oj4aJCJQKP54b+TLbdVO6Opg1V3uk/
6I0X/THJ0lIJ3Zsykn/4ryBTQeV66t8A0ZyGb7TsxCguwbnptHqTYfW5W1hm+y5M3Yt0ig5sH+Bd
iHh0RI3yxL+8ikYWJf0Hg9nfrbBFs44wUwQdPVSEudxHfAHDaKJbYpWjMg5X5ZxYgKadMoRwwg6P
Qe1eAt+iXWWjTeFEi1Z/a0ztvSebP8o23PTzALprdLiPAVcA+Ou06UGe4ACTKAee4YkkA8mq6+xl
bAT7NqakTMc627i+DLdTaDR7wDTmA3KYMjQ21NRJ7Zw0K/Hn24sJXHjaoFtBtVUDnIGepT6OrlsD
fxj0qdM0NLvY9KZ3BfNDxPHREliGFtDGnPkLIQfLLhRopFNwwgygPgwtLNe2qn/q8M2M3tYB/SAE
Nsxj+4fXt/UeFb3yPCl4tFENNCPdnahdDAt7oyMG6yyFo6Z30Lqoy69juzyDCHm4Am0GdJKKcaST
U/JnUvSf5tGePjlA99sPY+pugNheAe/G+CbxrL0AmBEFAWmF6sdUMYSQrAfymV8dbdDsAlolnTZN
U8XvDyYeL+9p6ppL/B4dByd0viNBrKy+UiVt9xee/EXfVgcc4rn/oXc8UL8hjtZV3EKxU9q6e6DZ
Z7smRtQajxpAba7v22kYbeOuQDsxvV7TmzkOSSBUf3k/V6/qq82/oAG/XcE06QRAD399DLA788Ct
vDne6VegTe13d3ogWIe7JaQbkkPZc8DRuby0Nrxq5jNwR2qcIqNlBoxE2SAarbQkO0q52kmphyIB
Os3qudrJ1aX17mxPx6wVW9LRRjM6U0BBqrYjmTa6uQeymKK1N7MJ+mIE7/tuQbWByl46qji6b7uX
mdaFdjFsPWaYSA3jfR7QX/ABkqdhb2jNjZbk1URezE6xICxw6MTxwthxj313PD89WI3XXlF7sLEM
NAYj8Y0anCY6lSg7IKl1XQOIDY1RBjTtjXJvsGi6eKCxyVAwcMVbjwf0fhyNaEg5U+xuk7klMSyT
kQdpa/uXJENZvTotrQcnpKpQo1rN7iZD7U3hoMQVGZPmHQ255yf7qQQ8uNaVFapzywllxKb1RGqr
/jLG/nCdOgCIOEvk7RLwe6AsVnYPiIJ2D2SgGemQyZhQQ+7hUwWPOzern6YJxA7jQRr5IxgUnUOk
2jgS6uUIc6B4dcUHHPxabPG2vjTyGZlt5QtEe3yA8J9OEg20kdqD9OCtGzdFN9jbzgijKzDo2YIG
Wx+5BzF/IB0KwYzugaZh5YDzPCvP3QDGI7tAnJkGEtsSUCk4hP25ZgpKF7V8Ki/ROD1qwvu1ok8p
KMVwI4My2jqv8upLy2gXWc54jgKvcdmORvgjt52vxZCxZyC415fGtJNNXHPzeTQn77C4TbrLvOG7
DRzrazkA8W9in7lE0zgJNcDdkK8PP5PUAUjrQ5bWy97tJcLMyp100WQYgIpJu2NkVp8cVL2Aen4G
6WTGiiAEQeCJRGJTBDpXEZQJe9ERSAS4qV50GjNirsSHKnNHIBswFL8UUXsZFJboqPDhHIIS1TKZ
yfKWzq+Gpl63yAzJ0HdvjRufgEr1mnXL38tkqcH17FrRybYkWAg6IwNasRntxibttqvcuG4Cgmvu
gDJY2T0DXW0ye7KEh6hrGj7FaAJBK0Gc8XNKU6EaSEmmYRVbhcB0Iyt3Em+WM8NyjmhB3Wo/ENmi
K6cNP4SGbe7YgFzSmqv/tTrgLZ1N6fwyNcxdV3RNQBUA945OtWyXFjAgvrDBPonMe4nTJvhQNjT1
FUYf2mfAUEJy4vHy7BkeX3Y3rrMn7a0PtJhNnzJwt2Sm3DZ1aT87CEPtZry+7VsAY72LEPZ7D4qL
KMh9FEXztkvf01DIxQia0LEPWmc0cb3loJnalXPsblFf6oPYQ4RPIjEatLjHu97JjCdS0QCMqH4H
iADgrcnIA7+Dcp5t9q7yANlHzsIvx6Pt+G4wjY0ZALxmvNYq2tflxpUVzvCe1W71vCD6qkKC/SKB
txub7x2S3DI/+2X4uYicnc3FfO0rdWC6mUZR2KL+eQiD1vPCMxgJlyvjDXQ45S1XXw3kTmIrjW+T
OwBw+1V/s+O6VzoAgkd0Lkqiae+7fVZ/F/gTu1QmCPnp21r9SUHXXQwDf5ocrX3aR9/LzYWtR2CT
ISdOP5y+tdzJikMGnE3EG+VDO7vzdjAnCw0jGeBuSKktYPmxNoLiGBIHX9lbfA+kyf4dohH9qXNY
HAAjnfmogYPSkfJcFry/Jn7Vv8PLd/+uK/BEQk15tSUdDbxIlsc6dtdFNcNBM5gkwOAjVH8ftF8/
myAxjmQcJABMfacN+jqvercof7mOMhglappaAGOg4Voiql+Gf5dgNP6YGmw+OnE2HRYej5/n3v4E
DJ7iRzG4bzqkwG0WHlAtzXKTT6PzV5QgXQ/UyuiTY8/JIV4iAB83kj25IWjfuombQZwDEkIkKpbt
ITo1tHG/T4ruT5K0nkQa4rBGzwVNEVyvtrUTAihJ4XqFsyu3bVwYG8NsEaTXOF8+6O3Pni3QGP8L
/hd5kG6x5ifLquaTXZXVBmeMdE+BZAouozsHJToCpEsLUGdJVcVJc7ZS55lUOjiNbuRywzyOVJiK
VZM1qkLzqZObNVw9uUA8UHG4XyE7SWyW9ptq5UZ69ieyJ8FwapFmd0u1Tq1vcwCFadWUuOEhNpCa
VRzKhbUIxbO7XUF/piIUj1IO9+IK+hOC85ec6dFnp0t/YQn/QNmIVpH61hkOUPcZiiTlH2XO5Smx
0Q60JjD6PEeC1sChZgZmiAMEmDUCWJZxtssnr0IZAD5jGRChtuWYz+BVQI2PpYaQA0sFR3jAHitR
F/+QSGVAoksPo9OkV1QAmk+xAHBh1wBmlcTZXdgTzcoRFDYCoU03qtmTr4ay7nzUILVz52+SOAEY
Mapfa9QgoC+ZV5euQzkkWqU/mSWLPhnllD3GrPmAr914Vcm2OmUVmOkQ4Go3yVg5OxDNy+vkgHuR
2BXjLAeFVo5aTMXVSHoaMlQhgP0M51mgpJ95IYeAJ7a8TGP1/O8JY0osz6qRran7eGNWVbe9wVnR
PIKzC0JQryiWLYG0ELoKDRmQhw84nX6NqqZEQwTC1EsRI8X8q3ijMwBPHBkl35KOhkzKbO97EqDo
6uAs01ydnlu5E+jxRVMJjstkQCbOf/LNzejEAPL3uwwwUmCi0kOftDs/doB2+aoXBoitGq7IoSdQ
WN8Z2k5xVw0o5yCDm8f9oTRcGfitbJ5swEHvHBelUqGVNQCyT9zmKa1ztk/G0lh9yNFzu2aHbuQZ
j77Z/LCUeb9phnbZteoh1taReWVJi74dLdNsmFCT3I2g31zI7JgW3F/XWHX8Q8683NProlfZDBQK
RTKgqRc5NhwZxCZTcWfbspFJoNfEuR38Y2zOW4Fo6TmK5XTmrzMSyUA6mfQoXtIymfUSvYPW0azP
wENkmn/fqbX/3RVNGc/rrdAKvUyvACLyz1u58yHxrXskneUNzslsn3jm4wdVgzkObQAmZifES+hk
bhgz+w3YLZEwBrfBx7is8NU7sTaoY3P5SLrWtgBUZWTod+zMj3IB9HLnzvWejGZU5kE7esDUNsz8
Y8a676xP5z88HLiCDqBHT8DmM1GGc7ULy0RBZ/3nYg/GkTMZA43h5yBDa0DXGTrZtI5mMR+do2WH
P7Q+qt34ya49/xHRA5CLHRXRAiB4kvCdIfrwXS9HAyghJkNG2OKYtm69wzOWbeuotw20hBTy6FQF
EDCUOy0Eleh8bcvkWpIL6RTjXIGPmky9z2Va5EcKNetIdPIakxYevoJHC/hDKiJNenJL6wxYzSQX
lYJtFpEncLwDVuzU5yF6BVFOHJlx+Y6GHsi8Z553z/5sFauK9LZ6IbERqz+GeMgBRBGwBWCaKZ9z
1pXvciedzrLEbxgdPmgwdKf2jG9UlMuj2/ySz/6f6VwX1cYeUQSqrdUMSrLB9XZu2ODYCvJm4DoR
dbAefDtMkNJELE7rYvXbl+oroSqNdHtn6Eo8jTo7fCa9nHi8t5sMBRCvpw59ugCNTAZM4y53tnmD
unfyqS13Wo8ns8OW/RIm34Y5Li5zA7ossGq0aTDF1ryLiFSOTBPRO/SKRW5UAz5OV0BUouo9VV/Y
gIZ/dFXhQenaEXCbk/gBbHBDdFCGRoRIcLO0jw7a7OXgs+3yp9oC7MQC7Axny516uixxfRBR64M3
bsBJyrdFs3WQEgWqomMtj9VSH8sZ75vzwCdnayJdcHQligBJLKvYfGQS0KMgli33vVxGkBCrdTTY
p8EV4+ONOkVwE+XecsNZlZ/wV5if8NmNt4DmBFyAKR5mVoV/R7LD/U/O99Crpk06Cjw4wC4W3MCB
05SwwvMewMuhANPAm2ZSEnj4OCLIF0bZnpfF1p2/e3a9PGdN6CGVVtQnURnmB2HVgKBYgAc3x3m1
cbtE9bMO84CyKoCB97Z5ndATdu2ThCHsYQF738/x9x4bD4BZMQpReseO/o+xL1uOGweW/SJGgDv5
2ux9b0m2Jb8wbM+YC7gvIImvv4mixtTRzI1zXhBAoQDJbTUJVGVlrkZwYmz9Phfn2vOAiVUTs4+r
jDTTO1159HwToSaYFjut+C8btOJAJ1eDi+D/4Ew/Eo+D9TTG9fHTr7L8COppPbCuntH8rbcCwoOx
o70kbFyZYCw8pWOZv5jgctv4bcE2BvCzL9KPkvNY6DjlGJUD+sZp5SC+9uzcLLZKEtfYa1rEX9Na
A6AYAk0O8kdbSOx+sEONeABIyi+AHLey6pvMO4jWtjFoBCG0sUPAvdnjjvx1HupeV5xaCdX0VOa/
oDKzipSEjAVYlop9+yc3EWA8qkwJzTTwQ27H1u1P/cjFCaANMfcWW+OzMkQ+AkwLhgH14WVGupO7
T822Tn9nI9jfmQYJLbOzw2c7de7QNJu+D4Zer8luKzvCnbMdirnv9tDMNCjYGPuwqXeN1vYXR2Xh
+05LDq0BUjxSjSdbGo4P8iCTodL2uPtoK5qkJvLFw8J75PMeE/SXLQc6oZMKH5ZuNIBBz83alROH
YsvSDgyddZ8WG+mj2hrBqvbiq8acA4WqKxJQvPROeIrNEKudoWl3Iqt/5yZgStRw1SuSpNqiVEqs
ULcF/udlmnq+LOJL6X82Z4oPte0V8zNkxsqVzzx9S8bKFvXlw1aZ2j9T+9N+5EO9eXXUj/Glsz/v
P/I4BqwCGjtzgcInUjx75ChVSMd4B8aBCOzYqojhcz3D7PSp3oGG0CXa1RVklGhJkXNAd2Pv4NXg
6wIh1xkXNP0SabFx6YntsZV9c0C065Y1sQWKbTX93g2jCBEy8EQkyv3DGnJKFLwrtJtoR0MUqEEZ
Iwd8+w90diKUrFPJdqN3YFxb8LKLD/WoIWDtJ5dPfvOGi89/bU3bfFpHw0hU3yE3XG39nOsQPB2t
7DR307jPEc2qfNylK+YGQk3N3Va96z5YndoMESBXDtYgslNVSrErWHldTP/anqZa2nnuqj1HqGAD
raI2mn8cBFZTqeuQKfhn7zxx7SCK2iaYQq07ZSjdq1ZxWvUn3XOzYktWJBOiMPBFdaxQpLgvx9Gu
VjRDzYfx7EnWVG2S0n4Qp5QBDvMymMfL/Of1H7Zye9B/WRoIQCqWamDvhHgBD9v2qgErczXwwtdX
Ycz7lW1E8W6ZSZQPDflg3hppuwda0VTm+1qa1Nlb1aOKkuaW1b7UnBPi+5vFNP8orc31Pe6j35cJ
+kmhjWKrGHn+xACKWhEanTLrNa8AmpKeizCEasY/vRp6ePVqdgP0uF7RPI2pl4wgE4jH5LYsWbb5
4KZ+2JgJRGGX6eU3MLuGr7lX5QHNzo40TWPaZ/5NljW9PWQBIFh4wUlUCfs6EOSk1jwLM0PB00DY
LV47YdOeyTaLNzOUVOy7PP2Zmna1C3mtX6zBiraTG7oHp/GKZzMyf4HbqPipNYPC9DvA3Zq2fhRh
CsIsBMh+mCkY4OAA1WecC7mun8qqAKO9D0x+zn5Je7JfMiASnwY7WbetZr+QqTLaNYvB5UojLhlC
iWZ2oZErxzEwPcEPjdY4eCc32kbTWn/Tq+U4OBWHqNaCDkf/I73EOS+yDYt7MPfWcfEi0sRB9aUD
PI56p9tg1nyy7VcakH+SD78Mq3DO9M4fmzjbSB3qauSBiDIEAoUxrmgzvE+hZev6K2TAq2+mVyAi
pEHvDolHe5+gTvMgqjK8WqWJYAIbnK+tzf4qp3H47d9LPli/e+H8cMB0PK+FXEt1S7XI+bBW90a5
dl1/Xos/ynAFRAgilgr1nCD5vBnCPNosqGfLAeoBl+scZeAGJETrdmP5+fSgBd2IuvO0sX/oIpVA
z5XfQVQW/4QyDshQ/TF54EJu4PkSm2DwwEQTvaZto72AWtEMdMmaZ1B++Keosv7OB6WiMabtazGV
1tkDav6ZmdDOjhH4fPdVNqPzVnk/1I+s9epnLZKIHoAHa0MLdJwe7ilvNnbY8aBkYbixK9mfXdUM
qpiqVAdJ6pEtdAo9mFTpFU2kng9VBisanW4198kLee/DlI/VYdmHesveLLanQ4K8IX7jCsSvSI4K
PH2SEKGyLMHVi7oiE7yDevpYnWlsK2fTKKJV2rcAJ6sh2f61hqZQTYpTlo0Qy4fVak0/Cqi0dcae
ePeIhw/VK9GJemRbWPp0q68g7ee+frKT738t/WSzsjd1Sj11IPIeEEy3EDYC+n018Bo3KMuPLkbp
J1AbAUP2PF58yKbHGa78wFv9b8xqRL/W9/5X5EvDLTTlE0AHGQjfLQakZj7xY5S6EOdT91lqtFL7
Dnxkfs5MLwJc0+FHMIS+e7hatmNOWfMfDHo5qxK4UQgnVilOV42zX24jRmYi8EvjP7N0TYF2NSQg
YtPD3z++6ZBr3RpIgt7pmxtpHYKno16CcR2T6WBau4hnGYB/eEgY4aBfgaK5CaCw2+DPUvIt8Pce
8K4rD/MzAN/jncbrbF3qDkQPte5YJkZuX3Bm2KSNcHelJ3e+6/l3apjZgLirC9/YNL6bTCDebpkl
VuQAWTAENjTR7XxLAxe3Wkm+I6RhoMnsl4cSMobzblPIM9BoGx6SX6AmyL2k31AxE5UsUUWTb9s1
ToJsvZioR24uFULRmOExOldDsRSPMOFE4J6JWijQhekGMeQUt2/wJ5GNqmvkn4m5nIRqaxzLSjeN
A+XqeCiC2qmLm8+j4gYGi+I2DJA56CLw0Jtu6lurUk2bFTjKiyL9SX6I0GJCyxvjpHXRYVlLvVzV
53Bvt5jnjaBNvM5taZ9px+Wnalr+nED8DuKg+B0W+ySLdmXqNvChfyZiEfKdlkPVUDeZdsp55W8i
3uUoK2k0MO3DRhM0XBqy0SzZaNhr1RRYUe8HZEMJltbM29C4gU7S+3hZWKNku+nqdvtfW4Ndqd9U
uQ6+dg4QuVU53avhsSQIZTa9dInfI9YfJQ8TB8Ct0/jeBVLZBbTeJbhIUMSyD/XmVuqhu6pMUdxj
3c7v4GMp7k7rnExc3c9kt/Gw3UANCYJcpGbnK5byyGQoOIbi52Y28s5uNw0DYIzAET0KZa78H+Qp
3vbeFQVTE8hUgSlWo8rdAN/pzhorUG/dJIP8QToqi2bKh+En/RWaaSXiMfhXQ3sFFeYlkDPSWydJ
MYEuiiMSKaqxDUwbyWZhNOxKNmosNYtfR7gOn83kUIAJ+QpqABCRgiFktdjm3dQedYxAIYdqJvkC
tJgELrIeiASBDY0aWfu82rbHdKKrtpVWW1HiBuA5VQY64d66oroJUako/KGnoE7WEm5dF7sMgX7k
ZvKLTDRJ/tTrZPTTVIsWE7mVlbl1XQeyCir0lasgWBOLaO6RDf85u5KDApgmqVl8aehXxjejFH/h
RVQcZJ+XkOYz1yVL+TOoto6gD3DOEfJcZ0Rqxb7V9TuZFjv1tHHCOZ78ZA5lz9QBJxDNDFFeA4So
tlnWuJEp9i4z/7e92pqjihQMt2tNK04znlLaKF5ypvS1sZDiisYQYVORevl9BN+zEYKlZeJFce9B
cXnnrltuya+SDAll8it7e/YDLYK9DrVJxeL+YcJY2DHwxAMnxicWjHqo6k0YhhBiVDQayzqixwCt
7xMPUbv1NeIAT0ZGezOisTbXMSttyInq/cHBI+XgQXgC5Uy6daNGKs6MxkTatUYqcP1pQjO9HwaL
pgPZXb22bmWOWtoe397J/DFwTdvVFk6w+uC1T0ADdk/M4g2Q53a4Ixs1kfZl4hF/gF+QgwhtRx8F
fVJxJED26sYHMtHnRvZ6CBPAcOW/fMEvOPsOKGgDrp77kMFw803TR+3eaRLzm6uzV6isl/fGcPUX
qKIiKiPMb0VTaDsU00P6ZLr3A0QvbCL2RnT7MrN5g6AhuwAyEO1kB5mU2TgTf5MrNXkcIuM9Qv1t
ntfk0B+boj0Zthmfcw5FyBj1gK9l6NvrOOL8UJZJ8lpLBRqv3CdmDMmjE/wLeQEJFO5SHZLKNDTr
UoKqrh8ugo94J2lZeHD1wgKwpeK7+ZytDtuADl1iHGQvdNb2LNO75l295UbYQ1W66sp9HRXXwh+u
YI8G9blTg9ZiOUs2TS3Zlg6CHMKuW535xWo5QXZcS6qnlT0xyECSK6B2qyJy7MP/l+GFCF+ICWZx
maCZoA01m8llFvt/+ZJNQJsurEB3Dub1SrdObocQrzmCYtxugQJEoMe9CtN0rzaEaFaQKe13U5l4
V5qgpu443yPUlM7Oy4pOLQP3JoowHCWpi52oofVh5F9xfZKtETBALtEYyQY1AyhgrDgk1CxSQHSV
wGFSjzrkxMncj9BKJOs8hhzk1u2n5EC2Oq/eZ+c15E1GBkXdDcJyiNOr6J7vJOmhafIb2OgkO5JN
FOnBNWR8/BClm7uGouEckM1Zk6NbJoi6Mu/ZwCVuzV2tOYDtx/zm9/5tLIX+EELnz25azebaZe1x
sEYwaSivbKo+LspH9+Y3ufEIu2peFGllsoIAQZ75O/AoBTrC6m8oXOtXTmt5IDscqqc0jV9ayao3
CGvZGwfx5r1UbvbUryCfyx4RkowTTrej2V25K7cDUJvfQzAQbwbX1iFF3g1fC316t7sgr0IRL1u3
sW0de9WIHOoOc8+L7Y9DNSE+2T4N/7h82ur/sD25IFvb4kfu7HSwbtQwzbFuXYfTGce1av9pIjL/
qvpaXBczhJLq49i4L2TqEQ29OfX+k4QHz3i1awr7deGDnznjF7+mUUIhBbBBOzMNX4kj/gNdPI2N
TohuRV1yHHR3duzUt6rVRL+TWhc/8OnbV0vqQYK392NUJuol4FaPEPS4LSbPTB54T0GS8o8rZxZy
MtxDZEHZqJkSyw9wlSm3NKSfUk+Dtyl7M0dSQWRRgOrWZt87KLe12mMrnJNI+3LnDV50WRq3zmNE
yntcEWVi/RXlerkjW+k4uBySY1Pyb5S+pFQl5TXTFqBS1vAY6ARkPmli1IDkcLsMdbUw9UzDa7it
cFZN6yaGpqjKejoTQMggTDngy4DpUMJz2Qu5qebSRcZa57l39lWVguUJ7xwnVQ8R4OGpL8t94Tj5
DWHU4ka9acyy21+LMcqGfJ5h0t/JFljmxURuQIH8cu0QuGm1EzXkMXZIOYNOCEQOamJZlUTxuIau
xbRebPQL8Gwatk0nomDZKlNrmWOE+7C1fw25jRQ6OQNY5JwgNrL/tMn8D7D6HpVs43RoVeWeVNV8
nuFqV1FzlLuXfr03ufD2ldW+iBjIUGqixJc4ZBOmVBB+1FLI0sVhMg6jE5cZQ2BIRy2AVfLHAPW5
PdQacOtMGX+QzTEypTpTv/p61h05t36VyhUlKOOFh3xvt376aOMpfYjI7e9ds4foah8Bdwh77oZA
hac8yFuBmBkQa8KaQKkel9elGISKRrj5Pheajzxpvjq15zwqO3HvtbxbWd+lgDLgbx94li/zcAhr
Z9eYRRGQbxMW7qNpInMdVsLc0JAmUDk7Il3qZQcTZMsAX2fluux7/WY6oAfu+raDFAOGWmnrt7hC
4w29XLd6Zq7tAqI6egtij0bVTuRhZCKN6XhAsqgxzlD5PjaHJ2B3vUPiyRoSTTzLjVWdRO0J2KZx
r4/NXsuq9gR+EyB8DHVhoTE15Nd541jNS/5rerHl7FHlKEXIIAXSh4jrh8iYXSKFLi86/b0XJdmI
iT7QclDMoCAVs8DloUs+DYT5cNt2D0YLiCE0st5QGho/Vwn/FknfPfrqyGVLjuoA1MnJ0Wwutmv2
44q6uhoPtR4FnsnbDYqSMENG5CSR5VINWJ20LTTAOEoj/7G1lvpfoHHMkCUr4oAGAFoCGf/HjYap
FSOJnkwZboUIHFQQvl9JPRbnvGzEmXpLs9hAq1dsE56jIBKQwMLIfgN/gINJ1NqnQTXU05xeKflW
wAQWZmKjapBbGxsBHpyrWAY6T2WcGxrPy7sYU9SlqQ6fDfgd+mpD9YGRlu6KQtH91QOKS8im2yEK
R6gq0FelgdSzWD8dU3xPjRx19wvixeOJ3EL0EAA6hb6gCYWb30ByO13rtcyCtEqMPU748TMud+EF
WOQr1TK3OvQ1kTkBd1c47cG7lQJ2mjgnvwD/aTXa3UY6JpRwlc3KNeDSiwu9930DJdzCF/rdcA1c
hGNQKIAxffpOE24hBNSWkl3XeqC544qyJ0ZwHSWzqlsmtnCfG+CiV9LsI1zmYw3sswgYHJdmSnoP
9JiqlIqMuDYmq0LXBRIuVXmqvOhj01kJeLoW4yefXC2RwvWAbwfOBdVo8pjZ7nSM606CowbDxQbt
DnwiNC55eetilIr8l99i401tHkrvR1W4/aUri/7CxgnXKRo3KQLsTgPq42JE9lk1eDMXF9DPAlOf
TihRj4DQaWI08XgpSCAvA1LmEpquvRud8tEmYuv5EyQeEq19FjgtQHAyHQ5kA0pcOyJLXaLArdpk
EDq98E6DQJKZQDfb7wHC97nNkk3IcfoeodbY5GNzBQIL4L9eZKvOdLM900OEFaenJdxBYQpUzjVH
R5qXTxEQGtYKADSObD95iOXUoENBdjkfyhtqbYZ1W8dsPUwu/oP9MbU3eO8PQVM6qPPTrOKQ5Zr9
ZBdetA7LJEOEoXGe7DQyHlK80IAcUgC7NxzQi00jarzgfbD+Kbhumts5vlOqGyuEroczws4yu/ti
yu0G1LwZdHgPuIttiT+UmpiDF3cet5X3UvgRP6ZGngJAgJonKIi3ijbk/bXECw/ABa95oZcU2fUi
nvaJD80mFg24xNQhdIQQ9eYTHk3U6zLjh2221gGgA39j+uBrNYTGH5A0xXuxzI3AiIbviNtWgKHw
8aE71vBw7cIE+WN27XTf3KMucAgK5uRbr2U50AjRoO/A8h4efC085s3EAsfyX3w3FwrE/tOzXPZa
1KBIEIam7yDumT2FCT9BT1hfF+DDWStRllusmiluxQ3CDqiE0xsdMBXYUs2sTlxD/YBI9UOuhfnr
JAExcmOHX1iSZ482cvkqNnBmBqEJqlYK61zWzPzQdNDyOIf40G3LbU7LJPnqkR72q3xwa+g+RBt6
pvqe/M2yEMlj9YSlhyM9Wyd6Yi6P2c/TyrvhztUSfA2tUn1nRF56lWXOr9SjBjddlJJwEW2YmjWH
BihWxy52SEaNl3LIB5xzgc7q6EvI1ReOZCmbBqVwpt6Ht6rIVXpXhidqvBHAoQN1odEMvnk22xPl
ES6TqEIOT3WE82k/pq8dq16orLTFcRtidxzaq1MZ7ngv9BOVpFJD9jo0/cBDTeiGbIXypQnUppoH
y2leyD625uCvB2ySq03IY9lp2aT2xLpmfvdklzqKPAcIEEIfVvsSA2F9TopyWuVqiCpk/1hooA9t
7VQirQGKHUAzRtVQzwJyG0Rhab5ZbAkrsnOJKgwwZf5xJGM+Otm5tqYHzjjujiYXO/Ushsel1qCU
GXG5PkDlvFiDhMM+8xQFrwwEiUXlN+C7QUPV0dTDd/+352n69pMdf81Dt8JJAC1N5Wn/5nGj2C1r
lyWJY25GHZXNVDESTQI3mKLcA8k2Xsj0oQFl0oU8Ki/fz3ZgqtbI2Dfr5VWLPywkjKOpgjAzXr+a
luXWilko/OmZcRqgUG0hMTC8v5g1N90MCmS9mIZ8/G6PSXOwR+g8hfrQ75dKQSoyhNzv+wQFyGmW
JmgFeu8r5spDMvph+a9taMJz8wxQAOFDhUmx7ZgL+zI9HUci5vFqxBiB0QeJh+Pi2Wty3BX0vj1A
B908xdI3T9TDXctpthUiq2DjavZkc8An0Wxt/MnOPqJI8KEhsBFQISYg5WyD8Ie7mmstP1VnVkUF
XXAOfpKwSsLrWPsbxAPtI1SD8GdC1ZpUt5knllxlLSCkODU9RYZR7U0xIaMHGD/UUOMWeMPENbcN
KmsPlHYIvVw/z7Okhkpjmvmffh8yFTS7FupgU7vjAfUzDN+ePD8W3wRqb7e9V5T5pgNopUKG/qIr
IWlSk049MztAvwxQR3IJzUgEjAPaST6ZC5G11WQh+IzX5n+uqxufr4cGbJZUL5K5VnfJOv0wV4TQ
EI+iw1w+QkMc0A+zZjTAqv9yVmtpJ2BvV+DFXUkV4nayqbgzJNdq6ZZXMlGTl7W3YZ3tBjQEOC+/
U2+osg++ZE9LE8JWYGpyVXKHPrL581b/EfQhpw2y4ZX2iz785WOn4eyq/mucFgw9ro08lx/+jKGr
eJmmUn+ZasDzI82Vexq60KiCRo1MNjTUwyYE2GhENBdokBdbY/w+DB3UwzEiD1kX0IoMb7rdIH7e
JD+zrApKvKHepKiGbZRl2QH/ufIl1LMXcgABCu5gRu3frOJqC3DkLkkWSqZQEwGjaWU4bS0ZlbHI
gUTiobbxrDE+p20ZoxTGAphwGcchKMnb/i+a1LQa73bqfh6XtC4tsyIYmb0CjhM8zbYc7qhGrII4
zbJf0njT8Sj7y8UDbVWGNQgnbS0CpNqPn6VuASmAA8qGLmhpFuln39dKjmdrhrIQBaQWVOeFI1Wc
afaORtREVNi1jC0Fz6ZhzAZw3qNWKKDEjy5wOu98C5eIf+eNyLa4DXjwLnmjMfGjHQi0UWwjtPbc
h/J5+iNljsoDAc6nHCz3QzfwAOWDBgJmDaRXlA/pmyMeASFC/tBZmZ0HlWL3ZFYHrOX5oVdD0yjd
nR75KXjSkY9PStu+xnl7o5Ghv9mJ4e1SzqebGVnxujL16m3svIurRdrfhdfspVe438smGQMESbWt
D3Vq7Ae+ywr0xvsRpXp4hCbJuPcQHl3Vk436QTK6EsVHDMeJKQ/hAwUnZ53ombe2+767A0Xa32sD
d4QCpW253m5aDdkClTr90PR8N7JQO1eGQDTL+1bp6TcITqavaZcIJF6adIu3S/KaSOSBJSA0Vzvv
8q8xkprAoSevihv+lAPOFZBblk39WvdQPE2zqT/uRaSd7Myz1rpMHriX62ewIOpnAIARhXAIrk2G
KEvqvfIBtwUeqfM8+Ycghs5wWYLijQ8VLsnPPs8ggZoNRnIFaZJm/WWZ+q21jOjulAA5e6wrLtDN
NL9UFWL7NLQL9nFIs4szU87LMA5NvsPJUa6rsemeKjYOqFmQ7MBMrX3yBxT1htZ3mgM3YPvEhygE
aVxUO1cnRxwqicsNGErFix2a/SkSAL3SMO41/zHkTkCjpLHFS1KDqkCiMg2JLvEymkkW9Hjo7N+z
zrbu4I/tT+aWenoNKr0EZBIb1CxNJyg6oTwShZsIJwDzpUH4zps2hR92qxiKrhdqKqeuLwgFiCAG
XeOabAy/8GVSzTK0C909FKZ2IDt50OSnIUpz3qCgG0K3GfuSx7IH+XbgUtvKFh/cpwkahnkFEk+I
s43AkXZVGkSFXVyjpDfWmp7Kb3kcIy9ph3+7DoT8cFv76ScRonVF2d8mnnwfrPplUi9BYmFjqlfy
qoAk+VRuyLZMgNn6gKdUcZ7tjG14NugH8GroJ2l3QB1Tdx63sXEymQMItMwUNQdclCmqlWjk5yWf
Vw81SrLDOjvSGkuPso0q8Q7KFtQTADl8b4HJ2XIgM/Y0jJDEF+Fb1Br1XmNauc2MPvnOnWibDnH5
FVQX0xHEv7hXKXtpy5do0uprIqddY6f6vQ4BPqxdJBeZ1ut3LXP0uw3egMNU2By3339s1MNNuYeA
1Z1WMsfC3bBkKObg1bprIkgcp51+VIQrP3BuQuAMHHDPJmjvtjrgimcQN0anCtKwO5Pz6pFHLgsK
vRBrhjLAgD4YHA/vvMmR4XWhOFYbPc4rk4dXnhpBbiZb+0pmTJLCWB6JfANOONTkkCAZedF8h/8m
1APH+dpLrW7d52Z07TPWnJowjLbIoERf6956c1rD+cupJU7Unvk2Nv67a5Y0DfTaMhzXlKsd6m8N
r9q1V3ftplMkcJkqxtNZDI6RvDWhsqKa3hLhx7GkeXI1DDvfAYB8I8dlCU3OfvYItfU8jb/4mv93
poniaZSJfhp7XIw8n7c/xrbbjr5bfQMlSLmP/FHJrlrWm2y+07wwUUeJvcCDlYjuJWrCh9vL9oeE
fkDAG7lLC7tD4Y385YDj8piNefsgMs2EG7+m0EEMrmnYzrIHD8HzBLoSqV94RxrHFXs1jFSsQel5
4G0T36Qr+nDtT3vZAoE8j6YO0MypyDv8aeLxgbdTcykn+dVgPHzqxqI4l9DjDjTD1K+tJ39RNIQa
m+f4MzUQyVoCJklmdusKCVR88AD8KyHgkNR/qdspbTjq4UlfnqbqmQZVJbLDYJtfulK3vkyZBo55
YSS/h2+dnbS/0579rqFk8RUJ2xjPt8m7iN7Ojl0n5a6Bkt4j7vFp6Twxvg8CgDy1CBUgewk5ih/4
PMqgFpHzMMMYdXuFgfRtpUGs1vJalCx5qEKX3djcqfFEYp4KKG6Xftj7K7Kh0ChB1LSuD+3gvfuB
+r0BdxooEhYbOadhDrlf6Z4Xe1ENDFzjOpgX6ry508RQsp+yqQALA3/AwRbALacgXH32WxQu2Hau
iPpYV6+RJf3SN7axqgDoxc0jzm9pzVUxmdT2gGnEt7zhyO4wN/wqOuuXaZXstwwKr9S+xr0Odnaw
QiMi1LYP2WUAg0/5SbOj9kF2wyk+mFBzViHRAm5qSjO0k772RQbRx5Qbt1A1PNams44An2+XlrMi
N9AcIrDnIJtIfmSbmwxJ4zizHXyfsXZ2zuwY/9JB7MoBlXS+xXEn5sO17gUCxg4q0MDCoB/KInlC
JOXdtEw2DJrULqhEAmnWGsh4//joAiFyhjDhrrdzECyH/G96S9s9flado9KU3uDUcGh/Ah3mJEca
CtBG3plhrmhEq2oIeuxQx/FxVZWDxlVDAAFcy4m3Qxm4u6t0XhxGJJRWrmO3T9RIZGaCsga2omdZ
N9uGZp+6mfEgB2TV84Mh8QR0UGKYBflkZ0FnZO8Lsin9O60gOm9YsSKDUxRwH7qVogecx07DUPtq
voG/Vz7lnYX7rsuyX/GQBCgUQG0e615jnCPwasruRgzlIvDBVQYC5R2kx9UwQRouwOvcCuYvJSk9
5upLW3v5JitAwAZxemAo6Iur03SVgh50LMygGsMQpVzFX6zHWRP/2fp1cjL9ij93/YoIQr8NHYk7
qLLNvkXCvrheffdaHRqHeFCgBBMJtKp071VcTci+GqBI/mOzeZXtGj96GJ7sdgOCyt+sDqSQvRv/
NFHfF1gxsy5gkDavUdWCFNJs45+Vp51qUOkGcdf5R61muE6wNrmFhobvmDykIks2eOBYPIAaCtSP
nBEsWLhxP+UlYqdh9WjUgCyQz2rAmM1RqVuzKoCiAHsyf0vDmv5OTZAH8NgZXsCcnWx9fLmC0Jry
4aq7BdiBS7PfdtqQH1ptGnA3sF5kwgBOrwwdUQkxoH4jeZ2jKYkNxpDIRnntzISJCGi80sPp32P8
Q55CG0AZJ3Wts6MCpLKtUI5VdKN1NsCOlvuheazUyMW1t1qTD3mnHo6Frvxh46uL8IxR1cfJEMWh
y1An5mq4htZNuWHGCLYoNax7VPlQjxqWjThflZ0ITF6XVz00wfUtGxTgOt60R0SpWOt+ZH6BwuTH
YReDVmSZjVH+vUn76UcvGrEaXNO860lq3XM+RrcRzAOLyVT2urafEega913mORfdMeMvdb6tmWd8
SQaefCnzbasGkE+VT6P40rbFydG4d7dlZ3yRWjmPDOEYXwo7+zD6M6dxk79MqIIogZ5qTO1rNVXu
zRkQf2E8+iZE3B89XSDQqyaHMi1B9pJYW1QV/zR6z1kDZqk9UNP9i7nR9N22NBWFGqIL2Z2a/+LC
/2iXPqr+htEf8CBD8kx9aEVUaE8Am6+NmBlfpsgNaYTiTdxc1NwfT5pTIwPn1y8MIbCznLydGF09
6DwcgCLg0F7Zvmm67lX2xXSqwAaMqXF6tTqug/bAboGrxxAJD87FqzSS8cQLLoMo49OroeHK4ulR
tDNbDRc8qG6gvgoIoRONJf4+ThVEqKFEoeY/jDsjfsnw9oNyT/NmJry8LA0D3uPDEAURb10U4yH6
P+24USV4WUCrkF5YCMAJVBNLE/G5f15ii215i8kRxMZuMQYW+EDeGl9pThjNjwH8jZs+6ZsjJOq1
59guX+jIFddDGTDHya4gsG4A8I6cFU0YsfYTirLsycHnemIhKvZDdYaDXvomDc17J4Ep7BCqvAy9
/d7oKLm/pA1utCgHmbZZU2nQ56OWnMpTOUVsXkBLGxNHIK0V8yOVHrvCkOn5RN3lgPThufuhW3Mf
rtmUvx+jFn8bfDAus6DREnlveTKIS5ki0ZXHVorCJBbtazX0xzZCtQtiFjTrJF6PdGv8nSZTPS0u
1sRwOAoKmUJLzIX6lUoRUCOI41I2iPoWErfPAZnbFc2EHaSerCSNNzQsRecCY6ihospiYzBYIt1H
hsieS6+Ir1bBriijy559ZAWfQ965qwSvywPZbBl3Zxnx70gGrO029p4GH/DFQkCwQKt985uTh83W
xb9iR0OU4qNgNZqA17DSV3AWJ/+PsS/rclTHsv4rd+VzUy0JgeBbXfUAeLbDQ8z5wsqIjGSexfjr
v42cdR2ZVX2rX1hogAhjDEfn7AEuJla1j4i9NmlhH4ltEoHHSlctgGOEwfHceduA0foYaIx7UQx1
fl3TxSESUgCQEFnXvTSfCIRvEuH1lQE/BTWsJqZ9/JJB49iNsyndNxDa27UB40sw65uLARlQNzWM
+Jth6hvBC/7Dz7plzaribZytZPNqIKBA6x1UlxXgRG0SndBNZ3Snm3rpDY3SxoWx7rXuhxkUeZw4
A4FbdtdYtXkHMEgMmibSbaAsd2d/mkE8U1kZ28mczi1FSFQEdrqupgn6ADObxceDLKEpPyoii2bb
zWocIcp6o7rQArZn+O+P4UyGUTNyPfPdq5zDn8dfz8ZZs/ptVMQmCHwokrk3GK9GURQrMr1eKgjv
dWAyukMwlIsbtFftVZCYuc5VTS1s5RrYi86FPxjoM4gWnaiPyL2JNP6pp93GauNdz4vyqRVTs/aD
NFz1ls9fLFu41WAa38xAth7ijmA/QUL2HIi6diBBFCxNZOi8Zs5OqYyU2lhZvAmrsNvcUldyFhVQ
g6rv1pznpkhpbG5dapo6ZV/TH3WG5R9K2TOvo4xgPQcvF+H4AhQHA0QwwwntoFo1RkIQ/8xtO6nr
I6xc+Qo+nPLatObpaqDQsnwt4WHkqD6hDolGyrCwM4PPp7ASkm3wOHtTE9UfVGeQjck2SLs+306q
+nOd51tjCu6v51R93RhDy6I/IimSfQ1LJC8AGvrecsQRneEb94ZshxXigHQzdGNxRv3HdmgV1d+J
3NLWqN6RqWtBu8uNow690q0GBR1wyUj3KLL6azCfDAu7fZ9N1Yt/1JZKu0SplkyWVa0lcuQ31ZNP
0ttqCp6/OZA3SM85IVDVTq9DpPLaVkOA8lXuONnGukrHe4nPcBEy9A/FgHhZaBN5haJS6mq5yA6G
NQ73IRRGVf/IAA8Jm4yvoQBGXxECFDRHCFqbx7pB0lw939v5TXB96qs2hGm+RiF+abdXxPVtUCQ2
3XXUuh527TMLc1kaxN+X9RwTaFrnKs04pepGCwFdJc8YTV4hm2RLN9QKXDclLTdNtbEF5uRRCcqp
+X6eRnstBGtzxhfdNjc7ANX3W/PWN9RxCLxo+mj5K4ggupkhG3IyyyK9QygJPzgBgRZ8Twj+/tzr
x8A1wdHb/9Zfpay4K1KoI8yDan5a+gF11K4hIM5kG911oOaDtsi4SV1g2ZO7yDf2nZ6y3E0qyYCd
q9hqMCr7UguKVUxKvOtoCVk5rzDyBs8ojKbQzb2MAtRFNK495cAXhVWHC+2bknbp52KE2lybA8Ry
r+Jyvw2rOUI3GtAf7GLRabDjxvt/F86islAYEXeaZgElTqEOpQlgDFVfNuvTqr0oSFvYINm4I+cj
1GQ1oJp5obkC4jL7pNIBl1EDrRbnXmxFOigkODNv0+MoTWtfVhkBqqh851lPL0HLySUhUBm1YiFW
qhmEtXkOwTGax9RGBzp7CQeZ1ANQh16IDS3vLoTObsinei9DaKSiUJrNpW/Voza+z7GAD8X4GKDE
RqGDSaBr5cdlt9N8xHlqD96OczDIYCJpQ5HYVZ3WPOeqpXZrm5S9UVYCdqbKNgy+P+DHFeseltUb
+KQBygI8MFx1UNS5bVTfn9PCGPgGPtBqASW+ySUtihzKK+3moab2VF8NQyoSA2WgupTzmvJgU01L
CnM9ddb9rZ+UEnhyQHA0kgXQypzGux42lU8DIAuU9P6DBYmdy4B84Th3ZwyMT8RI0BibmyVo3Str
sLqFVgIaFflav6lnfjE8Z/ZgiPL7kTXWkqc68aqhNu77vNeOZihWqgXWl3H/6/xQwOFXzVeDQW36
iFLs63x10Dw/mc+vWrf5YkqiZdYVsLqZM/K53ZaDA8DgO+aSlerLOIGMxzzKOTgGTssApoJ4EHU6
wtBWQ7eN2YNI9TMMLIytzHOOAlA8/kznqTj1U/uaFQCfGaKl81Q1fg1ZJ0B+EhTmoYcqoSsDUE2x
MTnE4QMj7kKsqH5tyz4sN3hK146kJsZv8/0uQoCta+Zan7MDDQ2iQ8AhBDS3hhTfkzMna1IbHDmV
TqhMX5zSGBz/KYMop+pTk22ZDR4ZBrlQfYNFDwVgeicp8XorrEdcoPw8AGWBYE97akkFrOqAG1E1
yQiZ79QcfXBLMRqmgwlZtz7cjhkHgHaU5U+F+RpiiAj79ze9+Uw9/roA+DgbInK/oYtVjDcPGllF
9p3P0hWQq8jMDzHE2PsGsuzzntr4gEVf+4acDKuoDw+3wf917r+bYtnFsAzbJANAxkbs3pYgu0Sk
WZcRRZYLApD7nuT1MinL8NJyYLUyO69fwhq2JYNkH3xmA1UZHJGBQN5MjUVXPGzY1u4tiMiQ8bXq
LLhwQ8kZyol68xDV1SMJkugtlvAY03O7OhV+V+3TWKs9NeAjcihINr7qMHpYNrpZgN0Sy9uRFqcE
FovImtUNqbaaMds3kyD7mpfyKEXQBDAOeQRTFu45ef69YUQ+N7YZe6FfNKeaS7oaBo1ssR6Aklyo
bYPMRkExzhl0hEOyi3uwIXkDA/Agkv2mDGA1Vc5stSgh2Bh6hbcUuGyqT23S5kHmeI6A74MyXCvP
EJUOFnU01lDDihCA5xCnWSDJ+8/2bXwyTCDCzGQ4kB5oGUHxVKlYP8AN08xXHCWtl5iVl7EY/HMJ
jWTc0Nar6r7NkpB+fGG8vmhT6p/NaLwL44q819DKO5o6sU+Ge+/7dfAEoaTqwGysddXqnyI34KE4
Y2xIr/deSvppJ3vyEYL/ec/9ESmXxh5WsUbko6nZ4Osm2fu/mZCZfDZKJcihI8+3H1ML7NseqYy8
86F6MDfVgN6PZJ9m9rNGYpji+cO4IIjgwVYmxn3WZeIAfflLMwl+P4ncuDer7qQT3I+lUooiMOpa
wxQ3hPONlTQOtORC4Mew4TQO96z2LQjiDtz7bUA11RQ1uTNaQCVUG/oexTbQARitTKglg1QziCRc
2n2eP0jU0XcBQx4vSUT2UJkZv4+pq8ZUTxYzqHzbcbpXfRoJxwXL6hAlPsy/HX4922jq9xPsLvQ2
e6Bx291H8QJxY7LvwmYJabFxk80LetxsyV71qyYgCXjkZgMYwuDfdE41Z/WGhnUenpOtC3sevqca
cOfXETGnBK/txtLPAIlVa9WnjhtVmlDMGUPVTu0i2hpAdavTqK5wmIXwYNvglVMOMFil+ZDwK4FQ
Z36BikCYnkcJ9GaLZeJ3PYd8Xde/C9JKNx8BZAk4QEtT5NNlENL6cdKTbxowUt/Lptkh/dm9mEOV
LSCZVe9Rb5SQGohPvokF58QpwKhVIl+h9ZZCg+XVIHa8HktUzlQzasJljKzeU9dIDmAq+GvxPA3q
mC99JFKAD0fjYBkycNV80EzZ7Lc23Wmgk52B9P+u+usSbqMxy8mS0hiL/XwATKaZug28Ln7uGXMf
5BG7DVQB/9OoMc9TZyEGP6QVg0jLnM9qcnhixPEA5bw/s2BgyYeQabu1+zcJDuZe9bQxgD65WQb7
TBa6Y5epPBVC8h1WNaYXJ2b79iqE37xJklkeVjoMoWgBVG4KMrka5o0NcGqtPULk0lqlTAKmPUkk
KmNrl4/yOCJHflIbI8z4yUoqjwpZIl//z378ynSEq324vvUhhVxB97XjblezQ5mOr4rWl6bBc1yY
xpmhpni0NQoV3ZnWZ/dtCRJ5x7ZZNxnPKXtV3TxrxDplZr9QzfnoTKTmGauw+liBuf/paIH/f2tX
fb1P2PRqlLR5TEW3BFq7eh3KGJYJSceWWmqXr30udxBHCCBTzYF3rwPoT8z9cUOlK3RUrtXhoDYj
VYvDq9hqPx0OHP0OwgvBw0QbRMVIHBSagGYJSVbJqAevVm3veGqQ+yZj5V0eVWAkz/1dqxdeo/vD
VhM9f2neVG8mxmxrIwHgqWbkC1AA7Eq/m3BfQ0kFmmIqowlHTesQlyMkeXGpXcQs1iEbp9Utl6lm
1IKsjGkE44FypyqsEjqR7GRCKWgHbM+zqPhMhoi7cmfx+rnJeX3OjaY+qy4fXdXcNYnSd8D4AYyp
BTlB9GOxs40QLAa1m04+Htq0ef3UpyZ+al93Va+RJbXlWqModkYzOQUHocKeTPYeth7px+g91ivL
jVBxvwsgj7T3MxACSJMZrw2FoH5bs/fCF6Njo+h3NjMpARRqwhXIV9qDNF3YfNUACxvxGWi5ACtA
wInSVBrfMogojlFgvCQE+ZwYhTwANMJVa9PskZHoAkW88s22oHjvh/Z4yovK3CUmZCjVAO6WEMDb
b2JIa7DNZv4QYtRzLHEV1IQ0Ya+CC+se/0i9ifCjXMZNp71I2l7PkPmN6fpdNh7gAA0BWb+qwYmt
7wSevCvA8EGcN2BxthpLFBXNrEzhKzO3jQDlwmt7RBV1pc/taxQIfzMA0gcw89rKAn/Ln6ZjT7L0
CO4URQSJMsJtAFCJ9Bj7LXXqtPs5wJNyOqbzwG9HqIHAFxgoawoBOlQe1KmsSFKvhubEJmX0cdQ0
85UCQ+9B9QYJKRRtnjlQNnrUite2L+tV3BfRKsos8dqNyAnCuu2phkDytpY28VQ/r4aXUvrBpany
9A7kA9OpyxG8NE3r10Tn2hqEt9HtrYo+aMJmB+4nr6rlS2O4J4BDzUNqU+r2HpefHDWp04ccovtO
EdtwBcNLctMya5yfjsOBdsLemRYg7nPrqjcJygAMqcBruDZ/nccNrT/A4vS5GSd5N/QRX0czT4WA
zPNCcQs7Wd31ezY3UQbzpQ2ZCXi1gtzvA2E9dwNi0SyQqqrWqjn01jk0Rb2ES1u3yhSTRmH6objq
Yune77qM9sUqKkA/NKE5CvQZlhp+ucsJ8EAE6blLD+4V5P9FccDSnG6wlObrtvKbOzyDywXQm+mD
YcIP1tQn/2sTawdhA5rs1OMqLcvmlI5IgYICCGJk59enzLbKfV8mjTfpY/TmmwLxTTS9ahb9GXsH
Tayf5qswBuBLFSEFOgTX5bYJ4mrclwbwd8WA6zsMINSbKe7eedfULdx6fVqj6JxLh7JWO0s28I1v
g0FqA1jwzEyg0K1af4uh8psBTQPVdP7QQp1/weCxsK+1INu3bLIXcZiJBzstcmeYxWN/DJBR/rDr
sHCYZsIYPQQAayi1pzTwtSdw/7ptkeImUk0410DLsI/1pWomegvt96itlsibpC4jab/QbCt6jTXr
W1bF/inu7Okk4vy7znj8GktZLQRybGu8NdBElUh0WfzMcCPD137irjra7kvLgUpYf2hF3j4M4ud8
WetyNZQJWarDKUmPFV4693lfM4imoGhmXkYkHC9h1/FLB2MZrWvMvWpVQQGazASRaNXUWswYLG7h
hdWFG3XU0AvomXMLj4V/ngPxuu1pEhLnYyP49eQD3BrqrFqyMIRUHJ9e4qkfv5IoN1zTLLo9FATJ
Jf1n/zj3W3/2z/N9yx+/DkC7u4Mcf85v8UtO4Y20RbBee0Mn4UvGLWhu6732FOMt4oYGD3f5/J3A
ne+Csv90autqfCoRcc29BUSSjqNvXb+3YezuaI7fsAH1mOfWIgkIaAwYAELHpzyGBivTnxmt/X3c
RiAkzc2o9IH9gmYOnL/RrG3QAf6Xg1rdn/WccWp1kNGaBd4i5b87CCUP896nYp1bo7bqjBD6V3Gm
Hbsq0N0eL8CvpWDLaIjbDyifPpbtkD23cQTRhSRJD1kRTbs45fGySVj0aA9V5Ogo9H8keuq0paYt
jDxEiUQTBtSrsTFkZ+4B7gIpDRQTd2SpubeDuqo8NUzmtkYEoPwA3EWcmUsb+a3LVPfgkwLg+cbH
YUEAO4GibXJXA4n4WmuwpmqzfjiVRp6udd0YgLFv6F1f9Myx/fhspXl9zIQebKBoT9cFMqlHKGOH
Xlia7CWhsJIiY/Ojpyjwiqx4H2Mc6DPW3qPEhScEksgObaFFNDaBFboiHdwJzyaYUM3NREADr2ph
btF3Z4PVxRm6f8Roz1GSdmcdJqyn3A+w9Jpbc39MYKejVxJBmrnmxKofwNSrHxou1xCPqU7Xrgn4
bg2Qro0aDC348wFkJTw1ykWOhSQJfqhBE7yXh+9qAGatNU6Q7Xzpb6AiKp9CmvfrRovFrO0Ck6O+
ARtCTt9y+NpCIYT6Wyws+IVjRaz67SmDu8EQpMAr8mQDkAWUe+TwcM03EcLJLiPTz2Ypu2vzmq0K
LVTq5smGBXWboe893fD9bUpGuo+ZtBcJG7R7aSIS4RUFTz9jnqlDMLG08UPjdf3VtuAcQcPiA/bT
hdNYWDmHXIfEBaXPWqfpl5nqslf9RVuOX8fWfLZzbixF02femNpY/MTm1xbeDbAr8xOs+Tt72cPF
ZIfwt4bwO35EOrHGe1sG3OEaYZchJrB7z20oeDPZ7Si0vkAqmXflLLc8ZqCXy1Rrna7wX1XN6lbC
+oTRViMJIdIDYbV1VfM2+7cKmWpm82SdxZ8nf6qwsaaC7mTcuIrtpghtZQdV5bmCjqS41mjeAN7j
lf+mhoOib+HJPlPf8nmONc/paQbDYXNIXGRl9MkJQ9M+qE0l4Q2sJWJYYG3tH2JSY1jttlQ0Gwhm
nz71XXcl7y/Iyieb30+GgJaD5pAHrjp3Wo79oYsX2qzfr0NoB86q1YcS7VebScLJvbZCEBl0+yrw
r/orK1oUUZzf3ab2Iax8yjw2N+pk6oBMRzZXpEa5VH2s4UiiZpCSB7/fBPdxvgT4UfmIg7DSFHpl
/yQNqhGealPk3cY/HQQlZsMtrIaDG9jqiK8bf1eSMDtxmxsOqCXdm0nLgw7ViyfNROFlhEzWmtet
/miUyUlNkKB1OhYe3Cc/zyBcY/ma13Q/AtqwBdMTaznUDGW+mMDg2Zy2BCC1rWoaIbdcasc/ympM
nDKK9ceB5MlBNX38ZB7ocEbaB1RZWGt5NMrD1ynwGweKUOad0HsoMEb0zgdn7LWvS3MpGclWqpl0
PaokiHyID3vS68WFF0qQFM31UqvLynOQpZAd8zfRFBuzXobF3cmeTYhUG/+7QaHVN4wUvOU8SGFb
4QvXTCgw/XOf2lBRpccgTsZlONi+cxtQRyC0TbZYgV5Uvy9zw2nrfFx2WPHcmYaxBXGEboe5pbrU
3pTBqSgrPNWIskHeRUic3qlmn8XapkQ9SPVfZ/w5iCvDlvBRhJT7n31qT03Gsy7x7BzC8rc+tZc2
sHPV8I94sAbIHRPirCuFpCQ+pI0dpOUAwxS5Y5t2dFDgy+sAGKtsg/LjeSZVGp4awWmShcFjQGpt
aJ58+eO///E///0+/L/gozgVKK0XefOP/0H7vSjHGmok8rfmPx4gWl9k6pg/5/x6xD9WH8Xdt+yj
+ctJh+i9Lprih/x91vzf/Hlm/PWf/533TX77pbHIZSTHc/tRj5ePpk2l+i/wOeaZ/9fBPz7UWR7G
8uPvX96LNoenxuUjiIr8y8+hzfe/f6GmqS7U9TrN5/85OH/Mv385fAzRe/EvB3x8a+Tfv2iW+TfB
qG6alsUQ2TJqf/mj/1BDlFp/A6OfW8Q0qGVggfflj7yoZfj3Lzr7m6CwtbcEswgTsID58kdTtPMQ
5X8zdB3OcYwQqgPOKL7886P/8hXevtI/8jY7FXCNb/7+xSBf/kCNeP6m549mEKEzXTcJAbiVM0Ys
/KHy/dslygPMpv9V6x1+2nlYHYqs1BcB3PW6GSebtYO8JI3u6LU4hYIPBy6i8bqBx8/PPR1rJBeZ
Pg1ZgG41JndxN0XvoYbaBDPt9jih5La19aBaEknSp577j0EKirW0AOZuWMQOBtz1diCYF06f1fLe
MvL+lHHDG0poImcpzOb0+a/5ZQ2CVlp17tQmM0Waf8TpsOly1PdF1ICdUe2ICOsMBXqBdITAYzyw
JyTdO1IuiyHKXSjcwJ+zHS6fvuufF/TzBQR9/vcriC9O59BM5AZMJ0wdN8vnKxiBZh1iidLtIzOa
AGhJi+qYa7DmaMPBWkt4fB+w4oSoBgIuB0qY2clPEvh8ZBHEBYO49bAACJOtaQZGs7S+Mz98C2fd
I3+E7YvN4Z+WcGuVII+7L1FR8EBdqFz8duk+4m3hlFhT7UbeiV0SEZCW/Ep/JlUEAWsxObD1TV+0
6AhZhvI1Z3m0qSarXmQZlraxkYFILw3LEQmbFceQKUCKB9j6MKx2sorLfVMgIpsauW6ZoYExEo2n
MdSHE7Gj3PMHNmFF2QOBVMAJGnyUcyDHYWUlRQfd8zI/6DgeqizQTWoZOWh8APi3rfuL2oPdeX/J
x1WX+ZYrK5M9yZQn8JUI7Hdg4BbXZbYeQSMQVhNbH8t5t0xj4ygIbFhibdrlzVgsQeraAQ4GAd55
07d0U+sxWEi8nZcsolnBG7aEBUYMXkoZjV+7INjE1aPmY6nLLSTu6yGCaCDUVFvW0x9T2pywOpHf
Uhg9OFU3wvs0mtdn5tB7f33n/OtPz4J6rmERQxDz39w4oAwakvYo0+hTyYhbZ4AEt5Ue3nemjI9y
Spe+ktMCqTDaabCye9MHrcEaL2u3tjngXYYQ4YHqAT11MVupFrdhssHjDiaOYW42Duks8zHtQBwl
AtIjJB0hW5520NIosgiGqIsqis2PDs6UjlZThvTtkURd5NZ9qT/q5pxSh8ooVJg79hhDXwAmggZ1
e7no4R8AhsuW0sq2nNKEPnRklO9ADMPdYNJwCqSrCs/k+ejeaMBUPP31RRS///qATDEMxmDyYADG
AOGMX399WPxxVkJf/uevj4KDc8lpH3gVQBSHKSXlAUTOwpMFZweUMaNhJXUfanaRIJdWG2A/F9Fs
JfyMXlSfeBvgUXyREAqFN2l+hG8MviEmDqIG6tVgfXGi0C5olqMVfrM70E9ZhyInRHVRqoRRN6LM
GGDqTBoPNScvkT6meAjY0SLkmn3quWtFoj778wYOU5NL5YSTYUlsO5C7VoW9aXZC6ml86RDN7gpW
INrtUaAhCUg8XWUOp2GY6g0bk9oDar7EKjmFauUIzZ8kNyEzCIveOp8QUkXRG7RXWm8ykPNhgq8T
EnSHVEORS4slKAl4ztzspQqr+ygYZEOLvjz89ffEf/ueKGG2RSy8uWwKYLhu//aUpMVIoUXNKMxd
a2Ae6/GV9zL7IQR4oVqTfAfTbnQsKzPuNQklHRYAiApt8XKJb798Tilo6LEfjTsUXYtnWWsbVrkM
0Mxj3wTm/TT11IMnpVgavDgCekeIW0GRQYHlpcXvDaoXG8N0uKX7r8gAQTEORYS72chpG6JY5pZ0
bcLF9c6k/QSsBzahVcSQjqNr0Ql0Ja25/g/XxPr1zUEJknUGFJEtgffwvPPrvZtHoY8qH4U8Zfo9
b/XoYAakc1PYInuVVZhuLQ0w7fQQiJWiixZDR+tlj0ThghZIzeDpgYVAET6HdZOd8AtENj9ty0M6
p2wg4pAg1yZta1hrDSzfwYcOBscqu+JgtT3fTMycHlMTqxq7M5otLTKU/3HPuZmZmO+j/SqCKn0z
TJh6aU0EfG9NCgc43v6QFvjR6FATecta5gwVyv0lkhuLuu67rW4UNqqdgF70jTG8sWx61DXxH56c
nP3rhRO4hYAVRlWawTHutws3FZqZw7JyR4F6PA4+w8OwGdIcsnqSvo1pBb1AXdO8YtYqqxPeuXj0
Zw6dWcMj030XCOBgRvPIiy34c28nuafrdXUHTmvp9aK3H4FsBw97hHmowgUgkinWHNkLxxoSUE1g
S/yQVWO4DKEwvK/xylwYrREv04FAHS+ANLwNFsjehiCmDyjfXuXRutZyQoiXP5ojnJ8C3uiLiY+B
1zLTf/vre4vp/3KJZhtlCz81hCQc2oC/XqIs53nX5D3srq08WZbQ7r9YwtwXRaw9sz4tgI1Nmcd6
s3eqIcs8u8CrJZla/z3a6pwk34FZKIEJItHJDMISz3mU7kozfTQBLbZqPQDXiSfFdkQ0AihmEJPl
X38C/m8+Ad6NFI91m3FqWwicP8dV+gjyaFiV2c4iiPsg/bogsFK+yIyxRx/Za0hfVJfUkFvoIsm7
1LYelM2UFdgB7MX1EaL2uJ3reJjOFQH0iKYdVMMDUThU1vnZztN0LyxReqgKugBgOHamVzBwCNxP
vPyZpo+QxXIz2DUvwln1nEKDqCba3TWgFM0jbWyoNI1h5Y1JKFeJ8PU7IMK0pQELUIC/Sn4HpPPj
X18eff74nwJ3KMsDhIn3ns3w+JiXA79engrJB1jHsWGb9z18e7ShOeujHqLcjNpJB4Z+g4cGSEGw
vTTmAkMD/jWUjZt6Y4GU4khZi6c6iWq3LQDp0XI/9wrNsLypb7JjYsTrIo3174yZ92AWj9+0HigE
BlDOSx6l4AjYKbw/Db1fUGQcijrmL5NoxyX+UrYZyiI7UztatUzsr5SaDC+tuaUoNT6UdJ2/vhzM
+P1ycI66IOO41RkuDZ/HP61jNBNwPSimVVsTxPUBkqxRcDdyJF6gOgYjAeT3RiCLYKmcLAsLiCgF
fQVu9wcTFFYWJNXdNBrqVYtl5yUFcuiSNQneMECHWlb5XBS6+R3lPebC6O0dmHuoNLTa+NilkHj5
649Csez79Zvl3BRY2pnMRkDDzN+ebhqB/FWt5+XWb3t6LqNvPdGn1wGJZb0B4q2eIYxBNGg7VIBg
bl0Bn54EWQAGYJ+38PVh5cbE48ppAOMBOs4QYAUi0v0P/yVlZH5nf74FsaallNrUYPiJEao+yKdr
3kTgERZa2a0MP3XSQfdiw37sUS2shxMb6TqUh7a4t+BSVkV0XQvUPCfgVKMaDP70rgNCIxyHbUWj
pSSFF8jyEItgrVupA8fj+1ovwUzHe4TtcOheomYRDu1dhExb2bRfi1B/PILy+y3hFSTT/U3I5CHu
UcGneKJKgJAmx0TV7LUv20WRmHcpJCZ9KGrHufUC+TyEWtFqymD82MGm2QcN0N/nFT3QChwAw6k1
fZvIflkKbRnJYsG6fhuKRzDx3ZHjmUG7h4lVuPMzXGz8NMYSWhFx7oDg4SG1fky7fJXo+iKpA69P
PmzUuEAEGh/1yIPpY6vvoBFuQMJ1WFSDO9yLxI3fkYjL4BSZwW5yRJx3TE8FPmwY4737UBs/elSn
QwTqoQ+t3ARY+HOtHQf+pNkrYFNr+41o9z4cMVtrB2XFWGbQYl4jjEgML+Vr1M3j0hMGdHsLxx86
RwT2UgcauYH167iOB3xZIRZVA1sOk/bcVcmGzGSlhGxKjr/Q7ELWrwHJOJukWpVRugAf8+KbxUMH
zD2FsXHJgUGABl4i1tEIlegYVEi88tZRF6+IaM5NOm3Z1GCdyuEmIh4g4eh0k+9MMIIoU8iKNM0S
6OUmlK4hvgaadgph0yyyl9IHqJ/CAiVuz0HGvTLm8JzFIx1CCvfwWyy7YW3obF0numsQDhqGxgCd
1KHvGUEZuEFwNzpG8WIXsBvapBwyp/QrXm8OmP6Oxk7DBIZEkDklLMbrJyiJgf8Bki3sKEWIk0X9
SzAmCwtF/hj519bfhyeY0z0Fk74PwgiqvEn/I22R6bDNtyjoNoEF/5HAXqQWmL2LofU1hxcCf23y
ALFCUNDuxhG3S7Dzn5rg2YJAl25sB4607hGET4QR7JGj/s+/ZagcRXrgauP3FtSqzBRLOyicBPKK
CcqsBX1p8wg5kfsOUEg7tZxRW+hY3/MHWb8mw2Nsr8vga2OeOvnQ6Z711AfpEkguIzvDVW85Rlsp
kQhYhIBq27Urwzs2i2w8Apvu6SAP9rZcMQEGL3djezP54AltBS5mimWO/2q+FsGW6xBtfsX7ooaW
6VfYRTXFqm+WcqbdUtsFEAZxUwHHEWOc/xc/k54UIUz9oo2e5nhWBF4EmkQJR4A2yrzOqB1Yg0Bo
HTVc2Zy0iK3K/gnqB3cCKvnWB5srvwmBeOm4jBkcROelmI9itoQeqh6tYS4CIGGEjwgL4TxfQIzA
w2UYWbHKuVwgpwXkE2ZFyI+DUK5xz0jbDYIlF3mcVQKKj0QgiZLhRsftn/hIV8Xnoqq2ObyeODXc
2MwXQ9OBC4HMkt1utJQsBAxwoSPkJHW8E8jIj/SAaGPTxOWdlVNghcwNhDhggdjtG8m2oJUs/z9V
57HcONNE2SdCBLzZknD0FGVa3RtEW3iPgnv6OWB/8/fMhiFSEimBRCEr895z9UF/jUnsRKwcbJv2
qeTaXcj77dQm8duVMswcpCmvODZ0XygGpbZn54dCupXJSye8uNkTMFcnYYsbBD54e8j6YJV3HVEs
8i5OjipnxXpOnG9TN6PF+1Dzn6miHE3smYxsiP5GFqNJ7qjrWw/vwoAHXe6mp6HCWcrR8sjuXsmS
sznYXfZRWlA0eiWKvlaAOFKlVl1kpD0WxeF3gYz3jTJW8VlmisnQPLUtqbwTEzwzFCEV3RWXqDxw
yjH3VzLK7Gj2u4J6ZWKmemhHBD54Jn/k9VLcU8WcXp15OrQZW7AsMVgfRj06KI6UurJdHjW50x9N
vpi7PpIPc7qS5AdjwdOyRA6tNaGH6aRo1XRxay3noDmQoUa5/SztdsZ0n+VBVzv5oen6TcA3fqUV
RSS9RFq6LHwddeY+taUgaY1AHZ3uc6BWPjhK6rhd0fWfsjniPGhxKMllpX4UxJ0+f6yxR+u4SJlN
2cBvxXMp78u0p8sySLT6rJkLzHLK1GT4MlUdfOiaWtPKpg/UKuVLPbejS/HmHGYVfaZOVT31k/k+
2+sKvVKHs5TL0+fkzLY7q6I+0NO7zrIyP/qeTL1k6NxVjESKpXwqSEn/70bLRoZAZYbfd/u0rI4E
kSaOEz5YPbhGezGoh/o5kJfmoI96c8zibOHsNNK98b9n6sDYtKrKEevzb5G8yJ4tRdhxbZpAnQDv
Z8b591qd/3vN5y8+b56P/bv7/LP+PbaYdlDGnOCDXuNeS1KZbnJpAlbE5bJ6WmEj/Da2TUZZst+Y
GHaue6tDjFCalU28BN9K/3eDsoy/5Hm/Grb9Sd0DoJ2FyKCKaBUdxEIK1FS7mlIV4Kf3CzFAZI68
WtcOWfdi8uRlAn3YlGj3mTuFmKRBmX1qbHYfsYdAz8272RubDAc05348XCdV48Lau1nV7vFx7Kta
8/V6OsiVepDUr0KmJlIuWJ8DISnXMqICEQbzukAsahAl3zKVRsSg+2NR+OC2fKPVfT1Z3mqAmVPJ
W1Apu7VrWDidR1+vMHKSoK0who0sGI7qyksX1H1+rBnoC7ULOJhhT3Yu9tFtuYJ657Wy6pYIlknX
2SOmgMdVe71+KuzkvKipP2qZV2cmi2DvI28JLOjU0NfdmP57la0Xma4wQw6XBpRXJ2YAghUd8LTr
CJNYKyNQ9DwoMyWQIj1oyLtaUBDnB4aN3xpjYC4KjEG0bjMChMmyywrUvSbd2EokN0nNOzbhmznr
KGLJQHfmPbXvbXHEcRzaYylhf5a113Htvrdsu7ruSyG4TkVE5VjrD6N4F9YQUJ2frZ78XZu/QwXJ
Lg2XOm3uqSkOMcGobREMFjB53jwx2q7EwjeSMCxl0nki8zHrudyozn6xLF9d3sa58Eujd5kVeEY5
+eWgEkSlekoceQ76saaRUB/mYWevR879GxO0vZPkn062vNbVECpVH8hykMRG4DhckZk4TKVf/Mau
cLQ4Z9HEB8B4gzSS/VxoZ6tDEVnEAb7sxB6ONBcPadEcLRY0cBvegqO404jZ7qvjlIBUpq4wnKCo
Gq8E8zw4ELLL8ypTDmk4qtWvdZvtMgM6+GS6uuiIOFTgqMiQwcdA1NIuXo5ShURSlVyYUCRKHpxa
HLeYVDMaA6ske3vQjgZGlO5zUux7azY72BzUm3UgcS4U2uzLU/aq8AdOBPMVuDuzuuQsC9Q59aUs
P1mLjfC98K2EUUXD0kAOBM2m3fZvi3n1KvtDpsJQ6sxzROVZusm1Hix5mbrmQJLWVq3ak6/YPWK3
GVWw5FZ5CwVjDjtxX+3GrzLHHRzWB+pvoxeuWuRemqgkmel+w54PT7arsJ3FwuBHIx9rvPNRF3SE
XFrrxNHLD2bu8pYGeEPQN8uBpC5nBEXUmvKjVdMTmS3nMcWevmUupU5QU9xToR70b6Seh+baXNZ4
2cHyJhZVeWdndGCEfIpkxRdoClinvXWSoeHPvqmSntQdp2b2BrwCrfjmWBaiOoIITewNkXVdcHOz
o/iU6+HW1Ml7We9pv95MEF+j3nG21+910rk0m0JZrxHq8yePamBNr3WbhkyMXbMogxIXTMe0LE6X
kLg2SnjFR2kuAz9PoHQjT8D/QrbwujJzwmbHMtUbh3K7xiZyUBfF0ehUcBSTN5KyaGvxox6IWhq+
SKt+zqZrr5b+Nu/RV2TZJMarmkHhY2Mozo7ruFD0mHtHRtAp41DIljOtp7dWX4NqbY5j/WHOFVqv
9RGv88/C7A6OSE8lhiPeodEqfREZbl1ph8aIDhojJN7NU9JZL7hFI1Tiyj0h3UnNZ97WDup3fklV
0y3JMB+VzCMFiV/+sdX5GxQWWoqr6oK8WSlcaa/LoL83e6Yj+ZLNCtNgE0whWCpFUFIglbM/NhD8
7P6AAMPPrBdGAZ7SSt9bJwqddaOURAdVxxpScP7XvI+szUvR72V/AEBQFMlOLfQjad1R+52xyde2
04+1WC7beH6JoHmaxwIyNZcXby73vYkbWJpYEfvA6uTdOkcIDz81PiBlte97wAZT5nfWcqwJKa6W
W7Iav6fpVUeqx251p/fVY0mMQ2oTyKEF/Xpvdcwqi3zo9MlfU8O15B8y+ZZLPyNmJbxCKz0aCB6h
60FbI6azSUazR9amh2nFt7wSRyKPDsyZXcMUD8PaPKXnTGdTEKYqkwedyYGPyNCPuoma2IdoEGKf
C+KSDzADEltvvnWRn6WYtmCYowZmu63481S7XaTtRinZm0hDqsrytNrYW9FwQSLDaArEg2iLiwM5
dZBlBK3aeXYSIHbSnvb3xnp5z2ftNdEpViKtCfWJicx1ofDQ6TeYGVrQMnujHnzRW/2R6zTpC7io
zoOZ980AxlTO1zg62hPXQ/ISvskx6JLmjPXBkfb8xXN+s7t350c0vWRsQxUj6LK3SD0hF7fl/iKn
pp+b6VlO63fJKh+90uxJHWOGtp5YkA+pbB/1ofwsFOvXaMVfdZA8PeKjBONRUdRIeIfT3Irj1mso
6gVFxhBaJn9Mol8Uw3pUYjrN/WvDyiF5MGe8BivyRqAax4K9iBH2r7rUH7B2uKu0BPo6HAhifljd
QF9jOojE8rD0vJn9VyVbXWkk7Y1EUVle6IAgoulzd7UGLzLGo4G9tsTtE7G3TJAWRikhB9XHoo5X
euu+NDJvwKjSRetxLl/ifgzL+WuNClxZ61CKipAg7RCNrZ9YJtBGuBUUm5b2Ubx1K9d2I3dt9VQV
W+kCJD+O6/cV2eM8ZSciWS6zAwbeNoJ8ysMxSi+ZYl9zXrpb56vCJictU280QopJjNFcPgs6JJUa
0qYh+St+MII9dMn4aCRUl0OCFToJrQcGLh21kkQG3a7VcBs3kUfj94gHkwI+5ZPn4AosiTHI2Z5L
b5IUgcdUwmYdQjuuQsOuQOxGb5Jif6iOdmfGA13PvKVtftW1jAayiasN0Iw0vJSlcym1JFw1oiwa
EzJmHNpZFhSScm+2/XIn+5Gx3jH6hK21XGOlel+i9SXP1rNW7gppQPesv6EBOBcGNVyhHfSJXVDL
CUajCtmncMzDZMUPMS0XIpXPtmoccIfbo3mcJTtQaiXE6fDulMOHHf0s4omcFroBRKsqpjvOUwDP
4lRUcdhb8wnW2WHCmKGPxl4Zc677yxe062FOJnFUVl+bzPjSJctLKUfvvVI/epvaa1spU/lSsmdc
ahm5+vzhUNUZbeSWUu6aDBKcqP9qrtE9jsVBgafGVl+t+yP8qRd5UE528qeopu8pKpC1EXcg60E6
UlckzUVRyWVBsj9VoLVFGIMrFow/21o/5nHGQqAfldZ6oJPhWbqPATK1KnSPWfyuyA6DboZTK/si
i19sHFf5Ulw7yTn2KdInJIuQ+L2sXs6M63aFXD3iKvlWJdbRpNTfPuJyFn8rzPGAyM5TJushWv00
w6MfmRysKOqd6YTJ5W4TqtSzKZznd5lLo8BsVfEMdAl/rlV8bFp6EWq0l+a9IQZX4fRyWsXXrMhP
1e4sMrCB849CfDSqdbD1+DEZPUhz60QHuZ/SM5cAqnRognRTMyICNUz7Xztb84elOTPDPo66ehJL
QXd+qAkggoSSfBn79FPPtVcrtgIJQh/ToltjvRW2cbJEeqlt9dBrxZkRz4WMnrOsR8fIweqxBIvc
761ZgmEru7ISjJrpVYQLO+0cWD/nWvWXSfMw4gODIWw3X28ilu8ZpzGuRz7o6CO0S5wwbsU/0NQN
Nuv+wLzqVcjWKa4M37CjSy6pHgmqfmx+qU3r2CRz4Axs8b8ocI+iuYUnBf7XLhDlrkcIuNfOmV8E
G1n2ePsso19nZidnma+azaqdBalM0brS/UDozTTuQ+J8m8TkktLBeUUJSORHKQ0HcyiYKijH/FxN
i28ZKJuJXir2GpfQ1PCVKfKWoeWsSQ7sfSVLuVvDtG9TwWVFXJS+upU5H+E+JuMnPtSa9mvEvcbo
5gESdtfn1g5N+56843vvyFBftPeiUFinp9+AvVhgHXQ4RSgQ2s0fhayTbLLemJhdRDrSh0PA3SZt
6JSFN5X1i7Ta75ZlPRgJ3hWSjlAuPmADT6MWlsV1nuPdOORHKZvYuNNtLpVwXBBn59pZryYvb/Sd
VVJr9/rRNCB4l+sD0eaNvfi1iLHbivkgd9/nNMGmrn9dyuXNEOpPi2BwU1/CaYzOeaUDyhfHmrYs
vv0TAaZkv37B9gBblkWMf6DRmHsIBFxZz0o1nA4Qx0+Y/06W2jDvsF1LagNdwLEoqnMGGVGSmUvP
n8DrXma7IkFQ+kxFfJei2KO3ugRoCzzaXfNMvTV7zR9hzG6z3AiG9JClY8BZ/ZZlL12ogfQsGFST
vZu4OiYabZO+QiuF/Zj4tfZbKv/0eutGsozDaqTAMHyzzf2UfRCtDskKZkA9c9T7OGFC1K9eJNtB
TxGsSOop3zLJvrdJfLClmk+hgzZJduv0g3PwxAJ1V0UfprXygM8VWLl9lZeKzeMVmRf9SMlXIsND
/R7G8RyqMz2kikuRSYmxjufMUUJD+T630c3Ky0s09HA8KFaWlT0Zm/qOBkoFdbCUNitSnPCXGbor
4ps0kvnxbIn864Y4hqBf8Xzw2R15fud593nzbN38uyt64oGJV5uhrGFi/f/aPZBV/9/uT+6Qb0YG
ryXTNZ7UhFZAn9CFwCCpUGgyCaj7tKKtwE2DJ38noSp2M6n977HnVwiLnfzvD+LzoA+ZYgJslBHx
Sr6s1bGNJTvfCaVix2LPR4rwFoRj0mIYo58k9x2XZoU0BRkxzlGZu/9uGhicTGWf9+kZbIXV//1+
xIgeUeIcPh/SnbQ5Cqvhp//9yPPB5y//9zz/nmLtZxLXerI2n8fx2fx5HqZyWkCkVRkr8naYMPV+
AXuQ+rKkKZiFuclqLdrpXCH3llLSfAKgx3xVKf9+VaDw49AtLbwc84vYDtqwHarnV2I7FBKuqEMR
UWpuHbbnW/Z8qaWCeMZk7lehRxmT82KmgzKqtUuTgWP7fIJK3Y7o3+fanto2sp84VwcviVvesrbZ
I5BzDoQWVcfVMMq/L/v86vlYq9gE9kSItA9ZwU6Cp3g+2b+ffT6WIZ5Y/r7M8ztZTwaLI+evfc7h
H9ByHyN9O9ZD13Q+uMwHZgjQu9lCSHYfNEvri6XxLfpGkQoHdMDsh2hw+jOwTyqX1nPGkXBkg/0B
AIq+9Uqj9DJlDsQksPrNJPwtb+3i/JCaS6R4ymjv4luXkSNqopMf/6D0umtqz65s8mp64mSh+FK+
XJc/Q8QEcF0Pm6eFzBcfJoRrWHSA8iOIb9fCArA0BmF2GUkc1guo6xvT2UA7pAxCUyCnXMzu9aqe
ENmfjLoCFCV7yVAFkrZXtP3YU1Qv5iERjl9J0KFFfIz7CEAml6A8v9anqYnDQuJTCWmjqWVXWCoo
nhl1NhT0xf5jSP4U1adxRkwguvoVHcFRNLxvovFTzQi7oMhS8oeyfZ4u+2QUO4njUaR1wCD+1HXr
mZiGAwDrUO2doy59jUbzRUuoYMdf22FYI9MzS2AOE+imgh7dSrD0oLq5bPuI84LJFhTGv3u5g5N9
or8WYjLztTaBb3A2RqpGOXULKdpFRuFqpPLJFCdLX7LtisPGkHBCMVtChAmqyB3WkhGH90uRSChe
2QPU61louZsQnD7FVHKALltCTYSSBbAsPfRRO93BCDLWPnRkf7CWAFe1i+eIvCRGVr2/QYYTXgKE
02GxzVumMZtvHpo1v8nlGup5+jboI636wl1W9raJ8pK16XnbOQ6FxkHikGN/z3sA0CoAkDgRO4yL
HpZNCkhGJysjLVjlJkBXHQPz4BRcMZQAUrrX9Jv2xnAzKqCcQavcSnvQFoQG6/uCDiXhKH7CvzfW
LRmczJ4iMzSlL70s7SqNjhkZlXnyptgPhT3KWBHHpDlegsW8vGQHusg7uVR3ha0SU12wioap9NAn
SD1gddPyV2p8msUfbdD2qk3hPnduhNs3r3wTex/Yn7DRhr1UCDdF50ZS5U4hGj0qW0+eSi/Varz1
JP6uqmu1L7Uo0DZPu218aq4x++ZsP8POWq0tlQLvGv+ZLHK3jpuTqkI7nE2vxX8h5cKtDJN4mStT
wsSik5kP+MXar2nlBD0vlpGSnjqWp+fG97Vm+LEpwu12l2HxA6zlyjgYUi4pMS09sX5vaTdZzL5M
RAiKtNMGGzVt48fZGz0EKUnd3GFyaTKAjp2dNOk0EQr6zGQpOVCPdObikoHQlFxBkn0UyBXlPCNY
XY5WYv1g84YUDYh93HxYqeUJOz4aI1OCRkXfWewdGJcSi7WCDlAS8yaVpXuMsd9S3Sw23DzIfi0Z
DrruQjqYV0Sr1ySCIeXFTnIsxLxZ5MNw8qxMeVZ4+GlM/E6kcomegmpxAKhEd+ZxnjZw+tgUNhP/
RAYiQg5tKQ4ScsILhJk56teBHZIYf2o86dLFXkIHVGu6o+Y4R5w3+9wu99bQBw5jFms0sHnQuIpW
VzkrGz87g+rQqeG8JPuy7Vxj4tOGTCJfkeQyoegnw59wfdOXc8eypUPwWxY/SpJUbF565LCJAv/U
MZ5TF4QWAxAZTLnuD3ETAsrcW7kI13SAiEUdYol9HP1ZOh1zv0znDGZjxXuKXwDBw3pblzKs8wF0
cu5hZNrPSkLGx+L19Ip1gzKK9TijX1QUf0hreswMH+H5hwn7CRERt9xTcGsntUCAQhszKYtjUznX
2PrU5gSiLwC6qAmj6MMoGwb4lt8w1EtQ5BZcMozR3EUTM09J9200K7UFdMeSXImlsnd0dO44LCXS
IIfyELF5acm2Zod9hDYa2M3PckLtrjk7IfpN27NDYypab5lonJQnAEdviWzQ95aPbQvai1GqmOOj
0g/UusDUjRfFYhrRNq+9CbRTEK0zQeBYtkRKPIglPlgniKPWA8wLMPKjlg2fTCWvyeh9s3gCpg0V
AY2oQZHe3vW52zdlvx+JlSeDGZ8VlmgQwzRpWHPrvc3fbgKpJaXBMw37tJjjvmNnqdAQtEQflCy8
RaLxGbCDFTUs5qtgmuT9UsduZd0E+9AWkCdQ5peWlT41E9oGoPhU+9pmmuesDi1QnW1AExYof5we
A9tS702IaQJGfqmSrFMoL1JqgO8m2XeI/iT9IVletQauYm9tAyiD6G7tw9AGrxzjg86RJinWszEy
lOolxuCqsIJI3fLZiPR9Hqo7rPvPuE6+aUN3zKzqUOX2J+PZfV2yIsrsPrYdsZnHdOs0VP/wEPjH
dPVa49qtuaTD2TyNiJ0a5b7O0kGBYp6Wr6ozXrJ0eU2c8auaGr/Wjl1QbbyTMLU3mpQG6mqcE1V+
9JKJz6Lcp/q879jdaS/wVGH3ZRQ2FEwjWOVE2hsLWSm1comdFCuyceui+GstSW+2wrUFh3lfZSBF
LeIY4aXzQYgMH5qIaw2CBhXBJ6yhEEsDlJevq0+U/Z2o1FNbry4NIA/rpwtCxo/a2WPL6UY0zOuO
yyUoRxuspM2lW5fcrqa5qzinBVfedhjU5ZDI9Csmvs2bn6oZY2f04t2LvWqH0TrEpG13cYLkoTkn
CxeLMbs4un5hOdxOex+qMMvDnT7YXmOkQr50KAnrZjCIjNMcdZZ0yNXh2NY0TcwLvc73TlXPlWOd
qkY5ThPBpJl9zTDrdTLjsCZzHREF7fptjpzjUmeHVBU4zWguxlztNNvraIdPNL5zkihEf86kb5MG
CAxvQTEkbmRSXbDrEZChKv0nbqDdSKhs3OD6fV3qu6V8lFToVYFEzZN1lEjdp6m8Keu9RJcoduhu
IFcUNFiyU2S91OOfVb+3oZTchfhdsv9ir7mDYszPvmlT0Kuho/K5f6msD01C0nRYPpQI1qXbvakp
1N+D/LvcR7f6MyWWuHF7JM/y3vmhf3e+sKZALEO8dm2uxr496Lv5DU0ARUbL28ag/VWwVOpAunzB
7GOXiP30Zxx3Gv1zMrFMNtFm1nG9m4Z7bo0rg7ZcP8FJja81KT8uonjlTeQTrMOOqbZcscaAL6NV
3B6NuUSKair9Lo1Vk0kOcjteiByCJcHDTZAqZgvcIAomxZCATKy7290izZawq/ij9AK4lxDWr76W
X40ynq8SILWfbSKovMiSnbxl7qodSbESHkd75GQYvMloIPIDRC8BBA1cTdXB1SWDIrVKLT/LKW3z
Lq8YSthJ5JMgW+/nzfdTzQzUccTfDQsGwojNMcjivGLVk7IPZ1XPhUzPDYib7dnjkO4c1rT3fFlW
jwWaKLIEqxIsuXKXbc6l5H830mKGaqmwZ4kWVOqmU7upsVoUW019eT6WVyX4YLF2gWKuLUxVDCZ1
qy7f1Lw59Cvs5mJW3uq6y1+euhrVAVqyPZQrjbsMVcRpxKBaNtt6320Y/RRdLFdC6aTSu7w+b/Qk
T+lLIRUilq6J6zM+PTzDWbxeVYLEyWaJ6KK0+rfnQ0yF2ceW6XWsF+22SjRwt3fm+W6xn2TvChQr
itfFbzcbjUxt6mIDi8N5kObXDKpMXzJPS21mLs/ffN402fdUUbWXKAd1KhbZ8ZXW7s7gY/rz8ysD
U7k5F9cWD+zx+cyIUOgyKKLzTLn5Tdqs8SqGlmlgnQxuSd140VPK7M2+JxmA7QBeEEbBmzsKGFs6
me+nCROCLzV19tLIUrRvJsbsltYAO7Sp4Ean5Kc7u8AwJA8pU1xsrN/z5Dv4QelrK6+rL1eOHmbN
FL2jdjiRiOMlZdk8ZK2LLp2ukcirztqXsmRAPqW/UbPsYnAOKQxLsEVTd6Ejb+p0qpwXeVaMkO1D
/8omK9ll2Vr+hBj90FWDIs5WcDbr41HqSu0MTES7txhj7rnGmSX1THj67a6zVIdmlPV7ZGWAMob+
WtD72VEV5m6p68sn+ev0rad2Olsiyb5IxTeny9VLBc4HXUxhHkpRTPt4Ikgvrq3shKVQ2TL3REvq
CxwTpJ/rVHJMOjKNn4jUwXxZVvBxsSzd5aEntF0CBaVYWXato6l3535OvWGSUc+k8x1hvvZHE2Bh
GMP8mhOgcvy3xS7NtjCkuildqzezIDakPwxSLrHRar/qKb/UMlLYTtDUKkNYXcnFJmTssmI2bsqC
gT/Oo9LNRH6TOscI0iGdTobZWm6xJSA2zW1lr8eQX82958ekhXZBZPCrLkbO8hn8yr8041wmUiZ9
0POvPQfh9rmjG3/Oky736jb5ZuJAP2gW4LedM02I0Wii5eTxEBQFyH5wlOxOiAfj0FF7nyYoz9vE
u9dKEcCXYaBLO8rcAOyJAko4ja3v5tBGu2opNXeld+A+P9lxmGU28upe1d7pkU/l9Ii12gPtrr7W
9IlnwMQfHQa1a+xAvIysyfhIVBXx1DgyidZbJVgVzeZiXTHm1jt8LUIZ3+IqMm5qTXfTSaa3gQnQ
TlmqZg9MdnyjwryjMTKuziKNbziHQcbVVkxDIB9dbNnRKX7kLCAQArLqYsXJ9H1WIOHLpWjftYop
WlfNXICKkauiTiCKE/MJ7uVQXkX2C9xWtu+FPN3NHoGZQUDqPlKrDHFBHr/pMtphqC/mL53dAp1v
wkk6LlNlX0WUhjnhnNGU0shVCoDdVUqYIEGpEMv617Xkv1ARaAwkSl8YsfY3bBwGCLwRU4zob3Wc
DzdRkt09FPVKrHA1ew6KN3qtHdizjryXv9ZVWIIIMFAYC71idlJI5d1UYpvJ3SLvss0K8byR440x
ZxJksdgIw7QOTvb2PmVOVr/G29mzWvYuWwqLgWERUzOjbrbbMrngQsN4CJj4JUbpEmOkP2dP06yl
jrpby2r9rXQQVaiTgQunZV4x2fEl15b4MpHRsVPWBaep09fXfoC0aKuVBt4R5ccWRPq80eWq2sH8
bfwydZRdtFkUF9ILXqZV/VLPUxyuWd974zYLlQXDu3TGF6j2VBRPPwdG2tztBrbVrOaf7WToX3TQ
lGRoWcqNoKYptInTe64A6hDhk1wNzB5jUp9o9qBdEPo1W9fZVTtamE/jVaHEK5sOcr0379XzoefN
aCthAZbjbBlRfqx08bNvE6ptBrRUmumxqlgHt6RpDR0/0ecbfmOR2AQSZSj2ow05nAAZ4omZsFCV
qEA3ZCltj4kZFadurbHLZNXwpUhjVEpl9isTOrg88/tfn3GpSvG+083k1ZbMGZiacTc1kbw+b1jI
Y/K7NCkckBuGiWlWsEPzO0QWNKeZzUBgy1eiWRWUS65ftSJBSUhehV8TANFgLXVo2Zur7pnPdMlo
MZ3Q0bMzJngWOMecGJo9rZjKwrFq7Wq5Pm+USaMNZOA7a5b/HpqFgqFqog6n4vMscMSEujQrQQtm
eSEixTzzumRaWYbDEDZSQnSkUjZ+UzpYmcxx2mCKSfNFJdQiHgXLDd0cxyNU/WjBz9MNQYaixujm
4iIz3b/EU1VcnnefXzE9kVBaquG/hwRWExeTj745CJTzrAv5LIYtimC7kbS63s2JVfmSbi0EofSb
/nVW2uXYA7zsthS+ZrtRpN4ODMl+eT5k4oz4+/jzq/8eUwOSUMpjoWRcJ6siRhRju6VmwI8GYIjw
3RhbRtPcH6Qad0sRIQzrWndou/6Wr8yHnzeOQ1D9WHd0kP7vQ8+fgCiZXGp+/vm41lX9YapjRPlR
Nb42mP/z1JhenvdUjX5HXUN/nESRPmzzR1mq7c1mB/kvooKrn753OuLon4/l209E/MSIrdzFl1WH
RUPJ0agl9d1UWF9TlYYO6gVyicfKvLVO0RAiwTdiMSr7cix/m52kByKR2/O4dGjy5gTch9WdEeZY
IeAL1m9KyUefK/Jj2gpqG07Qcd0e05K62pzucc5oMqZ9hjCObdJK/9M02uKs5dMF6oZ213vFPiCX
BBkwIjOPZ9UjcjR6GTRqR2Fn48FKmGY9H0vsojk3znJ5VrC50gKO7zROYnn5hdVaENU7x6rkP8l3
mZp94CQgnUiPPOp7eiLI3t1pJupur+sf4zz3b9M6xMylBgVvap57Dr2Rk5V20t2QxxkaoS5+pNn6
0sWgf51VL0P9p5obXWiOhXrrFqui8d3pX+TM/rS4Bh3tvqtdfWhgGgr2oiiStHcnSv93N3X1ei6v
VqnthrIer0+zm6M4nqHE2l/DLASz35lCN3tdI6xUSfmmFszqdhD7JZYbVeyzVbDEs5FGTW3nyOFV
KFaKQeuEYucj1if2S7KaBCM6PCrYMjosfC42vU5/sUgj8GmZ9XQyKRgK4mveiVFWcfHtJqNyfg5O
tmdzqP8B8AwGfJq/op9e9069UqROhFs4kDWPRSOqS6Q7vKTIHnlp1l9qjTYkBK7olG53icoJKmAf
R8QYcHpWMqjU9U4e2vr2tGxzJ9HVD80C1VyUEQrHCih+i37nI10yqIP8O6SqW8cUptAD6SPpsRo7
ckbXaB/sV0bQVqUtf5/Mie5Lo9gBO7sWFk1leGpVNVep7QifSKHXzjqJtIss5yFe+eZaoE73esdJ
H2tF4zQRK/3p2pEudtO8SuP/oes8luMGtmX7RYiAR9UU7S29nSBIkULBe/v1d6F13jt3cicd7BZF
iSS6UJU7c6Uw7y3NGV7KOvFv31tSiEtrTuah69jP1mNevrVVru3mIaGPwm34dpNPrLbmNpmQXT3Q
vlznOU1/xnzBgwUzXTLP8cysuFZ0bV9vH4XhUuUmsTjGbQ9fwOxwf9LJu4+53+1lK4EParmJZ7Cr
ThVljesqxJKsywRCxPJaLcuy9OOewFEdPxVNWJ3++yCIFPx7alQdSZssw8K6fErZ1cDbypB2nhuf
sYwNa6NnZGTyG8OxiMytUGI43e4KYaENxwouLIVF01Wv2tL0tcm4G8Yw2zuB45wqY2DuU6B8NjYZ
W295zShrciq6nTx7wdMtVt/mtbECMT9ALRqNU0KbADuxvemA9wZtKd4oqmHmTGudsKn40AOYV6rY
GXVuvZQmPanFwGfeLp2UMfBKQfRauzASMZ4inRT9fx6oXglOTp0B9e9Cyv28Bo9fs1QEW7eK4KLu
kOudVubo8ghrr7Jotfi5BKB0cGY7J/0UxdfecrY3jOxsxM1DpdvRlYqZ//XSLOuDV3JF9G5xtech
eIi1JHiwvDnc20DVVrfXbg/84J/Nmb2XltvpJloOT8ny4KmqP+gJbhMtn6x7J5j1UyX1S5rTZh1N
+ABrcR0YxF6m5eH28pTgGe86vIYx+s7kFgEoV70cd8SQkTSLmeBrFzlkKqlZ2M96228IlFRPTO4g
qjFYMgTSTuHCDK0lCvZQ2uoyNt5vqqr0jSlUtk6KKLvXrCV+4QUR4mD0O+NT2dueGT3AxiBVZUTF
Vymf6YQ72qNM7ppBZs9UY3CC5TaLQc3KH8zF6WgM9qUp8/0/ekPpgQ9tNAvQSpbKE9a9gklXYpX+
6DAIUotXVl963jgc1ifYvcxm2ct4DSW3DZNKSAD599zKk0GIFDV7ro5Mb6J3r0cazav5mfV4wESm
/22W8m7+HtFiLXTsvZuqeD0q65Gv4O51N3O4I7lYDYMm/1X4Bf9TfuK61kPfYowYln4UNj/Zbk7d
rxsMhvJwZFZSNbuosaOVWugNt9cqj9xcXkePRvih12H2qFTXP8WdGtb6OIvt7elMEy02IfXAaUBC
Jnkrq3DaMcCG8jbBUk5S+8Fuve7RVaK6ix1YVKkn2hN5C2imNC5u7RgZ//aDvD1MU5+vpQ0PNmkQ
oG9HQOB5FSE0TTAFadMQdXY5LEsLqckcR+/NGYMD3RTlfrr9AQoSdBhVkC2APHd/+yiuSv1+VBGv
VeG7cgt373G6OoISNraFSu2LqKNf7OTPzYLgrRJXrefW4C0H5NjHuKrRuZP3V0/oEpwlRE5uAhHz
80qrN0X56LaGft8swLNBb863Z6Nj4HXrQm9l9YOxgU4EP8Tq83uT0DjpGfLfkJvrvZj6eoWXihu5
E4RnM2nhWot6lQ2mdw+VU9yPtbezgaVfbi/dHuCQ4BUvoegEQe6c62p+QV0mgqSm5KzmQh3DfhD7
Ma6GiyfqbKt0fUAkT7hTJ1n8Ci5wkSYCmvzK7q4umubBzhgUwDWXBJqnYF2HjboWsF43jg44NpVW
uG6qQHuxbBRVQw7mZ440FE+u9zuY/SoeYekYEzUSTow3vMySv2G/eFeK4XOADepTRNu9uCk7w4Bi
7HuOeQMxBXMfcvw9xl2Z78a2t9krD/muIBz476N5eU0tfxqODjV8/9fnFcWq0WZjT9zEejPq+RHF
LX+YaoZtYUnUP0zsiAN+OZM8h50Xlsb8VGTdfz5S//+125/+9/MKt3GOhUty8/Yp8/IF/n009fGj
3U/EAdXfxuu5eeum3m+mGpW9rIvkcbAClooITmaX219RZTunGxCGqYFzZnz4NBgl43A8S3R3s9Eu
yPrsb0tOaWEo7QIBwLR3yycyYYDf64t0kEBB61gvt6fe8rRdwAXYHdiyJtG47gNyE2opedQ6vsu4
xiQ3cMd8D52nuhPOoVqCehqbiAQKbDGcNMqlunVgVNjbbiSm28OIml0j7RWRlh7zOfp70xKJCNNH
3uB1RJdMXJqYKt1JN4AEtv8kvdRkBmjl7aWGUPQJgUZid42tp2xs5o0SmXXRsq4DBDN4WNlEd02L
gcRvN+jPZQXsWC9E8FVjzQ0C9cTIpnhpDXK1ZeQET7VRs+8sGJZ2InFOjV5gz2JdfFKjMsmBtv2r
Obmv6Z2WAQ/U2rygqcDu1renQ8V33detcR3JYT6ZjnNBv1Zb+tqSfTvF87Y3+mlXJnX1YZjBhnv6
9DJMbn6uJao8BSLlB9UP0o/dbmYgJI11pStCrjQfn0dvnIGsG4lvt8BhZ8TS3rd1Mgo6NGOrhfLj
LA8VwDC/LRIiAmXjUaarddsuNUu1tdOyuQuTkamgU8B4dVnYWKmxo5d6wa6fxMY/QbP2XD80EZWt
HlKovYjSdkDmJa81buKLPO1MIadVmTADV+m0GwwmCv9R9mwKmkaLKV/kSFbcRe4bZivY9JCzwZSa
bWOui6GtTrBeqhPfhhSr24d1Yaud2WgmXYauGZFjQEHmRNSc8ey85GCqd7eXbg//VZZNS3Vb/MGh
X7LfrvzISpbyFY84eNDqp/7HknF3QjzqK//2yu0Tbg84iyffnBPGhHNmny0GbAwYrcjgRtwCCUsz
aKZutkSls+VDKYR1vj0fQs4VGW7uWXTOXury2rLr5106pOaFVU7Q5tUtlSRWtIQ+bAA9Xv2UNK9Q
JQHuh7GR3/Psn4jlqOr2LFka2SeRtYBYI3utTT3CC4S2f0o8eIBsW8ci2TbLsahTqPC3P62X2trb
n/57ajJjkGnY7+TCaSJvtfK8trzLlq9+e6nRKCBO4/Lu9uxG31g+KzZHnLX1/FDYSXxVBlOxIezU
RwJGfM3o1ebEILv3pfSo6pv7MTG/09B0cAfrPWNrTWc03iYH9r75ejIn/dWuehJpcjB4By1/ivDt
ewQKCIQOxzjXovdgdjmTaeIZbF9xpyPp0J+zvO7yl3D0IVyHm38/JK0p0s3t+e0/LCZYzI6JjlDp
xPnjUPt/n3h73oBmB/WnsXXV3fPtwQmD/3z039dqS611iEvbGdMbtgIbf09ts3E0iDc1n1WXbY1w
Wo3RaKLHwLelpU4hEUF090xFmhrxU+Y73UBPznV6XIzuVSbzTkRGudE6Ofv5fBhrtt8hRcxdO2DR
aDgsU6QNtw5IFPrvttH+sL9k+tnCfgnqUwEmOmtmwKrw4ufauO+0LvLtmhiUHBuxckV17UrrIS0F
FdcqP1tdCHI1rt7g2G37MqBhkR2ZHXHEw+MkNeuOWz+J04ohVof5svwiWtWcddNkqFSZL10MvE0r
O4aIBUIJ9l0ZBAyv1QMdSQnGq54JFREaHRNuITOcm8kXSZlHBslbM5gLhpAlacB40T9wvuO5pZL4
nJnkIjORPzoSq0sYORcHTyG/LuYzUdFy3or7feCiwyhU+ky86OC7eLeJJ5WNZxWjWgSDjP0Gf3DE
UuPXlfwIiqVZwXhZ1pKdHsg1NSdv7gjLqU/yB4fLz7HsVZZ8N3l4P4bd9/IrjS2LXWRBOFzHVcQE
MPTfW5f38+CiZUyzd40HjexHZ54nQdN1QwAW2u9exsHr3BvPaS7vmLERG0lGNoiu+jar/p31LPcN
bXwgG13sMhp+O+bXlW3+Wsr90Yr3IpwmP6uoOjCrxzqIyVs1K+S9n6HofiotpaqRg6WcSUSIlv6M
3ti6lCULLTk0fczFlIZ0e2I/qtlq+6ZjWmuLEbeNvTFZaBgaSbamdo9DGq+WyHPAPDyt552eDBie
62abueljMVtPQe5e0czilYt2VVUEv9oxeq5q8y2SY7gx7OnYe9io2+Xi9jL33sw1vwrTbGuBJIyH
bhsN+p2Ixzsprbu0aHBVDdVKoNVOpAsw65C1EK9M4MTUfjW9/C1tx8GIQ9Kc1JfhUYSlLManhBe6
0PoWGlnIMN9W1qSRTgbv3hmg8s2gntgEtvtqLO6QjL4chasSdyW3OSOEtZ3+hCa4o6oN79HHOlw3
1UbF/XvpiDdTaihs9HIzSk58JeKDUbZHjZV1E2cTPiaObOPiRysD6ZddF65LtICixEMtyl1YueHa
C7lRzrpxKnSA/Gm1sad0J8cMjsgoibdE2Y6m+9bvneKB/cY5CtD56rYlrJAA7W9q50ImMmTk3GHj
WrMVbRfvSm8iaZb3rZE+SycyQPBDl0BiWzmFLU7hPEAyckl3ugmpHooWiObiq3Kh/jlc60WFnW8M
f0tnG2CbXnP3KFHIMlY2ZiIwvY68l0sWDw4tTfWoi6jalknB/l6S1pX9asgIbeOMIfaexqAPvAhl
ND3zX2P5idSlTTBklm2IRb9WR7LqD3Ht/Ukj6rOjWV6Mka+cI6nl8w89m6g3JYlkBQ2hQVDfdniF
fbfeQGse/Ikko0mEeTT2k0PYbKx0eruwulfZXVDCyS+85k1T9a9g4LpgHgb8jHlf5KvZ0H41V3vP
MaEUIZ4otz5OiGUUbneje6Kb8wAuJV0Xbcj0MlsKQnL7w0lYDVNz+g4FlZpC0x2fjEG1MRRHc8+2
cCPqGt/czA1XhrsI7YrdL8LknPTUk2oYMdyWRXVqnqq0fWPz9Evw8NFTwQ87350odO74BOPt0Ww5
BNVy7X6Tj3pM2vhFI81V93+RLzljaY6B1YRgSazWVoHVxtRwLIUh0d8kZqZsFcu4o/ns6i7ZDiW/
FL0y/Toy+AbVTEox+aba6GuSEEIIVTsdDbQwuz4J43It9CluEds4APXcFfWP42XGKs+ih8BW25bV
13NxdCZKTFvTrdaW3bZnRldfnQemVlC2UE3pdkqwGvb5cz8nP2HZMr12mzeL4gskAusXMISzygnk
jhNpSVnvw3k2Ln02Pqm+IUgMFWaw9vSXZz4lJtYm9mIYQaAFdK/mjk30FN6dtkqDMfejQJ1kgg0Q
foXlwmvMnV9tnN5wsqOXGnyGAG5X0cftz31wl+XdYe7YrIaM03v8HNpAxQ/CU2KvaYstxEdnQVVh
2HfHlvNoeQ4uQ4gNPsLfsxHwNQtpABtNg5UOmkDE5o9hYMpShN3NRS6v4vElKHAt0c1+wD9PiiPE
4QnOi4oWayUsA+9ET8ONNXt/HJe+L1i+LxolhqJuhZ/a7WkS3XPnrpqESeJolS9VPoVEo+Kd4bXT
xhWSBkIwy8KVzkZTPmSYfmUHcu915o9o8OsKFiAiyuNqgtdEF0r1qon2rjbE3zCjHabLM8hOjkXl
E0XxhET7+z4d/g4I5YIqNI6E2TtbjVeunm5rWvXDhN/PmHWdjHr3a6JirkpjIG2XlCtBtdEqS3Hy
MW06Yqi/DFFwpcRgldY4TY3iqLk9nLd6WhMK/zVTrVkPRcbtX9sq9htpTvgqsABBsR+4G8JNNAIp
qqqcQ1nzaTOV95POeIU8mK0K3hj+2HbfejMzVA2mcz3Ed2FHYNgTZY11DyrotpMAFfFq1TR5zORa
c0T/1H30NNVd8y7INxMKrA/WjSwykVkIUCN+eIEJ2AHdxb4Htw62DxAiIdU1c5pfTZegepyMM7Jd
99xjiDhg1hpmm/+DzC9lk5EEr5EJVIS5zJnlG5cnjFG64UzTW7Ul0lIc6W9JF8Vr7JiMYcuBc4M+
kc9TM/ZqMBGtqShzFcpvvWDEOd+IZ9Sa9eCY6uql1R+1IJlzjRoot5mv8Q3QvDwwzJl3GDJa6tTq
5gpNSbDnvepj/mdoxvo5dK6gqfQYyM2+bREt4kz7A+gqC4sO8W2GKFRwM48qizOuLjlGtSrm5JBs
jbn8yWVc3putUZNpKLDWQBRoinzNQD5ihswPr4+wxILfclX3JUebSU3tMqTcRO0wXM2KK9RyJxbc
Up4wHYHBYFFNUvaBjYyPTWDdZx7rsSjTfYLRO7KybVM66c51VAxXBjt/F7SPNe4WAlhFsiX6C7i+
SL9TVm7TAZ+Uu8PesWkd0+v5u1HVr5gIgJiciv2Soi0YSaQ/E2UivKu2wryXcjkD1WpoDD6F3JxV
O3xxnCP4HUCIaxvnxRatuynNFIMsGOAh1J5pYEtRwyv2AN1PisXBV/qlThXQNaf5GBvtp16g/aWV
r2wBUcyLo7v+EEmNu/coONe06MlDP77FkeAGIM1pbfXRfdtYf6Gp0RP3kchFFWzmrUwiE59gzV1+
wK7cRy56OwuEDQmHLqp9zskmmDJ32wg26qm+zcroKay0nQghURTjWENA81aRTnaw7/P5OGEGx1UE
iLHQ7ZVRMQWZKROYudYB1vEd42xfyX5mhjiLP6C9xGZeugC7AhNtqQdi04zqU4uGxX29psDU97Sh
v2bxfJ3KstlQmuWwyX8ul1aYsuRrA3H+Evy9fh71I4Us92NJajmvHubC/NHZobWz90XF3Y9r63cl
WSQi0dtyZBdMD+1irj5jmVsU4xBTRm7TFxccGeTsFfLFuogzzD1h3m8y1Yu9pLrHG2ZtxXbt3mrZ
ms5u+aMmBG5T1rBJ0DnUVojuKDuwSUYWfDmZNvuD9neidGSjN+0d4O5iCS6wIw3ogap6r3+xiaEO
8fSWI5sAUoZx3FVfpVL9OugvtnLy7dj6Ft6PnaFhTHZGxPAkxK2jc3FbJpMDE6GfOhU0OrOcthqt
yHZTM1DgreVry5DTpUuKbDvQuuJBli1VTkl2NlTILVj0b/AStlPowlxKAFvVTirAIeDnzMfXQVKA
CudjRkYwMEO6Rua7dvymnOrs2La1sdPaAWJVjaQnCPoa/NtFw47XsQ7uUML5LMGd63KVj02w6jgu
rqpUvEabnA45hvBsfcnXOop/suwYSXR2SpDNA6DcG2ikXk3Ow2l0uTFt7nNwjcjoujMZzQh4RdKQ
qOgPToFDuXBYZFkiyQNAgmotkzEQOfG+51gGnntJ8WCn9SYgH1UenQudkpnG6rdl7J4IuGbHrOA7
1qImPi5uyLCgWixkud6I8IVpImjZhFSpKMr9qBwqIGkyxpbGcc/k9Osl+UavYo8zNDRjnbatoLQt
MD/6XTxHl9kzKVfyssFHp9vWlAdf0DKxI/achHu2/Z5elQeTPJvfOoh1eBPOA1Z1VO6LOxTY5BtW
sUxG64l17YF7NQ5d2COBxV41bBAPmfsOfl8RCvbQrA9i4kp2WrzjUsFswxlK7/V9r0Mk5LRbMJfk
sMel1z2w4mBPaY6iNjHcmuyusnYPxwJMcxd8AgAcTefbQCFa6e1Y388zfN6lQ8t3C/ODAwow95Q8
b1EFW1xCtIV0Ncf9Nv9q9JlOmYSNf5ehHFr2wUwdSRANllQjmUClcXU/OuWPPQCQKqWvKwruFb2l
Pn09z6nrGhtQsFwWGqr52I6l32omCSdADNqyP8uHNl3rcBkN4X7ZLGD0eNqnZExXhlMnO11zr1ap
VUcLI+9g8rcgKrn8j3oWVuBCiafvI/y87LNdP+48fQUtZGdkBAcGI3wPGeSs20ygzerZG4joZ6+3
r07HYQgODTqvs3NRG32ZgBSmJpbkmG68pelINsLBgCfjkTPDsiuCXkVJAl5iK0SRxBivYUXnlv7K
bPGpikS+gc9CwmDGvdxYOKvDv/HkXQKIrqqVFgcUG+GIfR3kWTrGOJd1CaS9aG4umpX9FWNMQDhj
k4vm8I4T/Q5XVr1hm+r5pseayTuSQEOiCCaFinV4H+hcMEVv/8LdOEw1I4RyaplV8Bbue5gtPUyk
grf9pq0tKsT0cFjpI0M3hOelhQxAmZM+OKQpmtHBQOiJn9TkRhl6d01pg3ITBwrFyFqVOAxHj7jU
fJfb4tHL0zNZtRwAM54jT8GVEq+s9rbLZCpuOsaRFlelYctLgDUjSK4dPYNi0F0GptGZEeIhmegW
GxobS5j5RwTen8iDYqm0U+TZcCFFhY0+v8qedA3CDG8mDOvEOODu290qD4JvD08aQDo404PxWy7/
XEiq22+j9CPRITvqDUtox/ievYPxJbyJLHbw1zF6yfU0HGKXc2nfgnPkGP+VRu3TQN1ggyOOoSqb
dM4aO7txX5vMYA/R2bwnwANKEsvC6rS9absFGgQZQeF9ll6WrGo5HTxvhGifEUmWdoTxZXzPFCqT
lxVMWVv42XlpXkQaMRxp0oBt9N9Qy/aTYWWPt4eYecIuxHG4uj1tOGmR1REYealWPbC53GUClJCi
qgZXHJzVMOuN48z/8VhNoGdiZ8LzykpKeH7h7IzwBVJ1VFlyV+lZe2h7dVeoTO6h2D2Xi7k00f7g
deeoxD0CjZyJRBDv07mcV207Sg6B1oCnQGZrnWg6iLh5LS39rfRK7ZpP3HAjPTzrE+E9TSeYLqF+
9ZOTbBqDTFYoGfEbYX0mp6z7kHy7Q+94H255BknzbudzsBZl5o+oSgcmKc9plP0ZEaT6dnyC617u
lW7W7PQH5Q959CRRYTcSJtU8lDsoJdzLRjYjCMwfmZ09pVZFTSuNTB247U4xFSi87E7z2qsY5vfe
Ezs3ja+2BAAT12QnLUGYMMmxybD/ZZ2q3qO0uAfEtbbTVwOP42Um+m5plvInHJbceSSWrPpIOdxI
nwGD2xE0mOdBchG916wNRVyhJ2vUedaqhs44i5wddpcdsR9chZZzGNapaOOXXzWEVYJ8AU2h1Zke
rJz0zWWIHgcEP5Q53lVF8Vma9EnXzknDHrVt5hGIP/8TDLNhGe6YlQUQfG1rrQ8eNpG4X1len6/a
QrxVJuFG0wLzW2AKhb2IFpc9ZVj1T97ogdHg8oZ74FUnr6YyefmmOi9zthSUYTDKHjIzDhjYx981
ZROY1NMaMukQvY85qBvDYC8LftEmq28RdYs4yVBPwXBnOAudOG3c2qyWFERgpUsbnElOTgenpj5D
y9ywBBzjLFtAdYVahxpMxM5kTTIJibRlaxMlVOQOdaDifYngKO3+syeGnJQNzjHD/eqC8IvD8VPU
dJek6K7NkK8KqyZpmIOYno3+Taj0s6MAgYoxNIShDg+mEz71YXOI7enPTAXPuhrMa8jNlKW0N1ce
TDK6O3oRPlvgIfVce84c7ibakn4crMc4uaNAgNa8gCNyIruzVQBWVnckWE9N5GyiIGfcb33juIds
gXa26RnBJQnSkGF+cdWDAZX9sanSA3ancQV0/TpFu9Drwi1qebmOBInOpjV/qkhtYSseGUOgjKa0
O80cBCrL2EAk+51iBAm95kQQ8ovustrx7cyl6ji1T9jFn2RMQRUeJyIk/cNQ1d94KI9LwZ/f54Xc
m+h+edBcDJ0k+ZJlFdj0cWyzDFeDfGU0sA2H5k9TslOP6urM9YMmH561mrlq0xofag5S0nLSF1yp
dXc1zP4g5ogEX8xPuzYGzMIEUPUhAs7LnblvnW+9nN4rMe4HK8W2Xr9l0zEF9ImaPOHJDi8BK4ur
3CfHMV9bHZBr17yGbvBV/kyT9TQG7prt1NkOwD/yHuHda8F/9frzrKL7KbbTLeCf50pkEKsbogPV
9A51FYoYuU4oCmi6Yftgz8a544dV2ZvqN1DhA2i3+65gPciX46HN0EJwyxlr7k4BBAcmYDRJ4lRc
YjOhYz8XzsyPoRXzxlkukJig5FgZ7zEH7rXXGQ9AXzx/imqQ5pXGD8J6hTj+aX/UtUvTpsIdy/bN
N4v+w6lAqiUkQo1TG3D/ofccuYuhisiIs+dh9xwNxtuYvHXqB+rFg2MmgX8f1/auCUdojnJ8AY98
yGd0YWJEfoO5xC4nTp2sBxhgYw6FWvvq6NzFVDR9KzxlW4f56caYhvM8wSWdHCIB6G4YA9kd1fZX
adX0r1B5OpNO5f09nrrEeS1JR+LgvHDm7H363K70E/7F1LSNp+TLNUEFyO5T3DdK7ltrvNMR/Cuh
8a4NOXtPQoObU4Bbmbqvfop+UDMduIblzywzrhlyayRN9iFFkCML7W7mZ2xyJh7nH2bEHucIhMjc
qva9tZy/G8a3SQZlMQ/Ss4p+Erqd1poG6dkOaoY5NmgiFzEzR+A1acMGuxhofqlnYD23SPFcNm3u
O6nFBjT1ok1QSH501lBsp3wAz1T9MUp2qop1Rk1ynw7zt9J6kktOtG1CToFZfq1QzHFO/hlLcTRy
TK8oA7CtQVMW/HaRkCBITpyWCZZFL2gL18bbwclN5IBxX0BVayYTpQldQAq0Ex2LHLm97t2JYQoC
TaybhDshXEckiJ0N62PTp3ABu+kQ0L/OHYOotmyYHXbam56pn4xVYSUt+e4VNvv5BsBjQbg37CO5
Ihu4gq5E97LYW213Z/QE3dHLPI5gYbozNlVlEt6siRtXf8LFapqj45H3wt1dsCKr3CTYER9tQUuu
CRgAbcBeGDNDySoYUrHOWqoQJcngZcQHpoidHvvnqlTWBhIjyzlbudaUR36xRBQuzVIXVnc7R0UI
s9Yxd/J1pAmNq+C2tsQnbgnjqsCz7HuuZvmefATt/N71cQBQgkHI4DxIXe/XYdA/6l1Bn2cmXwJ7
eME2Sp4kH7ASqZNlOneRwURAxy/H1qX1E8c+U2tzMbxgTUqUZPvM1j3AWbPLosdK058tq1T47eVH
2LNJge5wmePsEqEg+l7kPNCD+yQ6v2mafJWR2d9S2ULujtqCQkkbLOT8SdPWCrYqF2v7B1X7g6DD
w6BQGo2MrNukuX9k8YPl7D1HgOMozGuBtrWbedmxAjvRC8qDaoKMUjnHvOXHJbOXusA7EqfyziIm
rWXlgXPOuy6zxi/YIq16p+ZYng57y0H4l3q8QzvAUOq0a+GYwD4ThilYNQ12hKsIi9I6No1HgLhy
ZUKYH9r84MZgNCTFVHmuf0G0gvPsLU5xlig3RTANjPkhonJoxVYXgowAWejUv0wi4HIk1t8uUqSw
QL0oeE5tzUy41Ca5cYkgsL8CCjB52CPxjMW4oIJNNrVPvKEgkCjr21bNh8lZ8FSB/MhnzDZC25I7
Y+HCR6dVLMI2YVYGT8QNtCeP+hN8HlurORVR+17ETJjDMVi1ifPmVN2lHkNuQiTVfDVmF2ewr52B
STkoK8AoHqe0oGpe9JGSzfGTydeubxjHIZmnJAjlFP1N7aUlU5UDRSbZlYHUORyH5wGKCRuDha4U
w7/Tza8aEUNryf1GHpREsu6rKic7bscnJlmRX7MVFm3O7KEMXirbowsH1KhRM12tbQ2Qfl9+6lZx
RFx7nOqYZaT6AIUOd7wP7xcS7UwGj1HftI5HeBsk8KR5DLLmV6NBPJmdSzDEfM9ipTshrNKM+Ueg
UF/zkjNnRSZGATl0rdGPCyrkR+eLEZqo5SUyqpRKz6oCfNFXK0+F36bIXzjccO/ViAGrfodhblh5
mbyLwTPtxDB8eyjobhjfh+NYHrzunlnKvJqXkZZD2BDJYNiY4/ASOPBk3WLZbqXNqd4gav16UAo5
ZVPV5aYsiMxnWHhmhpWAK82Ky8et3kIVU7Pl2A8DkguB9y9TjGspu1Uq+vE6O/Su6+b4xw2NmVJO
DsuBm7+yLXtN2Ma4khOBJP6L+dsdSFBidw68/JIJd1thIMNNgSlDeTPKS/6NJH5NrRdiM+FKMKX3
OeP97e36bGbZru0K8LNm661VhbUzwaEwx92doxW7Io7ObkyONZ/4dbfJBf3pp+Qe5CPrk414y+de
HLoM4qKuU1ZshlQGIj/XSFGrQtf2ZYzw2QgWDsUIXAL1GKBmoXm5pz7FkjB0n9ySI1zKtW9yO50H
rD+NXT+jtzt7x2mw8CXdOfgJ5kE8ZMiZbvvM2dolbvhIJ9ECXYQBk3EPzJ+GmMJkPEr4Z00marmB
hg1ub+Z9OESwmCxwLaAJZOgBW0ng+PfNm63hK0oJ9CPNptGZt1VHUG5tc9GIpr941K5zCzK3HMjW
i4RkN4yNirA/zQovp7BGVG5dPjZKP8ROl+5r2b2YZsW7ymQ/wBn0Fz/+s5gxILhdCHsk5i7Rhjho
UsE10SLA9G8gq9kOuLxNFeR3cmVUc+AXAfV0qKd2x3ETc9W4qdlgspFVb9Rjub7usvm18Xy2cAP9
PEp6TlcuIFQVf/RSURad0VzMBP5TdKRrUOEt2d67/NLntHzj5Ethz9wfh1j8hpM++C0lGBnkHT8t
iqdJno1mcik4wcgsZLrvyRJEdOyuRk9En3GvjT6rVLdKKraV7ZBvkdmKgF6NcW9HNkiXDq0ivPad
d2atYuFMekpDtJMxpa9xmSCMlG/szLpDqg/v+oB7jES5l5zqEtHPCTqEPdK6ASDDOu3ga4NZi6Jo
60GS9I0hWVpo2HNEAgluzjn/+G2lHRwpd+Y8OJs0XLCsXfnQBdm5znUau1Cx4MlwIsbq0LcJ3wh9
pAxrmxk1zvstBB1KZe7GG9V1D61o+GIcs/D2pIbVrcsZn7CDuL+jJ+0JVDA0mUjDJoHtKNOL/6Hr
zJYbVbau+0REJJB0t1YvWbbk3nVDVNlV9H2X8PT/AO2z63wn4r8hBJJsNSjJXGvOMZ8mZIurXmYv
oo8OQ2BSBwWnUk2/ZQXiNE5f2yz56iLjs3X5sbmp9ho2lGWnVv2QgfXDMwC3xoMN7WBEOdYUw51p
pfsvWWuAtrV6nZYGZHLS97KReifVd5bXzOhZknn61GwFy1PW8Z9UifaJGN4oE905Jb+bIH2JpvrH
+FPUA0U2bR3bO1E4Oj335sA03yGQi+ohiCtk3i4GxQoxG7wJWswbJ8CwByJkO4AAKcYrGqJ3PTC+
irF7mSaqlbmVvtVe/NI2Da5Z9441Q6bi48BlehTOw1SlnyJFhGTpKZA9BYq8LF8xCtAEkDu3zeTO
Im1lotPW2ZGzs8bhJCNzo2OB2QG9xOOmfQV2rshOIMeMLiTjxIBvcq58YidFQT2wXl53NaB3F6D+
4IOO9VtISDqTf8i8CEbSbE3r89JG5aau7J+56RwMr/pTpcWD2zjqrsloN3kHnUX1qqxi+HOJDUWL
NmtJdE8VqAO+zAuTa3jfJOQIUT4ynYEH1VKXQbVM8Y6r8kComWzm8OTMpMs73UcZoNO4IlWa3xIG
M6qsEayF4MNDVnwX69TcPTD9zJwJswJNveu5otHOBlvW4rX3TflVasl3YsvvEaRd1OLusSk1t++D
wvPgxMa11ajRzEEBDTruOxI36Mvr0zpTCLrtdlynvW2u2iZ7Z2YCxwqZIUXNDth4SlRrPr9gUpwc
he988l4hcDBnCSc4QJnlX5GLRE2BS8tx72sZwizZRVKvVpUirCDAqkjcrc7Y2+voWuKfptuQVxOR
q+3Uw9rIu03d58S7TVgdNDDXgGMwK9KVYaq/1tvxYnQ5xC5z+DElxUtErsgvzHnhniA2qjaEtTLk
klEKyHbKGQcdcENS8JUQuHnGNhSshtS7L1L1bgrzoRP2Z5GKteMbfxJij7Gwds6qCVYdepi1bvfe
Tx9M9Dxv0iEcNfnJq8JXTFp6FHJ9SMMvYSQDq/oPpOHfhklxATHOzywd39XAHLIJuWy4ekB8QQks
DzhYlrLqriWiQMQNIHffhkp/sqUmWJeH0BpZdflBAapLV4LBqtJX8Gn4GVDyWhW+Za7IB30TI+w5
SWveaPEQoCb26Qq1NcNIm1SvfY2RRec6V9H56MXPvB4PweQ1G9ucHlVL21CE5Nki5SggruXbhiix
tR0jzY+QcsPtepvCtNyKSnVr4TndFm/3V9pzRdIkfU+NlVYEYHTSAZeG/QvyqbVo+YN+LK6SNwDz
x4wOrkfp2GA2I/d+NQqsFdNHqeBaBQZ1c6Yg32CdGB5YdyjdREzUrzskI6upR6Eggp9VSrFfVO6v
SWcxC+Tu2lfMcjvr3Cv4W0U79ZSe6APhBJE/JkrJfh7BabEpt0eJwXyifbczo+Y6SSOciCjMRjLR
wBBnW6tp1LqxWRglDeA8inqWiCUZPyzjx5FQXWOYASrUplc1uOFVaXRfneb4D7X8UTRU0W3DSZmW
TL8ZTdozvatto4CpU96NtD8dd/I9d/hMA5rQfaCbdzJ0WFiWWz1HoOACOxnn7oHX6OJ+jJiJpu41
zL1xb8qc1fA4lBurTUGX68MOW1q9rTQ74bib7VuuzxvXT370RkAYSOZTYwXMKWE4PRXJDsS2iozp
zvcBLbrRJWub77YSBYZtsNOjM755CmK6ktTYYglELsDi2xnhrNcp2z0tWkAR4JwFkzCy7NMV6qep
Dt8zE7232YuQsBBxz+JdYUWMqUamjP5jEtN89O41LdbvvN77bB0gZmmv/rTuSDGWk0rDlyBKapXQ
R1dwW4CCt+ZeVbJiTSCjrY7Qn3Nbny+0+Bxi8Hl5nRSUCLp7Vlt6WBSIn2bZRICvpGy7extKlEGj
flOSx7Oth+oYN/IzBexBIb4+S5keiEh91WJaNYa5JfBzLnCClbMM3V6FevxYtgC0DYohAeq53QQt
4w7fFgNSsFVzEwadKR2musWX6rxLmxm2GFg2uraxpyYurqOghYrQ8mAlrX818L4gZodMZucA2r3K
Wuc6OkI1Ul7DskcmGmNmzAdTTGV4j+ea7jewirsw4VLJKTTpPm9G5NZdNtAJc6g6GKUHqilVL7ku
vgtD+DvdJT4DGNrI9ZLPriuYRE5keIE+IkFXi2lnN05PcAkrgEZj9nYyOCWTKM43shmrYy0hny6b
Zdcu63LOxXtyqSPDmzZpeltzxM7tJs6tGpV6gYynx0CAzQ5Vat2PbKfAxa/pWyzem7ZAntjcI5DT
tnFg4GadDy0bpOMs2aR1sjtk/3KOy/m7CedgnHhJxyF/eY/tddXN6FAc0IBBl1szIvTvbjGDrkw4
zVwBVXYs+YUmt5tipo2O88bPfLrfGC9ZpYJGXTZa9J9by647g1OJEW2B2B20gutNmQEPZPLMzWVD
GAT5HrK4yJldm8zZPDEXtzuKlmT6zr3UZdP6eX27lbler2+Wg5jsGoS884NS3ah4QeOPbP7R1aE9
wCJX/2ykjFhUD/dmFmoYfYwvLwVw6PAKWWboK4eiGBMED2ikr4maF2H3fFWpIm2KzojMCqqtDaJH
f6CJVdsgqYxhIjhg/mSWN7zcYqrDh9DGj0KzwBpgCZ2CFCjcMcG2fUTRurUtdcrmb7eXr3WDaCwM
UOKN9soxixKGf2KCBQgkbRrCEaHjnwaNT11EJF/8/WaWb2vZNPP35rdEOiA+IsLnx3IeRKP0Np0u
f8QNOvz8pP2WAbUIxYdk688jUtZ1VlT051iLm/o3BdHfZNdpeM0xurb8lUnrmiP4KXxd1Ux9jv/n
c5G0z0jV3S+f1e1u+ttctCyPSWDVKnrxM6S3Fhb8uOXmkBiAbqtsaIhOtL9ux3p0Ore7u+VmUNnF
cdkM2cx+rmyEBQtNOHJaN+FHNp+w82lqGZNDxFvybjQsPG8n0/+eV8vJ5SeZv4Vgd8810q8+llOy
7XWQtwXEF13FMYKr8BAgcNgtH6m7EHiXD1v9+9O4/T7+3c2bDKkqIgybrzUDFXBcbhXBRNmups+I
MIKSaNXUx9tGeP/cWj4xugm0e2s6+GHVTseUidNxVAk6pnmTWFqLRJApSY4uhhU3UMK+qqJrO29o
K3QrF0LOVjo+68ZREkVY5VwnwTWFV2+M+XKNKqaRTVk3qiiNSDU5WCk9+0IPybofovHYZqa56ryw
Rc0E7qVeNtT3Q9rRD38fr6NTuzPauDksT1/uMEKXeIicMsHyrOWOcozafTyROK1HunmyTO/ii8C7
VI5Bm5bCcJZziCQ0VDUO0FfTyfrH5RGhX3sXaXY/kIHPEUr/eWbWwQoPSkbr0UjXJWXnq6W5wdWu
BrGhJNTejg26Cq6amxPzUhUGWm92lw1xuOpkwp9ZnrU8H+tR8zhykej+fdTtoXiM8jLrHsIsurii
sE9x1ckLyZYYE7BFs06O5SWcj434oDcZTe/1JNMQNg4zcQbC+nN5yN/H2dEJAqT2uPyhYWJxzAkw
bdB8oN9Vl6i0jNs/WR6AC0eSkjixgMMnySjIvxNW6e60NCA8FcEkuoAQTbwofGrtkb1JBXlVd6mV
WBepdcdq8s37cX4u47t10cgAWGWYcXfLsWXD5ddiikMh4O8xfYzT+3k+OEaVf1CV+kMtMrqWTjJe
ynKjqHtdXYibNvK7B3C2xsW2x+c4EfmpbUPzshzqRrqCDilRaw2px3JouTNGuX6wDRYDy7Fl45lj
w5f930e0ijVfwJJKGsTj/H1oPjTQnUpFD39+yHJHbJFF1dry/e9/X47DNLpLaocQk39flcfki5I0
ffnlEeP84rO2rbedrYEHKp3qAnU5dy3/sZw3tQuvVpI8108YgNxgsC564VgXwYi8KuyxQnrIMfBP
1gXGuZpJpXTC5mPLxoMUcZqzwUFH/D29Ys1KH2zp0XA7DRSm7pKqczbaBKS06kmHRC7/quw4PinU
83SFEQ90Dv1hxUwUtvdwaatnGU7Pdct8fXLUGtPfz6ZNtEs1b/JahdvQ8MO5dO5fljtEQd6y4SDb
sdDR4mhQaXJWqj8sD7kdq/1TxZr/ctuLNf1KzsVpMKSxIy493JcaQRvYjacHZAF3U0H8zNzpiorh
Pqitn1yx3pqGiC2fZVasIpT3De305MFCi3GnND1ae81AzHu9mSL9Je4N766o6MUq3X0tDX/fAExt
fF4wo8adVdt3toOSpPHOA/6kEadbq4Lv0oPVGJVOtG4K+64iY6fJfG8bpe23P3SHWMcwVkV+fdcZ
SX3nFemXSggZxdWbG+q3XaUCEPghyE2qXnZPurpf/pSebu7NICL6A/E2v+gzQ7V1nJisl/yZc6am
X4FGHim//dOIhqPCpMvNZWO3rmB+Nzjaarkp5/3lHistQAtBfm6Tx6lRDBvLA7w09v957LJf6qkO
1JRn1f/e8vNpPE7ZN/kkxI0td/7PY2/3LM9w44bw+EwcKk2Duv730bd/2kGhRk0z/23ezVtatv52
ed5//fHl3tsLmwA3OG1MXPH8kihsmnf1aMj16Pr/ednLo//rz96eGJttua7LCO/T/My/r1f/+95v
//LvO/bCuMay6339PfRfb+x/PylLjO5ekhaGVpvv4O9zFHSwFeY7QJqjeq4sK96BcrdKqa5FWfZP
WqS8fTD6zh1pBDNjVyJZhecWH8xY75+kGMprTzVm3lmOxE6tdqUbkicfYaSkV31w0h5dQsMIch77
bjyVxXAxx11HWMebsrX6ATE9gcCxcp5k2lOEmH2yJ2uqR7pAyWjRDI2omposw8faQ3rE49eanPqn
5VaQo9+l+xyf0LfXVNm9bitMrXmyWeFR3gI8w0JDZ9mV2/2zh4p0jveuUx0bVkmUse4O3mpCSrpb
nrVstCxfJ408uBWEVJv4u3tD0p3xHOtoJX1yb/Fbvqt0lyQYy6K+naMHCyWBQr2npkMFdGLZIz1h
ooGA1iRvMKoFwAceIxjd23zMMTnPt7QiiA8D/SKf3p7r0V7qnlLCup7Be+pEPs24QtFhysOCwaVz
/FH6w2eY8ebdnAW+EMhFS6vxT0hCiAI0aucty50d7lXS6iJFuNNgnmm5BivoOs6na9Inpg+cPcjE
1q5a7n0MdBY+q9J9yIz0zXf98YeMkQHR3nj2WBacUssoqTSW3gP6B4xKhfZGSde5VtNYPfJkfCop
RRzWA5TZrOnDCDJsQH5lvjuMQKMmoydPy0nEzrsZaquDdnBnv7VGM/ZcpETdESBTUT5pE+CV3cla
zoE0onXPaUgxEcv7o8WsdF9S1gPqE26XVwkRZzUZBtE43bTXlEYdn5IXatkGS0cu/JcSVMHcpBvO
AcGkR3sUwUpm+ndi5eOFmq+6baqEyhyR6btBNX+gYdUmenXl7B1BCSYnNNufxg5wOe4LRxt3lVD0
8R0nBt/btPgTEAJp6O09oqUe/m60ebcemktWpKtuxpi1AEtwo0S0FubduhWSM8pTFyCYFBXK1zQL
5B/cTq8wKZoPmqDw2/Oy3foRiQiFvYPS4DSrULmYyAmjvTew79+1I21agnuw3eusxE6+bfqntu/8
261E/orzQbsPk7E01xUyNiKO9PLJmlF0yLxfa1/zrhU9Fn5CSPq0zobsWSkdm0PM3NL3XQtqDYLa
Pnazo5H5w5kCRIOXzt+iGWgPKIXKdz4wuNcEKRqS62aZSJhryL8HLa2ujVl+uWMSvkNVVGtk0fFj
5yO0s0raYGapviI0DkQSAFgJbWMrh7KieA5wdQipJBoN/QGpY4aJGuogY9J5j4PJOiuZmLaJeXc5
Bvbk6JUVURkzjyTiuiGb9nPwANynTPC2CTMqxpQwpGpWE5SECW0geOjyX5u0fgzc0j1Jj9pkpiRE
23kYqSJ+YfkkLqkdl+e+Cp6IECAYUtDmOo0mUHGTNNhHgpGdI03iaNtDdXrTouKaRIiRoT36oIa6
D13q9nsny3xdVob5WLcW4QNBAtvBAERb+t19HStWwbSAtsQ6ExtthtazGxbBGccOnpvxkHvhp+mn
s6UnHWnmVFItxzphnvUWxsSWOad7DTTExhYGZIW34d4zqVtJyzWOgUsseDojbkL/N30X96GVTFFA
JIXMhBynhT9GsV5qrfXsW3W9cZHib1nbOfdlGH2h9S6OmPBAs2ghP2jQiD9d5SPHpPRxNWsUtyzq
gx9iAOhQ+CaFSjs7hSVXRWGLnyT44vzSwvbay+dycjltZZogNnGagdUd3xqWEUy/un2IzaSdB0Xm
tW3/qif+yMTf/RpJ1yDSVO8Q1/DrtQsS5blkJYflFz32Rr3HfNbfqZmraWTwCjJ4tAW9+vUYzRM4
0ddXd+YNFFlPmbT30SPNuzg/rAdWBY9e6jvnSAvKV4ZprjE9k1gnEAdA0LzO3HpuJkc+m371h6Ci
XCb6fTNzDSwLVrZe9vm5mnedeTcUkVphsCCWqLCjBzBJmLqiJPuy8l3SjvWvcUajhujtKt32PlF/
PyzkWkjVK016wbPGh0+JSjCkdXnxB/3KLP5DiH8XWTE1BCxr977XRduwb/Rnb0pM4oKDbuU3ivAx
swifS2VGFOq9gtOU3QjN4UmQxQbGnJ+3pq90Ua9cy5qJkcKJdr5Q36ZrY7ysG/q80p5TYLlqQ+RI
iZQfZHK2P7mkVfVG8BJWulMXD0Am1NaJEBzDr1dD/xy1IF1K4QEDZy9saH9qAf7ngdMoqpPn2/ge
A2M/wFgLAHna7WdllWdHJlDoE/q/ed7zrjnzV/we0douI3C2bL2B6ImByuhtNMS0gVo7Na/TSP/D
JFRt02B1vAamc19hUX0jpwxrVYYjd9nF2aPdoa6EihXzy12GwUoC6Uw94xBHhftAom62D8cww1vR
3+NFE5/gMjz+i7Qfp9SiF2A2VoKacrJecjwP9Kzncu/sfrCNf25pwahWmP9AsM4IKRdm0r62aU/E
Y0mTfjlIWtV7JMJdQrreYDXdVhchs16l9FUYYLEOcyffNGaXveTIhKED29+DSy6QHpT6BkVFeynR
K6FEMV6XPVF59JC3mtLF65DV2b1tUZEsZoxLq+HjGQzczwNSwMfJHldovsaPtkapiUi6PERShM+x
cAhgHeNtrMRO9g0y8OWKqrFk7QvqE8sx2ZSABYexvvZJ6G3rkUwQDUzhUGVfem+/FHJIj5Joim0u
MNJUtQ3B0rbNy7KBHEOUCMUmVFMcCxVGBpes5mVSJqTp7A09rFdj3OGU18nFC/uUyAyM2Rs1v+TB
LpAYpkyk8DfqFzPAdM85Y3/bIyjKPvhqk9e0A0xQ6G74qzOJQNWnqHgyJmUdIb7gDVyumD59BxLd
vPoKvdTbLu9s2dUFDNHW8UCUIioVrCGfzdB8tyTunhz28k4DUnt1dJeCE3rlVcRP5YUs4LYd7Oeo
tvoX/um30db+/aARtRwlkds/DUlEJkrgNufSw4WWl5rz4hlEPbRRXj0SZoum1+me8twbHg1W5a+6
bJ56a1SPyxfc+sNToU/1qUqrC8ja6NIFCVOd3km//JDKqMz1T8MO8bd5UX4KBI+oNQC0hI2DfOpo
JGiMZmTj9d0pMFP9V+uwdg81t0fSYecffglHXrlFstfqJv9ouOo7kplB4mXi6qT6kzT97IOLiLfL
qnRr2qjCIiSOBNo1m0IyzEZ5eZqsYjtoPsGLRf/V2+iC2h7OVZ4PpKRVgXwQ2B+pyeBDjKrmaRT5
D8+jwIeYARqkXyQPMIzfKH3oL4ArwxfQS9q8Y+O9eoRoBB84PaE2bJ/7Ku8e0fjE6BAuQ12nv6v0
6mM6+m3wZ5huG+4rFNO1LYfZshSV70EkCBfJPDpO827DLAB8REvPq8IGa7UVqLDKS+5tZyL2MMXn
eRt2IunZ9G5g5Zc6+dxlzFpk2V02Cz+f/EvMl25tg/oEC93WyjlrpeceJ2aJAWJ1WBbzMbJBubpw
oT33tYFXKUk0qEk1+ZF40NfuCAn3TtOe4bI4j/hf2TO78TWVTnpyKC1cOpwfR12fflHKxEtT1vCp
50vdcr2jGZhBEixxoHDhK+u4OZlV8CpE3t1nw6zQnS9Nxv/d/XuvFp6Z4/zpVayemsmtD/pEh6dE
U0c1Hbrecho6StDoj3XCfaPIube1iSSzyHgwStpWxXJJb8KSS6U9FhtTUgPL6jF+82PSoWF+xK2D
JFQ0IXU4JBC9FRcP5lQazF87gzkpde+7pADrdEPXiQLJfe2KnsoB45ROo+0j6cd+jdJWHMx5tw+s
Pdnd01OePBIv5DzmFqsQ1ofjRzYkFy59Jb1ZZT1Lw3xXiNFw8AW/UehXCELBkjVRXSBJhnpSL9Sy
NoFD0dAr7Een/IxEAt/E7N8ty3CPWUjTPFN5tVFO2zP5LbQz5fMdkIf6ascE3jf5NiDB7SGqHAhU
9tQwp2BhiB4V3boE/KkXgX52BB11LQ/il5BhikAedwtiVKxUQ5gX7RD2m7gUKxvK11XLOO+WD7bo
QkSypE6sbCyy66Co1dnRiC6hwvQL4QB6YueHFvu//72haepXZVXyfvlLoy7ec6GK0zJ+NaivsP2m
4pwkMsBxj2eKYI0WNkE5/ECnzCj8lIB1XKPEBuDl1ozrcf1Sl8kLC3UifOdDg0OprLJMvCbznaop
O3g02EiXe2PX/UmSQrotA2SqyUxAzARii0H3nPsJJskraV6b5bg1D/KQrL3bbhBY74KyAZXnjgxJ
BKfLo9xJFpsCUCZlzbba1pFFrHMvPwIgq9/ZxLJfny/AJHfVuYVcA3P3PrIz66vokq8405NPOtbU
Doc6XKfxKA8qrtGPBB4u9K5/SA0+CjpDW0nuPK42AOqe6rxfPXmlsXSeEzd0v/rB22SakyOFA43s
G3H329OAYMSt9UGSQ0lgGIJWyhpMiIdg19pajJWxG+5n+BO0KBrXKdoE0EEVcR/wbkCmAVpk46yB
yAasI/3yZXg3IpPCm+M2j57WoYWvpUvFsWjORQluI9QrlwRax9jORLkUFGWY6PqLZw+fZMjr55FE
kJcR4sGKNbu/F065nTi3ofnitrIVp2fSKPtNJBrLcBk/+wkGo2xK0NtbkuWtZRK/tDyEHPIHWpwB
msbGOKaVCp9xGzMFtcfrsgd2BP+KSzWzJ6tmOSQrL3yW6k8wP8hNxHRpJgNB9H+Wp7wF0K26Dvx3
Xq1OyJ+3pYWiOE1KcqlMm0lW4ds/KaDSlZgZf8Jx7Y1W2zgc592xQg/kwkJNsjz5DJ3ipSMHIrgL
gNMwwfvjFcEH/pD7yffUfZYUyataKiyp0dTMtzobDz9Q39sPK+3ds6oIlGMU9j+a7lcYdfo7U0EW
3nzFXlJFv9pOe+yzvH31DVPsq7J7GXobR12Vo1mcUvGYZ6FYtcpcJ21qPUMIsPhGeDmBUBqrmMxY
TeTfXfBOQfzntAPHsnWDFkcYmIWfdvUVVywCAILp25JLHg71JHqT4bDSWv08MXNHJUisDcJ/8+ya
9CYI0iW/CFkCrLVwRiqQYTIReRb1QY5oOYChJYJo32eIwuGEOkTplOrsF2RetV3pbVOlOQ+l5lLL
MYzXsraxAUjGes2ZNU9Z3V1wPyE4dALavzj76QegdEoqY8e8V1005uoX5fXJXuWk9ojSlBs/cJls
WF3P5V3b43ybSX5T34q9mvqv0rZZSAeTATJ6+U/kyW2kH5BqEbV+uDc53cBF4ZVXfkhwtJkXH/BP
it5EKN2024yhgFPUKh70djDpGLfPQi/bAxQwa+sWsX2kMiQRxzXNtRcz48KabaDTM77WZgOFTINB
YzVPtw3Ad0y1BjigQVb1tojXMiJ2om+j9mnZqLQkQDJpp12Yp7+CJKufgiSFumSWv8FE3W7MR4IE
YulkRD5y+mLcskgs9gIn6Xsx7AvXY/3lwucISpoTes0txTlVVO1jUzvFY59kLRQuX/waeB97slIJ
VYuD+wU8S4AGdDHbmCAcdNED6JAzeX3hnLRHQUrjowLpXeuPEfIyu/e1h1v1tC1Fuobjghaih0bG
ujUctqjldkRCzWBrs6GuqAo8GkNwuH0VeJ/HTRTAHmkTpi5upt9z3qaHgdkI1ENmv0F3oVYwXpss
L57md4bzIhiE/TXfKNzR+QqSgXoapELV9S+2Leb6Yyt3Zul4b6E5HkSTf/dTbF50vc12jQcJKG0y
d3WjZWoB1x8nLx+rBiXDAu00Sw9qWGadwi/EleoBJSBK/9kvfjt9cpGeq0jTSBUoH7pQT1Yp0NcT
FGDvFAW4DJc0mtIH59ilXniCHI+OI0d/kww9QBC9IEtT1Qkhm/44XsTvtGJGQLuKfNpK6PvlNBhH
YAoIjMINIhvqHlRGlo0O9wYtN84uM4cnTH9nG5gqeTLnubsf1PiEW65thmUQIDWugxmaaWS1u4ug
Km1TQk/OoPqQZqPt9tIq5P/y0ShEKXRBrmFi+b/b4Q/GrPA715BhlQ0yrFuGSIxut8YRnK27JC72
pB5dlc69f1+cmVG8J+D1NgxADhRiNUTUnJKmb04gJlnXW1H0y9VPpoYyr07ggLYiesKDqz/RI197
1pA9uK566bK+fwnNqH9JiB6Cv/zse2Z9LApWQ4RQpMxATaN5qQVXPt3GoBKFHRrJ+WdEu1ynIwa8
STazMFwe+0IRBVhhNOiajKFCIO8N3E483N6Y2ZnhDnejg9rLU7sKmcsu9RD8xQmmjSK13Z2cp+5U
QyoSwDN5bgnwQW5X2MlZDPvagYoK8s/aG6mlvXcK0xRLl8NYzfTjLgUE83/uTArvpzkJ92HByNZM
P84ViuEFcJkOVFFRJN07fVuvCrBeIJFStJyjSMkjCIzL8k3HIFhbkYQ03WpjPIVFNRz1mMWpiobf
yy8nN+kxxXF+aALXO1cydiHQuAmCrO6jzQptT+QWXnNfu3SgAT5TBiVctaF3wYNl7KRmXsounNbm
vMyvBFGfnk8b2JgJ2hVF1wUqzyQW8soydEEyJdHA8Y6NRsXYUxZeqLybqgPl8bzpZiYDFYt+mHEi
HAmSa5g5nLEYy9eaI8eTCgKchwmucwry00+XStVdN6Fa19wU43FraCfZltPG9YzqAtSSrxC/RYQl
ByBxUeiMh27y+++NZBP6Bp3GpPyI/STYlHLCOO6Jb5VH4yZGJnCgfl8xxGXdnhJR87Ss3uM5VGky
GghEHXU0iJbItYCs36UYNH4ZQbT1zEH+4Rw7enZa7GwgeRvLy8YzvqvgrtFT9yeTbSJv8B2dQreU
e2YUBd1ojxYjVzxdosv02m53G39AARJskFndm0OyZyyS6YdvE4kgVUJV1Vc+TXuBH19aJkVAj7iI
3MDgZHrPbY15YpgLCdRfO9SU46GciyMkZKzrCgxEUk+AJw3OYyfKrstgX0XBtWh064HQrtkSXGdf
sfothGh+lujI13ChV73yR4iFzKQGnfO3JB4GRFKzXn5bAMnapyElJVV3og7hDTq8GXTMcsNYp0M8
kXeoERxJELq0IqoJowhprsPHcix9u4wUzjyWDdOEwR357S0sZlLqj2BcvEqhvqoU9jdQwGHlh+MO
zD/zHa1I3zvvrc/caQ8vA/Kn4atjYWBra/PROAM8wH2oDa+ZPenviI30tXSD6gHCZgfNqjp3aJbw
jYDPw7Fe1cCvAn+lBnvC3la82CDi/9T6L+p11haeabFRIHDPFNXX1py6pMoxO5s9GtOB1KJl04yO
d6LyS6avtQJRED02VvZ1+5TDyjgv84HGRL86tAAiqAB9My/XVkWnZhZ5r9+Pdkp6XkDgCFz0Y2Rw
DZrnmD1993ODLF4IADJlqYlLT57CMenlyR57qtdFGQ3PcPAtlKpZfc6wl94RoTNeHAEKMCNwu3BS
59sNTcRZpYKMnvkQLILy2SflEHcUSMkRLRWKLpi8et2vcF8HRO5AujGw1exUjsl1GlKCDXMcwi6G
+W5sxbENFYxeUE1Y7RQjZtXullE1DiCFGdZ09qJGB4/jIP4OTDg77uQ9TwSuoEkfnjXbi3bLWVTL
Th0TZ0AOSQf44XZdLRgpzyqhCQFYynuYtPLbY17OZHkAF5k3lO8z6+gQoPWcFMbzkv1jFXgdUy+5
1l56jU2aNaHTeJfbH6wjqiNBVG91oknXkU31jOKGubHsmqJsG9PAKX/EUXByA7075I4MzlSuTFS6
TFYwid0ldtw8dq6t7trOxyREHpDz6HrTRLH0rewqEgmmwnbWIDzoo82TKXdg/GIGQyqgnQEl8cNS
p4rrYAuuqvewLwiwiaJxDepEfLJW/YolvdQihRSF1e/J9RuPRRsk4rSLjkq3BsReeO2KKurwrnEr
Nvt/boX/3poQmyhRyNf//2MHUPR4x3Bp1QxIaiqgBczhBnSRNKzB1JuXUANKyTAR3ecmN3eqy4wD
Xv5ia0iRfEZTRz5A0P/KOwNxfS+1c+Wa5I80INioy5i+nvxo0+QQK1am6MavuZkGH7aDnjfEH3gm
D8/fUig8+xjXD4jn6J1m3fRgtdDHkyZuX2RYzEIQcFajRtQpBYRtPmullnn/sgG8SLuE6ig0li+/
KvhmU5J+rBj2g9RADqNbYXHb4HcZpSDVa9bhhCIdNtRU601CdhBh0GyqqRwOdmW61S6MrQq4M5z2
bF5jZh18qLaecN1nJTzYiALLaFAkog9s3IWsJYGk4hrSQdYe0yzH0YUV5a0fUT9jXQl2yy4MKIRM
fO8Rq1dCtHyI0Q5tY2GO0a8kYPrrat+32AJMUPXeKYyBsj8ewhGj0skaXP9U+nPTH436wjcTrlmc
l1vLxqdISrg5mWFhJaONYQLF+3+Mndly3MaWrl/FoeuD3ZiHE+2+IGueWZwk3SAoiRvzPOPpz5dZ
tGW5Hd0nwoFAAiiaKgLIlf/6B2M21Z2OJFb+E+Vmyl5omxWfY23eO2LeMiA05/gYfzOxkZoCjBxW
uT6YC7U3mEH9dKsSXIa2PtD3vdjI4032kSKXh4a9IqJ4BnClccsdNLL44LaSAW2yfPfL7vPYEPxs
4aNhJWZ6Qb1lYWfcoV5LAhQIOr4RIV20wvfg5xR2sckBiw9jBY88UZAaYLNF7oKYaOTLYgy9l9tv
atTEPJET6OLYADm3q+P9ZGXMlyMoeJ3qOHSxQV2n7ZuyVJcpNvqY7ibWg4IEj/668hIGhINi3o0D
uRiipfQXtLOt5ejrIwKuyEAWN8NM29y6PpjkbyN45RisNHgBObJnRXBVRFxyhmFSi9dnATrwk8Fh
MiXwi36VRAQd+2wEJZhmhWOZPYxmAo1iouwkOztOnOxJca1wEU4pDPWWhLfIM5tF3rgPypCO33/d
CSidZiX0DyaZFjR8EV5KcErXUR8IRvfJsekEBGq272tbMPg1vMwsFWWJIvvqXdhEayOop8812oL9
7SVZ6enttnJUA/5XrHJ/5H443u66fB7G+7ZGnjVm6X6syuw554tixWs6RBe4D0R4CPyCbrVTVfEm
KJFMhKHJ4oOo0LsIDeYqd8fyLDFKpYi0k1bQtEuarQmnYymJJRR5S6N2lRefJfQ2xtj9Huu8Aqcq
DZgdPNDfYq/EOqrK7UXsOK/aTE0vuzgGxfglamy83rxhXFpimITqTm0Ka5fORrN0v+cObsKGKJ8c
T9GvMXF4VW5sZ4XDU6jVj7QLN2NcGq9ek0+7EGQR9tR3Qkv8vd6IgD6yjthFb4gdcwSqQZIkCFJa
kCnRwfaTTI9KiCV4vImld7EkylU3WNl51B79Epy6AU8KRJ2E9WG3VSpaiSxCMCnRhbWqHqL6x1Jr
R/evOKkR+g06vANwbqQTg6tMKzBGAPrcXSoDLVpEp0Blt/wzI+I1qNDPKefcOOtokqi3xHtE9J1v
6/KwzBzUG3H+FHTJuGo7lSVQZWRE7OTBAnY9f6O2oa0/qUa4GW3vYFUN9QihkKVISrG4t468NPZ5
Exc4NBuRj/4Y/xoD+y4cKfppReit/iyHdejoyxQbA7+uSv8eY49DTl9+A7OwWudNox5BBz/2uMk/
9vLjaOBG6SkJfV0V1glSiS+mpaBbFJvcq3CYSgVFK6ryA7Em5TmtkidVTYQ1Wzuhfg/9YTmIGRNZ
LrZxKum4t2+o4qJ7R4MfgemKsjC9MDzkQ2CyGimimt8zTo6mKPLkdJ+GYO9liby3wyAlMbXuEQVw
IZhbMY/F1dLcNRhbIr6d21eUh+bB7Id9X6afp3hSzqmrNC+JtZXtHthj3Unfz37zQ+siH9kARCI6
+IV2j1Z1QZIlDh9KoeIxkUVvbpY82v3KKbXwm1Wz+Ic8nu2HMTEeUCSv4Y/TjaJoVw3zVGLby/Ij
mg3ArSR5UnS6a1bWon/rnL5YO5phbsnT9tFmRvZ9K1YKVZe7m8bP0FzKio92/xEXimrdWjrFRR8r
z13Z3iO3BN2daxpOns03zbxoj6G5gxkBXWwEWcGbbKhQoybqN+FsFQbLwNHVb3GXf5EsjtYYjEei
FVxLOd4Wg4U3AMj7uXLwkMV6KGUbnI68PjSunme3G2rxeMO6Lgf4oQHUKwRb+t240PJ72bUm2TG7
yL0chzxXW7azTb2dMK+UNUts4D/rFETlM4p660VXTeyLMhN+lgcqjqVBx2t81ZM19Ry42js81W1g
MBek9QVHUTA8I+fukqvazo3aXZDGzbKl6tgijKmQGyZrSRXRQF3vwbHX1BfpVSNy4D6y0+lLPCfX
1gnAguOJmiLplrTevS0shmQ96ghxY48epzeI9QAgz0o+J/KxkUPXBVyfzHxljblyRrcZnrshhIqC
axEupcCRYmlXi5a3W/jp+tYfryfEgoF59vNK30jofXBGc4WIKVnKoRtWzq7FhIN4c+aGbvpBfhMR
2YI358UxjO4gMs+xrzcPqup9KVOIulmtvDED7IeapqbYmWZ3uhCykNzPqumLHjjhJmLRLzfJAkvc
TQwP+1tQu892PmkvY23rS/L77H1ilMOxzWcd6SnO6EZJq0rRHG+h6Ep09K0hP2DmdM1U1OEJKPST
QjIgoEZOdrBfbscmFOg6LIgazg9hEzUcrwEgM0kcks3ivnnQ9R6ihg5YiX0XCCw/ZY1FcLZrW/NB
TsJJAVOnMVqNBSpyzLwoekz0eaAbpdnDzU7PJi023Lctb6GL3PCIOJcTTEz86+cqXPJk5lszrKF4
qTy2Kv7WZ60hj0wd1fZ1ykE0dfVQ9Yq7tczCIQVR0E7hfwAKqR2pUma4d40qPMl5cs6gRiFWeW1G
XFnlA2VVODw2yBteAscgZQipazhjppnIx1M8qLWAU24vQOD/6GrpnbZmOTney7+BO+reIheUvhlT
wCXRgDkkI1t/hsRuHSjIz1pLWvPojsZxsCiRkS2oL7Q0Pe4wz4ScLYYza99Ag3jFPysiyLntFmTK
zSCHDii1WLXrvPbXtdGh9BY4W2sar5NqhttUcPy0us52rtE1i0TnlVk5ynwmjTU9xyr3n3x45AlM
tfEEnXCQ1GmeHFsFt4jZ9IB8uBn6IXaeW4UJI8vwF3FrflknMEH7BQeDgLi91uFoGLodwn0HGp0h
JBYlZMUOgeWxoyymOZZtPXJJ71ytrojbpmEA7W+6WB0eNLOTkmyhY2MH1YCzgiXjz2ymnBZ50X0J
vETFGXxQLq1jCQ4H5NVRedGU4iq/g7ywrccOg/nYj6vtZPu4g6Nx3fqq6R0CB2ZtG2vNtSuBRyIw
1c9NbL0SniB4Wp2DTbgNmGxOlXuE1mPXFVYk4qVaj4gLKFPTC+JAY9NHk7FRtTo8jWGxHOJOvbNC
SiSD+L21wANxUyqDV8PwmgXTdrRV495ckCETL2tyrE9KgG7Mc4ftrWLFzxKRWJr8mDqjRQ6O4tbQ
hvD8c+OVdLQnpfvx8xAiq1UV9dXBTbFOlaVaMdDGVFNcUAPKmUXuRv06klpesRfIvSmnkxLHaNm4
PYaixlKia3DOG7qHEkQawbTZP2nA6Z6mO9fGbZJt1Lv1QrHR8Q4u9GkCwI+OhbuwGJFBRoBHj9iu
q48Y581vjYUo28FqbpcnNdnzufJqEY979JEW3VuDU/IvHfUFdAokCygt90NHQYR2XXsyB8/FWaAm
xkxx70pWv/cjQY53t/rFAfjHTevfN57VNGjRMtH+iIEd9NHd9kazMUR3Kafw32BuXeBnz1Cz6BxW
wD4spMqJVROb6c+92Zx583fqJm49GEaO9pkKkGweokKwbTXieB1Dgf48pTYyCzX81oCuwNBzF0br
da+arb20+OO9Q8a6H9OJHFMth6/t0hsz0EcfwWjKVxfwcQb8erYdgHXL8irkEcr6RuJpA/0hqINN
xt16TFvePYJdV4mNPxk2uSj9Wr66EktXF7pPUE4c1tA3agQjrifggQDNM809uF/wHOm9mKdejCIC
Li+pjuUD+Vu0csRQnghi746832EZJsSOyV/DpVW9kkNNoMjC0QOUND5ntTDJEKshnKvSY9bqX+XI
4v3KAhr+Ug58vVKCuT//3FNigauTjbsomxiHwNLx0UzNnwvwwGvQh69T28b3PHcVVDz2wJ6ZxsVe
JI4pw/hxNur5p+VDebtWHpdXyGvzCJfqZHTeG6CLjeXOyVLzUvPViE0wxBSX2aGwL5LZEA8W5M/p
ZTCwpdeI/l7Jwqkir3al0o1IE3cWGVEY5QqA0/emc6cQ+Og4UbGVl7ZNVwGadwnPFIGFvt6H+2gq
k72jY3+RKqyGJhYAz31bKIsMrfAJEw/mvQxfmVBtvllR07yOBi9gwdefehEUXprJlgDRiFTg+dFr
MbzM+jC9hPXUH9wqJ85HdbKXutB2CrxjS22ra2nGzQstKif1lOc0MoJHFzhEHg16rHjdqXu2Nb1+
SYdkPkB56e+mfu6eZ/MUAEGsilmws+3euWoub1Di5NxveD48N3GUPmNeo6xxdVLWcji28bO8oPUE
pcpyHDJ5+Lj8QUM1zJDshRlb734bXfRmgVsHK88NoQtqmn9QxhJaCnkrb5HnXcY5ap/ysGh2YwuN
ssS89A1uAQYuQfjZQ4K4cRTUlmT6VS9WCBoVw1lqhy8G7vZbYktpC4uhkrRPRKm017wdu1NHpiSO
lxwP/WbCraHKDhP46rOWAZJB3QV4DY6V6P52s65sd6huqYhLul46bI1tl0fdpsaQ7GDa2TotdL4b
mHgL+XocO+rBWiEx0YRexNquvU6phcmQpiY/eiJCdLV957sVTgB9+2RHI2lDYdHej7GKVVULvpF2
nr/ydhA/aat0Qd0+YkioHvKMUu02VgI0Dz4+4mU3PitVCZRP9X9Rw8lhpaHUhzzxlS3/WGtDEoB9
nGaKsWoM9rK2SIs6vgQAL3KEggz1V9s7Ir8U3ghF+qCjVbCLqb42Tq1tuPPd9TDzBitZN64px5x1
4/buVjfN/DQWeF6lg6K95Mb4vcOR498xkS4s3t8nOC13eJCE6RA+D2YPyb5i8tH5O+9rZyQqI09J
ZC6Yi2azU9+9L6Nqzss+qZQDVQC1bKfWDx2v40NOetaiNoz6LdO07UAEyEuEAG0DjopHNC4XUFID
FvfcFhppwYIgFLkWtBy9ZBJt0/ALzXmSsdge1CimVWaRI9YgAIHMGD+hYxShVGb4A19W/NajhjQS
4zmwADytCkkJ9qbjndnS4Yvoa7TwxTp8YvZ09hu8RxgCBYwLH5LblqSuFu4Gwbadj78bop5xY4ta
S7PAuCob2o4sO+SxanpxPRwdwsJKV5rqxtdhVOetifb0TtLK5LG6qr6WUQrPL0cP39NICZe4b2g0
vRjjMyoobYKz3+XlZ6kq6vQ23LqDslFCDe1TnQk6mC4ScyhiOozcivu2TPdVZU8ngogUulNetcO2
B8Fdl72UvYoTelwZKwcn+S8GpkFFU47nIvYEaZniLKlccy0ZwfjALbGt8Z9tW2QvOHR3A4zriyZ/
yJxEebArvTtALbnWwhRHbjqzRjue+qcR26kXbqBjTnP4W+6yZI2CtERmazr70FKwIsm97KBkE5Ev
Q+Hd6RCjRBapejXCuEBliXdelWhXmsjaNUlgHUHqRYPnVV+TR1mhUj8X6/KYXucymFd6lhivuYET
o5+4KglZbbtux5DeB1LNaU04ZKhBwyndAxnFMICynOjkOBKMwQ3piNWBW4l+SFsrzQ6y9jM1CHTF
qZxOSUvNF4yuszHRUlziRMf6MGBqHQo93ZFVX5yC0vgc9pF/1xuJ8yI/AP/QeWEl5t/RgnPvjHI0
z6FwEQri7LsBhnXv9EZ7dpMWjLUJV/Uc2AdMmtUlfbPs3va8586JxyPRzv1TqzzWuFU+x1R+uyLK
+0MamA9G6dZ7fh0UMHgk9YsaVsUik9HddEbvqUaHh0p/ywwfv6sxUHay/jEx62gtmMmRzoSUkH+2
cNLQxH/DXeuDATfUUZu1FvjXqKY6112SEuMCwtDciyxuY8CCEobjQhuj6ktXYqTg93p2TsVMGiTa
scygWTxUUSr4J2k/oOaCW2kN5VsS2cbBasj7IIgx3PSDjetm4Twn1NKboiGVTO5FYCCoGZxq3aNq
W4eoXr5CaCm64d6bzRD3TfXjVKfwtqgh+FElyvcbhnkJTl9Gd+mLINwpuqZjFzYlTzjChcnOyq+Z
Pk/nVElzWBUjts2z+tWBT3w0oUhuZs+6EpyZbVz4w3fQaLTnwq7egyrp3i2dDpXVGN/mnPYlwezl
Q4I/48ahGmmI1FpDFS0f1ALGtUr69g99XhSFYf8YFWhtejC5EGzhoyc4bBX4MS9V7Evf6ndMoso3
IgWDlT4Pw1bvhPVy7+e7yMAX0ymz/K0zcVEWDYEiNlewMb/SZJ6umdkTtYYdDWEw3vQ5hCVZNIPy
pFuQKe1pfoFf2xziRoN4LyCEsqZ2Zqrqjh5OaaR5WawFHTiXDrLBVTRgZ3xP5Myzqw0bcDb1pOqe
eywnLBsQIEXfqhT2aqE+tHpnPOZVFy2R+5mbTrSm9L49mby8rqYLEzzL7AemzfAe6WOxk6v3VAGr
REyWmBS8vYGeKLGGBFkIQKZQZ2VQMFAB4IWVEzaNOe78ogRDQMZgrb7kAcxCpXjjO4crbM+kkxiw
wHsNjXXpWfFVswSqpT/Yc5pcNaP2d+kIUFBFFJK5C8Sa6vfg4sK30E4/s44L9olfvnhqah0gBlAP
iz5h3hC0HEOmIEUkeK5A2Y61T5I1pg8LU3UOEhHwcDwDbKxP5Vi313LmtWbP+rCgWqemHz3evqAP
2EdYE2BOOaubPPOhuo6aJ6ZS//Z91TzqCmTAqxfY5YNWGo+F4qkP8ZBcbb3h7UtoxCrqIpQMqfOu
jllwqd3cuvq+f0QH+SXIRFVcIeJi+fElqYAFksQyLh19/rtKh0ySQS1Cyceys4xIK8GR18NbVyxK
8ZFAlZ0r+yZ96IbaOLedC/eIv+ozlDps7l3T/NalDnBlnX+VSCG2lQ9a2JC9QcrT2a99Y91HWbjP
UmjXw5Q2686fwoupY7g/9iQTVZiorfR4zJ6oKwAmAzSQcgikxq9q4BpjY+QnV3K6wbU/h6oYmnWT
4bJjeutubhWM5n2iYhH5LeXNFIESA6962GG12vb2pWs69d5cTMpaCnWaGd1aQOSj1O7UzCVlUOBC
L1K9SpHj4vQq0dGK1aEsEQdVVPG0EkoyJMVQV+z4DDR8rI3S/0CKcPEkW13fyaWYWQ7JoSHBrSQs
4aJU8TNfrPJC+o2+631y8SoLXVHQkTjppv030C5kIrNaP7Zlo57aOT2YVKHlfa+TSdbYar4DBq4f
A2qpnV7jDqmSLK/DnD5V4AQOjlNRhtd6Mm1uYzLCIMYQVXVfWsT6xB10dB0zD3NV5/jtYFJi7Hwm
WRP1FVSOMl0qhWI+6qWrnAJCtDxMReUC8LZJFJaCTvbFVhzR2GJhKNePbjH6q8xD6TiP+CgQupSu
ImRhUdfiNdZ5ngPjCnAvcQiUNaLI/UJjcONEES78gkWoOzzVXu8gfOyXYU4XnzcoyIFDFGiTNvY2
TNV6IV8hQQHKkIZRuW/EG0XrVd6/cX6F4gnW61dwmmK727hm4y8kWD86NNUGkqi3veeMF6c1fhTh
dN/ZjfVKx9bdxDC4VzckhJkjrEJ37zdzDmMBTjEZQOZGUt6j7Gnill7gyGK9VCZpIbntaVs5bOjE
YOMnkB09sl/q0FrWarcvrTHaaZTpR52X4ggJdVnWzAdRSxCVGfGqcLnBYdIqZoE8o87TncS/vAn2
Cm6heznSBBrm4m+88FGpYqZo7mT5IzeY2u76sqxPckRwXLubWRVhQ5+2zJ6USrFmFAC1qnouMn8k
E76utlWjKdu6Nh5NVTQ8BX1vyBueLtd/TfwmgyhQYVAlejNVrOD4TH/4wcZlbUdnAt2ZGMoN9CyT
OEAM48yJwGBPp88nH6W0mY4x+d+n22M2ePyfbTu/nZRXdDT0HXojJzkKEhYXU0eiQjTTk1X1HGnd
GBK7MbAoqulNdksodnt/pE2hVx83n7wDC2RO9GPnHAbGH+gFWbgISQjuSFREblaWe/dh6wbXlGyR
g1NiPglB9yoPBX3TrWlP8acXV8gTppKrMJzmYi2PyQ3siIuJcBaX2zLF/FNvvU2GGd5Y6XQwMSdb
zGgzDaLUMv9EJli+5/bbKQinWLK5xIf0pM0MNHieMRpHKIe523OuIkWRDbR+Mo8S6xYMM32K672F
nzCKwerN8nTMbYWEBPZVuojq2N/1Y9i95swfXUVeQpS7V0n8z/Jh79c0D3iU+ievtigjDaNd4qn4
6PQYDlPzQgnEnabAbQbmNfbMu8y3501l11DmgbFxqxSbuO8+9hpM07YY8iOc9Ne1rw/QxZmJpVja
I7JjN1vDS9Rk1cYlXeSuKobxeOueCrG83NOr7KoGdKksCsLboSglZHZmsbZszUo/id8KV1z/kksn
Iqv1L2rZL1vdi07yuNwoihaxAqWCLTUfQ5CIFoSqRR7gvv4SJoWypVGpflOKsV8Tng7NMB7TL3KP
uIrstnc7pvPmBai5U/O6ebAiUO6GYm+Fciv6jBR5WxlavaHFo8J17NfKlHdf5sjzBRV6OuR63R8N
x+0WidmoCyupYC7481cjR2EhX+h9DAcG727WdOlDVELhHJxdpvnubugs49iJjdxDxJMd7XJ9G4yx
ecQeiCCiCIqbLtWzkVl6hHGgspRoXj0lX516KI6WW7RrvLn7JWmAtGdmzVoA/JX06w31ZbI9584v
Wmsfj65yyMpaA1ogRGJKu5c5HoytETW8IQSoFOYW+I4By74A6PdhJW56m+5W2IQ+KoJvde8C5COh
QU8TeFszOvNiLl8tCO8e3ZObTN9O7Yd5ToPrUHcr4vC0/UCpVq30iVmhUd9YCRAV4rFASnAPuNNa
B/Kw2JgsoPdyiJkpd9no4Hkh+rVjnnwNYjNZeV4Fa11HHortLKHF4oerdAv3Xd8N254Oz89Dhkco
o1wIq5WNwE6UfdDMje0QgQjKwk8eGxKXjFSMKyDjkDeGYKgLCmObRWV86lMiU0GOVIz9bHPnW4jl
R9K0724NOjnmxQVSq/KnysPQ2mieMR8sJ4gBc+lpOClzTjYNzc4s0uFk4ZRdLxu/Te4DC/Zh1Q4X
PMDSI0TnizulxtHszfu/FLh0GePVfKlHktbCyMNDRfSgJMAr93LXmJBJwLrRxWYiuXphqZ7gfpWC
/ZNVAYsYP3Ie0dDqz64j1ImW92jlqvE8lx+jQrSUTLUfD3bxg84VzguOE5y0YM4xJmJIlXLOJs25
qmIJlxXWHjWA/2gUVbBLcoiFuS8MI6vYXcNLqe+TetCXfjojIel1EYCmRtZKSxWEFHahUehlaNLM
zv4Yu9QtK6u0+nutS9yLm7HgyxS/W4xgmhd5DL/PYasCpRALJo4VwUhNj3mkGhdw1pky+Uqv5lwh
aTbVYJMo3sfeMCjvLg2KDd2gZgEk6H0JaUZrOQEGFA79OYjLfTmYxduUOS7zZTQ/Ru6MP8zU9SsF
qiw4RK+eIbxCFah02Ksmfs+pZ1+SLIGNCdebECU7tggNqmBld/EK+iD+Nn1JGhL0kr0nNnIoN3PU
4I4/+xdMbYeD1/o9vtLskZqJc1NpjHs/R67K4VAdh4PiO5BKpHeGQghG0hCkrVZw+gu/IRPlz02b
GMoxwhjt0NJtIkwSt0hhf5eXI8bz0Jkx/NYWtzevHRaHGaztVnAhDWKOVZGJyZKrJT93MwlCIfW9
dg+DzN5JCk2lURBorOZMgv0eGvLp5OGkz1mtscrwuultqliXKE6hPZTcX/eF6yIitEb1QZ6whVOe
WbXO9uex0Z4vpht0IJUEuUEw0u+L0anPBs50d1Gs+TsYEM19UhCpSL6c8Rr6dJiTbHhiMmovdkaa
rThck4aMygdFOMTqlcFs+ooD71bHIuBbawEYTYYbXKihHOg+ubOA/ZN8axrYQ0yhYQwDasQXxhXm
Ii6r23VVdO6utsVr3hUAJemvj4pR8Ta1J/fNbAMidVGF2TQr3YxopHAYaW5bJq3nhODwsWIJGJio
wI0quWiOaAQZuYIND5V9gwL2R5E8hW2rv9NghOOZhTXs4NJe2i0gNM455aFiibYk4Wt4prspNISe
/j73XzBPCX7omotspWw++xmr7pROJjKnZH4wCC1ehibL2ZHuypqnyDv4s61vWpwYd3Rnxx3mLMqG
MNERkrJdrWOfoAeWYi7NjzF9cHpWd2EzidlMe6B7jcFn2KhfakOnq520715MdiYWOeGdiVE8fDr9
PUurF+IA3C9q5IOI0Ql+itxWX+S+F15Az2BJULweHBz0dgiu9Y3TH/NC8fdKDCVwmkrzIPcow41D
QGjQWu79PBb9eixILHsHmEkO7phvexCsjRXb42kaHeJsZi17DulwQwbwk++Yr9MoGXGBnDGXCZJR
+8aid7zTlbE4V4Z9jtHjLeCU9WcjpiFuOKhZeGi8HXh5sMFexCVDGpP4KfTCc4XgeLJQxLtNO+6A
ujAYdqhTB8gt3P8qaiGURm3pBVe14tbFnSG79f1Y9QxKpDx8+u0//us/v4//N3gvLkU6scr8Le+y
Cxhd2/z+yTI+/VbeDm9/MLTwkUQm7DqmZeoEoZgm57+/XSPcn3//pP0fC4Pk2u7RYZlOiy2Ako4P
OHgSXUDM+FfDNo8e0Py/dZ18oE5vvtsuQRueFZRP1sDixC0JnwqroV1kfc4wcvKnvg5xIrKy5jtN
gUU3Vuki7ILyaNOAJsyqA+VIVedcKLMw426bt6ZCutkUFROsiRgKRGq4N8QCD8ee9q0odNxUA/8d
WuJljOKY1nDQzBDPsNl20c/fJOQx9D242n8MMag39iMUndtZy2kQb0rFclYM+NALhpakafURlv0w
7e7k9/ofv3yxjfyivxN/AlscqOLX4X8dI9LQmuLf7X+Kj/152d+uWr8Xp7fsvfkfL3oqMv77+yW/
/Fj+7x+/3eKtfftlQNht1E4P3Xs9Xd+bLm3/uEHElf+/J397lz/laSrff/+ENjlvxU8LoiL/9HFK
3FDcDH+5AcXP/zgp/o2/f3qG1Pj+47fH9q19b/7b594xNfz9k2Lb//IglHpAMwi6Xcf69NvwLs5o
jv4vGCeOZzuW7ume7X36LcdBPvz9k6P9yyAa27AN3dV0PtEUnTiuuf/CScjSPMEXQMGtO5/++Md/
PB23v9o/Py2GJh6Hn4+LiReupquerRm6Y3uGq7u/Pi4INGtM7xPrvTKonEUVxP2tL8pw9tayRKIr
pC9gx4F+ibOqq2i3s3qd09YWZwn5+Tj7T5+VP0pe/E+f1by3KBAxhaI4kBs3ZR1593MsiwVZNvzt
WByIgu12UGkONj29TSDc4X5u0tL76zAyM2UviGmVZ7wGZZodDNsDGRXDasrV5TCEzlq3K/OVKNEf
Sd4O52CEbww3sXDqeJUI/ySrrLAo0TziRUaaeXHb4sSPnmmBYtTfT4I+K/fs0vP3uR/YtbDW8fdy
nPiasYOYd0cocbAEZSJepTbwvsUsXNuPcmWgiRJejkO7O0upRYk5Ny4gZn6IZ0oVKsniEGKfRiVZ
UiD/ekIO5cZGs3ZIykShwhe75cYLgN3kuXQkPzgIR+ixwdSvRmN2T+jB+hVQp3sKxR5CpfGu9qyC
ZeW6aAwa5WoFVSjFQz5RRORC2RenXmx8QWb1HZirVkmHtEX12kHJzcg/KqvAWxttS/3czjR6QNG0
IhJ2yn6wqgU1LQzgzQVl84z2jKkHJ6mehlVMZxuCsVATd2raXvl39JuckJa/KIzFs3LnQSDYyutA
koPr//Qh+YNSq98YiPm2FChoHK0It8TBTf66kcdK3YFO8+cJeQzb8+ePv7lrnKa435ganLraiMJH
/CetdWPaMOmE19GIifVdP6C3jvWhXVfkV+41Te92pTOQZ6pV0QmXNnuZuzPGOaNrIHzFvw0hBfp6
RN/7MkdZA6pHs2Ro4he5l/65R6siuh37uecYur6J09Am44T+lYZMeu1hKU8nQYyHvLfWiGSDTa/R
W+pnqNhKM4SPzpjkm7nuq00wqu61bGAOynZQOA7LFhEoBP9JW4QmNEar1f1DYCQmTX1ELkVn4kWP
fwHUblUlEQ3l5KpM9eJ043cDn54msamcgR6ah3eSPFG70NF5bjiDWRn0tar87nSAIH769bYeKr1K
2YnhzaeqcGb6b13xlceTf9CfQ2kM0sxbzZgzodQQRhowmfdxniKEapOiXRrDTLqeOHg7T0/nm02X
bUMia7QsUOzcdz0uz2tL+a60IDEJ6O8pE4ha7KTzCy5OKTETUYBLFnYCBLhZJc6sgmsnwSK5yU1s
S7zor0doebJCokKSjLwxHe9HU5/WqRNED3i40dUS9OZoCGDkd+Mr8XMnJ6/WkowvN5KLb4n3iBxm
8mXyc8wf8OzPeHFARUAhSwL8MazRKjDdzJ8DXyX+QLd/hCzgzNmKXjMXPFC1/PhQzCQM0PX6uJS0
tEOMV/zrX6bCf6jFkD//bXbxVKopz7Ix7wHyhYb86+ziaFnUhXbovid2lNJmS7BSB7kqd0qJYTp1
MWO5+/fx3y/9y/i/7f79sw2UDgwdRnNpojt+7rASrITFUxZF0G/QWWZNRt1GYF4q/sxygzzY5B2W
CU+i9nY803FxALTkEld8YlRqfymv+/mxPz/x8zieW1Ae5Sf+9/8HxhagfkP+OLlohpuednOk1/XB
t8N4Ydktjc2k3wWjEbxkNBy2gOv4m9Zu+dbvW5x43pqsaFYtLhobhI7Ni6JkKCKTu2FuH0fQioti
t9Y1C7tjMDnd5wm7ls1s2+ZSc9ruc95X2V1WN+E5s5pgUwcOXnU1yVNePYVfe0EAylR1PNACnIg2
ri6OON64Y7hUs9nfQj3PX2dqfHm882LSq1vk1DDuw69aex5Yfnz2YW1v8NjHuEIcDnpz28Zl9Bx4
brtvTQhLePFEXw09Xvwvd5+r//3ucxyDN55puAYVDrfir3cfUn+XxpAd/Yi1xBAsH+USC8mxidQU
rbNOzVD6xrWbXabyYvpKlhSmgEGLxUczGdcwUF4nHtiVNmBcgWopOdSGmgjI8GNPHkMIdknyGb7h
r8fltZigjMhTxGd/no7t6lIbMBT/6cfJY2oTr8uwe3AAtZZjh6+N2mYWinisP7JiDj63dNcc8XBb
vnWpbFN9lZfqoflxaT/rf7lUKmTpiV7iMtNebR/fKA3VBXKYNiAbUDGhdeCfB2jII7kaYuSz5KHE
K9z4EhjpXfix9+vZv1+ngAqM2MDcPvvzbOE2Gj05sm7c3FMPyjT/deOV2jY27Hr7t+M/r6XV/P8o
O4/ltrUAiX4RqpDDllkMokhlbVCWZSPnjK+fg0s/0dZ746nZoHADKFsigBu6T8t7UTQNFnP6xN0E
ESFMs2uX67WizsjSo4qpbCMuFY2i/utliSOfpYjd5z4jQmVEccXLkzBNtNQv5kCqVVDb3buX14cR
OyVuB3I4gwBNyoz1ULRQTnlWsBDMJSN9VPCCXjBynyU2nDQ2NYpHtU3Co9CBTm2iJPBznz2FZPSz
9L9ch8zst0+5/jyPnyBKf/4EUZra/vzpoqcBeu0mQrUNLiXwDzaW63lvqNkimYzBok6cXQ+RaPAg
/ptK/6vff3X2ewgrf7+TLevPG5m5k6bpNvMTUwF1zqTnzxu59wPsrjgYP4JQvq/H0j7ZLB8dqsht
5+KOZkjwvUG6dGLoExyKz3qbeuy9v+rbkWB3sWI59e+twPmtv6jXPOt77H4LSufs1PFkQ5sgLe7n
t/ZyNtWBvimW6Af1mcNiEB2nL7VoFgfxbRNnoiNvR2QOms4nisrLh9uKm86LcWJCTFvLBf7vWdo6
6U5s0icZHigftftCFGVEMyeElZeSsGhpLvuZQQ/BPzDeyMubQ5U24I7W1bFTEdUIDmph+PMQ0+gb
yMKQTKh/epjGh2tsq9Y2b3AWsESjTFTnaxmH4N//iorx5XmMbldBPu2YsqIZpsGw4M8/o5VIJI6w
Oo4rVAdcPlQm2vEAtpMWKBwv5yao711rQWZTWbOaG6Lp0kE0XQ6lka/DLiC0pCL7G2ZUvBRTzHwq
wr2Ol2K2yr5jjhakipdiLmu2pMeI1rBNshMWkpUYgF5Hqk3VPJZWg8NgGpiK+utYtvunUdSLQe21
m8OqZDhW54ytgzGNgkf2bZdWm0DqVuLkxg8SaSHsqE43suIk9/5t5HSXbtLI+l9CBOVcfDsY4svA
O9nSu36NRMPlKffnV/LaWXxXr9/DL8XrJ9vTJ4vi9UPVvt3XWmgfnb6+FS8W9hxOihR1z3oJQVkn
wmuPesLZI731l4imkpdKK28Dwla/NY0j1TcpnK2zq3XRDF5UcdSNpL/vVDzaHh5cDVzEphpKdSmK
oht0lW6fKxiaMncgpYpvMuEWvE2HieHlDcljm/fy1mkytiE01AAbjYAYskvoIg71dOab2WPTZfL2
Wn/tKz4z6F0+QDKyy+eBjwIINEI/FZteWsTEpsdlsRTbX+KgJsHbmIBpESW3U2xscy+iIK7xiQKE
jAgA/Vr35XPYo5OXf7+BjGnZ5/fFGm4gTXVkw2GWCCCYYfWfN1DUA590/Sx/q3012UYg+g7x5Jpi
pol/KnechVEZabUQlf/VLBrq3HitWJncNW7a3tdISkyvPYtCVJZsCYGpQY9Em9Q3Cltx/TkzEjdH
ISWzaGkBdC1t7DMKLny3741uETqNt9CKPJvgECYCm+Y5YEN7mQU+M7BxdI6GDnQGk6n2bKd6uBV1
JgiUIxZSHqZusRalcdCR/gvwVgfi8TxkWUX4suvoJ9sfl+IfhbQgXcmR6S+RMZL5CrHxxFhjDqe6
uxc9SjJu5lkaZzeiWFgmu8sFXx1RVLQY8EIUdOtYH9M98PtFrdnDrZkPA5GidQ5Dz5e7Jd55wubs
Bhu2aKok+c3JbX0zOGTqAUP0N0ASiUvve+UMiKNdjDIEVy+a0JnTWTjVZa6tHi67VVakOFuSHRgL
xf6d4avVUZsOVVFWR1HPS+1OlDDGLAVhyzYj626U2lfx6KgIalq1uZSs0VhNivUQAVDqnuq4R2g1
rTmQsRvd+A7ID3NCz4uDlLgnHITVQZSuPcSahbjq8zNEj8AjLk7jjp9dn4viYacqlX+o3Y8v1aJo
tSQmee2l7frIFM9H0eY2H9eHpTgrdHgaNjjX6f7O7TDaw4+B3EHlht3DDtlHxmwHP9aptfyAX6oR
PjW+3qLGKLJvRVLfYU5xf5r1e5sOJsNYJV9mLAF9VLXyhgYpffUi00ON5GvbXA3hqkga4RhqaB1C
C2F1YFTZTYrU1kbwOgJToU40pPa9SajSsZUltjLNnt3rFI3P2p1cuQIaB/ZtlTntgW/ByfZ8/fvn
SeyFlxpkytemGtYsJLloZxLLfJD8CVbbld04awypXIlKR2EJblHUBECmnRWcgtAwtjkbzLhZJ7FY
xY78QpIjZyWWunj6lKdwUuJCVmMBYn99/ln8NlbQCJL55dHXVucabd3SUlgn64IofqD/i0K023sT
mAQNozo+s7FSbS0515ZFmRZvFpAx0SNryMWpyxI+UNNYt6ar8yAoLPVGsjNeurbD3neSmrtyOoji
9VAWMnHGsT9JoNkHmQ6NGXVrUEzB+KSU6IuQBix1qNhokhBz9ZPJkZARsMf9aKFengyOmR22K78w
YbdOzSJmKkCXvpdl71YKinBtB/g0tFZz1nB+xy1Es3QfR6SxNkrJl4dNIqRcrvVcWMb3fjTSHzkU
d8thHQYhw7CRirJ/j4gEISoScRwmTybwk5gwI4rbUVXzFFd2cZ+FSHblJopWolELautIrAN8PRpF
lafgUK7NPL8RRQkWy85A2DCDklvncxhDj3GogaAopngCpNDVqqiAdBLmm+z8mMg6WTenjJPpVFSK
QzQ1X85k1QAXnNq/uotKUeRxa65tvZeI7PMJju31Mtj6QfjSf9LgBBeuQLRE0Gk+LEVDF2U9YuVJ
2JyMFmGeAIIaTE4vqroqnN56zlvV3Xl9Xs1TvBJkGIToolNZ5ourhmdx8LDRu4V7J7UBrnAsHTtl
KN+u7Vqp2wQpY1IUdSr4LWSRSHVnFisE63gIwEN6+bfaSMyFQ/TWHnqfdQu4lG2zaYHsP3rkHq7y
LtdfNH3Izp7jrwS6TZRCpODX0tQmOG6iLVOk5bU0tbHlG/1IeL/t0MeHdw2LHpf7rYgrYgQt1fht
CTqt2p1LvAo3aXI7QAJ6MuxqXpZj++BKVXuWlfQmjolu0dnO3xcQwGfd1CvMO2sdFn6+FK0xG8hs
KZNwjGvSmYlFaTWL4zulJv3zE5/ZdoANIO/8+heEnpasa/SAs4qsyX0/qmccyhj00yGIl6059kvh
IRUHx65uewSZuPqroyFmHmWFUtYPACY604TmUknABbg2tWAZBuvEYjQlArI+YRjOKHVEbtyImmv1
tauvGOBypv5xovRTV9mC/9LmbG5twAGpy94n1ZTlwfhHxeqAkuHsTMBGKSZgYiN22HNRmnHfY3Db
EfvVk/NWqtLiMhuLA7BzY/soe1a5bT37t3q910IyUrP3xEu0My8fkgM050HpC+cBi93cQbFwFqXQ
tRDDovsWJVXpQWA2RbYVxdarnUUO5WAtioFm1mtU8qjnpk8zh3LYWqpkkecKzKJVsnCpqg76PLc0
9rI+GMfSUsxZ59b+O/feqVUi71HXeIHlagIhJciKw+CyHohPc12VUvBhxRqkmChu7nG6S+vGH4YN
08j2HI8Yb0SXMGoXLDLIb8jd+Yu0PqsPatKu/z6a1P9jMGnJloUsQucrpSlfZmMaC3Oe4uTxWxBE
M7MtmjtlIttEtRpt8yqC/TgJ9EVdblUKD/24WYuiaBg16+tVoNw2Q+ZgtTHMdpaiHemROsxQd36e
6KaRnBCyqFgEJNRullZXsJo4uIlRrDJD/jZKgApSz0KNA6Wx2snTQXQRRbKPuU6cXi/+7RrxOf1Q
vv7916Xo8tfBN1JavPssQyhEcvzr91WVMkHdida9gmBIVokH2labxhPKdBBnuR/zWg/k+lwGFtFd
UwP5n9ahQ/o4zuzGqdYQ3YjmnSobEgsOiUqCRtRaTIEyj8moqRy/nLVqrF7q+s+z/3+/Ti1XteGR
TDbt2hqs6M583YQvMKngRNHTw2gn5tCiGOl9+FtRtF47X6+ts9aGuv5H52sRdwU/KJYmeoRi7e0s
yzDURptEwMemg5cX2jxxNG1tTBDGeHTSo2lpc12Vi/cyGiQY2Gl9YqNN3eQRk0jf1iPmBRp8ir41
PyLQBvy1P8yokWY44cNtrvBINvMKqXcfpy/ewCNf8ntlLYppbz1ImZUClhyLM8srt5qjJS9BnFUb
X2rYKxLFcBxnZucOhy5shyct/REmY4qXJJ3EywArxWexVRQsMluuiP2ldQBS5vhpOcmYe6YT/AvE
h8lJ4K3Ev+BS1KcnVJueGictzhUcl8RDeUImXHDTeDHxuQBXcIbkLtqsaZFzImNzc2DazLR7TQ61
GzNQ/FVlhOWbbb1LtUUCx58XuqC1//79V82v33/NMkksN0zVUGVVt7UvzwsiXRq8g2byZPYMO550
xdZXlR+awwqNJYJTxEsTZtxvi5PvefpalER9nTRwpa5ltkPtedHl2qbr9ASqBEQ7uEJZMrcgfcws
d6xuNBgIZyyY+V1GHLFXxsNZVKVImFetRI6qKIoGXXXuzbJR96LKYnd1X/njoyiJQ+8qObvzrKq0
rNkuQ5WNZwvUxRq7NXkcIWtdDDIh9MrQSowg0p/7QJvW/obHADDcTYGFe+63rVGvdSkf56pu2Qtx
E19ueXErB3W21vVy5+HGmBm8ltYE5VVHgecWB9Q/2FtjI/6twZ+6iCus6QrRL83NdwXH4TzHypsT
Dd8UOxk++q7+PCtFiyhr6mhPDi3re5+jjRUdpR6HjGzefVkHEMVrXUAo+Fjpe1EjCEnXJYMaxxJY
OdLwfDv1t2zh4cUJ3TedZ/9RlJr6GOuZ/ZiobnKSLf8I5k56UolP2MmT9aac7DvsMgdrMyyWVcfy
IhlfXnrmWR2eKv4gfiQb91LIofC7bObkYbETdUnurLM6GdZuSFqZ5ErNTsqGdufEqk0M3mdZnF37
2FNvUWTad+s7EQoDpd9cJnE+ixdI0QEmTQyURKRzTWe6jxoe+TVbBUPOZM9zqt/6GRlb+Og6R4YH
in5UAsOYmyUjKG0qioNMCuwx1fPTtCS7HUojQPCHpfVACvbsS7ewqFEnC3mDPLr6LqpKH1o0hxRC
9i3gIVFgNbBxF7buPyEuG2/A0pEZKlqswCY0VVckYhO5yuHLtLPr8MATJzwTPDiLEYPdiVJuRske
2+H0NArP4pDETkFAgVYwvPinTs99xvK5PU+ilmyScvio3FZ7jMzcFqV8grSG0vhbyf+nJNxnUeT+
1tayq42kVk4WXm6OW8MP5a04q7ue9NjPOoQ0xOl2MTssTVxscdHnWy1TXLIVLZzvs8s52erROsGk
NbP8ViUmckBvnjTxXrVdBBXS4N42XTIuJbY6zhlpvwsdhuZjakyi1A5jX98GP0Lmk9+NdKIk9ggT
wyAEHxsw6ajKcmZFXuKxPwf9o5Dsd9OvfroEg76kDvpYPUc4mbHNv3BtdpP//kD9l/SK/ABbZvLI
Q5WHKc3TA/c3pWJkun7aFZX16Ne4JMWrt8ubYg5YON6K5eteQmqUy3K8vUixptYkqH61guT61Xq9
VrSqBhZLNctP/3W9+DhxgQ89c34haqcF8JG09tPZly0ds2HPhMlwq84ui1h26GCOU4Nqzny5I9HA
BZtLIMajzqS9gXgjSepRn/jhox2M297KyJ+biqwUykvb0wYekhRNz2IvpKiLw1gr2bNB3F0xFPG6
MWpn6dW+uWHztlgbrWo+NqNxFhPBoYajbNdBdQ9+xNhUHjZmr4ahJLXaOWCve+MZvr7R+mKLfjV9
JUBPxiVPGoyuperOd1Rj6WRm+5RU5pNY5f7smlTpr65W6yqXruDRn7Mul4AkqNYBSbY+LpSYze8w
a3a14zOmawbPPqjoVQ5a3dnvajKeTW7Kd1krflh+b75qedLMHPCaz8gO/DnxDO1jb7GLljhqcx+H
KSzchkUKWarR0Ba+fkxTqYX2hGXOLQn56Ru93ptgkzYIdJ2tY1vJVsPIc2N1nbyziyLbDCZqDmdS
Nzd9bt3mIX5u0x7GOxVG2zLLOhKvwiyGDG3XD1WpMpeHYvHEg4tEi6RXXgJLimdV3klv1ji+8D8p
vzMAOFhjYf0wumSlNxB1PTZtNkXHf6fV4VwN2VCc0rx470NNeVU8XV5UnlJsI9inz0rczUR90tcw
tDJgdAIC7INd8mPbf+iaY8/NfTOS+77J0bqx1Q2n36/a6LsO38EvMIwPhQ2Y0GxyYgJj7N2GpO3I
AvEOtmckS/JdvOeoM586Z2x+SFGIIh3MlpmF0OGY0+A+iJpzMiUkao3c7qxwiHggevmqwdF1Dxqf
xyUZE+9GQahnXta7KAviuRXl9q7Axnk5iKLJlJwxCPBS0aBYSof/b+ojJyGnotPl1Jku1+ox3UXB
bx8jOkPa6+aWnMU3qgTJqu/k8taVA2h9ZqquPM9OHgAlYDGR9PSHBpZj9MfvBOB5875M5ZOKk4/4
I52IYQkyvuTb3HqFVbxXXjkX16S2/bNRMR7lCe6ghq/eztCQ1kkK8n5FIX4yc4mvVdsQV1fe3wdi
9DEdBNdA1JfNeO99Vl3rq1G5F6UOJCqAeIxt4jP+1zrxIeIn9G38kmig0U24Iwt2e72Hpi2q2zqx
71SSER5ElWnU2ypShiMZ8f6D7ZQJCpiANOypfzjxQSD16DNRxE7JepyJxlsOq3nVt0v0EZCHx/po
1lJ9X/vBThBIVaWNIUhhG2inVS20byEOHAczmqY1EN6837o1Q/sxJs4z2Ilhk7NMl4CxqmdqYZf7
3hh+HUQRnwt/P/AlC5aPtDsX+81dGGzRVrFeKaqkznjTZKf+VTdCCly4clYsRSujjHz39/cJ6wx/
TlBtwkVtFb0jOWG2pgA/+fN9UuDzHbMwxdVU+2zGkJQx5NtuhKDGuhs4CV7ko+Os0d38Kk1t19LU
JnoKcH//R89/Xyd6VtNnfv6Ez+uCSCLmt0xHuBYu2ynuFNILaFWuWuPQ22BVRI04DGBi1tCt0JL+
2VCZMbMAsVBsw0RYOGW6nQI7AHnhXOMGz26N0t2IkjjoVWCseVCUc8Xwu2je1nZD7Al2Gx+24Wha
NiIO/JnWELiwIcJTMNmpRZU4k3AhLRpvlHhj/NPA6laJacwbbkMobHoyqnfeNGodkiJfmBGxZCKu
1FdCecf4gcjERH0vWed9CBT7B04Q/7FUAHgMqatsFTcybnVd8xdq7FU3eUbGFatRbL+j0YJTkd9H
OaGlELSeCUQO90bD2qAo9nah8tQyauSyuM8GcnDIgtyaWd7cAuJIFqxJqQtWw8CzE5kCTYUIe6XS
b+NKkm4YStTLNkHFtB7G8RsqD/J4orYGOh7YEFDVs8Zm6/ekZQuFrOLy3hxlcxNr7KT/Rw9WN7NF
7SrquuxyZTXmNZsaapIcmAPny4TMqSfeZR9F3xF+q742dVPdxUjD9I1rlR5Tp9xg9SY27roYDFfI
SskSaIbxIufSyu8JFVAkIo1FD/718rYBP7W0TLavqlwnlzmJGILnOWCHiMXSuGSurObBZPCbB5KN
y1c4w0D/e/tg6Pe97BWYMdhFqaUKQQ98QqTXnfrTU3TguzieSsRZsxYD5jPmj3TOoDR6GFqcYS7/
mbs4cOoV+fTtAdzysOlrWd0OAagytyeBKLMz+8ByY7wKSzSd/MVQ1WpsKF8Q3ozBx4NWDIBMVDyU
AoIc4ae28h42jeuWhx7mD+lVwJF1rPXkj/R0m9DJfdH/1k2OCmNWT08wDLd8Wm386oZllJG785NX
e/Ss8ytEBVu+euhVwRLb/r4Oi/I2Jtp37sWN+q4gHfeIEwpkyNVjHTlH04MWW9VlsMpNtXiOcH4m
ZmR+T+L4Ryp15YMFA+P/Gvp+MenoPKoceLywYxRbNnT07H8+quo+UiBTZsOjbCTOudSfIGny4EXv
vDVap1hEcYStMghBFkl1cwRmp516VUEbTX0Elo689YWfl/YcKhC40wnILIoBmbG/FUWrmdW7IshP
zmjHe1cJupWPf/Qcl1E571nteNWS8RQ0OexVx74hGq34WZn5Nw3067OERmeedEpyw+bPz7qu5J0k
V2zeNDn2YCvF4eOo9+VU7zOnXHi6NryRZxu6Gf58lt7FjD6LRnnVjUBYxHxfrAuwwdUfAjU3biZG
cr02MkIfC0ML1xeiqrCzDnYKl0cspludshAeSAuwFQOkyQl5tUqSC9OwK0G83JcG0cXMTS4RnkqY
jD18pP6x1s074asX+mlkijE2SfNOUGb93IrRCNvdghQ8+WBbdbEkT5HJkCznaLiD/qNG/xaonvHT
sotz6NrSC4pQAyhOqdyNFvCTDkky25f/XB7gKb5czm/ucjkmKGJIgvY8ajBmG93tAF/06bHyQWuI
uNSyDOqVbUGSk6a4VN8yX8k07+6CYgzuHXRPonpwMNCjfsWj4ZnpSzow+9NVgmF1H2JtkG1EqCoZ
leaOXeJyLoq9NNwjejyGk6MjLd1bi2SEB6+rYUsoWrsQ9V7qHV2lKh60mpRAZ1SggeYrva4ZgjOS
31dD9/vhWidbdbfUMyC6osu1QRQb2+iWOfsSi7TDV9irSXxyitRZMtyQeVEKzGhS7L1iyG4ihoXb
BOXCTuMG3Whh0yDyTpSV7LX20QjHZDkkYX+OJ3wUMc7VI4kxYKsVpXnB4BvNoKdr31R32gPOsx9l
XpHu7mKwHI01vkknmGkQhpvII9ET4O/Ocq36O0Ei91o7puFPEhEZrk46xr5iX8BtopM8lTI72Lo8
306ijR2dS5uIa/psE7tw/77OgQeyaLtUhaqD7s3RgXe4meNv9IlbrzPI2Wa5386EN6TGIr4CW5zj
suEb2dw7snfDMN77aXHiu1lAbh0eflPqo9vYibWtjDdhlYSqdW+XU1QW2vofoTnn7rc+SqXAvK5i
O7UVIBY1g4Ft7+F38QrGm8QDDK94uHcBRN1DJUcaQT6sD7Dw6f3006VIDpfy+jVjc/nZaqKcrKBm
xPWfDxsSuvIbzW30VSTB70fqHqxivyL8q1SCA6jJeInoK3rWuvgJIWfzg3i5VRPp/rchQnidmwMA
IIg/N2GR+huvbLWTBY+GabFqvFvdG0NmOPhxqnWHoB9g8pt93u2m/cku9fuDaEAR9OtMVwaCXIyM
0MDBMO/arn4tc6d/wcw6pefprDVOuqya7Ca5kZyHIe6KPeSEYH4h+GUhcjW+HhtRdMby0BCcei7d
uj6RCHAvwH5OpsWbpB5wFdRw/li8Y+VT8r+nRtfcsp/AryLXvMVVJDUGg8VOc8Ba/jSKEwdc5QsJ
z9BRlKzUCjbEF6/ZKyAKjdTuLXtBzlqHpX2s5FhaVErTPERmbxI82nZvtZefQr4d3iyXllDuiBdM
MbAPWuu916OCMhPo96M83l4GBlL0nQf1k+BR5rUybpok9Zei6Ezxt5LEnXZp5b/VpZ55+/dxuvnF
E2HrpqaxQEz8mKU4Mra7P999Sjfq5mAW0kPnpAraJk2bDwWwV7lLom3Vle4qtP3swcWry2MssT5y
dIEe9k845f/0HQy1uRmiW4YFdA/y9CEvfNjpEy7ts3tCisrlo2PJCbeXvtNHGySdz4Au4Csn8zK+
TSfkZhzHOwHehd657Zsseqsr2AtBHbJIGpXqJpvyib1MgY9pT8ugUua9JUNIEhkpetNFbWdFrIKi
0yC4Yyb0zbmRBA/AHyArybyhcSw9RB2bv9MTRLR9loZo/No2XYfKxfo/fAFI5vgNZ8I5PDk6GX2g
tNUMXj3I6aAUfXWlsHxDWmHORpDG1u4iIlcmf44Nd4bELFojFKt2ttyN+Uyclg3bkfV0uLSk+gDE
VJRB+UDnHOy5lxgoSc3xICQuQg4jzr5oYr4Uu84YkP9O8SvQ2zF3NG3LALy17y1FZdBpEyKuSIW1
ryOzXVZoox/Rmk857PzCk3yfWZnxIS5KpICLrJBoXo05v7ioijxuS9/WHq04Z6gfH8n18T+arlva
gMB8uBfZ3BwQwxAA9s2qyQZzFPKHQjJpz/IQGcsM2uChhue2GXOSoCMC+A4GcoEVYVnS1vH1JzLn
DCArSrlnic7ZoQ8FXJyM3QPItpx3ZTf8cEP4bzpfEPR46D3aEBKyY4BOxuUiLmIhPLhcxLS1+Lxo
EEqBEq8VKTfB5aJw+knTtOnyk1xV6h5k12SLBAHQutUd4HcIO4MnQEnfIIoq+06Lwu1I5gODXVYZ
K5exbNX33kasQRYaRGujGJzLGiT+oNk033zMY2PRyeg3weqYL3n7sxIZbU3dr0rWUzZwfq2pmti5
7A5c+0sykY0Kayhvqkp9xofq3ooqcRBFJ4GUrhXh/ku9XqnqvIFruITjHDUa4YaTg5UdkHIvzq4H
URdhd91E6Z4nFHH3miffC/y9IN8r09auZaKnVe3U3AskvmgdGtnYl869V/bVjaB8RqOzYpPOvJd7
yz+Vfncfqz2bYHrlbJQkMhfSqGpLqcHQkeVluulYf1+Iu1YhP33jDBB+RFG0knl74yrD2sjrn8Y0
NetdGccIMi6qKEqhcijQf57d7EMbLGl/5bX4yiqw5OJwGfNeuD56q+LBV2uGMxH2vE4Osb9VPupq
hmrMMr3FUPn+Pg/95N4Yw9/rR2Z9fWok91N/o0mcV8J5YjgXcLbl9DFq/KUu/kVBAobVUO1Fp7Xy
xhwN/gCJP86SurYPdeRnjxKpwWKeCeEov0lYH553kdrcD72fr3NbC1dio9CNEm2WkF2wF8yNNLzL
ZWV4Qn32cBm3o/XSFqMmySvGxqCO3EY62C3xDC5cxBejju4EHLMN861JwNZrR0Y0QnEnOBYu0TOO
VFXrwHP0c5zG6sxGq/JRqys9qn6mrmy8khPLYjApXp8nkvS15vemFPUCWRK/9Umhj7zKafQkthzQ
vkx7RBbLrdPXKa3YMgIX5q1Ea1veIL0c3smhTgmj+u7y55yDbKxv48CK9o1B1FpMxvZrk4D1ITL9
O+QkeeYogDhiBkkIAU17FQed85jU7YPoUSYBE1Zg2XVOQE5jp8GNEjfFuZkW30QPS5bXwHCGQ84z
bQGmujoCaq2YYJkdbuFEWdiKT6KPiLTpLFObx4BfH5M+uNXUuLgTL5+MEhfkd+J7O7VdSySA/Vb6
vM51+SL+/e3vyNa/3/+T3IadH4WNun+bWTRDqiRP7oeH0dmWktI1RG6hSXIcvQVVHZo7YYwQZ17j
MgHS1ThYhJUroSVrAXqn+DbaEOgsgC9mtjom09SXHyIrcpYmj6r1oNfhynRTVoUnabEQGYejVx3r
DINJkeNhwpWyM3myPlm685TakUo4AyXZ62daGj5EAas2ipm6W57bpMemlvEKYf0Dv2xyyp1Kuo3G
tp8lRqfeDgCiWYPoT37dVu94DT8MUAOvJStraBfa4TnUGoJWyHoAktXdZqGRLwPbzm5Lx5ogfF11
UzI7TZhDLoemaO97VR73hAy/KaPa3g9Fqs5JqiFgymFXIedd9+FArNL43W0iJZQ2hVu/DyA1z4me
5Pw+PG3RKU75TeFuT9XcetYH3V1bupmuzSJvTr4J8hgp72ucaAuxryTX4JcIuvLvrJCICskPb/o+
MMEO4UURB16fKBSzAr/czOMVmmVB+7NTed+yQxMUzoufkchUa3K5s62hPrIlxqsU/uhSM/piVUau
fix5Os07t7BXNmQoa2Y7PrabJrJIQpQJp2hGMl8q8o7zLJ25Vp4z4QGnJNvPvpG277YdZLOiK6tl
ODbh2ixlZc4ToHt2iPyelbrffveMYV16BTGAjfbQprrz02ilE5PiDfhue0GGJ15EchXqWqlnXeLb
a4Akzi7rq35j2hJBIFm6VAZnN8ZVO5NRVz+PadOvWnRxK+BSzMDT+qjm6PcIDwvem6i7I1fE+sGW
E2s20N0917dXuEHqbYwsxmkN/5YOiQxxrfVv02FssS3E+97zw5M4FIWs7KQICd9UFUlSSSaPbSxz
I1MOnTXgP+jyl97O74g5zR9Q5T4oxF8eQSTIjxlkdeJnrVs1zKvDYJR3GAGQ9CdhyBTuRyg3KURz
7+yE/XDjWUmgz8ogg63DAjSRyr6ZvHYmq8YQzcqVKEqDebRzpoem2nYEDsDs9KR0inkKoZvKjb9T
neaATNNG/4wNTDhofIezwtc+ohxkFHSzX/WiMWIRk+WaqYsoYxd7AweVLlp3eGRnJD3CBX5kdFJB
6wm5k8ZO2XZd1T7JNk9qpOHJmkWSD9673SmxW+3Q99bGiHU/mJsmTAfOTqJRHtzu1EIq2+Zj9M4e
Iz3ICBtunABj2aUcgDSYDZUaz9w+Je6WleUnhjHNEuk9r7WpaGqmM5cdhZBQABurwCGhHaoNNNIG
lOjucmrpDdMkRlz2vJtqI48XlK1Kc7+7hcDubNNquCuG0DjaSb1m9rmE2/ORdaSEymH93ulGezfW
CajszC5XZfA6lgh9Q2Y6QxMCmNfvO9vqHqvId/aFO9Yzq4ixVUQNJpKQRzoeTHcjdyBdc27nu0Rq
8rt0OrN05Y54kWInqkRjm8Ht7DrNm4si4qbkVlLK94gt4ayyjIcyktubrjJJoJ6KVuCNh8GOvoVS
aj4Ah+jO5GTO46mUZzLyTa9tlj3Bp/txOqAm+3UWR1q7bn3z27Xq2u3a19Hygq0NfvrnlZZZ7VDx
/izc3N72RRXe2I3r7Fi/TDaBrniHLgiqtV9q0S1bicNKy7XiONqltXQSeKpd5905vJk3WZIlO4AS
9dbn9t80OMP3Glb3lTrI47Ev6mzpIv7A8xzBDtE7+SGPT9B9UR3YY3KaEsM2rV6WN6Hn1McBgjLr
XnH5qrrpgVBX60cUoy1Q0uotLBvCKCwtudPYdoXnD6m5zYGHFzDdlwqrqDeKyad1hjS9Mrpiblua
8s1kYqHKpfnDzpP/oe3Mmhs3lij9ixCBfXnlKlKitt77BdHutrHvO379fEjKgqxr3/GNiXlBoDKz
ChRFgqjMPOd80HiG2DYkFZHNVPaDFZd/mIDKQu6F34KeVziESfFoiabE1N67fJWOie6iqGbRK6M6
LrkFNAO+qFbzm25n8R+5faFLk0QuX+ZHm9rzNyeEj73q0SiabfZHVdoWiHjUCHlSE/QDpXkEYbRQ
jVIJqIpxGxZ1+rsass3ycp5JbBeVMuCFxe08G9ZFp49kF3qD9tUcpgs5EJdCpadxyz40ql39iEJr
3g+uWp1JUzrPeTP8DraCGyVVe3bEjf2UNV18a0QBUMysn+4zb9m+WNZvsVYGwDLa6UYLkcu2Ax6R
tGh66ujS/enRJrfR8mx6njJzoMO8VmEpRhuX9AQFEiIiu6XBtCqyJ31oCvoAmhvVCdKTM3v2CWHJ
4o7/ZXKc1NZ+8EyU6aOhQppgjD30XiMY3Ura8Ud4PD9aptk8OjWKxSUEXcawMSrKvcHYprCKVvqR
CnK7l+Yu+N6LnT1EFXJhtH51MNPQKeK29+JtOnfTAUpHtrDPn1W/IGUK6aa1iOwYKAieuk4L9jBY
5d8AYvxO1WV8rDwwIIUR/oqWe66VeJuyV0po9snDTp5qn/qon45jn+TPgT7A6Vd0MHh5NWjsTvtd
oWRRqZHzqVqUMjQt+eZOdbkrFuJUiC69x0lbOJ5jPqi+jSIb+raNtptrp0Q8vfYeJRB1PvMIba+3
WW2lMoJvsbixLKtIWGqN9qN7Xfu6WGprx4Cuhh4VlwkRkr1blPlFCUgAghnk+bk30jsv9r5DYO9d
IoP9ddh8mA10SPVZh3HAuzUziNcdz0UBAIDKdoYghdYTWI28tNFPeZ9OD+VyiG7yCfEFNsfRTclO
AVL2Tv8CXv2HUSMtTn1uplOZBxV227WSZpum9ZDVIvfN7TIN5rOScqM2Fetp5D5yo04KstKVrX2y
EeK58RMl3/KR5/uqpV/pmUl3s9vwwKWW093s0z2SGZZziG1j3A1WUhxcdUKxr+rQc6Ak98EqHOj/
F9t60Br3z5DGRfx3cGj/4mnkYk6wErrNgCaRY0afe1h5dn0GEXviwWpKPxLyjRY8gTMQAdQ56e9J
g5tBR5EE9ZsL5OtsAclQfcioM8Hbbo4nsWmZYW/6uQVUrLiPsRE5v1OLgsYKYcjAfQ4MnpKRsfuh
KgoaqGYxn00FpMnGh/wimpbURKUMPAgmX5UmSr8NakjDOu1AS+OySwI8PNOV3t+CZ7S3yejWe5se
eitEPyQNsugOer38FM0534dSVXYVnOaU9jz/eXKG58AOLmCjg3A7xwoJlqQ7+lpdIFkfAElWqnyj
aFC2zzZPTUBq6092McWXkbwGqZC2/pSUhXvvJeZHPj/2xxlxgQUu63ZB8uB0JHum/IqOFTwYRHD5
ruopAAuoVmxx1fj3bflTBnYYqvvCGRA2dOr5MQl8kFRaiwR6aMyPV5tq2Uc9dem9WELEwW7BfLCU
O7GUQ5xsVSvnAVjpaJPwnOqu69KXs9Qok33RU3dVogESPIm5nnIn4nMFB/4BziMF3T8POhgVaHem
ef5FDnwMvFMH0go9hPli1TY/AFn81FYKkvEFt0WeYJ0nbR4HGJzL4mTVlvMkttYtzjpyXDdF7Orb
aqE971KbKvyYHGc1z8GYTPdUnYxHdZosJL3D4CnkVR8nZ0pvFLaWlR7MoNGmJYXwQAfrrrdUOGUj
Oje9UgeLE5vfekB9l7D/NRkFhdYOTm3PJXGLZoBzbvyGZ7HlTEuaJr8aZSyH1rmnyjsd+i5q96RN
KVGUICEHJf3mJ2HyHTYo2LTQw/nM/V7btrEffKAXJdqbce0/2Cofiij5weaKAnxX07zfWfy0LEM5
DJ5OV63lkR0A14ZLHx37nA87hGj1R6N5jswGYKNqpxAX8AbHXgz1herV6cm3YTDOZ02JoLMkH2Am
FvTas2I8yaEKgQTytNUdtEB9sdVt11Gw0avTmNbmNW7QNCSBSEWhSekdynjpE3c089xGZFo8SEg+
aqHdPA/NsEGhofhoOv3eS1TlaXlQ97tG+2LQsXpHggB67mVolVm2jachPmR6GSNu2UNhhn6AckzV
NKUWW/x0/RiO7hz2br5rETtmc3yyiqTYTh5clhb047dJjTJ2XCTPAwhJs6ubj8E01dAVuo+l0Wr3
ZaDUHz0DmbEekhHusAyh0fPhwyM147f+vVXQVAV0y7/PY/uXNs/xFwQl6hNydlSEvCD5YoOW2ZtD
E92IF0REC3msWdK9gheesB0ZF+WD6prqM78ftLFgHp0e3GJY2BubjeYtkpI0DPaQTltGk+5gy7dB
TCUN5Op0j4EDtz9lpBIgIHPVHXl9vJOqHcuCn3clcSxSLGF9NGkT3ctc3euDY6kh/HWd29F0xq89
eb4lmCe8Bu5eOuPFm/Tk/sxprq5D2rT4wZrgvpbgfEDrzhxN/+pF3iTf1x2JsevccfR3DgXtowQb
Pcyndej6V29qN92Omm51I8FqBCN01VMSkj8hmdETo8KaHGFTvLEcr3/o4S46ZNFc3rnJLd0n0Uel
2faaOnxUNKf/mNXjZ1BU3qUwUZOqesCbijEOD12bnqyo98AOKZF9tbXaj2pWyvurqYes4N6k2Oyr
pR7tY3bMNJqHZ3dwhwdZI6/hlWf/HB3dfNxmTj7wiBc5O9qn09sgAPgN6u1nTnLqR1kiXkWXh/WA
XEl8E43uuW3n7LGzkk+dmgRfwCPrZzjIoCzxxuBLnbTtgVz7dBAvzQMNCgapdxZvYdYfMihYH4PI
NT53UIpm0OuGKCeXg4Vyb4YIeANu9djEFDkhJZuns1dC77aPLefP03Q5NbWs0rdvAt6cmplWHpKJ
9EGANAogzM82fx4FWdp4Ry/4bPBpe0L6+ywjxRpQzw2mZxnFcw6nWz78lFHNHw18O6oot1bh57mu
ult3pEYnq8btbBx8OlN2sa0YD5OvvhxM5eQoQ/CwmnngL8+pH3ySoNWemp22Dycqxe8cRRDDmOqD
FliDJYR8BHsdG7Wq18v5iwaIVWvaJ/Dwhwgp7W/ubPu7uaWpedJy9aLqpLvond65MXvkcKrDbbTI
lMsBYsyXs9SwXL7eKPTMDjwh4tVez9Ii8/ZjD6DknUOCxTt0SvDGC9gH/jx7aMhKkHu9rto07iZt
Zhr3kF2zSbBMc35G5OnlEPOoAH8xBzlbHWvc6ngX9y9C1uVnGuKR0F4uvM6T4RqzXulfhLxbap37
j6/yH6+2voI15N3yTbA05r1zv7vSusz6Yt4ts4b8b+/HPy7z368k0+RVav1UHbowel7/BLGvw3+8
xD+GrI53b8T/vtT6Z7xban3D/qervXsF/9Pc//6+/ONS//2VQu9Q83RoIBQ0TTzaRcvXUA7/ZfzG
RSmKWXnqvsy6jjszKa6rXMfXCW+m/e0VxChLvZ31z69oveoao1J3nver5+1K/6/XZzPD1nswY57O
1yteV71eZ73uW+v/63WvV3z7l8jVWzAQVjX0h/Wq66t6Z1uH71/oP04Rx5uXvi4hnnT5l7+zieNf
2P5FyP++FD313W6ConFjxlNz342hs6/piN/KMOwXygAzb+jcwUuPlrVVK9ffKW5T6Me0gZW5qT2e
KBe3BI5TQE8czSt3gNTrs15AurkTd9DvTTP1LvT8gqATUz97iGp6PAWWaHMc9clw0Ebq+VqR9abM
QOvlwrd7ZeMVYl6h3gWzV1YbObXGOVG2KyGv7rxMXE0rl6/vG7GyrZv0hx81ysn0PWubZzDvU5Mi
H6VmxTNdmQhS5u09ZEv5s0L25c7y2kfxSVTFN/fg2fW4AxaeP0uYnsAFG5JsOUuI7qs8IuU8mrKq
BKRlQQ+XGWubdaF/eXXd7R8dS/dJov7Nlb0J5iXd/y3IES6qFw2hmU4s+sDg/rjIGLbwEJ0V78W9
OszXENtUCClGQhY9Ipm2HiTOe13FqpLwUJiAd7USRItRx1QB5FQOZAmdGOgMrvVwDUpc90L35XR8
M4fO0z/D31iLUEvd7WioA1TEYc5e07RRJoycezlLm3TT93l3eWfngSja8XzKZ+jdhLEN7/okgK3h
zzUkQg4l21tYoOz+uNrkLEyd/gYY5O/v7LJI2bi3dTnbZ3GKyUmHQ6ZOw6nSBoueSeqEMHFavEXO
FkVi72oXp9jlbD10S51XhrMQ4MmpSzEF3ciXuTKtMSN/Fxl1C2ltNh5oAUB0NJ51bwO/XvO4qTSS
JLBSIvtBsxdwhwxpn3hRnxsWxa9aK52z07sfxbTaod/6aGWty16DUDlktCMfbDPot9MyU2zXa8hK
q1Gu4zrBdL2OONRy/poVdXMUmK6cQQr19ILXfQfdhYTPKzdX3/VcMLuC3g3biW6HdudV0SWkhntW
W8NIq01WZc1ZqRSbc19R67+ct5pRq1sJ99u6H29bTbc3QdNnuyY2XrDTidJ5LtkNYNTrwSgbGNzJ
5ovpTch75LX4g9gFjv0m1FD8QaYLEFuEcfwugvmWnLVpAJRuUtdGqpemCCi+1e8ZWnbtUAFxeI0I
bSSbjXzItvrpXdNPktF8fhCjs9C9g3+1SIDsitfeIDiNbnM7oHK0ZAD5pjxHVFFvJa8nBwcCLYiB
2/5KmleKMs8S11INu8bRajHsYT1poI4rm6eFoeAQtXW8C1G3QM/USVD5bZEkG3yvfiqHqX4Sm7bY
uitnJDnag4zF/W6dUY0fms4PTr3dDHe9avV33kCFeCPj2A+NW1e/L7oCQdyrg+QT/QCj0/0WGm1E
4R5JMlUJyt26QrdINMpa72zhsp6v378z22qkHBV9fOpe2dzf/K680MDX/rwlh6C9+YW5/uxQAry9
xsj4zczrjwyC8+o2oOlpC8IPJXuFimmWRl8GcGHHfGEFlkP6ejYJK/A6Fnc/JNcZ7+wyZAfdH+n8
/9oMHfKjJD5BTXmAmDMzUi7rATW3l6EZtJuONpE7cYr9OrcHjbNFU2ber9PIqvs7FBi0LXRK0LKb
AA6BQQ2QAZqoUtIErFV7xWm+GVOXBec2d4a7PM7ZmEZNdYrntDolRuqqz4NF7kAd3XwrMfUSmAhU
YfLojO6oupGHvBeTG+rFlodRRF23jaZmW0+3k82MzNkNP3PaA2BW/UHOMojc9TnqLqtdh3v3LtMt
uIsI9VSaajfaWFpHBOIGIH4Y1wNpPf4Sur53kQLJ7NUdmR5Ula9Xk+hmueRYKJRkuNr6AsI6b+56
dGUl6o09Tyu6YyA2Hmb9NKdRdSRPrX7wugyiSsW3f+kRnEtdNvzmtvmwrQH1P/qvsZHhzO9iB+dr
zWXSKry3A40SQNdAjpZ6DemkPLgx4Gsaru7KjshI0unwYisAVhUIcBxkxnWyrDOES1KvCt1Ns6xV
w2Om7WRFe0RDernU+ynL2kBro1uZId7Cqnap7jij/UDPeo7eT0x6dfkT7RCciJZUP5ARg9fDalJU
gRLEG2CjPljgXD5KrNC1/DVW7WeLMg2tD4peKxtH4ydJMAMNQlKAYRKGEPp/UtGJunoFbSBex6XR
Qbwyt+ioQ6qeYaK25rPO1qROvqlVVwc8bJKBr+ifWofiraAguXqzoryNapOGpkY7xrR4bEw/RXOV
YuqDnK2O1RYuXjo4NBguQCtInByG1nlxgN34NVPhm4eBIuo6QS7xbiW5xATbyUYcErxeO11eFN1X
zaWirclwzHJvT7TjRfYYfwMH5bWT+i3gDaBYGJl7GvC1b5Wl0WRVTh+mYgCfpyQplfBA++bkqkPx
U/UvAerdMFjzgV2my6p5m9enkXzvv1vVR9xUGxXFcbY8PJ6swbWOmt+DzKY/awN/WH+HSnrwJSzn
U1CR7W/deP5YVMV2XIjRwM8V93oXx5tgiQK0yLOz7VY78XqJXvGnsKR4ZUlQecOdeCNTfbNkPuWL
HnvwxW2LX5QUUioMXkEHvdM9q0rSnjo3tA8ZCfvPyhzdy+/wGpHS+HkqI8dC29Fqt5YJO9WwqWer
Ospz8hxHxq3p5Nt3z8qAKnkCn1XVuLXiF++LTTxRU7/xTCM/P5vrozoFnxujaD4kC//2ItkcpGZz
btVBGe5fhxRFg4scEGg7AY5GdUrx6FUb3eKm0dzoWQ4eDR5lQi+ejOC20C+V2d4avdkk8Cxn4zHr
hp6bLBNmvv/PTpa20ENHqLpARZdsp1Y9l23nXCRk0v3h3nbn4zpBt+fkhjsoqHqZAJTZ2rZWFV1j
rtedkwdUXMPrIsiENg/hROFTXoVDGz66O761kVg50DWd7uhtGg7msvysuCUCGUnwQUl3agy3a9E1
w4cpqPVtNKBcILaRjts7uqJ+eQvfq5iqwoQqKFMvzmIa6E4/JLXNU+QyLNn0PRvWV/FJuBmDI/Uy
IDut6pvnKfO/wR0y3HpBMNyilUcXupzKgdu7orS3a8D7qOp1qsTIEHnRoNrIGKqzaK9bc39dc43J
injyt+tsWdeqp5fXcV1CxmXmfFSHOji+C7EblV/UwPsUWrUJTbJnnt1eiegdnFVO5bCOxS+R4nag
ynqJlLG9Rl5dEkpBYtpqATwjEiRryNl6SRsaO2P7t1eTSPaoIayDdCaqejM+OBAM7uJRS/Yy7L0Q
W2+MD0ipOpsBDorDO4c/pL9C6i2n9/ZiPIdlpqFNV6c2euQsMrof9Kkc7gM9aGlOypyDx87yyVYX
Bex6Hk4ylAOShM+q2cd3MqriWHvqrHGXJ2H4UCwjzwyCJ4CZ65QKFo5FofbGnxqEGT3k4G4DL/uh
Af+OtnC8zHxFdMj+ZPpy4dEMh0MTZfQpVfWW9p7hqXbU8ANAAPoq/Q9yMGK7pYPI8s/pYnMbGlXn
WWl34qVa3z0g2nyuTO9lgt7TwmBNCl9yTEDRsr0z99DGLtPpvc3v+sL5Y40HGkh7l908SUDVV9M2
6MPpRoZzW3Y0o9nRVoaKmxrPefk5S9AzFQusSBXpS9s5GWmb0HVTGCRtXESfLnCJxvxlqFdBsV5c
xBYVFk3E69g8GQDlLmLwl0kSJUM5GJEd00dToIC1eFfHOtQgnT2Elk2P4GdDc8vLOBnBE6hiik1j
WmwtGh937dDMB6rwyDC5UfikRu4mnsrsP7wy1+wW9UtiU8MNPsh8wP3v50tECDntNWK9wuv1xbmu
QVMwXL5x8+BZEfiAEA6vpE4Ql7YB71wQ59yDzAggErCGn3UbB+d46bFGfpDozo6c7RQa46McWlhT
L6WPSlbdTo+5Dat8FvvZUV4TFNPf/Maq764jlzJao1jjJpG349Urry77G29KSuzN3G6ZOyxvR64m
1g216gCEUwr0JinrM+2CcEvRALsIa6XRUvBfLIUae2d7zP8Q1zWo9rt9WrnRfp0TDEW6mfrgZR1x
QGb8/3Gd9drj//31dP2sIngKQ1mVWsZd0ejHPtatU+sbPG+lfW/cTRXL8OiVGnepbcTnEQhwvjjE
NIj3GiPhFaCcvdZ6YEmWKRIpa8tQGWeVFgG0mVAFraa9GMV9vaKEj4CQ9oCv6k3kRujDyn20nOjz
2ZSmMd10c7tXzSoytyQ1zHNUZRat29zz24CfvDsZe3J/Fz+5nMndl1Xb3rw81/hjdCLLp9zzBQke
3C51D2PRGnAd/2lTFweScSBzav1qz2HeQe1iCUGC5muvW+VJ5otJJmh8fHZ8UqBFWeaLY+gz987W
J+UQZyN4jqG8o1eiupvR0Lr7u6E4JGSC1dquZ6C1//dYWSmNgh+ODSNabX8oFUPZyhkCxi9n+WIr
U8X6IGf/Is51XIWuYJKZbrp/x40lQ502XiWPaJhdnuPEJIc67IM3OioprQWpb0DblgUXbREJB2u8
Mc2MHufRNGhgjj+Idrifdcl5Yi+NYihRKGJXeziSFBqY5+KLrpGEJwsE4eji5Yn+usbMM81j7ECn
CVjpC4eEr63JcwwKF3ZWpuqxKJ3nxrfr05sh4JBTH0BoclQa7+oNICt7im3TuhNNsxmaFGsyulvR
OvNNBM+aSIEFu4r0ndOX3LxQsEvuZvdlgsySg2uk16kykvmjlcR7h1aaXelWKbnObjoWWmQ8lQCt
9l1Jnsy0LONJbL5ittuysJtriDgmFtjAzJafS336vQssQKd5ZzxBanpW41C9aF276EB/mcCKPbWL
a+pa5aLZ401rOF6EEko2nRNF/+MaaQLWojvdLLZyzfXFpAFc3zFtMSU97LdiT1uv3VZIfByvS60v
RtzyAlGLu76Qdbnii+YlyDvHCBZHy47RWHaWbqT0N7T6g9tS2NJvVqM2zfTdyn5Rwun5JhLS+mvM
usTqWG3rMvOyzMz3FLGi8TMptC8AKpWPbTFZRyT7yps2q9OPMPn9ptP4+POvAWOE4EUdkJZZiDXG
SQUnY0DkJWSAamgbO7vK3g7NZSjB4pXgdSjed3MLNONuWnqst0NnGZcsoR9o9N2v9LcuAtcadOmA
eGD5qktlIk0Tmxdyu8ZFopux3SW1MdwW7R9pYZnnEIqnW5Ck/KsqpYRgRxmKGhIxrK5BUYmUkHin
JUTO5FA3gKSunvdjO2qNs93/LD1o7VuJk+VkTBKpAwpdneMpgK4djbYMGDQHY9ZCpL8rEvYzvyPb
3qpy9480NbNbuoFLUp9Rlt02dERtkRjUtjKpcVNvH3VdxLNV7ijmpSpVUOvDBAJQJQe7DGGNmh6u
So6O9+K11L5+mpEGuADA+8Kus/jaZTFqpUXkf+k62pG0vpi++Mi0bby2yb/4DhLmRRF4qCg0Cooo
YHY7A0QTZQPvrDmGf8Vpm3HsX4eaUD3AVvNmuHoFV/dv56ZpgHDnwJa89SbuXx3tMUaNdHsUec7F
Ngts7tLFPlEzvB2Cai+2kZbLeXd1L1OyvtD29bKCCaBr72l6vXdrpbyBPsXdJ8B2v+lJ/LkBYvCk
9pX+MGRVuhF7nvVINKq0kXtLUy/wZx7NtK/+XLVn3oAGpZIs+Qa6rdk0geff0ws4P5dK+yT2QM+q
Q+qbFokxLhI17aEzaSdq4dn8gn5dGI+/hjlAroDb2lNftvMN6ifVjWpmwTPbQXro7dz+FX3XW/hP
JBJ6s+nJjqGFeXmyhm8S5FM+hTsoLFIwUClZo3rB8IkRqEG6nyYnvdCN5zzklaJslcDi1+z1LMhJ
lYotej1bvdezeCwuXQ45VhTYTyFPryeRu5QDIHbz3op99WinRrF555DhFPtPZZm5J4ldI+B5JxNm
0XPap8Ez5H75B61O472v0vZfNADHYqUst1bvpD/bMd7O5jR+D+I63s918jaiWUok/zVCeKLSOIIM
M5y+m4EC4COHavMIu03Gt0hR0cVcdiRNiMSlpcIJZodtSCZWNifOstEQvx+Ab1Ai69aDM7TbeYtD
vF7q8qVJ68uklDWgkGVP82basjY14PG2qS+isqX3JHyNyiufJxoTT4Or6IdxLpXPZLCuEQagn002
QTxkx0CicurD2sK3rmfFD0rP2iL61T7Dozjdw31+Y+S87K1aTMXBmhCok1g5GGr6Awo77VZGVRfN
YCoRtGVT+sjmctvPNWVJPzN37eSMX9uGPFxhkB2Zm3b65Oj5TiDQ0KOyHUZOZScoZ1d3tI1r2+oF
gOI2DbVe+RD507SHdb+wQcpAiyuH0FbVs2ItB3rNM+4inNJba+pACrrfMu6NVAoWj4QvmPZ/Os3R
Hd7UwGHBvVbT+BQt92vIvixqOKnFth7gQv777Lf5oSmDCQJXDjN9t7ezUx1Td3JuxGQYsIjDX/mX
kDw2xtt0Cs3NDAvHbp27xslZkDTH+HWpd2GJ+6B4WtZERyhXUKhEhHHXtnb+aJUpG00ziY+13qa7
Ro/YaaopwPlOnU+WWf82lJl30Ht1RorAqZ+SMWuexNZ6/YyY6Ng8ieMfbeoyF4Qf0NQ1RqakdTNs
u2nUdlJ4XAmir2XLN3XMEPWigz8Mn6RqeXVfuaP/8/xa3jQNA5CwLNkVnX3oi+6TG+0gv9xYKBFf
hqnvw32iAPV08v8YJgvKOB/I0KV9e5TRa2i73MfkZvZqlxVlJHaJeI0Xu7kIJL3GyyUl1PtuVxAw
lZBjskvmUJS+vUe2eN6sNjlb+DMveuFBYysxlgsvIXj9l3noOwIKksghqZDSGhJnX1TJ25h1xRbi
tSPVqF/oJdjnqrLur++HDGG9AhbNG7D+RVTZrmFicnOH+/nr1OtQPO9sZHx/+EFdbTR9UPdNy51N
2AXKxvhFQ33/ENBaTA+rhnY1ZOVNUGV3pglPqETJJCfoYV9YvP85qW2Sy0upRIu0ce+ZOXC3MpnQ
kEIHdZOU9niRcYA8zqGfKCWKTVli3gaCut5zt3Kus8VNTlijskj+jd5rA+Kh+HeTyttJySfjUQ5z
2zs7Z2iC/WqrgddRQlSDTZarJtviPtgNi3CYHMhWw7dak/PORx8Gx0U4LLQT474ev0vAG3PXawfo
bLOt2NY1yMnR99Q4znUNcdi55l30gEfN5VLd6/XoAkoP82wO7x08c/yk9Nqf1sUrj69BaXZ8+Dz9
BgYlKGG0mFwbas5Phl6As3bMhyY366dqOSwBYpIAOcTOW5OELhNpVrauE/+61rr8X9eaivYrGo/a
2dXDjWNbzbMcYq0wj4Hmdy+6Nm0BKZI+e+apW1TV+z7zHvssXHJUaMkMwWAefZXo65jEFbX4XHuJ
doDjPBZsZd5Hr9eTGeqyvtgmc/QeR9aXUVdqX6Is/DImkfM0DjzuVYkRnmQo0B1vdm5BoTUXwfBk
sRc8xdqtDCQohJkeLKP5MVpwP2In2j8mPV1TtQUYbNshnbfTGr45MkNiQCC/XGpdarmUQxL3ImFa
W4RPfg3Ob1lDBXl1N3CZzFsqW6qfH4KFLj6lT/8xzPr7GrHYWzHJoYTV6ejMiQ6ZI2FkHuGSj4lT
LZoHEsWpztVoxk510IrevpGtRCI/cXIqBzgc/V2radpGtilik22JnK22dcY7myxgUvXbqG7R7UMA
oLQMwRf2hjQMsKhzqtX09konBtz1hTCsmOq9ZelQZPaICx4U8JMHGD7hjE3K7ADMIDlUSzV19U6B
/nPU6KChpBdtwSk5+3dt8jIUb0nJ8epd2+SlnZ4qbXid+85xXWrxJjOfZLQNyW6BIkLT6PNcwtTl
azD6u71mffY7/bsP69KDOLtW30CSp3+sMmRcJz08ijnMEOIzBnC4ox7Zn8dCbU65WiY78VpBo+wD
L6aOtlzAd6qXC1yXHJ13F6CY+OYCkdu4B6hM6XoF5tLeWWGyZUjaRYaZRUPfpOnbFDFvCDzdu86f
ol1jRdFvFUCOWYf/FCE48zDohQ2pRZF8Qm38SQJooHQguwiMh3Um8oDhb5XGJtjzza/pnFkHxF34
WFmw1qdjBj/M0rPSL80u60FsOZor0Nvmx9XuRfVwqGiUJM+FONi7qTJUpJlymQtOF72o14Wn5zji
w2R1QV1uukWfQg520ZGoktM6pgWrXQ6rW2zTHIS7eSARJI73S1zXKWsKxWShd4Ze23frYej65tyX
tC692gO6ke6MEaK93Z+nQA77uXkTU7TReExa77c+GIt7uJL1S60cZAA1NI0vNo/jV3uVHcUuFjlr
lzlD0ugXnm1Wc4CgJJx2FFn/suib9Vb7XxYNEMTq8yZyna0OcmrZU8gGxPJd+ziOyffrFmWxy9m7
/QdA4a+IftFPu0TQX6YfongkW7wM11hnWa0Ko+/XHZB4r/uZvhp2NDS5t7GRVaR08vpDkwLgU5UZ
MEpWOfAIV87HyQaZDmHNH0jYuZ807p/k8DT/bo7r+lY3aIREv8j4wHs+bEKlVX8p7YPofC1zrEp/
meNrin/XBFF9OyfFtNeGaTtlBbtiMtrfW+7Pmx4Sl4e66aHzUAN2X2E2f28cuB/gi5y2aQOXozNM
xY6KSvxA6/F4st1JOepOUzy5mlex8wGHZXjQLS/kYVM0PI59o399N0lrawW2VbN4amt4D9xJd07m
4E0ZqhM8QIIPqp1DYuXG56Qe79PJTX+iHg+Skqe3Z/g1azCmRISKanyuh/5e8md/F/G6xj9GAGJz
tzko4J3bJZ/gpcgepdGh26tUtz5bU1MDAAs/SkNFEar2eYRj69rmkJUGrZ6oYRyMEfaqDr7dY2nk
/bYoTP0snRBxHl0XlfntThad6JaURaWHAmCnc12006ZuHyNaQmsxjymqMzwGapXfoW3ADgRxsusQ
DH3zJLyxGiZyJzCsLCaxL6Y6VvM7WeJ1HTEh6Ll1YkXjbYa+36bpEeAVJB/B3WzryUOzCOl1YZj/
7JZ9eut531HU9ncpG61rhNWq/SakScej0+5gNzEAqtd8KnQAzUNRphoOZOQmyZ+uRgsebGQuFbYu
MpuiTbXR4XxYfpADe1eMM+m1KcseshIu0Xrhe+uqeKSh6j8dta2wl1gcARm164yk9/gUL44gLs07
3YCH+DKSqsqKRm0+vOR3BsPJDiMFatG72/n9pP5oky8ohWY/yfSp28ib5nuN/qY7AOxQhL0E5H20
r1OFfj4ldo9T2x0stXVu7cm3nB3pkuSQQ6RIl5EWXd3opTu3EX8P9EPoVaZA706pDohd/jLarPcG
3f9fuhGmj9UON87eTJPwy9/E24tdj7yCzsYGLrICeo80qfmW+h1lwWWsukG9oWxsIWhH7sIrtXFj
2lmLZGxlfGmovNQtSUiSA/dh3ZUbYdmEZwVKKwW+QxmatvnfJ1WaSXNePl1IUhXQ3y4HBZ5K2gvR
z2jnP22LIw5NG0WYgbYn1d5PsBuXmlvdxc00PYXLIR+tfVMWsLsvIznQ8G9GDQ+di8XLOvWho1Ys
Iygd4eOgsw9J5OB2NcVjnd0OvfpNTHKwO684uareXmc2UR2e8tr6HYme7hbuT2SMujHpEQctui1E
6BY1pqEk374YxSORcnYNl7EZZL/nqarSL5OMd2yZtH0198NGei21AfQNz+V4ZCwxciYHWNLgLUju
VjP0vXG3KbvuZULdILFdzepDojtIGSmt53BPVnTeua7291MVuLs4MaaPTR+SR7W8J12llyscS9hD
bU25Fec8qCqASoTWxev+H9aubElOXdl+EREgMb7WPPc8uF8I29tGzIMAAV9/l5J2V9vb5564EfeF
QKmUqK6mQMpcuZbv1DuIVodL6vXxqjm7o/cVlcXjowMu6AfIAZRN03TLsjFuagVuMfIsHVRn12Nh
7mke1uCnIx01rqmXyU4dLNS7gg0Tnwg4juQ2YdWBpiUPICFB2GfU99SKCxBRYstZn2g2xKw6kNjX
I2i0XOiN2tDDc6we27BJsKcQxaxIeMSgiYIS6U7hRt5z0OieUZWNR3MTVY81yDEWpoIyW4kvLUTA
J4JckFyZUTLsuqgA4MIL+QXbaWsZx6IGKx6aOSsFXwDNkJ7xUgJfS2Wj2MawvVXSJtYyC/PfHIUH
EYCwzjdmUUMF2EH2zdApuHByBsC91TLoh/ZCJup0JQhszMBWG/KgDrcDkRONJ9t1EsvpgNHNuwvZ
TWkoSNJAMwv1+tap6epiV4nwLpwMG9RfRGkV5QxEVhY4Uqcw+Z7jXQ5yFd0jZIBTaMGkGxfawQsy
Qg0L7nQ6u4K6slh3HdJSkKdeBcGLKNvx5hoCGA0bZQFhbOwocEAdsbQHCGHLZoUHLL+ljoxJ5LxL
6wUEGdnBK8sCD76Abe28Cy5VC12D3IkhqBBO09JsvOSlVX658KY8/Fr79UUpBOQXw/RWYcOHb7Vs
UUHS1z9SO392VFq8dQb+tahfHp+wH8hXosjkXdeXCAjYjnX2xTDtxsjrDrUZKKjysn9duRzsz1d2
9JUNUV2qsUScpczekLT/fOW+S5+TKjeXSWH3N1NcbEBiBjbuyTa2djkaX7nCfR50KXsAHYi/BsV/
cELNf39AHt3acpWYtykIzZaerKtXR3YvGrSN8T9BbYRM55R+NSzDfIl6L10x/Ohvoyw0tqjfTg5x
msjz0CbT2gmm8tETIQijhW19g5DG+8ew8DGMMIq+dRxBwD8+xjgF//oYse2Xv32MBgubM8c6edkN
+D3XCvIVSELkj6CCLe94i8eKbtmBiQOwfIU3FhcyYbUlV4Hk3ZaaNFxMwCpRs+XDPBx13Z5c6qEo
DECNOUiRvcmOVz0XDgTirfwOWy0AE1rnAXoCzkMf6SAMRJCOZGuiSKN+NdcVSI4fgDDK79zwfTgk
wZBPjB1EE+zOPHWt/X6Q+iwF/N01eqBLdcuN+wmxlYwjcKp7QM4D1R7L3JtgqVyRroNtIbqAFMh0
AhssNPXM72SGuiikYrQX6dSQVzGN46mqzTusW8JlXFXgwxyV3Zx6zbJCB9b2PdbHIIOOQf+4v3ZA
GgHe5of3ODTrsg13kOvslhzxsz0l77IU3FdgmPBBhgqcNfWC8zrYU+IvZxPkeP1igRr5cD0DByYl
xCIMlb8tY6vhKxJ/t7QRmgr+loTdSSyezqiXgcVt0ereugV2plMtVNdBEnYzCf7Iepc9UWt0zUei
sP1oXfu0p/nh+fs4CAzPs1S84SgkAywsVM64TltwKNEScF4NknGIK+iE6MUipcrpMHvbLUeVL1Lz
10MwGuN6rLD6VcLdJbbBAVKIxzcAu1ZVFqQvY9xUKPWDnbhp0zgAk0WdzXZ/1Axjfji+afvV32L2
DyzfFJ5hiL0MmrGdDm3KUC2iuhjhNtiuvZH2y712AtiBdotFlotLZOHF1bYKlRY6zRMEYbQaeM4O
lN3xyttpGuXLH17KS3Ru8ZBhB39n4J/WcReJCz/27JVfCCQ4tSar4nK4q0f8Symt0TPs2Si9NnDD
u8tskz+AZWdt4H0DzRSnOxkZ9mukVMMyC8s5JlBEpHVsIPtSAJou5JF628w5jKCtuI8iYdMcZO4h
LXoSOeagKTniYMAjpfkiF2UKBatOPFRjXYN+B0ClmsfioQRxP8ha/OU0gH12WfMemoZh6G1q233v
TbGtpqFk+tt47UGdHgrs1g40aVA70Hhtpf8UOROYe6Vdn/CnyJmz3HREc6LeSWfGqRfZcTgL8Jtf
e+nXRE3hsc9j/+ZMvzU81dKTOhaxNywLNzAejWj819k4sHeb+jj7w89IoOU+yGbYyiLlRzH4IN3R
Ny1wEPdjNYwPTt/yY9WNGVQNcXM2oPvm2L18stPNHP7yVwm4QKe+VK65rlwPASKQmBwnKdhxZK27
giQ8X5Dt2vG3JmIJrF7QuGs3LyZ31QooZP/RYen5M7xxV63PIfFlWOKGDnmZPaJ+1QPi8ZeJzsDr
FizBKZ+tS9LLJGOVSNCmuD4o0H73jgXA7pn77WrmYxRfr5B75fsVPAfYLc0aFyxZJLI1jbg6u0b+
EKl8bxhg2UT1UrKo8yHZtFD5hJacz/btZNYXU2d6DZEHR7MDxEBnevGmlfcSMSfILNTQbdUe1JFL
e2+hhmwehPLibiUhbjZaU3iBHGm7MLKg+tJWSEc6LBfHPOyrF+iRzfZmhEoRBInsdZ029ZcKa1XL
Kst7XoRgK8pHII21vdfDUQEVXYfXkFx9iNzuubB5uYL2XvqgTIRb6IxsSttGbaOz/x8/o0R4oTDB
NT0MwloGfALdvn6iOdupH9tXm4nxOJrALJM1zXJrOSg8USrBoV+x7iaQYAcQ4TFAkLdpZGJtSehi
8vjFsUrzPs2H9DaW7B8yk5cf++a2sO3xVXuZgbflOfAwpWE/YK2JamYHDwHk450HspVCrAYUOd5x
B/okCYSaVx5Q11vyoAH2iHCnFoB9IJse0Ltgb53jAD6LYoD40jVYu8UL4NLNPuwbthY69OXB7rTO
Z3uJbdGb9v+bXU0Z1GfrcCEG0V3SQvmblPXluixE/gQaQ76DLmWwFGGbPynRoGjZi7yFEaCZTCGC
ElrniJwtDj6fPlcX6kyrZLpPQUIWYemkoLO1yqOSPbJOxXfKa9WuT13fRBjObQ8VXpbZQllRuLf5
1nKk7P+hDqME3dUxZ0N7mN0h2we9GYhQAYxVg4VlqoaLHZfdS7tyB1u9mIZsITg1ZFAzQTOqOs0w
aUAGVjehSlpBXAGlLNTMByiYRY56QGY6uPM790xmfLtgKIoAcq/SBlP6UEHLIQSzo17PGt9Ce2w3
aYb93fV1i+hINi5iREigBfDpNUxv2+vLNxzWMYp6PzlQnyAFFnROkHmZ39U0kCEGHYMM6WSD3R17
SEttep1ly7uhvY+ncNN2IrohU2f60DsWzT/UR6broKvt90HtMNVHq1P/kP//dVDcAS0Gtgd8tE76
iJN6w02QRIB6VFLx+tvYREcjwWrzoQjb8rFIw5+WXnXVXhMvfCwmz6AT5HPT/b1JvVdnRKzk+dpU
KSrOrCyqV4GxD21dWTxwf7pFK6I64/6vLe4VxUJlbn0PSAhbOrlgdz6zxg1kpZsTiOD6g5IQywk8
X94gvsxXBgATT1MNIY2xrJtvfi320gLedlECzg2SAgiF5vwblHfEq8s8tkyRbpun7A1N++gV71Oq
CYClTjnvU6Kk/BTh3o1bqV6NkvWgZsTZiBq8BXQO1GshcU06U9r2V7+ST6CJDUBYuhzaXGxIGyxE
WOXseqC4qEGcvKZm0zUQCq9QgBhMKKLShypn3vnDTtJiLgIYeBmnCdaCZ7+AbPACJ3aI988CUh3z
yeeu/8XHBODn0E8x30Qd71Zi8sJ9HATjqwc5606V1bO0yuScgSF6MUDX45Xc4jg19uAIHl8heLOo
WB/skpSFW4FixRUKk+11rCr8r6ts6la8zKD7Qe2xtTvQitj2eoCoEHRB3WnNTW8LLNM/oTNGe+Kt
B+iqvaGzD/vVRPbJsWZ/orgnk6MBIwPseKtGe7KTiTr/q/2P+XGPf/o8v89PnzMgRMfH3Io5mwBV
bRvLcG3ckL8OPYhsR9bddEUK3vda+UhdFMm3hnthuga2HfGfpgPJiB4w+/ApgdBL4kEVJsFT+t9T
XS0f083DE1D6ukMOhXAXhSh26ei7SFbLwPKzDdlIO6ED8+lFZeaC9wy82HiVcjuy9kiNmjNuTPmZ
vXCk3509sMw/xTV/fwEn1bvbDCPTbkFbdmewhrhP6S+3qR3+NdvvbjS8DCP8i13c/XzCxhgKTDdt
5UCTntfeXSxj+w5oT4X6YdzopXnKWjBbkKe0ebtzXe6DK5FhU6L9mykG1aFowHVLPqPhuItGAk3H
kGOZffQVwL7sfLqCuZrdMxVOJ9BG3JI3TTsEeG7xOTlkyuEweECt2KGR7zLoYD6bFVISoRdGZ2qC
6m/b5G38YECR7iEf+WrUNa5pxtnZr2S5oOY0WXwHMmZz7s0GASDMUBQ76qUpBQQ3ztTUU44ZOPlo
ygL0OlkXtWcnCkGLYgQIVoglo7iJPsgmB0wccnAniqV0UTVBEy+ONtS0UqGOzIRmUV+L4jFC3ujB
zuZQCjk0NSifr8OlrM1l4HVrq+VQKYyS4G6oUarGtFpopXrQTngtgMZdD/aHf3sovz02A171f3gA
OYWwuE55/GUOD/v31RBz6MNjzZKzNZA4CKm43MZx0rT7fWJsiEh/ts39INUHyX7dgAXWKQxr69Q2
shIMrKaoCK5PHjWRMpmbhLAhTI1Qzmy6Ymo+BhFah7w+TNQi14+BDOUIJxGhlDph5U2XpUfID3oP
gAZ7Dx5jzyjjas4gifUgWV77a8S3hzV1tp4RnEeErFrdSaaiyC6llzGw0mJ0GjvJGiX1zYaG+6a0
sBNtvs2j9SBIaWwB749vyWT6PRZVIH7e0icYer87CugBL6iX5mDIwRUm6+/IpCoDFUTKS3f0EaCu
XR8c5poAgPz6RGD2geqXcU+W1syh+jR9C5O431MAToIgdzvVXTUH8FTM2wtetHfUSTcZsrEQfU/E
Hd1gIm1R9vH7cJlX1Uq4DPTNRervY7wHgN31921Q548OS4rHHOskPqTDTVRz3OMOs5cOE3JHnUBI
TzsOooQlDfgYjudVDhLX0Vv7bplcOH8g0ATDS2gFSO8E9h3w3ac1ksqNGuJvoMH96nbQ9wHRSLDP
BdQYvSyz3jCQ+mngWBn+ykkAmilWhpmwvaMh+JZRjzukxS0NvZB3yAs7i7Bqso0P1gIFGaTXLo05
2E4zZDB0ZrHVUi7aDmQt+2T/3R85wzMLGtHtUbo8AMKaAqmgI39/xAArL66WPEZC49rxKVjYUCTQ
U2DVLGI8w/u+BJeGCu+g4hXeuRayLFgeB9seMrZ34AhAzN9F6ZfygxN5sDCxbofu6zQ6TrLMAuFq
+vAfoafcZOloduBGT0m+NAdN6dQNNPv0FeqeIXjbQb077FH0pnd2eC65kPGL2j01G2auBFhhn2Ls
PLBs+bcbvSp6BwraQd7+1a3WsxGQ+cNN72Pm2chOFzU6W14vSrN1PRiV+1QBOAFhsm07pekRumDZ
MbcMezsChXAjVAkYe2n5D12I0HXNnPILi8WXWKjqR51A7y71BrHgAyDQjSh/dEH9ZTRE8SWviwTS
OKn3MDL8mCtDZDcQqHi/Sm0Nn6/i2nGyRh6sAf3xW83Nd9YYKE2rIzBbxBHzyQxtyJlW5m82GqQp
OPzIgsRG4K8zxN4eIBJTHhykbCDM49gPZIvka6vs/l5ZeB0EDmSHmwlcWFd/SF8B0ihNrFIbq7mb
Dy99O0G0tLRvnXFwD1wvVl1gNzZWOiZIY2PFimT7ALTr78ZZPJ6MXHsma/swSN//p0zNkwmWk+uJ
51qzJfh18ptPmQTjc9zWb7RGptUyLZTHHmLzMjT3ZFeBfyO4D+xDNn3pIsgOXMO7FAbWdptB7Nx2
ow1VHozquYqgVAGpCGsVI88IyblkuvBQmktycILntK3tpShQrN7IKFvKyYw2U+zYFwOI2/lgBUyc
Ammv+zxEeIs6yEVBbmlZ4Ee2IVuP+r+V6cQRhOk6edMr0IW0TjpsykLi+6tLAwFIOR6waBxfwZ7r
QaLSMQ6dbjK2qYPBe6lAS3N0fKj3Ca0dbeWTt+wkKPwnzyjAhFX9qEZuvOkTP63eTyzw46YSgiCO
hexiYWXWc+237Up00r5RFrQF0ibOD0gYgNEhnIJ1xaCKkFhhscwqkO9EWqiu0GedD7Q3gDxomxaS
fslgWuv/7EOOdEgSsJ0I7X2djM5E/rUo2gDbLX6iLWdfiumWGdOJZMjShI23uo92mNTXMNwtenP6
0fe/jQMfCljuB/utgSzDAsRH4kHw0N+MPjA2CjSGZ5YE8bqrpfVcGt3XvBygZh6DBw+ruu+ge+aL
QQ8y2K9BAN8OZxT0JGDWNMznaRjmQZBVnQc1JQJagJsYYZ8e49oxltmkkiViTukxCgeQtFNPGybj
+yl1TamJAIqTTwc+IIFW6LLK0kAheGxBeB1aYPEpCMGgYeSyuTfspFqWlRRvY65uPAe1Xotefe2l
3/5AydRP4Tv+s5dx8DD7g32TemYK3ScpDvhmq3M6craWtu89sES+xGG0nXT+iA6qHANgawTqxqmd
caSLU2c4WJSB+uTz0S18MR6o1ZpQnG/HYNoSJKgcoFPeN4jozQghDR8CJcvfbdIFAwWJUpMz+Q0f
Ywl1RPOR33+cz2mwRvfT9gT+DZSnmJ6xukZYett8BEs6MDc6SFPYAAWWjgt6MY2O1gcaFELbaX21
TUlwsYy3GtvuQ+wHFXbJpjHgO4xWc3NQuXszqjxB5W4cIFwA4qRYH6gDTHbhgjuF2H7yxmp51YxZ
f746O54m9k6rh09uEHKP14OTN+ACfwFBTHCWZeXwRYt4wD7g4UvFWHgZJfYtK8DvNy4HA9nsgpqr
aZHEoYGny5ivgCeCqMH1+TSwrAKZ9ZoeTC3Z7bGzL0XW5iulnaknzJCBW5gSAMFEzs5/PPxo9pxx
C2SLKEvXbIeupkeMWIG6TDo1ifjw2kVGZSU2UH3AZughpIH3yU/0VilW5OjEFsqDeOXxPbPVbJtn
4GO1ayDTZotFXuWQm7As+zZOp3rnxG22L7gz3kwQgoRGXFJ/GSD36BmR8cNX9c4tmffWevmwpEG5
m9Q7lVlgHgm68YZjynlQbrpneiLYRbtDjMidB4XAtd0GybhmUOhb5LpSwdWVCnSohnqJoFVw5ray
gKvRW3twbQjQX6H0AISM737YNYG5RFY18OYI+Sw+BptlrLbQR4O8MdI5N8AMDzd5quozc6FQL1nu
QnwHFChm3IyHMjDvqOVqE52BtyTbda4uT9BDaRLqKIwo3ZgV4Hde2BTvswRZ1q5Yh0hqbPlhvC5s
bDSHlIGQ8Hop5JbwaYCg2dFsw5jswiSRFwlShbXvq3hNv6hS/6zMuHiAkhs7UasJg/Zc1B14/9BH
h6A21doF4mKdlMG7DZWrd2Fp+PNvEVW1xbma+A35008R5PFyHQlVr68TqVDecsgWn2keBIdBvzF6
CYJMoFSpNP+VlcY/pUq8W6eHeLcMwVpPduk63tJqLHZsomJ4YonYtqNvfcmUBSXrohm35JYihZ5Z
2Ng3U88O/2naiRnVwlWg4aJp81AVB06wwMbo+A5Vg+E6d6Z2Qyxk1EwQW//UFLpJlGVmU4fra2+o
EJQwi58RXgtPPTSFDjLFX0lNWyBaXro+ChF0b+JojkhRAZeom2YC7KHUNP3URMogPqdVm87NaFTm
OaqMH/NMyHhckqj4Sq1IOs6lb81nb5qmp7aQ7Y0BHTHqExYXt00WXKhvAHLxthk5OANwRTBq1HdY
YO1CEKw8xcZkAFM0bqgv75l174IwkMZ1Ttc8jG28pL5qiuJHN/9Z4c7bqgRY9y4s+geVFyloubL+
6GpyJ8CG+S5hdgUtHfBFzS6opqm549xRKykyBgxgbG2o2VvAcBdpcKEWDSqwQF8gQNAfqUlTen53
56XJ46hpT7K+Se8NHbUtKmFvscDoIXcjqv2A2v0LuSApIy7QoNhfB7S5NLcoBACCQk9Chy6P5TxJ
lNf9ngO6vADDRIBUduUukjoAmrmybWPBDEdAZEsGK7ubwtsqK8NbVEtmuxjyRguTfGqGMrui6i7U
SwdyHg9FELm3s1Pa4OHS4B6Y500DMCWZThrtroOu1yr0ZawEFLZBWjgrFFwBQxJEJjs6+HI+1gK5
ioHWpvant/8Qj9m68xAEr1pzm3RZv3NRLfQQCecfkUz598IMkDnwyqccdGl/c0gb7ykYy2p2wIu3
31UjNl16hgybpXsPPDKL2IWmfWFF1dnLDP7C5GYK8/ilqof6MsQRcNra3BVKbFMAxzdIRvGX66D3
JlbrCSJZ01Qe5zfjwAL8RmJRorwP8kifDl0IwJvoR6j8oqPR71Y6g8y7d8GGJ+ZDsCJLwBjWOWlZ
bsOsgBqeYweQdc3k2pEseZI5loJxG7X/lIhVGcy2f0qksSpvTL44LYIaGfDZ2Gl32B5i+X2wqgbF
dnp4CLGbefjkm80TUh79Osmw2m80FsLV+AjZ2Hhdet2FWp4JNoWpTeXSGi3gO3Rv56v33ihCuXzt
lEBM6aEf4wN/KDZmAAbTGBTWiAWgEL7XNSoZB60KfiAPyNv74IrCXqD3mPnWqUfqD8HttmI8mI40
MNMDWypumYbHOovHg6fLKurWLy6OPqNm5Ib4nYb9yZqgtQ0WDvAz1qU6kRt5TEZUbtsOZLF7gI+6
pe/kNTKeozHXBoRZUi5iy1S3Vu9XF2BfDKBZkTp1VVXi/qy0OOmvETxKgzsQAoLDPLO/e9KXR3o5
dU0cXCCDtm0F3vTLhkX9Bkx6zeq61NMDXJW1RzIp0PRtTJ8DJI3wqEzc4S3Mqj2Id4wflmOdIFw6
fZFgFlh6qPe/AW+WsXM6s9+hvBSoTT3Ic1C3mJj1fhpEeTOFdrFIx0KcM12VmsaARytIAs2tD7sj
nUKucpUfCg4uxSvJDGCh0PUxOg/sqmZxoI4Mt9e6zGzk+FkIJdfOHM81GNJeup+VsrqXiA0ROHLB
ihbUAX+R4P/aJJYaNuQE1tb3Mcyt7Rfrux1lO1UX8V1Xc/HAcg5gfGaCvqpJ4odMls0JT5wv1DkJ
UZ1BUX0uBjc78THNVlDGhcCibgYd3oALOqVDaCR4hOmecUjR40G4Uwv1uGsy9s43QOKyO3v06ksG
/Oii7QPzVTSDsSprVuypmSJjAXVM9ZRaegsGnO1CgBnmNUzqAdgK0997wk+OqDp1l1gOLbpUyucp
j8TZNMYABLqAAUBItl0ZpR8dSt3UblK7mVEtzohXQhMtapAMAwprBSobcaDmh5ulZwNYDNxoBCqY
mm+o7ADDVlV+DVzE1HXEPDEbBaRV51+GoChPqIhzVx8eSEmgBCBRaulqj7AFpTx5QJOo/BrV73OQ
hwHFOXARgSMZDyTzvkUybT3VqAEZytq6Rym9dZ/JYNMgSnlDHnmccCAOgmGB6BR4dr3EnRZ42ox7
crY5CrPl2ABzhaE0otFzIhzZrO1STfmyco3N0DtfGDS19inomBatZoZxprA6UhMiNfzJ6eR7MxrG
eBOjVHk11NLdVQUEw2iv7uKv3slSxSvayFMvNWm3fnW2WxUeEdRJFpTVau0WVMFJ0W/ixjcAUs67
g7S5fzSB2pqzY2kISq4BGVYaQHZKnTXjEG9HYIDmma4D/pwTkSKoEq5SgWUPywB0E3mf3gYp3mjD
5N3VYQETMATHgflvV1OfuJBEsHO1jNqsS5aeyOUqMdp0M7eraNKc5THfz20rxMu3LosLTVHmbno7
Dh32h3ow8Hbz/BlKbEFSNxyy+JhHKj1htfN+mPwEYJ8/26Ks+mPeHMlOI9ow4KBRNYlqhl88DTaf
+hCCwR5qKXlosAXZHN2Bf3+5LACKWl9pQOgMYXSkUYG0E3H+MDmj8zhIwGTG+KYD5dwjWbgx7UEf
0d1Kbeq5WS+SqvOO5FEgI7FqJJTQGqNxsaJCqaSswSFFQwWkZA8oxgoW1ERJrHX5L1fyeN3dxoC4
NMjCB13moFJ6qvNjqw/xwNHuRpEDMzTlRzqj7tLuBpAT8wG8jR9jInKnfvKspgp8Pn+eUr/R9PUa
Ulrx1s6idEW64ftcV4dVuE9WrDHVuQMA/+xkWbrKTMaPg1v+kGHanSzVvR+ixO5OZHN98Os5dnak
zkl7dGBrQBztw4V6BlTQgdIZvGq5cXdNU029J47mWH+RH5XlNtIMZKI0FR2MFhSV2ota5EoDJ9HO
A+eM1q+5rtP/PhfZP654nYv9uiLNzIqCH1GLjccnHkZ1ispbQvD6H01sd9hT0uKxcu3FcuJzk3qR
EBcZa862Y6jzwGS4x6vt0LIEiB2yzac+ACr7xLIOZKND4VaoZ9YHlBmApPRFtNhBgLdLeuOTAfi9
nxgvVVuX3wruv/i4Eb6BCno+AZ50PvmtywwH7xlSGQfdXeiR/2WK/3cfSIChygv83Wunc5xTPbj2
gogecpGJTQOd2pkdgntQdqkq07m0+JOfmf8YT4y//G1Q6LNmZof496AhqfhLxO34pAoUX3a5MdzS
oY29DFqZy6tlQiDu1o31gjwVWvTV1GyWRWVtrRh7VFdZ46ehWbc0wroM5yl7C1wd5qCDEvoKOqZ3
W4fC2qYhiGDJZiNDuWharwA1aFGte9TU70NPZs+jMW2LmgHUqu0mT4OrXUXlu90DY9u+Br7u2Smx
h/ywX/1/t5c16tcoezUnvnT2CpSX0GQe52RZDdraUxc0j9f8Wdazets7/rC85s8UUpiIwsb+5poU
6+zoSxbZw5FMs10syxAVZZRzm4wwPQlePV4v3eGBs61rMS6v0zRh/3lq6hitbJ6aJjJB5XzbuWw5
WagQlO6EwGAGSMolq1x3aTQyRx3AEF7mHjyhxj3qWp5ybSO/hoVQUASCZEszzGNpgo9ZFNh9UNCk
J/04YHk6z3Q1Xees43SL9413pE7gwO4TJ+tOPcr4V0PuYcWtFzLzygMvvmq0kZrVJh8807syG0HV
pZu0XHGKCLk2FaZHsrk+CA4ACr+hztlNz+siFb652gr28zqtMfqfp6VBgYFgVqJkin0UlkE0bQ9G
a+qkQ/sxbSixVRgrrKqG1nD2VYuVHa1n/Ag4CGrSeoaart8rFCIhNXFtUi9q2fB7SU9+hF1Pjwri
bThMX4MWW6LIM/sTCMWxxqO2p410Roc4LCARmzZbGhqCZR2vDT2E2tcZwhIE/7xv7v+wzzN/usiY
BfHC8wu1QYij3w9e9MDs3nzzIMQahE78Pe+SftkMiX+BBHB7Ao0HygnHMvhq1WdycKBKvCw9cMrX
Q1WdC+iIrKjD3XJoTH2DsnO9cmsVnwMR5RcxAXuA1Fb83WWPfWVNXzmK0lfQsS30sjncIkWM2IOE
cCfeueNbbtpyEac8ui0K175QB7YAqK3QHQZK7OaOygD/cshQRzHUB88SoFZ0NARqkOqebKp1gLIb
+/G+RmRwwyND3YSZYDdWY95JvahNkEqilmoNsTHAmA9FYIg8Rp7HDoiq7Kmo5VroQk2oOzsHkJ/P
neRPdjqMSC0dnNjd/WnX04Id2jiUVrv75K/tdIF0MsQRBTlz5x/DUb2L/LGp5o93rbchN0Aii+NU
ZdvrtAyY+nPiq2VtyOHsukjoDMDk3/QhXtcoNIvvZRoA9ltCsWFogmJp2Vb14skGZXyqyd58HygA
pYrvQQrypMLtfnZ2sUrT3IN+6D2SQQl2KZlcVgEPfyJ1Bhh3ln4b4n9Qo1c/2V03rgUejafaLMqj
hezqZvJtLCpBPrCIcr/9zlm0NKYs/wkO7ufOGe2XwBgQ3Efk/eIaprkvbZTue9iT3SWF3y9Va1pv
o93vlWtlP01vOnRjUL8BtAmBLrAfep1cCNVPDyYrkm1o1+mh9mR6Y/siWllBr96ApN+OVZr9MEfx
2mXJ+NyrYcTu0ypOgdXZJ/yyy7XXe+WL1yEcqF15O+1jzxfHuomdZRUlHSiwHXmMfWt6aKX1AJ4O
5w0azVBzCu32BP2w6h40bd/Ijj8GUZm+VucCtHV3jRQAUsf+yghQXAcCzOhi5EV8ri2BzT7n/bfG
WbtJXHwHuAYyWdqBSXfcooZSrBOWFrcofiluyxAFXgg4VIjXO/mtBe01f1Hl+MRTdkMm1HAZyEyr
gIvFYJS7yGiTjdKgD/yrjTvmZ/ECYWN14Pq9N3eEqBaYwvKWWsINy3POxPk6KCvx1h9FDBLPj4kK
JIxX+DElG4MgIlhQv09MPp6w5CL3m+9E9jZpPs4q7cZjmy8KR1O+zcRv85F86PCpXQ3RdJTAunaW
f4CEzcJxweJRZvwyYxYmSGMgOJBsCOMQFUyeUaDxTJ1kcoV1Zrx/95dAuCNNFjlHo/GdJdFR2GXz
Wsa2dc8QNDv9xd7XxWd7wtpXJ5Pv/jUAQEtir8B98xqECbsfIlRTzZGsIuzlO78rkiAnzwU3KGES
qFQtB/9C27TgngjtW3wx5VMPSaZdixLuTTty63XCgzfqPPENrzDQp8jUOI2dM91ApdoHUQYKkvVI
5HTLp0GPlCUCQ5FbzSPJwQlRBEYjORAVN10C0XHv10i6pukBokgjHeGbrxLgI3LASg+1F9E6jxr7
HgjxZIN/RnBSaQy+YYhX77jkFfICgkMtvDOhR81Br8pZ+h3SRZux8qYINYliDY4u63tio7IQiNnk
2ZlMtQqYYjelioxtP/Xtwa3b8YQ8O8THvbK+r/GYR3leX3zBMuIxTAHuXYj7qWvAGFZ5/0PZlzbJ
qSvb/pUT5/MjHiAkwY173oea555tt78QtttmEPMMv/4uZfU27d6+3vEcDgKlUqrqqgKkzFxrFVpV
xHmuDTNb/u69TS3723sLCvPNe4sMAyK7GvtF0K1wqNNlzcLmcAVn6Saq5psDwb5q27gHjqTeF71S
/QKRVVDIUbjOrWS5ZhEYA65GgbTt2h1CY4E0doZdayM3A8TMluHg41MnY51HeEYH/DRpFa9BH7LW
lJs6gNi5LIYtG2R2MFAScu5FO5zpjA5tnIOhzBdiNXeUpf81qk1/kVZy2LA4YHtXFuG9O2pI2wiq
X1SenADxLD6Sx+gwG/lN9gT0T7+EHntwGHArYXNa/02M/3pKThOcKAUg44hv+iHEth9sdCOCu1y6
wKD4ybrUZcU1q5uF1aAysENZ0KPgKJF21PSJ3HwTNKe8KBCB67DXiKKmuTTarQuA5dPDf+c24Mrf
ZihFhIyVbJ+qNN0Cyo28Hq68jc3DaZvqZp8Uyxi6IR9VVpoHZQvIjhuT+Wzy4fsYe+4tEs3DDdi0
gVjX/szyxLJuJTJXetq0zbbkP8byddoccePdlALZDmptMOxuXNSMLZFdjPa0taVmYcbx/rrx1b1A
bERvmohlRvu4NJGJLoEudalwNYh4t7Csjq+9zDNPnKpd8ZDoxAbwjNvXV4Q6zTFoEKdJJrs5AWQC
eokURNUnCHT69iYoACrP5dBvqJ8Ohoy+xKKwt0Nmt8Cw4BBlQXfO6zIHlD/hYJBxxbAgY5TXrz5M
tO2yqGtkf7U3dbQyGMB/CaUFVSB5C6319tz2PooJoS+1bHJINPYK1fxI3eMUK69mA8a3ZuEiNDks
yFjpHjpzUSmzz0t5M9sLywb1x7W3ZSurQKHhgJUBx2P8WNOFhksoPDfKwTVHp6H7ULAkhsIZ4uZ0
QI4q6RHS/avdgF8oA68/Wd6MpPakIgua5Uuaax4DISGE4vXBTiVbO0MikgvowZqNCS7wS2H57Gy2
T5Yu96IDmelsCnu2FPGYrSOsVCT2IL57moJ0SS6KbKOXVdDvCZ31PEMVmU/YnYSg6XPbbGFAlezg
6QOdBYo3GZgUBIzYz3lrsjZT5aB8V3tx6UDpvB535EMmh+d/jaYp5zb5UDPPU+4s5x5hyXxlCQhK
Vj0SRn0WvR5iRCMr4OXRTga3BOFQ8P1qS6iH3Hkl802XGj8oAvkmSKmiCCo/IcjTG1Szn7B3fBvN
fBfcpMEuD56MyPiAKmh2tg3wA/YsHKEUP8bnckwycC+1xh1AaPaybEIbMZ4kWIAxMnsZArVGkWKG
2o8IwjXcD7+3cfk1D0TzqRqRtzdEaN5jweOCe7I28T3mao+HVgcWnApofqnWAg9XXA88w2cR9+Pp
emqw1jhYFdZUmSqBJNI9dBA9KrNG0OIN2A02kQ3QHugwnlF4eQexzurBnQrvBLBgtSS70YJ8Ma/C
8kb5bLr1+ID1ix4QgisAGaOcHx3gix/dHHK6vZk9BflULQYw8p3oMPZGejL1YbZRs+3beskTe5NP
KAjvs/pciyB/8lAFe1+7/tK0qxB1LatKZMkTH5r8CZFXlDcW7T05BnlyQZWUe0OtKq5ehqwcr5NA
rw60qkmI61DPmesNLW5E/Z6aycSnFWqBnC01G7dAehAB7g01x8ivsRur3BXTLwqu0GiP7AZbUi8y
8cahzEFvQb2u6KJz02CFSr3mYFc3CBncUSeWrtGi4KO5Sw2DTWBbVhUAGdWhweIAoaRU+Wf8tvwz
nRl98Ql82f3OtnI+LezS7xCAH8EEb6XYGKZQZtZndAigCnDwIxzm5u/85mE0glxo2Nz8/59qfsl3
U717B/NrvPOjDln37b6zHvwQIssGVELyBZ3OBxB/8FXOimEBoYTkOHfICJT0ZZ7+NYTac7erZ5yb
dPb+BZIGGUlLguXwz9OE5c83Rq9C7+RqnF+VjKIqnXwhHOtuaiPs3fSbmIdQ8+pCpzSkKOKPUN4s
9waL8tsG0pAcqaBTphk76VCMHFUghl8sR5u92no6i9XGgKjRedRXAGqj23pTtQpYiZ9jaUQeo1pu
kPZ5tk8msNtTgjsRvercMYJepxe9umRuiJV5G3ZirYrIW15f8efEiFIBuA0O755eO2kz7JJLK15d
p6LBYfucyD68uU6VtFaxDiOjvLp4hndhICHagmGiPYjWbA/XM5l0r2e/sZHL4DoywYWNcXTIfp7N
NqGnmWeljtlWgiV0GTu44kHv5t0XnQQ3VQgmdWr6XHn3rQ0J7V7ZN6H2KCGvtgsb3i2ps3Rc7z5H
vCUte/N8HdS3UAoEiAeRL5SIZm2d3biMXUCTUr4UE78YwixenFZeQomTDBbXj+uTjBJwM3mmv5fV
8EQF6VSGHuhadEQCrvbZRB5kT8vpBijzhTliQ5Dw+BYEes5dHMXyghvSmlp0MCawOSeseenGQCHT
16Air/DKeukKHywGMg2OVeLo/XwpnpufZyq2Xm101iWOeA7DMVmYeSqfr73B1rS8B9W26o5zru7A
ey1OdTMdyQRxCHXXoBD/xse9DKp5Q7Akt667C0HGdEtedGiqeqdY3p+pNUSxuquy/GMuMzBp6JnJ
NNTgrBCGHexnW5ezaunGptqSC3UkbQrQRQ4QD9lozrCEnGjQOGo1v2ogW7ZVAxio5/kClth7aQ2o
17JcvOE4n9yjI5o7GkZ/EuoiSsicFm9mt0rQ8MbXtzD/CQo7yh7sX5fZlPnV7eDJ8DS/s1b60cIC
TSIwqfjAyLcWlb8wDCHf/FWl7aOM1AZdFbnQwZvAAVJbtXX9q2hS2XkQ3UvTdjm/rNlk7s4oUbc+
/6Vd1RkH0+0/zR8cAqTg/W+T/fzuhox7N3nwTHNdv0NvKHTUdby5NqfCOYBho9dgmn4vbYgkGHk6
fInr5tFOUvUYQ7LxIE0TFbraDj07ZuTNZcI6HMWfbr1pQGW0d9PCeWpBdEdOprCtZSPM6hwxbqwM
nqeLFgJ8D91gfeibMTv3uiUKb9qgVgTMyaVnPVRiqG5dkF41rrIeyNRZoPYK0iA6km3ogmKXRrm5
vA7gdvAwWBu/bS0wcaJED+vqLt7T5ODEVQdERawFNWmAhx+LIazhjkzdhFBiMnTVliYH2iQ9xSz7
Tp30do3IOiKFG9xcX71hParNIrGmyVyp+ovpFBfyp4MXx19yJa0TtQYsD7e+tDvQieAPmowhuEOl
yoo6yZRDInPhVP5woKaaCraTEYJ15EJvoQcyzpweyGBIaLx45WTu6A2A1sM8BO2ArST2VH300YxY
dzc5sr0tpv7F7z3vE6TdxzUUAcddMKAZtsYKpFuo0Yw971RUKRT4gKD+BJ5CB5S4aXMsugila/bd
1dxBga8tS/CFIEazfN1xg0Jtd63Tm2vzFVIfxy4rFm8K9VhcQ0zcYvcG3nYR+B8pfx2Y2de2bvPH
Akm2XVtD4gdRWu9RO1BqG2vAr0792UCQ82vMUQCpeueHYslNk4z2cxs3I/RA7exOsKjbuqU9HPxS
KMQplAnWQGd4VCOUcTMIdH7Tw6FR6vyIMFymCAbjJ+pvfJbgp5GYgCRoHHnkGmC2sBTAZ0k4fIBG
BbicYZ/deo0+TzyJNCICalc3Aew9uQEd8TrbqN3m2aL4m09EB5A8HkHzDXiHsUjHl1SGqC717I+Q
HS5RlGilu3po1Ieyc06ysMKvwPMkywLl0ZdW2uY5t0ak1tgYff05sk8gRkEjcxGgbJsxc2XEMRJE
QZZ8oLMsEOp61v/G9ju/wLRM3DeL5E2ezRBsPIIZbPcmq3fNsfHxweCT2FN67dorkSVbc6MEzORn
jo6caZakrHdkH+JkkU1I7F6Krii2AvQDH+20uPJZicS11oq51R5VSBDnTfIrnxXW0rDHDQi0bc/4
oP1dxMmAUkOZAicBcbvo7bWunV+GwgMPdhmq/6XdL+N24Uetf/QUZEdQKqPySzpxJFysfkUdyBPm
lwgagmwVT8MKNVT+cXbzRx5uxiCRy8EBmrNHocaxTbvuMeztbA2WsmFzbU4gYnNEhbdky+6x7a0J
BK7JiTrp0EsQhgHUdUctmm1Q1utsjtW/zhYwI9h0bdYg4uXaakGcWZAfOvWuVV2oVZtJvYu9tFpS
kw4I8oKYM6gvTumhYFN71CAQWzpaSoRsv5nj6qEH/DrH716FldB+LTpwT4ajUzwYyjoSN4MPddKd
AtZqPeiLAhp9kY5F9zclRLsfnH46mhB/XePmKI9hHYTLxp2cU61y9sEEXfqVtq7N8gNYKItVgKq5
T+TmJ6Vzssxg69p5B1C9+EpXTF1DuKJEzOKuMc3m2ASduzIDFX1t03NeMu9zp0C7OjVTdDDTJHvQ
A6m/Ujk0dGyUC7FIib1KMI+obfESIOAThk3/FdnSftk5XnirXMuCmOsEllGWTxBRVq++HIosLeQY
s5WF5GkHhl5wfzjmaqAzhq1qn7UuwgU4u/bqMxZ+4c0AFXcXMCF9AClmG2xrFPRueeMgKdviTtRg
GQF+fzltPdxn7kqJ1LrmS7t+GWEzrmqBoCt9l0nYxXdQltMaXLfcM/nnBFy7EFPsP9vTYC5bFffQ
0gv6XSM6Y2ci03nTAxK+RF5uei6H4UQc2l4G9s4o7z+bZQI5SOAvjD5OHzNA7wHdxllQFZANxS35
0YjbV9vcS2eZadbrPqvADOTgRgmIRnqgt+yLJDmJsvpyfcf6TxEFyL7IIw3bHRQL4icvLU55bniP
MQifDrij6KuwHz9re2LiaWGHoXMQElQpv9onJDIWuVWXO9z+hjMW/MN54qKHPrSTb5VdRIvSHOJx
QT0yjKZFU/Jwm/cjdM0M6CC4ng5q6eZskyoZd6htq+46fahBrI/sBWzUpI7Zltey3pS+3S2pyo3q
3bAHvpOO8PdU3zbbDRlPWxO1w4uEaFpnZSuPVXfIrdXrrMXdIzAs+yZT3FhH+iwQ4+sZ2X7Xi8JS
0OegVnIb49dzcJE62NSTLJ6qKnthiDK+RGW9QSCu/2ylvlqhfmq8tK6LyJ6V15sskWJpZ5Ox8N3U
OrnEiECBYmpzROSwzgkOZKKD1FFkOkOaAlquxQQhWhSvbmLZAq2sAXdUxEU2EABA/4aJMwI5+cXT
t9+stZ9tKMvtYofjllwYg9o7poGnRKmggd7VgQMxHSt+8XFVuLbgXwovjFcW5+nFU6Z7DKe8Xg9t
1gLrDbw41DxfnDr9MeZd8+iGUbP1/TzdBymHUpqejDwmBsX1qOZfENqPV76cspU03XEHCkGqUaeD
l2Xl2pfcXlOzB3jvXrw6OIxvRZqiXHxsHqbMB7RfRekeOQ0ADKHwcAdlkFdbKc+GH++zUKx/p1nh
MzxqdeekU/EyC80VShZ74wHRNXwKfRQUK8L+K6Sudsj12niEQeUJRIrVXYhgzNVGTepAdXuzY0tD
ggChczr7CTDw7uDYheamdhE+rCANMTcFCBTxubJzzAJUSLvCWyrNMA6p1g+iroIHyZvk1I3KXxKj
t/jL3uYsOeVMyzMhAr8Gl28CUcJigcvW+gq+jRY1/3ZyK1sxgusFX0TCo+7BdCsQDulb7Ri++nYh
GI2Z3Yb3oQXy6tZHIgt7w+mzY0KZZ2jHj5CLebVTIQY4Mq928p+y2F8HxgSMQdOondNH4QZJDuT1
3An3ReTKwW4DUIhKkp2l0uYTeYRN5GxjiPMtsNhKl1fq+cYwh+1v20Q8j3wZUDLc9Xa2ADVcKGqo
n9FH2lZvm9SLiH+/p8+/jPq/9b4bOzt3eqrSNdrtFEyHfkTSFVLo5XFABGCTVRZ7yFASBpnjbHrJ
/Zti6P3vbCp/MO66T21iYWcZDP4JVeDVdUybFsY6G4FUouvNHJ1qGxthjtiTXgO1esHT60PiTWxp
ml9mzPSMqy5AJrFPS4j7OEBe9yKtIVA8tq9I7NkPmgxYm3fpk2PWJn6nfQVumpRtEo7i4kiVxRkg
+GyNsqfyQyWtbwRtNMQ33LbUyzzGjKZwZfj8uRX4Mgm1hgrjUgtXvza9eig3kEcON4kMghMfAb3i
w0eqfs/zDtJ0oT9eXMftT3aLjUxU+taXWl0d2PBgDtYC2YISFSK4JHKsMBEWdooTydCkusl1k3pZ
B2wn9WKvaD9R7+/GKhEic5FmIFA1sguWCVhXQoDWLgf3WLYmlpra3lcChAFj81y2bs5+tEq699Cj
XYHhNkjvwkADGNroBKZu7nzLgCFegVbDuTEKqP6NhlRPQZJXayhJTWdAvpKDKJTYTkXObllc8GXH
Rfjc2dl9muTODwD7Ud/otS9h+ddwGbYo3+iUDSJ/PCvAj+AhFOOlJ950PqoHhg90+ZPddjKxlUV1
VR/yRju9Bbb7mGUQRpoFidIibLa8DUGGO0GQaO6wCgeCH8YtGGzARFWgah/BlUXJo/5IzWbMX5sE
PcTT4W3v+GuTemMT8LD/dWw+oUanzNIVqG1PvJbZ3tMLLFQjQpHNLdPwTG06aBc/n7J9rGR0srD4
JD6DuO2/+zwPb0U/OPfmpC5EhsCynm1RNhpvyGtMp+9A6QW3WNtevchsjwxeQwIvvXL9ORf4K65e
WV2ITevWbI0IJQqEh8r8GDFww+G69u+ysAYfN27+Z2BkkIPyuxBBl56dJ5SKQxyxZvdNXjfL3MqG
T7HHvnSeVN/tssFwnYfiSYmtkqlehAeh1SHgJgTZAlzTQQ1ulH5EmqSzorNvGV8Sw3euC8pOWekp
j8MvtEyjDYILlOvCZZ060GLNc/AbBBi+WBObF/F6tYOfnI0KjwrN/EX2ZmgB7dB2p3eXsyvZIdOZ
4MHglQsQ9k5bgGbSjxLy4pnlhl9THzBoCS62S5yE/cUFgBqlBk34NYY0ADfBvWHLyN/+OlJZ0XSb
pexjhpXNGRRM2Rmr3uyMHUi844PxwWVRdGRxtAnstHxIkri7FUqioKWHMuiAmMuy8k1zR71Gx5tT
ELifr73mKF5qgD+OWBxh1yIcA5KXiJCRLx1AXLfhfWbcUCsqPbH697/+7//772/DfwXf81uUkQZ5
9q+sTW/zKGvq//ybyX//q7ia9y//+TeHpIFwTGZyxoVlWa4U6P/25R5JcHhb/wf3krKxB6OD6p+F
52TvY49AdR/ADN96YWvtgPfGz5psHQjAw6Z7nBpRgrUYVIdCFtZd3EGMuOnL9Fse1QdkCJyPswcK
MQJEG/xoJzVOjsByLZhygDfuvDUh41qtQkRn0OGAutEyqOt0QStvhhTysnVGdWnDxr6lDhPL2Ns/
fwyW95uPAbK7CDTin4Am6K8fgxwGJOtds728FiZIrdOs9Q1MyFcBiY3vktkTSE9cDS2hniRgK2dg
JbYbMM12GlEkqNSgjrAAKQG2O/Hyz2/Zsd69ZWm5luvim3OZaTqWcH59yygXtqAWEcWXaxRogsYw
6OyC6DMe7IleWQEyqbalB+Hbv8xE1VRZiIf/3RyAfONqNlkbfQZf6uxdxw00Z6MyA9B2Tc+qFMrj
TzYHIC+Hfm8I6eUe69ZVpqzw3gjK1zOwWTqrvkWtThZYzmrUZ7NfBp2DxZ8/FK5/rvPPGd8fY47n
gIWMm7YH/mf71w8FHNC5zA3mvoA81eIGSi1Ke23rSmXUy4NlwnikhlK7nhfGYwEU7UM0fulSefQh
v4MSUi1O+rNZkFp1DOAW9ZJUqReMKzMDAnIq7RMDcgaKraZ94voMK6TXM7LNvdDpNLazH50Bc3xv
IVJ16qUXLqVjQ3ZOC4rOgpvUAWLYYTPbyGXiHKX2uuONoDL2Kq/TkDc5egoIvj9/xuLXW4b+jKXj
Wo5re1iD2vb7W0bAuwjr15C98KwJlnWEkhMwtr0eRA3argW1geKDfkARoPIKt4XZVGb4YpKoY+uZ
YkPVySJmYX0mcg5bM3QQL0cUo5rKG6GQ866DesGUvmjA6L6+1iFedzJm3mmMaPqpHCJrT6XSREPE
dNG0tueOwBacdj0qdlA726JAXm9gJjv3bqWMjrQ6A5mTe6v76Af/s4/WZo7TP+b4Xa5z2yj30LmJ
j3SGGorXM4SlXs/m3vksAGv9Udl1tf3zd2Oxv18AQNcLR3AXiUHmOe9uZCHkLlDza1YvqskmUDXJ
ArDJcDTOiVveYtfb7al1NUkL2hhV1o6rgLla34Xa2pv6YwWccy+r/Zi5xpmlIe/AHpa/mYY6yDcS
NtSZc6Do/aICCVY+Gc8cy8Mc4lPBAtRKY4OwFTT/bgc7Q0GzX+AJ0GTmgxlOwzoD/4/WiEeVWZSV
e1eE7KwMxFetPq4eWArOsbEOg896xhAcP3pGxw/UvcvCausYBahi9PPHAQy/HHSYHBQw6wnlugcr
Ef4teSSV6C9JjJJu5Jzwc9U/TxLAkPSb7UvQSHIGgcm5Z3bM7TZZMei9LLFEg84xyI2uKxkdyLT7
1l5FHrJVZPvp0QylWlmDf0/EixyrVuSjoMIxA9wihKxBeJXHK0mEjoj5vrZnSBrZDCR/VnOYY54r
zaBejDQLwnIo6MJSKnz/UKXnbsEzfrTKYD0/bMlOj13q1CNnE53Rw7rSI39OO9tppB0N12lnEDzZ
ye3XaWsv3/351+7+7cfObeG4nLsCBdE2Z+/u9o2IzHgELv0bsOYry0Kt0aLVkMlJ4ySF5QIsqZsl
9yErXMXTCmTd8KHud46xG0IV9epOToOegzxnd5qSmjQlhCJuEptBGAJZo0vksMJeNH4C+oojWaae
jRdFZllAhzPozWGRTHVpL+Z+xH3ahZQJGBmsaLxcu19nQTUj1MSrFM/ZYH3VPyG6RCvOS8iqaOZE
OtRG4gNTu6YGKaS8cZ7diEwxNF3vaCTrN3yK11NQguMBJBkSWFpusc6ycVOARGshsWt/1ZbXHVwG
0XCVZHR7eSpQY7B/I8RIg6+SjF7zOgM1vYJ7hz//AOSvyzZHWhYzHVAxoGKSWx57vwZCktitzHIa
vkJ+oELuIhtADge9NX7G8+ku5ykqY2Tj/GBd6F25UCyZoZpAojB40vQqdOiKR5FN5T017Ai1Ho6U
/oaaQPNyEKHyO2pdCVci/4dKyvZod5A0mBd+I6Kmed8bgIRh4chpuZi4XrgJu0QtZ7/rQtJr/XXp
gbkzOdDDJ/WwQlBFgrAchQp+bXojYCyNLDaWtPmZJflDpan56VAoaCx2VQHpaJh80FGuEyaxkwMZ
6gO4T8Tsj1wfW3Z4MB+ceGArOgNVvftYjgi3aDgh2bHedg7AXLmPKH17b2e9icdAjDRPj0yJ/09P
MIe9X8IhdYCIneNxUB17zH33BENxS8y9ojG+qlqtr4xdgCuUKwt8SFeyrnl54IIB4OJ+JkOUgeNw
QcsEhILKlZqQWKNlAtnobIqm4dJ9e8MPdp3r1/mvL4pimR8S17UawICa6kMn70PTKW+vy0AdF+2z
h9kSuKm6LUBU3NqAFDjVHahh+YNnQPe7hpDTNvBBbgxxkPgIIuZyQb2DpqjUAxwU/FwHiKjCgB50
BnWdbWm5aniqXeE2mO+oCaaddgVZmnxHGLwQeOxrr6WZ7edewu9Rr6md342F1nD2lIN9Yw8Fgx++
DrqEWuiZDkbQvUyFsvbUok5NibiP7epHqiu9gAafVoNnM/wlKYqgNwjrrrpIgRSiqxXK0UZ+U45m
C/Q0L9a89gMInxrYC4fsEyAyqyAowSkzgLQM64XwodMsHJYa1l7QGDdkGiJoI4RmgRgs+PT3VYv0
K5JWulQ2QvJD05CVjmY40GcFD4KFJaZkP3cMynPOpTFBEQdus50maRvois4dWdah/JLyAZHvTMeu
Km+gcYwFelzktyZCh8TrOnYoApUWH7dEwOq3+Y0ALOIe6K5/eLZZ3H13HViWQM6GmcJzHebw9/c2
lB7UzViL/Gs99u4KWifVvoG2XUwyDST6QPIMdJarrN4jlHbJmVnzAznrZtr7SEZ57D4xE3n28ijd
FZ4XHhqjT89IDom1zNLhAaxIqJCOovSLTAfUZyGcA8FQQGgQvnuR4xgvMkCw7cotICwOMEeMHMba
kViRoFoEquAE+siQdPGQSGxRxb8IO1tF3+0salYZmAsgN/UX7SKdUWUHsiav1Itk0+UdpjUEoEzx
rLWH5R0o0zqxR1XUjiiOGFiKV2Ph8D3xITXCPfm2V9y3ydjfx41/xPWiPhTyRkK1/IS3ok50Rgd3
qkAxEXdgEqsTa0e2yuvqtW0H5vaVeNssH8H66m8N6LSefJ1xMnR6am6SzaVU1F++Vzc9QBjF2kdC
YF8XwXicD1NXjMc0SXdp2tg7xgKgM+bea1tCPMoS/rTnMbjxJ9Gv2iwtz0y3yNTgFnU0NRuMNuEH
+WrvcjOCGokJPO5PG7n0dfzZasd6CzK/pvoag11t3YOsUavUYvtVjMFzyjJE7UQ0HvMxzT5aVXy1
50hl7ccwBpOtCsJnltfRIhWWd+OkmbiznOZJaDt3ZbxREJ/dZgYA7bk9hsgY+ICUQ6J76MVDxvII
AmwbUpJyaosahD5ywKSpe6iRaDdwFM1uQbQpYy9c/3m1gKjW3y4prBGkLSBSJE0uhL7k3gS7BtaD
3DWb2FeQYdd76YDQhg4GMjgblOE3i9nmIPndgRi+evXJkgTV9OOC/xxFvu+a5M/NEfKhKf4kWTYP
oQG+y1hrPdJh5ObScfDYmk0C6KbFCIDfrrRBP0wdIROQnjRrd0k21itrxRHYBJsVkPkF0Ft7ayi9
R4jNQ1mGgVyRmsXkVDvVuCG2HegFboMdrbwAXEk3W5dbN53pnKmlkNJ8DPh1IFlS0Wm6Q3kbeBHI
fdLsmIop2LXO4C+IiJTISd/ZrimrX/1mm8EbH1JTWnD53biWueOR96g2ASnWc6tS9QGCI8baslGV
b4/gnxeT2a0SroBvmoK9abXi5VdXaB23R0e7cuijrKJh6LduFcqln3fhxdWH0uT5CZRLIHsBn53g
ZYp8ke6gNoLuF2wDnb1R2RCOIJvX8fBSGapZAqGRoSz557gSQL1t4hr1qQxBe82m5vMkPfNDLPBM
d1LkQalZFb2zlQqKxNSs7SRaM7f3t1fnxAeNP3AUR2oGRglAWNjeiKCyPoTgN3MZ/976Wi4FQduH
kZcRMgvWJ1rNkYkX3hH72+hG5p48Bcq5d6hAiTZeIEo2F4hlDpt5p0Znc68NguXNu/2aAVaC/QCt
5YM3+bj7NO0YH8oIyPDBRCjWhpZsMdZHpg9BWtRHak65ynG381azic7IjTyoSQezkfXR9616C3mX
CGoJrbu1faCR8jyKPok8h3LRNE5n1Qf+B2+8CWUXfTJ98PxNfpYtqWl7qbOSwkQCXPfmTYaiQMu/
B2nXs1+LL8oaEXkXKHj0wjx9Av8ZqpfBTk/2SNttx/ytXYYmFMY1BmMYSx80N5CNpSaoO8BDXXiw
6Q5qvrO1U7MrJnNv1CY7+2YIzJCtzAU154One19deLqAnEO0pWaA2Md49a5KOz4DW+cXJfLkXlyu
g8GBsPXE3POAbfgi6PvyGcGEaRkBu3zsEJl8KlofF3tUPjsK7O6xnTSoxDCL59J2zqCWah9cJ/Su
wyft9m54ippNsmPL4Kx5FJ8ipIWB2+H1PR1QiR8vYuDGDtTESsC6qScL3wM8xkw2oMzHbsltA4Wi
9KeIYKDYlWMlWYNFf4jAjdPFbnpLNqQh4hsbrIhtDrTo7JbxT6rHMnkRFoYHerT7qwyiBSD3Stks
2nBN7Gd6JVj+QXSgNRH9Ttz8+QlBYX6E6ZAk0dkQLAMZogmOadncAxf73x4QYYMtyaAK+8Gp8/qh
sVeQY05f4swPwNQXlChk95wd8zTHtJ0U940aQUratvIFQEKACbNvnbG6VvUFfaiO4O/aKqo36Tnv
dgDe8+QipjDduqSyYxSFswjHMtr2I6I4axU1v7TBqnoJAQueiy5ixeMVsCkp5NK76o4OgfLf2si5
TJMV4rj2ocxccInoA8dK78z0YYibapMjBQx9ir96k6r9ZEKQesc7xFQWPBUV0Nlud3WhseRME0Bb
2vyHqLKjYzXvPnqh45amxzkQee+XuxALyo2+luKh6aNxB0hcAAy5Na1TxyifKwUIiS6u6Cewwpau
U92Sh8D+D4kkE6D533tVmW8c0tB9M09vatJxNrRL2RsHzuvwOYkqexUz1Z9l3opjWYA1fARS58ME
CUx8vOJFu0KNE4w32tX0obseJOOJko5WNd60YcwOjmMjAw2CJ/kPWTrv3Z4YOwATqSl8OrjB4yj0
wubNwqV3VemCSCh7uJYsiYKDpTh3PgCvkd8Fztjdgbj4iZLDUZ0ZG0oAU1N7Abye3Y1FUO7s0PuC
ivh2LXiaQUMGaVqshCBdzXnzyW6rs9QVMygRuM9iM//IjaJdg18XrmPuHGt5Gxp5dYs4wQbwRf6Q
59AWLqH0B/Jn5R/JVtuB2jYF1LColwZUiCxxrVKMGmJEiavIAYshS5co1Y33k8ygYexnIIAcfDCI
Y6lTLWsfsZyweQiUyR/e+TrWbS3svQsd83eFTpYubbJbxJl0Z4miN9DDBeBq61ECimIg82Q50feq
99LHRh9QN11UPIYcChppJLpFByLGQ+oV2aPdWtXGsKZ8Tb00uu+T6+gcUoY317ybU9jm2nYa9UZq
t8OzDjlqq9lQR2mb4T/8IpxfI1/cNF0L/zlzhQQpq3wf+sSdxR5BrB88cCTsF6wyh0tvQWySWBej
8oPl1fYXKklxjG44BdwfLkbooWDFqMKFiNX/MHZeS3IbW7p+IkTAm9vyvj2bzRsEKYnwPmGffj4k
WlPc3DqawwsE0gKsrgIy1/rNtQva6lx6Zcm2y0uqcxC7f5/WslbMHSIkEdZIkMQb2UkOkg2y+P+s
WyYL1MTfN43LW3403PTg9JN2VkkuneWZOSRGtcqjkRgCtBn1YLrx8d78X32WCrNu/4+Yk0yK3J89
84eJHQZ5cNv1dGx5vN+T4GGtammm+s/O0IwfhOC9lWal7aMeKR4SOJm27VIv/yjIfkrkj+xR1yGa
hb3Z4/eHDR+kqtJdkTMtDw2si/k5W89P118OSK5du3aOrfYsp2nD8ZzEuRYCLg6mfF0nGmZ3upo9
aV7CEmmGpMoGNVM+G+CqRGAm/fGbYrb5Oi5LlP19L32yYf3++8vQ+8883/ypGCT7LIfEt64Rkvvt
UwFfYga5SO1ntaiSqzHbhyP0nkDod3DxkA5xgU0MYCifIiIvGxmJkAfpJ3mPTuAmhEyoi7GubPCd
EVWAwRabpo4VnEmzZi2FEQoLsfK+hHNmzfoJcbB32tJ5v/dqbLj6jlrBFZmBsqUfIxEeKcFBFtu5
rnfRawtH47/qZL9yBt4uned+sm5sXIBHpvIhw6crJ5jMFx7DRFL1IMa3xK6OsiWqJkxO6z6CX07r
L709s2lWXml6l7DV56/A+I2vU7mL9WY65FZfQozRV2ox2DwjgFhv0WFwbeyLXaSJLHfVNd7wos9J
6hJZVohs4Mbm0tzWj+X4kgpAyl20DYMcs8te8499HZe3VkSY7k5EPtzM+ZrmrXiWVQWvrk0Ko4NM
Fj1kg5YiKKdq3//9O0Ja/T9e23xJPANCo0aq3bNM8sG/RWtHT+V1NxrVcxhqMwY/f4+bOvqR90gw
+IOtEiisI8QKkEPBbSj8UaIPDtvR/ygh2ewSxemOLDyj1/8c6dWdCpxrvHiZEqH4qSlfbDKBIHQx
75NFN5q2YdlOL13ooLEe5LsIX7T3slCKK6Z5CG/MRfBW4gDoBdWHuZjVWLFVrjUcZBHZtc8pZXEK
xm0E8X7rGnzLpT5a5OvNNpps8YsQLdq5rIzqepFRI30zHVMT4b9FiNbKkNXOa0tbhGizsi4efMP6
RYi2DIZm2/ZZu1xCXmdEpgwVHD1xPki4t0+27gUPSYca6ICk2YfR6tPaVtXsAl/TedWC6uiHpfZR
GqXY8Uz197JbHOMGW8L86YUL+7sDTyXrbVN8v09rBBN4+Hm4nLZsiwBiQnlpWnNCRaPAH77qwlcc
aE1SKWCXa6c5kn0lJjgozhot8OhPlk/5Kpsq/y3pJn3jK0P6kKOUcWiLTj/KmSy2kL/M1KtZ8OyV
A1KtJEc6f1jrfmX8jp2xajFuG5b6a2K5f+Ns5gESSjMwCiyMsczhRvu2ypsHNwBPmptt9g073NOo
Ff5fIhZna5i8DyQd7HXsjCFqUoF9cEStHYYI+oKmGwZ34GbfXLAJjZ+/kStOHlQeh08jMDEcwAM2
NkX3CusnuIEcLl6LbGowTS67vSzaVdoemw4ZHVnUCtN4bBp1F7dG8UQURdsUBF2f9apIH9TK2Wvj
4DzLqiHyxcbX/WlnzHW6WbGRKpfufp/mN73MjxK6XqviITRS+yjhs6HkC811YnBQiunUc1azWHIx
svlQcu0pqi0gzkVzNPy6+sku9LsRTy4KoI2/BrRoPlaa0ezNtFFgR0+IV6NpuSujtnj+p3nS5Dhk
ZbUHvtltq84PsHIvn8tZmwtRCLZ3syxXrhTdKmzSnJ8UdfJg9drS1554SrlRBUNxGL+6RbGZxmJ8
ixPkqtzK1mCegF9kdWtuur7gRTpbPVlpuUFmbTj1S06v7/rk2pDxXDea6j3h1hbuDbeMzklWjJdE
J+tGlsp5sXVoE3YRuj9QmNsSfjN/Bq137gT8FDkcciQ7yyCM9tC7p92/Pwmt/1yQOfzjDUk22mNN
5uiG+1tsMbJG3bGCyPmzrht8xWasW9+q6U3fy3NWtQ2E37mm2i6EMjHD3rr58Fkd116wjavGv0Ie
aHGhZ70xKANogznXJOsG37a2AApJ+d/LZVv/AZemXZl++AV1UAeYS2h9UfUvaSLaN2PIsuck14+y
FgOE+Kr5xDplMdVi7zAY+IjIIo+vaRukAFMmt7W+QOOcg1p5epateQGN8H/nH8pf5lcM9di3iEYC
S8u3o++LPRDD7pr3/0di5Le90PxB25rqmN4MQgL6Zv6Ge2vd3MWKPsj/gi2BHOb8+clPOMhwngdO
rV10pcOYRMbE7s19YVwMktqnpV/YtMN5LP3gFM5Qc+Dt9grRL/xdJN5cVnbSBEyeInuHH1hIbHnp
VVr2X12l1rcqwFtxHDJj27li+i7EauTH8J0UV7jD7aY9tpnpvgJAeJTtWROCCq318tYQZ7vVuJys
m86dvvtN8jqkRf5KtOK3CdOx9p7n9/Bsspwi9jxZw2PnwBMHY3qVJQTcx8fP+u6xbd3h7HQlK5zO
qMNtz1d345v3LgwVZr4M1RWz3uDVEx6KuLDRma+imwcU4Fn1q9dx0LQPx+pymK1i/r8EylfH2SLP
Rkw25WHqAUxcivYY3XKsJF4MzHXQV7IyJIEY/U+zzsNrA0WIf/8Nagb0l/9cjwD749fneYYuUWru
7yF+Va3ywonCBrAfOex2yPQ1nGG47L0VfI0yDzMc0p6uU4P7ModoJevhAjs7XJmgokV5+NVTi3RF
Ftq+AR4a3zIYUrJbXlj5OQgJOchiYWFQ2cS9ir1TxEpxEOUJ7swPaNfxz6y8sWDiaZwDeXLgmnzM
poNrMMLts8mvb5epVXURaeecoJP1e1Gb02OB5+OGx5j+Ps/TCT/6OU2f8/B3ekQ6FC/P8qYFIQ9P
vKS6G5I7VzdICiKbRFXm0EiLF0XQXiflre7b9iZ7yWpZHNtqOqCD+l3WyyrZKA9jVxFLZMm7Xq4g
K5t5ykYbulWb58Fe1v1yMdcRe4LFzfmXuqzLs4tQq43VV87nTclLWcjA7fW0zpYbXepkH8Wqi01n
pR2b9f++67rv2A8BeduzyqiOgdo8GikacrvY1FBqdFPST4mqW5e41AHuJ5qPYU6rdGdZLtwiWItA
i1jZjduUSHGxrqZkXGOlCCzZFtmL04bOdTL9B9sMKc1VbQpqqBGqhWu4lcHkCMyzYmY/7z16S/2J
HaYDPthMWCsxEkqOcxRODYFvnsObD1ioPrZ2a11lDzOtkgMoeaDoc6OsMxJzS9gmfFyulHnjLhvH
iRDrPEfEai+e4gen3kdNgmfMXKs3br7VPM3ZLjMUfvVkgOa7T+poU7RB8rHcy1nNqfRvURqcXEDh
xRphQLypS388gDiRg0TgmxdM3N9ld1k1QPBbCSy1CP1yTT90zRNaXECC5qI8VAHK2qmtX+SowA2U
Q13yN5F3JesMHWEiWG832T8yI2S6fS3cyM9mHPxvc37x4uIS81BXcxbQJKExH4wJUwycpb2tsK0w
Xw9KssK7PXuSXWAbGojZzaFwXS+2emyKvdfhK9ik39M+TXfDZEZHU9F5S00+KHYn/Y4WQrOxRaGf
jb4bnpWu+6FVfvIdhjRoxFxoNzfwkgdWZvZKNuT28LOrHOUp8ovkMjUi3cgLEBU+gz35CvtvvGHa
g6HtwJ9CXiT1X4vSM/BhG9J9WvbevgF++BUc5Bpcpr/T0waRSQ9ChyLOfVzBQmgJhK15usRHLXFU
1Fb5yIi6kcgZIrVa+zzEfC3In2SrZkfdxmbXu5fFUPFgNhfpt2Wqmu9wRXzi5nqt+oI1drTzdYJY
sljltfqAuOFh6SsGlFoxDS5AfBl/yNmc0lH2ntlba3ag2ouuDOZzRgpxvq2lhjT/OoP7vtyqq4j8
xHod0/W5i5Gyt0BOHAGxRlsPxCI/73mOB8bQdvbyPtpCNYFO55/33NvuA8Ii+XLP89dhh8pxsZVX
TS20bCbHgVM3X2A+yPsm1tov9/Vv9ywHDY3yX/ccJDXWvTBwHkQ+7HolsfZt7R1LWDqo0bUlFE8F
sMdKno5pWyNgQT6gjBzrAKSHFlcp0C3MU229lBVB9iK2XCCW08wQnefo0VbZ+ZH7nhhh+TmZitFY
eJHNS23Z6eqKNKifK8kmjHgBGMlL3FQoO9X4vaA7m74AjU1fquzd5fv0JDu0LEK3KqJqW1ks1UR/
ZrDsKIdk6ehu+rDPd7KuAVQLLnttCWM8Fl26/hzGvE0oYOi2FQ6cepe+qIElHkbN3t97ZNXY8t9s
i4Oci4yXd+UTmSE0ZUmylhuWQ+tgcFaAw5ujrMsHtb+MZvwxVVN7dI0q3RDVjPemGKyTmuTZNRhq
6B7Dxs/Lo5sU9duk5tkqDcvxr3DapbnT/BzT6Q92j/oXtyCwHtd+jjoMFjigm9lU6SJ4GnwU5fNO
z77pmgtrjEFIZ7DKF/r32DJAI4spe5ZXHsbCOsUxMAhMgvala2M0oE/OWcThX0avVxCmFGyubNe6
Rrw1dmYZaFsF88PNmFTeWvVhPyrNtjKR6E7hW353A/WGmeZMhCJi4Q58yDGUwTDSiz+VNvijUjv7
qz2oydrsR/+lwalqgyGzigDU9Hlt9HzL02/XjdrAfUIZCQG9MOy/oBeC1KkGt/A/rtdXEcp+RVPu
vLHEy9RJjV2NGvjGT31EMDoN1sbYad+R6Fv5nd58eA2iuyH+MQeVffwXz7RPVTbPWnva2p2K9moM
nfaQRwl5DDmSOJwfVuOL72nlyTETdoLzgCzfT3rsfkNkKt1pom+OMxbzdfLsR9kOyo14plb1t7Ak
NI3OYbZeBnrBEztR55WfnTgOapjsKr32v/n1bhlouN1Wb6fipKlEd/qw/rrcCPoZKyXng0tglVx1
chfrYr4TKMynImrzL5MbjgcdUdhdJtr2IynHleygGCj1KYWWzcnb6tlz42AlL9VYyLg2rBoeA9iQ
FxsvrI1sUKxm5/HUfG+JkO7dsh73YTIo74XJX36+JmY31WYK3RQyF9xfW+mq5eMqDCNawXwNnm3F
bc8+mZRlyjqG+0sQ5UNMdrAfprI+4Ec+fpkKHNfnDzrJUFgGjJeBelA8yPixvpp4Jb2RqHmrRry8
I5iFhyJIBJkFSYHjYKGiTCzHJm03sxtkgxY4L8rg6sf5bVorsfVczgc3ZW1XGbGyla/PCJjDc+n+
EdrsL2VNmUXTnlyvsZaDZF2HjsfIcvIqS/bQevhv97yGi0Lfs8zVTmiprRz4sW+pqShPSVCeNb8L
3gen4MNB9nGJw9W1BuFZzYatbLWzIN0opK3YkhKWQ1PiZ1q66k2W5hl1+JRv+TxjN5GZmDtZFdf9
WzY2DZOtiTzUBRUK99JaHavTrhr0Q++0D/rcgOodcnK/NCtDeeChb4N2jAH2wNAGPmbpf5+Ooa2u
xTT8GWjfejPA9rPtMgJAnpGAPQjF2uUdua/YjybsvNO93rnGrUF56nmq1RByhPrw2TlXSHYNbbZZ
yjqxMrQaK4Hn/TxZk78Etho/pZGXPpMWJtgden+1dkqb3rrZVhcNXzN5IfLhf7Sl0LZo0qhblE8A
7xZ2/J4Gir3NFK/A4p5i1WPO6odJeZHFwdAPsNFZRRX+DDgtt8WYJ+9BWBPFL1V0hVw1ecc32d3X
qv/ZGqdDAq3JH4+ytVOd72YR1g9yqBJsJ0NFuyitykeQI2/yOlluVid5U9k8P+Kx/3xTsjVjsyhv
SsHri8VCUu19ibKbAXaL8sNczEn+rnx2MotssOyyCAr/ohERKD7B5bmTI2WF7xMtnaSGRDR3srJs
2lQi2I7TsIagHL/ACJ3ewIFtE4FOqCypfcESDV9WWXI142hMarKUwMldjKDoH2WbL7wHnDvcB1kC
OPgCbrpYSugrvLeDo91kWx5kP7TQihb/UNUHnYrnXn9dLqHW6Yrfhn+RLqFYrdWr3Buhhs43B6gU
9WItdc+yNec9v9IykxyFbLUtn99U6pwAXKhvtkOAJlOvwq6TI2mh4nWynXifKKq2kcUgVcXVrf2v
DkA/vsUVxqgjviOyURVcqjAa75Q3SvE6JF2xy2PC07K1943s0ow80ZaxAsV0N32VXbMc01KC1Czc
54uGbd9t8X5OyTwzkYcW8wmAeFr3zS01MBlOk0zbkFtublZVEKdr59M4BF8AktzfLZVVCNNrhUH5
Y5x15lEP8tHcyDlUQBCZkX2FnHccJkCm2CTlL5rXZ7cqCm+qoikFshETGzbNcI6y1YoacfZHl3xZ
VhUvsk5nnWwRlbnIqsjr/YPcCI1yglFrDo1eNDx9mX3QIFH74dTCaqQoR+jlLkw69VnWaCFrvdFK
k51sC8ekf2y7cekue/SDw9eutJKDLLpwZ7Hw7Z4nZ/iGaL64yGqhIHDAF7Q7yWLQVCaaYwgHyaI8
9LX+aog0vcoreRNCSxFvL8TLuDN5UK0NLtwbvijpY28O6tZQ227Lk6ba5aJwNnJgV2jKc//X8r9t
Km/ajECeIOgzyxQb+kOSxnsd1Nvyv7VykpK6Oumft+8GJnsg6x00eoA97WSjzBusTTh6j4NjGI8J
YLiLp7ine5U8SwZnB7x8uMrSUoX1NimzYdgjrfk5nFiYAXRp7NZoHh/DcnC2qYnikQQJSQSRPPiN
O1sv+6cFQpQ1bnEYhvyzn+ERFGwdp916YRlt+iTQruRyxRVNgGyTDGn4h3+UXLF7u0ps79/a5Xhe
zRmbv7TYkeFxNhXpkXMrUOmVsNV7Ucrp34sS4VrMnREspDPL77d7qxzbtC4m6Z46HF2yNw+Nof2U
6VDbDTFrqWt7L9OhrNquI5bEz4JVqOzlx87b2ONcGGS9t5MCAigjvnVtJJ4806ueUiP9IlEgZRy4
O6eEC9jy6iQduRptBBaRGy32d8eNVKmzS8i2JUmisAQB83eXaI70J0NYbRDFH7ZjXwCEdbz8EQek
+CjBQUudhAjZg2g2uleH7bEcasAR5YAXqq26fGhYKoaTiXhHjoQWDkDGm2xNnMFblzg8p8D/dgMh
2nWp9PhqaXqhXsPE22pkhh6N+TCig/0IpPDHqNfJSZZkvdvqn0NlnTyotjIAGY+cB8vA9TDCpvI8
Ok33aiVtsxVV2Oz6uWgqmnO04yBay9bCjCEX1CbkRxplVQm+1DNU7UmWfCyFVt6YFee4CX6dTdV2
UVDbTxWEpGclubZ63j9phtI89xnpY88X6kq2yTo7UPL1FPUEhOb+ss5LrqJu9UsXZ7f7QHsc1JUs
/jbQyC1SwgxCGa4nTDF9XkkOiLPcPxS666a3nHUC8ssaIazAOShKrp9zv7f/64wVPhwjH+STIHpE
JI0ohak+2zCL+qqzLrLUDop1xiL7uyzJA+I/4zpWc2NvZD2WnZ0bPHfEU+fBcho/Esr864428EPw
35xnFKFlXfpeCZ/tEIBQml+ibPqiy/9SjMHlxgxtFzM0Pj55iOv6nBqGcpUlaBFohvfaF1mqnb67
1IU77VOYYJcoCLXlAFT988yKvHYvkupD9ki16rNeFsc0XVtmGV+hPQvM6MBeTCDqVx6+mbe+Sr0H
dW7I5obCRNYCazgEe4vee+hA+iwj0L38OZU6wl1Weuzm5LuhTeaTiQ/WpDfP2Zyid3i0QxknjCI7
yLp+tgVQUMVYBjWFYj453i53rrY1rO1Ejy4I5ps3eei9AXb0FKPYV4/c9NwQurPkyTi3mCgZDgYh
NdlPtgKse+1yn7/2LFiWezbm6LZ7lhYbnkbuYCUbZHluVfzgD/COKPGGEHRyr9df7meBMoabcq5T
AlrNxPu19d5vKKwLtvc/whmzSnB2WPX8+W/kHPXnikycrK+VAsQ3O9iDOmNTQ7ZJ2VDaX7qWBQ9m
XGy55/r78By/evjZTvIodLTrp8wP3tlIYIU6n9VznTyTdbJV9uu7Ovy91fX6z7FF7ddrrw/1vTIZ
yOWJELsEPHlPgC+2supeL88KWwTX1jWbvWcl06uZkrIrq+HP+QS4YC9PwuqzxqkNjGykVqfPX6KN
2/Ck1Npj6rOHiORfTp423lStSnfsCZDwN7Xng2wwJj08eX+PcPmf3hZRMAcLd/ANxrTRi0Hse7fS
XvlTKvs+DfKNLKYNmiMWYZuVLDZDwjaNlUJQR3q7NhR91/dxDG6GoR7ovlXFL++sCEN7lRPXcUVg
dS6GNhN7ObF2nwgvjoHw4y3IXWWoDzeZopRUOdWCCIb+GWlcX5jGO94hmBslWbnWvNR8V+ycaK2S
VyjeVcZ7XTYfo2WkjwHxz9d/GKRoo7rJC92+5u1GUZQ4Ya0EfQzEIb+YTSRP+mnDG8s+2IZt7TJF
z/cjai/ExwNQNHPRaEx2VvPLVxaF8Kr1lIXV0zim5klPPWUNdWP8qmKfsO5aK0PSYOzewWPlJu7J
sldYmhDYSm/46rnY92H9kF2MTpG95OB/6mUoqELlmh0SDUm6dxNq/TxDKdrPy8rib5elV5P2xa5S
em0z6np2ux9iA2eYUr3eazKN9/gKPNK6rq3yIhvgSeQ3ZHDbi4rF39c847fMe+YtAs91yMbK2iVk
l792dbMh2Rv9iB3sjINSuJfYwT9t6ExntQB5GOnXcfKWVuJzpOZny0jZAdGAz5GVnhnLSIn0qVLx
NBbiEOFa/R0m44B1xc/atIm+lJ39ZqHXvS26PrrWlZKca2XQd1BCixciLeS2nM78o53alRyVFONH
G07RuyAYvwFRBX3D9MuTZhG/Qw4zeY4bWBVBllY/IshyxO6jn4nPG1Upm69T5FWotzfhQ9ECN3Lr
4oNFf7apBpNYlE8QMwDp/I0FJ3jSNvo5W54nca1/5Jk2U0ms6FETvn5w3cQ+FIZGkgglnrWl98OH
aRcY2vNu1RT/A4ujW6tZ3s2vtOK1Q0xoXY4JanBeUbyqpKoOvC2mdWmG5Ws/9uqD6JIzv7viVfaw
BvcQTGP6KKvs2mvWseuGR9l/CjprX2VaupGtBPHFDaOUJ3kpWeWGw8YSevskSyI0PJTHcDSXc0dR
rezsIkYLe74ZOzAKAKDlN9l3KLL6lkUW2q9wHs6tG2WvhK5uXZoX34wIfLAJ5fNUuy640gl5p0Yr
vo3+iK9Xa/KlwNX7a6n+kN0VDVzO4LKwl0UUmp1C9B+F0VaHdGK9JavHLt0IM85QVcr0Y6GH1VZO
2inWqeDHCB9bIM5nmEfwU8lzUpjOOjIBNjdO1yXrovN5FVa8q4kmP5cChE04dsi95X2yhkjTHlzU
CUmQzuX/z8HLVPPV/nECLSD/H4sCHfZZu1mg8at33lusYUvSaqW1kvW5NkybMuiNpVudD790E276
azebxdIRFZv6OkYG640VScQ/o0R4q8bRcE4Wk/mOzAqRgSb6oqpe+GDbVbia5oco64Nu78FL2Mqi
XVnWKiFQcJFF33jrAlt8CY3avA1ZkJDGZLLOtpAVbTE7iruVnY3tH+jablQ9JzgBqOcca573zTSc
eN12ivpc2riYDolQzr4HzQqZV3dnRKXyFI9Yv4SovX6zuvamy/FTgiFEH9V/ljlm1YMjerza6mhb
+l5+c8qxPWJoOR5ivxEP2ajgL4gp+RcSRH9lcRf+DNSDpRvcR6Xpb27qDvjS89tTZrm5OK60Paj4
9iTCKbw2XW5tI1zAXtX5QUEac/ih2A2ulsTEzMDrDomh+odRgUUtGt14g4PqHsqKIIQsjsCpDmiL
xEtR0X3joHtNshT7gF9pliuwJ4rYfEvVgWy5kee8XykKKx4o2sXS2SFdfajsuFpa7ToQB4eI0DI2
LBzWeWkoltbSJnvSjFq7jEXoKzv4ptItrZmFpGTrqvhRzffseWV0CDRlXFrTWQwg6DR1aZ3S2N+T
YoeIMN9V7ZAIiSrDWFoRSsAnRMd6VE4VRqqxVwWOarLIu03bT22DgPE8Nh/6aa9bPvbp83W1Th/2
EMgRbRubY+OW4uCP+ZsmhmFYobfYXOWBP+/nWWw8OM00XH7vIbuFoSAabhXpXhabslExZLfSTTH4
3kNm6i4QFLEGMu0/8PI1HGTSbaifATZoslL2k4egiH84EahKWZKNtoITVZv1u3gef+8ap8Si0phc
2L1OngldfdXztD/d526mSDm7oXVqYH07K9nNj1HfrFDN38iJtYyHzypCRzZDb/V8v5hfYEReKcVj
wob8l+tDX2iwO8jjrex7v5ijJ0fLbcrLvb4NlOyEi+UXeeX73FGuu2sCY9oyh/PiOxqikbPxujwo
EZ7roRcml3HWl/u7Ok1DS6xkWcc0+39PLVJpBS9e5BaUbKMCsLgsp7KrKFNlFYrGW1r+ZTqRRnD2
AlIL8yXHeR47aNkVybI5Ki5i4x6qPbHL2gxHPK/XvGMV8C2XRdtKHPZNYXFVLS/4UsN2lPXa4BrH
qlZZxvbj9FVroEHZDVBfEL7mW0Y0QNYnmTccpxDhimVyHWzJRBZuRQyEBS0U+4s8lCL2LvV8kEUh
LGizPkomsq6vKpLU5PjhPeiqSWQqdq6xI5xrkjab1jOmMy9hk9jY3GD7Trcl8MV7JclZZ8uOskWD
2y57h/PYe70883ztc5gsLmPrwDohBDGkP6q02Y+jrlyANKSumaHOxGE0I6wr5oM8k3URCaMNGGDU
Nv6zIeSV/MuwWEGUQy2L02/1chI5lDS5v6tZLi9X/KeLybFa7f0ggDhH5gj9pr0/7tSZvS/VY+5i
MovCTAql4mgH6raGaUgUc+4o+/RGoK5VT+n3euPEK0uzohdFr4OjU2bpvg+D9EvkJ0+STjE1fszX
QvzawwOI/e89fKUSm3ESGMV5eIl5rSB4JYL8oqvO1jRi83ivctIYmeR7+T6i1pP2YBTVFWpIdpH1
S2dnVJ1Nl1Xq2mpb8YjrLKwOE+9uJGZ0j3Rf7RwKlHFW1WiJx6WyzKHb63A4ZV0xNzQ17F/22OpG
TrM0aA5O8pCXt3dpoUEZ1XWa+u36XrdoEsny78JFv4sd/dIu+zcNqti/Tff7RLL87zJHUg9Jqh7x
q+PFLoe4eYU3/A5xMEA8ZFyGFXoHKEOMWkZmp6jUcwUvQzVCirKl9Ru93QSihlfIX3knK+3anu3B
RyPeJDUuaEbfPFeRyrNEj5yj6yWES/o6edLdr7JN1iBbGKPdgJHzvc62cPSOcphkWmLVzyFYgefi
WXaXh9TwWLarrrNcQ9aZoRojHx42B71w+4OWqWBgsiyFfNun14bYxyFED7ryC63nu+tylC2yDzRz
ARa5w9Fx7i0b4A1qu6IzMA/JUv1UWEnXvPpZnG2tSrX5mIKXzIqGDy0Dr11bmSAPXdUoCwcAJPJm
PI0V8rosHINHLLVqtJ1gHyZsnVd9Zo5/Irm7hoDRB6u07cEaGR6YJRNp4TRqXxWfJB5AT0S8HUw4
1TSJj8q87oK3U2yNYRxeywZxpMjGY1dzk+MyE/KDBFd8rJ9afn5plt/8KcNOTZRnw9LJ4zpjWpId
+rssz+ShiZriYDYGtg8Bkon/eyC0FlzLgcdaFrn6XnWbD9l4r/+t7zRU4Yxt+8c57kPDxO1OItO3
cu57vTy7102lG10i9+Vec+96r5M3k0yYMLr55V7t5vCxKzvHciOwmisWccVKcQJjN7hZs0U7DOx6
9uQ5kBiVQrivZa4/lg4sQJVE6mvTatNqckR67vrMe538ttkQd3H4DGg1m97eGSz/t/pc9MbRO04K
EBw5U9zVGg7y4XfZaGEa8Ozzc2HNfakTqzxmY4BmWSKP/mxsRwYKLIMsy9OML9EJROvMeRi8t8x3
vvGj7G+yBI3xJcvV/mEphSaBLXd4XEq2c8imQn2SJS8hQmKjIJwbzjsiplBmezE9yIMOEHab+4YK
RIG6vDI/G2oQlZivu+5WqFZrr/DPoAV59VWAHNvhPkOFYvBDHIT7HOXHy70eCLO3zQ3Ql15f5Rvw
h+YWFxL7UQC6eTQLJz6M6H2umq4EWjIfDKIi1ywjUeWzG2FVSl1rBHujngaWp5Rk3zgy9VVtR1C1
WzR523Zjx8pwUaOx32REtn6gx19p9o+6Fe1GTTK0PJXSuY0daTXZUMG0ToxG/eh6C/7iJP6CjOTu
x0YUpwzbZuyA7qexBQSXtG4zreNAL05Cs8stGxT/OGtGiAQyoW3V5StSYAUZsxwtn9wsXzMWOPu6
gQonWzOIdde6z74QjE7FukUEym2j5rmck6rozU8ry+mR7Qo87IFhB2Ew3ubqqUG2cTkkef9r8Ycy
2RmWf0pwJioEJ2M+86ci/KUoG36rS+d+pZvHxUoO0SYBiFy1DjVwoCEMyXiMGWqBoVqfuyCKnzSr
hgVSNdWPprNfvUE1XpN2MBFaM/1dWnb+u4IW7QCU5kc1YT6Wd6O4ITBiXAeyneuqHvKHIQrVZh8E
sLByUF4oY/f+UWv+h7LzWnKUSbv1FRGBN6cgi6okle3qPiHafSSexMPV7wdqZmpi4j/ZJ4QyAZVK
Js16l8li32z16K6vB3ZN8jquIq4UuH8PB5ZFejuSH8/J7TKm6L/A12m4Pcd2EHYCCTw+IMmElwad
/71ZCDUyjfmHUddkblFIP09Onx6TAUZ4tPp/pDg6XyspSH9rIxskgubXCbE2C7OD+mTMUC/+c4eC
wcijAnHTkSVOHmXrfBhxROqiaJwLllH1t7H/Za/dUVyj6lnBQaoE0ofBHJ80dJ5kYYzKQ41HzwPC
WXM/xhiWbCe2vu2spbHNJbaVa6DDyoA0Il8pFufmdTDEXcdMfqlz/txKqbzWULtO7WLqWFOWygfW
q8F2AXYz2a6Xmfmw3RmVUHXingmCwPHnQlOp7/4rFLqzcma7zLiltqXfQCTHQ1woZIn/p2971KRC
BiuccZi9eUA/x85omCeXLyb3bgeryfWrV71uDaNigPALSH/nqXL+OM3cZ3vW3fneRL22+7pLrvfH
Rj347Rw5x+3E9lIiuA8+FegER3LF+IaLCmzNVrzPdZfdhhrbUQr6AM7NMh8d2Tr77TI3okRgmx7z
7nr2//su3G/lW9+3vmLowx3tyHBHjYDpt1GfPSpJD1/9fVJSKF4Wl+0gl20nslxVsaXSz9tNWz//
L4YH3bhCXI5xwzkDhH107W+qpX5s9vqpd4yr2fmrxC1BvppbvzutYu8GD36dEQscp0p3OMHMMm5W
3f7rbt7RD9jD/xhx/5enix/xPUsxXF8fOqtJvbAaN0iiPNttfV8numG6lXmmrh5zkIGRM22+P5up
Tzrox1hN3MettfWvXdtV3iKi42fhVy8rCH+rS0c969GTUjxDEhYv22FZPT1S3HkPWxO6KIhAJOej
TBcirtz+odW6+WYtxfDaU3UP8OVeztvJxJnmwyKw1tnOqk4+XYrSWIsW3NoUZHvM8Li2k1sXSguo
tuZ821pWBMYQtQ8R25tS30G3C/M1WHuAULrLIaQHWxM3Ueo/6wm83XjLtva0XtNKpQuWyMQI23En
dMHa/OK6+Azqiu4eWPIuL4qKb5frTW/z2tq6VF1/JzAuf9yub/nKHnHpYdZZr3ChET0NwgTA58k8
xBQYTMAU0wMx6cnVxitnLCZGnzp/mlWb1aOZPFKXUne8oPGJgBudha3PuPk0NUMNuVLHfq+YMddT
BvKC+4+4s7x7FtoMNk8OyuV8nqm25oVzxCgT4xbHsw9mlX/Uaa1A0reVQFCePFGOPRMJmDx5EYO7
hj7vhwvQbXZkNWo6iqKKrex1e6RY0I1kTZSTbvOxprjLBY1Rr/GHXgD+xCwNFAtyxpQ8qlEVjG1k
7txKB8XNVib5yZmeZm9dEXm4wMX8fewf5io09GYJ3vQEhTPWESG//8mHxvZ7dSh7rlUjPmO6+N0b
4p8ijb1jlGjeKYsUsC22w8ySCd+i5c1K5vxor2wGt53OaVPzv+Kk7yZX6O2WPxMsca+xsz8IJP9Z
BPtcaq+9of3wNN31VRhhO7OPQDsVx28MCkTqDPFnjPtgGPn1gBKUYrd0berjl6HePU8lCJU6oa8v
AgEQhYg9pGcH0SW+XTsqHftx7JmX1Ty9TNAWfVF1jz1wfAxi/yezSg3CoNHt40qTB5wwC380IZhi
GhWQMAXRKfmu2T1iM9kfIys5t4t1M+pGvXhYmPtMTsPeS5rSx0/2n6j/2ZTkMLL3/UsoJu9F+528
oWPqld+GAjKJXvfIUKtnFIN805q68nXlW1xmgdVIphXZPTaVMH/m5QcJIAeDd6b0kBpOTvtXZZmw
s8x31AAyhHLM7oTYd99MByADRRkDfSlzCFbWDz3RFwjfrCm9pBIBF3xHQ7+vSybYuRjas6yza2LD
rF5i6nZWRlrxVPVH2KI/lbEsX/voH+llAIlN+6aAjrJOWK71BIBUJGv0xJQzeSzODmufK3xM/pNF
ks8AvABFcvybp3Fzxft03A35az8M2pvhhAMMykCJxKuGLmRXoerH0NJeEU/zXDXl1VymsML/8nnJ
iuuIJe9eQyKzXzI+DAq9wzGBTxom8dmT3d7Ra/McVY2B8mV86rWkYfHZyWNiEz80DP0d6sfObOYR
FrIZapWr+CqGizDt+hdnqShYztWyw1+2CUU6npsebi42Q5Rmoa8rvXoaRzRmlVlCfIXXRYAt1f7E
IUy9pkzU9W5YDOQzJ4gKXQeas2PuRS/tY9cnoVcmamDDgBTYDpyWBR2DyRDna1GphWzL3WDssQSU
EUa+KNZM2c2wONQQCz600VIm+l7OEgv3jAhVXD15KNG95f5/nVt0lY6ysodjq/bnqgbogh3Jpduz
aNvpzyeIyyZI8YgspmU8IvYoUfqajd915oSHxNKGwkv0g9WrN1WvZQiRfOEXlrgEp7M/3rV42hHS
Mf9lErORySzeUyvWXFlWBj6zXxzaOsYCZRxEtbN3Re7+eS6n/nvqsoGbHZn4pf4Lj8AXEfW+Tk3v
HBN4sHfS4Xfd8vEIb7nXpk2UX02KIxX4qlzjMgfv1uSoNTv3APtVvJbJIvd5DxG56f8WDn4dEHUd
TMPqer8oiXsbmuhcLK7yEhH1F83JRTP6t9LC9RDXju9dmSt7J2r58Ih4wvlmeFRtMVDCp1CttdVL
mww/4sbsyDRK7GNmU1Cpx/4QDU0Z8HqzS1FMRy/hDSlq/Er0whoeZcWbpeXitRip6+uSrUskjlla
HBYA5ZMt2oeiqLC1yaq3sVYDsabEL0RmB3ns1VQ0s0NXRQ9NjaNCxo9R1YZ7HWkfie4A1bTNRWW/
gUn2MOxRLlqhoisCzD4zz7nA4KHp5D9CqyrfxDtPbf7BoSb1JzOdAtnmOy+Kn7rS0E5k9TVxb+0a
6VdO+6LmiJZNNcGmdGLr6xbXxLHjQ2OMWJrHcFMbrzjrGouEzM0+usZb/D5z58BpH+ou9117RrXq
lbrvFLV7qCj3XHsoi03cdtfS6kFzseIgVgUdVidU0qna/g1MP8Wj1PowqhhFFpDTTajeaczx+3Db
sFLmv56D95PlfbdGxNOWMZ5LKk9+IigXMzlPAT6Oi18RQhEAQ08ndl451TWcXPJCXtKxYwx2J/NA
jLbu98o07oxceycVZIK7inn97Hq7tB5I0c4Qp4oxvWyHQVjpheroJS8aO4QCVUDjHV7cDIEFyBI2
nIrfd80/qWG9W+P8u9E7amCJ+QAZ+1KjQsStFX9JG79kPAC+tRjTYvGavxIwal0npnvyEvLmVMdt
cS9meHhK0j+JfvHNvsj3BYu6nY4wC0Oo1NnZ2giXtrCDXmuLvdSFgRmOm52awo0fCKiPcLoxksvi
FdY5YqUWiiTTwnQ0UGgm5XKp0mw8lcQhEo5hG0dNiPlxSIqYxSyyVugx8jCMow6lutX2dZo596KL
k33cPMoeWY8pbIqpaI3xjWBJXEoDkwG8V4OVBRl0mUrd3IQSbwlhvdqGh/Z8EfKtbU+DYpM8XKbu
W0fRPmgcqyd3NyFtsIcGZMyD5ROWq35bJDsnTQ7VhyKpiXpZN51ry7R2SF5bv2O4/JgslD4JupYP
ZMUd5GS4D/BUMdTscTJmAuv9DqnWx2T3vZ9kQv2oEoskbXCRjxg1vc+wPn6Ap7Nhy+TwoXnR4Bew
pD48Cxsga3Gbj7hiiCDRSH4gIZuI18TeLFaMMJlZIZFE5QFIONFua6Zi0a+lgopoSj6WLqsDdEkm
nO64O0hzYpI1zTCx2RNHsTlcO+Lcri3/62VymwOEM/bKTEC72iuQWuaO9chaG0TJuytLo7x2GW/Z
aAaDzavEXicj1HMa/VrBEKWPjRUFxckGahS037jlGzKZWmBDGT+oqtISod7+dIecEjO+GATF4FKu
LvNhwEsDg+raDiQQqT9oRn6T1uj4s8iMfQYE7BtES+hV5j1NzH6Hpb4OmZxPfZtG14X/RUntBziL
b3kSiTtAau/jx8SU1SjqjVBU3OzK5W6bMxN21cwBQALsOjI8KUyxk1WHtA8QM3QHw7WCuCdNwlSN
7GaPfXX2Fs0NCXnCnKFeflR9deiaajnKdmRFUXvvkIN3+BqkCF/4/UcLjN9ZuoJ/xYYb4o6IRmBr
Y7ceZUnsRzlAa9vgAUMOh3FIUyRDIsLfShvzu61kV30duuMc4Mou+mbXkyKm4EHGxC0QPgAIkMoW
WUHvFY6vFhWFSKaHLo3s57H2ANWt4tD2Ru2PFaBG5cXuLqti22+pLO/bpLZ3s9sMIWlP9mMqtJQv
3QJvoQUu00wG1JIlNL6h6UNpSEi6xsOMLdt+sAgrQdshiahxLF7ZDc8wedKIXRJKG106fqoYI9W/
TWfpA4sq42nAhiVJUiDk2dH2XRdVxyoWeWCmb62tyXs8T7oPovaD0ZsK8yjmEP/KYR5qP2lj5WbX
bX+d7EnxS8r1j63AIJb0Rv5x1QsTQrjLCpgn65o7aDfkhh7iT9XgvlhadXR0NI2MWqwSfOLpXFXL
rsgbD3wlpmvXUm3MYCWGceSWQVG4j0S6HodYyf3BVW8mgM7esOfZ1zol7LzqTQjbeSg75W8z8UFN
lmY8mrUs9+2c/WkN+DsNuRu7rL9XfZM+5MM4+Uo6O/5E3nDHvO8gPfc91S7CQjUjvC9MZJwDSuk+
isISP6udcJS/5mSOF1zejeNUJ0HST1bQCr4nfa0XoSIGJKAGwOg8VWd3HsgIdyv5gN/WVW3YUhlQ
RQzTDHTCtyHLsiIThX1pJm8Ku4nFk9YM7RGR7T6ZMAF1pVhOhZW3UCvr166tnhScMwOiNtuj07bf
NZHrgdFoJr+wnB+fh+V0P6GSw2bXjeXVXjHRHjf3PcGQrOBjbd6p7D5qLxEhGiWV6tXyo20NuHIs
C3b8KDCJmxmVl2kSO7v3vudRafqdM4B1YFE05aREtjamrt10nSAZ4tdDWIobvzsYtewnT6+DVOT7
ZYptNsMDbxB+mAc7jtS9cPL3qpimHVYb9p7wNXWfJ7AJKyUmrUuvH8oJL6g2YooqbNPwHezQDko6
OEFXpF0gouQIBpeHGSF8tqrbF9b4D3NqdQSapndD05RjzQ/Jj+Z7DoFjLFLx1LKfjS0KzcQTMOej
K+lky45VbXRW+uzsaiOejkVta7sUgo0vXILl0lssJovlTTsEBQzJneVkT4knLoT1NPuOsDzq1oV6
GJDjnRZH9VD8kpTFGI6UZsiKQ08E7NLbFVZWKanMJKseolndt47b+MiV8wMBAowkkYj3OBx91whv
28u+HV+0AlioQH0jdV34qudFQWdgeiWjdNrlevPCR+WCsbg/gT9zDPTJvJ6NnZPDkYkB5WDrOw3Z
5g1mbnpUQPOZxHsCPoPONVDgBkJq75pgYElxkBZZphInCNjhVfcs8wdYrBQCPWr+zQSDPp/M2VdZ
SZu9lq/jzy9sFsaLSPMnJZJLMKha9Cha47ttUodfhjpM+0ycsYk3fVOBzlVRzaidi8MuE+npZSB8
XluAw6XUVMa9COlcBE8pa8NOLyF5TTl+hrH0scZRj6rCnmWQVvN5sBZYEGZVDDs8BJ4iL1sOaDSJ
xc4QpPaLwk59KlKIAJ48a+nYh9MohnB79HWIbbMPixTqFJoaZmoHuB1++3Euc/fIh1uHRq7WoQ3e
deiW6joT+xeSq7eEacGmzUOXFGzP5nYUA/p8OkoKjFgJXUAvXB+o/yo0rwkzWb43bgGAUppjc1oS
gl+YqH/obj4TUNjP4Wj0pJqSV+RXtlbgImyVPm+CeR4UvK9Iu5/mpQyZRUo2QVO0t/rq3U5gBXRD
XPH8QC2thYGzWQVKUhFENLtRuB1YvrIOTbKrBex+iBS1CZeeaKV8tI4Nw2HYqBncxYRlqS+b6jXN
ut9tV/af79X2aHubksUiBXWOFtcHeBTHSCtKdrTsM7ZH7tqc2HHwee+aupx40RzsKRpDO35D1FQz
0O01Qn/ZXVCV9Zz03SjjUgtaVWbnrlsouC87bcyeNMVL9+XEP0bxzcKCEScIVvBtG0UBg9T6AuRt
qNprpjBcYB8bJNkcFX6iRnhx5/I0ksQTRGXk+mlyHjt0iQqLNWiwkxFurwAzD+rCzvJG2a4mudpw
l2B7iJd9zfY3Mvykg0SJVQjy79eq9NhajSZ4TetqIUQHPRRozIPaQccmf7lL/gvcxeWdjfBPG3TL
ZXdMu1yN3kQizttnVetTFTbrYWtuBxMzD77m60f5f52Oavu/ryY3rj3MowBcLI9aPQZysL+zOemD
1sQRbW8rJgYjZXYaZOFR1OGCuO7CpXJTYlNnv/Ea+JnCkVDuOAww/g7zH0G6NBXASVO6B1KOknOu
FAS73voaW/o+GZ7KqH7IGAdC8jLzIK+Ln1ipxQDlresXfa+Ei35rSYkFDlfcvZM1ig8xmnJCnC7P
kSxKxu6lOGhj/ORQFYuKl8QZ3hp8Ko/DChOollWEU4xFYtPol1kj5P6IEMF56Rt+w97gwpcsqldv
k0ESRFzGCCmH8axUdsZPx52vYsaMzHKUllUTOKOHeYMc8hDTbhI6O4VlFWKsC2/NGS8YxfIXqs6+
MkHScg3dz7zYfMH6sqzrLPSq5Q8fNkn1kFbP5li6vqun2GhRItPHzruOYjGOgMo1qrEgZQuxs5q2
uqkFosaBbVQgcoy1+zyublZKxZk0ROJ7yyNC+2VHFcbjKsyOjQlXV9LudXfJPmD9N5eoTM0gwltj
1yqLfMgwzjC0SnmvGWYPztS457xDu+Ep7JQXa+l+T5k4Okt3HCDLvOAbVR35CZSnCBz9vSojHBNS
5WcfmXWA5dYAY1TkV0Vl39N6w77OE/EzrpM3kKSgcibz+xCLJ8xAnb+FAE9jXtBLxb7lEcuXMk6l
36jzSZqt/Qtk3gULYIxy1K4/AZY8UxpE49JLhFagJbsqbrOzrlDTdApzOeHguRwXSgc7WJrGblG6
ds/ycVfVY3pU5Yp3eCBSJUhrJ3r7CrP/pEgxPBPr8GSkVfI9UmobJTjFBP0lq9VqFa8ke9Wwl+d2
VL93rfZRjp3EmRvBJNV+6jCktqdu6uEDNJY7/IazJ5FmBeLWbGaQ2ndzkV9kUY8Xa0XvZqi+o9HI
kzc0yps6p3vhGUCqKPZ2UZ/vpziN32AK/hKduzyaDYmThkre4Tyo497tC5iNVpUc8mZyscCKz43n
wq1vo/kC8BnvchM7pYEK8ols3p1LpuvP1huNwMkc7cYOwDg3ddIeW7RnL4nZoXqnEv63wTrX8tI/
zcwXBojFePKqvF5TyM2TZwziyZAR0IYiyt95/RdbgYQaaVL7S2N7L7CNiSZLHATDcilZUGfLDYjh
z6x352UW3cvYdu5Tj7FFUsJnngemBVywGY62+nfOiw23mndGLS33v9qfp7crt86tvR22y7/u/ur7
P59iO20v0TbOR3qhnImnIGxGSZhVPh9Wo8Yiem1vj7b5ZkhULtra//Xw6/zX5Vvfdvifvu15tr5Z
68qdodaTz94uz30owTWT6vpQxWktBE79d68xmCwI1vO5AmV3r6/nt/bnrZ9HMVMGVCzlEGdChtuh
XqfZ0SRX0t/aZjv/u41zM6vIIX2oZj1+tjSVn4NbGAEkovh566sLm9E9Ncfj1rcdVLTpajJGD59d
hZ3dY4axr5u60fPOJk72n33bibJdGuo7q8/v+uSffanS+po2qOevPnachDDZxq0yc22fuHV8tGps
titFWle1NtVrVHgJU9/U/Wxc7b2AiPyiq8oUYo1X7O1S2E/VvLB9imcfp/jqewLj4pgadXaiMIJq
GXXimGs7TfeG3dDkYClR+WhXQ/tgpvnRZY69NPbEEmnJ8jPKsWPGlv9SYld6xNzlrWxyZw33UPcK
2y6Gldh+HLspZYWvPmZTF2KGUly8kbWnZHNzgkW17A1Ps4k/L/CPq5afwiG7mDfaewHQfyy7Rv2O
31q5E6Nd7tVFu1Nu7tli9mT9VtlEFqosj2ZTUelRMWTSdIRyLL132TCob9IZIYx22aqmAEnKCws+
vBkbH2n9x2j7lp0yhMY+tt6X0ax3Bdq55zzBpKCeql9g+WQIrV1NrPdXLy/OW2s7IBSODy3S7912
/dbX9fqbZw3Nw9YakmqhwjQ9dt3swVPrxK4qsvG5FFGJDDYZ9wrREs9bX1Kx2IUcdd1aXi8xAZfF
X2xo/nXBMmHTDCoJB2V9ju1Q6P8koyWetqfxajIs1AhmxNcFQ0/Ugak0+Xnrk/xuHzolunoEv1Yz
MRGod+/aUqjPCmb/B8eNV3iCYXvri63kqSipoG5dVjUsF5FXv7dxfetKxmUO1FrTj1szndvqmeTb
fz1DmR0UHaLSxnndSK7QQe9pnTqntGV8xbLl36Tbz0taUm9MLfr21f+/1wHxl9AhDf2wPd/XhYOW
vExU49jZEDKIg1P1iGWgeTam1T9HEp249W2HoVKrx249xKlCdqU+L6vnE9Kc/5z4uljLFudU6+r9
q2t7NOdR9fjV56bFX9VrWP00iee7TZs+VjolYzEl/3r01Wdj+zl4jRduVyhUmD4vK2OZnxQdMkyn
47id1iax6GrRvcUAQfuINcNha2qkrJAE0KO7dqz2TUTRSvJZscL14mQUxSkVAlL12hxFX5+nBJ4J
Vk3svYT9Zng5/DbyeD+bJkX1k97C3O/G3n6bymY8EfYmd9vF+dRmp66p511sopUfOtsJo4ZFiZ2B
zqmKJjBJy+1XZyjZgnnifWtZhZa9rHWCrZW4kf1qmBYuSV3xtHVVfcxqoqiXh60JY8oMssn6LvF5
2OkTqUlWQiqR0ifK3vI891VjaXRSSxZ1W7PC6gX/NRY528UGw8UdBcNlOxnB6Hj9pvO1HoJxNvhd
1fVdXZ8061judp5XPmwXSo+I42juPX5Ydu5vfSMzz160uFB57O+9pB4Q0TDFTdvEts1Nru5EwJ3r
9qobkIsEhq0vJydvDwTk5HA/4+RY4hbyGo9Pdd0UB0+R2SEfV9/LkaiNVS5poEnZV7Cy3pRsAJ3K
1W9EuTC7z2XxZmnTzDqfUY7AlJy1uOFclgS5My6t+dugTBRbvOgdK2TiJyaMj73ePG4tWY/Nq2Oc
GR2Tvb3IowMrKHR03UO+lWHDXEbirZ1AsnJJSQoZjX7SytgJBDWBFeVzggGmyz7Jzf4AjLViYy7L
+eJl7o0yMPUiPnn6zl5VqPaahbId9PxkmMrNKJtvva4kh9iV840XjQ1HNYFX5+xdFANZZErxOIjt
GqmhjocgrlnVz64c7lEk1dc0xmkSxo3fmF70UoBrZZK1uqpI3p9Zg120HrZHYl1j2JX5GJdx/tml
TVESKsbwnLb579p2jVNLhMNVWPjDzSxxL4UsPlh7t79dU1yHqdD+EjFBklprsVm6tfPisyAvqWF3
HXQJi1g9HfepeOVfi7LxY3Ih3sy0PScQeX9rBcZwyj0nwuNZt6tLo6nlodLAaUslLfcQWGqK3sk3
Fn3yOLgIGUTnCbzZs+5uDlUDEGAnvxvxU40X++i12srOL93drIIRlkTuEVnsAtqqMGPtRScHdSxf
xz5d1YW5CLcmYaiPlF60B5T39j3qZ+pQ/SjRahjTPWnMVV+WtgdYwemplXiEWEp5MoaMAIPcbk6A
fs3eXGXl7MyNZ5b+/PmFGiQFih0kqH2qUOinqEVGuN4lgDe2b+pPo9I9xwsjkMFQe4gjvXoc0xLW
l6LVb7rTtbemKJ8sdmtvw+JqT12rH7ZzWJ96l55AZX+y//QMzm+mcLwXYq18m3iIt8Ey5pdFifzt
3IQRHFizGmwtFb/FZzmA3K/3ESu7PJc69rhra26K+rn1soOIaot4O6k8ge8ft3O9Z6lPDlGGn63a
lE/duJxNNVOxtdBPmcyXa7EeOnUkqrbTgWto1X07HAZXsfEy0u3rpGsOe9658EF08AzYOo31TGox
x8xzcSn0xr6qo8bZaO6WvZkQl/nZ3k5tBwqYRBwN163x+VSFbC2KqhUwKmltp3EogCVbURm+azUC
wRDOYVuzWv8ARQCbu1faM1UL6EQ0p07n6sVVl3Mv5tfP5nZGa+ohTKzsWuTDh4kl8LkA8boOg/zX
AQdMZ19ntgz+58SoetOjzkv5urYzHM3wiVeRPgRyrEXWZ0k6wKBJTzEMIDnyZmTudBADYkotV+Mb
vyREAvawzA9rfs/Wt13nEotz25quNO8o7kAZ1vu/+hfZYl/U2Aq+jHHDUi7SdmKOBIpTDmXalRCM
kViOeU0Ree1LTEZPjIBi6Bx291pY5VsdSXHdWp43Ryu1smSzy8mxS5WjMtopG+myf1XtUn+0ybyA
MdJBeuEKCS2VzfHL1hANNSa82peHral1UDkQ4+XHrVnPZXqORg/m8HonNp7FbRmTzz+8ddnWHCRN
Hj9vLasYgVhHPFG2ZjKm0942VyB6vV3YVh2ixbD9rZnrjnVvkOBure31dbF+yu2iuW+vvVh5XpOV
KuftCrkSi2Zdq/dbsxbqwlezJOlle212gQ1SihHU2tqeLYmGe14D8VJYprRmaaUaKLJtQptiAUDy
LBmrzao9qTaVodjW8jdnYoxO49j5CYH40vBIoDC5G621/ANu8T6DhH6ve+QiFOXFS4mvm0+mauUP
7FeuMDjyU13ZUdgZiyCbTklO1CHLU4WJ500v0vcce7Y/BL8+m7OY3h23/lMWeGRXZjaFWp3YNzeF
fQP2k/w5U4hvQfDZGGixm17zqUxh4sTxhRLpMZ2WV3spDR87TugbdW4/dktfLX4hNb7e/FKHvLht
B8W28xtoqAGh6qeDw2MwZCjQ3ZHUcADNAcIV1HM0dCoemz0qFq+bLpDll3PTyl91mytE4Bbzq9VL
vnbTXYsa/Z3Msd/l4hKCmD0OuJ4fhC3+yr7Ibkma4FubO8oBmb76XlupxqK1O2iubr8J+0hJLP9m
LMt4MJQk3btKfokV7zfLdTU0m+SvmVS/+kmYlHekc9JgjFJlcwmNwmhsatIcBybED54wsh8jRaJ8
tlyoSJJipcMPO5OTt9MF5SUJEeC5qo4g8iklP3GYuzIl+AR3YqoE2je5xN7J8qh8QnzP91Jgj2k6
kJWIbjq27RA9WD9cVN/XsdSeDbUNEaJLnypUfFArEDELu0uAlwm8V2Vt3jjGbZp+6KR9GE9VZ7un
ueixP5wgKDcBOKNy0hTqamia5AHtvI49SGSEv6F6qNccBGyHv5K9K+3SN3CrPDM9YrFpx99l4TYv
i86kTZd+cyjcQ+7GcD1aD4o5iYfJS3/PpZI8TiPeuctS/7Mgg6k73fsR93EbWIPonijeakdLWiKM
rRJUPqndXVyqxjvMz18EItf/mLhgUgv6m/Q9YdKOAKyvaswhxq73VUzqCM6NR7J7tOQuYalsre0g
rU47IJwHHFuv2A5RrcN0mbxLhFjlGRsVDdpfeoIbsU9tgjEGzVRfZkqre0+n1r01LYwUr0XqPW6t
AXbhy2ggxp7s4WHrMlAfHJ3ElrvWzbQXbzA6WJ4QiNbW1qUZFoZvXZ6F2w3r7HM2mJlZuySnSotW
t8+6f5kjKK1mUj9tLfKY4n3uRsTHrCcndjbUq7twa3m61r8kSg5DwBnmzz6dfIzz4JU2TF5u2A4s
Sg78NIr7dkPsKvM+k5kKG4ErWFWn916n+rA+m7IephHgT0E0cN6uAOoew6jCBerrKWM3DzFfzT5f
c5GMVZB488ucAnfMlqa/tBGxYGUjwrwQzHRVl/5jdza+0qydnh1hP+fjn9pbjFcwzWA2rIlYjtJ4
raf6t8gwmtjOAdGqAeaU3gnGqPlqa2T5KYM37rdrS0OPQ0lES7CdHVUqPWqbWMfIvDPf15Bhmrkg
HpMVBFK05Hk7YI5S7WUWVfvsP336nBR+LD3Mu209eZ7jCZZX5OH9bR5zkRgvbtUbL9miMOjDaTlv
zVTx+rO2QA/ZLtFG23hhApudIvm8vmwpI0+4tJ7s9XYZNwfo7hGG6GjbpNI7z9shS1tGu3aczk6c
Os8d3ujXKVX+H2PntVyprq7tK6KKHE5HzvZwanefUB3JOXP1+0H0Wnj7n/OvfaKShGDYIIT06Q3Q
zFUAaJnuwY7GjWUvGhMR9O9oybGmcet0Deq32nKD+i3A5r/XK5s/WSK5W5j9AKOwDHmCS6di71Y1
c1HU1TghlArfM1GSvSrbjwUAu7moupw1JnsX4MaDqOq1ke28JpTXuKB7z6JuGN2TkvJiiFJZS+2h
NsqMFvyoSFpzeMgBh1znKliQuDl1zkqz0uDRsnnNa7SzzEHVV+ztslOsdd6TSBzZ38uZNt5EqXft
6haU9j5T4yBaj9UUBS4LayWOZgFf+dhQCZ1VUbhb6jQn+u3IMh+9Nq/uSgC37LfV7Iy+kp9EQj9C
waNlt3qpc/XutQzk/oKij/zUem54KRXzfWkQsU5BeaOq9kudjVVX3c8XrdoOwQpkhNZGbw4XNQgf
695JbnwDEyzNk1MLCeIkSphEmvJKZJ3Yf1JqvT5+qBOnGVX2o6xdb6PkRQLIJ7XuIrFLooQWhAAY
6tTlsgRIl72YsttEcFSfy9DNn90oJ7zmhMFe1CVBSqwyBGLup1m+HgoXM+YgcY+isa7Z37wMlWJN
B/6Ty1hBxQyzW68JyudyzJ9qAoVX9F7L5yxC5Fb3JXctQwfF66E7W43ecgM46AOf2rCRClJKMctn
eSjDhyq0j+KgqMLsRCF4XzlHZejy26D3Z7P0W55np71WepefnL5sQAUNXnItvXyb5ltJ7vJNVVnl
RjG8EeCRW+10SbOubQRFI2zdaLLe2uJh9qXS3Aw+fHtx8/ZqtB6K7T57UvASfrhNuDN8BA8ig5VO
xgzAyZXi0Af4LdspCLbyKLcezAnJB9Mtt+qmZg6yrph9pA7eOmqyGkEJr7F6hUjq8jUXu33gY2DX
62DQZak7gZh4VUor2Ht8EAhwy0DSASm3rXqWR7TmakXS2FyAnWRL+7hX31h3MdiAXtjkmnxLmvg4
SJZ0KZocemzb2cekhQCnaa9h1YUs/2zWyaA9k9a3n8fEUE4DO9rEO2qCiVq2StKhhjO1knutQZOG
aD10omrj5G20qke+kSyGr3J7V/zKeZxE+AZIDOZQ6PAePe2iV6G8k7BpXWXB2ziOL+wIbYJayXeZ
WdvnNtEGvMSm7JIMHQrwplacES37AsKix4Gtbne55eNhqqrurU1/cRn/hNyKtkL3uVtbusbObSYp
l4S5amL08l3D/2XVFcl4NhCc9XxAIomE3WCkwskbokOldOWpbNxyi3Vit6ksy7vEdjlu5Fr94vX4
B4CYarbeCEVDHvO7AfzjXqj6qxQGxSFBrfGCTCK4Er4p27iy6kueZURJ1A7+1uiuvWJoLwAJDk2J
IGNdRuu0zPdO0jvHVBsKDLoBRJmt7q80nKTWZdscjGJCBHqNstU7bMwBCP9Aqun7ZKR50NklX3O3
2jVwuGaNOhsRPPqNWUnA9aK6Piuk6CQA10JLghV7o/G110zYNvKPIlIHeHV6ee4AGhylKeChVXcx
o1amaTVTFLpRwz5I7CPMkuJPfwy6Wn5Vk++tKd3iGJ4v4ijrOLyDXv4z2lpxYv9N5ksYlWiuyach
K5QnHYaHTrdnu9csuwj8jVWstdQPLk1aeCevZ4aRKLy/g5+toXfmyO11U+/NE0JWVosmhRW8YlLL
BDMihmoWZbn3zeGHPfnH9zb24oQCa59Q6Ax2wFeMvSXTOnqtjyOEB5lGSTHsysopUvIFIkC67sLg
V5XkJ8LI+oFveRuBWEHeqtxxQ/+UMRYxPWF4dh8w5agL45HAiLoKQZdt3LB6duwKjpld4Xwma9nR
LxkHQ0lfj11brfOGmECZPqJpKl/aIFAu9ZRYOmaNFiTMOF35qudu9Qaknq+orFAkq2HsNaqtF0X2
GlDWLsi8XxI7DygxBCgKEcr42Rpd/lYja85H+9CkWLhZNpwm1WMPRO6hpzpMj69eBZBnvLMiqdfs
exa5fiv7OFnhBvAah7LPz1vGBKHeDJCLH3qHAHupNgO7wt4Twip8PusChJIrN+Dw9fDSg7zESxps
FsFYAOMyHB69Jng9xt7OdCb12aL95dlugkCZBrzRVmNADHoK8NDd+yM2hSqE+VWjQGWqf3eQBgNg
v9vKAc5XmhZRZwuXz1peIzSdbeWsAaHcSBiwKLKEGCR6MZ7nsrGQ289DMTz1vlldCDUm67EZEEVL
6gfYy09EmquVgZ780RlUUKCqaxwt0z5JbuucpMi1T8aE0ynC5ntlO5c8YJjVK4lhLC6Kw4jCEvah
3zqAqPuiab7hfaDBCTa9rZRHw7XDq+hiETzOJgKxF6vPsWWfwT8MzLJ7lzvYfcP7a0V0wwO+FIZb
VWvcVZVBokjCgkBF7ensuuXGobCLbGVEZr0Hup4BinMMQDd8DHaQmU9WyqaUmqG5hXTsc240NlGe
TNlEYbjPh1rft2XhvMfOC1ymRq7dn6NZbuC88y11JoiM9DPQ2nVqJN5J7T28AQu52rBSdw4twLO9
AQ4U3AlbUpLL4q2BcG8ZGUEPWd8wZ7w6vdE9xh0aRRYlxGSiba17L2kimeclKbrMmosmM/+jWUIR
K0fjZrjMHZ3OAMdoJwA9C8fZuZ7rrH0H9TWFoW/Nknmlyh6voqtr57EM2TZl9vErTtVt6kXDSR6R
b0Io6q6E3m9jcoiCqnPBA110RlZnfIinZBLP0dNeuch6Wd+7th5udTiN3JSc3KvvZcBUtyjjfe5Z
sr+OLR4jmLCjVLP+aNqYmYcRvEWxis6hnj0aWm/u+jRg/T0lrn0dnQYeWq2E26q5x1YVnXyWB6fY
tYKNlkEAgI0dnA1Tv6ueBnvD6elRWB3ij3YivhduO6m8j5gzEthjcdZMAmdKchAYMHPakYYqDCxR
NyavKxCY/02khv2iFm3TzMEuQ/OR1HJzkBp94tSEWfBrsJA9nzYCpFHdqi6WphhuwZHACNOBY+21
oLEGrxtYcbqcS2jkgqD0kY6anSt9eJT9sYfa4ZqbHlWa9TAVkSkY1q3Ow9JjG6CZ5cfwShqkJ0cF
dJGjZ2cQGYdugJECXOnW6M1dqvF/SvUw2qgYSI5rgZnzJwK/Af5sa3VDCqdgtG99rChMBZvkwWFr
7hRWxdsI3OgVrw3Qhtl3vwviVznFC8apf9mZS+cWUQJrChWUo8pKJ6ZDWY6tXEUy8AkDYOVIG1e0
RgPcY1IpUgmwpwtSYChT/SQug2PjS1B66TEJc4bsvrE2mFUDD2FLARBcNq4zFNMCKzN5L8y1zpB3
7RQovSVAAakBWBVV/B6SI+41JMB6iEb/zUcKDvHR3eC5+cayegjuE94IgPYmUni66P/GEupb5R/W
NfW57pJ92Zd8JkEFRhZ2znIESaiGx1mWR8v/mqW59gUJeRQ5+yc18oxD3ElPI0GAid4q7wt9Mh4I
v8mNdgid3me3fuOEo3P0A+MWspW2jlVklWo5RfhPAzFunm1dHS5KHL70MqtUv/CQUfShDE8mTYWL
rk1U8XtAgd5mBQgvKZudyYY3WK7cnIUj4uFP01nKM7BdG2lsaWAhoDNOKxOuPo3bapPFpvMIC8B6
kIeXEQTfowYYwcS0cFeE0ZeciQHylQHQypzNVFEcYzVhzpcnADQlaR81ts/8SYuBvxib1Gu0dZFn
7QF2RPbS6GV16GGLrEVRjawKvHFp4JUpVVemy/w/dWNu1Nz7NZjSsM/CeDwj/PHYjoC9dduMHjyk
XB68SinZGUYK02qteGuUZrHPoYFrHuwMKUJiLuHPm5gadodUsOWzyZh5K2vsky2r6AeNOAej+CZJ
MKkHLPY9NV8wLauPyYSZySdcnQ/C4qjjGjnhRkttkI8AI/wJSSqSQQ3eJElzt+F/q0S9aJ5Mr115
yj3uq1NDp1slWUwqgJ6VCnJaKQtv4+4GWWNi6L+EFUgB97mvvHjnQec1aw1uUdc/I1SOuiGed7Ou
hsAICdxQorNgsEMLJe9JcEMcaNwYkmT/Y7Ar7wQuyxi3TFb5S0RWvNFGAZfsILLRSAQJFhb/Xldm
oH3tWkVBKJf2wwQpZC4LcKgFbu1VeD24q0hSpjgCtR5YrC27Kl8tKd1Esoc77C+97UAxTzeumq4o
cgs+0VQiedwKqKKo7MdkSA6iZWDV3BlkEb2/59fTRUQrxZeHlWkl8Ub8lRFa02zAInw2ufrtvUre
C4URy1lDcu+OYDh/NtPz6/XAOqSoUYs9YJFE4v6LbMgSmS0tjO9EMUmKvZ9LKv4z09+Ugvv08M44
iJ8Ufwauw35QdIiTtMUWE/hf4ry49+CYT49xfsKiUuClUpddF2MijS51fa42e6RW8GQC9DFjf0Vv
gHbLDnU/xP1WVsvvAg8skg4YdVPCryOeiuRIUnQmZkSFFTPG29VWbHrPOC9f9r61MBe3TuXzRE0k
RHd1VD2LZ29G9kNH3Gc3lhrDutEF6O0xdWd7KzvFFsu/2kezbXloYIdVINSVtxGPSzwNkcsVm21d
kRW9wPBVl33lZuVkbXrC19EBfSayUwIRgb4h7Qt8zhlbumgEiADMGZtdfdx+yIqzLRwpQCLbWnqa
s2PcgoYyg4P4vb6qiFFXm7COvoy9ehJ3br5LUEtXmREPG3GvxV2J6oz1f60gvjJhAMQzEWeInKib
u4Moi0SLcQypGh+IJqKPXfMkHvzcNcWtWXqDOFIS+VwVYNg34laIP1JtS+5P7WXqmgg6s1yj+FFP
tiHIXc73V08tjGQlXdslzAbodc9KkdYwbf1dOkJ0rtXhSZ2GDvHZTkLT2o/eCBIYO76VDJ0TJdwK
PSEjSrP/54c//A0ii+0VZHfVV+eW89NDTSYFaaKpGzEEiO97g9z4wQSQ1T/FcHnnmzvDKT68NR9A
FZ/voMY2XhbAmhyrneanyrgNbf+b1CTydrnDDIIn1bKhdC+Di9w+JphY7sTf0rrFQ2yO8g6NxnZc
Vwl2rJ0qAfOYxqHptRZnity/1jlNPiIc4Ecb0RPaMN4xhWHpMnUEtUfaSYdjvXSfqYFZjDTQ1XWH
BNtB9OC+MbrDkBosS4ptanUYH9kTuPJff9fM4qPrgxV2Ug24wgRIWfreGF5tdQIwaplZTvI2DG/T
sCx6kigudRnRn2lEMtTR2rpW0YFZiR8tT2KMFO1FsrytH7ronBXHx8LpDk6lr0VPmE/BVmAvvdUV
GwRiLGTBXu1R6D4ub/jSl0WdKHpTL5TbdlcB0tv7VrATx3TR2UWL5fzPXVCUxVMTufkcUZ6zn46L
4qe6udvmhWn+HXqwlWODP9aPHly5VQw8JosBubUmCOfpw6E6EE09lYXqoO7woWCfnnmBeOKdqWIM
aj2kY323mBuwPryoRCxGOVvVUCdSQCld2ZyNCas69vk97exmp+sjU4lKlTeylxG7aRGYWbHBuxO8
gyGd7CL1sSs3XpA/WEnx4cGLXxX9YH6dlrKoXLrJ0ldEk6yL60OL/aDojCIpp+Fa5NQI+pIewnkS
d19cJAPPOIBZodu1LrT6tXhLYLVTK7Ifajtbe08NRJTEumXANXgLqe6rKbgUPjesCaX4SBwcakg4
4Rv6SH0NWuDuyJhsxT0WiXjs4TQ9QSiXNfIQ/0gH9eSEWrKTx/4c6TkCZU5zEIOMwqhdw9nNUc/d
+Jk3fwG0+hek/OQoLiievMgx0tcTG8YMul9j5zxiL2fPmGU3Mp9dPM92qegRy2AgK7J15Lzl71Pr
Xtm0A8T75S7micVIGk2fmcROjI1rQBcSpBJ4Ae/gkjVm4g7yo6IJe2tQTjR0UXrF2M46ZmKyBV63
2A+2dRwA5rCfu4ceiUZxYK4THMPm2dW8igoUL2PPTVXmQRgu9a3UIm0nri/+LtcM+mOtPoxaWu9k
XbuLp7o8WpFLm+ZnqA3Bqs8ylP6hkP9doC0DhyS+/aI8T+xYnuY40rB8AOO/VRIzhZ1fp90VQXb9
ADStOAnWThc0xYm+8Cf3k2R+vuJJLGPM8mD4QP+OoWfqg1NuDAjSyGJYGg4nGS+BzQi+QSFwm3PL
xJMR3dqTiT0awIPdDN+Q/w7mosEyoi9Pcu7Q03i/3ITlqMiJJv//SzFX62EvXcX7JGYK4o8RxXku
vpRFbq4cA2w/mNAizCAmulJjHmQ8FkUT8bPzlEtkcdjkVZuz7Gv/hdXPH0rxd36YZczn5qm9BhZw
YUMQeww+9GL+yuYIoWvxmowZcjBrb9C/obVCPNlvo0NW+b68Fc3nrDt9QQPAII0Xz/M40VPFjG5J
lrphTNhyUFCKVICJTZMw8e8syYySFOUPc9n5r8/HHibOtc/QdWvJV8DTdya7VOMavd6MTagftvhD
9PKk2qp8FDdbTOpEbrn3Sx0bQWheexBAlsbi15ficq7ILY9xObBc79O5QfraINTBGMaYKQZOJNzA
FomyePO44xHL+On4/MePuZKtAqmTP0wjxSOce9743YNofxTdNVBlC9D09Az8pkFyQ/SUf86Ks+eh
ClBOdbDzePOZCuLBFFmWcJ84IYLgIY4uB5Y1oDggkqWdKHbuz04p0+P81089eSZ7LO/MPJ+ZO7Oo
ddS0Yf/kv++dyM2tRPZzWZw0X/VDq88/8PksSWFjozZflBGpWTGuLLMHce4/1S1NxNF5ni2ySyKe
x1IUOXHev171w3JGtBYNP/3UP9V9uuqnX/KmAR+jubLxYfRNrzgezuxVFOO8VhUvvEgIpUDOhEbE
4n0Ksy3JUjcmeIJCv6NNUWtk50ZiuBUXX5p+OCKyru6BEGILfu7R4mVZ3vhPL9XyAi0vmqhbThNn
/Gvdp9P+6fLz6zqmE7k/C0H79RsbhzamtdNcWHy4lmReyS7lD7GKf2r+qW5eT0yXnX9BXOdTm/kX
usi5KFL3R24cfy2GBrEGFbnlGy3GkKUocsuEbGn8qe5TUbRzWwQD2p9KiSRClJkQ+Xg52Xtneiu6
8JwVtaI8EspmWZ0UyU51sudleAdMBW18KUvjRCMXZTHyMxfyiCgZiWHPoSPXM+pxLYYHov9IslYo
A/+lq82DhikTQxCjS5aPkDARf9uIJymSZbgVRdEVLLHoX9os3WCp+9SFlsv0XhUTsrBhenXyqG8a
S43HtVj/RgAMCBdF/YtXd8FufuPFTVmSeVhdyuJ2/WtRHFheXVH0CKT8Hb5F+dMVRN2YRGAnlIjX
aBns54n1fFw8n+XMCq8SFm/J0SAwok0Rkg8rx6WZOFckYmKwFEXuUzsxiC51H/5xceTTKZ1TSNtR
u4IKfCyhUuAaIFoQKdcUkBzThyvHEa9+FkOXm0RJchB3Jo/aNDmMsrWqEss4iCe8PNH53f8QzPww
VViaipx4+EHWEtGbG81BrtRC9EQLA2RSVLSyu9HJ2Y5BzUUZbuIVneOUogf0oxpW7+JF/hvVKmVv
i3U2WycVm4NpmhwjJIJhiUNaE0lZsVu5Wsqu4Unon/nGKp90h63RwICMAXmJfBiq4u111T0LzrbB
BkAgo10j7qp4LmUClUktspc8hGci+OTq9IDHGtGdeo5nfrr94qZ+eETz0nW+62LNIrLzax6wOTk6
+rAVd1n87JKIP2Apihv7qW5e1Ykjn8mcS0txePmXVN9X1ybWeitsDLGK81L3rcnCfq8hBLhVYcxS
hHqGAGl2xGeSo4bK3plmIdMzHXUcYJ5qFOHdVHrPgZLslekaclQm19wr65VoNTZJf5DGXN/IbQJI
r+uyVRXwqovESWx9bToAPBUwRZc4sndy4BvpFskgDJdZ2W+JSoIaHqxjpXrVA5ws9poRjYV4nli4
F4XyJXb7lwnR/uRBSnmCf1NuUI3rUeWgKOoSBI+SiO2JskcFIjSL+Cl0LJQF9eY6hGghWMAWdip7
+3vHcMfHuKh+wnc8tLqSv/WpjqtW7H5Lc6bkJT7wJ9eTQYon1UvrjMZ3h2g9O7uux4aDUqOO03Ur
ryrLL+UIppclef6qyrG5RlEHeFWAbJecTbYAOqHkMTUK9JtkeVMgEYwyVA6OGyPG4tZPRwglYSbQ
4SjgR8q+ysz8Ng5RcRM5kSRZZqF7lqYICxOEN7LQ2+QF8kPu0H3V2Tzb1/Ik5ZfIhYYdCUocmykA
vLJdVm5hFqJ6LUP41FyMRGUUDDd1koEJcuqO9XCV2SeQGmyvOQTba1S/hnYIHrspgegSPLpy9A1Z
TekoqvIEk250F1HlyhA+0wx2ayzvsUIN+1FmJ/QxlhRlPfS9xwqCA6HpAK2KTe5liqUoHrKroeua
mxI1zsM4JWUCbM+kb8GupsVywFeTeK3kFq5oHbsz+oDZXN+r6MK4v4coGG9zCTQHyr8WfW45vwgM
5wGVmWBd+PUK3VNtaymGvhmGKkXjDTB9pin6ybSAOgNrVTaqqUb1Cit4ZDBwAM8dP78UUO0u1ZQs
RfrnPsqIoXZIG5lw03L1lI56rK0VXVNOIskG7z+VWVtI68GB5e74McFmRA1eWhfAqG327deoS981
ttLBhUP3593S4TODTAStkBWoxLTjb7Y7v/hppH4dqgi0AoI4L16fALtGB+thVNhLNobIOBd22p7U
NqwPcRxmNx6BAuW/lp+qXqJzJbF+lbX2pUQ16GoH0UNnFhXUV6l8Cls2jizEHreiKA6wFfqK/Hq6
LftVi3HHapiah0qMKV8Ilms6jx1sqiwJ2i1jxubDyUb6zYpH/SwuVVa6crMc/wA5DKfOBFm0HR+c
YrP8BbUX/fH9MZqvW2pj/VA19TaVkbVZu1gst17yjFHhSNA+q1grm/oZokX1BPe8vRE6PooSRrv1
E6Z1kKGSHrGmqYWos7T880mR/SLb6HHhGghQG9oPEYspK8Ggu6Cf1l7KjrByHqN2Ig5YKFkckcGM
QLNxK1RdqveIbSprURS3J4nl6VNlgQmb7o/Z9wBdimmiF+7N/s/878RR6u7NrIRzNt0/BKdB5CWD
gz89fabvdJRTRFYkhTfCcF/Korf1NRKSHyrFYXGkgdyx6R4AzoDA89C5Jlb/Hf1QBiW1fC9Lzz+0
Zueh8e4X3/J8J46HnV/uYhXVpmKULALWko1bOPHAY+UF3qWZki5C98TW3P2HA20bYyfz5rlmuIXC
EJ7zPsHDcEpETtTprLIzSAEoqoVKUOE3+C8NxSlz6+Xspscc8P9ySmx34CtkZf/5MnWTIXJ772+5
TDRw/emvE63FjwxZrlaXuJ54FGw76kYNAxZFymswJSkCE1dRHFwXxcLA7SCvyyHB9elwLqNcvloa
iRwOemc+fA37yJwc2kRV/Lxw8MQYJOlkvRlA8VGWEkc/nSqK4odrVEcPFkLg86ni1z6ckaj6tskB
aHw+MP1VQx5CdryPmfkeY08Kcmm043M9FPHZ7gMAJwrKm03CPqPMbsU2ynzlWc797mKr5Y/UV+Tn
zszkZ9Uvbw0D7I29aZguiA7y9Ws19L+sslbPJtCSNzvhUmzm5NcYNYO3oJC+wEf2HsRBPfeubhaa
j+IYSOFtDKHuKZ1a9uVb1Cn6i+IG2asSHUUTvjnJs1xV0C9vfhkPl9ZT4ms/JYj7qd1Kj0qyZjWu
GLNB401F0QaiKRs5rv1bjjrcS21ilzCX4rfEKdHRVrR6LYpaW3UHDdfUTa4bKOKvTKNpnzC9QrrI
6NVtAKHyrWqxRZDh6+0nfuUbULB8YyaufuixzHzMzf4FCE3z1ci/j3ZlfzEkuz4leYB0kqk2X6sR
IIVsGekjIjpo6frtH88y669AttTNGOIiblbuiwL4DA3bugPvSS706+2INSx84f9UQYv8e/BTnWpY
oGKT8ZJ3TrnFry1HYc7KXhLJME9V3AxobrfZiwpj+gnr95U4KAFjewGB8QUmr3wVVaZbsb9gd/le
FHvUJI6KM0RrUSxDW38c2aUTJXHFppOvMlpvKozoszeM4BIyw9fOJVox0KJLFxU2M70SdA+bDVg8
ZD2Rlt0WbmedxJG2dp2trnQG/Q63k9Fl5EEwJnhr5aJdw/EJTqJoBbIJTCFoz6JoYkSED6TqXkRx
lIbvNt/8mygNbfLIeJ0+aiH4Hrf3Dn7QSfc4qeVr4EIj9l3sqrq0eATos0V2or3nTv0ahbV8BqzQ
3VW15lUJUZUvIvsiGoh6dBF3uVQmN1ElEh2Vo8CEwFA2KoarGe6xiendRfMQOtpjqt+rKtvZjV1g
WFhukTHPz+ZgZeeggSw3iQXnZ0kmqZrCRmZWHjahg4uWagbVg69YWIEPxgsKYfFX2SicLbqZ+UEU
4egAqVezt1zvkaTUWrAEUzOlHdwVmn6gatIed2W5BihexF9BUSd76PjWTmXv46tpaOfUloxn3U+s
ax4ZACymZvUg/x5ASx75tClXpnUKbkTk7CkZldhdE8GrwO/+p25pInKGVP8uWlXZ/9P5ag0ApjHD
h7Ifq1svFcClMxvpO1BdOl+i36nsvup9Z75VVo8+UKpml8TXTJSNixhEXDd+aQv7Lpr2WnwpA815
L6tU3thlaFzj3MGApSxRS0EX9hU60k8J8attmK1tYEMXOeelsvvwe6MAEDM0u3pw9MY7SaYV7YPY
l59RVSlX4vLW+C7nTvWzYd8IGJEeosM4aAditjmqu7lxd0w0x3ndLYQtlXQVJWWGMi4aVZecMfVi
5v6mddXwVCJO/vfA3EYczpdaeCSAn5Hx38ijJ4cbcdwH93gRVwstm0qzgE5YWPpxLorDqqNE/Y5X
O5hbeop6N/TI2MtmB3d7uYRh6WcTePnJ8g1pGyuZii1VZx0M8L5HvG6qi6Lp1s6MkuFxwMdl09Zy
9crbKAP9sa1vzJ3vaPNIfyrnxe4ipqR9Zuzuz2ad6T/hJCIWqTPO0/t4aZPIgqTijduyKMpbqNbl
QdeK7hTYtYG7r5tjS9BY6GMBVmXgg5mp5shiua37NfT61yjQpd8SSMv5h5JUQSouM34NcffdlyTr
XTGrBLVjZXz2TbTBmaJ4D1Co7X0yiYrLkhuf2zg09oQD4gcbKhAY58ogfsZAZrqj/5UB+BvkQ+mX
6uGDDDqJGTaT8Miz9d8Jyshq0754WHNU9VPbgFlGp7h6cWrWhE1bKA/gNhrgOTgswbuyNgTXXPeg
qhoeVL01SRrIcXIelSY5i5xllWwBIoFwbSJkXfCveVKsznlJY+ddGULpqreOwz1Avrf04/Ikio2G
8lxqhc1RDVuEqRTmZccmB+qWVbbz6kFIXxWdL1/bIndfg3L8qhqeehOlcUKAW6rxIJo6inUOFMN9
FCW/9fZ1nMdPeqa6r+7IXmJmVM+5Zlmv7r53E+tryKdyX/dyvbfqzvuWqfuyK81vOYgsLHOK8tB5
XfaOzd26NQL7iXXkBZOH7Fa6EuL5HuSNpvWV1Vw3HQgydpxx1p2YLP0esaOBlwjhNS3Qfgu7QwMx
Nd/ymtelQaWV2qYwG2PXYSl4a6aEjjFsKryRN6IoDrBhm92qEbctLKvPgJ34Za8pQDdgOLoidpfd
tCkxkeI925J2Ta1ifCIK8N7kwfBtCCagRw2fAx0oJPdi9T0cu+FbXwbGup/qg6n+f7e3kVxa2ru2
y3WAp60rz0bw7T/XX+r/7fr/u734XbXoYG47+lZPjXDdsWC/591Q3lVLV/fmVIdcRnkXB1IWv3Od
aIJQZHXPp7pP5/LlRM5KcvahyjdRJMbEtnSKSt7RM5K/dTL20U6q75Zm4mAfOs6qLOEbePmDlNQG
hEk4X71Sdt7W4l3ftOjYbJJeyR5E0us8r6x9U1dKVWxVP5IvXgERj0FKFFBoly/1lIiiqUmQ7udy
UmxalmtoPf7nqKhfiuIMUYe23TkNALQtVfOVlnLMoDf29kPO7freYv+BIpnzNYLPRKfK06PjwiVV
e+tpMFvnu4YAHdFCp3swbBvD0Qi9lSyWA3ZfYRNDPD5WubTTVGf8giJDt2+4qhA8fYOWdRS/4SfA
+dqiNq44YTs3t1HY6JqujXnFg8pdewU3YuA6oGk7tar7k1r6aHZPvjrCUWc21zH8DHIuiy9xQCQt
Wt1bG5AVTPTWOuqxniOuU7v3xIqkOwLRzUY9ONiIReOIpouGdgwi5Ja+YgoCLybsy71UJO2exR+y
+NqfQq+/ITHSfQlCnOCjpm4fgqpVDnJYJ0e3j/Wb76l4Ykj5+Bb78R9Ah8kfTvaxgz9Juo46Fta/
d/xk9lrfeLciq6p7NiWazPTQz5BLnBpo6kRFqoBsGHV+U2J48Ugmy9vOyZqbaC+aYfC0xTRywAAN
cZpo8mQHMo+XbBvdPcQ6tvhSxo+IDmEQYWCMpjVyv8MHrbwZXhPtC6g11yiBVKH1+nixbJDFsOPN
s5V0wTFDyvjs6IFxJOyRnZxh7E5J0fdHSQ7yc6JlGPu4bXCJKheJp86yL1E+4PVaEiQJmsjdhXUt
48AglzvbyXqIroguIwDVPrI/kW/j0GruLmpP6AaDHWTEAQ1UtO3z2GD1g7lz/xIYyCM3+qptfIJS
Xia/VuxBr/1e1t5620bLG93TL3jPtKsiGPqriw8VEtRpvCkGP0AJC/04vk0QPtx4/BFV9tbFj+yd
3esKXZtg4tqPwTNY0j+BKY8/pEj7QeAXernhESj3bHWX1Hyc3U7ft9MV7BD/DnBgORYPPQsqc0Ck
E4jJjwxcotro3x2wBiwBk+6MNmr/WEaWOqnxj4iulVfHGBqkkHkDWBnlh6RSEJJBvK+/hai1MCnv
D6kuBS+u5Fg3S4FNK4zgfb2Fcme43aGNu+FdN1k7KYr3Yme8KcqQZsgGyP17AABw6+VdexBnqWF0
LLVOOaWW0m2IJWYnGEEhS9UJGWw4GHK49Wqu0gcEEUUTkftQaU5HROXnI0vzPhH6hPzAch1RVxQ2
PDQ28NYJjoE3I6+xcqyl5q3BwPLUu3KCfAW3JEFvm7hlB9NjKqJo52yHOsPnciqq+gBpSTeyoyi6
camsYCeGK0weIMmZFouCKVFTH7+nXB/yc+9EBQ4W5ESytBE5UYfTOK0rFYhSl4LG+j+cNyIYlUNQ
/1/XFsUPP23hI3BkJrT6ULecIn6/D/LxlMTv1eD/D1vnsdw4sGXbL8oImISbAqATSZmS1wShkqrg
vcfX9wLqvtaNFz1hkAAtCJN5zt5rR0+ccwO3TCzjpAV4K4ZCf1QcKzjoYyS8peBvtpwyuTfr8rg9
2l4kdeex63PnahjiCLpouXX6FkthV3Svw2TVrj5a4WcXiicMRc63VNV9YXM6gAPuhWqhxTwBKG+f
J38pZtxBB0l+13GTcNlpu7c17t5Ljb66Uuc+K0DcrxgF6muh1tEenOniplKprz8rtrUMsP7zPEkk
T9lZntK/IJEhuXl9h+0l2xN/Hg7mZLnW2NCz/N8P+f/eWkwpfiEteMnQqALMXD/k5w22h9moHGl+
JTe+PQrr0k8hAUREh5L4IoYIC4lm3UtIjveZuZ591RKFgYzsf8tw+hKplNlHi1LB1VIILkkUUP//
Hq7LSOoer/F6sy1DgqnuyEWjC7Ku/VmxPW9bVjdKvpcjqQDbw87Ui10MFsbvk5nyft38jjEuOKXS
vKvhjP1tqOYXq2LS3sxt8FgsxeAjFRsetD6BhmlN+Z2tA1VJgLhdZ2MYjyWqWgiOMZp9YqtORubA
BFnP4qOlxLdFptT7nLnuvQJrl4oB1evMaASF9TJ/5ttFHjVv+zU1IaAYi5QfZIq+BW1mflVGcKNQ
yAwh4eBrSpuUofRzWXUm+D6KDDQ0+r/T7FyCoii/9Db5FJIqNWdLBPSohgxjIA1LglowQHrmSz4+
B83YwjRnArGtnayoOkc5VsBtbUGE5yUYltbd1iZZlJN5CVNuWzt3ZnbbCPmRru9Ex6O4y5r6cVuX
SJuaE6AlxuTxXdUp4jYhSYj7obHEd9u97UbJw/dFU+rTz6LtHmmokZ+Q4/PvVT9rFSu3DgmNKHdb
ZrURuEm7xXcKHNT7ed7P5yhjfm1lad4Ei8Zzl4RUKpxIj1PqVLSIAponaqaeHbtXzwo+KjzrsXrI
FlAx24rtZrKhBnlifU4jxFzvf16jBuKrWirIdv/7Nv/1FMNK8JBtb/7zbgMxHd5gzZX/73231UGW
8BH/9czFFMIjDkv6uulgBFvfXowNFkEcrP/1wm3Fv4/cvmCUK8HekfLl3zJ9+wY/Hz47KbtgYPXK
qY06///8TT/P/s/7qt95CLfh33dYt8J277++7Prl/n2nbc2/D+2r/C4B7IpV/GB0tnIu16dtTwhk
Q5lnu7ut2W7mbfNvd6Xdg24Yfzt0hK6iH/eMNohTm9prm8a11xBgEcZYzcK2+DTKdoahh6ZxUE5m
FCwHy+n/IMud/QywohJ/DVpKdKQ0yaNw4IM5Y3+Ksu67yQNnz5jpbIMwjWst9lVzXlG2zpcpiMhO
elc0nMgBzUpw+LZDjbEl3cpu0hfmmUdMeM+yHRx34LCD6zE/NUGNuLh/VsOJN8PmBxE7vR2U9mIl
+C9rVE8UdHYZ1a1Sap9ROV4EXc+5JBJxBsFQrQ2/UtB0SPH7HvERM0110nMs1IemS8W9kjDlrcgz
uq+Ds2QsQrzcumicBmxSWXr9t0wlxMVdyjE//bwqpJLn5w3IJXJTxf22Ag/aZ7fguKq7ASvn8tjW
j20mx/uRgVBnNbDQC6bk44JkBHhZwhcJn0VFyAoJOcQe1L0F2aGb3AmrqXTQGxrZ7aBOJICtN3MW
PDQjPv68PFvhaKD656akWuzhMZv2WglrbFtWQGA4LKSsUTD9f8v6hYEESFPtUJOiV9pGcJevN+Ao
nMqq7zsTXFPWwcWZGMPcL+tNnOnV0Z6t2d0ecgbR7xNoFBiG2n+Lfpa3pnyNjU6/2RbZotbgkk0L
caFtuduWbTe6Fmi0iWA2bk/5rxUQ8/S5/ffB22JDK+nvzmVx2j54WxZEo2s6ne53c0PHev2S28o4
VYqzYQIgXBcZlNVvLUv4YxglD2W1KzEE33eqGj/QM/87xXVwGlX9Cog8u0yEVd1vN/YC6x+slbH/
WZbNQ0GIG2T+VBGJwNIY6GRe9zepkRr3FPuNf6/tY3O3lAHpR1HXekVhM2kLMjKGFqOyD/8ek5BU
75sykx46X9ZHlaGd18Fz0tp3i8PoYFhqekV1L+8dJxV3RnwO1wd6nPznZjKa956q5c0ss3VaiN+H
9D+EGT/Pm1IoR9nCqXd7I0spTbIr4nsC7/rbqpz9f3vUUsUhWuPOhYrc3pVNHj5IimQPWlI+VkE4
nbenbTcMyTSXWKDquD3cnqtCWfeNGuX49qptGY6KDEtCemUON3mOEjr3WaE793C5lxtd7z/CoIES
si7XrHwgSSpxg8TG+b89DQLmic59dN2ewcjvXolV/Rwv7H/lHHdHETrmPWZR654EsXqnRjZZBtNi
3W8r1A64p1LRnNkebisApsjbOmPASPKGgBwbdbSSdd0bYs6/6WBcfp4bUTslzKy1DplWJ3t7RjEB
zjJ6qHBD+MSzpDvdgozmWV0d7HVHhxwOv+UB1HP8ILsWb6ieUj+YqIfaekao0Jplst0wdllIyyLN
U1smRhtVSByeICwkWEl9AeDh/9xbH8LXey06svzI1nDQ363RKgHh0DfbPeKac/rXN93qEupXCeN2
b7sZN6HkesOkFuHkthB0bX9wNDreUwLwpZyfon/Cq1XnrTDsbt4UbaHM0jGLXY0PPzeMkbE6bI/z
zfUwyPxVrsajfnXSNOtXIJsI55G5+Y+MGrAbNEiKAnB3b7Ybre6mhYCjZuVv/O9dLXO+4lSDgdEW
YB+31cOw4BDd7iZgZ0D+pwltDsD5NO2g7P3bYvZMBEkKZySxTVqI21b8txrYy3mtyhxgnxB3gMMM
+4LciVkXWOz6P3MvvwNoEVlZHybiv3xDfQzJdbwp++HNYrOeY+LA9p0qP6JZOrtpVdWmvE3pnDnj
5Lvt9/5s7e3e9g/Qw4p2MmRbCVLSzkqv+U0aymNHUNuNqZfVyWSSkNZJ4wqlP4zSfM741YYx4dDH
1KHwD7MLqA1jchsg/SIMP2kwMa+mtGJVXFvrn7Xdy4E27GqwIFx3B/WmhWwR1iaNLr2CxJdm0+W/
NgwWZbab6bQgFC3VEyIPqPdTcKsj40vmkdjpxqUcm+mmjczx340u4+km0NYtl88fuarVN1h+6xun
qIGOb3cL2xnU3XZ3i17d7m03qRXUqJ0caBirdr5c41gqvcagw6Dj/9yxKscqTnEOCGD1iK4/c7vZ
fvDPwz7XIcuo5GYGq4dpWTWK2+YoN8/pdrdbKHgVuTX7P//Mtp/+PNzuOepIvBUGXk7eJZxAbvRV
9vdzY/QyOvTSOKer9n7bD7abeH040uLYL3F72RZVgUG4Q2gzGtliDYYt0cAUA//vUJa/MrVtSB/V
Czxgq2vs312r18ZTCuQLkzzbdOVD1JIYg+1me5jEUIjVWPxtGFKOZ4IhO3dprYFUFJFMZ8sufZ2Y
rq6cZjfMidaNyKf2FbtmFqMpwYHaz7eTTU9qtYJ1GY+QG1sSOIeVfqZ1vtPyAd9oes3LOnJhlNEo
XaroYqKFuYZB79Fvb91xzm9zlUtE4dSG70BZPSt153HKqGihU1ms6v4EbmCd2i7KA+577biMJAiZ
Npm01mvXdMVe0oRBxd4PZLG04T7uCKIkCVwMOf0RZII+F1xOGsmd1FTTm9VZ7ALREQszaHvY/+Dp
lmddZqeiqqjfEUkUt/K9HmsyC+dsD34p3hkY/cquv0Rho7hcHHEmR2Xptxgyov4C+BU9SUJLVyi0
XsOEogpeKg8oW7wf6zUjutNR4VKioDntLZU2km9st34FoqK1qTUO09/WYsPYg0NUCq9fBucSzmni
xQRsBUWiwDUlojRWKVcPCuBbnfzzmdDMevibBDiyFZRU3rQY9iGAdSOq7thpERsBDl0sTba0jPCK
t6NEFzO+OPZauiQIkvFY+21x6V7PLaoKO8YyT0V60MWMEVig9+9HcWBEsXj0Hz8YPEc7e8a/Xwkz
hU2ETMdeGHtKvDk2eDTkm/zwsHDmY2o/TCCQjnQ8lQtiWtIzbBIYlII/usKli2e+DwEG26GtkLXV
S5hTuJ4i8bcLyJZppuu6B2mJ2V2zaPljsNIrWi6UNZNsYQW3pdZ/1Tl0JI1D1FPHgbCmeaTfGFkk
5iiJ9CmIXsq0JQHXxCeGg9vPKCfoElP4kiqZZ3YrUgTWsjtp3WvA9cKH8uqSy0w+aE4Lx+azzNqJ
YUIsg4cqZ4boZVz7WuzzsA0eZojrS23/rjJS9UIl/JwHse9sJoKjOvjrAHAw9eiMVm5vONG3gMPq
lhPZxOq0vDk1BQsKkKr4YxGRCNdIj0+6SiXPSZQHiAu2p8+ZH0TD06zae4JwkY9ESLGEVOi2MkMS
6Vdaq/1+qafen6Os2gv7JRJF4RpJHuyarKA+MxR7wxTlZYl4w7GjMhir6l04JR1oyvnUK5/M/CPP
ma1h1zePbUpUa0NeF/X8nelU72o3gGcBkGTrhB53wwuKXB3YURJ5pHjmLqNB1Vvgr7oOgaluN0+5
m1jR0ZBCcQeQXWYiXwCJ1RKRJJivjPFRrfhFQvqKDTFUUfujqocG6+bX0Bk+g7BugDqV38nytmgp
8LUs+kKcm/ut9kyE4vOAXpKuC7TU8eyATF17G93U2z61tmnuLUpmiIDNQPtL+QaEifmejMZtOdG0
z5yL1Hharo5XXWH0zzk92Q2kDndVewmWngDZYj4Qz2uSLltEx/k3ydnUq5/Sov9QewLllW6+lwkj
/35Zcb0lhUCi0Wn0Sc7QBZDJHs0wYMOQfcJryh4gWPI5sJHcpiIUWOjiVE0MsiKp1l53YNsrfmZR
8CdS4KxX+yY3ggeyDbsdrZ3Em2rr2ZxyXy96TgQCDG2WvZFxn/mqQ8O7bbrYbdv8Fb0oJseOOfSU
xuQlod40G4KE15xYlNHTrhXZCzD/B9Bpttu+DiYEujpO8d2PJzvWvkuRfuex9tXWOmGBDWR+hTkU
Fe5DMfbz3s5pFsQqWnY7Q0cUzeGbShV0yoH9jXP5qCT1bb0Wqop5bcT+0VuL6IWRLxwhlW0H6cK9
a3aTMFe7c3U3RIkblybVklWoW4fTqVS5KORohEzgfbBeOGuaoZeopyaP7yyEGG6Vlbd5Wv7NdetU
1+ZnGzPxmuR9ZGe5L5XsiFCFelDQkdcyBvjq7fGmI80sBFXt1yjQd72eQOQZh9Q3BWn0muhmVxjF
5Ae6+LIhG0XBgBA91neSUCmts8zDPDVPxLzRhs7lgSrAwVioZEbFczEpe0mq996OTPTDaFZig91M
lG+OUiY3gxdG9soQ+zXoEbTx7GVeusyHP/MUNctXOZmvWjk/DKan5Wa9N8PpuoDmTE3Icy35k6pp
Xksw1nbZwhksNTpqsj2lQYBM2zyMsfDtmKz79zmuPpwwezKr/jKZaBqV8SXqsmOLBied2CeSrt2D
ZANNM1wiwIEI2gCjNZnhpxUzcNH4esPxCVXeyI51W44UcWeYcfChgQaQXREaH3M3fZBNnbtWJp5b
G5BNF2vvbZ5+jeD09Hp6x1/2B9kuulj9sAzxqZf504yN3MuU8lfVAy+P4TANKYpqtsejJETsUNIG
QPOnUztqlwMNSGBq7Sns+wcyjcgQtKmPj531p5UtaAqusGRsE/VeSJC/AJRdIUciL5UCbFN20bri
IQXN46rLaOyk4xwm0zm95y2APmhDp3IyOnj7KWL5GXlERI4maexnQjHKW3zDSPgssOkaR2QVUNmh
KtwZX0reXVJlfOv5Ukz9XmNEGJA+sxenEWfOfI+Iyyq37y02fXirkkxfGtqhS8bjVAb79tiOxb5l
s3CSYOZP73By6e3FjP9HUMBWdRtTpTp25KkpLcFik3NJS1ifvZ7STyn2Y8zRO9rBnywjQjlFn1ZM
zavZdxfN6e57O/PIc3iouvDDyJk3YiEjumHM3i089fBJy8GjNUPKgyT6c2HfoCMANr5g2NCoIyOa
aWfrCgLj/iCZZ5wcZstlfkv0aMM4IFaoVXG49K9mR1F5yezJhcNzlyVT69YWREBFIjjS8/CpNLM/
VTc1bt5lo187PYmRmA6bSDkNivPL0hlEzhHk7CIcznrLKLvqg4++47hbem1vAvO22uGqU72DnJL6
IO5MkdENrQNQominQO6+wiBE6BRSQtOpHTaDzka22IxEniyc0NXc7zXLwfBv2+6QjLmfP7Y5jKgh
Fcpe02E2tE38iwD4LoBtzwWOkeSD861MfX9RAZExGzOOdtA9CTmD3XT6D9lBGp9FjO6l/2haZx8O
IEXbmIxiJ3X8jBJBQ4MjQxjvF4rg4GEQVsvEq0MqAr2i5FSs02O+DPaJkMlXKwbewxW8H6pvtWNs
PI8cniV8nSS+SFGSMDfCUEzYXer4l8rpx8edhKqJ/J4lri9hXP4lZDRypdrTVtKfg9YmqKT4rUKu
s5cGl4RKIlgQ2+RzFtc+rM8mg8WwK24Hh6Yh+SKgrq4YiF4Ya7/YNC08I1yzIrTpazaYAaT2MN3a
Dpcac/ZTu18TBrmamwRIJS0c1fo11WqOjtEzm0W5M4Z8YjCepa60GYOZGbqNMP47UM/uzka5ErKM
Cd7bND4b5bhTNWNiYEVoRmzBdjD7ezFO1SkW6b0eMiAnk7bQjOKgU5mq62VkQBsNB0zaemvmPgWh
ZzMKf8O3gp2aotmL1JojgJ1G/KXo9xmX6Skw9Ylk4I5u5W1egTEDcS/dDLXtcTHCxm8hYjpj4iWL
cW16B21q/8cQN0QtX2KCWQuK0AAf0d6l1Q4r430ySLlXivodyMJNXywQn8sV0fxRS4KrJ0fFrF9G
z5W0GAmhgbIpEri1EjLuLGMwk0jQC/uAaMkgGtIavcTE3GPOuEKMz6QHATmMM5ntpraX+vykKeal
TjgCI7ZwKgmVoCv5x7CCwc86iMP5LlLNQ2xOH8t0g3LmOUOR6pILUu9yle1ElPgtTgxkIwvzdROv
UjevJXjjVUDmW7VtHvSQN609C3VvEnjkOoZ4lKXcDwBu15NU6cJBxQo1I6A+rHQ50j9STmxCP4MO
fB8i/bdminkfaAOwZCykEA2ZnmYZeDtGhIbD3l8KvAMMTIhNjPCvMMbv4ghGUqr/1c2ucM2Jcr8B
NYnzJiVEA7ygpjzEtqJBlbP8lJRTVzjsJZahfVJw+UOGcnUeUrrWGo37maiiVFN/AezLfaQyGCh1
1VfS0lhfsIupEfuaRmPfTg/SgEurTtPRUgebcUBSeaDmWugp3Vui1uCou7OI2dvKRrptVj0nWYEd
ybwBjOkvJePnsXNI9aVI4ZpZdBhJHIfaudyaSNgr+T2rzleVL4mPkK1iN+0frGJ8t9rxC5LocZln
z9TUj3KKDWjJI4hezBfB1BjwScbCow+iVPJxSK2HvrWxZST5dbB7Gii1QiPbeU+MjkT7XH8Kul+9
VEB1wxAlQYzEHcUK/CkqrpkhL1I1OXTDjjwn+hiNYt1VzDqGshj9KFbuCRx51gZSMZ2+2IfR/CsK
jAEtoPVAQ4UAlySA2by82c4v2xSIRLSVxZd3k9d1CQNsBpjg60I/0Up/hmJLzLk7ND39huggquJa
ZM9g8xyancGRfdJrqkjfTYnKTGxQeaoWFzuhmbpn37QhwE6KfmgXyAZ3ejQnhbUba+VNZBmtll47
BBPMvSkgDC8Dg1ZbvRcO3VdUI7039BPji7bIGGCMlmswqmT2Nd4p6YmRtAF1OCOlKnY8tRxMPoY8
hMwRXoA2t6h11bPt5Hu2oreIPuU897knBtiAiaPNJ2t+LWWc7QLtkEka0gU+VDyo4c4kB6aU/Vta
hGuFmpl/kPCvOWbjcUGgV9KoVFrJqxOHBBPpbKbP08TV2yDVe1+NDDkGs6NN2NIejgiJdiwHhvJ3
FZCRkUbVbRdGe50gkb0zT+cq1X5nAsNulEB+X3lDdfeFIumZhni5F2hU3JojfucIi7mhw6E0ju1t
Me8dKMDzTLkdPVftB2kIna3EFljjRMjoaiUt3r8soBYSx99lkF0USwA1TyqShQKD1lPcHiMAGy6i
JcttSu171MFOZc+qaRUkbqkfliqO1jJRP3FQ8+jVd1mCOoXX/Q1v5pMR9bivteh2ATkM2TdNPdJg
oRAsd01EhOv9xNWUQxHDYfGJJAbp9/CXfMvbwCFiOeYcpRJ0ng/Wi6NO57kBRgJnjix5vbkbGvlZ
8GeBRHmIU0c7iDVyOarmS2YoUN/jot/HMfM0hbF/VY0vHKPIQBDVr6dDc9eE84HX0QXvQ8C30YlY
oedU1YRPAtbhBSNp4I51gHro25lea1t/pbb9ZOU9o02EqcaC4ozoaqwT5yx1mKZyigp0Brwcm4hs
qfXWDfKad8XUPmoVLVWOZoKC7a+SjecWo/4gspSSodTfBvqWajgOPuk/K0/FCS+RIZ/CxTyqGQN0
GRLKx9mJEQCkPeawtga7te51hMaQhClY3TtR+FD94cQb0PkZcVZO0fCQSWZqZoOfJhmJRZHKW9QQ
1DBrJXlQ4xMA0myPhus+sYYLbQWMfiK7lVnY+UwCL+NKbp31R/UzLOxPq29fWoUdMzVeyL541MzC
lyE5hUQAQwEnSHa+aRuOFmxdKMSPra689Z3xW1gDdWWUbq1Odl2iUIxJuP5bS6zjmBhOdX+b1nDA
OQEgg1vhzep7sE5ebRFeFkiFILUvqWYuFO7ar6qe9rUlXjIiiV0r0kdvLBl4KwZqhoC9hVFMX5QO
VnGpuIbMbsqg+11ILBRRvwClRP7U9I9WJs96braeJnrGVAXyewVA9ZQI4cs1n7d31B1WcKLok/Ir
yqMj4IqbJo72Smp8R3ZDnaqhC0iSKlGK8UGbq9vUJFC0qbNTNRCZ2ivVDlX4Z6q2yEU1ErqNeJek
NJ6TDv1bUAAONnZ8hXMf3VlxgUh4vBRChe9kqpGL6TEY9V9Bh4UiCP4uhXjSiBKazDJ6EukHzMTC
WDRPhApqrFG7nWGP+Xqnfll9d9Kc+LEc6azjAPzugnVjR9nHrA6vaYGvmrQF6Fclvzkeb+d0vJYJ
8rwg/GQI8UmwauRa5bA3qvmjr1ZfnsKFXOQOisClhD2uobZjbL5WKqcDXbzI12dKs0qsEQCvUU2I
PhyDRIq0LS55RpxSafzK7VHSQRfvSzhelBqEtFNcNU7h0rIPXVnaXj4CuSu6XTzGb3HWSO9vbVRf
hp79DqoKraVWPuTQGjsr5+RiNqQtGR14vPNSjLuA/HhUTni11eqMz+hREwPidJy/uCyO8wiWMCIb
NEkUinp9MbA3ojlfpO4r9FRhcIV4QYrRU7xumRKSEuN0v4TWGQflpynrj2xZ7gY4X7TVzCtHyKuZ
QmsTve8UJRpMOzxoTeJZY4/gWJAWlSy3mJduoNYuh9rQdwZ4A64/KnmUmWdrHF3DogxHMh2g6CMD
n+weyDo/qtKdX5NF8cainuLqjOjYi4urnr30MvUJUL1vou4tGmiBr7vgMhMxhbBE2YcmOwr+idsl
Cw5UxN8Cq7ulcnsXAMpnloAPLavVHSlE50zmj12kveeTKZnoRQxr8VPZDpQn2XFhLOLHTSoQKhRl
KB5XR2Zjj4Rqv1Vd8sXs9wkXaHcCm0+m8hL4+F7ejOrSVME7wwP0GBFDlIBC/UXQyGlUwlb62Uh3
dq4dURlR1ktmnSFDHZIPKS6lVYlb5pqvU05td+mtPXnZhV8a5sicfnL2+QKKZpFZeiyaa1EKGgS8
wc5OxRfzXnfGCyHjwD5Oi8A3mYOsJCQrnOzwZohHJo2QE+jtC69KDGKLZ+Mwt7l6IzI6WDVOBDoR
FhM1O1KwZ6iHeXbqE/a42G1mMpgmVc9/ibkFGm+l7WF7+G8ZGPqE47LNAt/CwgGIv9K4VnWEjVt5
SZbBmv40vdkyBsZNgIVpTbNXO/OptLCkY3L6MKkjqxL9qaX34sjv2S8qA9VeBlT6gNgztXlZsqY9
DIzQm5Fr2NBQgIy7R/KFP/suW51dXH0WMZ6kOjgHK/hrkdnpzZn6iY6Ma02L3C1RZEjOcfYueoCq
pc7Q3hzVP0Fhc9Awws6D4LeeyN6jRGT7YAOkowNxVgp+k8lpya5v4nEdskXiHFlo+ALrK3K0r6FF
vj1zEg764ASJGUA6FavO0V6dFOi3sa9mca3Xj4vXDoxuIp8aId879gv8PLCHBckSS+ENc3JZFPNX
Xt1ViRzcJBsfi5Duc2bbp6aSlDStu1TDTW7Z381kAPEP6/vZyB6StXXgiJyy4dScpRKOXtvoHBEO
KfC4ym7Ixyj8Oqwnevidz+B65LDWT8UgCdQxmL0d9TCSwCZQdigmRALVqmCiproFoTFsdolR3TXJ
8Dbla9DilAyHQM//jvHSXjtIGyHlbcVgpqyHDhfYWac/oOs7J1Le4tm6OuFfrdXpyTbkodlMOKvY
Ljg9Jo/5+BLoMXQhmzlaFOqhi8XanTpYDlM5ebaTMHe2jNGlp3pIYkV9TR3O1rBjmd1SYply8qHU
+Cx7qi/mIG+ZYz+ZSv7a5na2E42MEVqEbzBGsLDb2gE3k+Ih9OA0uIoOLWKHqBxSpOq9tey5GzTM
6hr/sbZ2WxdBMKSRpgeCTHmVdtbphe0V2/xccPLnI6XKYKC5AkIFizsd97GbmMMJcpfsIrO91DRV
HE3Dk5oBBFR0kC9DWSGromBlVN9pUsN+KcZjNlNnVjPDOWny1OVd784hjal2ofhkWelnT5GPq00p
3ALRQ5uV0SlMhnUArb0bWFxcqpUhuJOpuVfynMaKZvwu19ZT8FFTYfHUVDB27S4tNUtkss1NiDWw
ZzDyEJjslUVJsbNX8J0MtwP+Og+NSrVzCgNK+kzbw1wTa/qail+89CP9MnYYyAjpoYmgVDC8c6cm
7R9qMtP9lnijFch/pi5/DY3ay3rqNhNEDXWkrMlYqjolQw3xgytCVMvAq/tYuXajss8ZU7qzhXM6
Xkgsl8qdU0n9IJW+3kOIPC11YrlmWuwijcCWJeTiEIayPY/U21MbgXuSTi9mgchU6Z7pmvH/FwvS
HyqyQdwmN1lJWZ15K5zaxCR6ZdjDYoAiURfxpbPon9YNRftKnwSmWHiQmZPvlk7nYjy2byB6doWx
jj9LrHHLcDJSzqRZXL4U5qIfLa1EzSzL+Ua2a0+oQU5D/AYaPittGNdm5Inj3djJiN1CjBIDdksh
kAONaZZpvORZk3uWWgQeyJUCLSeu1yrxiGwrAECth+RdNvER6cwhrGeN4Ukp1zyF+mLI5LUz2baB
2pnHJE4RMHHYY/N5aUx+cW3wkfiJqMSEJqc1WjKmPbwajoGwOM0voD6nc1g+KJRQ2KMKN+Bf2UVp
C+67bZju8dlqNe8JGhnoOjPKsuj17Ey7Kr0kHI6SiTvxwjkRq70sDjSLdRgxe2e4lhHhLXhlPxVT
dr9yLdgNyfyqj7guB2t4bgO8nsiAmkNBEA2n6O5uiheeJP5KUoIo64S/K93sfcvub0J6qBQOHQ0w
SjhTNjerb/jNbKI5uR+UXhA+beOAGWxiNwqMCXWFnlajQqcRNtKTsFmwJxsBuDUOJFz/1VXOHaeb
qdBOgErKhWGFwT4nK/V7Co1PRfs7TMs36BnCLQCFG/X90poKZJyAOnTwCXyLV0vN3CsZDgpahtBr
Wkwm1D3EONyO9JhNUnySaNi1kXh3GmnverUhcC1OyyudP2uXLTbpeJKeDm0vT1EZ6TDPwdzLiJV5
7QGwj/RgYqQ+l+1TogfzjRko9DaY+sgCSY4VltNewIJHh/zYiUzZN/Y9jAsGhsr8MkzqcWkVqsJT
89wNdETMsfO0sGi9aXRUBorZwrcPr1HbvWcmLTL9rzbE9zazfSbBXBWHYUJqxHSgn2hAR45gzH5s
8I3fheSRiJIwa8Kd/LEV3005vOshuV5ZcE17tJWy/x5tCvpVQgkedeVTR1GAvDcH7m9hUvzQn4eA
6WECvWGHQedTrO61yJrPk0V0QZ4kD0JW0PONmV1uqUq3RIriqwNzPmtl4rdV8UfRx9/doDBiMcej
yrnnsEK3xzL7jXaD9Erop/R7mRlrVvOLX5SwV0UJ5RcjO0QgcBEb+qlIjrlCoHMT6Pd16yQ3Zcu+
rdd+yEZ258pBHkgTXK0dYxd143hb2Tsd9axvT5K0jf5znss7rrAJo2DdlRX2uaYs0IFU+zlZDbsd
8w5C2xDIL9V3gsmKqULyqClO4EU1pdeoNGLuUTjJwrK/K0ycueKLWvv4IcIj3VcFtJO8HVrabMtU
fFnWymaRTI2aFmHdwL+iKsshdJb2Ll5vDKpvOUram22RmdVEGVF5qFKTX9uuETTBdMyRP6LJ1TiX
EqxuCweKfzPMflVzHg4q9Snp44T9QHltwUv4qqZZ/8PYmS23jWTr+lU66vpgbwCJccfuvuBMkRSp
2fINQrZkzPOMpz8fUi7LdtepPlEuBHMAQIhAInOtf1j6YudYlrkyJvfJDwMDlhsx7bxO+3XlsZBJ
e3gQ0aIa8nJfDvV9ZxfTVo9EuO6q5HoAMkbumOycqJJyy8ODsbHTxugID+RqycQxhWOMhaWPTAXR
4bWo6va6K5zbJOMPmk3JIi206rpxmwIP743DS98p0GRpSG+gOnauvJEgP2HGJhi+9K2GirhNWj5q
tUdhgSws6s9FiZILjC6mQunarexzSkZsVUxGvWTSuvagDnakWNHMmY02+reoGlee1TXYF17FVTts
EP4Guehdu5N/8i3WKizLNrFeBMteiYnHaP2Vhv8Ak5zhjSEX8SjbuWiiuinbmDCM5T8mI/lPg/eS
j4J0pYzfBvyDI09o16EpulWTpf5GSXBGKDXnm22C0Uybx6HpvIWBDPLSHtWlXY+Mz2J6NQZnVwls
sqNvtsUNOqXJ13KAW6vaDXM/BROjbPQPvSgeqhgwRcPNpdf38DgObgXCx/eCtRdWqHi0+sJ2ja8z
44SJOOoktauLpafbRx3kdUL+Zd351t4F8nMFUfFBm23G/UIh257zB7CN1zqBbAmPKCf4uhk8B1Gb
KLl3LfLUuo1HEVogV1Y+njtB9sA0vOfgAgKFUWXp9dO61YHud9VpbONkCyxjP3beGbsQqC/EImJt
AKpjc0x/HJ/SzHyrpuFkGO2ZWSqyxcEh9ujB3akACKo3sdFyd8+zM/IoZysKDKazdUrkROxKs9lr
Az7o6XCnjJN2asEC6eCAN3m4SyumuI0r3vRYtIvMqp+UvJmIc8W8DPi76TAzS0BPlRMcGnJpxNxe
dKNpjhpmsVHgjBuladxVPeVL1wi4W8KbBGWGpc9Yn1dbZJX2YCZ5lceqDr+/+JxY2Il5g8BxWnnz
zfYlNuIvTRVM3P36ti/5XYwQ80L81jfWVH/2BUHIKJrp9BEZNIHHk547/tJAoowIAxlbkz9zV3Ub
gE+MsFdREz3w+9/aX6qiclc+8QLCtAT9a1ddKD3LKtN/G+rhttbttyJpnpyxviML4S31SEEn38Y4
y0VRqvRYDhjajN4hj6rgGmwZQLKxPHAWbTqVLPlVss62Jw4IpX3RvN5Zlhk4sTmblTXQ81mpJSts
d/bdYCH+cDWKcWvzBGV+vk0ZuD1L+STa8BviZhmR53LY5iqwNujvQfWW2fUTPlNEo7P8XBobzePN
yZiOurK7S40O9ePsix47YNOHdeuEQOpUo8CXAd5pMdvPKCMAO097tfU3EprOOpjc0wAkbZVpSCMA
vQ5LFUyvG1wN5qQtojA4FbmCa6VIjxZstTgr020zmuoa2JzJ7KJftpm11frBR22sKLFgKW91DozC
Go9/bFxVLEp9GJ24OwYQr92yYYTfjkX0FuTlLDrV7EWmcN24choWURymtyzCZg+0sX/UpsA9ENlY
DjXe444ZauvBzu6DorqIFiMIZKr5GuGqT8G6OkTL4XubJytmKVSSLl+Go4pxlYiPaOrdAP9G9G8o
yFgNJDEGzJ1ATm3LRinWfXFuJlU7ZGm36TPFX5Uxk7Ki3uWZxryVmHCYhfx6Q7Z2gukUpgxAXlBm
a7VornwH43ZfxXYBxJHmKvXaTRToyt2nZKjWVVczBWj8i6Ix6e+z/NUnoVdGmFG6vhKulFF/sZry
bKjNLnWTcd1ozHeTJraIBwnIQgmKLF5/aXzxpTAOvmDUxCfQJh32zQXjkBsmNPfOfcMj5YXgl1E6
j2RQtgM2cHBaDoJFaeAzjRh8/Qxh5Rz06jnsW9Ae2r7wk3SjER6wUusy6O4M5WE6WpQYKY5gXYtK
f6qH8B6EJdNRdKjMpoOokVnX2STuPBHdGowpG8dut3E1bd1Cu/J4k0MWXbY5CTKsKddRRDQSx84o
rBZ6OYgVMEpKjs9kpwAXU6dEzeFyh3mwHTttYzcNsxKCjS6eBYtCSY7GUL16Ufca1+QqommhlbdJ
2bY8NFD+vPyTHliv4WC+tV2OXr++EmpSbBG/J182IqxQsmq3gi+EZEnYF1lF8Ew5i3y6D0z7MbKH
naqLfRkwVVUa/Yj8DnQPA4xOywvRrJ12cfymGcq6VAteGEhDdK6xMUvesGr/pcqQDYy/GMLAhy3e
E9S9sWwicUmTP02eu6rGydgGjfbg4sNalu5z0M6I+DA4Kj1ACoB2uECkw9FM8T3NdQLcqfOgouLW
evkZwaMO5FV3V3bEYhofMmxuWyeIYxjaecVtCpFh4U7jMWvdVTiZuCjRhYzJUaCTQprV2ZhOdSvM
9KWq8SpTVButfQBpanfvGoSXhQutwHTu+kZjwmauGHLJQKORAAzXeIgx6IRugryYKaqXTG1XCijV
EtfQIdTPlmbjGYpuYETMvS283fzKIy/wNGWxuTCCDG46VB+vNG9KUV+b1eAsyTWy7Ma0bqGU4pK0
Vr3OwPT0DsjHoTnoLdlgn3RKpXxFyQGrR2Kri75CQRJcqm7z0/bky5NEY11q7wnBMzaGWsF7bdq2
WvuYqoTAUEWaGelbBWJ37VpMSpgo9rBV5jQgelIhshOqPxIcYPbr1Z9LR9u0lXFsbRs9lAJnyJgx
G0ELOyeg2TanvjCak5aH7YkAxERar1d2wEf6Ra0Uwz6tjeI2MpT4lmX1/FlW5DX8R3SKeG1aHlqQ
XuBry8pU6+33ZjoqQ7fG1rA8yyrgAOQhTOP54yBR70eM486wNqe6uCUOU94CF7srVMQ7ZJXA3vW6
dNXde4e5V4KB6YZvG6w+DkQgHZZ+ryt72Q+w9XAzlNjXz0eVG7gluwBCJWlrvpmsq626WYKwM5Fx
+bMuCZ2lhqjPWfZAu2sE7RIR0Dbj/mwM3fcNa7sbx8j6q9/qDeYGSOn0JLT+7K+VFioWxpE8qX79
UZ1grXbtgzCSB5X1ST5iPRWYF9Yim0IvvUuEp+d96QGcyou+uZJFy83j2QNuWodD1N67lZ8c9JJY
Yub3LW+OxrnBA2GZQL9plpk9nHqVwVfuOlZuvfQB6+1lMUrcaAuxwVi9H9j3+iNehQTN5tNWCapz
sfbeVZ7KcYsnsi7GSZ6pD7FsnDzHJyBB974t0x3LaWUpiyHM01Pv6g9pqfA9VPUsSq2+k8fR2JNQ
RlUe5YHMDFBfmbneRrY2kbkcwfTCqknyG7kxk7LaxBWPFlJZQbBsrRytiz6tl7IZRHN+wwnDXYUH
M6P43CcNpwDUFUmtj+PE9TiwHsi2BCn0TdOI8EyIPdjk/ZBcSMHPyIGiuEGizl7lftjdxkhqrmpU
Fe7GqrSWHuybe+Ze1dLvreSxIfrGc2f2T8GEnp2dmPanbDCzRaK0+WejKt4wlYUuWWVPThelX4ci
gzYYiddsAsieOPm3ZmBGkZJTIcORLzu1YOCY1Is3MKNZVEeiVUByU1RoDCsCfoA1MdOdjt5Tvg3I
hbyRiDiIZipfk8q+sUH4fwn76NnJgupFZU3A7K12n3Vyt4s4SsZNWPhYo7haeYOZPLqaic0QNBsu
yzo/LqBUTgqTn64sb2SD5ms2g4RXrGVRNlQhwaHITxSmOxzqvV/hD2sLiNlKFpv5ALmtO+tucFDU
+3EOvJ5z4NPk0cy+zIPlVNnqRhEaKsRzH3l8l5zgdijN7v2ryoas9tptVpPTkl3k8QdFBeffBeT7
8xI8G4z03dTF2EWSAj3jFpTu2tKMsAQtghOPmbJulCG6Q8QgXFaa2XxOE+VaN4veJ0d8Mzle8K1M
zRcA3u5Tb+kOFsgNtNneToiquOVByXJxsPXe2bB47Xj+U528uOg+9V73ycyRcgnMNewBfqApnm4y
u7CeB0vPl77fT7euFuYb10qR20nr7gp0v7PFtdk7Y2tar0QZq48gCiMEk4JLqca32aTr16JIEVoQ
Vk9qglxgGwflNTcOiSI/j69jlk5bgdbCKY6NZNuWqKQkGQmuNO7HU2yKZisyUAWZQfK/NbT0pLWj
vkXZxj9prm5teVDsYxxDBMgZcHnKrjJAJ9sCav9OmFFww2yEKZ1mW1/95ApdCeu1YR2+qBt/vJVd
Q3NSiMr82XXo6t+6CmjOtyoe39uuMRl92/gO9FR0xPts23tom6K2TDhD1hHw3HZl0QfrHrvQVVGp
ZP28/ibVa5yVI29a6+HU38gN9rL2UiAnsZFFbe6ndTBxfVGY24KhDePuiFg2qj7+Xg/L4X2/ICKo
7OhedUUS/HXCzQ+hKiL9YP0vTeEiewNPidWgs8txUQFj2UMGhpdwI1AVXgHaGdayrs8d74bZPRh9
FDfJCdFP1tm9WPUj8kyy1Adeeo1E2U6W5IHgp7m7CPc84MwcQ25Mw/QwbuYZ+qgDz1mRyrX0ffuj
H/mPlY603VlWFa6TIelW7fIKC/UhSZqVqvegKwigNBslMvjtsIMM1rAR4WMqU0wsS6/PNq8FgABz
JbHJePlerssKAT7iuO89ZRHhfEJN8+bjELIhN/3mbJFSR3PaQQamr8+aN6o7GbjPlIQvwY35/6j0
TUvdKRohfrmj7Cg3sgEeKungeedpKoCPx6619+cFaBlU4roj/nP20xJYC6qBn4ka1iR5zPyiFwhV
mBN8nLwl4Sjs7C3Tc/cm9CHeuCXxdFmf2u4dch/qnTtPd8sSWowStPTP8kNeoApljrhNe2NWrmV9
G7Ai6tviiSyOjTjRgL1qROoyNbGc1YJeOdQ2d9NCfmxGnEuzoUPK3FQOsqqKYlpl+f2jrP1o71yI
a0mqfPutXhZ/qzN1R9unZbzuHWKo+F6Nh0Afv29Utb4JW651MsCLp4FtftIiyAdqERefSdq9mkZh
vSh29thoWrM3LGFsHS0K1m4qUP1AA/7RyDXSZzA8Mt1hPPU1dJmqJHzC8RJTYwZMUBnKuhbjwUFl
yxsjsQIVzviXDddjWaZvY4GoZ1vrn3yzVkGQ5g4r9l656p92utYhK6qSul+ovfB3XpqxtG6gdjl6
+lK42jP+5Motgtn5IdORGQztCUDC0G7KtEieOpUk2qgk2kaBwvXZ8pYcIF23T13lF1daWSUbFYLY
Pm/99NEZxz3ByOxF60UO68nzDmnQRbee4X+Tp5t0h1+wHPKznafdteeTZRjmHebvAYKSnFYENjCz
fGOLnOSXCEnSk9yIbGhPpdECrzUdJA4UVuklAMmT0ENjWMg+cDnnj8C04cAZh+/FH4eQ3dOieErT
JN99HDoRwIINpWvWbQk1YBimPbot7rUsZTEENLtD9l4WowoUC/DUfe/U1zYJwWZfEwEBHaaGy7xU
qqexI68aZUb5bE/krcMhqV/yJH0C5tF/xaL51DIffas7C0pW5uNgn0+L3IEmsFBYyM/haNeH35IO
IGQc35jp9ik88Qae8iwul9slCnO6VixCrKW3svjRECdKig8yOMuOcPc5fFQ6bMQFgtRHxwpKd1MX
QHz7war3gWivZEluZBdz7ieL5cwuMnqfeFlj34SDquwzB15XCkudVXqHiIIO+WoVzs2yT6V46jJJ
iIlWpkkfXqtfWdIrV++76FqyrHTfPL935ne61nCWMCvTvoEwxEF+nON9/95LK+4szlEDKTgMRdNv
lg047Fs/TrNbb15yhGoFVudHnVO3zSomBAZ0B0k4mCv6pVId51jqUXWEy/LEmti8V6FVoTdmXYra
RlI2Ak9ucyMeZaOJqv0KHEixUwtwgk0nim1mg3dNGuE/hF5ur4sOcQQ9GuBRQe/EPKeD6jak1v2U
gLJxc19525Bf896yjimpqBrzPuVYawCy8XEwRbAqogQCEUiBO6KZ64FjXYQpzLup8gic2jorTEh2
rM0RdRdGEy1kqy3IdI6N7R1JzyMwGobJdVFb1bUNYo0UehV+Ke30qsoi87EShQ2nwkcOZErDp0Ih
gDB3sH/dk1xqTVDdCb6AF3nf02LEWhZjrV/ILRFxt8vkvk9gKCHgGd5EnodulNbkpEgSe9uPln6I
eEcAh0lbMtpRfmR8a7ZjqtrXBn+ftR3H4iZPsL8LVcW+H2bJIvR4F2VpONu69aZxkc4eDK09aidS
nQmBS1S35qoMBP+pmDfv/ZrKyPG2UL7vIVuaccQhuTc8LAght5PjXoNIbG8t0QZ3hYVmRYjQ21oW
5YYOhm21t8zsZxYQwkMfHWQdHTSDcCARkH7vua2BM23nH6wsqU590KfrOE2aRz2MvsqfWhPfQrMP
XiPuVYLpI0YX8z4OUkUHY94nsYkpVJFRP05iTh/03puRve+TuYm20J30+z6lBS4lTrIDlCr3oDWj
eyDlSX6r10lIlFHmb2LeDRVu2DRlsun3j0yCxUppw00ylGmLSYEBjw9X3UXN1aPyjI/66CPCsDBV
h202V3xsmiTEABjU6/0EkXbdDjiu1+Egjnmmx+vQjJQnSPLnnrvw1Qy7i1H34gneQkZavP63rl7a
nuXU1QiGS+GG37v+dlRjUvFYz8uYMOKLXmXiQfWq4t7vfiqE3YvWWfp7i+b+1PL7PoVb9Nu68gCh
TGWHs3itDrxjYfyTEFWNtfwYawgChPOmcCMUJp2zim7XoYrn9Zr8mKFBq+Cp+mutLKMMX11NgpC1
OypXmekfoIwY24RU8RVZeeVK1kN8J3gqK7V0cNBFnnuT9HOzhezVWlpr7mSHWtbKj3JTOia5MruN
FgXKGd/7y5ZR8z+3bhUcRsb5i8+jsUsGAnNaWmYXL9Oyi/zELPSxIZl69VE/eL62cwSJe7nrr31B
m37v26Ddu0DjoEV22PFPcmMi9Ml9lBpru0zRLmlauN/y40efeiTd8Xsf2WypJmItHcYyITBD/15B
/P2QZY1KfHr+qCsgvuQnual93l3Ak4LFR12nO2N5+ijH1hRvohQdM7kzFEeUmn47DuFKkjR1bTFc
OeTIfjoGEyd7mY2DCr6mgKuFXF/nhheEDLKLrwbZpUxGG464J1buqKc/N+yaDgG/j9pCCHtFplWs
5I5yg7Rydql31dxTVtQ9+DCLKccWnkaK08zTRLrxhBlCuZBFqEz5thYoLcmibkAZVeBqHmUxtMIV
L0j9vnB1/RKnxr2s7kO0WxsDD7lozManWiPVyxLC3stWxVTPOGlONxhlG3d1Nr0f2k2M9tBHbYGe
EjuR8RjX6AqxHp2/lpagJpibirju8VV60j2cSf792xrzt2UaFmzIJA1PH99WHjLm26Y1As0lLP2t
VEJPeV1smtwHFz2Lpb+ro8966h/Fsg5gorlAaGSrbJiGhJFdlhM1e060JNvJ0piWB4ZKKD6JtnYj
5rrQAsPwgrbbsKqJZ6+H2h6BMgXp0kOo4DpnKoR1kmeSfqiQz5K933e0RQB2unRmX4/wYip1eAFv
5rO06G9i/C+OCMgfWmVwnlSd04/uAOvIdS9lFz/Uc3XmwrOpYtLpTRs7T0MjoiWB+PAoWxsrwhNj
jB99DfR0Y2CxM/SK81RBGttkVTRs5F663hOObKPo2lUS93GKjvKUjtKpR5ReyQDOp/KiiERulSlb
WRzj8XnCdxYNq7q4r31vLU/pNuTGtAnn67ZL9EcD1lgcOqcmEWQ8VBVyMUZWJ5yy7VNfmuReIs3y
wIUad+OYGMgN/WgeFDAMH7tM0zQyiCKxb/JqFSask6C784O2u8NoidBhAjjU8ykieYOBTD++fPTQ
Wu+hj0Rykv1xPam3ooNoKYvVfMA5izsfS+7TV6m5RFPE3brC3DbtWJ2HDL49EwCg9pXC06oiktkK
y38Nbtqgy1/xcErBCfqz14AB23ZqHIj+ffRgWvUXVyjZa+zpwF+s8pPQzXLdoEx4JBppnYpJK/FA
cu3PkVKuZNfSIc+n96pzOyV4w41qyJvErPrbqXC7hTyfBUkx6azyxSuAKirlwGRMic1DDalynYeW
8wRw4CS7NpH+3DkqHETd0vhSRHTkNeReXy5t1lF/XkPMGur9GvKUOZW8hgrW0EOYlV+A73Ybr4yN
TaLG0w5wQLrSEfZ4kMWuirOVHqj6g9HU31sn1xc/FdVYL3ckjdINbGfyJEKJHlV80lfqqFbXgOH7
fanF9Q7ZZHRElTBZ2ejmfRrH7gkItPHNqQ91okxvTckwgQh5BKGcvSfXq65r4pl5i+BCL7KXPi2D
LXpZKfJ3SV8cicxhGTV/+q3YIvKMzbDRLFkH0Lss+xF2BDbQXpNa14km1t6ghEfSRs4yIe66lvWl
o4MFguicHYWZr/OmxzLCb9lDuCHGL+7gvB+g3wvbwFVLm+31bFs9GgZY0LlURj4onrwa3xu7KtDW
VdWhSDA3yC6y1e30/EACARX9iAQVSmCbpPLNk0F882TNG1kMkt46TJhLypKslz20lPwRSR8bZeos
gvo+79vneBwFZroJcL1ZSgF2mK4PBUL/d6EPYLLWwFlIIXR7qh8s14nvSKcH7/VFYi9bTa8/o7YB
27x7RW2cdxjwlxu/MLydj3TQ1gmS7C7uSXI0itq9il5dIgDdvqioNq2QcdSukU7FAa1Nws1QKvVj
pWoPfhX3SOpglDVm7pMZ4aESaXZ8bIuyxwNEjKj2j/6FNQZk7My/gVbeH4XeWDfmvDF0cItmfjNG
oTUrirUnIJgH+H9gLSsjrvb6xLTio39b1+FGbViyyTq5WxeAwh/DNt3KomxQw+oN2Xrz6qObDZLK
rvP0DHnTuklKrz47nbL86ICyDFOzaPz6cZha2OW2mSD1yZ1kQ9uGwypOAg/KBQeSdVqTDZhdh+le
FrvcszZZWICGUPHGcX3zyWFJd+hdQACyWI9jsEapRt3Joh3nDw3prgtkKu8OhvqmblrzqRh9CGzu
rTZExonUBRL8vvoNGJa6jaqCJY2sk5swzOojnCtoy/RVp1xsvKkq9k2XPYMFhnruevpKU53oth8z
82LoX1piCxBnsKvYI2MG5XVuzKs8vlWNUF2pZIfWsu69wSuexahrB1lCStG8uNkX2V3WhKam7pm0
/nycKMlVUBGNsq7sroNI2tTPPhyq92OwuACuXU7PkF+cZeWSmY5I/WvzABSi93r3UfK895IcqwZU
Lj7aul9KP/aTg9yPnnI/ck79nd6Tq54HwB893883t82CO3+xnzv4oB/9fu/3Y3yC2RifzNi7bdOx
2yHHEp8+6uWn97pyIGHWg2yg+0d1VjHSL2S5nrqviQ8wH3+Gk5ea+Ul+kpu6HNFU0ZMWA7E/GzxN
DYefyoYd7nLVT6+iHh/K98N8HKGrlXGtRbN233x8uZHHYlLQLf74x3//63+/Dv/jv+WXPBn9PPsH
bMVLjp5W/c8/LO2PfxTv1fvXf/5hg250LddwdKGqkEhNzaL968ttmPn01v5PpjaBFw2F+1WNdNP6
PHgDfIV56dWtqrJRH0xw3Q8jBDQ+y8UacTF3OOtWDFMc6MWzN0+Zg3kanc4Tamhm9y6hv6tYzrUz
vet4wQCvlV3kxklLZ5lV4H3LhRL2LhMVTAKSjR/FxnU1meJ9k07atcHQekVumL81aknGNaj8Yqto
frv46CcbyLlhoJmHSCYXIUFRM9uVmdOfzCwdTvKT+PFp7oFySsY0DtxpwNLk5Onavgnb/KYIgdJ6
xvhTyc3UvRm44+bv//JC/+UvbxqOq2q4y9hC8APAC3F+/csjbThgYGLGmHVVKqlYCMNDNwXbArDm
HkKdfdtPPVpqY5V+7dv40iVG9fjRw1OMaT20OgIfvldcjToJ2HAYknyJjeAXREb84yjy4M5UU9yG
51ZZlBsQwl9GjMmOgaEGdx/7Zz3acctY076o/eHvL1c3/u1yDVU4tm456C4hkTG3/3SjpZ6ejq1v
+bumZcRCD37Zj10XrNtEc0/gqNGoJitSzZt48uuzrO8A3WRmQg6FNeB4xWRzvMoBYy6ErwsgPuSU
CXYyAP5U/miXqQ0MBOSV/Pcvz0wtn6GveTFWoR80vxX/tX3Lr1/St/p/571+9Pp1n3/d5yn//rbL
Kfxa5TXp5997/XJczv79261empdfCuusCZvxpn2rxtu3uk2aP5/9uef/b+M/3uRR7sfi7Z9/fM1b
cmkcDXGP7I/vTfNYMf+iP4aW+fDf2+Y/xD//WLwl4fT2e/+3l7r55x9YJf2X4fLrWy7JXBdisvnH
P/q39yb3v3TdBE2rGjrrPZuWDLWsgMHHYSd2c3XHQj0H5NQf/6ghdsxN5n8h76EZrqOptqupjFp/
Xvf3Me/9B/vrMZBT/DQEmiYHdx1OowsHNrxq//YgtjqJK0uAp2mUYO/1/Rployu/nP7DA+/+1Wk0
S3XR6DRNR+Nyfn4A5rmzq09jzWpOObRImDggWjOkMEt7Z3iIjk9IlRj7n36Evxjf9b88q6lyRtNB
VMT97awxl6Z5+lRvbdNFlbaLcGttP7n1cDARi1Dc8MqyoG74QXmFoJlfiK3rmNd+F1z4BZD6KFG7
iNpZzuGsp0iedLMOWPi5bZUzWcjbrviqafGT26DJI8q94kFYteurplYe//5Cfhs+5I/kWvBSLduw
GEXm6/xp+FBbp7Bir6i3SRVuM8vbIzf8/PenEH91DscxHM0U3Aya/dsQRQ6LNDkex6DIojedObzp
8jdrdFbtwbaDYQRbKAbq4bDJR3PlteIGH7sIMgdyOm22LOpmM7XWvW9Xt+V4V+rGprA3eYQhT46E
nYLSVXhoi5H0gYks8a3gpcdfWq9qJPoJFlVWvrViNO4a11z9h4ubf+iPF/37Xe5q2F6ZqqUyMbd/
/QMGmHBMMd50Wyuxr2FDnL38oLWwWK3ovkjEjZNHr7FjXwt+xjxJ1mnUn7rG3iInsUDnc5861qay
3XWoFFg2tBsH/gN37xFaxwksD/mxKxTErjuLrH9ils/hQNYzHg5kya9RlToHbvSs9tn131+WnJ/8
22WJ+bllgLFVOb/56b5QTFvYic1vpmcIEEQeCjZ1Vs2vC3BNWoshDxqRrBwXooX/nIiTnooLmt6R
F1wLA0xvIxCP6PVu/fdfbB40fv5epqpqqj4/dRYcVGH8fr+OEegxEdVbxEhS1Tm0Yw0q/r5m6oPu
4CaGefT3JxS/D2PyjEI3hMqT7qjOb3ev1UCRi7Kg3uLxuE71eywrsdqM76qUdUMwbbRRffa1m7bR
lwFqIlOEd6Z7mCEVSp5g0RTeIY+wA0QCIiu9dbr83ITJxUyAPefpyvOiWzc1YSwc49HYmmV7RcB4
4/okLpTxMW7MCMfYeNWZ7ScvLL/+h4tT/+LPCYvOFarO/4b47e5FSR/70raptq0DYA6qSl6p1nLP
MlisbBcGhFF7G4ilfYfM5oDHxxIL4rAKtkmZ+WBOMmTlpugqMzBRzZpdJ9KzG1ufPFEDY8/jlZY5
xRIa5JwD+NQaLsE1CKcL1YmvMH0Xi6SGT/b316Q589z693uEeZzKaw7WHv/9+kgioWYnSaxU2w5N
CtRfHNR+9enzKIynTMMHHhzMMfQqvr/TJCB1XDIXYKICy1FWTZUf+/ROGQ55qIpLYICF0iJ3jYh/
gKJCuR/x91t1sfHZm0ICX0kESzuqEgJffrTLLPQgVRyUMwJ1C8y9EQ7RqlfEYQLkk0pyv7OGQNaC
bXeerQ6Z5KxCqKCqsuvJRrQQv77Ic+8D14TLhGENFCH/erAbLJfRUsKkbDtpzududN4SL995g54u
KrPcBMJ5KEyXfHJ4m2eTvQAw5qH+/RJNwlwjqIJGF8S2UUULBWbwo4lHbKHFK8NKj6gDMov51qKD
E6DM2hIdXXap9Rlocb3qslohrIXNXtS9xGnQLEVzC2MeX1K7g2whUPT2B6h8LOI+q8o2TuNTZulE
n2sHievh4vR1AJ3d/mp2zkrFu2ChE61boDUQraa1xtOAkAqYvYiWoMaX17HD16iNPjUw1Lu+XZBI
WxpunkAzekTv4zNqSqcaW5UMp41FNQ+iyVA8gBDSrf51GBZW4d1ZldjUibssRfLQkqleR3Z6ji9o
fBZrfIYI1dpVvYyLAmG8GNUcgWRchEE6Clol+jqGStwrQGijHCJc5xBCXOphe0hRR0GauUMyMyKT
XAc3XpI9WoqDamHqQFREd6s56z2ZBAN5HOiL+FdN+B6Crj/gS+uCcs73Q4HoWYyk16YrHjLlyY0q
HXHcmY6LXpSeofvnZrsRHOoCvt8X3x8wtvYUbjT0Y8zdONqbNM9fhs79GmN2lOPG6gKd0vR4M+ja
ObAmH2PEtQifhDXc4jMAsAfY/nK+vcaqQ2lIL281RTv9/UPn/rreZTxmXIZ66pqGrWkW04pfn7kc
DGjSpXXFwABZK++zt7i3rkSI0EuOigpWBhe/wDJd3aulSYJ3DG8zvOAW0B2Bb9morwQ+VA69XrUx
cqtj/kmzFeRLAqAAiovEEby9hDfK7Ow1ID3cOurdNLQXTwHk0RrOc10b7oKU2tFnzrnICfYTS3kG
YLwx0/9L2nk216m12fYXUUVcwNcN7KwcbJ0vlCVbZFjk8Ot74PfWPfa22qrurjrlY1uyYBNWeJ45
x4w0H4JH5SOELj01oW/W6U9jbwAZNAkxj4ENty3zmDoAgZzwPaG62dtJ+lIq+F2U+k1XAGCV1Xhl
R9kP2naYMKSDdld/aUau6ZwvDySn7ZMseXcX62Yep30mN4153wuxl6WXZPiTpz3nusdBCntmuEIM
/GIVLuiheCt6fDFTU0G8aCJYbnn+tiTpfZbw4iXRfW/hEJtl/wTsRMFEbeZYrlgXLCRVelJwOYum
f/r7DdXWkf9yELVsC+Gqyb2ljvH7DZ0jFYNRmze72kToM873WUpwjHOiGLF21ylRW+OyV3pgYFxr
3b0agWcXDkgnG7ZYlCZIExxy3/v8xydn9tGELHTD1JiMDZsp+fczU42q0WQnm52+wAeKpbonrRXM
7UjYTJfncKXmLXmxwJ1s5CZ2VXqiyv5R3K91CEqrp4c8x8PN30/qg6tl6qpquI7JquSPc1oTYbtc
JYt2Ke1bq69p+OTmQ8TmB57wbRLK738/nvbBxC101bBwVKgOUtf1Iv2yPtPcmvBMd2l2kVq9odwF
HmzYR7VV7npdHHMje8Ide2VCVHeNcvf3g3/wYTm2raq25ujrwuH3YytVCyssGVk0KPO+E8OTwj3A
QXk2x3jeIEkqP5vSP7jlQte547ZqaTrLvt+PaNHrc+us5pbb8kcbTxu1jW+bdAyyBQiOa/VeOtnX
TK75hiQZsDq0gcHTGNYPrFo/Vrzt/+IKGOa6j4b1oF8umwQhfnQeeQSH9qiW10rByrC0PbTq12n8
WUVLu6horWOr0Gm2qWzyTR78i0/v9lAOw7Ck62qpL5nbB5Q3zwZv3eIo3xeruLe1/Ms4Fl+cIn7t
pmRPGLTj/f0TG+tNvRgPBAZYtoiAZWxhXT5wKBThtig1LrKR7I6J3hXJvN+zGC4MVX2smOSF5vqh
FuZDauf7vk2fbShxJQkHvqNTdR3ou27IFvHwBh+kJl2/HjBoOPkXc4WZWJja0fqiNa9UcD5XiIfh
IOQdmTazvZuifNslsC3rHPauoTAEO9z2v39I7cPnzNUppVggZv/Y1YtekQ5aQt4qcI52zKA/ldpD
bQj64WeKhVDfR6ixpozfQH7cMo8+CgxuehgFXUyClFaXn5zSOm/+cdldpKy6pWo2uQi/P/n4VFP6
pW7N7iO979xxBy2RDCodH1v1MnZ4BsHaTrhzPznu+kxdHtewHYdND0MsfrXfjzsLWGUaQAkS2dyj
Xldf6nT45BD6B2sGQdmS9SfqcIP/fj/GOCXJqMq53hUgAvsB0BbX0lbGq4ZiwaZ3kPwX4UkR0oPC
W9cghegmI30GsGkQG7TegS5jSdst5Q+ZYrDRi9N6mrJtn/7+YHx0NX4904s3sOpwpMURtIvZQTAY
aQGk1PPfD/HBxlYYjOOMKMLVtctCDEjTPg+Xsd6pGYStSot8k0aVV8d257eiPCB5YjYrjMPfD2t+
NJH8clz7YjaNQE1PbOPqXVRm3yJEh2u8A3afkGbycu5IOfdblYT2RGg3Sdq/NcK6bhP04zYuUsgz
xlZUYx+McYJlvnW9yhzYRdZ5E1h4BgtpdBtAincNFbpNGq5mJKTK7BcPShH909rpWxJFvFF0230g
Lr1VPCMtB3GD6nS+yzRc3Brpc3XBLB9W89aM85e/X4GP3nlTg85mCW2tVa5P6S8z6dxqkMeHnoGN
Pr6dYzcz6uvVD/L3w3z0Iv96mIsXOev7GNLNUO+oIt0XJV3wKnmYlmfUJfjgUFbO6LDGHtLF34/7
0XP163EvXrIqb9yEhTIDyDDc4gYMoCMPc7i1JZboctrGTvPJBf1wFP25GrItKnnaz7XLL1eUwE09
NvOWcHmIUrrV4kaJH5G4osPeYeCOevbJ5U3bDKApqq/TaOyyjMQwGAk8VNH93z//H5XadfZ0TJcB
humTjut6Y345m1LQy1mkLXeDae1LOeD9UdldZ/iQIM0LRdx3Tbi3U3xoo/EjttgCzGPjtRmrcecK
HUMg68mv1myAUIyeOxF1YNYPVrM8zC2PbhOb10ttfinqlYDKTne1EqnpqTFv//5J/qjJ/fwkNsMu
DS6dlflFXSOdZnb8U8F4KWER1/kXS5HYLMstztUzbIN9r8Rv+MzwojaE1ZIj7yKNiwyKIDWiDQN1
X9zqn4xb/ynfXkwVFAhd04AURhFUXIwgFVGZIpOl3JmSizUW4iaOqFdPY2t7Smvf0N89O3al+4Be
bhVD8tS304bIEJihzvieEioUNIu7JcWVxWMjvZLAaz+ODWjw9TaDnLOxh5Y8KpOts1ZRxp1s+Ry1
pJITVlFuoEgATar+IczroUwb0DoNfxuZ6iHR6dkP1Bimbo01MSIPUdc3WybfHGgKqV4GhAzux5X4
3B3rRvvHsgpikSq+WRI7B1gDaPpq4I/ygM7fwUayvBkUualnZVvRXPUqlYioyIKWAZmySOW1SCkP
Zc22yJerPMKkWSjOKe1wJDLwIcHH+mqFhQ9Gi+STArd06FY7txu2Sl+8hH23kwA8YqjmhMSP8BsE
V7KuyCEga+V2meSVKqhkDfkBJ+9eH+oHabpMmw2LI5M4oakr2Hkgm6dpGepnQ1ktelzSqi7YR8MJ
y2X7HlmkxFZEJzT1dwhaWZle6312nZbi1dbklpAx7lWPpja+J4WSHQTDErHbX4sFYbUW8wETwY/r
ZzR6C3hnLlZ/YH7HVMoHzlPKI9DYemwysIwWSDpN7R5EwteMfqC6fT/m1Xu4GDcMg37d6K+2Bc9h
rpFl5dJ6IsZqU7aQJVx9U9j1C5FW3E5RPA9hdq2o9qkbW+nZZuwGIx60xbCJIojMDViF64LSfxsq
r9EgXqcxB20JzWeOeCgqp3/BbvieNeV71EbXOsq4pM2uDRh11AG9VP8KEbiiamCqQZENL7U1uF4i
SIfCzWXH3zUTkokTp9ea8qlcQPtggeGoBq8PXTmXevvF7DC5IeKbGo9EYjobWenBnCos94qNOy33
WpvCzCNWoX+mLvzgWOntty4raKPwCn0yxqwHuniZgRtqjmbraFT47e+jJdkchluos9wRBZ94hW2f
2AaequZONtYp7OOjNrxUVevNPXltgASV6esnZ/DBgoS3jza+YM277qd/PwPbsScljWu500frLnbS
f+DGXMvOfNSGOojLcIsM895I5PeRzLC/H9v8YGfrYIo08IGw/LfExbFN1OpzRnmRRJNa96eM7TMF
GdBig3qr9tML1sz3ShobFLvvSULAS421QFAwar/N6CYJj/HMF73tsp0YMjfIY2ugyYMoFczy/TyI
91TNM59ozvuKuCqgLdU2bLUnYiRJrtBd38r7d0eRD+qSGyciEO5DdWiOZisaoiUECunojGIE+LSC
2Npxd4kabkIsMQQZzLsalZOhkPhiodMm/2H57Nn46OoYOpMPkyg9p5/71F9mUoTIGZpdwCWtLM4A
Yr5DEERdCkEhbSvytZqvhVU/IHd5JB7t6xKJo7JSTWIQVvKE+yEBehS/5ly0T3YSH52YpbJ4Q3vI
5PizlvXLiZnws+2ut+Hz6AWkJ3ZFsr8mshtw+c0YGfMnF+KDFaOD3J4J2OVq0Hr+/Qk1Win7sZqq
nRI5h0XLA6z1W9s1PuvBrUuzy3eRKZW9vwP5X7/c+3WxW/fwRaodcB8v6hNynLOnLE0f8DsfizZ6
WhaUsQbmqGwxr4rmQHDwycw+neE/eiPFun5SLcsA7nu5gsJ57xqTWqH61vKfqSQNFM/EPFptcTuj
UJrhPoC8Y9hOh08Kyx8VuhyW5vjI2JILYa/3/pd7mzmNQxFdq3ZpSyZQHE0nXVTXtVUEA/FnldlC
EsnfS6V4MMPxk4N/sGZ30C4gbl0VFn90x3pylKsJaMQux+WmpH3mmWD6qN6fEBOdFNN+MGrxkMbq
P38fhz780CgmCPaA0cLu+OIJs0Z6FYqpyR20BU8z1eeERO0UWJhIgI1W0FSBVwUWKbobNPNf/n70
n/34i+duVU45EFJ0Svrq+vz/eslZqrRWGcudO1rPFMHEJpHzDeXP26Ghtm621iuyjifRPrjR10jv
960EQL4Ym9mi6zUpA6Lo/m6Wk+119lsr1Myr81b3B8jYY1jnwVQvt64gBcnYy9jVt62BGhxP8qGW
ur51hvbFNlmQmTHcV8t+jalObygwFcThhd5CsBY60i/FVLIy+S6b5XkK3T2kAwIY8De1zYOdWa9u
1r1I1Uq9zpnfH3RbYXC6MVbZZzK2GMyLtPLRXLOSIB2SvOuhlOSROsehf4ps86CC25vQuQoWewOk
LLrDFp0wTqicXN/o8e124XdLNYIExZc/JPXD3++C8cHDt1b70M1QfdFtc52pf7kLVm4K6U4hg5oN
mAYU/XOLbnobt3GzGQBumDKXvpIW2yXDvjo2ui9z65DKAgKq0r50FOxIhXFOquwaQggAy3SSLqRq
vTZLuSO2q7paSRBRx3yi9quScHRvEggUws5u2C99m+S6lJU6rCfaIYn5GoGth00H0KPApTA73lDy
SGgk1vZ2Y38ypn+023GpdzmOQcXTQNvz++fvIiuJs0ZWpLgVrz24+sxMh03dPNGlwaLT0Ritk2vV
nP+RTqZSAxP3Ug3PcUMf1LjWGwE7bgUNf3Jb/hwMNYQeqFlcIYTLbuz30yLAy9KRFzIeFTYr3ta4
JsLa9kKW53NLITTSzNd6jEBx4vfa6DyN5Uh+l0MzJShmGOSZcWUV1fMw0v2dH2O+fZnahxSBs3BI
R6p6LqWaOTu9HV+IRciPw9C9aILN8fRcz1iOzByW1N8/1Qdb9nW1h2SSCq/hMqL8/qkQ2KwRLaBx
s6bbFRao2gR7nlcspBE3SbrNxvSLyMFIDVxzLWcXHQ88TShBvuCIeU5w7HsU6z652B+Mg5oGDVt1
udqIbC5nnqoXdec6Y7nD6+3leghGmwWFZjGwxBoPv3qIKprqoNotXN6fXJP1BfttGES766g28koq
wcy+a2XllxcQLVdsWUNS7Zxjjrtgg0A90NTjqKIIiNl3dALLunUuLOOpWwsDzvhJU+mP0s3FCVzM
uzj9tLhQ8buhVsdmSaQ82K92YvAnnVnE1iEzw08+9B9Lm98Pedn1I5kkj+06YwEMGzlFapSVTLhV
+8lCW/tjcFuPo6FYZZZheLtUrUZqIWCZc227sD44JkPWlHJZ1f5oKVNQmHBrw+mLM1qPaTc/F0n6
rRvMvenYflrvXGUMlrx6snIyBJX7wSxePrn1H155nagMBFA6G4KLfYC+OL0ALcHKK1eOjoKZv+lX
OceuxQuXh0qgJmDS8a8BOEk00Lw2ZDZjbQRHpzirtmZ7Lsp267avn5zYh/eHNRhSX40tyk+x0i/P
pISjizIBEmWNS7bsjTvZ2WRMI7ee6oMJVlwCrCwtkieTx7qrD26bQiu7m0T21FAD/ORs/ti1rnfx
l7O5uEzEryQg6jmbKKHN7rIQFtMVJeMgDo8VMYiGMJ6oFNwiWzyiCN7GSbWvE7mrPxFBf/g0mZqN
JIzWFFqm39/UCBrMMmYA5QbnNZ71Td8a+04LqgjrkySYBtUS4oC/f/j1s/0xOvxyTOP3Y3YaAeIY
YMtd7Q7e4OgbMRAyZhHVovT/x0Nd7snVsKZ2RV499CgaUOwFQiwlw73+aQNs1f5+8KkszWV200y6
M79/KsPsMQEjGAHAyeyFdcVPcXc3HfLW+hsswRtCIK5C5qACjAaExKJ+S+r5lCnxpsfgU+TFizpE
3yeb7KDlhcW1Z6fRozLMJwKtPtuQ6n/s+9bnb9WeMIzoru1czMVFw0IPBWu5Q3Sxn3SImjAHFWiX
slVP6yCCM9MbhHqKV/SIfZA4lGbgDxrcK9mVP19bXEu3aTl8iXqPYPrjbKG6Wnjr85FgW0tJt0oY
BkZPoa3vP5l1Pxxlfjn9i8fWHrOh1wseIWHRO6Tc3Hoi007DUO5LNYM3vvxv3hNGXNOw2FH90UZP
ZxpPeRqWuwoP/apHlg7OkLA94r8+I9/1C/puVZZ+Ntqv9+GPd4W2MQ1DlcrO5VNF6kSJ/okPmszs
14Qg/nDxcZucF1gnFYSbfF1uW18pcHtJHx/+x2/q+og4KLItB43GxQ6SMPVskiWjlIJLO++I3OKO
Rk3pURL8ZMb+YFCwLE1D+EqRxGEP9fvrE+lkhS1pzPDcCuRuFvtFYx+3WZAp9md19w+mAtTHNK1W
VQQc9osByKT4opItXu7mHjA7KCqWbjnePctHc3kwaubWGr6QsnhlSTiyWZzrGI5OBL+27OyHfGg+
qVd8dkIXw1RvSnNUJ0bhOoHfnQum63aLsvL+77dzLYD8+TzR0HFYh7M1wPV6Me8M7CxLJWVrNLVF
tXF0tJHglieFRgemalZqqEjQfWo7ozChjfLLYOv7NZhX1tY+MutHBTTu0JAcjClXkyTpNC21fqkZ
JzT95qrXX3xFI0Neqw+Q9G662rnBd+mrWYhUYWlHdAj0s4qZNm1vHAY7flLyyCeT+8p062qfqdaW
mL/WWxVU3fxQZnagGnm5rQz9qFnNDdKdpzieWGA4/uqtl72+szvzlBjhHf4Xio2MPrB627pIgqjP
r5wwIwts5TVreBxwWG2LJnk0yUYlQy++Lkz1W6Hrz1MMo1cHvLJRyM4Rk/oqU9zalBLmqkEj1DsH
VbaQc/XncEaj3M/Ow4x6MJBqeR7HefJGnFW7aLrK0xIEXxtfLWMnT3GUb/o+j49c8e/NmKJQjh8K
EL0bZTaSPaBY9Spfph+gpvX0H0Ox4ruhvsutrIGF+cMWnbvlza4wpTa7WMnfIEWvC3mySkw0uE05
tui1MEwMZlCGxTc7G2EdUk2wSRTZNo1xK2PT8Y28ea0nILN1bGBbr52j1XQHq9WUm0KpviThxNOu
U/1s6Z+LSSPhFqJ7FVrbOQMCZr5ihXgwtIh8bCN9mSZS0QZqvC1bjI07t+8LW5qV6q35qebO5Geb
kxfyRQ81rLth3delZo07zP2BF/W97u9thcAMmIabcuqGjeinyl8mkwQdgTq2Ii20I8SgX6b9YIrX
TnsOa867gx0frliq3nGvk5BWcAJ+05Njjc8bJRfPwOuabyb091CZpiui+V7dQjylLELL2Tz2SvVD
ZuE1oOdveVi/wi+ch9umIwmxAiiXJC/x+BjTEwHezeGixKWDZs9cA/toh9qhJ66nWH3YJnRQaFjt
Yyqsx6TiD2oGMKTsHhIlvLaSwvSlHF40SVOiT8gYAHufeRDOjow96FDRWqwkFEVyj9wQ7RdBKQwu
ZoZwA3bnDFvNLxbg57Re2TCNtGEiM76fa/MhC8+dUNGqQnTwO1c7TKNK2kzVmUeVUgQqdJAV3W3W
ZG9sE9JtofG81AX6F5UcpyRPXkJLO6vAUIA+tr6b5Yg1yVoCgQp/EgB1jExRdeI3uYqOh9zylNok
o4DWc+Ql5diAGjCJkqb1Rl6P8dCHkBcHEF8uehp65sgOlPKLUNJmI7PxuSv721mDbjtnj2WiigC2
mzdPPP6j23Ybq8gx/SfhuepANRvTfWlAXDXFC/CzYYo2DQ+U5cZeWuGhGG3rZpTlG3jNYSXRv7oq
jFcneyvL6ijqOKP/rEb+UrZPlTB2pJf3eREYlPq1eiWL9+PVT/mVEdKJJM0EtnO7Sr6zt7gpe7bC
yB61bvyKBhJVZF0QotLcDdFXiSqXQOppb0XOkeLjU9LeQ8RGdU4KaVyCRoIih6CoyB4Ud9iJbsUT
aMo1Czuap3nee00W30C5OuJD3EuAdldGAk6dqdTXZ3XyyrC/7ZvrRhSRR1sawLit+ozie1nMPJYo
SZzCcLZ4x7nUqbPhU85XgHIx/KohRT267iStbVvNVEBK3+opQIPh0dhjVjW8om9PkdPCwTr3Rf4t
n8bIn5wCLuyyI3ZSRdQNadTOi7vIAg6iOT6VBY0wl0PsZOdq5CXW3OEWOy55m5VyPVo8QvWPadCu
ePtI9auZADCTEf61Dh56lH2rGEDDaPZJRPnC/78oDJ8bRW8G5G/GK32SvZYwFhvNy0ra015pQN6I
WQmEKd2DHmrPRjdlMITh/aiPldPmW8kuzXbFW+M69wW7e5Z8BiPMzI3BvGInCOsz4bKHgRGEWMTX
gab6ElXcpm2HW5kQXZ7NyX6S+hJ0tr6RSbeOVi4ojewlgyOygXw6bId28WUvWM067nnIErq36ygz
TSZpchW+fJ5FVAJ0GuNk19nOE+bq0XegIVAHhZbbWRFpOBDASYKOKr6vltVpsft5L8fpOiHtTjfw
bBtG9hZFkeWnbRPQzx93Y6FV/HATDnlvggc1iiYAbZvyhLJpqOA2sjN11aOSmOMGM1ZC6jwrl3Ym
RH0uMiXIctIq5ixybnq3hk288IKHtIo3YRbrqz+t3gqq3tANkymoDVIoOzu90phVjk5I6kI9vwP6
glxV0DwvZmvZOzrN686wvzfQmL3Z5s2i4EgVe3hOQ/OfinzIKkOxalh4YouRHpveBh2PX8T1i6Py
rYhgSgi+I2cs0gtePkP+sF2CdVbPhDrdVKPwDHe6kqVGPlHUPEGbQuRYAv5w5gRUoLm+bn4/iass
bW9bbb5Kq/SsQ7RQtfLOteYiIJdm2DSg1NVqvrI14QRCiQMH89tGF7YPyHKPrJrQ1L7FowEIkdiO
oKQDQf3/XsnMZ5Ic0n1qxEE2yB+qy4w0aAzIWh9Ire+9TtcPhHP5Q6jD2OQhj5grWTUm77aC1iAG
0xsYVchEV9Cs7LJvqPnjDTV9basZ6ZUYTG0DPyPf4/3ZjJI0IsKZ/pmMyTklXcsz/YZUOcae4ILX
bHPUe3DMdggJXgcbxh4EDaAPS2gciOM7IdWfz2J2mBxVSpwEYtLaW7Oom7s07gidxbWZF5yMk9mk
2hqHzM6e5rmjrNE4P+IiORgGXPl4BIygrTNsECmzX1rPlaPcirElILqeN93MgTOdNCFB3bgx1Jei
JO/KRD/q2yK7ETWvRJ/LO7VNCa8yVOLrxvZL08H8Mos9BJHzEBbPSsIoAiPjpI3tYwSuWCekgNjp
0M9Ha09yCm/TMiTbBtKL59rpo91X7yMvi6dac3MeaBvtCpVkKALjgnJhYEXNcQ6V/GxbhUry7Ekr
4/nYOOahpOnjWaX7Q+Sx53AjcD+Qu9GhTmjm4TGOChcV1w6nHRO1WYitmhNZx1J41cqRblBKlLGG
QvhOXL275MbkKymkmIvEm5jPTXDSbLhAwbNL8TJSgtpFwkvFqAeMQp4XbZ1GxBwRB9j8KNimeaPR
Of70bsuuA9K5anDInt6T9EJFpc6PGDyWmHvdJwdlZhKztUUg+ek9seQvjXzL24zY7qQyNro+nbSc
cKC1okwk+K3pYItlzP2qj0B/5cr0x51+skBWBW7M0jrWB1YZ4k4kBZDWJf/u1gRgM02/gxgYtr16
6pjbfBnNt1ba8nbauU5wlAJFThBvAXeVnIv0fWrN0QvVd0uK+Dovi6sOtHyBckfFiHlY+oT+Dv3i
NJfaZuwEvDbH9SGPrq0f06fRjTd16Fh29dd0WHqRdyvxewHckmv+5D7ZvHPoRwby+iZ5nRTIXpa2
4ZC5vO0JM947LHi7JYN8I8pTggho42bllYhhbrT2u+GGD3KA0CvS7+rYig1WMeo78TQjPjq6TXYc
i+GoWyMo1kh5osOf4lNB04b4Gqf5bbNXzVs5vCv2XZieisxfFp8MaYOBvN9M1W0tH8vwy8yYanw3
eC1DF09/9Ty7N8BEIvG6ZO3GJgIwlW/6RFabbuEAy2h9RT7ROOBfabyN/4TJGfuVMCa/XHC2LpAd
o+LK6cvDTDpMYhP1KOxdrsLGhNXdJb5Bj6psnROz/PU0YgFiJ1O59qnV9bMylTeT/gQj8CbXO8Li
lEOcZLtc9AfsuzdRzlBH2ppLK58IhGykQwV7Dv6WpehXmhFfabm2bwFkKpqyM3jY6IjTMNEPmnLb
Az5gO7yz2XVRXgGVaR9zYuGJiAHxdZSae2pJhqpMBQvfO9MpxFhlaza2rzCjOh0o5XoKTAKFJUk/
irUETYUhLIxOhZHuWdAh5BAPyYBduuz8gnVOmXT70JnYvJjbHqSV2251zdpnc3wOo/axcx/svn4H
bYr70biJrOihGxaiKlx2fqFn2MPJWfKjWccPmZ1e22qxbnsCWODeTJctK6wrd57vqcGeO53RSylG
b1H0J8MYTn2jf3e77qV0hweWNlfYCuXQXhlxeCjiHCVR5rlJf2+K+kQzdxubOtFdlSejQ8dLZmXR
3WC1e8dgRyyc+8yor0CVfC3JebEdeYyIvlqa4ivIQWCI0ZNCoLqKR1J/KtqrzKDujf2imqdjGCv7
nDkz1NVnjChHVR0f0WKQCMIqxk0P+WK/u6F6aCxjV0PSCytl37U9o6a1ETNYDeKk4TYROYijMdHf
pOoAdjWI2nKuZ3fx5yS6mvv4tCTxHcU7pjJ4evbNVLHdhsckFGVrFJCCF2eXxWSBmTIYCrwS5FPW
jIWTQLGd2ycCnoKhI4rdttFTEKSHp0q3h0B1AepajJk1KVHmD0s/rvRklAgHero0wNJ9vig7reG7
WH2aHbGipvKk9iTokCO4rBqc1VTEYO0Ywajp6HHqUyaZe13YUbFj3g7Svl6KoEajQfDYYRwl6i57
m+fLEXqDP83zo+lStZ92oSuDFTaq20iOcKeF9kxY2GtUlzt1mgAa2DtilIIWCm2M6a9DQpRVJooM
XLi24pdU2Ojv+ZbCSY6EbQ3QO/XeK5k08io6Nra9DZ2W9FbiA1b+eEwAaOy7SbnVGhtaV3oUuO11
ozyklQ7G84Az+OjGoJeUZk/bYxfa5b1h2I8LO+uGKFhCFfcOkEeL1VgXRcx2CPnNNBjxVxplvi+T
+UaseQ9MtjTbrU2uqUGrozFnFIPM6dVSUBLoDiLr98RXeVKDDtgSM4YPU85UPrTY74dj7+77vvMc
PC8hPTBH+aYuP3oy7no2FaiZCVy2tqgng3SpNq5doNLVfQR1/jgzkzb6npRLsuDTQD07a4R2r/jG
aPq0UnYF8g6g8suxadjYmPJIZRynpOJjtdsMw1vM4iDjuFzoIAEfoNKD7xT2tfKlJWWDTjwBrFFg
JUShCeeWn7LVjX43gZYSaeorY3FOzReCp72Qm56oOkvsaA++hmhx6jhEAlScUQHFM74Cf+axY9/o
0cvsaH5h7+1W7Bo5biXL55BMIYfg8AIEdKXf5z0ZTT2Zm05iB8CCnsMh3PUhOZYdLWWALkU+09jv
uCGMG3G5MTPL0x3FU5xpk6cYLVmgLrWxzWpnkxKrAVCPWkHiY5eO00eriraLRzj6ccDNpgg1qPsg
xCLQlbs0c31t4conmU+QNpvYGgqTHighlaM1LMsSQen0QVPUXDN7h4bppSiaW3WbztS1VZD/FjWf
zm8I5jQw6PYEnPKDASdkPs42ljswIaqWjRpLNLIwmW526NUN8tIUUn3KECmtqvnYsPzeLU8OGnqX
Y0kmPaUWm3kiDbvqWBrCc4btmkgCupR8SwRZuNSkrVZwjnTPRIBX+H34NhvA00aT6Y66HqbUcL7X
ym/OpMHv8IcIF3wIhCs9DYbLqQL6+0kDuMeCmrNVHUbAot8LYliS2do3JQuiiqqLkflqApxukn5W
GJ5KbrnGR0NguCnjEc2v6de4pPNMBjwFO1WWq9spsNH1LmbnR0ay1WvVI7/zKFslqFTIV1Nzn7cl
S+XBRKCu+jEM+gkNYlYn5yxaCIfTdzookd4cdlaWPGrFsjdWBpNg1yCnl8URN8S/HJKu2sgRpmba
bhWUy63J0jZB8Kjuak3dqqqknYc7v2fCo/cTdsmu0ch5mh0aw6WvzayR+HyiWs75ku+FoW1qnO12
HfRL4WkonXMT0jJH0cgPXQdQVplnDbacqTFausTYVuQyropltLRhdibaPSjneTvZBlCQ7TCPRzX8
MTn9PU8nKwtnO4eab04yYKlIqjWvZk9stm0FEeN6IJ0kUAYAesoLHhRwvele6vahbZZzmyWngoZW
1DPem6uhHNIWCWklwW7lVqRUMpZ6q8c1CuDsODTVwzix6yL5EN1/7i2z857bFIzT6Zoi8qkG36bB
Ei6UaW+Q3D3X/8jYuc760Y9R3kdheEjVcp+XoBMTRJqjGeT6XbxgytbBri6BO+ZXRPid5KKf2OPc
pq12cBySh7r3Av2FHIob8Jd3LHQPCeXoYUgCmfFW9OU+bP0OWmHIGiOz61OezQeZqtfiLa3Ha4Bj
24i5cJQ0x6dmG9rxDZts1Z1YLM3b+AYqxSYciL0hnUy8tvX4SBi31+HdKVsiMc08MNo6MJ1l1+Qm
YtKBwEsJL41UY+NemXvg4HRWe5IYSUrVVxRtJ7cpXjmjGq/TmX17Ovb3bSObbTs28vjvL02mSsJK
yE3RqnqL16g9Jm5M12n93b9/hDM7Ucj/77788wsX/+Tnj5nL5f/9wFlXR0Q1///PP7/877/75Ms/
v9HGiV2ZszhQIBtObpSNp5+/+/eXi7+TYYIh7eeXm46ig5Y2i//v95jLSJXu3z//tz/n4ltMfTk4
eGf2F3//y+EuftR/jvTzL3/+mySv1cOMSuvfv/r5u/98H3Xwroo6dAQ5s52Iz7VpPWuj1e+sXOnO
et/ctQaG21pmE/js7sesDI/6SIX+k27OB70cWqBIXHFe4TfUL5RH+X9Rd17NbSvZFv5FmEIOryRI
MFOikuWXLkfknPHr7weeM2Ob1lh35j7dqlM6ShYIsNHo3nutb0FcMEP6OV5HVtXCCVNKIAaRvnJ8
Ci1mKuQFCxtvhK3mH6b0pJLoWHOjvfMq3uhQzhQtDWKVRUdZv+kkK5ZkpmJEbOZ34lARoZbYI3uD
14r1w1A2uxjAzwjyxtf7TeZE7xz+rc7ZDCuxVKpLPBznn/+k6gAWV4KZQW7SG+bWVubIGOA/kvGf
95tphMqQMdD2a9qtdA0Yp5zVOXMheZc7yBesxJhI4kXIBngc6jWdzffe3bfOzIArg5Rm1jBbs3Lj
5zPLzT5qLA7Z++3aGfqFEDZTd053qvSC2lwWk7nuIB3aLFD6rr+EuX0gXGFVdZ8nbXznOl8V6jeN
6LkF/c+Xc4sOyNNKsGHjQiNf3Bcl8tMSO1KcnRpRbFuVtFhnlltTrevomdgoYAkY/fNQe6Pp/8tL
uBlpsKWlKu1pEfd9edbEOYhe7YkVDlM28RondWh2fz7gWydNDIc1A+LQ0nGf/foeyNAlVBJzc09U
6QoF/sKUO5hSyUtk9Gsrm57Dlk71VKHnCyzMDbXN88203jPxvyHS4egYK2xdc3g580Tw01DI2AJk
GewST1ZDh1oLxY6ydEDpJoeozR5aAyajPX1I5CB/ZxT+bjTWZBvHAsIgFW+L7NyMwrGou3Co6Ign
Q7JqjcZTJUIC/UAh28RUfJ6VxJ1gMyMYZFODv44B/S6U2KZ9OBeHurF4mKaGDQWVrFSP7tpMx2WV
oaJNY/Izm+AdncbcKb8Zpj+9XkW+mRMLKeMGtrhUVm1vZ8m5sPV3tFtvKBVmHQijwnEgC9wOCn8y
ywTGSO4ZY7PPTMoAJ03SXYOG05+H3xsaHWyX2AIV1MxgOW9UAalJzILomQHsuKIFBW8p1u9z2qZl
7e/Z3rwj9njzcMAAoTkzm9u3kqCJzU1FlByXLqd+lBxHQu6d8YkNpI+a8c+n9sY1JF0cxxYGAR2x
/s20XYXJNKoBt3I+sWqdBOWNZGHAlDT0+z8f6Y0B4aioJdEjgrtCav7rvTMkBC4W3BjeEAJGINx9
oTb24//tGDeiCl8doFc5yGQinHEJzRAsZu/Mv/PLvBnXnAYyHAPnDE+hmykAwxer007KvMaRn+08
/NoV+iYAm/7ODf/mG4NCZHYpAa1wbi4XiY3pIJscJ7Om5y6NPvNUIb2AeO1e+q9O6cehbq6apftd
SdYRC/fElkhN7Nzeth9LQmv+m3fnx3Hmcf/T7Cn1ozZYJack68a9bGn3EmT7dy7bm6PMgJemwbBx
DPXmsrWjCe5ZzEIpS6xaoW7wZr5ziDffGVx9DvIdi8nnRrRU2KONQoXTKHvSuvTRFZmxVsYvbGjf
ec6+8bhBtI1fCOqkwSndzKFy52QJEwRatyn5HoydO2Hg1oM9lM7UMh/KOj1MznumjTdPz0LOrLGe
VX6TNSuVSEzGA7lTU/FQTvS6Z3OWRtho173jTXrrUFiyNFNlULB5vJlXx0QFwhObDLzJIe6CQglB
p9sCel+Um+8ou95YszjzmgnoogX4x7q9b3uSSZ1czrw+eU5bZU+e2sWa/LvYf0fU9tYEobO8snRj
9sL+tj5Tqtz0jW4WKKaHbJC+5NQGUit8x1/11mFwNwG/xeXKe3UzNmgVpbZPX8rTLOiK+bAsK39p
an8TjX8BGv8MAX9L5Q7/AAuXbLD4wlT7601bEqQoZRnHqckktyvKqxzLFA950p9whoDTSva+HK4F
JWSzJrkpNr9Rtuh0zVPbdGOXGNYVa9+T5Af5451b8epfuJ2NHd1iP4AcFOjvzZQy1WSECgLFvJbK
+gSX0C9WEmRNqzCI3oxcFJvgEA3kVSb9HpBj9SupNAspMhAnoKJKlnFjL/QyXUyq45Hy4rK+3rWR
vhg0nxzWaSVZ8aZCMzFXfG29WP95SvzdHYIV8ecTuFnYkjpr2PWMt/I7rCosbGncqp6ufh00jEKa
OtMEVrpavfPYn6/Lb9fNwP8pa3hsMSf++q5Kakp8c8mdpwU2QcaUHMHWSHTch/y7hTr7z2f51lhl
/fSvo83zwE8TfzoCdyoijqa3Krc2dtrWWnD9/3yUt89Jo7bNIhkD9M1IzYK4qe2BSzkY42KmRw1y
4Pk6AfHIZE3rnaH31twFkONfR7uZTzokUVGRczTD+D7S67a00TOk50B956zevnY4eNTZOgpY5ddr
JzqaOmlBVc2G/C9l97KTw2Yo/6uz+XGUm/so6Sa5tkzCBlXlFQfkQh87oJQEKev/x9O5Ge/EYoTd
qHGgDsm0nX5J1FejVN8Zb2+OBAxuGtUleQ4x+PWa8dC2O+b4eUFTe1L/XSODKpdokCoDEjrnnQn/
zZHw42i39CHMI6St9hzN1+vV4JOCg1Z5tFVGuf3O2/T2ibEewNVDqel2MJilXGiyOTLdaa9tAGPj
JXie76XUfs+6+Oawm1cefx/pZkBAkrTljja3N1qqG/Y7O29d9KrvnM+blw7YJutpHsoAWH59o+pM
C0XWMhqa/H5+vsBCWWnlc1Cn/9WBdCwWCh9+c0H7+mhlpsXTP/F7tyABzPHpTgesptJ3tiC/v0Ww
nRVqBLPtE53GzcxaR2zooDtknpCs9QzMrgF/N1glhVtZ2X+8QORg8LZkprsrAPnX69epRaC0KhPr
fDAEQ89dUniBEpykOPBS7aDWREM271zL34cGB6XUZ8qyoYKyuJmR4slJMEThvyVTbiVbL5BtT2nd
v3MPv1Hy4TCEKSNnZg3MVuvXc3MUJLBWyltmLQYyENMchRkA6vCjfEDwIpztwBIjpslmJfU75aY3
z5AyAaAIWWZsqr8euoSiZfglt1kjzfhnvPO49dJ+WP35gfXmYUwOgjnTxslyMxf2ei75PgoUzxfI
y+j7TbTCJEjEfz7Mm1eSwDxQgBSOIGTfXMk4VoUjuoSHvdogZaLXKWFxny55dcw0T+4IuaVuZn2X
X/LyPz9FhVolUxU1W9y5N4cmkC+Jg2hMWQyDFs+lA+80EODsnSn4WmH/dT2DhQJdgA4IHE/h7bZP
nnTi+mJSBks/lVGK6eSxFXSuCZeWZIQYmJ+OOknmGwqXHVgiKmJ6WAeIelDHq5GK4BkfeRNOX0IN
j35snzWneSFMD2Gn/p6F6fdZjxfLytNBYwyl8baG7WddEjaOnnptpF70e90oXLoWd6oI39nzzFf3
9qrgL1GRM+izZ+lmeqW9nWiJpaXgm/Ew2AYnHErGO0/03zepiqGgsKE4DmqB5eSvN0tjR3hZmin1
VGfkLn0ZSwPxysdURrY7lisVLUumZ5//PKbnP3pzZr8c9ObMKLegqURpxB4cYD7sA83okcmiXGEb
4pShW+X1658P+cbEjqeQe5XxDL//lpiCsFFWO7PjkEW1JC7EE8bkBYTPJSHag6l+b/6bl6u3p6jq
PEdM+CwUgm6Ws6NDDmYlp6nXT+miVqw1IpuFDBrbmMoVptWlRXjCOG7a0QLK/N6+762z/fnoN1Ng
axbxRN0RorjWL4sQM0I3rEJ0Kz6ekjg1/5on/o6mufvrvG6Scm6+/N8F5/zbVJxfwnbI1uG//wfB
OXMZ/98H53jtp+Zb+in59HN2zvxP/pmdY/+D9QwLCguYA89Jhwng7+wcRyU7xzSYYShSXXN1foTn
WP/AR0jNBS4K2RiM6B/hOdo/IKXy+2RT8KwwAVb8B+E5qiVrvw5i6ELsGlB38+KoldI6+XVyiHso
ZNqUxZ5eDkiHCwUDjNxstKC/SM73VCAlnT32G5xPKbranMYNVM0oe+pZpG1FaZwivz2bBJuHHzMS
abbwos8iOQ3C2sz1FSlOP+uJ/WBLQNXLNnztzsIniVWJZhEbEoe4eaZlc4pitOm5hchJotXhtmwE
Aky+iwD34coatF1OU3Oh9zbWp72InxNf/ZakynEk9z1o9VUaIJDJhxAUVoL4uER8UeUFLB88U8tB
f6LDu0l8/iDp0kSW6SJYap2BwjJ/NEfjblIeohZOesxGYUGLEtZGM31F68yd+6Sb2Rf09x/jUPSu
7DUqJGFJSpZqIy52AR4N+Uq56NPkRUZdXJo91vSi9/BPGAvcmp/H0ESv6y/F4KSurY8Xo8BRCHYj
p7BhLXSrDJfUF93W13KKIGONGELal0P7rUWvSmSp5o6Gsilt/auUwTtMoBYvqsi4IEFCDl2+hnlH
4GwAgdEZLy3gY7zpJycLjLNOkOVOCZvFFLLfDjr5O3X/PWYtB1GG/KifpKbBuRRDVFda+2urrVUL
WfsQBf3WBt6SISWzE3NAB0rj3t4QF6AcsKGASCaVwhU2PF2/I8ezmLTyrgSLtYxszKi69R2L3jrB
KYVfLfZqfBEbBdPWkiQgxW0Rpyxs+TVvC5xRNUrZVs2RpSV2ic8jC9ZNoVRYafpmC5Q7WMJOnRYF
cn5NWhbRsJfIYhCAmt2eUlcsYuxkjvMEYr938Rfoi1QdjwMByW5dlx+ax87GKVcrzodExxMcmN3L
QEi8hIGF6Mh0QaSAtEbkU+H26dG2RRFawQoriCiHYt2nxSWUixOcREoaXp991e2l0/b4f7Qlkjdv
IiL8AMF8JVCl9FHobPoS1fss9beij0piAZ3t+gNZuQgqu9qtHOMQ6yPgnAFLGMnsKz1twmWkVCfi
g89acDdJrlLnaBPrc9Vru1o3Vnk1LUt0J4bGw2ayk0WPd/7ky43hTuvy2RAypmoJPVTjqySvDhNG
Kt3NhMXolJt4GWrO1xTsSl0FF9FGqHOFstNgyWPPqFalQr6PwC1VivhIEuUdPqXTAxr3Q2tU0aJp
bY9O2GycHDYCKsFOL6R1K+QHAtoktdkTPvPqp+Gx06t5j9jLuzLdxBmenAbXZGhLENOaZhtBMDFr
Kn9x1CFi0WLYh6SFHrroQsMcdqTapEAhQ+DiUfUqZggk5e8jZS/FU8emdPViekmLxg0YvEhKZ9hk
szF9xAy5XFzIMEywoc0y36qO7ivFhx6U6OGyD419BTOdsigJ8CbitXUvRRZEOT9dhz25zwOaZwYd
9xVWHkBNwB42U4yc0Zh5sfYgDse4gfs05Q91MmzZqNLPpThSTPjqO0KVrHBHaetrlygLhjp5fXHQ
Lm3Nz/bIo1dq63yaxgbhUayHW2XOHNGJE1ip1dB5PvgIoAFEUTdjeQaN5oVqwAZqEMKtK6vdRGnn
2S0iV99/FqYz4A3WSoSfhXAdofRrGVp7WaNhH4OLYUj5kvThbYVYfFfFYLJCiJMIvf1D7mjdSgS5
4WmEJIJ6JuwpobqaOfG3cbC/MA9BS/WRI2YNM70dK62LNkXjDm0vEQZ3d0gCG/9Du9L1CRo9QC2b
pG5yNdEVZq28CznFNrcn7EvBsallEjsDpTsFgEwUU+9JaIRAMIJe3WLl1RGwF/5yFALyHE3Nhum8
1cXw2lXYCQusCHeFHJMUWMzaYdt/aCMH3mlKf9wfzItUhsZzGE9MulLxremHdahKjAr2xYseOXxl
iHhP+ipSEGsj/Cr6IHJn3OdYSzByLqVBrY+SHxu8J6FYWo2p7Xu7F49lVSG+GxHfTfq3zFJOg5mZ
ZznGOOsTArwwjCR74TmpUoGW481QJeTytMKl3WWupNaAuDiouIPMdj0VZnXgOm+4O4Ertmp8MFPE
PrDPwouvydh0MmdpAF/fdHI1rgEBYrfDJIYXq3Fe6iF5rMPB+TagAXbU/OPY28UlDvCIiDrWD1Jt
EA4e6kwGEk5rQw4PsAkPFbuKHYj5x7D4HtgwVHMJhOrQEWeOUtfFnDhbJhimOEIID12NQGTacLyf
usJfkHAToN+IdyLrPZP0SZyaCnEl+qqXICDJJO/EW03gCFTVCJtpWmZuGGg8uwI3r7hGaBlwuyjG
OUydBx/uqVGpKXZZ7RkX+OSegX/uAim9l8buUneq7qYRDLFAQwA72YiqyYnbFbHxQD2q3oNVsNdF
lMYIvVVtP0rkt2hWMBxKAmsNIQI3MmP7GWudjVBdfinNIHIVyx8/Ir3ACZh/zIU8YdUfagyQNsHO
c8itao/ZZii1Fv+i+lGfNOfSBfFDozRzqkP/SbNrbRU77Pam2hk3YNj7ZULrikA9e3xIbP8ZLstd
x31+NEgn2pAr17q6g9bUqYD38FiXJknsBqkP18Hkn0LVPxRj1xyjpjqO1hhtnBHPC+4PFMaOM3o8
s2AOSRauuMoWyy600UriCSkD4XV5oG3LPH0eNGpvScAIkczhtUIQvMraiXmxOE+6BmvW6ZWNadSf
gthK93YIMdNWQhmEMDNL6cePuI5x39ZdDZMaGnFVVd228XEwsFtnHZFL015qtS9SWAx3LMQ4CaiL
pjWehin8PpnKCwnj7Ta0q7XU2YBiG/DTRAW5HVqbD5Uq8NsqWbOgEVTMRu3oXm3kYmEM0/ApGxHe
UK7s78lE9w8KTxXmeeNSSXFzlPG43bXhc1OP/drslWCZFRWO4ZoHDhnc4Z4b9JF7p9766Zhv/Kj8
yKpRP+S+o23sSSEGO9r6MVi9JsJ7qYD+ifZGxwOWa70kewbk+SgJzxqDUwbBIIRkULWIb+Ihfkxg
HNQz7EB2ojtDsbD7ieBYzUCERJ92Vogva0wbTze6ZROaeydWvMIJGCcELoJWMKriSQa1UMzIhSt7
AQhD5hjryP/AmoTY6Yw11cDr7sE2FGizR7P8nJez91Ysi5nv0MZFT1Mf5oOYHJZG9nkABhHS94ki
/XOqcNdIaqGt5Elz1U4OF+rMkshLkp8aNQ1WVoWxvH5UuBrxhE+2UzbpOGE+G09sLlwAf9zAVhXO
EWMkleW1O+X5a5JF+UJVSn8BOPqR+NxvvYFpt5n1mG3X3Mdg4A7qrNV0GvE8zepNU6SHockaLwwe
7Vm0ev3gECOAMr9pE24xfAw/ffP6aZDrvcCCz+//9Olf/wpg/wn1i+r99pPb38+vClgcnO1usr9e
f/rXt4q0+eUP//Td629V2GC2CpNuPmt+y/lDNOuCr19eP5tmKe+P7938SngVDF9/fPM7178wXdXA
N//mx5/9X/24nxXLCFNB8sEG33V1mO3iKWe+beZPr1//+Mn1e9gVpMkX2wpuSwwNqsx2P37j+tn1
e21C7hw1SxK1HCj5TtaQYxN9uf7F64dc7cKJ5xGHMdOe32FKBkaN8R0NmiAMgsL217IqylVsa9mu
6fx8RyQKnA5J/ej3frHtxunvl9jOr+L6p4RjvnRlR0L0yM2X9+Sk4hRNd9fPpFDwmfCNZZxjNlEk
TdldP+iZAyulq16uh0JFiZsF7smimg8q5R0XZX4NIFDIjJMa0N8ESu+COpvXDlaBUcVwQjxlJclt
18+uP1cnnZ9fv3n92mopRMHEWP74lb/+xPXrn/7Oj5/n9TRsiSMSq9LseDoBodnRzibcuup36uTT
gzFBKyzi+QI0NvByCOiWBZNENhb9/JZWvsTPs/kyX7++flZJfuc6E4bJ6/euH/TZzqAxy+P7m98O
PceioyEzweimdhsir6/X4PohnK/Gjy+vlwkrqZo0w6Kt4sS9vlvXD9ef/fjy+o90DCt/vaGIO3gy
XL++/uT6ixH+i6VQTsLUXOHj5MfSbC5TDYVtRShHai/gL0Ou77UHp6kPZpwe+1KcdeVT6CibbOoO
JIcv5EzZ0qLw/HoEN6VuwBWt8liaQcZuxvN1xKUa26eg75gClIvS1nhb8jv6GpDrny3cJ7HseJYE
Bzzwt4Wef4ruZQnbWDhuKGd7pi1WQdVsGgM4vY4gT8HKJPdrbOVlvK7Q/cRFt2IaPFd66Vrqdz/7
Xk/hOtX97WiQIWhwdn1/Knzb6/xkfiO9MWjXZQzmgfVc1karxDlDInCTGdO/SqpxiZVVRM1KGrxZ
auyvgta/GzPpQ1OVr9QJ77vhA1XOdciWN06yg9Za6yyvPQoMbtaVS1NP9zmwavxizX7ArN+0LAS1
yotlfWulESfBDiZ76X19ZwGk6DFPTvCzQLVsct0+mPWwMRt1IyLly5COj63QX/swOEzVJ60dtrEf
HGDtnHigndt0Ykcw7Lta5/62ALfqCy3rV5mlH9qx2cAD31T5wEJ1WLcNPmAwIkly6joeJdJyUOKL
3Etrqc5ZB1gXMdlPXZrf22myKgKSINg/Lpqwe2AdfIzT6TyfgD48N/EqN5PNRIG5Haxtnvbf4kR5
oJ3zVDnyGbQJpXQV0Ac7sLgB8dZc2gyBqKZ9HXx/K6PZTOKW/2fnwm6PRYjXu8HtbCl3rb2W82A7
NETY9IzJ0OBtWjUUY/KVltqbSJ3W9nHotB1RaQdMBttEUr3CKmGn+psOAw0AoJ3VEO3Qkr45RSuE
kK6uhJ6KzGIcTqUZ7cNI3eB8XzbwCEpnuBdqcYrlaafYyW6SsqMzcHSaDvaLDYQ9ZxVA63InGS/w
TdaRpOJvEUcpNdYNVHut1h5is97meeHFgj2uP+7Z8RxH7Qks0Ca01X3jy3eYVs9tFNGeNjlZddWE
yjr7FIS9F43Y2GR09C3Wzck1B94YuV6ybCTgGBeX2LWGdTDs7FhpySGz1a3ZhsfYNva59Tjq41ng
wTJ9y9NmAk0dfgCw9AL4yZKZapox2ba6uo91dVfk1aG0tbVtQbnRXO5BYir0sp/zeHdVTy1AWjbC
2s+GXiSJlxwVUdw+68NnddS2Yd0crND3gkFdBwWTT926/ohDTZCqVN/Jmc+cGX7JQ+3UZTzubHPb
iKe4Srdyb3MbsNQcxr0xV/e6ZtdrVCj0vdxbl6htV2QZbqfI/zioHcQg7UT5YMdffjWG5MKOmrRG
aAdUAVm8LONgupdqeyb5ghOA/xDhQS7lNdrJTVGhe8K2jnDCUMqTXTXPcgG9uLQuU6HvIuxlRa7v
Gqu6l+zgoSWgYuoz1lo4vcKVWTBbZb7HDMWmtL0LxvgUZ/0nK/g+Nco+KvN7Ja93ELy5tBuJwUdQ
5n3QEvMQ13vVIn27lNyiUfkL0LZ19TVRh40cysd+mnD+UtRT8gsJf09lMN7nkfHipNlrRLIlVLBN
k48vchd7lC2X3SDDFsy3lTXs48zfJDIVuoGSI1gFuzlLVb6I/X5hiS/B0D3bafPEvmGjFMKj873L
lAMefJA1+aHpx2Nn+RfRGNuaWoheHTKfPVYfr1E2bmMD+3DB7B7pj7HU3BEFS77aYRBcYjl7Ktgc
xFRgHIPMFS5xrjKSJOXOiiJPKD5BOCbMi4akwGCTECQaSs19S6ZyjOVP0yI3KONTPZhns7MuLF/v
hGKTvyEedUTxlp9t8qnZ+JKyEZI4drH0aMTxgpCRYykcFFh0RdvZuC9tCSldobtYC/xozG9gXsTS
vFhysMmbYJdLw10ZdBRGlW2Q+Zcws09mpm6mJHRbTJYppr/W2ID8WMmRvyynAetoB4HGhkoUHqM+
3iS24fVOu8iN8Nj30X7UzbMkZU9aEFEVT/Q1pr2cAOVMLdzggkAi7AmhMtnoEY0ry8laV/2NEMlG
nvIN4ReHZHiVqm7Tp/elmHaFanuim3g+yevrENfi5zEMzgmNrDrpli3Jb1a1VfOWWaZemV3kJgpp
5fJ4VBgFohu3cgSToX4VdvAYgk4YjWFLIX2RTNklD7utlsuz7wfXdr1tHiIsCFGWLkmAWObgQFI/
W4lVnjb7vn5IW9xohnUpA/1omj1ezGYT55DDwCg25CwpCfvyLj0kmb+O43Cnk1gdNeIDRJ6vuh9/
MANrJ+psi5l8n0KJqhRcxVZ6mcL8KaKiGNv6WrbLY5Z4DlbH6FE2vBB7qNPf25+t6qmPz6XASbs0
+pUBMMTXVkrzsXTWVk98GLfRSYfRT9f+nDkXsiwo7ILob81L7OT3ZZ08hoO/BWDKlkR1lehEe8zR
CoB8eG6jueLaBU8F6WN5ITCRBksRqAeM1TvDBusxRkeb+WQc23ouCx/13FjmmbWaO5m9FNDa0xbK
xIwgpnVg5IxkjP+huuIVY+v+aE/Z2S/DtZKQcx9TQpTWqjlsBasJ4RlNfghJxWm2mWWuSv+YtDS5
zfaiWBaPJZaYercztfBs6JdKBcFg1yhh4lUS654+qKteTVaBlLlDPWzZj21Mmc6C4ZY6lcuAWb9J
D7K4S2LDG+NdOJjbvCsumooHJZ1RKA8OXJvIOeuNcZZqeafL8ZrcA7cslmoxrETyYRzEQoZ540A2
sIOeFLVhT2F6TEcm4GlJ1O4AL6chFzBrx2NR6buyx6Auyk/smhN9N8CaMkIsTR45M0DB5jl8JMXO
XEIEWZudvwuybD+WPOJL6RO7yVVo3cdJvS7hBbRFRh18WEPmSBTQdaFOPZ1yJaGrOVqZMgFLo0fr
TGf55W9bzM1Fm7uKWmwcWrtZ9tn2M4B64Sqlem4CqAQcdZQFaZ7wlhxbrPNkuiMcCLlpYdybsFst
ejS5IbZZxgsVbJz9fI0FXFj1nRHE+yGn+TAOX9pouphSTgbHM0363RgoXtyOj6E5HUybwix1TDMC
zhTNBNh4V4FZUDRjm/gopSZr3cP8oAJGmfkkJv2gNy9ZUxwszWc+itlL9CtUt0udLdJIlRsU3zbn
0VhZzCnVvZXJi4zU+a4SuOYNujgNMVPnfoKYpOdrKRg3dDFWQhZeKGJPBe2uS0zf8cMAmNKXxFb2
s2NSsvgOKpeC01OrV54BnDXrIaPk3P3B05Q350EvPqDGfLCFRb0zwOCL+M+yiDj5WKud2+mQEtnw
lDwXqx5a7biDZrDqZke0zEqZmUNRsBgbylMVjUuQawtrKjiw2JCxrLZb6CYbjDueqX2nmudqMtku
UbDXovES4PCd/OHAH6SV4u9kn1tlxiHEPD5nyBYtQbIy0UdIXb0Oct8bLOK3HIh+Az0z01gHASE5
SQzfqnEntBq1M63SiMQqu1iX7V1CLT+Ny2VmSq6hDXvZrvex3a/b2HCNRiLvEGt9Ia80xWApT+SH
HtKFK59yHkbDtArrjgwWc2HCJBgyAAzR4BZWzEgyD9EQ7lU80fyo62epcr3uZKztk8XqNXiA/biu
ep5RNSKpPvLCvFhgYLyTnpKIPYqt7OxUpmzdeq1BB0pjjV9vmb4p9gpMCxrymF2TS4um67xJk8Ed
wA8aSihf8FcJIJ5hXWr+GqvFShu0lWXvjRqwoCSv4qxYCQMeEFTSwECXle2oVK4H+ms6LACTFxgk
xU7p861vNzsYfo4j1loChUNTDqE+refTTnAz2USSJXKzS7+FfUqQ0Fk4wCVVzauJEZNKT7eqTSB1
D4jaPsyZTaKQz6XNsoHFbV4wi7NrLICulaO2Eh1r9XpYD0qzSgzgEEOCL+NxABlSqvSCakInavpo
kQR+jw1OxUmAipNoMrZWshrLxNOd4wiNU2e9qDA/C306W3KErxeLeGIdxAg1x3j0s+EzRLfnuHV2
clW9FOldO2+PZO0hYQHfNtS1HdhN8njunRnfUlGn1Al6ic5+aBLiDueklBZAwniwRse8I6cSxEJa
B0zt9V7XtI9w67aYC6mfV4r2l9RkiDzJ0Tw6zotBdAtCv9ZZYHpxP09joHqrcRPZ8nGmfFbwE+A+
eqJhbmcGnIOXIizvI0HdrFEOlb7HprAiCOFoFHR8lW4xKgptAXOVl51XOzXgXS8I1U2H9LzQm01R
xztlrLzBUd1pLFw8zZ6f+J6tDmxczAtFlI0OoqiDy5IxNWsBRJhSXyugGIB8rFtgshmsohQSk4Vu
T/Xa2FwQHElLQDv1TL+ZdGwn3Y2Sj4gdtwAoIVvp60Ydl2FWLiuTqoyqbfQEKUCWr6OCCmo1rOY3
L4Uamjv9kvC9dYFiy+EvW3N5pyNyACipJpHbrm7nsLUYvkrRymsD+47CSl/0QnjX4k9SlaBbalqI
eaNRgKIhle/CLI3k1fXT64dg/iYQLNu1Ky1GLB/ntGFhKKEEmH+EFGFuPwhpWpkpma9hKMN3IeyG
1pwfqt7YW961/HFTDfnxvbeqKGEXfKpbXoiEgXwR06x3xVADM6njj5Wqxlujpzr0rwJaSV1+GftM
lEZHKUkZiy1LmgEDh77upNby/qqw6TUMnr+qX04bgPPLbbZN/6z5XEs6ncHmHRdt5co53FijGGgr
GadmTLmvqxrGUZP2H3wCRkCXFdOx7yLzyR/GpSOV3Ycgd+xtnyedWyVdeq8ZzXOaAyGhj0iqXyHX
L1EBESkXh6m3gLNKYbnPRSCDNuuqD2EqMTDB4u+uXwY0j+LAVJ7LdkiPs22CG8CpPgTobV2jTJLt
9dcaX/fMQXh6kRfLIWjbdSWf2VgrZwjAr2jubFdKlHhbCzvyUtZQ64Eu1AdrMr2xsrcBu8GzhdXz
SdJ81ypgL1q1mq/I+4LE0U1bp2BvUWmSdonrhPWKGbqN34ttBxpiaSpAxoqo245UAh7kLEvuEr/4
DKmV/s3kcFNgmp55zgOPuJNhkKNItTH2FKoUSQgbpeQM75UyfYh7Q1tVlAhUU1nHwyA9amPzTe3H
+hgopFCmRgrMRIhXsKcdePvouU9s0mUTZdoPaWfRcY9dX7BdbZTChTZ1aHWddapwC5PzZuIzKHAG
CqXR+EuMbLgalr5Dr+oApFHyd6RXl/4BT2MIKiPcYmaiUpCx35krpcsuXwmF5unZttEirBoFWKm0
HvuDkcGdYY+Th5nbU/wg12iZw/MwdCYM53+oO5PtyJFsu/6L5qiFvhlo4oD3zsbZMyZY7AJ9ZwbA
AHz92wg9LVVlSUpJM024mJERdKcDMLt27zn7mCRSY79qzMfFnXdks4OO6plf8nuPzlFvlnucGrTK
5uMsbkYUGaXIzwsEzXqV5eTL1h4AtVVAO1Af1IRnJZ5NKOS4b7vuVOZXgq4YHOeRDcd2KOuoHLkX
AkIuR5j05QBbzWZAB8VEpltdEPhkbheYXzMC3No4BBPHtbrelsz/kyXdFZ51UjI9aHRuMs/fLrrY
jcxUaNbSCpwPFQA178flNM5s5bZRLwhrqcHlvW/DjVuarQf8MGZ42xTBjuDIqBZJlBP8mWrZcSrS
cGhl1CS/7B4IS9cAkZbiUBhBKGsmwdUOSiM/u/6FNakXCBZ+WdY9TQ7nvYrfC8bzBnTI7EQIrqUf
Xdiyw3xODLqAWRUps4u09tkwz611EweCS3vCPEJA75SxOqU7u6LJtmv8fKc/5XOUp0/Cvee98DHI
4nkK3kzxxIaIkDNVNNEAYs3DY1+zshtvebYqWJytD9OidL1dPzewhr6ZsIaEbUam/cF3xjO1dAkB
E0at/Ww6Jw+hl0heHZ6rU9ak8Grkedb9S23OkQVnzRhcbUP6Uw6aMPCo1G1oDv1xau3PyZ9hy/Vk
FsYWOAvjgp35ubxVln9xbG1ftHdqyrfS6N+okeiv0GLs5EairpDxc2/ctewxBPBsPHE/IwvqfWRR
1a8VCVIeHNWEdvPW8GGuZX5aZHyo1s7TTE6BdsUDaYW9MA494aUL0yuUZsLjVRpatVppR34+kO+8
MGG1sDSTI1bzZGv3tvdLp1ZpxnMhJScDtZnbIhw4ha70pzrznvzZPFaJAJw3nXy3u851tl9S7zDm
SMzSedg2dGV9+9gwfdeRTw+OdRO4zZPdWBy4MQGT410u+jUx1UGX58YO9kuhHxdu/6ErjkEVvObC
oOk6EVrY36TNfBCAs/rITQIYFuPGU8SEcjJuI5aZwj7klHxuKNJDhkaGGXq1cLqGQr88jsNna+4X
cw9UdGQxTa7ro22Y+5KwmBGS1YgOQH9C7ZEA8W1vPe02tie07LelC41pk325RageW6w3amu3BweU
k3XWoDIl0VA+Z/67n7+PxU/O8yF1c9siOsXsd0ckUlTPFYrl5DCXtGZUUBxH6u/ZGJ9mavScqIBy
eLZGdcokD64e7xBy7cbeZEpiE7N3J6blBgTfpXRBHQT7UYt3Msv2a6tBs523qgbWC8CsLtzbsR22
DlakjSEW1jCESRo5BO5NYvY3sQI47zV3QdZ9nJStPxue+IUak/movG295dYq9Etj62e6NTW7xTiI
RwHP31LanuPHzWTVUTdR2yUKyYzD3ZzfDmgZRvQIzP2jNjMOXtbuBv+hzG+GNSYcUjKkIm30ntsZ
JKgVPA2kha2k0O94FsGDbykJwhpN7oIF6gMLqAtm+WBrw8whz1RRKSpinQZay5W72FQCXvkVeJfK
z7LPoPUVmwZ/QRlUT1Njn7XKTSOWYZqt5U2wuOaXoVG6qEAjMT0VyTluchfRgpe++UVw+vM33A45
jgjs9rGZeFZ8zP2hssEUVgNiLM9M2lM5et62Z0rHET12qb5j76mDn3NrBfOjq7LbEnPwQyAkaROQ
5xjPt91708fHOQ/EE83y8ibRddad0ereCxKswqpujMsizeTZW/T9OHvte9p3j77rDhAz/S+IxclD
0jvalcatu63qYzOnOne0Vj6KvC4fM3nWp7R7+PMnjm7128nwCW9e/185uv6lLZN7nR0lNrzuNHtj
cFObJceC9TsOasGNdLUxnDXngwnU55BOeb8rl7xdV/31q45k6SxnL9vnfvbka4jANrEosFCtX/58
l2hk9jpdcBi0Wk3s5uNvMSdMJ3PXOrlGKkO7JZGHVJGflgADYyajVJC6cMFwaF7+fDc3sbkpk7LZ
OfiNOfs7iAJ7obHMCbQhWXDDfUFnwQaiR5HLUrb0YxX6saTKLauJyQDDAjnND96Q2MeCwX84VkqA
Wk3IWE+0PaWdePrzRxSAR3Cy4i7Pz23eyqfJ8koaBunK7uI/Tejdu2rCavvnPwF6P/1RPf9fqcP/
55Luf1F9/59pw/c/ze1H9SP/P1CHGytg5n8tD7/Nvj7ERzL8izz8z7/57/pwEzm3hS0GE59um3+M
kP+pD/e9f7ir4x4fg+74eMdwWNSN6NP/+l8M5x8Yrwiqw5lPkjBJMP9DH67/w9M9B7DC/5M+fDUR
/IvFgQQfTOUQq3gDqMT/YjL0SmStNrv1Tm9dSnYBsUhskXaHHb1QNGPnuPrEXQkiMEBE3N0bxnRR
vtYjG/BRGqr3zKuP4+Iw7zfPKPduZyto4ItXTzEN1n/6aP/ToPDPRnhE8X99r6SI2lgVbSJN/820
Q4pB6yC+RYLrNceu6q95y7Ckvu/s5E51zt5e7ntPO/zvX9T4N5/Leu0MsCkuYn2CpP+qnwckOyMv
FTsTEaZmkDKkDawLl4RjbVm4J9mj/pS/0MxGbXEyhxscP4/+0bXg5sLq7nUXfKFL9vjfvK+VLvCv
V473xQ3FUNiDDvBXXf8opCNmZFY7zjy7mQFClWi3QB0V+L2JjOuFoYDm2Bvl23/DjPhzU/z1pU1c
hy74INKtjdVy8E9mcoc5Yk5tAKEPt3zb9keG/gSXZXeDr5fIPVNgsrTZ5jbeusSiojlG2ZvZ+d5Z
48AClf4wiHVoLOYk0Mirjyg2V+rBmGYGzct787M4w/Poypuc1o0Fn7qSJcuqZT5ZiKAFMDptire1
q4eBRCOnGyh+uYNXgHNFDZENez14zgzBiTwN3WGNamqjcfGe/dkhqMAL/dGAft3dIXI9E526r2Z3
bXVFsnGe+ecPrR9C+DxLMTAQaJxvR7ZH2sJUnb46UEeg+274Cbq6ADuhHhseeHMvNnuua8YkpM4o
89z5K5HmRG3W7YYAXKc/VrRbOTxu+r8BUfy3rOh/uSIroQYvCXep53FLrI/OP12R3NRNowySkvPR
w1wcy5RcrAcxnp1ky+RbE5EXw6aCIUnpu2HMJUkNCucXlzl+sGV+Z+th0jNR3MzPxhItxdPahGGM
+iFgfr/iriLSHvKlBvHU2CbZwSBHuInMIQrsu+BUrMO/a4UyYdmXOb3uHLboItHkdFs29a3Z7qbq
LbZvsyzZ6GorWpDNd2snH857loRm9lhkN6UZjs6dXn0xV+7R4oFpnyDygskNIcyV9RHpSwrezDva
3jGmAup3c30x8+2s70pcUrSPiemt9i4MUBVN+SFtUBMcp/xoc8rXryIL2/Q4NHd1HVG4BExExBYI
ZkyLs4XOvev0DYwC039qMwaae1Oc9BZJ6HwWHMSCXdOdWk765MH6a4LC1iNBg9+npTa2zzkZQDFz
HsYaV/KATBlyPOiyO266rL1lrjMFD2J5qyailR6T7LjwKeFVyQz0/FmM+/MyNWao4WcZOaCiNTcU
nIFdMd7O4uyOO8vekKYhv1PIyH/HUWA1++tast4+RFSyFa1e/b8mH05Jijuj9Iud7pyL4NVTjwHQ
EGZdWEM2maVtXNJvChirxXxDSE0EgD3MzOXGSeQDium7xSz2I5NvF7fhMjFhJRNn6J9dFLXa9Fhr
I4x+c0dP2F9XRElOp3rF84vP5YeKNzQt/RAM9+COIiQ+qMb0aCZ7kdDsjRbb1E3a1uJ+ncofHXnL
DEo2KH+8rsd0j+8FrGkMcY950Yy3CZMtXfqIjqtWbEeTTsuTw8yM+BX7oNUc/ZJr3n8uK57v1qyv
U/WoefdBSeP8QN1dgGxPtiRykAkA3xiMPtkOdwgEN94U0RezbQOZoROZtblThHtZwb0V3I7xvS8P
jXOoyuvSPev9oz2/2sWdQDHrmEzpnVcr++o7+tBBHimP3k+94HeizU4LMWMyrUl0pm9TNQDJ/Ds2
pvVvHlT4RYGPNQx1K7G8zl/2+MxP89TxqmrXacvHVJGy4oG13WakC5H3g1soBlF7sjOYzm2l36Fk
H6IJdLypMzA35vlips1V76ebYAg+vRjVH2X079ghstu1iFqV8ReZDBfHJOrXEuC0Xe9LZaO/6mvz
fZ9Kf+vTNlZjGdb5nOyH2vjUfI1mu5b+jd2WIumv+zU1lWVCM6I+wj3+b3SwnKXZzjKEhn5fdmwQ
mI0HLeCYpOE6I8ZhgRr+XZmI8rJRZ4o1NSxW8QAzmBmB77anccorBLQs/a3zjf6noMNlf2qpcaNL
TD6x9zkRRBJ6Fe0Ireuhjw8EL60w9cS712zaNRRJm7LWjkGOQC6wlj2uCGOXxMFWFiCIzfc6YVLm
uE3PGAdBUl3xROGgKYHeABU6dDmp7B2ijNsSgdOmBkTPQUM7jEFz0L3kaZEpfG2n247tglbIymks
2pd24oliQMXEZSyWUG9Ys3X8W7SyqksKdJk5pMCGN2zIC3jSq2Kbm0VMLpVPIIc17eqOv9LXFpqg
DhlT06qMZGK6AwIZ1aidkDMjGXdEHIH90m4F7o48bT8bcyanR7Z+VJVtsAmMIqXxqq6mppsnv63s
UARaee7XDo+fGc7TzPiea6DVZ8/8rFZvnqn7+YOTM0KYRXoBlgNiOTPvoQqZ9+AJnt3ELQ5dkLZI
EsaRtt4Kx7bpEvZ5aaONFWzXtp+HuebwsTrq2BP5cWIR2nHw9q+5Vg33aphfBsO61OSHIQwUmIbd
hSFVl/xRltwlVpeGSFjl1RPy1aqgyE7WcNsrq921XdNDqur60Ez7YN91KbP/vLhLTf05YaT2yVDK
uXCFNomXDCebuZhhCXx9+himHM+iP99Ng6ltskyRd5pL6pI++6mnfNhpOBg++yKfj2UMtV8sDsju
wrAvuQ9kBhHGz5gPeVi0GdG3CXEqnqm6C+6uF5+LscsHUB1ek37M/ozorHLrXTmkM7MCF8S8b3eh
HxRhFVRI8zz/ZJO6h/ZQVPtaBN9xR55pIBrA5sVOtnmwN/B8YeA72VUnowoY9cmQjxRxe1GYgmcc
HpIzpafElfROibxHiPK5lDYBidCyrT59tvV5jlJ0FzCY6wdnhGXnNfgjC08Ee0tZdBCd5OjUzhQy
UYYqgaijbGNaOWXAkTz5xDBL+prCSZ6rqcd8QF6NltXLbi0lxxQ3SknhUcdTyxDuak/2xqCttsns
4VXCpKh1p4w4u7+oxO+2vraGNACSR098Zh57USX7Z1zUYV7EfZjOnYhi5BKN14Z1IjF2LkGwGxqk
JFr+4/kD1mtCr6JaWQy8fjrSAja5hdPVLMQhI00uMkvj96yPxj4fB4aaa1lRMlSWjWUQ7KAEzVZH
nMrJvEe3m7FHDYQAmVbFJNfi2fBtFpu2SO4mKJ1Rihwkik2HSl6vPgXX6RykNCjLYpRQ/rXqEZyn
aob+NhhZfgqBJZRMTiekvf092XlxrCaP+K5FOzWjfmY2ZmyLPtCwChDt0mgvlUmOioUuMXIGm/g0
Ns86BlYbx+NDK2YiWaqo8yh73GZHIiMzpmXZx1Uw75KBLYPpySG1Vt9nDFMlY8K/wbpHTS6KCfmh
vRVDkR+aChFslXSvvoNLxrfsM+u1sTV8n4dKVlGdlGyb1lNOO7aNu9ex0KmMEwZgP3bBMNtkrCIq
SRNO2WesY7RHKtTwA3gzYb3EDXxsf5zWOY6cd04x5HvVPxRZ4e7h/lg8WQ3J7gvzNo+vxBwX2Gom
FkklZ4lbiQowbwE+MBVZ+vbU1WO9M8kCyLWB8E7EI2RzKwiM3AIVRqs017lMRr6bWiZgNmcK0sNp
CpSEC7bdjCHR5FUU93Nn4Ra0ZdNsUmbSqMN7pDZDn20ceV7iqiUyAIKg7tP8JUOXfARBImLmym8/
Z4NN+qcAy9HG8IioKnqq0dwVx8ZLsLNp77iLimiqKdGFklTJcCSy9phnf37CgoJMYHNVASC6THuu
0+epxUeiqQlvtadeWbbTNcxQRBnAwYij3c4ce7Ql6KUYbnT7ogIUj6WRyM7hmZIEc8mELk2zs5VM
i1bExUOOOGrYJs2ahmzTzlY14lc60AnCx82ySEJ/ZvMa+EA/FvJE8okluQrA7wgkQ8JEA+Xa5uM0
qLdyJuLAI+SrVTImajnZ6jwLrP71UVotmdC1lGHVG0/xaO50bUy5N7+dOdEi6S1X3SV5l7MQwVK2
eJ+XgHFQZ99604OWpl8LvJrYoXRMXfKlRo0jpCptPvYqPYje9cJ8LAcG1x4nx6zSN0nhjVHVMGOS
FRpnMz4DX9zpYs1j8XSw+YlE+sWmESjCOJhobdBVkJewbGDpmaSJXzKBRLzzu1tnIA9Sy2RY8ryG
bVUQSUHQjQr641jZRB757b4moGIzazRY03F0b9JsE0vdurETcuemnPBkbyLVRiWEf7jsvxw8bVI1
LkbVLEzxSU9INV/f+3b8S5CdQCaVCg5Wxkgm/dGNUnvEZMbphY+V5r52IrjMuytpPWPgD9zzXGbn
3IeiRz7RcSqRp8RiMU5VvhhrWxcT3Gik597/Dma7uCTFEp/7b3cluWtWM1z+fEednS+pdi8dTOGp
3nus+ltSAfSb2G2JV2pjlCE66TmzO2/xHTyQkyzOdaM/pYWpH8uGjJg/XwrK1dukGwUKBakRes+k
m3VivVV6ArbWL3+++/Oly1GR6NDkrOWlsyXiirqZf7vzaOhhLkjS7EVpnpVIoOZ3fhV2BYq8Xicn
kzrooLcxKIM5zy61eEcPYt+amTQjuyY9zm88RootwkzPhQ+QznV1SicOv8W4xKcl7pat2VUMdGx7
62ZFgyzOC3ZOiqOsqhlUb3K23Jt0/VLqcm8WSXNJK2Fuxi4h/lJ12JDd9tzoIyfSgJSiJMnFHb8o
RslgPIxJH4SaCLIQEziz7pn8N1iz19IexDZrvOCx7hPtxmvTc67h29eb4mMIVmeZTMEy0Zg65MqA
tsLjiauwfKoLucaJduO7n7RXw2q3/lSbzBZr/6yCEktXkhBZ0qlfejKKa5I6cmO0yrghhqW/ZTUi
96tlKjPr+bWh5nkiS8LmN6jVCZ/DZ8lngMstiLeTxlIdqOVIKmRyqup5oifmfE9AUw4BbvY7r4K+
1puMA03JTE1f0yYK1OLBnBRUSyX7t1MGF4QArLSa3oTw+/PIWWqFbUS7cKJbLl5rx1FKTNa2EMst
WVDilKTmdJ76Yu8JQ1wLJ7j4nUf5pbTPSiepZJgT/6ZqpXdTeGRo5Ln1a5jfncVH6VgQSKTaFsOh
RIIJY+qhNibJHIstUiI8KBxbPA39zD2O/jNzuiGq5nZ8ROr4JFEmumXZbb2ejskQJ/YuZyvIMNkS
yhfc1pYgk3ZJjjUtMcr+GIaqlHJj29mL5alpn+UklgQj3bE5gyo9cOqdmJh5cQLEttNfIEeRdp3+
KgoElIvIDtp8p/m0GSfD2Pfc7xgqGHDL5mKW3jMUmICZlv4hM+pifX5dplpsBziSuroPeivAijPf
qsZItlZ8VnbGBB/tf1pWR2FayCxjweFc7QyFC9NXGDkpPxkloq7gYQ/dJL2RiS7pI66nJGnsFtI5
dqrHOBa71U/hZ8223ibdcpXGfcoMKhI5o1Kv8T3GMOqSEgrDjPAyd927iZJ20yknahqIGRxSX5dR
kntlIo9YGtwf8bsfjNe4nRjflbD7lqqlATVjzc76SI0WvJBSa7dybFkv7f73NO6IawYbOvrI1PxP
S8zvnvmWzEUTJv5AxW1m10DnxGkk3s+oiDXszCSEVXIxR0zNc4lbG22ltPgrlqEuei8Py5yO25QQ
vr4c31qms5ITZmgW6qU1XIazaX+f8FmJds5Yo4ZPClQxsinq/Tsl34kbxYf5MZ4QBjGyfy3r4sRa
PZNaaH7VQ/+SmPOlrjG01cS+tnmYTc5mthNvMzN+5mrS85p0lMpNQmKbyaGCbGRhbs0pm1DI6Y9D
rq4MLR8XA3peVsQ/yOkKAnjYgsmQ2RbjePnz0t6MVdurMFW18WZB07Mx6vUdwfPgIazfqZQJ0UEE
jZj99/KTrgxWPSfSr++ck6LKX3C2gDk2ep3GMncwbI8rsmUcg+UzacBv+Wy/ugmjVgAidDRZG30/
ylaBY679DBaxSVVF7K1xaxv+s6qr2zw3wyCOkSEwUm9nxuDIP9XUYENYniwjfsv88gtNCbXG4m8t
R/uJ+5iQowVEYL58mbaMmLF8CmU/ToyfB1Hnm6oVL5ZTXFuHGMrKSR9V2eBaG9WnrdcXxMbjScbV
UaPw3+TZN5yMa2xY96WfHaxWNPj3l5FDw5dNEGAIZYD8oVS+ZiuSTJl5HXm19kPgCA+y24Rdgj0n
peFXJ5+Etz8okB+B7XzmFq/icAjXqhENCG+EHIjiiupy65uACaCHX5sAvQZeHNBROadxOhaHpVs+
S+aH4WA8BkGDCB19BCVLidV1B/P6LNfoSrs6+r68W5aHUnPocPF67Twj+aFUM4lsLGaD05P71VTa
1WleOpXQ/xzrO21mDqglOfpidfHbkTuwD55hfdxprn3vJOmT03PPLAsymcUzT/UwbewEz41E7VLZ
z4PkMWxrH/AaCUNlCTZIRzJUs3unVQpzJB+fRJpdDQaYoeViXnGJfRMD/8gsX1q33ZkuZTPYXJrf
Yka+755bcqosA9TGUFLepLb70pXul+2THdSY/RANxV2mSZLEyg7SipZsKh2bfu9G/UwEe2oiZsLm
v4kht22zmR5rVr3RVa8hfHwaktLS91fkpySCRO/gkbkMCthPUUx0Q+g4M9dxmPg17IAIttQPW0vh
WEVdO1vOPiiax7LMntjWmt0S5yDFzQdldLTKde8yVulrgsmGcv43Qis3ikfF7w/ISCl1ZLD7PDHy
QaeVrxZf7GGKPKq5uPcsm1O+Xe/01L11S/CMlQRD3VdylVV9eLr2Y2SmjBJkLBsIH26YMJbQCLHE
e8hNWA/bIaXczFMINmZaYS0w+jBoCgRQDWwZUtCnHqEPUgpPwxvraoy5k8G8VYvomJCkEByKGatA
s51mkz4N4BtUHP4GSfi+kD0Bpv4LYbaCVL/l88+HHgPLzGV77zvIJYciuZEoHRmm4CRijXA8wtwy
5u+7vFuplq2NDnwi9DaZb3VzIUQxt66+MXcb3k++N00kIKRJh4tDqreTOadaTwpWWZvZTSfu5nnc
VF79M0v7o2Jpqn0NjYi2cwuaHZr35irivoPhW9P7PUi4X7Wd/XLGW+56pDH6o914eaimX1mtP+b1
eC3q7M72SAQe/Q+nJnXPKBTVn7c3xhlxeYdBcDVgLS4lt4UFssAm5lvd12CVrFspx49cngovfq2X
g5DITkjM2NCq5bAKfH1Jv3tzzcXGM6sF7Qu+oZ9c0iYbqBllIS+y7Wkfkivr180bj+nGcruPceF3
TFX9ZqZQc9L8hKXilyu131bf3jsKlps3ZilDjqVH8WQdgrb7IX48N9OTtgS/pM/l39WZoFHEI2G1
RO0lwfQ5Tv2tQzjnxrQK3CIoqkMUJEA5pHljdfTM1gFMQqyjHiO3KtN0J0T1CoCXbgFi9m03mPOG
lv9z0srv3Cufc6M7ZZlArotQPkvIHNUfvQnBlJxdYA3a+Kop7dJqSNJAKqHwY/Lm4YrQoXIsuvuB
aZprRgD6joZj2HlkjdW/CCvsw9q0WfIy61PhJ+Vzp8sZJGQEed2vTASRmMz2zu7086TwijgLSfQl
bgjayVsMETOZzH5sv4iMX7ygAWsCjdRyCmlVtPRksPeqjEmNn1v3hN0/zBUHRDt76lV8meo02Rat
S6sxEBZHr8oLiRGtpNw37Rh2acD41qfyEt14hh6w9vem3eiMGxYAnzDWT3sGUpNamA4JgMNyufxW
fn1Xuuq91dpD7WYZsW7dGLkedQ1tRAoThSoFG9LGQLRFDscNwHsoWB3TBt9z7vNsRvhTH4TZHFNJ
rKKLv3PFQZZhO8obndshjZuHaZ6+XU627DzY9lymmRWOgM5+KYvJvAMLbUQGkQe6h4++dOfIyOZn
OO/TBlJ9aMfxwR1LLQLD+5Sw5YcavBMJoXYb9CX0DHNkpCnOk4aRbozlYbS9dNdl00+dpw+23h/X
9WTUVhlejqbRrTWTlOJ6J0ks3CzdLbIcac7pdrCDs9KQH+lN/BIntDZ1ZuO+p56KmKOuI5UKlWf9
SrgDQhIpFc+0HTBXSE5t1o73jiRFtS1PPASkxI/zGu6pXppBvno6EjpiQpOILBHY0YReu5rAGkMF
sm00JJpC3Y2tfm/1OgwjRGth8tqKmqGinr6SM3/jc/5mRjE+ekvzul6weKRZuKo6AzhFCeiOyfjy
vHwr6FVgjXsA+4apqfNoJbbFzp7W0SWYFsPwCdLOPwLV/p4houxznTny6l6tLCr4YOGm5W58j5Mv
uxA3SgrMWprd78x+30+ywQJmAon0XEYeO3pYKrKz5KH2RMIK6cnT2FC12Ua86fFPhN6inT0Vb4aB
/PWlWfMUp+44ecXvMZ6yTSdImXSqkSju72W0X4tgXzU+vRydxvVkJieAw09IyD/17pDl1aOLEli4
xbcXdycHUHrIjbmyAwIaR+B2MuhFRSCbjSqZUNn2jyZBaPhVBylJzs/WlOcbRWPdoxbQXD+7Iu7+
hpA1hkEbPHZrAFfQzs+pQKHZHH3qEaE62v+eSbkZcNtDyjOZIUdCUQFk50kmv+tYbedCfjhOcsnj
Sgvz+ruy5nvTQ1s4IgdtB9lzbh7uhCDVtXCbi+3Jp6EcoNPU5DbmT0NrfaajGNePE5WzRx9sdi/l
YD33Ts2kzUv3yheUctq9V1kA0Hz6fPJ9ll5koXTB0seuBZKNCp55sHLIs1cjLW3N+tSqHuM3Bjk9
+NA4gETKyOmvUJMEa9CV8TvnMHYE6ex6WNUHjmVE3RD2GRlhMS/lViytQfT1e5wJ66ZfzTtldizt
HnVjnFx1AQjQadgY1Dg5Ye32D+RcXQpDP7uW+z0aMQcJ45czjTmjqvYpDRg2l1XqbzMNb4g+kcJY
6e5nMokLhp8PR+Rq38c03vXMeqOYeM4DQ7AeOkaYmGjGU5roDeLPZaQf2dE8RZNBKqOcxT3utsdq
aekludkUFkX15fti3/f570G0NcPNUcBec4+y128Chieb2ArGrZXw6M908jWT5C1NsflNI59EIosN
ZO2q3w7AmVgj7O/RTjBqbm1H1FGs1UnUUBVCwwMe1CbtxoIrEVkY0mfs80sdp4hSQZyPizphwFtR
ih7NZW7iTUaWGpJI2GOWrhiRjo+qiN9dCsQwMKaHWYrvYWIHduz+dSr3KGZ+LVnVc+NDjqJ1egNt
yaXdX7CY0k9WtV9GliDa3OCMjps4Zii6VNa2smKIIrqx580O9/mMstTzqubGJ8wSOHFydXzFq1Qc
XZSxVRk/VJfOvdMM2m3im8+uMNgSRmaAJutlaVGpxDlqx/gN1WMGMQ1gIEsXO2yZ7iCX2+vU5yJr
3vqQFu1+Ga1jm8Q3S8Gu4jZuHNV2Pxw0npotCza5LBXzfzATaWFzkVV6suPywxXte4KrgiVmvO07
7ZYl9rnGZjuldHcKdDJZ8Wxl7b1uxm4UOBmHCn0GB9e296mRvAocbQPSWxycy1uHJpPGpPE99Kv0
2+dCxwapp8rfY7nDh8OoussJiZXtYyyyZMcYB4JcN5xygF7uIMujZ2K2nnXzsS3TIKya+j7TuvsE
s9KWML5rbuFfLVvMYjhg+pQNyJVs6Iko5620Y7LSjGynKw9HtgN5jOPql4Hkn26Ff1MnbANou8vM
nAjO1a+yg3oj0oarXIPyTHS65NT8XT9vzZXJUXvvVZZmO+bh57lATNEHH9Ii+5RR5m4Mis96ZthV
Eds2oa3ogzLyGBNFXk6dUKc8hEbOiW2Z8VIoAY3JLT+R34OIjC094vhUbRnD7RuarV1LPdFMb66u
4NYF3tsa5l1bYZVr20GvfzuGMo5CGZxhzey7yPJnd0jm3axZHvdpcoXMlEdy0ei9jAgmaNRyU7ra
imGghRQsPGP6QmJtlhcEDopvANy/CQmvHcYg88LIooFvsrJaki1uEExkN9RQ5ZHdsdhOouYiCbbb
pbzVNVQR2Eaq7m6GQrJpUr16cDJ7T956hACEx2Y0HpSpvbWxWsLBTK8BWfaza56WBIcJfqbr8B/s
ncly3Ei2bf/lzVEGwOGAY/Am0QcjyGCE2GoCI0URfd/j6+8Cb71nIpVXsppfqzJVqjJTRAQA9+Pn
7L32ACBOSqJj/VLcVkVVXQ25diF8+iUyq0Msk/5gTN18YPGXTsCzj8vI27SRr44h2ezrCTrC3BTU
EWRVGB1Dz2fEU/BWht8c+Gy0O8S4iABRclhM+x5fjoH2x9deogp/iKO5Nvq/imodNImf1N/zztPW
kxjupNvoS1Pm4tqMSX/shpD9AT9laoFInGrq0NRwV7k1vOhdfgqjpjt1UP1QYY5XY35KBjukdKWg
NayXuoze/YQ9IdLYKcLWfJ2i4YnxVZwW0W07MACEykenVoaw14ro2cgAWGB6xglnvoxIJFTHSDOG
h7TzMtqRYXVbcwOPViLOepRxUKem6vXuVTnhDQB+f+XraU5F6r0YPmBRewDgAVr/UPklxeqrgAS9
C/VuWmpg3MeQxgShHVBjtXpZ/XSj4b4BTIrd2rmGj3VXk4xnCNQKmbWqjfopTyXNqrfJce6yPLUR
JDb3cTQgG89xAXh4YSbb+aaN6lVF5pMQ5c4JEHIgmZgWSNqcpRE5zVbTxivDQetnouNjBnQ32XR+
vWHAzD/dB/UiKsaLi4tKm/AND1m9n6Zua2rhXaBHGvPLd8dqLo2PpcnSIiaXo3dh6NsFY464ZtxZ
JHzvytQ564O9tjogALVWQ6D0m5NDQ10Y4z4maWgTZhoxHzIqAApWHMNxb10ZE6LDfkquGqlbB2R5
w5olqVh0ZtMdisLkafn4y7ACqces4UQaTkJBF9PequPmudCvu9R787sghEmDsyiLqvdiqPAyhe7W
nPNjDawQgdP0C5dPOgX5Mcqc79FU1QTYF8btSEb0Ag0gveM8hH8DibgUw407Nfbea/1+C7gD7EuZ
vnOqHW7a2MKYVHQ79CoGZmiaBVjh6+PIHqqqQLtr2OQ4SPsHlXkPXWIaq7714SSq0L9qUmb6Vqyd
SNrrj5Hrvii/z3Z+gFrBrfVjXzGX7GT8YAkA9/dhOqVgSt1s7eRJuY2a5mfdl+mP1kjup6GwD20R
F6gz4BFBgmICbJfRs92nI56cIdyEmlLo4GL3rkayMmYZ3kDaEKAn9JVMZHpRmKYmkyR2u5VkUyNr
Xklr1+nBFbYfbmVeTtiiZbZPuyjalRZAi5yCo5eseeF7ZCP3U8nFtVeaHK/8VD94Y4DF1tF3EPf2
RkCmZoOqosfHsClCO1xbI2+BLfEFtal8bCIoK7nLqqAKg1x3VRq3Gq5q3S83Jck991PdhNjL7rBW
D2ubbXnv4JZk6oMhSfPFAtDvm0ypEqDtwbNkmIUJXFdLofvFrsPsTFmfJGQADohM0uYujwq5G3zN
uUMQ+i2v6nKL41ZdjRQJsE/lPSNBKuvcfFKSaG0W6GvSWYkJlQf6+cjpPMCQfla+ZslIAcbQZy0t
Z5Y3lt8ZtF7GidsBtI6lxXmEfIFXuGU0WINN3Db2dFMQELcwQ5pZFlzWudl/jKZ4VXRWf+DhotfL
cHGpxwdTUkDZfQN5W3UPKkzNfVxJxn42Bj6UPkO3g+6W3dE4i9BPA6mcOncdpfqAqa0Kto6KzWPq
y1WMLBLXj/bdKuhaq0hFJw2VnTSoYubJtjG5xWxcYSw/PFR1fN1Nol/7uCe3/lR0j40G66yrW7VK
GPCuphokZw0sxki17rktZwQIYarb2ndWpq6b92MXXnLFKbwrCXJtMclMeT+iDxn6m1Ijp6Oro5UZ
aMkuYAe7izyyZ6UpLwlY1HXpGOV91rb41pkmrISPVMjirsPMLM+1GEH7jiYGLy3Uj0mELBTw5lII
7BVWr6WrsRfvxHZbD9ASqzjyt05JSv0Y2DBret7FSCPNSrbtd4calTaqfVdSV95roVMsUrs0ToBr
Y1JE2m+6cKtTSbtRo9w+5Z1FvZWTPi04+zjA/bG+ymhRWpm5rlWR7yaHFYJmR7jjIAwmSjb+cYge
gkGmP+LW3ohJvI2DGX8Pw+lUjzzr05BM5zBDRjoQv3ERPMO1RP4wsZtcnKF99zQ7vOr84tiA0trD
hWzYEJJq13aTy4sJfS2sn+xgeOrLVqzciAUp8BK6YdXAE5xlOsakDzmtXGOSqcFW89nGnHe1Y+uC
0xuI44RWraezsSyrLNwXQwu9T8gT2bDJpubStDTHAuMrKmdq4EUoix/Qv72r975R6zFspl2a8kvo
oxUd1A/NQnWkt5SXnYOATrXVKbZ0cRg9PQLjO3nr3mLHSJHi3fBEoQfjQ7md6G5bPRoWOpa+HAdc
hwgX+Y+/qqB03WT+Pgw9pOpSedssnQXgJeopOCf+RrM0HQlQ9kZIzGuTdt1dASR3z3x8Efe2AdcU
BAbIvhrMQnnv4OpZpECk73UJ0kRL6UIYTYpZtqi8byNgmsPUPleMD129B4ThJns3HzoYLHV2TBqx
1CsqQ82gXWJKb9PUTYsGkIZlFoTGc++hH0CpteV2ucvRGJ9r1dKCaf03obdnxmsnzZ3Sa2TpDaNO
99FMpp3Mp6MQMlrSCStuaJntzLDRVwGdOk6hgjZjMnHQEKuuD6OLlbbRZfRyBLEGp62P/y9NMm+X
eclPrQCuaM2YRfQOj4aTNyD4yrshdrX7yXDim76K39Rl8qbsDq5U/Y3zkjJ6sL4tjJey++mMjKhw
kEDds240G0OENfpHaXvdtjPHn4AR5RadRrHUnMw9l/3knidbLxFB0Spv4mzcQpyulzLWXCyyiGfc
zGuvSll658RFd+FYw03CI1ZnTUdTA0HY0ka84omYAMTYRPNreI9NjVM1AN13/fFb/8ZI7Ee/spvb
MXSLa3MoHuvc2LaJEk92pIGMb3obz4awntwkXwwwVerI787SShG9RS2Oa7y7Ihe7youAzovOXwPR
UY91x9y6Avd20CsIEHmaAQfBrXZOzKPbIjEKxipZTmV8TWAB1EhNI4QHwPPWHIfpVld3OS2ixVAm
4Dqc4IdQoAJ6o7COeD/szXgAOFfsU/jJGYsV3ZviRcOJtzCv/DHkiAFlhSAFonaM7N310dMYkQUd
ga5n2/pU7BbkE6dor2pjurLmd6+o5KZ1UW653Cwhzn3ZXzLJA2bYNG7SIH3I63noFulnK3a0LcRm
SF5Jg25l7rTQzi5bKA06qQILM5p2ACqosEuD4WEyGsB53W2rlw95dKKNejYirmTC8Llui8d+oNGi
8F1zaqRq1Vt/J8MDCVO4mX1cx9BHBBbs9jaMrevC8VB2IR3qTx7cQYwgdwFJOnO4zI/Su0/Smlpi
+Bbazkupc5IrjJy08Ys++i++JxnBYhaA2fqIZHfXa/Kc6NFjbGHCQ8v00DfVumG6vBSxenKUe6cl
aPGhxP9oJE1vTRs21ojj3YkAg4n8WDrOPWl2TPe0/pyIn2N0GrmWov5O48o4eGZTLA0JaIaR3kuv
QSeL4hyZoAmXtavf2NDePAsaF62KPZAfzAXZMhvoX9F/ADKu4m9a7V4Ind5FGKAWZZikWLXZMHVV
L6MyRKoZMBCqhoWgQ845YlcOrFH0JFZF0L1HOeA0K0Eq5mBvjqEG56V4bzv9tSyHcqHzNDVGdQNa
G+29Q0edUhnwMONwitVlacKWiLOGbnv0jf4eaUvJg2zM64naZWnrKJHDf2fB/a+b8G4sfv7f//Mj
h2ZZjZeffphnvwbHGC7Oi//ZTXj7kr2kn62E87/wbyuh4/wLJDqj9DnUXWfQyN/6f1ZC8S9d6kIg
mJWOSegMeVf/thK6/7ItR1o0LYnMVsAqUP/XCERxGfLn0Y5lKmAJG12VTTTYfxA185GV9qsHyXY/
7AX8Qiy3sOVsMvnFg5RJx60ttFVry+bYjwinXXAWg18EAaV0Hd5D3363AJNtKZnwWskRvzOmA1/U
Ag29OrkoApd2b//sWgF5fDYQEAK3gVvUr9HKXmmyeLYFAk/D6ZJ1rHnmhjl5Cz8TncPoQaK3/fwR
l+11GxTUx21tLaMmJKoJjSPq6731quYDQIgmeJGl1G7IGDVUMTSBwSgvgq4HIm3RRvYATuF7oUNl
WJaGkNm+ozzoV7/c3H/wMxLD9sV3w1eGuZNkMNMRcv7SPn9l6PUIKfNcsfYF4KjULS5jSN89a+Qz
h1eOgXLjiuZGC6M1OmE0myOXViJxYYckcYVmNQ2aaTeYdJ6YsdDi9XFycc6KssbAGIAp0phQ0pQe
ytziikDOlBl5US8CpW5L2k65L376usExBj/yKIwH0CY/TUWv3ZHb2L7NtS4/YIdfRao45xW6+zRF
HKSpvqA7gd7AY06wLe3mR0n/wABhoJxpMyab3Mct19vtd0vOdkkq8I2pwlWptKe6HG6mlFiVKHJ3
JF9YTL+w4MNp/+ka02sdQk0KlYtO9ljH5Xez6DSsQO1BKExpsCEwB0XmoxcP0YxAShfCjR4b14vX
cEw9zKe6k6KvnSkX2qt8yJatTk/baWqA+K51Hddq0+ranV7aeIHgkfRdedFhJu1ozUpanHd01ptN
PWAdHCC+2PptZAc3ubP3a+h8KT1Cyw9eYqMCMG38Jcht9vV+MnXOb46hY+q0HNc11dcHQpI2lrdJ
zAORh2hJQxsZsh+cVeD7cOZLax7gP9rBhGmpOLjueQDMghF+9vtpjM3RAuHQs6Ol1ahiBRupWOaK
GKahDVZ9E2qrUud4iwR13UW3FukfR0qmxZ+fanN+zz+vAzbrEwA+rKEYj/TZoPPrOpBk6SzBMtDe
MwYaa9o0nW3tKlW+uLAzaHLswvlI2SQT4JPePxcEyA1J+R4Olr8axrMs6LHEY4QACCQCAg0sOVm9
zrOfyLIfe8Is/nzFv9nfiMiaM7dslOh864b44mfNg6KJu0HR2hgpIm39uxZN77VDx1mSc0kA5qut
De0iMxBa6Uz18hFbTwBv/8/X8fvNd5SkS42JU9o66tfPX1xHRAzcMgKVUOPZS9NWTxR+l1ph2fzz
D/r4kz7fIn6SbTrKlhKzjvpiF82Kzs/kZDeYOHEcapnyl1mTo5qtvnOcvu6R4MHZm8fWZnkT5hZX
Y6CerM1gP4qeZYPgmlhFBfJP/JBaBbfkL1f4+8pI3cWOYQrJ18Eh6fN34fEA+UUBKmwismusn4Nc
DMu0KIt1HFYprS8diJDvgBzB31dN70GTXShyHzIx/tTCw1+u5qvXmgdE8V9c94Lv7bc7UwOdiL2u
IupqpJQtCwzP+ctQ2k9Tk7LV2d6ODalRLtFVOfv7/68A/mGT+M3Oxq6HIZO4OGE5HC2/vE2h1vd6
1oboX8XE6LbJ8yWP8IQt2iTWy20wXHoS8pb4i8nbMH57jenaURgYJmwCkm2++N7bATpZ5kADUCbe
xr7cdm354Gf5ifyNDRlDp2Dt2z1xAMlJ2PXdnz+18TWg0yZcmbxU6hZCUxVr4uf779h9H5c43NdG
lJ/avr0renUsmYaNroLvZL0F4XTx3OzB0Mzrnh6V7d3iRnvAOodWutpMefmXSzK/4ge4JNOE7q4o
qIAyyC93ghBSaA6CSxoM/aIYDtWEyAhURPpQfUff91347S6A0WqGw8nW2msN1myLIWKadvNTTEZG
iw6y64o7EV6Txrp3k4Z/oX0daw5hVnICwI8zFc4933g2yWWjyr8sdb8vMZ8/w5fXqqnToCOYAQeo
dK/MzL11reaVO737y+2bl6rPCww/x9FNHT+YQR72vEf8sgfYWqoGSO34q/3qQeXjRSXTlblswBgS
0/0AeOWKauPNQulOk2elM/LBl8isfJkb3Wsy4Sn39b890f94UexH1Fy2JUxnfuJ/uSgmPk2Ut0O1
tgjSWQztdtIwzOVQPXm9GnO44I3ckZn0NMbOrdXZyzpo7/DdrBvariXSniG71bri6c/f1T886dhV
qZlnygQZvfPf/+Wq9DxKUgZB1XqK9AupXE+tMK5rJlTVUK///KP+6Z2myJwhFqz+0vm60aHPdvUS
l8o6jIuZs1RziMzUrLpDJ+Awge1DZ5eU3bAAps9h3A6CVaioOv9yHb+vp8oU2HSVQbiqZehfHg+3
Mgx7iDAiC9e7NfCWBTt/uHPta02NFzuoXhvLueoC8fbnn2v+88+1HcOR/FDL+bKqlJo9mcCbqrU/
yjenyL6nGGEYU+rXaVs+aXl6Gofi1HtkFK4mZ5yVbt9ZlWErEn6EQImGoB4wEmM4904fC51X9WAO
aMb+fJ3GPy01YKf4dixl6WqOB/31mWh7D/RTU1Zrz3dvDat79Y3iqcjhK/jeAgM3ujTdfGsN+9bX
fRh3vX5f6QimkICup6b+QY94lQngKK5za8Tta9hV2t+ucb5HX19x62M7pIvNBv2laIqZPJUmjrI1
ncR7jGVC6JfRMK9HA8uIUTxgzR5xXuffq3RceSHIWzv4yzIj/mk5syzCV2cOiuLt+fw9sXqkrV/7
vNF6/qPqmfH1BaQNPDvcrPrcd0a5QuPJIDirDwiENt6Unny0UokLJNWaunOW0CYrdMIKu8jYlIa9
SCwyBgfNQMgJi6CLzhRC9nLk+M2wxaNNXAE1iLeTXmxNHGIFmnoGMKvKd5YVcrvBBDzI5F6s/vxM
/L54uYqgWEltyOc0xJdXRleZEyCkNbDMWfe2Af09h8EMepMZzcgcoNP+Gv8+38HPd5id16Y0RsvJ
O2N9+Xbr3rRbHNYGvTI7YRTFaEJOL74YN1omemoRRHvm1J9TUw4rM63djTIJKSng6jpYCv/8+eXv
95p1iwvS0VOaku7n53sdRahRBuYAJKR1RwftvBeHN3HNgS98zEb/hpA7Tmq007qeGFm0/dkw3MQ3
KSgK0wR7G+rh0+i7YErUSXY/gyK2gAj2iJgSiZuBah7N2THWxWZg5NPU1WtSStJ9UHLQZTCXZIFi
kvyRgiBVYfMUtMNt5yqcRAy/HLROQ8dkm7UB+BgSnjms1D8VNV8RckWmM73qlnYZPwQ9uLuiGVca
isHJjxetg8c5rvZRGj3gRr/989f2weL59SY6TMsERRxV63yu/LrpTZFpijzAxBYk6JmTjE7loJON
AhFQWv4m1TBflYUqF3bsvzG9kjtkIudiRgNjJ/1PN6D/vhplEAxOowpy+uebGKRNhDewmmbfENMZ
5b4UBVCOMIeFyjDtqjcaczkVs0BLyHw19VgTOtX8/POXMldqX78TC/Gm0l3eJ45Bn6+CwFAjDbGK
YTSekPcVwatDFLxP6Isr8occVl9VTn95f3/jSPHRBY0e26GYJVHcmV/wX/b5oegD6OnxuEbOcu9U
HQ9J1ZBrQpcDHb6HbMA2wt0IO0NLxwv3jJfoh9GoOzG42JgSCdN3VmD7At6lCv9y4DK/vuzz5XHU
EvM5w3LZdz5fnoxUEzWKxNI0xWISe+vQ9S/J8M2pvG0R01LogTTQaiBrEPrdKgbSkI5I6DRrW+ke
3fzuRI5NDPnz1Z7SF0T7j00edThkCZmJrPpYFWL/59v4dZfkkjnBsuw7FlgwOFSfLxkvTlNnfoV4
LNYwz5KH5Q2A9NQ0PhmuelThKa4HAJaB+5cq+rc6gp+spP5xUHcNSzhfFuN41Nom0cJh3Ug/WWK9
RCRmpk/FGxK3M2kKRAcr+AD2ZLw0brlVKMuZZL0ySH2yOmgZNuS/Gkj/gpYH52visQyfdtj4l/3x
t3P+x3Wa4MHYqKnDP57JX565trQC2dMpW8N+O7t1d8KlsYn68Oy3HKBzGKChjrYLZVqJHW+K6LgO
4rouWiBnpEsAYlvwdpSLjH32L/WDOb/qn19CY25i8x82tvlk+/nu0ZGucvgXKILr+H0YdeOmxboB
AEh/GEayJvo2QhvoxRv4Zi/shz1uhirc5iSrblmmol3hsChnbX6oxLarfV6stDDIa06Ks0X3MzIi
/yDt4uQVHpHCQfK3L3fm8/32CUxDWSxFOhvT16egTUrGgK3WrWukRh0BILXUOJIj7LKcgrwpEb8n
Ae9G4lXRVo2jvgqn6tqoSnztibfp0CkiXMNiiIMTOxcALurw/pAHsKpNoMCwTvqddAPm+zEehIIY
vyptV7pxwqUl9p0o3rKAkRIQ0Ec7Hp0tGHTCDsjnWQd+T6FQEvQ6GNvBSgaEZ9B5hhheP8JnUM+D
swpT+ua4pcTsNcoPUZKrlV7qM6PXXUBzb9cu2I2l47sEFqNdXES0AiCt5Mz44HovwOIR02qCe46D
hvzHcI18ekdz9SqZYELYlbzociKHamSKW1jxs94YeKRRhWvBu9TyhwnqOWqb7E3KW6R65IETo+GY
0athrCP4A5vCmu6wRJzRtz6lqCxFRHZBYxhiOUX4Jzxiw1q0j7XgmWhC97Yg1pwXi8AbJimYsIwe
QxmDPPSwsKoL98b1CBLrG4sonS5b0fVz15gr4MziENWEjnUd4TsVrf4q9OEyzLDygSxVtkril1xT
Y0QcXKWmuinQaq5sDO0L08urk4T0UFBILEyfLqunG8Pa0siHtsm1WudWU27MOtj7pU9MNjrJRQk+
fEPzI1+2NiYAwxxf2omv3xut/PDx9DTt2OGDwVbShVW2IcYItaGBV62W/YbopPbpz4vpb2dDbBV0
PhWtJnqQzm8bgDaWYyRbF9FOJu6kb90PlfMKFuX77N4abOsNF8zFifQVRwl/1H785cd/PU7w420H
+Bj0JjZJ1/py5JnKSBHjWHVAnVtsnIOggBslOkR/lTq3ZAAAfcdFfEi6KQYBVhibwrAqgr+d05+v
5KOP83lh4kqUbjNM0+dh2pfFPQ0nrI920q2lO4agAdeIwBCsdebyo9LGFA3ufiLRuMuis52gtB7X
mVCCDFL++TjlsdL2EsrsBYXrIpkfr7av6lPehJuyqPObsIpJUXYxGJdDaAIgMHh4XA3xscR4H4pY
YjvQfpIuxSjo4w9WGL7M9jmwBnP78a72acPSLAIYOmigZ5ZdC5v32Ac4C6oJoVAf3KITaG9g8oLv
JAEBFkHY65jQK8XKrxKSrO12Pw26OLsIDY1eHcq8hIWEB23rO7y/jOLDvxTx/7AhWSzsJiTNuatp
218WfYqY0SUvhbgMo/TWVtWsMkfe5HbO4w9OPjLVuxsF8U7kzTLqzXcoqc7aamECx1OpVijWEmUN
e7gmYLH6tv9Loxc9x+9FBdWPohLjKl1Bkfp5WwoMtOSeR0Oo1EpSP+oeT4CXmHMVlu3QtC0rzT4X
SR/ciGrnOj6ka9fut9049qAj403YtPrJ9MRwIlSeTzgk18OE0jsySO9py5poP7SYaN4XHKApEagB
jaF07/pmtsaJCn68j01xoOcEUY5QJbctNjrVxAI7pdiNafwSzqpamo+omlvSq+b/NdJxb9aiwoqI
i6fpAP83hrvGss6a4mLO40zzOhLyR7faDdqbuqDj03tNsslm1ygi1l0Kep/ViGWta6N06UctQsBR
AdmbWHTa2yDWt0Wel4hnKOtwH44bmkfexosnHppYWzl60d/Y+DyCQAS3kLcgyGkFQBtlmag7sh5G
M/fQ0JBombmzhg1CQFxOfQSWYisxVdyUYNB9skmIf1NA5rFAjejJEz5OWiHMzKOhvM4BGy2LgVQe
ndgxmJpg/NXD7GSBWZGDEqhTc1kUXXOQofk21SvdToxjlqo37IRi003wlsqMz2tGNE1+lJWb3kkz
yb5BZmCDdFf2GBk3tSuvhyK0TrIl5sRP83tIZmKfcv50KlxvbQAe0GWL29cSgQ80i2Ttm6hY6ows
8dzy0z2x990m7jEUzj8uqjhvZq7+FshqZpLjNYE3/TwFz00sx7Nmyh9Ab0bwL0jb2gZxSs5tXmZl
qEiK0OsdwzHO3D7pOdZ8SMrLaLrxregRBtUrjbrsHnT2Rk/qW5TUzfe4iG+73UAxsE9xcPMk6OBU
0XouUbMn8G4cxEHTeAzGt2LEBdr7CHWgeiqfl0pN5g+ni3BLBf5hUlZ/m5oDRGytP5n2xFl3xtmi
/sv3oeVn54bTiHIUckU9eTAOUqTJkYFCtaor4ixZT1/GudyseyFfEtPpFr1DuKqIC/wPE0Ekxoxm
IGDuUNe+e3Sg9IV2dDXhCvGZkS4jSEUHDk08gUFwmKT70DOUnaSl7QM0qhRNpbMMQs99SBcEjNtg
auxLhIWbNM58DcUcqFBoC+I07H6dNs2wTZ2VIax2IWMZ3qW9ag9Vpl+i0jnncmyeM9Cv0FRvlE2O
Kbtyf6GZTX1RLKPWFnfgiqxznCfXgZ/wKIvUO2pmJpABFSh6Sm+4q4po1ZTxsALRYl+Dwh0O1by2
Kl/ihKlsQA9p0q8yhaKHYUJ6iEuNemkbj7H2PCnvFhQLN8qu8RShuaPIGZ+NSahF1WpIrlB7oK3U
rqx2sq90PPCURcGxzM1L74bWM++42bs0s7w43QdiLFcc34I9BoXnVCvGnTTJaBvwwYIRRDZHophb
TpsUbr/rx/JcjsPGmE9u3KXgrCkoLU6g3UjSrUot/haaqAFgVcDHyacnBvfmpcU8GVnWXTnk3eyH
P8F+JTasN3G5ssRxnD0GxGHtAt04WpjqFjUfYwUZ2J3PT9Veorn9+J1Rp491hL9b1HRecoSjHlq0
zKG94vbM/xqP/ZEXZBlPY3LbG8Q1shpfkATsFUZAx1D9Ae8WVEvG9HvdZIVK230QIPV2ChbVcK5w
ixrTFZGuKMSd2ywt862Nq2bXCO4Avu2bZLSXZePX6A3IU5oL+ZGDbx9RCgLTU2tgVmgOrM7YmcRC
WyankSCodr4IvlcaDsuE9NnB8679Gv9a7CEObSZsBEEZlCdHpPdW1uymjg9CNmO+awKcYaHuEcTQ
vrio2o+NPrZsxej2OJMd5fyLFXrHDvfcLigNeRDgh9AODzjDyBswMt++5gBqX5uRKa/fKDQkZvxr
32kGop35xWckcOXF+nXd5ObCz4hxK1kwZsqfOI7p9FB5aXBLfPi6x3Jx8YlOXPlJ35LUzW9bvYEK
jIoeQGYGdi/2i2cChZfQGrA9uO0N9WS6tAGPEIHZlhufvPJl3Rya/pokoAr52hhtp4ISo+ktnV7p
wLYSBxAz+EN6D7lQWxBRb7Ya+XwemF3ujkhorsbZcJtOU78gPAYptFucS8cHeeiHW/AJ1l7TcEz5
wIIWH6kErYpwx01oRzAxz0FVFXzXQnthH9sOnDAnO5frXjVL9BXe9RAdHJuzkApdHOV9l284l5Ot
iY7VitpjadLWKIYYDWHk4wyWW93Ec6oBBTpk5KgkDJFocT7LpnBWFpnguXGfjvgPEC0ly3Au80fp
fmOHwuPBoDIiUm5N7z6mrZVB3grhO/ht+aZsY/9xQDG7DonifKSp3O6UYsvIIVXPx5MkKu/bMTNI
76G3UTR0JdNu22BwRQsTGCA67DPxf1slqNbCurYWQ+FzDNaQtowBXC3fEB1W2rLaAWVbESKYH+Pa
A6CkYUemp7qtJwqatj7ScIuPbhceTbe8NDPxp5deibT0DTDvwZgN1oPUdrYajW8hwlgQz22zTXpT
cKIaGBlFWD3YovpGXOZsuLHj8qvCs+YVeik9x9i6YdvNsV7BiuFOu1Yx4J2gfzdrYFw+pFCrlIfC
s+WirjDyRgy8hVnvm3za4fp4K0TDxgxWbWG6lbbpSzA3esjJbaon6M3OGC+dZuEhkr0u0uyh8ccX
aKoTMTYI4i0H9XNM0KfMCncx4LreRtKVqGHodhReZ2B5BDVVG9jgBmM6JhXSII3YWX3SwyNA9ZVe
hWTtdXp5rKzqMcG3BhF8TU/4DBxQW1o6/Rwj9YgVJeGo1WownznngURlmyI3CVUvAnDoZEtW1ERV
7Kwj61GqtCYeh6JLbcBvURRBDtswaibk2nprU6gvuu3uPaf8aU5Yjms77TbUHwyw2peg8wPSUikl
9YEcKQExu5b1eHCIvKyDxlrTjoYsSxpjkqF2QmjWkg6MzLcdRbSfY367xFlK14kugTIfKx2pLzxQ
ZPxlrnapFruLXvef/BrAUyFBTxmePRCGNxAii2k0jiG59d5zHpfozTmVb3Fh25nIDt8w0WKKiMmN
a7GWNcWY8uRO2CvwUbhkxa0t87W25lXG31F+sH3X+OyAfMKAYky7iRL9uiUT/tuojLtAA76Ux+DX
/Dgdd/lo/azNMN1D4ARQiGN2KftWLIMOe9bHactxwXKjZ4aKUbkDfxXOHjJ2opQM7iVOathUoL+t
7Iw5BJH+Qy9hS4020J6CcnBBzJG2dXFlMZDexfCTjh9vojlK8Mzg1ev8gD1lG/Rzp1hEhHj0UcQH
nKUhAbBU6xGHCJbyPIANRC/CafhnyEhv8MK3l8GfvuUBSPLMSMjBJaerbc2NaRrLzC0AnvnlsGhV
pe2HwB4PqiIbCPEJkJ5k23RjQaeVoWyhYpjgjfsECpFsk7aOyO62xd5M4EHqlR0cGb8x4Wz705AX
nJfw/OUisG+B9bJzg75a9P04bun9udedHbrHsipOUoXiYDjaz6KCVIoBED5piE6gsNpNPcKxU25Q
7wQT48qPw12EoMGLT77uiR37r8I9Mla7TD4XTsJQPSaboA/AKIa9+6z1MXjzykpvlf29tLAo5Trk
jsn1SdNuD2bpkp8zBCOLXv4w6JZ/nLQRw7w/oUNUrQ4oBZcmL+Q6mBkJ1IS0AkrN27mqes5CyFG8
bZw6CiBhpkXQI84gHMLE2sb2EX2ouiYq4HkoA+yamKG3kfNfhJ1Xb+NIuG1/EQGmYniVKCrZcm6H
F8Ju28UcisX46+9S33uBE4BzHgaYGfSMLYmq+sLea4vHlA0XfCg2HbSSXAMGg2LFkJzIJdLR1hW+
IcUaF1cxPP57AjDqHJJF//EM/WXJ8aMmlyd2riVC6XpPTvY4jBwRjS6AGvmo/SHQLoCbBVl73j29
HzRPF/93SKSGI72HxQXF6NC3ENu9olAt/jhZ3pyr9pBiSn1K3dzeNNNw56HZiAncOVozweEgHsjr
GvEsX6+HsAWKySL2u1h5B+vM6o6+cA5/2qwXt6mjk222MDXBOQfGIW8lMkvuzqAuraOzVkk0dPtV
GfK4eCQ8Th0xQxnmFaNx1nisGWeYdfUqUadvvDHJt3BNZOynsC/KHG4jKMd9i6m8p5xDtyGQCOVP
hsV7mUoHR55Zn/xlnM4G8K0DbPfUUeThVgNMW8ZxpjvGrDs4J43U3s3AxpJlat9wSyyJupnY0ES4
vRroTdafsvLPaR6ED8tUHbs8hY+dEYa2QGLm0vYJioAJVav6djVoG6au46TuM8p0z3Ye+hqZR7kQ
iOcktN1kn/GtIrjLlOIUGMnb0uZFhDvmD2JWqsg1V8euYfQ9xr7vipPRyr/QSKhRIHBQ9+SET8t5
141hd0az9ZlgHNxrMX26ZhdsZsxvsR/4vHrBQNLIgz2TXwdc92UUOr/pwewUnlU/G/Z6fsZIp+I2
xE271uNGVfLWResECRkOVd1+jEqZ+BmvWEkctpEXZk8Mfr7yUafw1LAV9zZ+wTvTbXBJVtDvqwHG
yzAVfz3Uwae55dGrs/mlbBa98eTkP/T4mngG5xiDDEPQefYf5xemqlDAUupV34PpWXu/7BL1iVUl
abeAB3eFJC+Rg9a33fXWF4BMDK3jwfnscz6lHITHOIB5STLzQkTvo1oVFWeOgTgAmczSb+vKt6Gw
8mOY9Y+BAlgyeJJI2FLfr167n0hsPFnNSmQZk46Np9WbbN0et4JDXmj/B04dYNqEHaEL/dWVJ64G
k7QKELq52aS7HFJtnoIbmdcnB/4BgHMUmkuD/apbxhYyDTg1jeop6Ppl78CttxKkzJrlPwmV9tEH
PhkNXvbdVvrTTZd0b7M22VqWfqJz7TEei6vXUXLZmh9BXfgMXsQlDEYTuFKIqnYcP0qLKsrziHM0
C4TW+K2BzBmHYHAfxlB4pyykEBra5jKb83SU81eV90/9CKU0f8+WRmwQJVHzez6cqlI/jBm3jLVo
hZfD2vu5ceBD+ip1wLtSVYec+QGFMybdFG/Q7FcOPAyLK5RIqrbj1XCNgpNb7hm7TrAeGUTibcN1
okM4ZlcmYRkMW9UJYBwYcDbEf8XszACotMZwDMhkaGw5bzq/9OK1HN7qBWNdMzpEvpnlix0M9UYj
oxm8dz3gi8cPcZ/HzjX5L5QDMWCD+uw7a9kVNNTYmoeQeCv5UoGbbGEq44rJVvIVrNMKpRgsdwpK
1Wl2bM3hM5j+h2TguWlsnCwDHl/wnOrdJ9F1C9Pgap4tynOmSBvJ+3fd0ODIPjs4LVaXSWHNG2fb
39gM7bBEqp09lpyBCui9CtqdQXwPpiQCvCSUI5d6XDnetpl2ZCqW5EIfuHPrmDivJvZAknAhPjqj
BX9MMsbKBbn36fJcrj9oxbMHbUNkRtTO97OJEaNyFiVc1AHCIDS3kByo0qFI94A0EjGgLzcYVpBa
XWt9W2ROu09glWODWx7XQe2z1H2kHf6oiR0XtH9Kp5duNg/mVSvg0beYDS6n4k6o4JY+/668puo5
2Ys9ypm6kAEblqfF6acYs2EQAZjlPB+nP7WbP0qbtS0SWr5FnWbgnEnyxdS7ocFyEnv34ZWOfbDg
YTRwH/yilBEe5twBbmu6+huiETYtTsKOmnBDn/NHFdQJOSh6GzEGA8iJ8S3zjWQhP0Nl3f2U6nDX
TIgNegjTbKq8n8Rd2rM6k6TTPzSV+1YWPEt9Mp+SYPXvEwpzLyzQC+KW3TWzl8SzJtA70xSqbMw2
AD4gqEmRbFmH3DSpA+pBe0gw8KHXIMUdVCeveva6vTc9Q2G1DqqjajCIHtplXPFw0dECNe4y3xes
dri61hvDDNNdxZj90Fn2xQDCvmvXcGsvBoU2jvio9ySMifnkW8nZrMgNylk2W/ve69IjBtBk25SK
Aep6EkljEuGo7P0YZtHkmwOAAyNyRwzyyjK+oTv/uFY9RsNqhltd+t9tDXg794unZVyiWb6YgXwr
Szq1smcrSDL0r5taH31yPwM0HrvwRvoFpvRZYwhrvA9GM/hNh+IFAtDBDYknbSpin/rO4W+WMgqc
ZsFiWIBU4FZI9Vg929L56/fh2RK9/aA9epDqWsh6hfl1zGf+fQP+tmMim/b5wWObjIdi2q8T1Y1f
tH9KhzOU13k7DBbdXIFWobFA5TtFHmNFAnpPAOuaANdj4/3KjCu8S9vyZ/YGiFH6GnNuEUnZJIHa
cTMGEPkGIO2wrbeAL4o7d65i2sQWPHuYvozFQkpQN/0Iapyz75tLnLqQTFaP+XHGEoQVzWsOPCFy
W1zeoZH9AkrbD+1yC7bTAePX/BojMgryiEY6LU0C98Yo7TJi+jnBcBFnhnXpJYdK7/qyfaVNfSC+
F1STsbBOqckT7bzxIvDjEAtK+t/X4EB36MlAjvyStMZx+mYy35xlQ1ZFQGHEDTza2LpHDWEgHIxD
NoCJ6Nj+XS2FicblCNQq2LGixD3cGCC8W33COfv+b6NNQgmvI13XrQQi8q8ib5m675lbYUci3jak
UT2BT8Be6k0f8F5XLAivic30Pq2WbFv6PW5YvoBABAQ02RXembFTeIo30EiraK6GvSjHr9nAT1pz
8o0dOUstgwgvpUduEOtunIAdRPoY+rHHMrol5ZT3d6qirDBhCQo4JJCjV3TQbHMJyMmmfjsxiSJO
5no7fAStVNGa2SdfsYloq5bAqVS+WEBqa5cutVm4phQPDFMgMnvLOVbDU66IDkfSD40ugyPcuN+S
mbWNnNsRqUMd7aLQ8re+A50FFgCO86Jrt/+CvBIoWCsvzVTTux0e+A6qjVUuiFFwkVM5g/cgVwFu
WVSmyLQN01UbrYG4pF774rLqPzkm2s1qKJ65Le5VTgAjvyxLB8fYcWLPO5R4dJKauIpk9vajMm96
2ltN0Gog9W/dg4duFale+ABB3xAFWk2sepBhxUMBdtNi3seC3TtQcvjMBkCmBS6htLab4NDpUGBh
joeeeR3sMkqGbURHpT8MDOvwUAQfCHwpLi7/y3IwbkoJW6+uYhGOE0k14uw2fReXgoLHHDCqOApw
XEmKKvq0G8/cdztVXVk6TUH8fC9wtJXloV/x5aUDwIESniWGX8SK/AK2JCGUic1+BAXgZf0MBKJ8
rHwoNBh5rzZ+9MLI2Y69n754iOf2hu2W56F57lXX3CKj8vXnImzjpsmKszuN48l270sRjzkZErp/
UUC89JClpy4R0UQk8sOoanSYI41GGbDl9vl06G9borGIKys107+aYjXgXCM4Jb7uh6PRsc5zaXxY
mSkOSD0/81VWbApYrTvpk5/l5tERw1Y7cjmqQZm7qeG/BoSnW+cmyJDeyCn4rqZsobNMUqiMjfi0
hQNaZJUpcJS3rphcrjgGO0ZWXiGric1u1Np0Vj8i9JF/kqq9K+rEi2cKXku2Z9OYAoQPuWIrTcC4
t94bPto22RA8HQI/P4h0fZkdNhu4C6ztMJKgPQ32QTZkQRXY6SJu8O8SYgtZhriQ6UyZnZMeUetL
2lTN7jo0WCyyllfrbWCgHkN95AixBv/GTjSQat2cx19z4tpAA/lUNXyXwpZYlMJ27FvRI6PpXPnt
8nvnqjl7pnGwucH2xdhBYsoqB/k1/x+3ASBlNc5zGw6sTiY00A5vUTe4aaz8pIyz/qMIi7MU+KAz
SIwz9spBlk+WnrptP88WGLLh6PBUBGgy1IJqzdBMs8g7f7FJpSFR5gIiw9iu1feQzQHFKLqoG2mG
7WHVzaVMu8Ni+N9u1fzOJhYwTcdbtWs0QOPfEnVzjbk5BpzD0dJNdeykzWNT5nTq8jo9T7604us0
FskUyX5hJs0G6Rg+VPl1S5M1461tZzY1hMkqCuj7zqxpEoyyZiwMwmRfzJTeTCB6auAaMRL7PiaH
GdS9bKiPs0cfgEeAi9big62x1kVtcwVuYunbtmRsHHNEjIe0ncgfCz/ddUoeUruIhxZ8rjZ8ytU0
vWtMIvTsTDvMkhlNhUEDjKyqr9AOyz1pwwL7Qh4VGZoXi/ykAw+YeZWTDEADbHl/RaP7vROcPSPZ
tWNmXJkYtyKxdqOxvJYdv4CasdUKkDq7WvkdOHPUzN1gZHugsR5n3bZOmvl+RufYhqlxmlEHADVK
hl2VF4igDe9grrb5bNvjHzr8Xg7iYeBpTyqLB7BhHJ90U7EL04XoFgCvh1ADSDUr0lVs01FxLigR
Ob8sGKLs3NjChRjWgTHoFDICCTF5lEiQphAY3V3eImXBk3FuqZaDaU4vgF/LjWu5cWMNzcsyMYxT
fb3F88pZk5VP7OPzm2DJJkp68BZm+tQJ+f7vtChtj/4pCfDvD9nB9PG7yuq97331JMlZNqzwWKp2
vs9SdHBzABTRK9JuOy4KFq4j4slPbXaXkuU4qyBGWcQTSqQQvd/EplV9kl/Z073gVeQlf4ZtUJJ5
PRxEPrl3g0p3Rt1grA2xa+5Xjyfyn06jhGJCOn0PbARCc+/ANTSX/GE0P0dIRotwmCJKFq7+fLBF
He7TJoVmtP5Jw6Y5Urp9utaUUvJbx3YB38zAma+Pmd0SWZMefZVDObaUvs4e49LK/PtlqV74RKEX
i4GOG6jiZBbvbQ5iv04gYTe2BTYHD/XOW68kmMUwyWQr83Pyf0doa7WrCSi4Q5BGxKvQAl73XB4N
76PlCrxzpKTJFp24GDKrr/rdDT3O8l0u1W+x0PE4nXmn5za4FVfYC6Usi50wif71A6maoInq9GzW
7mdwxQ8QXbW1agqfHoY/RlfItnXvs0ynjvIY8W/vCnvqDq63vvUzd75PHvfcWxfcYTARtP+gFx4O
Ym0MsLukbi+8OGiooBeUe1O0Ded3HgACYlirBsqupGf85yROS7lDJUOet88RNV3zNihDZ6DyVk7w
e1mAuXbIX+kWkwk215Js1kjvTa/WsaWCPdsJKOttztNbt5chGRMaby9yjOKn7tBpBVP2CgX00U/H
p0Wb0NWN6b3ss/uCKDd2ggYqPcXwOBny164tXrULo7AO7Gi2gW2NMxZub9l6xPEQ+NVZOy9jPwtG
dc2KZ3xJXYTz9nduPWMzDfXJUfmLdLuPTvQUVdmryRSQCxTfeiVZuHq83B6yjtW4VDby6m2R7ufY
um9u59/OnfOly/K8tujT8wF0ed6z7sgtejvSMgGxiZiT3CGWwXkiaF3EadX/5Z5GFgLJAw2kua+F
YncKxJzW/ZyE/mNViV/ydYjgEeQUiPQG8fNlGFnMlohFND3JzmjVXeNTGTLLtuAdce+GEVEkx6Im
l8phYrYx7ONUWY+tLJ7qiRvVrP1vzdq7HpFZ2n4VEr+LjEAjslgT0Bge3VOLuHwjHRaVrp0eOjXs
HL9reMvrZ2m5Oz37v52XvpqKPzs6c8ofg45Swl0D0jrfmXxWk9fvnUTOMKoqkh894Lii/Ara/ia0
MRukhJfbejj1E5cSAyi2XuUtrrDHbLD4qgMT2HvqzRlK71bXdKE6taK5QBjtheUQm21oRsii9jOl
jcMuboMuuNthi5/gXY53BpIc8HKKpJFMIi6DXA5l0GnJkU11ftfb4WOagexDlEr8EJ9llQ81qmwy
LcCWOxk5u5aLMqVt8zsX/1P0zz1vGmBD2s7REYsOdhas+xl93c3iJdVihXGAIkE45jkDexuVGPE6
cDa1oL4B1Z6tC+y0ermxrCjo8uNQ1qhASDgEJBhNOdZfR6HmSYERWOM1IhWrv9EwuJKMuC3W+VBT
KEbMqZojH4o89uIrhaCaiKpSnOJOz/6nZSRVSp+JU0tYVzKUr4OiTg1tZkz8PBrgKEwI8h0ASW7N
BDWUXPq3icqr93xjI1IsFqCAUo6TxIxkwKtcAy8eTBa/Fl91qhgrGhJ+azYNoBAdHBlgrJxnZkk+
oyz2P7k7mZzG4U1Gw26kLT00sx13BpQ2S8bQ6ao009CSKdNoMLaZQGXb9aOyXMRdtRz5Bhhm5GeA
AjEc+Zdx0suurC3kKH+EY3HSSSQN3m+mjMcOqwaSzoX5cafjWpU/oePA2Xmcde2z0ijfDEy5G/oL
pAZSX0jbc7dSSydebgrarthQzTvJNdtUOE+Gty3rfF/IYddnK3lZIabc9myxVW9L8yezMVigwSYx
oyNZBPTVY7Z6P7DBmDvUh9Hy1cYL+r8eqOpJHVs6caZUHKmz4ORYERW5JcSf1MuhQXjbK3CO1hq1
y/SCMetJpN2lxny2kddIE71kt8rzKMOW+rTWjb0ThbqHcIqWp5qYEl8nNet679OWQ9+PAsv9IM91
i4S2zfVFDe2FSMc+8ipapIQ2zAJrZzqEzlXtLUF1m2rkowqWBlBdk94GYh2OM8PIvLNorQWrHL/m
MAvemgFlViOKvVvSdtmMPIYWXRFrjOYuT71+s9QpqXAFxOGlvM3hh26W1vks+lEeyZNrCwdBfotB
3mMJZuW1yeFmFySCLiwD+wORDXxlah51Eim/+/YlqNhvQTLJDn5muigGFqBM0F+39poux7TAHY5E
LgSjj3VivRSWkUQZld4y0jNz/SCDb/sdXIUL+sjiYADJ4EssaI2H7Mmmytv10J+3ZYcTy83quLAp
0vEP+oxYF5LdqFUVr0HlnJ5sULfUYh9lPwIpCvklgkm9Vd34+a9+aFnXgvy860xU22GJyaeBHcOX
t/T3jvbsg2jpfArLX4+2ZgeX+cv0HXB3L2PxgB6NUsLpfgCWOW9EFkKT1+n4jLlvjUp/We9bLIFO
T3miCLvd9n6Hqarp3mtSBa9K8DZWxEyJVNyLbL2te9qWBJXUFm0KqgVB2W9P0NFK92/g6Q/U91+0
9WpLhtnWXYg8mBa6YX/gS8aSUyf5V9nINfbgFOQm0UySvU07oKtmL3zgLHk0p/kQeP0zAZsUqxZv
6+hFAcmfksSGnc8WepraO124H3WXH/S8nsOhO9jBfJKJLzZGKO59tzm06MKvHXwfh4NJ9dkyGss+
Mzv4mzpcMCFSKrOHkdv7xAci7d0ToaDPC1l9PHyIGlvyNt2O0QpI35a3YRcM+tWGftP6VpQU/Uny
zUWMw6I4/xiL8GHq6j/d3AJgeiM/5Vldt//S7R/hGaMy9znATBvmf4peHA8/CWYN0ReslsnGuU7z
0W1U3gNE+ls1kB1TSVbJbfLlyoI8wCwaK07OgYKsXThFuNcid1IvuUmvuHbmxbAL7zCzAEWqjx6H
1e+JcBbUO/bwUrn1fWcsb/04xF4a57yP5Mm1341r0uZ5nwbDwmkhIW0MYLfRG26M1r5NqmTYsJgy
8V1Tz7fzEVl0qpPPudKHbAS62D5ZnYkIX3+kvfWSyfBPuxi39crWdgExSDjNIQjloeqxBtC40NH3
l067ww3v1pZQOzIDSvOmNa197fToBGf7tyMHb+dMTrBu3QrM/jyFuCqYAmqQNodRE0PE+DupTrDy
///fUurX/++fGfsR4zORcW8vFfGPKEs2dmNB07EQn1WnxWspuKzq2ZRQIKDV/zgrdgcVhDpyQvvV
TkeHjDlQeKlzrUynbyTZ3TuIzCufz6A5Sw8h0o1HOuMN1Tt9ulWNdzUDQfZjRnAK2LWIDO2KQDA+
Bqo6GSNIlZHCHvS1V52dsIv8VuvtKrscpc8QbpXZfDmwOkLNuRYuA7lmjLvJoHgIE25fpTrqJhel
ok8nE1ii4jrrx724uoCylNyQehI227TyoXIlC3gHHYyVIhqxXFqmf/+O/9ARUMOqVo9wR3c12KsN
zo2F6efMx6VbvUflSwZaUd9BKr3mwWQE80ij4YNiap75BQJMzd0Pchd0NlJMGyN404QXbTQrG3px
zslgYvRW7VkZq8G5n+XvMpN0m2rb2tVL0d6We7jVm1WPCXig4q9foRwVvIA1GG+Spm+2PWnjkT2k
r+iZi+2QEqMlcxoY4Zs72mKCVr0K9yiCckKmqp0JoopkV2oI9CMwhubnzpp56LJsDxRibzYk+Ex9
uOyc0rp32h8blSkmEsCnPWYl75wNK7moJKWi/+pOboxu5jlF23ajQcdtunQ0Yxsh9KpDJiVqRYqs
vlLl7UXrp+e6lydccu/FNZyvRYyGHdKMWgMzTI3xB7P80WlcSh6Bq9q25x8H9OqdIiKEWBgcumSc
PrOzfhmmhrD0nIlCOSePDCxos4bmb1qo33xevvwR8pUeir3Jt3NbhWqNwEtiSEVTPfaYy3udagLS
yaniTiB42GMUSyZ8w7fPFW0sSUy81Oub1yfrLgizt7TANzDPAGIF+7lsFUTl2B1emeyXXvwaGN8n
O3KfbL6B4Um4E8tbzKYTUlhMW+Vbl8GgZzM3Es5uBrdNy62GgOE0TfZ9N4bhgTTBJcI2kpN8xG+r
QGrHo2t98wTCkv1nrmB0vnfZTDDZOtkrkY5MNhA6JqymDPDIG3sE3uALY96aIEUimEkb9oTYtbEb
IYCQp4Vtzz7FaaYZ04xz7tFXkRG6jgAN7dI6mdZRENq6S9lL7B2TPXWo52qPcpf5hLytGg9ysRIX
shdsiIjBz2LX64ZTKCNBWb64/PK5Zf2lFJh44yPT9sWdCG+zpk8uY2szo67Pdkk5LdKGJ4/S6tw7
bCwccFBUQeUD8xlB82aV9nHJ3eeWBV07jfVTjuHxYdb8oYlalarci/M+/7XbujiKAWyfmybLqUt5
X/UfFIFL1OZo+ytR/pZMR8VirjEh7wexKRseXLcBM6+Wv4kPy7cPvG1tkRhQk4KSUn2Qt4NqPOhR
RZbhQFXczXwCmAvbUXz2CEayTCwRmuYAXScGvNVcbkmvgeKKSndTBdmnI+sPop4fbQvXWmjUVyS4
yp9UyOk4w023fAr6pXMRy7nwq3M//UGzbe+qNX2wTCBXA2UvgXQH2LWabaPWLPJZZGVSpTF4y1hg
6kGfMt7Qf0Q+JKV6lgeW37cdxP5tZXF4r2649XX3tQhellGI2EJHtrtK7R3vsZ3UN7DmknEyxWzG
xE2x/pjHs6QOvSZGO1HDcnkSwZ9iJPBCKSDRyiP3GXw96hsGjprCM5u5YXMSihxT13tz/mQVzlS6
obBcLIZBufd34l22YNMuk7D2rEA0OwRs6MVAwG6xwpUh5RL9+jPK2WLX+KTMh8b8mJLLxz0mxxXw
IzOmfIEk6tt8IqJsckbv2Gam3uOece1tpiGdo6THUTQQuuDyR5c0nU7Lai37dGT/zzgExx+A2AjU
NkMptLDrtR/KhL3Gc/eKEgL1nhP3GCjMtb4I2f71zQ4ZhnvW3pTvBguIMDTh22IlCgVa8HaafYNj
brotGW1HzUp2Vh/wCkL5wp4P7GRK7gAfyCy7Y1NfB2aV/xP0PGdXraXmQmeiWmhUp91lbOxik3U5
Y3KpPpMhPWGiK3duyc9h+Eu9CaJhZ/bhfqZoauVOxSZxh7tSG3fLgHhANuTyViWiHdHf8zpxLIpz
VVADEpW7oRwfmBXNLlMIFqC7YpbfZhjSdgWEOpnZr2e1R8Hb6lM6Y6xZ9WbqJ5Yybvipma8xI8ec
wLyqm3AhyIFNnOkVP0PgtVFdgaotpxUJYXe/FIJtdSVLAuPmuz5Z/raNMI5d2BBuMiBEyYXpxiof
++2YBhsf8ZLPjpTg6uUF7Hh3G0xdFjPuLc9q8rl75XSaxHyfNxhMXKluhvU7lQ0hMURycOf31Dei
uJmKBRVBtdJxJJaJtZ4W0Kq37nUDn0gfbEE98eQzLT2GFefeQlvOqHfdg9od4yrNeoof9Ut48FnP
o3VCibxblDSfDGfAplKwgzKDhBlPOD8qUmE3ujLDh6HHqStXR57qpenjHiTgP6FaliTTU9eQyogA
ouLUyNpa3k6coKtg87wo/OMJYDo360eCV933HA9+7JAAhtb/e0RWviVLzkbikeKhHPSDLdCRKNQ9
WjHwsE2k/dZoX0YZPKyGwFjhIgFO6u9sfGJVA7gQtI5mcLdJV1Rewxxam4Bisl/KL6efjyVrEOOm
d+d3239Ch/bKVG+M0sp6JV+dlsfrUYK5hJdebQtXjeQ/3TZpXOgt57MFvXvDZFGBq2OJh9gFRiPe
hcV2i6PRXN1DHSnpXLk9BqlrTh4gceqbsr8ZB4Yu9C/bXhrmpukFUhm+93nx2xvdQSjWzmmCkiKd
5d+B5abfVe/ElpxWKtZk+g59824inojsao9Uy6EbH+YQZG1GoZMZ2VeWE5MTpmfckn+8wHglpe0T
tJI0PVwA47kg6tOQ1rMy1E/UdhiLpm79brgtt/0ZxKKKjapj+jf3XzOtklv8ymDtN2yQ5JdhMRwT
ExIXlHK98TyE71naffmW/rtI9deczZNrpVvXmXk2rAZ8G8yAkWTBbCTG1sam9Y+VUSGNW1dmP2PG
B+k1xksBP7QOrA2asv1YmmcCIkgGTYq/rp0gdh1+4Fzsihw/hc3SS5YnSYyo7eo3IKisdNgfkYYX
BzYJ4ebV/ksdQUu3pEskxH0gvjOGQX7Vvpg2Qb3YEh4IieWNMb/AiXA2tOqNXOVHl9GDXmH/p9yF
UWrhAeoZB15Chuq0O5lX7VMnnzZDBTvf57FnTjSvWzGPj2sJo+767hsjF4vkk8aVkm/rJhd7Ahc3
HWgfSBg6shXjYhxvWVx7XEfULAdqCamozyWqxH1WL39gRly6PFMHx0Pc56H6p/dFWT6VQJbNwT0L
NT0WQGMvc1+fRhv9Q+Ybx1HZ35Ua01hMLbs0p6FQn2Z70wmWWAKtUkVWtjPztAaB98jFgz+pDp46
8q8PacmwKtX9ne0MHasWQtFII9j/M28QicKD0Iinvg68IwYuZn8KUj5x2aSOViD59KyfXOlsD7lL
2CryqZYJ9qOVMMT8J8CZjfDH6oxxz2I6wZaF9AKv3G6easl9xZDluurICUfbk6e4b6zeOtRElW3Z
fROXZxIC/mJlaXDQVyV/PWf84cUvIxuZXxwG0t0ZYfZlM6/b9nmSc5gQLjmvjFDcBv33nLD4COzs
cYGdfKgbkimUGe6MESh7yOwqahGbRh0m+X9HzdQG68Hjs9wMgkY/o206Uy/aVHaZHZ+EzVIiV70f
+4OBc8WYep6FIO4Mn/Al+qGl+1uMZRzk1WdCCsBOSyoJc16NXc9YfRtYXNmDm01Hq0TfNql56yqi
Cf2uYC5TSC7INMx3Xe3aOz05zyVLu00wZEQH8IXYtcbMzgqbm+0PDoG/9S7EY8jp3L8kDjM8UoKn
HYDw8yqRzvzPRmn3vxMcrggx5C2e75lXCNR/tspOhoORx7S7HeRs0iZq++RM1yBVzIGTLz+SEbCL
8G8SK3iqqjqNKi/7mSsXW6rCxciE8CUviwtjk/j6F0EF06ZcX1tDebeKIA0tR7q2LHlk5HRUKXNz
BO+7kUxa5pTZ16BabD4NwXmTpo3TnvR2zD+8626IyO2R7/89GgoBRLt+saa8OfVsuDdFVqf7gcOb
/5PYwmAo/hc4yD8413/2jwvfxffGxNbBamX9l7fFRaWdTM5VyzYGxqFsyKAPwpb+p9n3yB6q1vxd
xSQjgRoAkv+FoTf1L7mw8eiXr+D3eTIaRv0NmF6vuDJCgOVX05EwpQfl2x+T0cAqRnTHDBPGF9IL
gH7gtdB1O7XfMI73fouWYGNBbEqQl/Rn38GVe1BfE7Cbvj4nLYDcUf0v5u4rwOa/vm4IqigRQpeX
/Q9q9h9gI45Zd3LFvrAbXO9irQ0730B+gtjHXIWCadP1/A7/8yOII/+//1BoQiCsr359L/CujI7/
8EN9spdtgt27nRweK9X+jCamyaV74VQnbxfvAaSFDSFCjyqxawbDNnnGFC1zXdnxXGEyuGZrAyHe
uHbA0Qgu3yAU2BTVaTQ1QiUzIoL7x+i8nkDo/BaCE84GVyV0kOMN1eLKjN25y0q5KxN/jLXvzIRh
kTu8cgSbHRpCWXxJEt5EyI6Y6riP/eUNz9S7XbFNJCuBn+ZfQfEkKuxMrSsGuuRiGRle90RZGIhm
a46EJmSzbG/mIKxuZPcC1MzfdIHzBE8QM1UYQ7NaN2JMB1b47SO7JsKnipuidh66wD8PcMq26hV9
DBEWIZqmZWboQQlyjZb7ztnh4kbBdo3biopUyyidjQ+mAbndsqBsmI14yV1XOWfyQQio5P3aYf66
8yfjcpVagWotjo1NMIzOPP/mkqx++MdTt6wUBnw1vYz7Jj9UmUUH09TvhsCVXQ9mcDZcUvt6+muG
l2EwewSF8sYT7nFWi/5EQNq/KHXzPz8z/42x7AsYrkwvQos1Ke7E//LIhEsDBHLqGq4JZPRz7d7K
pngNpr5hw5fqTWBjBsv8MbLd5YFZTnGkWrZh4HQvSx7l3v9h77x2G1fTLn0rjTlngTkA8w8wEkVl
S7bsctknhO1yMefMq5+HVTvYcnVp1z8nM0Cjuze224Fi+sL7rvUsgiYat8fQjVonqfAXxVX9YETK
Sxski7Hr1bVOB3nuCyN5yyOh07mfXeBofSDPAM2RZUsGJCXTXzLPTqHlO3lAlXuhTdsUESVjoRbb
jpSrGQbtkyYU0Dv87Adv6beo/fvgpaR29q3+n9OvvWT5QNSfX3/nxv/91fI1u3pKXqtf/tBtlvDf
8x9592er//X9295rZj/VT+++WKQ1gLnr5nXi7FdN/OMj/PGT//Sb/3r9/lduf03tZwp/84hNn+SP
35vO8b/+xyxLn4hgfsv5//4bf2D7dRPMPk4eSzUoXGHX44/9ge3nW6osGiICVpmQT2MaMtHKTmx+
Sf6E6UIHPIybGxA4v1T9oPbzHdCVkga1X1I1Q5N/B9ovf6D8kmliwgJlzCaCWFLPGVo9nl34FJKd
1fJnXa+/0kumiKbv48q9jcvqG5IveQat5kWW4ud07Oea1J4SmWy2mK0T/RG2Vi7Ad3pGGNjGmzqn
/YUtn/4rOJw31/X4Yy75V9okxyxI64qL8B0K9XaO0XVFVVjF0yLnU8MIfj/cN53nwuxI6EQb0Qoc
FDmkEul0DbLrxeAHey+5t1K0JGwIdtkU36qh1UwUZB8e+geMxf6CxDdzVuPOm7katlkXfVQuYorz
rfFQykjiBoyovYpB22WBXch7safdS2iGbOtoaKagjxn+SITfY2gR8piPCO2ip6rCW+X3S00adnFl
rlKyj8VJKis11T1xjKDtPxNcRX6KRlm0khEDCCWlA0u2SYIj+a95lS0cHKXC+KJzISEJk5xtoBvu
lGFh1tqjARZihmft3reU27EzcIFm0ZGNP8072VhFJRFyZQjyjKqQ0wuFtvZi/LB+b6wqfiZS6FZC
z56zAw1qcn0S/CvIXwqAbuopERFD5X5vuz6EiaHcjT2TIcOgMrPiIiVB1mekCY+iJL4Icn5UG0ou
QrPoCmHV6cQrNwneoRhKxbwiR0ocX5rYewVIFcySDit/CROtlJl5uLF0hNg3WWUgLKvI3DQi3cGw
wav3OJjWiSDL61w7eh41xLYTbwNRp7dbVS8yCEfAMZTKsGjt8rJdda7nQOF6EbXsJGJ2xVHsvUZJ
vDDLZmKkFsksEZBlWNF6EGkNtIpx2w4+YB7jruvIRVK7bwgA0XC3ERWvCIAqTlKhgpsPNOvKR2Bu
VQBFe+LUZp6MPtiAQIPEi1rE1Ek0c8qMKLh+LGt+a6D9R0PoPxuN/78ZaHmb/0Kjfxhm/3fZPD+9
HWT56T+HWOsTcmcdKRN2PlHVp/nwjyHWED+JLMMNluQqkz3D79shVmcSBbNLZMlEd383xqqSpOGR
Ub9D6lhD/EYyyjlSSNenlA/TlBj7GWrPab5uN/RJkkMKYIy4AWfLulS/q8R8FSNaM/yvrmbdd7J1
/+bq/GSwPN+dnR1VPUMtFZ1WGYpBop9vGCsJXF7Wbv7vjnA2GCedX5WhjhQjDGGpFFsq4hcGfO1s
df/9HBR00Yz3omiJZ1upgRKmWCGJsUdGqYHWW9+XkA4usTkndOz7WYUb9OYw06V8s4kg66kmcobD
DL04K/s7af45463/9dU63x79OBdNNyfwNjPY2ZptWt4ituAgebOScPCNL2igZjQhwwucc8X4+aEw
/IFyI43n/NaLYcg+wYqJUiScJU5g1DEnJyl4J7bmVop/is1OCKnAVZ1KF+cQLdoBxYDwIngvIr3m
SVmQdHt0vz4hMXVROZ38RSD0oVHA1o31bd1728LY1ek+Hk44cpZC/2pIw6yFdmig22KHCqR0ZoA7
TRODEOxiJ5RUkoRg7Y9Ap0J0atCJNLvMNQBV34aSOaypbAGPUNN0R9XMnrqclWwM3S9xib3WbL9C
Pzclpcf0GL90sTBzdwU21AiutDa0C1HBEg8mu6I+IFKoRQctJqQWJlOMuDKvrWOfXKvmtzahNkeN
Xan2pUtUKhXcKFPmLdcjk/xVgk0yd6fxH71AtIwArWlduklHldIoTg3oKKoirIiDnGNfUWgKB3G4
mcjDbvU1Sz8rGtFx0IYC2gXI0DANckbWTBxItC5ZRSH32jf6sR4evWg7AowR8I2IgoAsFxWlhBXk
FMWbKbI4txvtBDh+yY4NcRjy5iAyYRJoXKaWJrG0rWGtQOOoLXKLxC+tQjpskS54FTvtRctRh1A3
DdNm6WrzQc1XvfGoZtexdteHX0RVW+aVQT2EXCaiZ4HOJGivzfpAUuYsKsq1JNG6JoWo7r4gfl/E
5Uu+UtpxgRCdG/mih3gPRnL/QvKAyH8tmGxdLIhVMdhlnOIf+YK2jPA140hW85UWl09df63DS42Q
NRqGcpdCljHaqZwT6nYtK6RX6hsfwT9GUlugeSX0kkN07Yx1ioi+oycqaPpAjDNbvat2I5rbRH4t
pTu68gyqm37VisGVF7WbChilItyWYY4uihwqdDbAQtR0JxA8kycZC5RFRmUZIegrFD2bpsIiVJqt
wJ1DiOs0bb5EBuQLBChhS5DIklZSzcEf55TpsJVhUxJRTocw2hCkaXcai8iqvpFKeVuLzS28jy2U
lrb8LKM+i/X2JHrNNoArXXYqkAJQMkFDzbU69FK25OncCHU2T00BuyrSAbMjxLddmfC4whZ2Gy+H
CstgqO8DrQTB89Ur6dLQZpGetRDVKs5imfq/iqIyQKkvzKGnxVglvRjBhEIhIVLjVVardpmhyYk6
YecHIPjIi/IaZOQ88FKzzxEcCjk4caOyNURMYNMflCmbQQquyphGeSNAbyKLRiBMKuHhEtBb6PRT
Iqvb6GU6N+yM9D1xjKhWZii9eURHY6uO+DZG1GNKsJZUHGkG6i4Dskg6XPfCN8Nv1hISYYC57tbV
vc/GmiopqAJ5X5j9o9w39Y4anzOABK0ail9pugMiY5ugUYT4lIVbQBC5j6RL347RtanyXrdbGOqH
BIOB2/lL9hOzjCWvNI52W8QLzDk2Zsm5QXpkXzXzjjI857XpTAOvFi9tch0hXVZdfPkjThcVDwVO
sf403YY0vNKiZ7Yb8whVBtjTrVF7N1YvOti0ZyH6Q9HxOsxyoOvCYN9exMD/dFaH5/3n0H4256Kb
UDyQYway2VULYMv8UR35raXnz9eL77b7/2zh+e/WsP8v7vHfTOYfl55UCbzm6V9P6dd/zZ7K5+br
u4Uo68Y/F6LSJ9ahBpO7YkgaZGoWLH/u9dnQq4YM+VshCQFwNXfuz72+8clQRYmoLBaKZL1P7O0/
N/v6JwsaJdZ7lqffqwe/tRA9f3qo1IsUvTSNTyZSqT1bTzWhbxKUwwA9LIcl0tfdsIl36c445Dvr
IByiK/+YXCVXGf8prtzNuPO2/TrYGqtklW2yjbZt9iwT7GoPuWZf7PEz7YUrRp59vUX3i70bQtUK
JKTjrrx1vwnWVFg32Y7y1K7ahVfoJHbpVbdT5ohZdsKmW3freNUv842+SjfqlvD2vbyNDvCb9sEh
3XsH96rZhnt/r61hbayxKy/f3Md/sEjmgpDKRzVFpn1hyOa0knqz8ot7oaFzLiP270Y7kknLTS8t
Ln9yzd8d4mzdJyn9ACCDQxgCoGUNLY2ZXVhaSufr5Ok0vp+EwfpSol70/jRckkYDJUBgrwXVQUy/
RnWyoXCooQ+Pif/eF1rwlEQs6qzCaeXuWFuNjfNvrdUvvpXysP+1Lfsn1xTRtmpOlSleAZ7os41H
hn6J1mA0UoTBAxGjRBq1C5zWD+fLIXTCK6f0MtbTU3Xs7W0TkCl0FPQHO5nIKXWKm45aiWxeaOVI
H+4d1HSVwhz1vGlfqU6f483jIdd+0CSW0tlZmDqmUBzIHL73a28VSxGFSZjReT1v4SO3ibYxOu9K
D91TWYl3SpQ+/PqqSh/yp6ZhgLwV2jYmORjU695/GLcwdSWOeHkhdnxFj3Ay6+KkKelRRcs2ildY
W7FFBOoV5CXM6fVyoL6NnJiVJNilmpJ8bAR3qKaWdaqALJhs8o7aI/cXaDjPYDdhPkxVJ/W956Kr
YmdSmMYIX5WKuF49BWdr4VC3c/BtkUiedSijVasIl0arq1PmZylo4tG0kDpJ/SMfB8bTSCudvysV
1QnA1ppXkVK1u7XM61LFERz2yPZkRKily8rCiFRHBEkG+YNlRql8c00DBJ8wPuKVeK51fMqGz+cN
1Z47QFCu2K2jeqPq3oMQVyffKE8gxCixTVSqkL4bup3eak9NI+Mqn7StmYwabuslaQyb1mrA7B58
oXwYMwPH7hApdoqQfmzjuUbSOsEREgk8GW4bCBRd1LPLbYdgVhnNlTQg0SxMbEONiuxVCpww5P/p
SIdG4Tyx0g2wf6zIYggKMD74XaFXEttExwWoJjexnRlgU2ZKCiEyasUX1o12FqPUcnX1GtOXaJIq
HBWozMB+m7hLNBvOTE57L11WnXpK/eZEis1d1mb8qVLdAiu/SkbqV/LYXBgmP75v9PN4lSEiywgr
z0Po5N43siLKepuq4oNGSKKfxU5k5Bee8Q/RkSbv29vjTJWUN+8bVLHUM6vpOOTIW0n4lNTW3Ff1
Y4alk9zpdWWW26rxV40/7qranFO2swnstiMiPnvtQcuWElaszNWOQzLZDaInS2fxpgXrX7+N5xWD
7x/UYICDeETyz/kFyWI2kbUI4RVmwARRW7ijeIfuZuYZ4oV+1c/GIM0kw4FFA7jb80jQXvTNnM1n
h1bEAqxZbCEuXjqE9LPzoaNArh2dCHIXzxYGNMbDoBLQ8kwTiGKWh9oqb1BhARawTj1OBlQcew/D
X59T6p1OuOtCfOw4LvBYeGU8IelfR645o9hd7yL4zA3tWLWPmtE4deyepk/vFlBe+mrl+cLNmDzq
bvyk9dKOC4yUKYd73Kq2aXXTvnfM5uBtF22dsXvHYa2r8a2cFoekKLfiOO4SKd8aWXXQ28ipy2wz
NtIdtdlU7u57fBaeFW4S7G8+ifa5BlJp8FdpHD3RQ93AnZuVwIu0AYtNadluUm0zXtK+8tYidXKh
iR1aanNeTLuJZbvsW3tMG0TQJ1Px53KKv376WQUUdw5SJx3Y4Rj348BgK5nLPsoe6hxB4CAgqwxe
XFBHuBWdqGWzTacVR0eOpMa/QTkcD8EaheZyuuKiUmCIlu7GmngGrwOjXaBdlYUlse4iu0WLkK92
slZJQi3PSrS8TEDHMtKPMFZwjEsrRLFbT/NXtW7tEytYam5+E3XJJhjKgyv5jFWJtZRR9RSe5xRU
9wGcfgkIdJzEhb3dmsUDasDJlgeUtUB72RKohUkecISWPFJAsIlLw2k+PYbiLhjku8QqHuPhKhfY
Pol4HAUzfRgHaHLhzBq5MlVx6FlQTcE2DJEv09NbwU8YIx3/3E5XuJeYNxhx0P7nTlh09xWpa14l
3+keJRdZeumqcR+4LJooCwThZ5ylTt4LJzlDCtRqzb3bU+wwTagp5r5vqm3c5zeAVJ28829gXwii
uDNTYW9J3joCwO3H3Pc8dhqQ+EHp3TJPP01jmtiYR+Iy9tU1GjWrsQ5VU2+FvNqmdfhgwtQ1Jy1q
SD8AKUmwTscS/jheIAK/imHYtZq488HgigrU8YQakhSsFSm/CQN/2ULPCP0MA1JHe4F723q3Vcpf
y9J4k+beVaRwqyS6CbKy0dtWI8S5wOPV3Bdlvu6e6sFfywzpoKoElCRaaLeNtxUANGJQOuqZcher
I3zzL4GQ46WDIBmpd9gcaNMbX6Mo1WxEbcgY6HeJxFjlklbORz6D0CqL2qeQRGAbIKOMGxptVCoe
XBxtJcU6JC6MjANlu7jr7iVhzGbgGmexyTMwrNTWO01jrFgZj7LZvpokGGZB/X10jpjxyyQ7kZl6
LeZozpK63OpmsM5p74zdsGyjzpnuvhDFjufGm4Ror1lkRK9Bzrjfi7umFe9Cqd10xbro2uPYAipn
MJqIDXoTb9SkXPhdtS2lcFObyYvXZ1+N6ouqxk+RW98IrQV4mHdpKE5WQ5mmdifJxwIf7lGvmD14
DnM+K0yp+7Ju7rMMNknLToS3Whvwnei4czs/e1CsdGMqq9rDUzBKO8VXj2NfbcFq7sKbuKG5luUP
2DKEGYAh4gCH/MarUpqKT4V6V+c3ZqDuU19BzhVTQQpZlVtBfa+zcG2FmMpRW8xcoL/EkwRo6pMH
NUqd6ScMSDNuHG1YFNmG3BzdOlxOv6F3oLRJ/YPZvymzbIMjZmsFIxWR2BnMAikYzyU65FFPV0KU
LqHmPEtIoOCp3ilCeYAV+2K19bYrn1F1rIhw/j6z9kGyMYPyoBruvk3re4EsO92a/JIdbrml68uf
QVPsdFqJOL4JDeUjgk26hXHiFBYlltBfleokxwxf2wzdKP0zFNYOWNLl0PF3wWF3XNwZGSesX6gR
84bWTOEa70M+FAeLhyf2/lgy/6eWcUGvMG0P/9qw/aSY4UHKiN9VMKbf+LOEIX9CG6MQEiohmJS+
axL+LGEoyBVYASIlNVEeiMqbEob5CVgyshpdEvkXvvd3CQP9g0Zlw+IfpqKxhfmdEsYH9Q5tf1Re
2hT6SDowtZH3S0QxH0XVVwsdKkqwGKXCyQxxPrrR0pJvQKF4T56gLGU8CgmvZ6EiVoepM0G+azKU
aOojw5sZ3aMVxKsOhhbI7qics8Ocxybgesx2b67tTzbD560Y9mQmaTboATHQ65QY3n9cQWyLwpBd
1e7pXJgPntTNJPcqM0cWUb/bYfpxLFaKBC1g7j9v+yALpC3TgEkKeKtwTZCvNVd6YQagRRMvLICn
lfjbltl0LDKvqDWgAGVZerYz7muA/JURgDeH/1VDAk68U2StqUJQuyWPcaTnklwoc3xYpOqYWzmt
6cCTbuussMDOkGAe4BX22GP/mrkGsvL0rvePv3vLOIgu0VjRp33/+RPml4lWhAki51Dd4a8UkKIq
cOXaXQIf7sKhptv//jJOx2JHpekIJ+hSv388hrGJk6Lmlik5O3CgJRqujkdLyuxOznd6cKWA+GMA
j9RbudtBzk0MciM0YkbKZ6O8N2F0Zuqyqp/r7hYstJqM9GHYXT5XOABFbZiV6TYZj0rH/cDsNuAZ
MCUbT1A82tiS3Gfcb3HyTQMlMrQJAQt2CCes8a5raIcNNkih+gYE1wb2Cf0IskkfOn5XEw35nCZb
ob2jjWDc1V63TPxthuC3qG9lEBxtibVJeJFe0d3aQuoYurxuG5GMu3SlVc+Be7EENu1Qzq+kJukA
edmecuOmh+fN1rFoos7QKgmzaiif6sJdVfRrWCrCgvXwhnkrhfal1T951nBQ226VAaRj737hhsof
n9Gp8CXST5bwF/Aivv8YIKRzggsG1dayW5GSCO2rZZn5jhRojsjW1PQxY8bRNjLnCmStmV9mX1z0
vjNJ/UbgekPGWv+5afmOKThS4d8k/fDYWclxpAFihJ4jms0mMJ9b9b93Bd98dEb3t1cwD4WxrqxR
JZOHJQxs6AyngtEKs8rxtMqhhEqoxA1xwuuUtVhSd6u6tn/9PnwcVd5fvel1eXMTlUIwCzhkNKr6
fGEBuinKJzGn+yVSTUQFntMmrcL0t8dojqrQk9dQ4nHjzh6duFVHsUQhZVNowTKpKqAxk/tCUGke
0uHji0sRY5zGh2cVIYCpmlQ7SMJ6f5oDDDIqsgWniU60Hz6zxce1ckme8XHq4bT+Ogrhwe+P4neq
5kMh4lFsfdt7VYOXzD0kyk4PL5zOzw5EV4NjKZJFZ+PsdCj96UMXczrAlsDSQXtic9WwsZaeS3IO
f/2IfCiH6JrBPCqKLEUQxGlnB6utpIubliSLrnzpQrAcwedfH+BH8eb89rw5hH524YouSSqFUANy
c8jByqlEsO2Qat9xG4FuOFCLxF/6ue8Ad8YpP0C00O1Sh66MkEKG5FMNM68rKRq7ixYNRar38CPU
TSw1JNuYK4I+Tx1I08EIdpSeNwIYIDe2m9yam2G+bqSl2sS3Rs0Qn2WPJCTRsw1v4+hbn4prkMNh
sm1DiHC+4WA6XMpeBNaX9ii6x7zq6M8CfvE1oiVfM/eE1d/xSVECcGh7TzptZp1dnZaYe/BAawNy
caNXV4krsTN3F9R9AewjgJCjVeNW17I52BJwJbWuZoH66MHeDhvDgd+5QmWC/iOZT+IfPCKECqSO
GJpOjrdDIb6K/e5K6NJtjO2nj5tNNhBxgZPOL/oVoRmbMWk2LocI4+pQI+kpCZEupGsLuvVYGXga
WkeOk6Uu+Aj5Pmd4yXCL+sprQjE0yDIgG+ZKpICqEXA0YNBCZU1+CBuUGqqV0t4II6Grw6NrQJeB
HARV4RCO/c6Q0nVZxutADHeJB92SioyfiE6SLz0/3+aQTqlBLnmO5z27TFJxcUGah9EyVqUO5rbS
lwEtbpRm61Brb2QhWqWEN2UBPnt5sUcgcyhMayUoha2XqAMlmhMGN9AghgmUUEO4YdiXd4hHcdjf
amgGgtuoPRj+YcjgVSbXMnB9XKLDiTAzO8FuZnJ6LEMMOzJexBKBCJmcWoknSvbsdthPbXzohgTT
37XGg6uv2uoKPWdNWMVQSTPd+hqpRD4ItN5wsDXGgmAvuvOPOfJSwg/Qw8ZgaE8FS50csyZ2OWp3
qj7XhAMa1bqIwbofp+MaOpSRoltrSbzHpLO2zOpakXpcDggFyPfRumZuWuXr4HrYA5tdYKxSkbcA
UI0vRN8IEb/pK/+otY9BS8aIJd42dqHWcyENVmj7ZmWNgIS9skni0k6utF06km2qwYpH79sGg5Om
OkJW2TErIu91aY423lGwzhWduFWkYEvheBVzASxf24Rp+KDqz9yqXZCHcGV5WKXSkfyvAkT9WvEp
hqFVAfodqcOuU9Ibyl/Loe+fw97bdFlzZYpEEGbmRvf1laaWAKvprkg6BBBrgcp1YSblRi7KTWUC
3cjqFSZFHPtevUpNopDw9jCnHCqgouNwq5PppVmnYvwyUrvLioE4nHtNg7Lu11xic5NN9DS/xApS
OWaBihitiQJNIthkzdcwEi4sUz7YZpBLGnQKJ8k5DrUPaZsihQEqZw1TXpHekDG2K+FMegVv1XRt
hWYFemZRD/ltYd78enj92QLpzZHPF0itEopSEYHdGRBHZVXN2uLGI8MCUMKFaf1D0+L9OWpn6xkD
9mo9xhwpiwuYHb5d4FIjGuW/MyH9fSknFenbNcsgBKpWkLbD5XtyezpbF+ajn10wboeuskZRWVSe
bXgFonTUXAuZxmnTi44gLhp3ExQXVl76zyZxQpipEzOxslc9m/R6ogm6QmdzJY6DowuAuHXBiXlP
JLV+bKAvhQZqLb23m0lgPqZ21eNAYuE/5Ixkmr/wAmlh8vZNKWEDjcdaeGmLZGWOpQNiSnAlcnMJ
Y4zIPFfGRRWKC7kw53JGTm/qQz0Efaw94ErbtTASIUPOCDKdhUjETFJ6gIPMdPWqdwd6kLdecC1S
ieyCftsSJ2h0tdOrmlOyVpXKnZDfV+ym8F2lobxRLacx2flU5AR0zc7SrzyXdr9pUQ0QZ62vT+wT
B+zcD3Hsf4pPl4pPPJ//vvg0qWeevmbVOx03v/FH8UmzJkMMSl9dUkQkNCKruz+KT3yL3RRVB/b9
SHVxgPytn1E+sfqcVDWipeqUPvitP/UzyqfpaxNADz00ZpHfEnLzV89W7uwRLP6nUhgQJwPZ2X5d
F/TcH0XM8W1m2bH31BKU1Sj6qimVnUhBPZ4avRCM8KBDhsRZQbpiS3CqrIXPmSS1rCmklzQ3mOMN
eUVZ3O6h/QIYcKAAYE7NWD/R9eh5sAEbzTCDHnLts5for1R37LBjSQMVa+bX/mukiV/0HswMi3vh
+yJHfFIj784sBkcg5NIFSjHGwmLwonlQoWQrlL3gEXo9TqBo2Bx9u2wq4F44AQewI5ZXE8glrhOa
Q5F2b9WEwQuJU1Rgc5KSXHVa4D7orO8RDGsJw7Vg9ccRXqWqZU5HJkeiywsRm/UIj0RoTNsoxBlZ
B44US4uyN4CNAf2QxJsWi2Q302eD0ewG0jmIPFgErCohsTwI1bYLha2WJVeGWts1Hngt58MCc1Ql
w8lVy8YfZBf0wcJCsoXWXXiYYFv6ObCbTnzNOGE4dagv4JVlgb8nZBzEFP7+sl1KFhWPLOZ2iIeK
XIByBdPrkCvS62A2X9REvIbpMUuJNOj86LpoH7OupeFhrAwrPARRtND5NjzpcFYkFdV6ECpqDygm
ItK7j1VlDjl6BuYFRAyRFcY3WKprHb++Epq7LJduqszb4BpvKLVUUPbNTDwC+XDkUt3Aip6zImfD
nZ2mMzXVFwyEqwRiGiHyzMn+QqLNqiruRhpd0geTK+QHtluTemfB/51pkbGc3Knklj2ERGTBUrmb
zrlJ9XtyNsifS9bkbt4oBOuY5VrXG1hEvdNkLOdB1MAy3MEDsUENyy24GbPutwWrLJAh4SZNFaDo
0bZox0NlJst4CD9nzYCOyESsQa3FSG5GAX4hzw5t+8PArkzoiJllXS0Oc9CCpKf0Tl+ynhc/a8Wx
QNoK9+E0FtUGT+xC008aD1ouXKnuXeXhYvVx7zfJlVprSyTEszrP9vHoPhY90mvzRm3MNfpd5LNk
Xcjdqk+oRngxexjLbiTawpiMDJcwGR7P6RiqiOc/tmhg1ous4qXIJNQUEOjI8o5IIOXYsv+cw0Qt
RXApPO6FTNoC0TNNDbBaJQQKy29Drlca4Zvt0Ynd5qQwh5y0SzYMEtHDKBBCFxJnM1zDcdor09PU
m4tAam01TIgShaLtuQhpuE9jtaFBtqdQvzVMoqWCGm+3HGOTCtzHFMLfMFrLof4mxtkps8Sdh3g/
B0SNtGRT+rlTM1Vi2mvgBhHxwLYIrJeQznm32C5RuF+4+nAgguAkjQjyhC9Q2Pa00G0kaCW8K8O/
VtMe8W27srhqktFvFcXdRmxKEjyxkaUvmzwGmNSuxthc6aDmWzF/hFOvqeF1YMQrYEaLPBq2ZQ2w
wJJpHwkAe0doUfF2yIl4/j5L/Gc2vTCbTgqZfz+b3vqv6FH9p+Tp3YQ6/dIfE6ohM2taimTAvqDC
rL0xn5riJ9VUUbVZii4q5J3/PaHKxidUIKpoUZvSsYX+NZ3K4iekxyI/T9VfY++g/E4v50MavIiz
hzYC7lfrx4z6fums5npbEWSSLWWlfQxx6m/8tIWrlEjVVZRU48bzFXU2VQL8BtBo4YGP1c1MWKsj
po2OQiH54NLMq2kFsc0hpyCBd/jmih5/lH3eeU7P19/Th0Qqiw/XmDpb512HmsyvctAgepYaYj9C
YgwshwV2FNUKrlA2bOuCOk8nphQFama9VNZ7SjvxIk/bwg68HLVrnd0kYyCCAJbk9YXPp5wtSfh8
Gs0wIuU0hQ7c+f4jC5OBI0rpkiGqm3OJmhnJwws5tJQHIZLTRenH5LToVIREcyBkLsQCURPkdgXa
vFgHaXNBTXS+k+AD6bRNZOqB+JdRNL+/qylDwwC1K136pZxR0Rqek1g8uiI9OVMuNr6rWj9GBxTn
+Ll/co9+cot0BSWoalIRpDU01QzflI3JUQcxnZHhMKKyXhraOo5dQHX+QjYz5cL1/umxWE1SeYTm
R0vz/bFwAOdFmcL+aapYW1R+ReIdOmV9kLnNrnHhzKZX912pmFeDzd9U6MRAqH9w+ncyUVa1nCZL
0xwoLCruhEQV78Q8oZnStuIqp7hrhQ2SPFEnMEsSSKnLwWIOcMPznH8ElVejbTKa7TjCChGNIV9Q
DZpEAGQzsLFc4fBPryCEDBeMaNK0w35bSP3+4Wn44nqng4qT8v216lE9NJpOidLTzGNFCBR5HT6y
IswRo8zEUev5fiAz+1oO7jSUXjaOsGTx6/djuh/vPoMiInSW0OlJGk3Rc6UeFzUzhbTj2fCH3Ba9
atYPCVHy9Soz2nXfQrqsScS6cN8+PCXTUZHrQUHh4B9eSlXNowaUaUKUFF4m1EaKXassdeJMtKW4
9i+c5E8Ox56Ijj1vnsnu6ewFSGvVCyXTi5dGzwJVzO7wLxmzyl0WlXHppn54IhXRoDlKx3JyEjBB
vL+pimZaacSSfdnoA3T4HP6H4G7HsDiS44mTaCLnS/WrVutXSV09llaA7s2tlQsFiw/abFSXbMLQ
KTAZSUxKZy+iEtR1ZapxtEwyhU5ZuEBhuNCTpy5QgBL7nwcdg22NgW8IHtgHfFWK7iiM6kF2gy+/
fsQ+Xn0mV03G3UFv+mPfPW2geHUeVx8qSzCvS9JvCkFJjn0BN1nGBf/rw7GbPXui2fwi1KSjo3Cz
z00c5IqojUEw07LQtr6LFipZdMo2UMttH4ROFFq3JDJfGPU+vkUTi4JR3bA0i+n/7KarXVkCMECF
FAbRoQyCyZ24IhzyJWq8hyDSn5VEef790zQoA0wnyWP9nT71ZlBvhj7Vywq0Wmekn3uckta3IkoO
BKndSOIUMYuvzxuFC/fyw+SlyLrBy4vO1sC6cD6V0GxBS0bxeBkCXWJlLalkSRMNMo/k6tEq7n77
HBERcxNZSumgLc6KbkKuaKFlATqzxHxBLDgPrxcBKVbWaUso9hAgiMPCF4+s83995O937P24iNtF
xxMxnSuj1NmhJSCI4aAZ3tLA/jynJEc7fKvKpb5DAVp3Kbr8bBC2vfQcemZM3K5kXZvloxJEHr0u
obiqoq1VuVAsgAZ+Gepm0bdHTI5mnezVvqiujGFw7STLKX6k+ldXJUM46Dz5EMb6TtCmoEy8kQ6X
YGkVg/5YD/pVk7krKUoIGjIxl/76hD+8NYbF6gCeCo8x1SBj+v6bx0lrR28kGqlcEg5R0jQKCU/p
4gOQJ2HZ5+mOpHDsnnFx5G9cOPSHZ+r9oc9XkLlcCYkvuMUSYZ6s4JQlLb6gEjs/Gop7Ybn6YSzi
WKhyGBmRH1jKuUkkqLoqxydRLKlUbCKkuiUp32HQbgL3wgA8qb3ej0McSteg0ExjkS6dH0oIhgEz
Z1dwf8UvKJq+gNcjtIHI6URNnMQ1SPbOTwKNR7TguFUEEjcCdNbhAIm5G9PnJJXtrPrC9ExLhL6D
KkSQUWKCxLWh/lrUPZzmqltJFKNVjJ6+1GG71NoniVybme9nkxYALJykjde/flY+yOFR2iMyY71F
a4QZ5rzmHhKWmNR1RvrTELZ8OFpseW8t28S46eviFGY6TFrfDWdtDoS7byG7Cht3yrIbQulJcYd0
RgrLuPBiXqtff7ZpKn/33vLRTJUxSjZUDIXTru3tczxUPhHXkZAvUfhQtw4TByqp/LvrCQ4ybQt1
k4qrDOLv/UEaE238SE4SsMr8q+HidgZ9M6/ikLjM/pLr4zsQ7+yULEYhQlBUyrgfiqptqQ2VGOQc
zfw/nJ3ZbtxI022fiADnJG9ZVWRVaR4syb5JyG2b80wmh6c/i776JBkS/oMGGt1At1mckpERe6+N
H9fFO+CDF3Bd5tHEgTEI8ER84cRVcdSYz5VTfOlgTaC6NYkW+6po/cc6gf6RAQgiRmSG7z87jtVM
CxPvNuoFSYLTNl11Qenve2O9GfvhR2ViEVhT/2T448Pnt/bvZX1/ITB5GRgzUaP472cwpdMYuuaa
TaRvXx4FG753IczIQnT7IfFCo/auBs/RD63UvtvMWFGkk7+R2t9jy4gPa9sme0em9P7IbwqkGp9q
vGp9bvrEi1vNOY8L+zgt/slqkNQP8xevzd/u95vfT0lC44ANKeeAYeVdSSbWsWc7CewOL0TY5k5x
N4Gs1Gu93Ps2JX6sAX/Oycw1AMC2jYfHAUGa3aw5MIbU3OVD80y7DGYzdr5+JB+zgHngtq9sXI+6
rwKDRl2AofJEfO0NV4J4DJf4yPpROMN1xefEMaqjORlXNmnqxuLS25uApHXOcMoNaEImox9/RpCg
OdAh0MWbgU8Xe6fsOx433ESQUp1Re96Q+FYi/1iLfTHRdDAUcghN/7auDI/HtlzAhcorckbI8Rth
n5aO/OIN/Li68mGmN7LNNTxaDO/1bGXnTP3g2HVkN0ZUm+alT2YVE3pWU96Jy6IgnNXP8xx1D1xn
IKn7UiysxZM1gMZdXzLCNg9+5n9L/OU6K/UGM5x7A6QUhJ1DkIVD17EGYD2W8tyPTwpNYLfZy2by
vNNGF4HK88dyckDhgYoPv3jSt+ri3ZPCdoU9rUnd7H/YRCRlUjWFEFU0+wyaYfFir1sDdzzOccYg
YCAudai9b67snHNZGAjbU3NvYzo0yBOiR5ne2xMxQSshr8BNSv2iTk0RCBOL62R1X3xTP3y/KUBR
nMIPAuJmuO+LX0sqXSPGrIqcxbd3Vmlf12sVTmVxslvrUiYkm3x+eT5unLcjir/VL/g3RmJv119A
OBm6P9jxi3wppuaKOOeMRBtrXyq2W96o7ens6Dsp7GPmIQzxZfP/cc7Iein64dbgDHu3dXcSUyad
wS/Q6tgiFIAbEk/aLdEr/1UCsFvlpV/xZD9+Bzhr37X4G0BPxLfvznrWe2y/eCKjpOVhGHMmG4uW
XZguz7DxQt7TqdmYaNu4qDPEmUcHwK6qnupGHr+4AebH5xO5Nvgnm96azy96ewMw99tjMi5VFFeM
1jRdRIlpn7QcdYr8s3jaya2H1wpTMPFuR7u4sQd5+8VP+PAhYmML8ojIJ0ostl7bU/k/BSvhyyPf
y6mKGuoMu1W/zTklkzsmxc8cu4siHR5Gb76Y8H3Dt1Dx3v8B0O4lX7hVrVhFMMcL+DL/j59QLllV
xj6iXb94Uv/xamyNHZv9i4Hc5v0tUyQPDWs+V5EpSRbhOfxWJHR4Ese63m6RVrvXn1+WD/XtNv39
nwO+ey5Ttc4EFHFA0dyhuji6nXXcWPv2skb/P0di3uzYfIlplb+9/oWdtbOTcKQxskpS30oSilw3
/lN8sQc0/vWs0WNmYdmYY7RP3h4IU3cnOo1XzSFnS3X+hVuAKbkHIASIL9UjTdNukeEb+87zXldQ
fHPtfvUb/rEe0zfdNOjsBLcb+fY3xCJdK9vQSMGV6M/sJIn0rMMXbl4vPHGA2C985aSR7A9at/z6
/EJb/zo4+wjqLShsFl2stwdXAAPyqqFhPKhnGcNcynyszwzib/2yhmGOtsSbf42Ge87xqO0IQ3tp
0hvPRC3tWujeNpMDV2Xwn3VyuDAZGfKyn+4mAtfWWPsW+8D+aozVnUFwTby+mAkJeTHKRrdKnhlT
jv9HOgGdGTrxmxLdg7D2oR091IlBk9jnYqJXRjuWsIXouge/0ZYvXr9/PjuA7zYIt2nY+vv3b/Ua
nlMpykgZLJllfjUX2C7cKeZflDMczV7uJtv/NkKehhi0vnio4JcC5/3n9/BjN45zZgRBE4NFgF3T
u7WbmjATHfTiKM7d9JDA6wCwvfVOcjGtO93z5L5v+zrSKkKmG3Yuo/qd5Wl22RG5u6PTYHzxAfuw
T+IH0b/Bo88nhe/Gu1o0GR2nqY2U2DWztLa0yNe8pXb6/LQ/Vuweax+BRNt0zYfX+u4onY4DT3OT
Mmq1HN613rMmYzhycknyqf1f5wmSxjHcMR0KSlK4g0V6yPfXXw4ZEGDM1pfFAIrp1WrdTWaMilMr
C2bv8qjYP/smQaPCJ9Xeodvfll9UYf/4wtjGNoFjjWOnp79b4TJwsB2hXORoabCfGnJkdk2en1xr
eVoAli7zTjPVVWZk4ovi9oP8kDeEdrzB88IW1v6AsiBEeSGkxS2oLtj31zBDG1ENOGKtn20qb/VB
vJTYMtf7tcq/cmQZ2z15V3tCdYSaZ1JgMc9796hKRyRpzIgsYuN8PVdaqBnmTS3BQtB5wADxa1Yv
SO7IgPLwkCcPDEZI5vXB9s9+Yh1dq5W7FV+Jr+7Ie/uy9vvHavjm5737wsnEQola8kgNzr3brVd/
H1utAI7XTneN6R8W9M3mFeEvX90V6x8XxtT5Cm1Wvm0w/HYd7mJnZFskCr53w4NFIJu0BxEYtZOc
CYVgOrPTCEsLHVUC1iqM0Ij1sFunk5Z1X5WfH4RWOkBGOEU0YGjw6x+oB1NKZE0+NUXUE+8wSTN0
EoXUYlavaun93Uwq/DQDI15yP9AmA/qKM4QmqeiErdxW4001v3qt+M8YS8zX90RPP8Lg+MXqw36T
4CLY5imxXDAHUZDjEjrErYh3nhtbgan6V81uH2YDo6rtJ3c6TdmgLpNvk/rzxfLxsXziLGkz8TSC
JzU24dr/1njrMirhCsyLxNqS2AY6JdASXr2ie5xz81Z2ArUKJBaVF9/11fnBXbCC3vDOVkmVV5ni
mzA1LWitNSoo/sC5tcGsxyyoHS8zw8PqkPM/29dDbzZgOg+thpi/9qaXz0/kH8s/rxILLjeKf6BD
9fZEXI5ejLWLCzNDVl0vCMZWn58Q5+bjjNmxaZqzVOpmNKpDPTARJxZsnefHzLP5gpsEhX7+g5D9
fXiYmTwj9aKsYnEGyfX2F3mOLPxJoeq3h0s2WMCjUnJu7W7fV1q5bwySqluCDhXv0Rm5TZV0dEY6
C7qv45CBDiXQqauwiHExyHqcDnX2bHhEDxGsPUUpm7OQ+NR2n3jShgHn3RsQ63e66xRHmerJYxlf
ZSSaDQz8L5aMjG7bObtE0E5Nqt9qKVpkfzyV0oPFI6frUojvxeA7ewzcj0lGqOXo6T82wkhoJeIu
68YYOsLc72wlJAMv/z/CiaBlpppN00SXN7ZFT5l0l+XQDH0bQOH3Tso+2La5dc40QNha0h8W4DNs
FHI2n2z2S/2aX7OX9stqXSemXxGg7v+s4+mPUce/Jklix4T04Fyvsx+ujvfKosT0tLw3BmFEfjyr
sMYsucfA0e6w3rV7lFYk5gLUQZo2RYPEskatkW2wvoU6bRieelXewk9uwjYZFewQB8re7P1kPYbJ
PXTyNHlk/8Rd6twJf3DuSJEgpC3kwxC1k/Rf3Qm14NWoj8BAkuqczjawoUmeVkQa17M1T4dBx1cx
Xc2e+m4r4qURB5NOVA4ykrjWjSy5hcyT00ee4whGtxuUIP9XoX5LqT2rwnKJD+U7vLrLJRnZ0GdS
NyDiHjWidt+TY3GwzRXEjjfdC9xyRDkBDTG77rocPXLSMutqwszXtAaoLSwbvK8I01zzAof/jHkh
N3jKVuAgxsLITog/pT6SWCeISVs8JOqD7E5ZssLcTidk1V376Gp6u4MhJHeL+j4tpQwaGn6H3GH4
WqqrlGDkQ5USa2MoopaMhtS0Plr9GvWW0yLdrEV8cI+LpGNs2dVDGqdM1PolPuBK+o6oiwKs/dFn
dU6apshOmX6VNOeyfu23cPaOTBG99bpL4YAG4YEgqO3YsoRkmoFyXzne3o9NN9QQ7B6zkK+9OoJ6
IqHZY5zUeZDeh5F4VzJiSl3cjDozkHHS+NDbPHfqaS3oTOoprIL0ys5dhOd0gg/aqEWTg5CDp/d6
jjXtIMwk0tLh2Jj2r4F0VW9dH6SHj6gdfrs1ZhW4nc9xYvw0EsMMjDReIFnRNTFRmaaV3z0JZRjn
qYLyyYte7uM5cY5cy70yDejeox3luSgfmR7NGBFYKq18flksAa+B8eous0HC07FN8RubYO0GuD+u
nVK2blHQcynOw2pCyii8w/yEtm8KsS9HI2oknkX3hyemHFbsfFnz7ITpNKehpdS+Svi61jL7Qa5y
HDZsfC5jRg7cNBVDuxGukZzGFDoUpHd5yJuSyrEqfhTDutc3CG7lt2A9kszfu2Ycn7IWglbtxuKc
+jiexvVWK6f96khAKa3nRbAwxU5m0gqsoXkl2XEKJf3Hg2o6griGezy5zkWfagY5hnCrUpyi+9SR
P2QyMhjM0/RmypML5t8AwgKCgt0D6bNLJOXcnVfLfpkH0DS6SdgLwuI0GVkAOqM7zr4N10pHBNsb
1XA90VcKNBcjlCfMm7kuaNfq5X1ffEsK3HNFkRBjrBz7WtGMDId8CUrhLUFS5+pQL6yuXWnFh7Lq
1W5ETXFqbZ9nJJ8eEvimBw1tUhC7Y9gMctjnfWpHwILW62k0xIZ18Q9jaQrEypBede3blObkq8Qe
JN/VRMDr6UiyxwP9B0wFqRh3DUEvSC/Flep+a16xh29a+40LCh6Ul9zykWHrvBi004O4j68qkq2w
OfP/za06NO1/sgmL0ZYoSFeo3xvhPqZ914MJHRr6leuWyh4TOnLIfnqSsBhLienQ560MCRC7txts
bXxBPLaxqEhc7cmn3IQn9KeDpsrwe3aiJPVrUskH6/vUoGKhohqvU9eGMoBKfQ8FqLnovcY9jIbV
PuexcVN4c/mrrvU7OCBB2owEVTpaWLUsapYawlY3pihHararMpv3mpezI2Ub8HbPLoUWfGbX048C
R5aAR6zlhL52K1nmGSgh5Rp1UCvEn5kQdPLJTxvH7MK3qv6HV6yon/uQkK/6Xuuo6u02fZytvr1i
RN2FPj0/onZYrPrOVpFTtKRktTQ6bWnD+K/ag5ut8jQXWva0jkTOsKW80kdY1Z5Qzq5KaxzsNeTe
xTazQzmzThmWfOyn8sIZVBUV3gJ2WVMofos1LM1F7D+vOPytLn+zrfC3XQ3AeIF6HD/Qu92U6bVk
Zet80KwxY8DQxhdenGpHLxElUnTqt8ZnN0z6wGEBc2xbiJyJGdqp5tE1svwk9IkMrTIH25B57tES
5Ozo42/io+Wpb3WQxuUSFCPOxcnM7/i8NTsWpInQwW9ycnXufAJIxpjPFQ6zwdaS+3aY9nJONAI1
k/IqibNDXrU/tLlCrmx3r70rOfq6pVOX2uu4JUaSyeYHSOmg0rmrYObfMcGfsfYBCimO9G7U0W2I
KJ/WeTyp7GUA/AXsBbdmSmruLlbJpWXW2lVcaDfEGkIgsquLWHhatBISCch7moLJNJPAhSgXxFr7
Xxrb2DNL8SttnGv2i+rYjIYeNKZLlI6O4VvyX7dj+587EQ6+5uqlnsc00hYdDbr5XK4+exGC6c+r
4E12AZEbBGsfs+I6Tx8znfZ8TKS5W3XzF7f744jYMzGBuFimfPJIMD+/rS99r8usNp6LyJkhJthj
RfyfabU3i0biyGyRP5Kn7rXJrnpviYFwVKtgtYZcXHdzG/hC2zv+RNB213Q4BQ33q9+3PW5vHkeP
uS2UTEZxW0vvfVMNe6vjtQ3NtJSBSFAWZ1PRiMlFf69RHq3GjH9qpCHlT9OL5swvrrkeaFv8Hnuo
3/gjvyzIP/4eptXWlmcjkPu+n2dVrYuoZHSyqNLcVzFM2pWjZ+O+kpo6xm1zalgzw7Wu3INbG7fK
7p95cY7E4A3XXbYFS/nwrLM646Gan3pZzkfTy/RdASTN1Ht9F3tDHuoD+yPbges20Cf1chFf2aOs
9t6W0FixStulE2Wz/dMpgQf6C+NQw5/2w1Q+wDs7T2ZNJTsx4PUrrwrpdsJKNeadUdRN0Nfdch4S
/1eG6/Npzduv9rz/2EShqabGYNikI+DQnbePlJkqLGlGnUW8HYhsJkHkad387iyWicoC7Eg4b0/i
LHuPxDgtdnuy8B7srQpBb+qy7CZskr/ocP1Nw3r7HDGFQPfFj4IsQ8fm7Y+iETKJfiGHTGM5I+Rs
OJSAUs+pTlSogm4QaZKWnp/KM8mL3mFSCZGwCTbzVC5YNhJ8G4vFNr6Uf+ZUu+5Gt4kG2DyMZh2+
xL3zI6uEfkymMXSKwd0ZdmJF3BD/0R0GfCCzOnnj0l8rl8+n3Y1PgvXIdUhVXSiNROz4t52Rmzuk
Ab/JtsZ25c9F0M/r0+gq87JTpASSWJo9iL75MzjXRP/NPxYH33vdtreEq/nBKDxsFOa4lQ1TlOla
gd0YkRCD84ghd3ZvDvxLmzSRYdKN+Py78VdL8uYCUwIi3AT+gt7C/NB6n4amgh+UuERGLtlp7Nbl
qncU3K+hICfeGAYMJfKhHJSI2NAvRL1SOhoEGXtd5Vyso/+k28156tPjUgDXVzUjska6Vbi6s7hI
EzM0ldafesP1jqs5nuZ0SC59a3D3aiV1dsky95ogAO/0+Xl9aC5yWiyLNigWRGYksLx9bgaHMc3a
tCRIDHaF3XP9Oaw0MksP4lLSAKdRPtNqnfd1ihf9i4v6oa+yKZ8cpCvMM9CxvG/LWu5kF/NKpbcU
OfG0UzTm+mnaiBvG3FwSL1B8sdz+84B0GnwwwUJnZPv2bGVbiXYpOOAIpCjE0d5cDwwOabStITQr
wpO/mNj884CCfEnUvrRv30st8ookxmEiDZpF/uRZFUlUyl7wn5s3rWpt5uRUtP/XO7rByU2GROjL
bKYOb8+xFnaVOBO4i0pFZjfL3bBCXaXr3+1LGbm4g20ddcZXOGnWQP7gt28IY1BTRymAJoaB7LuG
rQ7St09Lcw7rtelZ2i2FnEVWIdyWwKQlG8ocXrAYJTZvwuP3lZvckQyOWY69896sKgJ77SqsXQcP
+NwN9+wcbkb0P4euRqVr+5FntAJjf2ryOVDqqDLMikRkwTxq8uIwG5kXmP1Mnzx5Ij6w2pudzkyB
RkDgrcPMMNw5j9NQn7ClAKSwWISoVo/5nGOObKpAVkN17bp1eLI04laqvKvIW2MAteRzecpN8ltF
t36bbEud7KLOD+yHSTN/Xbr5SDDHyzxLwU6nAF5hNteZpM2RZZo4ZWONdcyk6acVoDo9t6/vKm3C
XOjW8ynuMmwxibpHuXunWn8INItoR1/zPDbgLrHuhFEHogfoKi1NoKHRwQAIc2e4SxPmc30q2FTd
sN88Mn48Y1KAM2xsW7ek106VGO5qx+8DAQTk4M9o+pKYVAmVafsaaNhNQQxmgC0Gw6RHzHw1Hch2
LAt5LrAsBCVd9WPGfqFF8HluF0VUW6tfWVvXY2kcoKdbFlpiH9RkZyeG3EOIJfBV9epXYhUkwEBW
1GQ3HOW9Vw1UvWbSUO1eJnpc3lqDTnp8rnbTttY5jYNIMBnNXddywt5YIK6KEU5ZTcHBgHnEVVnt
CzSIQbcA4lxq92eWVzLK4uly2uplP8Wm7lID9zZ+1HYkJNhNkDj1L13ONpmF1o4E3eS1Qv+d8Tcz
XmRAqx38dvIjkZ4VrosKs/R2LNrk2kfwtndXfzg4NVnJSMvOpOQc6IPPF0NVG4hw8uTKr1+5EfYp
U7NzzKqZrOWFpxQ0y4H7aAOtWNFTLjj6GjEeVnd6cmHuSEAzJs722nQf7LKZQmP01a6xl/TScpgQ
YsPk0UGJqVxYpLYWzm4L5ktr8gNOztuJmL9Q81vUxzLT2dbxyUxH8ylH5E6GWh56emqdTOyEicwL
9IH2Uy0N8Jmkhu6GlBaJgN8hBD5c2sxEgQhZhHDp2Jghudy5sI+gWszd3h94AKRrQ+UTxm3tc1n6
lRB0R6Sngooh7Jf65zgaBaAX0rstFNhx5wMeYR+RVuTE9OiUyzL5M+n6LeFKL7GzPi+TOE3jgris
XH8VddpfCTN+6PzXxUyvBiOpvjnW+CAyszzbBQPusuvM80Rot5E8qQGf5WwaQa/BVFfTrjfH5dzP
4/3ny+jHlRtGEl19wBsbS/H9t6nQnVk3e3pECST+QEcZHJD9DavQortcFd65W8fhi+/h34ix90so
Q51tO8AxP5SWnhhGvecdDctsSy2VJP3QewEAnDth4cCzz+HpImxzaCdnv7XKA/qy7mtoLKNtlQf1
TLTvJr6iBVJnPxz2/RDbC2fnqgoEbKJFjoovhqy9Hv3yWwcsbIb7NtqoDaX6rZu5E8QyfvBi/vwG
/3Pfw6MDMxvos/Zz6ncAl4CxWAWB0Gb8xVjrH9ebURazYM5e4GB4N5oo9FVfM9Xw2APAsyfVErC7
PNN3U3syyitzfP78/n4cbpJGjGAP2QjGLRIQ3n2ujCoBheyVeIRpwRCo5O3NdPku69UKRZITJLSk
dDSVqoOtBWNa9hcP2MfKi4Eqf/G5hJT4ge3S+l3OqzlgQrSb8WQrXdJqRLFIWtLcp/dmMuQXAINi
lt7l7vNz/zBa5dSR1lN8cbURoL6bXbZ62+Vbui4gqDKlbb4zRtyanP4zPXn9hK75sDTWF8OnDztd
DsqmCcXpdlxSId7WJXEM4VbZHQ53h++q2fHRbVzYAJ+f2sfd2d/DAOXZrGwUl+92Z1gj4pFKew7F
ACqJSVhLsQ5YdLD1ig6x4Z/ieD3juxoCZy7dqw6cT1zWoT6X5o1apnDw3a/0H/+43tR/TEm3XAhk
/++ebXDSeYdefg7jdhY7NhARVj7QStqO/KR4EnRw9fkLe+cHUgwltUkcBjuVzW6GPvXt9e5AB8nO
76Zw9QbzWMQNc1OSGeIL4aNUq538m6ZVFx5bpUPvQ4AYIFElAiR45ye48TMvso31mT+joIzjW7ys
WXWQNLrYttgM4OPvev+iG9oxkW409MMVXdEhaMphV66ktgL1J9DuocTqtfkbsBeCd6he20Lo4TLL
27QsVght/Jd9j+a4pUbrwCKj7X2dQduAfcAD25Qg1HWM+02p9qh3Qc5X8Y2ZydthtqyoKnPvYELW
1LwJkBPtqsB0uzJYcpCHc0kvuqEYDvmEkd7a1/t2fMhySfRTiiW5tjQCrKaf3gQR/vOH8B9rGT5X
/ElYusG8vtek5TPPmtGWU5iVPbj34krOfhoaov+l7KyCmqi+uNn/0GRyQO73Zpuh5Mfw/WZCnTt5
wyonk2gaM4SH3ugfC3O8p+W4nnyG4kcCc/40iXc7rBTcY+La1FCzFnW+fi8bHIifX4B/6AJwCeBF
Y1NHriFm37e/x+q7Ru9GqPuZm9b3uc8qSnpJiSqX/GGnj8HYFZZOPJx9tJdmuIZvxdCz6+/gGejH
SQkgE2mzMNgH406ErP0o7DQ/lNll20o9sHuIjKum0WsEZXas/Mx7YOjHzMMfLwhfIf8PGOejFH16
V9b6bnZIyjW3CRmf0p/+1LWXXZLaoQVD8IsF6KMV2OPUkaygB+Uzxu1/e+qeKzPKCieJSrP+2Tra
FFUryDTAbQQ2Ntou7weTubLBdLLsL1w7aZ5UvN4xTXOuiKO/pMdPD9/TUjqTGkRBnaG2aQM4j437
RE+oeaRxV3Re9vj5PfuHSG2DBTgeuGas/h88zNR4TtkbI1bMltFa5SR32GsYiKEF8Cj05lGNO9nM
L1knzr2P6Kb0vjE8/WLHvK3Pb0ogxn2OxSOMvBFk8Xvf6pA7piamMo8kSg+j97Og9/OTt3pfHOev
MPf9gfgcIVyh0LKhP7+9T/Ya4zPo6XRyyOvYab0Ia/aLVxvfCNh4WZ3CYxuloVtnjNF4tbdfKBUP
+CpI5punfU6ihctQXlibccqhhGjbOawM9gdCPWobTcZwELGMGENsVCB1pseB4Wu3dp0eRkYgwWig
pnOM+r79O8vBMGVxhece6X9TqGNrJGnQLv7t57f5X9eX0cdmSsKZRNDZ29Muyf0klllkyKoUqqHZ
/4am5rxsKprPD/QPdTzmJ95/VoDNivqeeMAiM/gZAMUobpbhoZ5xotYHpJ83TnwS40hMgVWH1opz
J223JM+YjfznP+FDicWzRAmg6wb6sa159/ZcNZInUsPEDuvX3SudrkskBT8bTO7NKncQ2+g9Zz66
Nmwknx/4IzJjOzLPlEkxTzX//uNbtgQueWtOHMBkMy5G6tPyQdwBa/MP8F4OTpZfdgx9D5XUI8Oi
wW/yi7LywZ/kj6T3Xw0N4XqcxpEr4q88lh/LEUNsHyYIIRZA2PeVmEBlsOhpKsMRvct+YXdvG+zZ
+g4HX4p0LBjr5kEvATV8flU+mlkhldh8nyi3MZRQfL67H7lvScInJIyoNQ0JjnmVzeBF1bg0QQk2
aWve9zQhO3XNW/XQ+G1zg1EVDZJPyO3cHnt8OJE/ag+aXOMjZfoeQGsTCUwIgb3YY5CPRCgvlnzQ
qj6/XgcRX6qFq938Z2gLu/uxS4ORziwa2SHQi5H3HEE8WytiRSdUKXykoswk5+bzM/9YEGxPIJ77
baTCk7HVxv9jEphHOVq4UvywKIeTXnUvqU5Y/OANl46W/SYZbTx8fsDtD3yzuP1l/7tMOXHSWkDQ
3h6Q0hcq+Gh7YZLoaFaGlOaa131R0X9YSphZQQRnhEuLhO/du4PEnZGm02bnwmX1YKKmgpoLzTQf
9//nk0FxjmLNpwWLf+Hda8xgvM2NofBCOTt6gOWxClQzfnEyH3LbGA/SuYFdt8HrESNv9/B/7pEU
I5vyklZtYQxWCAEiqFYlrpecEfckcG/4OTo9ocfZ/m8B4+f3Ory4q6r1CawB196BHsBkCzSstAyM
CKlP6m5c/ke0wRyBf+me/NkvAydlYp8iwDvqQ3LU6WueS9/YxY4R2vpS33QEtX714v0Nhnr7POBM
MXR2A2zBNgH425PLhqqVjW7axJ+BbMza5MFt5mQPxmq87vLvftk7J+rK70uvzprmJTdZU5LCtBwX
oe5KZZLjADkhLEV3xStbEA3F/Gic8TAyTS8DwzN2a58ifqoF9PlKf6V3ZO1SYmmbyj7OOWQx3UWi
0xbeehhm5j9Go1v3nS+dvVLFw9wvbpDV2AGdmBfWFfl9ljm0sdA+7/oJZK2sDO/grcB2RYEcRveK
4oS8n3aqzOMT/B5aFZX6rcbGOafZUu3thHJYxX79XWFh3KO9qdluTWuUW1e5IdiDVT7bgi57Gupi
S2Nzfo3gmku9iMPZcFecj/Wps+OaaGyri1ropLNLjnNiL+c0ZRkqNPuldZoj7fD7KbPqa/a017EL
wx6A3nhwBFHUwsaWJfLm0K4gBstaNLtGGYBB+/4/F6Z/3VSPU2tcaD5WZSeeeWJWJB5p14mHMiWm
L+kAveqadm+O6lLQPcZzPUR25zuh7bc/Pa9NImNc6q3IXMi5SdStaNMfc9m/rGsuLta0TA5+11sH
qzKynb1WpELPBckCrYDfx4wwsIpsDRbToCtUyx9q1n/F2qRdeAnMlW0Gc0rt56zruitkAi+jAzMU
3Zp2tDO6gwTdXo15t4axXiTHNBX+jlW7Zre9uX/7MRJtEl/rIvnedqvON5egy1n28T7r1uyQTXDc
68QDBg1A3vRkkDt9j+tTPpZb851MbEQ8pUsbG1XHzdRW1yNdETupJHPClUrLVRexzMLBqxw2gl4Z
1pkRv3biIqF7boBUunOb8qdbsuRrzayuHBO4aD5ajEjpRZxMt9d2iJQk426t3K1xbQC9VvU37I23
chwlIiy3C7B/6vu0tmm32aQHEux1EKK2budKxjusQP3jtOavFs+/5S8g9ph2cqrRhCvtbNcaOXlj
+m1Mc1jTjjiAElJHfjrpXYi5IiHtjFw6voNszOudjJvbVocyb2BUUCK+EU3NaHuGCjcJSefCCDwe
9oeubtXO87wQi1t9XbqbJ/+ZoWnyrNhjndVUn2i0aLuyEtVxFX15QHx607hT+Rx33qGO6U+nVYpT
qNSSO2ukFW34z4beZEdpN6j7bIKkvMQvLhQjnMoxn3z0O9540VL+PikGH0hRrL3fkdvUtRl6T6Nn
lkkQdz4tu6Ezl522Vmh5rO9GR7t2ko51nIouI0Q9W/GzCi8UcfwDQ7F+HvUknHWrRA4IW3HSvRqv
r0CPnJH4omlFHSp/ifdj28RR1is7QIDo7ngLrKicUkQzLm+BqBRnpJsHd6ZRMDT8SdmalY9Nvl4r
r1uO2iqnU0I/euplcdmggw6s0nSOU0MyWYYKiC6fWilHDGYEONZ29ji1zDO2QTMujEOWr+der6AL
+uzOELnNZbrcEhLGJWi68QBm99QaVnHp15OP69dy91mDJQ1TmI0AT//tzr52UPWKPdFnNerW1D4O
xfIop/GOrEKY7kgpA9+ToW9taNxCswL2A/0RF6e1N1v9W9l4yZHGD+hetPH1MrxYvTRO7KaWHW8T
JGzgvbEZZ4FT+Op2bK8y825NVf0dvUeQlzRz9NxOQtac5VgZLBmuk4qbZarya4uZ9Pb4AbmsBNrB
ZldnRR3MqHIva+KjmiTJTl3FgixhABjlcmbTdKMNWXJVD/+PsDNbbhvJ0vATIQJLYrslQHAVtVqW
dIOwLRv7jkQCePr5WDMXU1KFdVMdUd1tWlQicc6/dtZFF925Ewe/RsodLxByo4vofaF+VTRW/Qq3
4OjDmzXpxZaZncPljNWjm/6Zy27ZDPSvHJkBSCkaCxb2ufnh6Wpv9tQGtZ5LjkzNqUYl9O3vs8V/
wGTM6FdMjkLea4DXh9f+zIZlLB68vj1bbbAsCw2jTvvm5w4kWZ89lTJbj4ZHeWcaIxeuB1JFNVNb
HpiKtovqECyXcFb1YhQ7hBVjJo66RrUggsqNMz0RrZ4Ero2A287Zt5jGlz1uMFCtOeTr90/WPPNN
Gdz8M5AWqcr61kC2eFo7Y9pMhhrJ/ob1L6W3HE0jWXaaokfeL7yRCOckCQViqiEVJ70xL1ioSEgp
anGwuvkAYQRJ2OEzWzXOvbIz6uqAsqWXuCh/s2+9st9G9LlbS47DvrdimyPp61uWWBllzkzl3tCf
keglTOlPHbGyVLa6V2fDKE9KxV91RnzqR8ZAAmjr4CbBPQrP9AGXLsifH4SOgXHQ+8cyJYYgLnpi
udwnw8vuG3PZXRNK1oV2M+pzcFtNYT6gc5uXHl02qCYn7ot1+dMgzV/p/7KGmAsJ4vn34ITqWaZ6
O2W7cVQ/JO1qFbjI34/gp+Xgw0d8wO7arl7jtFMZfsqd5xp4nIb3xL66WEnt+ar55jro/WsQ/PBh
H2Z2ZOZL5tZo84qkhYR2YNCuN55NgpD2++8/1399FAwaDAf/IPXvw0fNaJtTu6XgsnPWG8KajoCU
z0Qab6B9H//+Uf/8WR9/rGsUikNkEJi+/eEppkEhoxvj+mPNyTaxc/xf2Z/BHkSUNE1xlyAQZmLs
tiV4S8j1OdTWdAaPHIcKC4DW76dqzs/t6P+ZrJ/uxByaotfDRc6h6gqGEzwlm/EydtDHk8BDKNtX
4LJ6owlOqh5fvGuirZXqkaNI5c1Ed5NZ+UUsJexl27obcQ1tHdcZrQJrBVgSwyi1yVs/NVpyh9Ms
IF1p+moLvD4wH74WgB62M1YPhOgfwbS+7In3GLES+JW+zU1ycnmrpa671wDvaOYCcRk02gIry7+l
sDEO9CGj+s+hqXfG6WRq8oecUNA1nnvCYfxgVTOYUXWVnPfZjtpUXF2VieR7cI/anEROPka54VLA
rae4BTwqVS39JXfHH3mfP85zh0aVoIKNZZLOc0UZl6Z8HFymFFzb7gRCkqtyiqAsv1jA/wuMsnET
GjC5V5bR//AcX+M30yapOIwSwXgzTmDObf+K/KQP075NQzlpQAOiuc0Xix9IjBOmoenLjIr/Qoau
8Vashg7gMKLUf18oHcQLOag00xA2uJ0s7MdmlRtRTdw3UqQ3e004MXGabpFf/Fz0XJ1Wfh1+Pxs3
Had4Wgz7IVV3lUW9AFUfezaZ65jhP1Fho05YUQmLFIna+427052xuzV0zMX8D65ZacuypaK4CLTr
CyPH4DXaZ3cY5a7qLnNOLuk4rdsWFgtbFcKLphvZ6HokI/EVsx76KJmt8TBqqCvQqBEg5Z+lo4bd
sjX7/sUG44hqjx/ALIwlBF5BgKGpk1V4V/lAlZzYVCT0ojWz2DG6LZoDJRanW/iIl1rigW6HLHCT
QgRVFl9tHAimKPjY9EhpJn7iYCSUEaVY/1ZU68/Eqo7W1FaByrsYhUziBZh8fwralMLRMPEOKujG
WP0wBF0qQundZqlw8K6Shri+ct8GS9ANr9gO36QBRwhylW3nLjtjfZ6ifiwPZSYfk5mhrMlVjfSI
zp6mDxZ/JZc6v85qvSsC4KP7dP6lW6gpZL3oka2vGbix3Ma9fDf95N6r0ns3mV/Gwv3tvGIyfC1W
FVaLS36uck+k5YxGWUa1KaiFLWllrSlaxTLXRn3pvIqMFNEKWzx+HkTJNKIbaGicIWoKpn7K5Xj7
VeRgt/Q8U4a7azsNVHupkiAhDJ1Zk1CSBt9VP3FdJb9GR8eCefTETLt67VO90LiUN6NUr2Xz01+s
7/9okDMxv2erzbRMgkqv5weeGbhwmyoVlbxr2XBQg/dAzi6ZG+N+HkGrx1V7J8An2/VW5W9/F/M6
0D+B6Mu44uxF3h8X08RBVgyPGQ3soVGMN2S5rZuyUayQIv+O+T4iq4yweaaEqMHBhiqcVgtrLonp
Qn40TiCoqd3T++yIfmNdldqk7sSgDySQFdvWQ4M1LmK3gvMGnCsTdwUGjEEjg6MsX7oyJrnPdi9d
gaBK88xho4SiorLUn0eqWL10IK0979bQdvjXuOKPMLcW4WI4aqrOv7EXuiEdgo5KUz+5giKY2R0k
EWceLp6ZsG421K3PrMV5d2+6FePkiKu+9fLHZewei378UaBVP8xO9WALbT7Kzu2jvNXOc3kvp5bm
GyO7uKQFbJTn5A+qaU79IobTMFBYsGLR2UqzaG+kj692RqyJLL2xdrNQqHIqXew6AdDu6Be0GtZ2
bvxlt8wu+vK4oCVgfTGc7CeFSZoc7mEHfnYFvqPEkwFS+DmM+WUSp7tX+fDON55texYPZGe9uzMa
+Q0cFY88ib2bdeqp4bEpHXa4tQBG2m8tZwvhNpHLuj05ezCEH73s0JhopBzg5/E3hmVHtR0bQaWO
sIbuoZ0f3NjAIWE8aXZNshG2OivDZQGsGKRGjKnFuuYfJeYjBA6NXJZi9NV65FUW2wIR6GxPuy5t
eDLi7h1N5L2OFfwmc9Yz3VfWfvI3k9WON06fbZuinqKx96aN1HoZOr5mb9D5ouK6Mi4IQ3k/VTRq
EcllJBOv5xWHkClhd2aPwObWe8UySSqTDoE6ttomdwz+aq5RBMTCXLzJOellZtLlsJobPM3shI0W
AKs0+wk9jVm82x2NwN54HIeX0vOPzKoTHQymGXQ6nKhG6r0fF1d9HfNDQyCdgZSnzzFbGtbqYByZ
7rLuUUumdW+zg9pVQXdY1ptboZr8pR6aLnSxhfj6mzHVNElxe4TkEVHHnb8XRL5SNlZuS2TWrOPb
EQEE3+l9ki+s79R+Jd6w7k3/1bUoJvdosOyQOwfxMLIzECNqLsARZS5vESc9WJZ66YAUya/hV6HX
zd7IFDY7VhKaDeTRoBlCVrrN7XgHDO+FmSTu3m46fJ2Lu5tnWp9RuLGIoG5xcfNnBlWZy0mAVdCj
jEnO0ovn1mjDYoy3coHRN6fiYCnd2UwKPZgp64GGdAQLevuU09Hu+8gWMdEEcapJRG5X+lgHkxjl
IYcXoJ7qYLB5q/jdz6ybuhl/U3c2Ys2D1xSzf+fVaeDKq+ncoXW+6H1vl1MkV9lFt1ViRBVHVQZu
V2ITydvXJRHmDZmNkzjFgFGBzz2wcfPysIwaQVMzYmJiHdulaQOS0SCm8E6rPhjH+DKZAw7vEpNz
l9PGhleOTR0ril1bjz4JbNdMII8nsqacUxCGwgBN806yHLuqyS+p4U5BOVFSSVWa7Ws4lld5b6WN
Ea0Vxgr0Et9lIl9XA3dptfCmX1teUJlco6lrLmsx6CFfW6C54x2dU/vBjGVwvZLAqGk6j99hU96S
JLl3gFaPQ/lTpvZbg20lFJp9GSrz3OU6f38vUxR4eoG3XtBTb90ub6NB8uLPXFR6tuN+s8zB5WUo
5Kn3XYSSpRdKvX3si3ENPJpSm5gXAYe53iQNT5WtdT8k4cOOLu8dxzzPNRXbupEdi8HRQwy7K7lW
yT05rKFMcSrquJIQ9XIZJpnpBLPnQF2NYK0UmiQhuIl/p2vie6NcEt2LNGqHDjuZ5gJKGrerW9Tb
0lk4fHl3diQgXuYUxNSOnk2JOgv7oLcvcYO/2K38u4X24oUMgE1tN1hCCSFItDtNMQ8sXUZeW8bw
0Tri2+DhyKL71g21FU+kOMZ5KveuRTtdMd6pFYS3ctwe6IREQHdkeljglWGTAdfXA65wZnEsJF6e
xPixswGzKyLAOM1u7Ex/o+PcCVKNnksnpspp0IfHxEr2CnHRZs6nNmxWCOYYoDToLPCfuLmZKieP
Gl7/G1DfFanpWEYtuojASWEyuEiMaKxTc0c2X59VG71wbwRO+qDQZRMshfot0iEN/F7/kzeMcqQm
h+liCt5l6/tQoUS0OHc8hjjd9eTsahfplo90G4+IS0GSdOyZ9NKVaBOphypUuoZGnXShrpu3/cB7
QmMIDAxL3elOMwBE8TzHNZkZJkOvxu1KYbF9ivGOcxXiayRodLqpVnpwCGu+MPU0YVa3bWBZkncg
ItapWkdyA7HaoLNC5KJhuWzbyLbXKfIWmYaW9+KmqIk0nDu7hrK3qnKzyOuzJQCmZhywV4DbUhBB
JCT3DesdeqSj1unRgA87QrmwS0kc3kx28+q1V8s56qEtWsgSYJUyD+rre+dOYAxNJHRFx86EcVdU
gSlaEZUtyvVqiPfkdmaPuTU8GKurEURQvAPFMXl6OZJ5M4X0jRPujFIg1rQpAZxlaKWmRjGPI6I5
xXM4jOBEZEgCxuTtZqQvu4zWjohEnzkbc6egf9LTph3JN8x2nCHqcMxln5S1OpUGG1ZhGkFRazfZ
PNR7IC7ji4XLvKIW/149hQlyAgOJW4Z4tCt5+P/oNP7EumHkjiOzyN9jg/ac/Lo2SOEHaJC3BmqS
cIF73vKlHFjNTfoBOxqZyFcIq+vrpC26ANQ3ZzE2p/0CswT6025WmQ0PaY0Mo3yD/RxpXPS+CqP/
jyWNjZmQDIQhxF19ghOy3inSEtAgYoj/MXbN25XdbIRfbFo8EAcQm5dZ/aoLxw0tdN8MGUrQe9ED
XPrlHDrZuPVK0lBJYT0Vqf+VifUTKAU+RpcE6D60BzqDD8hKTP+hwilPHnVn3aoerclsUW75d0zl
P8TIpP8YvJ0wuYHgfOSQr75p6bYpe/7Vs5pdRQEjDx6ysfYJzfSPxMCnb0ofw1fV+0dt0QISWUcA
7iXf+1WHnJAMkVtTRxQ+E5W6pcvkzZuUvfdz+n7GWrWEc0iKqMqyvne9nvB9Hz9E2roh4wz2U7vM
YQT8Hn5IwfQpw+Li88rx0Z/8M8Gr2bOtrsRdCfLJRJ7E+g/TL+XFTZsvssI+SyaIdyTHT2dhgD/9
iGWtbmnWhTcAA7Z+uimwNbCLlRvn2pOXa3hHxuRlMKav8lH+42PxYjpkcPKx5Id9gLXwfLhYVZZ0
t6KSx6MisQaMjofDrKXadoJt65rk1spc54tf/ufHFw+0oFqGUL2rVsP8AMXOLiWsYwy5yH1CGUiP
gq0ey/lsTQtSNZGflrhzt/TXMvJ7v+Ihf2ZdkEFilfPGlzUmDi8DtI8XHAAcTWdZp60/UPe0WveV
RXAB4nv70JMwygP8le7n8/NBUQ7vC8BA1DeflGwd/42ybKh8Ofnc0Ry3Dc/4V9/Rf30KzrXrLwa7
k+1+gJS8OdHsya5c1CzJS1/lWKWdL7U6nyRMcItoyzlz/A7Ep3w0EkAIUMkp/yLElsBYn6eAGmoK
RIzbpBizQPkJT39+KTX1/Pfn/xMszSdf9WFsZdfstE86xpm88LgEoRFNd0ZTOW9iJQTzROLvRl3f
tiv4/N8/8hNifP1IPMcIprCPURz973cGwTDpIkcKuBS0oxLLzsUvGbhKFJu4778AR3HafXxF8XF0
f1yNztdmno/Zc01mm2MVW05UOmYK4rVOVOeN90tXePshn5wL8QrqeoJWd71lvqaYDivm1muT7zrS
rIAI/F8QJqS8OItPEEO5nkqukU2qE+1BDBSqJicvurO9tj+NFqWz0s32XIyWDWZR13u1tN9HU9yU
DAx3hak3x5jipLg1Nm3Xkb1DxBHiiMm/eAxlVZ9M4X669hcpDniom1Wx0eoRtS/pDIEy6ncc9kUU
C20KPTfLgpJFIWDO7jelTt1hLKzIKriqTFysG3MU97VE99B4DFpO1W1NrXucMCYiGZB6SM6kZP2S
h8ypjBtvhgJsZQPp6ao76/qPJkanW7cmDAxGbreRZUg4ABu5c+hNxV8808hY0vCdtGVyuxRJsdMQ
cbp51T+5bf8D1SCaLTOFEx8GE7cWt5wu3pPYMh4xtQC7T762z/f1YN4ORnNuTVvuynQoAeB8+2aZ
fCT7C4s1X97tPLdcNoWRbnxcPad/7sgpFxPhG3T0/XNLq9WKt2kjaQCEWKTud2qiEay5SHInFH11
9maDJmGXUIihac+kyjg0DJKDP7YwM61y9rFq9MhL700J0IFHTwQr4EIw9OrOtOhILtoTyOkS/nNj
NkP2qpnwUlR9x1v2XiBJmxuia8/67N5pwyIgQPX8mCWY5VkkMN0ulbYFX6Wliryb7VTqT7qdvCyo
2LZQDbdkNP1qrD+YtuazUXROsFZIismLTToLIkEATmWJS/uDWUc5RVJcCx0tc4XxZNcA7zyz1t4f
8t2a8weOdcHqQhTCzq6dXbo6xZ7wmLPTI4/XUOQHKaRXYLmUZ3niZl57Z9/H9Z2UYrnpSo7HAN/B
GrgdJJQIKWhAn4VvRGqytCjNShVZsSD8xIaem8iCZq57iROjObCAPPV5Yxziit9PZ+7Kwuk2AzvL
aZHfpDuUYVG0U1i6GT7H2HteyB0/ZUsdh2YGGNR37DNVN6eP9aKsnZnVP/W0uDOGOX4qntgJBhU4
sbJ3aweI5DErm92Qbzx8KadOAx3w0vo+IxA3KOu6uiNfgNwFLSvFoV7XOcjwzoZuklKwW2e7qeEl
1ZRVdWOr/pz5hP5kpDgcMdPTTp1bR5umc/5NfKMZisvCC1oEceTil/6O0CzWXFuApU8MBlXbyJtr
gXppTd+yGWxrqr3fUpruA1ljO03qp7mb1T6tnwxTa08VuNg/D5I3Ei9Hd5mBRscfo8ZatV2TW2Bq
sk0CsueepL06+7HRSE7BuBdaWTOTcwP6VDJnITlBRFMISIKKGnG/TE8FH3QRotun8A/8MWwqi6k1
1GWTydLQh9jAGIeuXZQ3WTUc0YXpz5rjvrkrZVANgQChNSfOxuqJlPKr1PiWOrv2uvzWWDJpGcJH
3VQCPWvGx1u0omzHbrS23ZjctfrkbJWZPJQLYglPozuCb+wly2bI9IrGRNBVmiLTPKQT9Uy39kRZ
5tataBxJV6JRats4ZAMDb5wlxi5Zi70pXUxuBqFWWhlkevmAhGi75HF9qifqNlM/Rt+p1nG7ZMRv
WeIQ5wYl0JXeUHjq83xkcxbgBCLuKEe+l5CdUxiSkBz0CAuwAGkNmb61CvynvRA3zZWRIMAdZwVK
3sYxd63Ssq05rS94xbqA1YBBZ2L4lYnzYNcqBUOw8fIt3NkmLpcerKPVCbSbWVjVUkamGJl3TcEW
YboUu2eLeMkQPxmEoIEvYnzxVxobHb8Iu8x+0tFjBrMYHtuBf5vQNlZ7QgvYKisQmEPfZfXu+nzR
N4C+ecyRToiZE5TZ2sGaDXFLbc2OWDCiEov5biE4fnC66RRz8fHzBOhYxF3XNen90hQXu3gxctM8
rHO1a2a7Qo3iI0lpJqJUaI+BqpGRHhkL8RbQL2xv7fIetwRBYeXIw3JGwPZYM748A7Z2W9+DwqhA
KtL4sRG99sN2NoNoMegCJ4dD2yNRsrNn3YD3jqloSpRAcTi4W7S1YZnp0zYl6YV/Td11bCePqGkQ
GZUdddWye18J3Nl2sFvbvMvPk+LcIHQji19bfvBm0p/LeAnKgm5uQvaWQC3CBT+dsUAh3txkKxan
su/5jKw7WwYza8rvKfJW45tTDq9DAWXU3y3m2oWi1vDdduPOHomfoLy1Og9rep5a+x5LkLeb4B/Q
I9S4v0n8qbrkZ2XqdWTOKgk9p6uCVL41wur2PUF0m1XHrbmOL141EVbPT1QYHSolTuU/k/NS8SJq
vcLbLFMOwke8miHGd7OzCSWsONKOO9NLRBlw4UcmRRIReG5HEW0RdBrsRo6D5Ea4tU9hrxdC+qH9
WPgCF1qotnnLRD7E4BtraTxoih6uuKjpao11O4ybukQdhvLxyeFFHi0pA1KJlRGxy5ZYTnvfat4a
5KX+KIryUaxUW2VGTiUEIfybjAWC9zsXblOxE6x/yt8K5/mlc52XxSl+LpAYv3itPPt1U32jD2cD
F5vtVO5/z7PG2Dkr841f9Zh9FqO67znHWAx0DnjLawNRe+jIvj/US0yuwfKruWZrNfXwAi4U3wPK
ygvhlbRAeFECYX2/pM4RfbsIp6bst1T1giRYkGISCtzjZtx5/mqHFZoteDcIJz+t5B0SxzF0NZlx
qWnTOe36c5HQyUwMeFgShbtzJgvAjtgDlGZyvIVT9E/5DGun2cMhzQyJDK2jMQefnLQPQz8veHmc
RyUIhEyx7d6p/t4ffxpU5h4N173INLnNq9b5cT/jSnurs7u+RWzoO6t90pf8fbL9lw6EqTHUBCfX
oguU+56k1DNk2AEOMcOrBx/L81DQuRmrDSo67P2Wo+3IObpzdGWfx6T97uFfxp8ScmZH6Oa6DOaJ
73tQhXUaOnkeUDYF4NFNRHDhQx4jjWicuzqezqZDo0VS2/kbAbSyF1tP0TtRkQC5KbouJ67TIL1w
aUKszGR8p0fuMXNvd8BS9rWlpZ+KO8tVJypDZ1LDyAuo5yL0b4cZ2j2DGDktWQGSjupfS1MchwSs
hxa1FzV2qIccoIGS6RkknIGz7to9d6i5QfsQSvUkpZU8yp5sh+t9DkFXRy1NjFXh7/xW8rgzTnnS
fSAE7MnlsUNlOwSojpgRZitwLW3nI5DdgR5O21onEaHPXXyEbobQlWpkOqA3oGZLld1oVv5qVQyj
HGdK1pAampi8zjriTFTIodvx5htXxbvE8cAFuS8MVZpIbUk2HLziXHK8Nvkw2pvZMZ4LeOqTY9dc
2v41tbF2qcXO6xfYIWDbxCeOi/qKMJ8t+jbieD9nQ3sZzKnfF0PzU1TlE6/7x7WuVdgXvIT6gusL
uufbMrT7hEwuonlrrtHCeuQ/l2AaBGZ2aWzKTJAOZ1KHmndKBdKyjsPy/Tpy5zVTXqPip3iVw9ad
IWPGVPxuWv9ZqHanDNodUnxud5UEvS+AK1szzk8Jj2sZtF1Z74yqOo3mcIMD5mftctZGqyuDEjAp
FJbMEDpXGVLxYQr/uTRT/Ou1aF4rlf6eV9sN8nRaosLwA99S0M6mzVhmPfnlcColR7VU6OEUMyoz
x4kF9kDbzXQApis9Cq6r4eC2PqJUCXaSrN/tHL0KjB0ic5m8GM2jGhIqG0rgV8uitsfCZx6tCdJv
LTegjGvsUGT4M22hD+pHYyTXAwKsTC9EPbQ8Wgui2Kt1mFJ197imzlMh7W7XrE57TtRyjSV8deoh
vThIe46TtFiDGkZbe+j+JI5zt8TS3o6Aj5u5LRzG8t9XOnG3DIpPkYnORjJOBwzx2uaf33OmRtp0
UDEU15Euqfh/S3kcYujYukeL2k8jKZDDnRWT7zp16guJ2mf5DNoqGxsxpkZP6IAr/97MnSlng0vt
a/pR9uiX1ovT23UkcjrKYwWt6icv6Ml9it6DKvVqOMX2i3UdWPDTum7rNCSjZRUerr2PGNxQmUmD
nUmPWK8ZakRK2+AKY6hsS20pVpr2o4n0fBK0vhpX85xa7O4l5nh1+lYffYoXy5L4u7SyoM3M58os
rTC20mSfSyJI+/SNvPMbKjqy+75c7tPW7kMw6zSS+aXrG+9BjykKjsnB14zcuqfA6bfhJpHoqFHa
OEm2wdK86T1l/lm6OkzKKn92qvlZryWCDtNSD1mbNQe0oMmOmf6gj6V8sAftV2n5A+khw0sbx8WD
ZcrXOjnnUz99J3HGYj9a1y1SHCsSellEnVmvoW8k5Z6oc/8bpFcRPiVp5+BhLHlFzSM987W+WcdC
sPPbN72XTqdC2ZCNXrsfBurVVa4G1BDJHOCdQCUyIxtI7JgA35gsVbi3czp07sX0rkJEOg3dhoAZ
FKttOCm1nBqxIbZJO5d1vuK4fUK7250qiDH8o/FO+QVfvZP/sQbOf6YtFxPsNDQHpoCxdZ7LoflO
gthlYFe+L9blsPr5vS7W4U7W6cG3Uq4OTz6aqblEo2KfMbXxYthZdcD5k4AbFnlUunESDTNap6mt
1t3QTyK0ebczHBAq6QCROMQtYYLc1qsbaWQfPlfVfFExcT3VVIfU8s7bBbkzRzmN4lZ7kawIwQxf
sVuF8+TnggmvH15pLrIOGG5faT4gj3ZaxFY1oNBmrYjW1FukUdneEmW8s4UcA7tDQ5tLwGkWSDHr
KG5TZ7l3zEo7wKxty28ZT+qTvbhGYP5s+iT7PkO53qba/EsScwFaBQax0lIHx9sEqW1+p2m7PBv0
RUVQot3JucpPbNz5Yc+LYc+lUp9WkoAOZK3SCH+9UzPTZmVK1P2yOreU1HcvTsx1qmCCVjEMbAfo
7HxNs3eooWiW4jxZI9p5bZjqiz3fG+qmrye1mzynIhPmGgCUVHXgeBCjbWMl53oxzxSCGredZ+CA
kdqz0c/tEU7fDNwaJfnfUUHj6u/6F5VEaw11poAnWNnQzX2gkhJBhQgRxGuUe3pM4FNOAnbzw7ZW
ombJ2dddvOyKtrLVuM0b9rS/f/xnUJLrjlJkk3cMupmPGLynM/pkJQFhjY77QVXje6G7djCqpg7a
eHn6+6d9VrJem5yICrPA37nMPmKgrT7kg1OaONC0mXvKmryoZQSCGb30WoOkQyEI6K0HhyzLk7HE
38nD0QLSFufNbLftdu31dFsoiGlMJPmmNZBUNAPwj6YTKpVMOlpLMUPE8SIdl+zWsgt1LD1jt87p
tHUEZhRwEBB7aO1ozpJT4S0MNv56LxghnJalsvRb4q9niQ5RHsq15/WsdTZAgvODmrIW6QQHjO8n
45Sp179/P/+bE/Lv04Bw0oeUwgqIu/FjGH8Jx5Rg+kdlN8f6ySNQo24yJAZ0zV2m0MhoGSIM3A8y
S/uBFQEBB1bWgJaIluhgzSEETYZq8eagQqh79UvcdtXvOMkoX69QAkqZEQfdVxHm2LBq44exgLMW
i/mOo/cPXa9YJkDfEMCuxpmV86k3xvlJ2Gkfecj8QmnbN+Zsi9eBgpmgbif++Nw8Li0ylBoFzVVk
+DY0ufxO6lFGLm/q280hxlYSDpp76rv1OUGQRN4ZpDmSdMLiKi0+L7hmQiWIdSO0BprZbbvvpkqM
DfH3Jf1b5ryfhaeOvfixEgJPynVhvAgbq0BvSHmTTIPDuFwbu2Fq7tTsFxcSl8E8ui474uAg4qxp
0MNwucjJkAd7rB6WNunDthDJriTyjHTNrt9NAvuD3WOEceNrFtBIm4Pyuru1GY3AmIY3u5za+6qu
HoUzywuMdrzpiBLYeUB3q5uC4Jonu+NlqUqXdrtsxUVVMayyc51NEw7eIJKSt1WA0O3FqIQ6+Ahw
ttbs7dAHhJlmJ5GZOv1RZPYpA4bfUQDA71IWRzhA+y5vjaNmEYo24RLK3bg+WohKsRvZwPLefOdS
EIrc2fQPi4xjtuPYDEfCqsmCxvzXWEILGfBIRucXl3vFcHBS19sWYY3MbQ/wrpGI1fyIc9/blLWu
jmPJMSDNhVKHknAqAPFTqo3xcSEDnqWwe+QoL8/sOSz6lfWrJov8JKYMxNjSj/Za3CEOu03G1tvz
pqo2yjbk1je1yJvKJXCaxg0wZIeLYzdPK/EojNHNOOZn15Mv5Mmibq3tMWyWiVBia7T3czd61Pai
DJX2pXYyFBj2qUAUF3WZTtHATM4tNevIb2v7ptGKx6RsLKQIk0FHafKogGDttfE3ppPeq2bBVFRZ
79mCFMxtDFIoTwu102TmgyRqECQVCZe7Lx7wT5p1ilxJLrz6FHRMxR9pZzEkaTa2CVkK7XIeprFF
tF/XJ6j1VGS3dFNt06XBXlcmz3pB8rYbx9UXbC8k3qdXDqynRzjEP4EqVFT8e97N7dyx4ooEF/Rd
GtWKZhJm/ryT15Ykz6wRWFUCZV3fkIm1AU1YQe85U7VFyqBgKjFq5sdup4iAbew/YAb2vqKigrLW
+QaznDkjK8XJWKA8R7c0F+gXB3Qc3kzgXE0wdOnZG0ejom1GQ0vLQdNtG92dLxYAdyOzMxqtJDAd
8LSYfTzo+rskc27zxNAPE3BqXyjU/R5FInlHbKAu7hvfBo0sHzCsLmhuJhfDu3eL7VYchGbdTKsL
MZR0CIDsp9klUK1vHrj9QbAViE49/kEEvR4tqP8qoQMNKeQDQfXpfqWOZmP26jeAaLR0KUACpTvL
aqOCkEOPeJj4DOq+8sAwusd4Mu/9pDbPpfC+U8XUI0aUywGq78yse5uS7RTNSXqvXyXJLpGZKbb9
kHSIHo2o/eLNCoyiJv7MMSeQftpD8E6Yj8rQ9G2a6MgtFQrNCbuB3qVH+tmqKNW+pCk/84aMAmhb
iHVgLPkkbRlMOQxiSOdothkE5jkHdSHb5+/PweccGbJPSH+/ElYQv87HueN/mDuz5biRbMv+Slm+
Iy/moe1mPcSAmINBipQovcBIDZhHh2P6+l5gZt0Wg1lUVz+1WVWmKSkpIhCA+/Fz9l5bwXVNvzcb
fLvqj2YTfIU/zpFLFwQc1Zr4oNfnfCo+aGFg0bRLbia7DTdaZhh+asJCDKo+BLTULzBHLrsuiE7a
tKzaYrgPGktbMjtALB4ET++/67dDY940JnoM3xran5fn6ifVjzkEdd82Su83QMsGnOSLmIB40Eyo
c2mW4xbPf+VoejshB61lWoD65iOqY14pFaIuJe4oGXpfQSWLMvGLmccEzkr7Q5z5avHoJgQQ02P8
FdNBd64/LH564pdmjgUiDWQAV1wCm4GZavQkbAxMmRiD0ttWGL/kbuk3c27IhOFI6hAmu45TGVKH
p1qKaVfb3iOtOQYD3UA+tBX1p4TOqD8aYC9DGyhXNWUfxTTM2FK1fxgzEIB4rKFxklBBcIEZ70Ti
NetBhAfSeoILpBEQ5bS9FE195OZYhpoAsRYTQdwijmMlSw+kMDokZGrD2qyHYRWRiIKQT08W6GbL
zxmmOtBIO6XQxpsK+Pvd+IB+1VmJkCQ6AnCaxRSkYOE4PPiWDSWsNSeL8iGy/CBw9IWiumxaUkXx
C/VlUYrBYp02yTkKXP0+yJ8RmCbbLAxdHwlot0QbVh4U3AcEJ+nfCql+qkdjmzlJf1HCytnSDaHx
Yht3Lbn2R7XRnaNpeOuYACNfawzSMvVi3ZZJeK6I0cUAG22LFK0Sc4Z+X5mEEQTFdA4h1e6Gego2
hvmt0gDRcrLTVqnsy6WaaNN26CEba/LCfLG8K+DmrNE5KbuSxpxCWYEMKVh4dvpgdiALCigei8Tq
buFZVTtVzbde2oxrj2aWVbkXjxkx5XG6RhSUvSgJ6nS8kxRdZ9Xqbwed6MTQm9YubKxz1g/dwgvI
TZ+x/zTNJmNh19h0o3xa0sb/rLvATr1KBfwo7I+tKpeCocC6cQ85inMtnNYkIg+rOhf63omIHGHp
rrq7UAt2IW3cdSJYlhx0MAsdtqzGVGlX0Zf3U5DTqcirZTqAEFV1DsvmZDOGAs1KN1MO26JX/biO
p22guR7Pr7NjHokerzE2cZNDRbKUcusE9tIgVOmspuNaixSDOYQsdyxYTB1V5q0VWkZBmLXF8WHZ
6VHJ0zEqD3kX7aA7pnu3dxCiYkxQwpODeQQsv83GGB3FjGqNRi/YGVn/I7EC/eAmMr5wGvVojdJw
T3OkDNODksCgSAVDCX0imCdsoo8R5ditop+61M7WFWXGWolr5ZP+ocYccwgSOuMpHFmhTBfsBd2q
t7WaYAJayex3j0lWK0hOyC83+3GH9NnvezvY2R/oq4OCHOJuQyrQEkeheSS6ot4UjG9QdiJ014av
A5i9/Rhq8cnIilVgz0B6B7dB0hXaos7tms5C36z12OTuDio62yFOyCj4DOJhp/dedyO9AJ1/RhyT
69B2IoZILBsrs/yUYRZU5Qj7cS7IEq7DO55h5j/gIZdDlp7mur2IjehAJNTFk3Z5idOlLGlDSUjB
27ZRV4iyAiZTA0GHsSdJr0jYKCZqeCYa023e2MG61dDPErvVYKOyPd6TeQQRH5+AmZiJFe3iOVg+
gI4yY6nMTfMrQuQbPhCnbAo/k7YnKHUPUM7rqqvJpm7weqf2Eym3wBNI5GCWGCZF8kEm0VJaja9g
gP8acCJ1JuZXUU89Be5koyrrOBbKh1G1xDnVbCxjWV/6oPLJfkmf7V4Q0l5ZhA0NqNSdEAXHNHXT
PkBA7BvMGthG2o+1xF1FyCsgC9kAA2ptDDCPuGPOZgKGGqbJUx22X97fMq81fvOH9jj0EeFs2Cie
rz50bKT4wCxZ+8X9KNksonzgyQG0TQY7UWNxr1RLfFjN6v2X1YzrQpsXRvuEKxJCoU1j9WrjTHNw
PZlR1aQ5dY99A2oR8EvOcjM+ai7MiixgHjLYxaYjiKsWer3J5tzWsu+Yz07unRcEH0J2LkYY8M1U
UYD2zOO7OEwDStMWGHDI4Dst0FH0tepimhG+YX/xGDXvqWGxqKjj0ZRGi7EkAjff9+a6KHScIFbo
LYoocw6GxjDH7jl5pIqDeN0mLiJunehYGQ/IUQDZELyAb/V7auhHDyHGR+yje6eznyDWdefS9oaj
1ZubtmH9kCDeMklAb4gJ2lcUx1mKwburcts4OV1+JwN12NKB2wi6q2yhWP55ZtJ9XE0btakxrTDp
34kAYyI7ScoS16+VISJGKPCeExW2JlCzZMWwDrSUSRvWozIvDNThsZ5f9Cb41Nnl3WiRol7VOnRL
OGANX8Cd2ZU6w3+dA6tBEcF9eQzgNzMB2RdkGsZOK3bSUqRfVlHJZGBfkprkVM7CmxrA6ZAWkghA
IDzDgZnmZkQ1sbTMigHeUPUbjMwgBUb5iemFvQy8lnaZ2d8YOVZMjzY0JiVpMfxwf4wMyiB246VR
yhGcZ3U7pHw87EHNCSUD5i010tnqTnOMzy4F8rjqFPOBHF+VtEBqzh5zflC4u1/dqVeHMe5Q0EwM
k0BZqUg6r+qsmiThRMKA8LOkHEF8NaiRTdNdhaoCmyaFZVMl2tLGyWbVOt9Zu+zDaNonYQIGXt2+
/26s66Phy7uZNZkWxYMDxuz1IhXVVuOZVlf7tNTrRRcTgzPp371A++Yk8V4p8GHZNQ5xo9Ii1kg7
xGzt3oSdJ5G6iKdu/mYB6zTKYxo0X1NCI9qqx8kUWXe4j9Zh1kSbcAwuRV59AijPzF5TGLmwA2RJ
/d2Npsc20tHVOOUhbcnncQwWM8ckNaVJH9W4fEqjwliqn+w6MomNIN1RFfGjBeobqBMywBriTS6J
4m53ud5+U13zWySSe3eKxJKEs32q8dS+f82uW6jXl2wu4X86FeRd0NL5Z4kbZs8Eo1YBUTsNL8hM
ftUevO4Vv7yUazuqhX6U2+aqV0wYC8ezoqj9KHS+YqhbtnAkGceBMu9sF+I77HPMeMpadjgSeyxr
73/U69PI/PpYBwhaJxLVJPfh9UcV+Gi9KQ5rH1EBxw4q9rmwecoV4xYJFfcLU742CO9tIlLef+X5
k/3cF+WVkccgdjYcJMPcna9fmTDwmr2rKX1gEpz+hLqDLoQkDYrV+y+k/c1nNJHCqwaQOZok7tXG
AUKoISapLv08r2/qZnzQy+RzaeGDUGMbIJLRLuuqlhvExcqCaVo7n4+CqUTz7505oqzqkaigDGvk
oRDWxWHmOC+34/L996n/zRWxVJe4D46jLnqtqye1wsDAfUfQh+2Ii05km4kwauUlzdYt5jrIVJsj
iIqFhoCLrhPpmxkTQSunGibp+fOguOOOmKi1ytGLj/LMDGpCqpP2eDog+Rn6bRMivRVJOOxAJ5qm
9ovRw5srjQpa5f+AC5DDu657dTc3RVaFrUckAVxEbd3a2bewmNf+0t4PYZyvwIjSJYxy8zLB4r24
SQTZfc6hjTa69ZSnmAbCvLa3uhPpN4zPNXCKDO+H7pf3xPVZeH6ncz4uGi5sM9o18JJQ2VqFbdxB
z6OvKaxyoY6W6WugaZazsyntL0PagMaSn2ge7qio7Q3EAuSYHEyZH7BH5YWtLUjhG+xg//6dcN2w
+fPNQZWnIwFD8PqhxDaBkZTyHRgIYDgKbNz7Q/fp/Rd5MyN/+aIo5eYoZMTk118WOuokhYTINj0X
Me4gv41BBEgkDy4ijb63lrKpGLiEbOS9Ofe86+HuF2/hevWb34JmseLbtqtTRl/d8VqM8401UfpI
7Om0SU7bnouLtAqALpkio+hwLnHLOKhwOaQMARkYv3gL19vj/BZohZi0Tz3HejOeSXI7rJp+kr4z
GrfmKMgNLmfiUx8eGoE2ZGLwT4bAFK+yMXEWjG6tjZV/cozxV4O7Nx20l7fiaQY0R5uz3nV/Ru2J
sdURNPpFzLQWcB7xjynaWBDg+WZolWfdA0AryJxVNcQ5UWw0Ryh5yAjC28S047VWld/xHG2KiLzR
MkOLM3cAJGmNm6au1+AOOipa55e56393DQ0EyTaJQdjtr9HEJMfkcW0l3EnkfO4i8OtEy3brOkJf
VEzlqdZIiek9zgkyOiTMtizjpITca+9/l3/z2PBNzt4WkCmefr1+ophQwCqYrU+PdwvYEbe14v+/
vAQ8Fs1+Ke/myuGnykA6AB0LlRZaknXPqRksWmHevP8S8z3/877IXcCtyMhQtciSt65dHr3i1JYm
3Ma3zPzkxolA7KUfiyDfNYNYd3Z3tKLhF3vx/LavXhMzmwrHwTZZDa734tRxQrYeqgCZ4vAty28J
qCojJvfFQf75/uf7m2+JvYEiHr/lPDqZb6afLmHVKCn6DWggyVD8UGryiZz8PzXmsMtjh+QmmCsa
m5Lw9WtYvRLFOTWob5NRjQMy8XOcwwsq8XClytE7vf+R3n5lvBy7iebqtqVhgHv9cpGWCZiMCqms
qftEJ/EQN2i5FAPVKWGluENJTdbIAHz/VYmHePO1aRYqA/rtQJNsy5s3uZ8uZa0mXk5LpPKJdcad
GiTjsS/MejUQQ6rZGTKaqT/mIVE5vQMBovPctYE8h9QftC2ESURb+AbqZkppaSFZ35fIwheddDBY
1P0d0SJU/nGWHppQP2N0gGCIin0tmKRuccH7g6kr9xo9iGJSHeB7hbdSg1a9abxs2nVh8w1RUHMj
nWDZkNtGV9YrzwmIaLQcpxhd2sbqZbjMmafelqEGpUZ5UNLAvp2GEiG1EtwN+G1XZLn0q9KmoxeG
MJlkGRGFWn1Iu3H0pdbi9mTaNsjE3SlqA2wm1FdmqAS3gRPJfTtiT7DU+yzU1yXf4ErpDeiVTRAd
JTIjLzfVk1vG2smTdN2naLCfJ0v5ZiAExKpGYRi42aaJ8KyJwMG8XyuG37W8TqxFjyhryG7o3Zs0
V6Gmew3iReFCzFejEJE57oyQIVkY9sNS4f0tml5Fetbiq9czpV5lUzR7nS2QhLMUbz6QillhrqPc
yrt+n3iKtuGkXZBGsPLmnBd3dk3D0TzjbCcu46kzzZVNzZrmBaKnhu/GjtgdcgGJyUBMm9HL8ytk
qaRPMnFqpkUkIDrOSYsIfSFzDqXEFeSGCKVSLnBMWuWS0g0vlqjbfdEneJ8dLkBSY5/Qo4+DSd92
MjwQCmkXbRvdTwun5OIRYK677S1nGb/B0OUHJcxABWX4gsxB7AI2123su+mDMfuVZnIT/Yx+26re
jriMdDuiI+o1tzhrwIBupGJiAbH1RyKZuGwuinmj6DCN4/4Y5SaK0mypfdRixgKDRIGszIABLNlr
R8/Lc+YG5zQEGiaszDhCM83VYoPFimZ0oq8cEyqP2rolSZf85UzAL+Cu223omRCOyOA9Yelqtobb
bWth3U9Tq9wZmK+IGUk/oR3XllCm9JVmFbdlZBl+xXm06IzwomZ+jQFjiR9QvTjsu3YPzwJA0LAu
+oDpB4dKBtpJveRp7hFp6vUOqKm8IO/+knpI6Mwo39El1BYtTXjkuy25jbjhJsmwo5/0gxOb399f
Qq5PHKyTKBCZWb/s3tp19l4RIegpOqvyXbsK1pO0tIVad8+u5M58/5X+ZqmCwcFZc/YuzgEGr5cq
nqemTF1eKczqH9I1FPKK6B7bRdUvPqsAeqTyq6H4241m9tTOe4BpWtobQ2jqBF2d0L3yjTbLVlnY
39Xt/JwIkmW8mVdAAnaDWn6JygCjEX5HvB0MGUdgDHQ9doX+qxnp220WXJTLSRTOvv7WgYt31avx
3Oa+5iKo98bguRJnCWKnGcvL+9f7b16Kng9lM0cbWlHXO3of5IURBfQgWdcfnRGkVmdsTWgcPOOP
77+U/tLQel0+cFhlG7Vc9lusv/MB/Kd9qHLsSrAHxL6YbXxxWT0k4YgK28rDmU2FmEtrFkXoVFvV
7leR1ap+X/T0deBBNIH9bBoFgUYQgogNztBAVl9KZOZbUPCQTvoRyHZXNwfPTL9YfdbuAR31q6wl
xzRVZxx07PpZTWRgZBcTUfRz6F5MR1TtamXFhvWlYkrjGgJQbwS/GGu6oMXV/kAa/G0cSTxPbQjh
SnTBpTbrvUGvhbwn1H0rDWMW4rX6s56SOtVH1bTqeyL7UoX5SqGoftGaC7WxntOqDH0cCRdQxxny
ft6SrX4mOfrbyLmCtVnr/VwVewVxF8ax4LZyyoRG1yKz7dZvh0RfpIjtcYtE32Vi3yBaMKBlVd5x
MqxtjTiBBFzf6mwbIgrqMTfNbV+tARiFkfTrKDHXUYXr1ovSZjmbOjMp0l3r9siDsmoLQKU69XFh
7erQOYLfARBFW2RtdS7cOO5GNKEf9RQ3uGpnMEOjXOWkkzurPMpslB/957qydV+oJqQk3Pu7vGFI
xNr/yRlq+pkpGD43XM/Wk4cK8QQn+urbqIX6toiCbGkn9C1yQgxK9S7pw2SL/FJbyApBm5eWyZ4K
hegjWl44YoutoplfW9beo1mjw/2stbVy75Ss5Fqnny27wkehdqfCsHmEakM5R3K8d0McFQFoj1Xk
rEbdChlro0yy7nCpiF1cGt9cmclDZTuENBIMvzWG/C4LUaYlYnCPejNiS9Bcnhb9Xq/wb4cN3jfD
ceoNypU9tlBAKxHGj25MTCQ8JQLqZ4hjre/k1W1L/XPQRb8TCsPD2g1iqpqUILjyxmUCtqKIGOl7
16af6qhTNEc0t/Ho58Tl9Wm4KhBW7oxCuQMAPuPhj+lgRsfexPMpJmrj1KFbw44F4ZFjHxfQBvE+
8WhoMicAA8+YMXmbEufzWpXFfdxCBcTYTUFkyHqJ8pensNMoAuL6BysiFpYMbDi5tX4IHW4VxcWO
05TciEbfTlpYo8pCNako4EOAkLGPJ9B5lYY6g6/mVPfTj0Bqn7yyzs9lo3LMIroBuyKUJCv7nub1
tI6ZNQAqNLYFlVOh59aR51NZtMj0lqIeagBCZPWaruJt5Kh8FWP9kAnDuiH9kpizEOPx+0vUn/2c
V0sUCEvGR7Q5kOYCpjBeL1GBAZgC+X/qt5yrl6nFk1wD8MYhby/LMT5EeC63Q6NK9DwhEQOmgI/i
AZFQS/6RW3cisuBypdFOLUUOp4YQaRYzxdfq6EL0abwYG8042dYCGcIXnnCuslD8eHK/0hwnR0A0
W1PRmLa4zhFtQbVIEJnsKiNNlgqXjNIPSbOee6dh7OqDU8aPTuv+AA36w07qNWUlthUDkxbD0lOp
mrNdqGXM1WBRSkZBAlP0EQCkcwhr1tq+CvNTle86GMibgdzZwzQgt8q7bxZ9gd1kTPeKiykyd4tu
2wlCMkPvh9qKpWJk5WEIynIrhvg2TxxtYYyT2HrGLjKU6FzKz3QbPlqiEre9o+B8V7pTLBJniTKI
ycKgopxXQj8fJB4B8FODlnrnYYBdhWJIX6GuGdemInC/Z3FxE3vPg/dYGM2XhKrM8appZ4f6naVG
7VlNdLgRho1ONc/cWx0PJEF/6rKs3OQmoPCe9HxjchZfEVd0zoIovSlGb0S2yDG5TBpB7UUeb6W4
m9EOn3pyakuEHyxrLQ5nF8euRHlsi6z1GRgxxfMsccSc6WGHjVw0lx3ULDWdm+LdfizkdAoxQ24K
Xd2MTlPvc9UNNspKlE69M/NI/4WK3HpTvpAhgmABRYPtWHC+r+/YPCqsyWnQ2Uy1ABRXd3B6oFP1
HR/NyJtns4WEW6P6X5pVYlGp21gfSeYIcuXR4PnaENWTmSnK4kJAfEIB5ReYREBHed66YT9rkQrS
cpX7DPUZRBgJsX4o74j3gVgkir3TE4msmYO3R13hnZPZgFDE95DDHyNvCKH5x4syM2+mDtr6ZLti
Ock8XgkD5mk3DnLZpyb52EqBk5dhYeSY2gJssVwV5XATiMgGUTTh2quOrckhwUlRGpJBwOowci58
WQH+6+vwv8Lv5eXPR13887/59deyGps4jNqrX/5z8708P+XfxX/Pf+p/ftfrP/PP+zLnf+/+llP8
tSlF+aO9/l2v/l5e/a93t3pqn179Yl20cTveyu/NePddyKx9eQ98jvl3/t/+8B/fX/6W+7H6/sdv
X2k7tfPfFsZl8dtfP9p9++O3eYr+Xz//9X/9bL4Qf/x2fuqehHj6x05kT8W36z/3/Um0f/ymONbv
CMdwMaEOZE5kzB2b/vv//Eh34APTQ6e6RxXw2z+KsmmjP37T3N9NDQM4dzGseuOlKBSl/OtHdNBm
0YRDv8RmDvKvN/jqe/w/3+s/CplfyrhoBX/v2z42m9OMSqYLggiXVu7rpV2UeIu1XgvWSg8eun2u
7G1ZnT0yqysQeFiDbnLOh52ylyO6+PVEA1eDnicxVHbEi6vZOe2eKTe99Ait0EDRUOIQUEcE07dk
yDPp/Nb25whxKH9SDQqOrtBHnCcluTVJ7mvDUyq+OOa+G1duCjB0D+O0QRv2o8pPRJu0Jkfimyw8
VerGwMdODqQqF7r70aF7MP+39jxBXqBYXpTDwUXjVN6E9rYfDor22Ftb6LWLonmwzRth7WheuPlt
196oGpNld5kyInSaL+70NXT3AQW4bSyKfitsAr9PRvPQ6Id+WKvhlz4/EalRDt+N4llAnNK2nfpo
VA+TfalNCBArYe8d61LrW0CjC3CiBciWmIrzw0SRXnnA0J//8yfy3z5Jrx7Qf/u7/j983iwOYv/+
eVvK56efn7L5d//rKTN/R/ICu80zHI7pfz1grvm7h1gU7wjSH6T388TtrwdMN35HPeoyfkDpCTlq
PnX96wHzfqcTyXALBQKPLv/6T56wN3MJXgHxsG06OFjQELs85D8f75qhH8bScOKN6cCWUSwZ+1lg
cvqK8f62VA2dmHMeGryvtay65ViQv5Swnxy9pNbOUV8NHwcQjos2t/uvA2BAG6TpLo5MfNbGtuZk
F2cHx4UN8dPF/Wut+HlteNEi/Vz1qYjy5xQzgFRMBQiXff3OqWwTgQEp3OSdtfQgAyGI80hmbatj
PFruahRo5Mih6jZplTPsDu0AE/25CaeCDC1cEXzw3eBRzLq58zn1boyIPglHia9VpfKTNCzW4KYu
qpdMH02mrYD4Hks9o9Ejgnz98nOsCd16dPsPVli7y76nVnv/U76ZG/Mp+XAAiPh6XNV+CVv96fhd
Z2UxhUTT+vX8puoRaFNlaMCAp2YmlSKJkZWk+ZU5G1sNG8zvoAp7V3zNxhhBvsapuQEauHPQ9jgx
CtGp8PI1J5NirXL0VOd6wIV7yJYWNuF2rF0ULNwJ73+MN/JkPobL/UWgmYdGmR3i9ZdFiLSdT6Pi
+h1jkTWFN3yIIka4GpK9GLodEU4WrEu9xbOo6t14muSlbKAyGYaCk64tGh96bwXPzzwCMTce9BxQ
bVmGq2HA94Y7JloweQEjlHetb3FK41weqUcsIlCT9O5TVY81zUSiaZiIrtx6VM5ESLUM4dyOvDOO
gLPqcmz19jzOuXH8Rzca957eX1qyr9aJhX4fCxkisqSF+dK34ovSz8AGw01ObjE9AGFaSKetPhvR
fhwbXqyZdi8Oz5yFXMz2KvLLx8eeQze9KBCiARif6HNUSXiOAjGTPUxHuYh1E92EYn+XZvakkUB/
zkoMsy7eqpk8ZpxzJQGXLFosXKQWmC2MIfw0Z72igH7/a3tJs/v5GTNRVeBwZuxhuRyt5hLg59Uh
LvJw6tOuA1nQWxjqQ8xYAXPcMbBI80OGhiDAOenKpo3vW1tYB67wJuaEstYYEfmyHLYvt5qVinVs
BN0OxwCHRujaFcae998s2d28m5/frcWMy0ApMc/8dXQnVwoFzSFUQZIm8edaNrE6bNSuGg9GlUAU
q2AkwjJTtuS31xuj7p9lrgyXsYy3qVpsU8sa9ki+HeC+o3VKtPzjqElaL0murVWXYMoYTvm2UL6M
CZq2yIhhS2lje3x5MEdb/8wEVlm5+cA0IiB9yzTQy3Vee0gcAbAqMxDtBQkBJ4pT7vRx+JimE080
thxbBO7M/lFhdnmELSDIX6cNqjydTLoVrxZvKL7w0sNzm6ChHEZnkntpQJeu1XjD43CIPdX7gAhs
OQ4cIJrQ3FvlVK9zT0iYOtpn7N4dk2WzXFpjJI9lqHw04EmtepgbAGMgM1WDviydSKwIoq0vpQop
P0SStI8AuHCSyU+h0z8ksORfHj+7Mfd2oluHQmusgxjsYdnlNRGjsIKxfQZoUnTu+lSjMHFk/Dia
CC1edgxbVjQBm/SYa9HHvCAaLG8s/dAUBr63po037pB4e6Gk+AxenjTdw3EKvx7MSU2/yYoUc59b
zZ3bB+3JGiKoL14ULiX5rsseFfQ6Ccxx209Ot6DxzWOlFoQGxxqu4SKmWdFle+DMD2NkDBewDGFV
ubfdCKmozcdvqu0g3HOc28YYvjpGcw4NAgj7mCuvZdW4b2T2GFtoWBrtnJNUBJR3RmnM6c81tAI0
qqUGUwiLFKjvz27c3TmCRCYQDYLILmIjxx43hOKSo/Wyy0g0xdbU6g+K9di7wDo8MznicN7wOAYH
QtLPbmqO+zqQEs4ilzqh27ApzCLedWr28LJwlWYnDvj8bvTchD4cVfGjPXl3oV45qIwa2kuwf1Bh
9DFHRpTWnui2fJbuaLeascjLsrk0ZvbsNSWG1Hgq4W8oqY+y4DErsOVLcPQbgt9apnUQDnTQz6k5
nY1RmxPpFO6/eW3I6XDOvdERYaGWrIK6FfnSaVGdvv+Uv1iNrh5yqhT8FYYzKx7VuTn+04Y4Rm6a
DrJLNsY49uS6ROZGHQKDIex474zBeEsgBT3xcgeln7sdubAlo3oJ5cPyXW7K5cvGXUAI3WgDNA9m
CzyFUbcPZ3IpPBdnnXnEvyYkZFnofle6JZ19rI32GjsqtgIOuTeFjMqTlhYfoCutGhmIjcnyuZ0c
8tPUy8tdPejlr3ZR/U3bgGPVrJAGg8qAnWX59We3UX4Dzw7ijaMUR72MCn9ih/fxtarsE/vW6JN9
hCfBcGC8kWaw6UYN7NxM/Mafg6PCcG5j4jDo6tEyke5grmoiPvciB8wjQ83EIVNXnydH/9QMan6c
QWHb978/6404Cw0JBSweJVOdyRlX35+Rm+CR8iLZZEHZsqvJaA0MWjfh2eZK9SXL60uuO7hoYuRs
DckSN7C/GMvdlGNEW1dPv5odGmxoPzg8oibfBJF8SGeHjqGN/Z9LiFFx5DOGbpea1i6NEnXLiP8R
83G0qKz0h4Y+cDFK+dgkuXrw+uRZdqhZJkESh9Nb81brnpjJDU1rHDwvVf2X+lVJ1C+hHHBb66RR
FmJcKSaAd5ww6a5RyY1zwipZtkQnUQ6CV2zkxhYjyA6FFQCywilxZYDA+iMd+NUvruosc3z1VLDj
MVpk1jcX8gB6X98ZIzVE6KQzSZxqjziYGIqYORAiSP24SST5vnnQX4SijRepKZs6mbp7j+llUir1
3YCoJm8OjQYPW8tok+r1AKdrTOoto7v04Ik13R1TOBkosbG5k423GgzN/GhV8qYXNcSavt9Uufm1
C4ruA05HlBhFcGi1WNvgiMbPPxedYaa2mCi1NZsVy/wUfTC8tF9rOqTOyGkdTIHFSuArAjRQbBTA
KssuC+/avk78odWTVRM5OtE76o/3L54233KvLx69D5YTsjFUjzDqK52s3Q+VHEIwB7Qg2NGG4YuS
YkBKhIvjWaMyazV9/1LppPqH2gAtRzLVLvVuaZSZO5QCxg4611ot6+EXc843LhRmmyoJdPo85tNm
2s3r7xXwQAcdlEW7V1yki6UFrYkgxrYzviu5PCLpBWxg0KXkxDMQCI9gg5MW4uKSo//FNkvnVJXJ
IWLDXEzV9AC6xd0P3n0b6vWtFoRfIsBUCyKCzsrUW2vLFJUvEXKXtKER1+CUqHXZrdHYFsvaVM9D
NJhs2AnoQjiVIFiwVwRU9O9/I2+CEPnYiOQ4AiM74x/Xp1JNEpQCvUPzu7r6ULVZu6FbCsFBNzh2
yg09xnGXoJ/NpTyQ52jus8AAAhxqDwNkPMRqVRt4G9eoAa5kVbFxUgbvfZ1/JSThGDjGkxZj7lMr
VVII4k6KpvamB2JqjM6yMxv7NLTlNsQ4gbM87g5MoD5Ch8rXLwWK5+XlDskt7ua0vffG0hdReMCC
521jCFLSoqM995ULJkbLHuHzogP9uTMD6+KlRbmWldkRujzGqw5v7yZsKdtERXRCovQ1XamjYZEH
Yqq05OcjAH54uG5ztpGVtE9qPxUHNHKLgVH2xrZIXhzJHRBjoR3f/xJexsivHgtaDzwTnjUrSGd0
9et7DzKnYvQcGX2VoZNPp+Amga5aBMYuCMGlNxUjQAd/JeYAA55aXh1CRr09ShQn8rpjAasoXFuZ
baymnEZ9D4ni4DblTZHKe7MItDVMEI5TFWWH1QgF4EDq2EtNmPceAdEww5zwhNeYgsUqGMFMioAr
QJMtrGkz62aPA7QcPkSdEhxAxi/DmgqyNCvGBTaB2bUNLpKA5pEeoSyRS41FdNIlGDQACbWvhIKY
6Kx3V2WnxodBzzZhahm796+h/eZIwjVEAGvr6GA52b7A/X+qVkA3jtpg6YPfx9LDdIcLzpDpLlQB
HTD9XZfqBDGjsT8GSQuwpizpWwSRuWMeGLTKoSB6bJXWMOP0GjvJoLdQSd2BEx/h1Quhig+pE087
uGdovtIKK3WONUV0NPgrYLjkgdj6eoTCt3CwZSPxsqZ1WsGA8mLFXtQhwAmlgwOLS4C8vahcA4oK
7ioZbJVwvJ1M7PMlo6qVBs7SdcmjK+TXvsp8O/P60xSyDVaDAu4IRu3OJDmsdDh0KF7xwJmR77eX
nwmyiSi5/vXWXmpFg5iehUmriR0/Xtspfyaop8/vX3qDW/V6XXeokl1A5QZNZCxtV6VGr0/t2FKc
+ZaGniAsKxMHaZDiQprsFcP0mGNByoRJEJkYsW0CUTdXHtGzS00v/jdL57Ukp5JF0S8iAm9ey/vq
at96IXS7JTwkJiHh62eB5kWhGzOtLgPJMXuvHVyQiJXrfvD0YxUE6kljDHUSphneGp1d7hTK+JhK
Gh9hj+pJEdmzyp1CP9Zh4F9s5D2hG99aWzznQ0qycNc8ItbnezCfRHCEIOCkYsudSLtFfzYxCRiD
TYZZaG8mbBAxC/H4Uwp4Flc5/fRU4XfsauqaqPwvIFrlUjVn2ym0sw0idUVcN5idySrlprK9y/Ka
ar3J1k2p3BUDlumkG8Sw6Hn33LbuNU2NcJdDKlvrAm/j6DbEstaImqpxarAKmd9BPXlP/95bnZDw
g68BKi+reJMox31ZhuBHRqxuXuWvXRqcp5D6EcMYsB+YzXdbR/lTNpM6t45KD8sniuj6XkVDdklE
CpihOWMXYrQCWupc4uMt63G4QJXR59uyrCfxtfyt8uS0XXp1Wy83y8c7RKz5M8+OrnoM37zLGQT1
cS8Oaqq/lvfopfp2UFAph2EKD2ZozcoNOqCBTMN7qBMutvxD/Vi9Dpbf3nrNtY46OB5a03GLHgzP
pQd8LOqtku860Wd8dLDzhSJPOCQzm6nJ2YzVL12gpVcTeTrzUxHv9HRusBNpBKwdtC6H863jQwbX
GPz7UiLLSk8g0Z0dxEXjVXSiOHmdbu70NiNAz8vac4TzQ0tJeKLitDYiFunMCCaOK46Yws6XVxW6
98FEpUxrO5S+8UzUL6x4o9wShh3iJrnZYqr/AmtMHaJ428G/KL/6iy9n1kVa3rppc6YatGqUEvac
2pPgjHTNe8cGdo/W8uGVrbehhbpgg83XVUTmHrFoJpGKZcWKnfDp5dUnximyp+YCx4Vx3HybdHgS
VkVLQRgGwW+LxC7EIIh1jAT24Hz1lfRoLfPKk1db4EtndqZdzzLGkanJMtCY9A64V4cnPUjVcWD/
xC4ddgzACHbZOGID8cHXeOONZ/eCZwO0ZPWEFMHA0axgU8ccLXL+QtuWwyszyUaNyiznDujzjRYW
L7IL3S3PPLVBf1luLVGEO1sO6VmTZXrWPVlsjcQcV7LOvb95idCYU+pqa3zDLYtb7JZusAee/c6X
qx1H3tY6sAmR8Xsd1IDvvtRaQ5oTD7zl6/KzpmVm4X2pLDWfBSHLhjZACu587PiVvOtWck6wFr6M
2YEIQvG1XI2SPmOHXpZFds02l4lfwWJa8ZQbzUNqJPG1g/e/3CdCz8ONkbbGsYq6A/k8LSY/64Z+
VzsYdT6tiesE75mNn3oct+flrjb0OYyOHfq/782aRi70wcZ2kBGimbMAhObcx3BowWQvX23Ze/dO
usYja/9DW9vHwnrJC7fksLK5p2X2p574N9CX41KHZlkV4NjdaTzElgst03RPxUAD7uSVvW3tjMav
k0D92Htbtc2VIzWTvVz44YQIiiqfwmr2BO+LOANETGuxLxyGCrUC5uV5o9pHabILZJZtXEvGL9LS
vjrDx4KvlUV1wNqbHRyf9b5bodDUXHF2OyYswkfiIV0mzuoQmp2x5zKMTiKn4A9oWXcBGfV0LwAB
qP8JTQB4QJZRC2PZrh5RFvyuzPAtGiBGeBMSo8LP7adm+sl9G+qlPohTUIMwLr3kV67309URWF9J
END8cPw1QMUCmsaMhCiFgwEBbCWhXkEj7UbYqio6VNLk+gX6BCbFrrauJT4NpAyP3uqJfgjqlDZM
5TdGMn96y5mj6BHKMpYIz6HjPzzJCDjHvHUuEseHxOluSKzSL/Y03ZfSVfc064gF9E3VpASYI8KT
StPrVWC15sMYsb1Z3NoRO3+0zfHYPyLlPAPbDYMUPZDZF5tpGgrcncQYwKoWL7mpGa9e46IAsBPr
sYwPTBSgaN+058ZX+U6x19jaYd7erVQPkGjkZbGWPS1wCXp51SXIF5cfk2luvBjJXfkqvsTAsKFZ
m8Fey5JfCj73vxel21GwTQkKu1nhdDIjt94iOdy0tAv7xq+8w4jNeBV0NcPTnJHfcgDExaBDvx3W
TdK/6n5SopkDSzUPG0nQvuMy1o6gXlOgrmZ50lkgLD/m6l6+kUi/H0l0MNGSa3BPwXxou35yxzeJ
ZtiI9ANfLAWSpd0TZn8HpWX6ZtB9ZD1mt7dyjUCLrg9v9jTwEDNBJ1oU7rxCtrRmDXpRpAXBBUJZ
Vwgt/97kcgg6lvqb+hqL6VLXnuFgZKtJfxMkdZ0nEkGjiNGOZzTd3qvo8w0Eo8dSGytiAnT94uWd
eqJ2Zn0tioOtJnXTyxpQOjOp5Z9KyKZVAyKmCGb5qob6PkoET4kJxOrfl2gQqoAx9IBKpT4kiDUZ
Wa8AzTE7nMRPWzDOVhWJo4i/eN0m0jyXJn+t671DDkMxHHyzJ7cMSH9L0nE09ZQn1TiQLIDedFsN
+b6GFv4UFKAuux7FvBrExsfnD+nX7g+KwdZ2qscOLjiD+7SwAMLo1ht1aXfzRPnL1cNTYjFrqUVj
03W0FcPXrOb4wYfUIhCGY0cQX24dirZy3se0eFnemDD6Txnr6qnx5LgGvkKdmrVvUoOUY0EgWKFT
q1dSNWITtxZa9PmTJYybhEDQHsBkwgjhPu8UncFHMlAs1LX3U5rWe2EXX3ppEbI4/0gOzQ/1cdoc
hx6elUy16FmBIuxeCt00XgflUZTnZbZLM4PKXJ8oCIB6WbWzgSB0TIk9OBowUGG6cjaifhtvQcyr
gDXxGZPRsecE/JsQirfn0GvWRY3IlSrae2qp3YoUrGLlDQP2Vg4Bxp7u0cyDT5tpziiG+BSVpbaz
xMTDKO7/a8vyu8q8lbJ77R34MHN34lMZZ30EflYCq5PdanIIWFak00U6qZFTZ1QfDDy2qlCfnIry
IxpaczWGxXBvsqziPpfu3k17/1BE6TG3vfEaOL8lUJeVqnv5nMCENz3gdh1ImI2ICBsc/co+Wbgc
9r2Ta9uBoDWv7V9tu+r2TdZ+VjYBwPaYdZccjixplhy/JthPngNTv3Yhze89k5Oo6xlFZ9WkdppD
06M0L72mxfTuJO3nrNEkXYU434qWxUWbvOLGIPzFr4rfVaruJUNRlkXZdAG8QIPZ3QM/dX+BA1xn
VUgMeecq8mbeof82dJvIMuqKm6qDcM1zVJVHJif+rmqpi+Lgxw3z8ZzELDUVY89DBAA2Sfse3kec
PBMKCW6iPpnlnlFb9WQMas8+O72KWIIGDpAgB4P1HMigfKEqpa6OzWuAavO5a5x7r8nm0gr9699R
n4zykBkqXcdkl90CBC2VqBKKxORPY+v+xoylecgRn64jDRaABVWz1jtsU5NbfFtJvpVuElwYAZ8K
NgxHU6DmjOLYuxB8cIqyQh4rlNP75b8iML/LvQRzPDLS+ndEizV6d2DHcCX1lAwiT51CIEPb0EfL
6iU4HdD/mYdKI41Hp39lOO5vg3BCb81VtC6xze0HeJMrTjWN0LYPrMXTLCv/iuoiuJA+9ONbv8I2
r656ThNEupCiXQa5xMwArH/NPatmeOXEGc7goSRKNEsFd2FAfnxvD9u4RpCac0JuSvjbpzGTJQOC
fBvn033gXjqLtF4NVWGeDU/eGeVhMxwYp9V5AxsHWtGNh75/GJz2v+WUHNPszv8uTjphmWPm4Rga
ENDSZ+MOqwcO6zn8M/LcDcL6gNhZ61TXfXus8Y4draIkZ74j/tn3KqCPWRyDUYx20zwLWv4fPSOC
Yz9/JzAa7COzQfGV06CuJeBVKLvkzjRFsctQMh4AzDVrL+7k3jETY+vFQ3bA8T9HqwN+TGIze3Nc
0lz1tPnLfp+5aol2g0Qhx95rnfxdW7BcjXk0slxLnp9rREZZhLBUM7HP4CntcIcnbndGi2/sEq7g
ENMA1rR22qQgoSNRph+TX39E2NM4IwuNxzj/5fDdaOPYXkPNnraK30F8BKm1AfsrYejNi8W8phqg
Z6sufyci18OnMdl73423o1U4J2Jl31u/LbdmmoTrfhThnv0L54/TE8EYNhDFMLqgZLTK/JiJFB9A
78eXQhveGabuBRL1ox8M9yEIkxeNeEoEH19LYo+u8oFkb8HS0CblEpASy1sbEUf8s5RKeXHSbfWb
NxzupBjem1Qlt6gt93ZdpbuswmUXWW5wmCr3GpmSp/lk3ZnLRcr2PlXOEN2yn4lIfe/mb9JKpndA
0daN4voXs3w2EhQ/y9FukwYFXdm1DtxDl4B1xgZyg3WsjXOjGucF2/JhqUe6BAWA7gd/ENrqOzFf
R+FQxrcU5Q6lrAsXpTVfx8I3XqOMDKdK+sUdtxv5Ln7xFKJ7/Ve8pXY7rW23HO5Vr/4QFUD2nWuG
SBzS/5Bovi2PL8rn+hxp7qP29eDcEJGzaqb78jq01LxEY0ME6QyhWXUuXDP9wOYwvFSjOkxtzThk
3iP5SL8nlz6W7FTz1NswRMRc7CN7OjZZB8KH6n7pI5dBuhDuLJ6AFwZY2tpG4UD5OU81cqX+r08a
dDT+AUDHJzvq/3PASTjkzWjKi45xY5jnf31TLchsyOofsCQWY0c+UJW18pROKUGsUu1DT9jrwucD
9qfppLnJdMU+vcXDYWysthg2dANYzRIA53OzrZm6uSeEwgXfk6hdPtX+Zqhhf2qTHZ4nmRInWpun
LJ9Qxpr5x9CCUNHC3HxNc9u6I9t9850JWQszJexjox9bp0rrozM8h/l4ye+h5+295ntqRAhj2z4U
I0NWmzomswmbCK0SOgj6xMYUdEkmL7k2i98kpuIB152vSJX/RVsbLP6THQ7yhnJzBGkyGa9mp/0d
k56lMCKPVYySiECRyb4hqnpKwijctyIaz4UG59YdAkGONW4rpIYjKWDh9LxUkWyd9yMj1lHyTDRr
0a36oe1IFwDhGonu70De9kFqwITHTncpWSx9g0EC541EsI37jjibenxSCCKXFUrS2Ii2+/xYQZHW
Itm/iIwRpt9N8Bd6h9Ml65xVP14YJjBT0MpjobXuq5o/VN/PfhmlmO7Mk4+jBy0/sJAa1NJqVxEh
b/DHqurqTe1nESDFXI5Pfu8ievasu+OR3h2wCYYvDTydpQi6ZD1+AmJ8QgErL+OYXX2n/Wn12nvJ
PZt7KKhOyhmyO/sEqtmCwIqkseyVl6EiayDAcUOKYC/EPAeHdf+qKfdHQ47gmFF7qsdXK2fR0FCD
YD9ZT80ugtK3UwWZFLIfLc56ZR1kR857Lt0dTA9zI8xZUOTEP4RBpHcRcKL/v/cxiYhK86DamwMy
/J6zV7BDWVnRiH6i4pEfRF1+N1osrNiiyDFr4EmX1Y8Wde1F15tdPgyMJH2ddWDsVruxmmDNt+Pa
7iC4Ch9UuytsBGA6h9tSD1TcsFtMqUwfNADsSNA1pkNdQQenGBiVsFWfVaPwqExbUEQo6Uw1x89z
jYj+oJGQXdZ2CqsJEYIrzePQ0aJZs9LQLee6dNLUHnBQDl4qqU7L3rzrwcb5BITjSYqboLwDsMCm
0sQQEFO327JXBg4GwR9RxfR7GPR95PUPrzWbfdbwaAvDXkfxl/obN/R/W4q6OeEAfNSSmjkR4ruL
QhgmZBO8qV4+hfCRNip9LS1hXHHj/q7ASvnSxLJZFLeaveDT0o6ZOpkkseZ84c4J9oVu3VJXvscI
etbpaJV75mchUhMC4ZenhzULRHJfPAZM3kflNSycNeupjDp7b7ZGccD3sAr6cEcfeIqzoTkM3Vdv
EL/N6fBCrPKfcjLHjazqZjcNA1DGmiFWa2j6rcdMtUa1s3yMOcDleaBqC2bAixKpNMfseWjw5Lne
2Q7q7m1RYGlu3qyFW5aragK0aeZWRBGPljOHev5wDHsG4ni0F1nYvgnbpJBzCRFYNCfLb8wCi1nQ
rNehppljKvDVNLva6p1zgB4uGuun0iaDAJvYLswt2i9WCrlXHEVdnsysbE8int4aQgluc1hAOZGa
pAZ/61um2FoSLzSrDPH4t2/9iFxT7EWLW2YStEdGDDhkADXoVwRVSOXDwOF+5coMNlOmfvmuf/cy
mKCMVJwdBS/jFDlvdLrqUZk7gx3MysnqBxFyBOlZq6G0hrNlkBoGxczYd616jfS4xCVIunyYOrNv
Kv6nJfACoRhiAU+MBSxZ3JjHSoetrkrzgTGy2bu1BRVxkSrVdFM7zcL9J1KO9LbTgnWqxbTd9Djs
KYC4p8pemen4bnGMvaOM+jAsXpvL78dR915Xw4Oz4dGMI9qd1FFrfdF75Z1zpeEgcN4Mw61ndo8B
K/wAEHrvWQOHCi1IU5NJhw6E2Hj21lUw3wYETTAcd9IL2ToPxvJya+vejBX6E3aGdndoPcndMcvD
Yq7WtIhSrzHig20M8Z24hYDoaEZuKSS0i0N9rCYjAOSbeKuRsnJbVSnZhqZ7d8ETgML0Kdm93FrF
wfjMP22c7WGWRcyXVDPfful8I7Y6Dr5AcKeAon6bROHcmiLcBoUxPHG//mYEiwSlEUy0JprC2I/P
pW5CYmfQshkmFifoA566potORqSdK0bWB2x9rGqa2qU6w6VKwEp6sDvKHMe0YaMEVrqz5/i7Xhuy
XZP4D38e6/uzKtkZOgLq58Zi+cMTfXV1C+dF62Ffe62PWsubiE8roouEMXr+oyciOMYaow9PGeE5
B2aWr3pDIL1x+BvKIqbYnLztZ5fU8sjkK9ip8seeh7KGfHMMUdyKujjkyS5KxCY1qvh5jEjnmGdk
BcEh81skbaBcm0jhTkNlPzc0YDPdAUetgw9ixOt77wv5I7qYdtqy8nucBdna17CEZnlS7CqTM1Uh
6l0lteGcAfC9sTsRe2u2FlrkxaJxqUkaImZjE2bWsPb4YK5jCMS1xcW6F1neHoijz02XSHktRuwW
HZSLz9Ujk3Nkz8XMHO5eIlPwxgbJ6YXmzPVqjriD6gCeKZidoIufmw2qtP8ysjAOyLZWrlEFd1mA
gZ7HfcfQHxgZiRiA3wjHIh/QHFbm1QtNtaEwcjZoAORqYB28LYMX3k+0rRyvfSXDNL8Q98hMjJ7q
1TFD+9SV+h8GDjvN7ZPPJu/HdRyKeF2Zs2MJ0/aKBz/u1IByMCk64LouOkOHpgalMK+HyL43Q3TO
huX7t1H3+jGDLrn2QzgAeU24qJbB81Z+7FyLn4TRIKjJnFtgwPWMIw7eX2oRxWhINIFIWhhPaAbX
D+Vr3ackA8zTxrbVK8SU/k/c9a9K+Bpohk6CEPDCLesf2OkkLIZsKfbLMyez8+4YWUS/28MrAVcZ
OTlpsp1c89/FQp4TOkPHL4A78C0XTnbGh+eRMmD/VNkQ7mU9H3ttdUuEl9y1hMbKM2j8Zx1YZHjR
hhQjdt+xRqUZwnDkjkm2TekP1yLNVzZC1WzLQJg9gLV1Em84Sb18KFx3R3qEe5G0+tVNRbsx+vCw
3NsM9PtNjdls53SlXNllgETAc9/sWj9ByR9OyzmjV9U967TqVCq7uy4Ptdb2wNE21bNbsfKsiwi4
cU9nyl9ObeIfaXjbR9RqsLICeQoqEpV6X9UHty//Nr057TUrubNY+BIN4oxIaqzIjcjnaeR5IJea
divczqWPx/bZWQV0BhnWe6foDpoCVl0BCDs3Wn9rqj48R6n3M6D3WIUjqr+icAS7wwl+hY6zGSVt
+zQVWMIFgnMuGzfdWYrvbohbNMJu7O9Uq3+29tjtdRhNRESmI5vS7K+ofYLSSdTBdtnRitTpdbk0
JvDG/jAZZ2Is2KnSmt+a2j9r4WSclj6qd5mfDLW3iQJpnLGI/xhmwY7BiaLNMl1NJzBb6IK+vVo4
59g2nhjGTxfq4s04b3QwoAD14BSuHUrIvGvzPdY/Ij3m3yXrzr6ULgtSQgIjwmU5mb1QKJ5p/ncr
gvBEvUDAwn3ZstRO+KpN5nBioIWvEAPczqG7YtoEvNa09BgfoouQWgFvSTAv4S/ZcUx559FUK6bt
jGq66liy29qYCVF05ugQd5V39T2U7T2FtrruISmcRWsVaxurejQQm2LSQ1BQcPEPHrLAPKqJKCIm
mO8GFG+tv8N7Q89pde9GyC1sWxcD0fw5Emh7fTNibIjCYcfAi4zlpLfYDI/VcZEQug05b9KWh9hu
63Nj1/c6r92LyIuK3I8qYHDvviinMV40rub1COy+Fdb4UrtcTYnaepwpQd/LD9eNf8gJJgZ1or60
He3QKE4lDudzGznvSxG2XLKmNc0QZV6ce4iLsjr3cVrC0kak6fJMWw4KML/FrjST82BUn2XEJ1OK
bBNlOVEXY9Ueg8l7FWjSt3hTPmpKz5uDoGVTpeFfjwXLlhPN2CoRfQymu25V+huhlbHz2iDY9EiP
9crV8bZMxAFLyVbA1czdxEGOXmpbmnkClDWuTgypOF9n5Z4pixeSj9gtOeX4LNAIrvs6CObnCrpA
LQFO25oDGYnp77hoie8YuxKBUmzug9IGyzI430ETi3uv8EJDGD4u2mcCzFHeesjLi3Q4LdciJ2d/
KiaG8POuPkiiCwGUA3EX/p/E7XtyplA4Iq1Kq6C7x050mQRZmsr+rCZPvzm/mlFOZ1ACa3wGNKRW
GF6H1K0Pi+xkiGbWXJGkTDIc5yxtX78l9hyFLvwjtvn8uNwjVZIcvVojvoe50Gb53ioopLx1cWYj
Czu8EIcgCJ3/WM4QTblxW9v8BQsV27fFwMUOSHKeELiGaCq42RK1NkXm32AN7CsnfY1Dy7qm8x/Q
CdZiyNtLGuvRrfHOyNo+I1aYz0nvykufS2fdT+s2e2kS82VRQOR+jJUH5VskInaxOhNOl3wNiXx2
p4/dddE4hJ07XhvnY+kHBv91CXhM5jy6pWdgSDCLpQps4u1W1QG5zZfYdYjLHPj7JA2yYmeLi2TI
f6v04dWse/utieo3WnMi57soPkiFJcXFzLOKNAJuABvwAzz+ya+veQzaqiC2JtLfKEbqQ2hH4aWb
tdN1MX406aivBcOaJMgsfJvdr0AkxmuGPQvsa0bokYTc6Fj2hdJ32JiBcu6awdMkI6swC+3m5ssu
QduY7/KZl9Qaf4EulFfC6HwS38HC+QEDh9o0Lm2qbeMuE88EaMqz4UaPuLMuJufpWy/AJwAlqq5N
Qtqu0tC6hhGhsUXzVqdDe4TFtB3nLUeWspyiLlPFX4Wi6Wl50Dkus6fIyp7JAX9kXVJcTTW849gT
68iauov/De3We8B1WDntLlSDtZWWB8Ziein1Jt9FpkP5NWu66hyyOUQ9hI3uIXDjXdf3yFqi3rkI
FsnaqNVvpRP6h5RZ2xBO38sqnsENV1siz50VoFTVS+JK2+DHbr4bv2W54Yv3JibL1+lntwCZSjCB
7VPGubLqpilgLMArrVE/FVPBng0dyVPN1JrQmFnaNAT20TP1fEUX9Gm3minXhdZZoK0kJtp5VSVU
0ZzIlL8Cz3yBOY0kZWoTgKTGigUg7IJJr55szQakMPfFiWyvMvZ/Z37csL4lWsDRpzW3XEi4gn8t
5NTupsljOW5TeAT9SIudIcvy2MWtWSK1MFHJy+wy6w+hoYQdt3b8NMHWKbg/Qi+0v5n4GNkLzUTF
j3tMuNuxf7LyiNAkWWG6GXqGUbT/10xFx1RzGFJlBUmomuVdB1ShK0UZQWHBM7zWhLsua0Qfzlyz
+zyftyO18SaLMNYDumQG5M/3R5IYF2eVum35hD6oKA9OY9WXkkC1D5kosXJ6R7/kOnJajZiuD7vn
068R+v2MvRs/M12CEpZsmKiHV1hv9WYsHXsru5KCy6SXxbFIkrKTjnOAcnUzHdCvIfzkPSEiO6O0
aTBrTlAn7J+1AGqOPUjjy6ynnzoYOOaRvxiOhn6slcbKYAUCuMtvf7DvgNYa4+pGBAJ+9VxeInJ9
1ja/fRVi2Gd25JrH5eebkUVGXKbBXclrEhHQ5+j5t9QRcYg+Mr6cGgZam78UCJMuudTPGAmC3QTH
6xip+HkGLuyiYdHYmagtS2dn9XC+lklopPVsf1lq9e9ITdyHHmQewJAJi/b84mJj+BrcMT4u10Gc
0bSXtZ8fRQD0wPCd+jBa8VXXW/Pa2dK4E1cSV/EZbLp8GcI+PM5a6UhmGua+elpLchqOwwi1byCm
ZsDCgbf2D+8EDqqGhaSboRtuUB77uBsvblLKrUmmXottbG0UHHjLPHdqaQAD69scGrXmYVx/1XL4
29N3PVkp9XObO+bO7RijULOitJQGuFsEwmub3HFo1xWDJzSG17C2D2jq/iu0qllb8UiM4aQx3snI
uY2Y0awVA4uXKWeUkmlWtC1jSES9kZ2R0H4OMB7fBqtaTb29Hb3Su7tMDUc28s99Zj3MVHDlYTmA
wZ56hyouXHxkY7DKNVvjyDLuREK4d2M+BCEpAQdi1xCxUCvlk5dfZKO8a9P0QEdk2sLON5tNQ7DS
EdDouhcNpPNYQOEcXkMGkLeuL0iZ6lmgNFV1tI1peHgJi8uRtWyhhktddNkKglp2r41x48ZJe8mY
Gf3T4tUMVI4G8zGRo5AiBgIMCPGUgAStML+xqBph1S9zmWBk9ftvGTCx6tk2lp5dwrdldzDQSsCD
wufXIy34d5HHvmI3Jmp7DUv025g8yaza0t/xErubMSZCrPXdt+V3NQ04KSeMsp2uFF2iLKrpQkVE
cbso4xL4djuitowz9wER5iNRj4VbwQDo8/s4DExvRjp3IG5cvzZPfNBT1iPpvfyu/Ti+xoSxcZ9Z
nv4WUTr/prFiCDOxh+297IVITHKS5DEps+CiDfO2w3Eb4usyJqBOktz0sJAk6Qac/RzlFrLNV60w
Dm3ATLRsWE54mPeWQffgS47UKNXOFquBd69hEeeNHN3twBEamhQJtomvTB006ZPUrblvnpH9kxfg
3UDkMLeorhYeRjP1rk5NK1j0Hjpknzll5HTtLRJcka3FmRwR4rTOZ8VjWZTBB366YiheAzKYK6+x
4CLiLVENXqSuHXUEeYa5XUq6pT6B0U9nbyO5rmVHlvw0kYUy/8E4+KdW4XRPMuNFrzD9agpXMKRx
dq2OdbVksLUQpR91JqprVrjB3fOBNizXgaey55ggaOUU30aXvgk5orkLu2NLbsg6aizu5DD4E9jS
egmr4ZwzVngtgnkCygFOWNdqMKPxKcUyg8pA2jfF4CBhmiNSwQa6Odez1xXWTnvw/a+0bL/9TGWX
TnS/itnPiDyhW5mWqnkfU9Ge4rknTxGF2Wh0K0HiVTb2rAr6L4GrdhtbZnd0nSlZxXVOuEKffi87
m96oiFaTIZSr2ioPbeUjKQDYXtkPbSA32EY4B7kI2bj0xY/G8XAhFnCk4k1+TY4wHkZkffv9nynR
4/+CuD2lc7XUdTRBExkMX9A699PcFEZhUnLppjkLFkidA5OnMQ2OZTX8sJgmCC1JsTk7unbKZTiH
dzIzyXqONbuZU+Fm56kocvfiDu5f1Focr2yKEfwk02xCStjxaNV2wLF2aWYVJgKocluVIUdDfFAQ
qvaLCnGRbkq7OOfoJ/FQwqnNNHRiIVGKj0XDOfsDqo7UDW76SzW0u943jGvsRu3DxPBVJRFCJR+h
UD/ipc1kLPYMaOeAShQXykXHE2Wy3S2PMb6iR57uKyujIY39/DENp2KWETcxRVdfy0+OUBMjqsN6
cpFRYtLNVtD22p00u/6MDBek23IwREAPVwXS4zOTigpRljdulgsxmaelIBX4PcTwrPSgYGmSLmG4
LtSR6AoYXGzaPib8KWJtgV2yALm58kctO0DbdDYInfx/OnJgxQcv+MN5SHMMkOuIWN7fSIHiB+FV
C2QyuTam6ncoD+1flk3Tko8HLY3CQ+nHP6iIcaj3lv809na9yroUBmyuJVdbEGaSG3H74tX2n6jT
/4Ould7MWDffWKj/ByIlvfkRyU+d9xgluLWp8++ljTLX7AbtxYu/l9vPvjU9zt7cNf/Tvaa6WcBm
mLJSe+CKIgevVG+dk5UHhoqEiZt1+iS8mri4LlijCv/rKEXw4Ni+DJpLGRI/62VBczAL6tsUrz4y
LuvWl5flzjQRQc67YP/kG/l5OXw0rkS3K22gqWnx7+c8dFz25Pm70o3UY9mS55Ti2Co8bGToiFc9
y9BN70n0FcsLJZmYFQRiee2rMdrkUCB22KWG2ZwCXTIY1CQa9lntjGC/v4TzyjJt6XFSgmHCWPtV
Zuo93LbKHJ4bLZluixB8qTrsfM5QWdxSMqHC1leZaR9k31mnMrQFEkQs2DbD6lOtUpTe8/seBw0d
se5KGNFEsHUYIEslN8G81Zej+aWl4U6r5NGsPHGpSVN+avyQscGofZUOzLgK5vm+YpJ0pRWaVsJO
+62d2ca5In5hbVqUE2AZ6zUOMA5TBs/3SaWflR/lN9aHgP/0Xl1MXNuVFOflsaqC/7F3HkuSG1m6
fpX7AqBBOoDNXUQgdGpVYgPLzKqE1sIBPP18jiLtktndpI3dzSxmwW5WMTMCwv34Eb/Q3vRpbg8T
2uPXgz2D8lAHVTeRMSY5bU4U/exL6YwPGYnuzXobhhyWg0EpB96aSXhUDelDg/LmJgRHvyvFRhbl
sM9i17qSi54fcFyJd6k3uvsQA5kgKjuBHeluPaKLRQcmtMgA5WxYQoW8VCauI2njdsdMG+y7CrJK
Mms/ki4rvsoQJbIeB3S7rx+Txk+CZVLa6JYJesLytZss9YctuITT2BsuCBPj2czm6jahZNXdObqt
1GsQbx5Dp7vMxhTNaMFlyOUR4BSoV9y6U8c3rw0//VD/SNsFEds7zgMHd3vvSxQtbOmk7AAngRDR
N8in0ARpivh6Eo9RZ6Z3KEePvmiuiGTo8HlFdRgWnF0rmZ1LprOaFlvP7XhKy3I+NDJ/Bk3NzM6D
NBGmoXHdVUj2T3XrQCRZwlNEo0XE9jW4+H5fORSDdSbLU54sV3na51flr64HNKDlq1uAsarD+yX0
tKeiwRW4sBb6wwikePqHY1oDTiwA8hQ2MwJ9V4IhRddgvGZ7oN0v0RQs/ZwMFWj4trOG4snTmyuJ
f8BGAH48FXWi37RJ9dINIQRqI3vy/Tm9zvJUbOOMWoZpQn1ja8ODtCD/+EziDmBRkCBm8rd3RXqf
wVJ4quNnsuXw0qV28jtTw/f3a2UAcK8LwOImT8gmdBjGq7VoxBAhnTSKdyO/sQUVRY+8xbE2zbKb
rsCcRycA/EoOB2gFe62Dx14aHEwRygOntiqoRJlNaGKaD/pYkDzJub0vkU759Q0S4P+hSoFQ6L6G
T4cBnmYNl27PWbyuedkiyRwRsrYMaJDCTq3sADRhl+Xye9rK+sEoUARBJuVqTY280POuc1PmpxAj
sW0iIXFJPXWuS6SRD4lfyEMywm6h2nnGX0bsKU00BpaFd/BpFTjbTigWTZZYd9kwi02dRs41JlkB
KLbhSILbB2PefJlzT7/yGXKtCdgayKxvMaSpjV/MydltyWxUAS86WpklSB9gP/pNqYDoCJxoaKpr
6ZUefktF4e3zFsS1rvxG1yIOZomOWqa13Cde9dUBbSZE1+PveOUtGmAX5EM7IU6OHl4ZhdM/kj9c
01RR+lw9+EcaLwkANIZ8vs6Arq4OUXttTVO7px+VgyCmnRxN2i3alNqOVkqGCsu5L4zXNVUt+uqc
Yk2KbB+id4N+k440jaxeD4PZMCs1Jvxa5C4Ulrgbt0Ds2IjlbN051UvJcRx4Zszcwymf7MntwfnW
mAsWlreBCNKdtDT9YYT2gIovFnQepCkUch9AKNG8dGv08XLrpy2L/E4yXUoaHVNMqzuIWuThpoMZ
lmgTsHrZlXsHBMcBnefr2PKXm9FshiCGMSshrCGcmGN/18FzmKKnrDeze6GdGazd9ElWvGsASjAh
WeJL388UPbgxgrMriQFJdDs1WrfRQ/tjlrW40nskwSfMM+0p3iUNrQEdEJTr5tO5TXvsaWv/myzw
h5nL+SoOs+aXwM/vIne/yzF90tz79Mf/+/+jrvcXTbD/pOX3P1ASTEDI/s+SYEFVgPt4fy3/z8PP
enjLk/c/C4Sp3/1dIEx4v5FW2iY2XqYvvD+JhLkmAn0WRCuB2hW2Nh7M/z9U+PzffH4LdrgB+RFJ
BT7vD5Ew9zcHqBbcXX7JMzCF/e+IhOFl/1lfQCjVBh0JMyjyULM/uyBoVuckYwNTwTWG5qSX2Yuf
hOfY7scrPq3ZAollnFSUiPQJ2z4g0YGyaqln58ypGDVk0w4tDbCaWWc/LDAIK/OuI3fTfRQugZqJ
vak3TEO06h6cCwTWhFytIK7VdRg4A7oEc5d9OHCmD62x4IcaDghLQvUSzkhg6y3tUI39cBxy536Y
mLBpYpDn0aBvsaT2pi70Hq3fXF6jCQT8Gx/vcBz1bcwgaSN8plNyFvOmmGmdhOhDbaCPaxzJfHYy
digCGUtLY27UOGKa9mhE8Zvuh6MyReQedJ3vC7UQ23bvuDQIz+MILbfWUJfnXmeYMbTeN7fWSC98
74uYNDXxxT9WVLO/qx2oKUllMy8GKpfOUAwA08pg/dRmHCFCGhHmpExF9Rhb63aWwNKL+rkz7LdY
9dCsuP3i96Q50XjrdOCK4869K/wYVzwdZaPsWXOj7jvGmjSgjO94rEOGwkZwp17iYlDFZUZ4ixfs
GYIAHoESm+appZeTu/Ax6uWbMbca/HNgpEr6xe00RvpSv66Fgr3r5he5gLn3E3NLtxcHdEHFnJmO
uy2Z8G7yDENaW4tSvMdnyCKLJB1bSBBoOvlkXFguMWmpsHqwclu76sQSHcIqPZU2jN0Yrv92dskA
huHBabDBpFI9+7V752IBsqUr4G5dH0aC/0WKrILCgqKhqnHNckhxjK3PKxgWN6eqeappOOwYTqkX
PlwWjr1jib3uluZAsYUEA7I6G9GHxRNhu3YpltLDKFhW152WXFUWjVFThtPZwLAla+OtJVK5MUvH
Oq0scvJ0un55RH6q2h74aCDXwLDol3JIht1kM78Usco3UvMxdMBCdGIGp1DjOJtWl3WA1sGlDWxb
wneIyDOm6IqkAC2+kYynaEfECGR4W0ZoqTs+xbQnZ+jyvb9bFvqccwdTcKCq3a/1dpZlMP4K6xta
ukg5lKLdCo2Vuj6gyYC/5pPQTI1d84i5cc/MPsyMxpCwdIiXVnkt8/puaAD1wru4KsHQbBzeKdNC
fhrqTBKDmsDjlL71wOSDgr4z68vgO+Ht+iSHBHBRCcwIzLVfHGKX8QyaDcB190sHUzHTtR+lMMHt
GKRcwMl3sqGT50dVe4wHpGnQ8k6CwVh8XEn6h8nErQbc+Ec25PZpEu4tRMmfGop45N5tdYkT5UqB
VJYOxvfXpoyIVVvS8fcqr1hIY4uMCOsOG+l3UJs9veRT0S1xUOkp8DwqoKtxSXdWN9L5B4QTJJP0
d5FTHbDsa3AeTXeGbrsbDBSADQ2UTysUOPQxDwklkA9r0eLdFFHpp+Fw74YecsixMW6L0u5OHuJV
gZcwfQ1jsYEalxwcnMawgqjk1cuqvmho+aMeVe5ufZrIqCtyW4rUuN4h8d+6mIizPloq0SLuxBaQ
UbWDDrKNTIxbpqyFXxIUc++de7WShVcTPPTsQYukttFYQr3L3v5FrtbBR65JaDkeRhfd5pXFho2F
sQUAFsyVBk57rJHxV/GgjBm6CzXKXbeHmLtTP3s/ND9qgm7pvkvuC8Zy3d2ZsMSREneb8+IuD20J
9TkrJw/W5XyX69ktnYmSGQhwBTNPv63LgU7EQ29GzQXVF6YQUNbJwaNdBt53vVZX+B/L0v5cL3fJ
jOe+QgU7cfzpAS81SEuma7A1eTtCVFh5tCnnDSl9Cqt5ipzduuDnUe3tPL0b6jw52ypMEvbjndYV
/UbYhU/N9aGNUJhiXyTQJ2/9YrxhGOBjA1t3fOoEF1A9VqMH+GqL+cHX6CCs761J8KYu6WSawAeT
GblMP56ORSUehiWJT7EornX1/VYVXyVOj7hbiZDZSq4Gz0N/xn1Zn0TJ+F06LZUAzE5laB0sArMd
dRFuhghaNLZZkIEY3fVg5DaGbS40SJFwxT51v8YOTc48vrE6pYUfISZWH7tcy4m9OE1JWVt7N84v
VaE4MZM5wdOryFQlQ9xims/RZC4Qa7G7qa0KzRd/3LMqgOnh+XXbCO0VJ2R/t64tzU432DvjvN4Z
QGK0yIDzCF6dLj2OLhqoDhD2kcYAYb0xrwD8JyriAY1hbAs9us0pvh2TpYM2t7udAMa/aYwBNCJ5
LVXtfIAbHcOdn1sIJpFzKAob9CNlb2vb2ElQaIFfaJi4RZjZ8ytRgrGb5XG5tV60kM5MkFa0A4iU
JA2EiUCPU+9gScx5Btu8nRsg2f2QDjucXlqk5ZgN0feB2DJ2OTvF/57nY7nzUQMKrNa+9DWjD1/v
+j1EOAwKPAsHBgen1yZClrFoVok0BP7hgvY2Q0ikmEpfK0CHQtHvFsM+RvQHzaxrbv0OfH2KPlKp
joPCML6HZf7FXPjVdok/JEbsG0A+RxYIk301uJq6U52O+r7Xgd8TgsrAKMk+UMw8Reg4BPaYbwam
XAg4WSc3jH4sTUMDFMZmYBoOpvLzEB5aua8KHQpzMyBUNsFGze1yb+SYk8uMyYETvoNLr7cLnYq9
0gSotAIE8qLMp/oW6WDrbnHoq1ZNBONPMlFRfDhYPIztnKS+pGa0t3xFCZO0tyuvfPFoLSZoxAeR
Q2YQ1Qot4EAUzOJraY9MFnGLqBmeHGr1CkSJdj5Vt+tdpSGtf9dpD4hpYZGmjrhRnQPZfK6xrqWj
EEPfhMGMxNveQlVj24Z2+FjIapPlkC0FEeRBEHlDrbwvmOEdhWm6p8K7KrGfek5NJObjJnvvYFWT
Tywv6IeZ96XwH0tAYlkWkxY4pjigGnEVQ9PeDgsEWNuL0836R6uLjkXTnoapaC7r3/hqhaeJhTdH
VZxSemtbXUN1jgP4BQ6HAE5AREXKgbgGPIiWMMVbnz5AqUeMNt4v7TShR7dAA6iWjdVbGzuB7FWp
DMWGDdi6489ornkONWf4FLF/IlwKJruA2jdZt1NH3EhbQDb0nnziNBhBD5XAg9+OGRaHAvAav+j1
vIhGZW56/FMb9ZglY4kNyg4eDWm9O8g0f4sqWsxOPcdb/FrPii3uLTbfkDx0Jgr6ad0UGEhMQO3o
8pONaNtkNmbwrOP7+le4h/mLDQan7tMd4KQD7gzJVdJC0Qvj+dC2/IahNmPU0jFX4WL0Uyhd0/cY
4v5F+pIxpf2dIhe8jQaNwM3v/ZDHt+bEoD78GiSNjsUgpJJ50wwutUYNdWx9E5mWT3vTzL4KlZJ4
Jbgw3b6LHIy6l7A71pFWbJfBFTs/05A4bspiP5vJxrYYKdONbMhvpH3R5u6MLLCzdWh5B6PjIeet
bhdUGvdsoGkTk9MUDUqaC84u8F5G9W2R9lUU9Qh0627i5N9YdDdAoDj4UHDaAAzNwhfXn6aHtDde
MCqawecJeOkG1xwBk8FIcUAK1MuAAGaacoaqfziVMR1nuNZbF4PVMIrLrdGbHchXt0CPBtexzNJP
jG7gbPQNg5I1bWnEOGxy0EcBUyW8l3GNWZzpAXpllKQwDtcRxjrPZSsmF9JN2dK9T5GwdOST9Hyx
rRvSKgy3NpHef8v69qsgE74svXhce+lGNB60gXJIt2WzSbIB/yHPa446VuQhbfqtn5M+hcBT9Anh
ANeTOJfEpJSuNT1oFiewF834WkYFnUGp8vlWyk3Yq6IroqFS5ypFJ6NBFzlYF42XQsVfGDzC5i0Y
ghCRC+lvjDBuj64qpiLNvIt6OGi4hl2BAJ4R9agfx9IROwtTr21bE56GckYzhYmNXmONZvRLkEQs
6xhTEAiKpwwi+sZyMmuLyr08MDo6Fj4bbxay3bUIrlM+VBdRxbDS7yzX7C5CTj/g/5DYmm6/MXpi
5ORk9RkZ0u+sRlp0wE7PVp32u5VfOSxWR92SIepWA+Mpekb/ADdtoOOIdMQUdTfF3NxYZtQe18ku
Par2PgNftkyFs8X8r78WculQCwq34Fu9q76ZvpbVcOfQ3d1ZAIuDELmTTTay5Vhy7pWeD68V4OO9
V8J6tF33sYexBU6ok2QlBfPbiY3nVT3ymEj3uJwVcEW46ck4My3Qtp3rAVdRZ7PlzNpeq5tog3Tz
tqTjFbSye4pgWZ5k13xXWrAHBCBxGPd73K774iNzqKl0qu5NPhftHrua5GDW02kZQn5KjZ5Hs7+f
c5RlIiZhO3uO3tZQA8ziOvf6/ryiXHuIajwCR9u0FRD5BYFOlBVeGwM/F5xP5TGP7INbjPGuiJe7
NVriAAVQWDGly1GcvIL3iInX9UjyzpEwKkuQUWGwNcaTC+WJOTpBS9cx0Cxg4rkxYnmnk8Lq8tuc
9i0S/FiZmIgXnHBvrgIc2KjwRnrCBQJSF2oAmPwLY60oWc6ZpgXlkgzHykogc4xVuElc40W3UNbV
04VhtW/cjTMgwsTjU/OatAUYuQd5hoLHnQhJw8fIhIEcA3chH4x9yzpdFysjaQ/2gMJzjNFmGjCt
XgvNdW8NueJhJCA/HaI/Sri0ldV6x7Grf/BOeso2M1UWO+vadaW5YEvi+S1OVKLoO2eM9XRYCZOH
wkC5B7PcbtazY9S4QEAcbMuI4eP8cwEDGqQmpj5eml/3vZeCbRfNpq1TEtbZ2HMIQFN28o9yoC5b
FrtAP2kAXBzfW0vuX1m4MwbmeCoN7WvYGlyQ8MBRq2uNs2VPw6baTy0ncmoNu2KC0JI2j+gOfkD2
xXGnx31+qa8pTrpd6LQ7YE8PaWpOCLdE1qFolQ0jMKpwQqTRp51QeS3zHJ0Wuork7ehl22ywP+pc
3qSNkwGu87TDUoMN9EnPM2aBiIT246GGmZiowjUVeArCvjqqdHnXRCxBsvoxdit6LphEtuZuHeEX
I24UbQZ6Nm0Wzlu3vR8kXEaG5E+dTRMldeiWda3D6tc6DR/KW8D13c46Z0VF/q5O4zW6Dda8xeDU
RbuM8gOAA7wtzgAHsT1UgzkRYY87r6IDgyN79JrWKJkwfzIxpUJSy/mxUNGUJa8H1MPRYDIdrBsr
RLDfyfGDl6TTPC+44gwGkRDqcBBSMJwyxNibiAqW9nbkBra/shw3BefVhcHgo4K5/pXb3WiIkm4W
stJ9hh7TShEGYEvJWWPNofoiQYaEEKq0xjb3ixPsBHLM+g14KQu+I/hlPdZKelv1pDrydX0kVUeX
L5sfjZCdHlW+Hdi/VC/0IMa+N4hr+zHSPTtQy4FO+rskJPHrA66nRGI/jw+WR0m4RgqUPl7NGbqj
Md2tfRaOAWIbHUWP+fA2HssvsgZ040IvHAhOdDyYAE5dWuEcV20bR7yio8eoSfbIR/XW27rXKMlw
6Kw2bCuEtrTwpNNLM2rr3febj2XunlmkoGsiOiWT/o6KcrQDyUh3T4GJzYIxeTu+2maFF4leoz2X
fZtoByScTkCQPpAoAZBfZLsJby23wFjAwW5pi/sXfHGMyaol0BAGDFAuYJTe4FVSZhR5ZdmeklB+
zfZJFUJDU87abVg+x/KoSG69X75MCwI8bl9/mKI9RDHxh6OnsuVZm4z7qRiVcAi9kYJuZwmvASmU
/GhUM/59eV/fxFr3TEl1zRhDuxEpZnN67yD8p9qYeZfQHkJvbQ/dJqeLG+JVn+FAkrTwIApjYTrd
ML3K2UdLnrQBoeZbPxQJWzflwC9/OIahBXgQ0NeiH4RM9klPunADpzi58ep2JwuU5JzZQpWm/2Ea
CbtgeurimQVh+A90/Gj3ps/uor3UVnaE5rK3RX4dhj4RGnq6J4fXdi4ecUo4psnRHrl5Czb91soo
c+hMFAgdbmcnCXy36rbgFeQOiuEjbCN7Wyeio5XTb3s764HCeqqASfaafOpBFTND099ljgoIfCEW
LB4ZKJNjW+1u0FvEe/kZ8ZrGQk/dau8dPL5AWgPJSlAB072faRHDFKy9b3aTfLh5+zU0BzOAF32s
HPqI0tnzHfcpfqYy0UEHLl9w5SPj1hC76iM6BqR5bQNQfzbeES2+ajV73iV6+t3rEkStx+amatHF
jp3kGBn52Yq1mzLivmyc/sooZYeJsxkDYnWUCgRUkzcK2V3sE/sdZLWlOIZe+RDNOZwevWdwvtzY
JA+QiwRZCxQCxCTDFCtfmZwHd/yGgdNhacQ9u/PFaOpn3MLlaejkyw0Vy07E/c+i1u6L2Kt2Y1NO
GxwTrxuBS07RgQIYn6eSRM0d+C/NhNGv4R/HWP7ECIM2XtvQ3Uji7RJ+aRt9DMiu001VgkfPEvFB
hwxZPuurkXjMzwFATg2LckB21PcqE+uf+p408z5K5LOI3Pca9VvK9DP17rXBM5P1Ed2hxkkfrAa1
aHRUAqHRg5B5f9P7Hb2ruELsyXRpmpJ0wzIPTNu+M5mWp133Y4jMQ1LlT7WVvLa6vA0rxyAPYjWU
oJusAvj8nKcXdLXvEhVvaZA1JEX444YsxRFMeUlyyEzXXgI0JNzAsrqUtoN9i9KrexpTsJFj2m+R
AQ+WqPFPyFuyHsBst4UE3BcXL6HRvFmyS/c9+DrQ1CQuFBfdiKUg1vNXW5/z4dYEWHAq++Wd823c
12H95OhwpNIbNKPDQ2i66SErrJ5nAUIcBaAOa9+gj6PllI/tciWTeJ92A8ZGTeZtnLZGUyxeNm1i
I78bzoqm+BX8PMx7r2c+3FMM2CDLtzaHwVYCHd74jdhHwnsFSwZFcWruEU64pdh3iCQWKaJXX0FG
RZAFbvxBov68nUa/DAZoAB50RfrHm1pE3/XJcK5ay6RuBiunBKZ35Y2ZD+gK2nzfZGfkYPUIsqVD
gcCbgkLg3TtbAPFL5wtNxz1RE7X6ATER0wP/bI3+rY5bTBHOiLY95ktO0yqu4V9bsf1iFN4FDe/H
urWjXT2m4NwhrgdNHb96+pJdLZF2YC5wH/G2nkEqa3e+55zKCRni2CviCzPz70kaUa7mfnnpJ15Q
p6HO6WlfcSrIzk4nabYk8D1Yu4PXPqx/MCYXm6c2lwBih0cjMxlQaFxADPbmSzuiqKFHyET0HmQc
I0RCwtNeB07Xl8oYjtbi0h/E4ZOTUtxVYxoUxWwfOr8nrcOa5zbtkm8oYzy7rkLKhf4XxOfIbVDm
DbsWMaWfGQ4InIFhx8fEt/FUIFqaWEeCtIcisztx+iwbeqHvMfUvCwBN9Kuu8b6GloeoQJdfgE3i
GhEqdUaTWQDZUuULCgOP7NJyAmOq77TCRbnF9K2DBK6wXYz+FXAaCjzjBwdkucf5Ap2WIkeQgakA
yCNqBuEtHcxqhkJAcgGsKAp0G4GdA2a+ouQ0hZU3EzoeuQ69fXZe4PbTWlu7j2360cXxzsjnQxqj
irtObdYJFhvE39nT8lBnJTOTIQOgy2BspjrvMeT8lYAbKTla5Ildp3X+MVIzJDwHAOla2xEcCaxi
JEwN9d2yoByzTtIYIHTMwOVYo16L/2w8Y1jxS8+RZroR0CXaDia9kQkdkn0d66eQcmtVRgmNgoXt
DV8h+bj5/LQY1esiqCNGZ0lRLUAtvQmzfeF9RwxbkvqOirhDug7AOwtKEb8jjhn+g0i39a8zYYvB
M/NquorMrt1P8rp+UzYySqgg1zY9DqtU+6X2c5kyOrGApovWfSr9TPxqSMCiJNTJWtLZYkmuyWMb
MSpbm4MzU9K6s3cubHYBwRXaCFpavXUUMKVOpiHUakWtFN1j+i85lab/vWpmqgVd43Acomfo+9o/
eE0Yn42theGYSKNhjmc4tiucT6r63ewJKn6r2a2Vb9MOp16A2GsNi4mE/DmoeYqt0YaQHTRDOJpk
Gqqzi95rw9A2ldlDMTqPnZkfe5tWvoY99Z/wBL/DLv7sguV8toSAHqP79HV9wxDYb5ufjJWKkRnU
LEy0mtTYEUVOE/TtnY7/JbpiCJWokziiLt+GA3qao3CpQlumMulg+S9rLVARPOjLY4QbJeg/KOVA
zG94son+UTG/uvGedLpSx9SroV/9oFTnDWjNd6GLszOLEzkPQxKziZSOXkuzB569p0RWZF5kW9eZ
X20kkS6FDOPAAMFzcRF3ih3nBE+nul2S93WKNvvsMa/xvADmhB5cHEmIt7FoAVmAGBpqenRWqFl5
zFsbINkvof3/xa88/b2FpM+m/s/4lUP7s3z98fpn0Ir6hT9AK8Zvluv6HvpOLv5Qvsfa/N3aThi/
eTpzt3VVAme22Fl/oFbM3xyALAhzo1noWFDh/x9qxfjNB/sCxsSH9QHYRPy3UCuf4xOCspbtOzTq
+V+u5lN88qSX5eiXpIGOQcrQtsFCNuhQ7nCwGPjThakO7L0FD/DkMlz604P6Nxtz9WL5s3q++nYH
2TpMOZSznvfJVMKo9HJcnDINBPMt9bWy1plH0K60mOhmlIYQA1ERO3hju8vtkONP3ybG299fxucI
pq5CCJ0HDVDIwD3mrxr+uAI4SHJPKTM3HLha9GpVyZPLQ+2k55Kbr0rjH0LSvxjzqe90mfMKG7ci
G/mYv35nXRsimUYGULlyuJywPfN0BYjYgT9QPfztiJpxWHe7MnoPJcZJzVWTViSmKAAMwOFsXkuZ
nLXsDEnyOGp31vjq9Mt2UlAIHhQSvwEahfvsEbFIYO7ITZfdXj1CABr/ZCrmfhaRV3fj8xYtuqJk
a5b117vxSruvJuCTQQhOVj0xVMYBf6J//Q7x96jebgTG0zTmQ04TKjO6Xd/DX2gg8Yi3Vje2LcAX
RIM3s8/NzYzTaCubLpBuxocZ432vADXFTRtVeW3yauwZRXDMHWgGLybpDZq+6nvVjap/Oh39XT5y
0UL4evpWxFDmTPAlTbsT4OanbmdY7cZu3yRUuXks1p+W4BK9hH66fMgR46/0AUv1+cXL36OhwTSE
5RFp/b6A/K+uST1NtLEuYhY3KcAby5kOdjLs1StU/11dECawG/X+egWp5I+OfSx5ER23mMHEsIv0
LJwBpH35qq51QXmt5Rq18a5rWeor/urXtkgqBINzf2Px/qaZrcCbxsXjYWRLsAzKId+IbgiM/k1H
dmWp+0Ctg4RSGIjQWYfdofay+mn1nNWDSFnqY9sHjiDdb1jlQ9BYPMuIL0Zpwm+RxB7IKfoOYBpf
6oJq5aPF7AYxHTt+NLdR7syYvICJmhsQ66zdiJ+e8Vgs1Frmw/l35MSC2L+zlJGEyRrp9jqd45bl
afbOTYe+ldr3IFv2zZhdq0tUK0Nd/hCax8iT1N4tF4hAkFoX6rmTuO0GldfyjNu+D/paHiZeXzu9
qYc2pfYxre2jSZOblkww4NG0cB96ye1zn+tDs/VgqW8MBtF/H0/+xRFw3Q6+jpOja7qE1k+mIAOn
fl4JFOnV0tNjY6tCm9rMndI+nGEG8lg1ejYzj50Hw+x2Y0/tTr0Yk1Fas2Rn235TwQ4Jenpv/+RZ
qByL/+Lm8+sKLZeMFB9Awt9fN+yMmhuTd8KP7iMtEA28EGM78wIMjoHZgGDB+ylpKqmlwnuq/faf
HtK/ibo2gUwYNkeP/i+G9PVc1o7DwGe9BBUhVGzraAUXD2345nSQiaw79Xrn5E3txj+OhWq5q9FL
QgRGvUQSP+qIY4UMjp+9qGXkovOYwm2GVEZIBea1//u3a3P2fn52tnB1MknyXWCln58dIiktqi9c
+JxfQ5cXXAq8poMKS6bodnHYIu/CWLrfC/oFoXrPRA6DlUgjQwU7FRwc9urCNu4AN68LFxaIegLQ
aC1NHtAgP6o9u3AUmHC01D6uHVJVS2zVPjaA8lvWN5rsl8xwbuDsHJH/3anQGYEOQnJ3arPrSN6V
BLG/fwD/kvGzeP7yAD6dXTFmS47hc2o3LkgPopZa3i3hQB0t6k1m5kBHCCWMiE1JQI/pBUq1ogBn
qxdHBPYazqayuP6HS/s369pmRbNwLMNwbVtVAn+yklmojoUXZb+OchXOa45unEO2NQtZvaiE8hgp
2J26DKQJztgrHf/+Gv7NWcgl2L6HiavjeOvW+9MlRLGEuDElaaDWgvpatdlVzMcs8Fx0rHHNPtrW
8g8uWI5QacqnZEplcExcmRyaKLf+9d4T+K957YFx1fL87BNkYyyK6bnxtFNKrtkCczXnZ9ypDrmr
X5pq2KtkpyJoC3x+1KJUwcfhOGowDnCz9Myater8LAvjrph35oKJB69apSxzA//FZp0WzpGzrVje
TFZtjbewr5IWjmA/mw8+J596DG3LKcSiCMH1qyNFLcoJkvvoI4psv0XTdFX4TzZ73spkkBG4bTND
lcRYT0DT9OmcovGhwxawgUsn/a5Li2uNRHFuSNUiBPKUKAuhjGXVZOYdyJmLQfqgO8tFPW/QAqBi
SCPCFKlKDlRCh+tLkBnvNfeapPPB4ERRe3Y2raPKfmF270FwXOyeXyUFTTmuW+L3OCJZ5dD3j97d
ut9iUtSydd25R8JF0mMA7sSuV3mLqeXXeTmhq0A+rT0MTb4fO+fY8ON1p18UzU09CHXbKuIXzQBe
S79TqY4GgHkM0sNgR3vPRt8ZsJCOUx2rdYDPWQPyfFN5seAeEFw82uy2meWukSRUNedmBuYwp21O
BFTZFc9/PSmJhqVpbB0O5qJ2b9R9qjRE7ZScA1vdI56atCx/XbUJyNPFeiGdDuvR5SKUl+50UFkR
84vFwSOACAYXTwU4Hog6etXbUmmOyoxsFz4l66rmWM971hlri7Hs1kdz+9fKUBcLqYl2d4j5AKYC
BDCm2YHK9QC8HSsw8nMJ5Im2chQ9qi/oiHP2THTR0LrhxtT7XCQLmENCr+aDSrfqMAEvcWN/b1Jj
p96aSjtTgG8e+kQIr6BPowB1gKM4+wQfpqK0elqTJZ8SQdhideJZeKadvlNPRF2fSk4mco5w6vcp
+R54rhx4vTuQRpFfqCWgtkVSdTv1/4haHNStjEiWWwjK+qzNRNc3dgYu0Oe41ebL4My0IniHEVAx
0jSV/yESgkMNX1vwMoAqLu9L4xxznazRlLQPl0OMhaX6Fjsvdg3mtTnOswkznCVxYEUvKnW8Ghlg
WYNB83W51C6rjv9XN6mBvFE3p5a9OmRV5ql2gnrHlTk/9FytWsAqETDHbI9O0Low7fHgGNxcioQf
QO2FKKLyXXXjEIkQmH5T98NmVhmwWsLqsagd6xJbWBpqWTgC4cZpiy3DBU/QYxmOiOC0eNKRaHJ8
qKQtcYfDDAi6AkjDgcEq6LlpFbGzCT83S3wd5fik8gEEs86imA+OfMeQgfkNJQ4RQGWTA/dgIOWq
PhS34sM8pdeqklT/PlrpGYqwUjWbaAPW5JTTHF+r2y2EewAL67rzxSdOpJxelTMQLNOzHRK3wzc7
elM1ofpctJ0vyAlfL/aw66fvKWtYfaVnm0e6MfvWbvc95ZznFoEM1H/JEzKStN+rGKhCkvpYlWbb
8c7H5MzzCD9kpiqPVtevkpumpw3aJOuP0SP82tPNRK8PE+zorH5GPSKV+Da4SYBKEUhOZSw4K/TA
SHX7gjUvyI/UPap6QEUAVQuor4oWH5QoBbb9NpH2qbxB/We1SdU3q+NRpdkxx6XK1bNabRUHcNDN
jGFcBW1OlQRKNtqihOFTEMq6UV+oPkU9H1VFkIxzVtEFhzjnHdXnqgNBrWtVjK65pVyQYoNu0BTX
6oEspKPjjMWogR2BD7mufWbqelChfGbFGU6zS2IdJgoQNPtNBVbG6a/ki7FgaWdjoNIpVTxw6NEn
CGUPnPwoabnxF+rxqlXJeaViiKoLbLa2qnNQxNKRbh366aLejwrLIU9JPdzRRJA4nO9i0T/8F3tn
tiM3kmbpV5kXYIKk0bgAjblwp+8e7rEvuiFCIQX3fefTz2dRVdOZyq7KLvTlDFAFpDKlkC8k7V/O
+U7aHHKbZDc+99HjOmsEwEZYLRH3Jh2n+mC1+Wou9KphvDLLs0sOIypVNUwQS3JU5VqXWZRqD+WU
UHTHx045mblovjogvjT1/asvr3V2/zg7spSmiAeC+nImyihVE6rmllQf2HfpUT3f1Eehfo/6kNVL
yZZht77R+dZVF63OenzG/jDQAmGL51+BAd4o3LETj/6ht8RePUBUF6CedOpvUO0Setq126RH9fkX
3Uc9z+ukowHj/+pS/iqc/v948a/GizQQ/3y8uGW8+BFhpHr/8RMHRvXzD4NG/uh/Dho5n5gzOlL3
GMOrGPrfDxodlhCOCSWISSNV8T8GjfZvyAVM15OeLaVjq+zFf9jj5G8uAzHHExa/Q4I2+HcGjZbq
iv5QnUJUt6XjWBJnnCTO4Y/VaQq9ywZz1foNyapDV98EFSLeIp4vE1wtrkRs4DkJZ5ruy7T5rvWA
RQglU4JOcTWtRdtL3E+rYPo2J5YSbWFpM6Js0zV5tRYzNYAsxZfSJWnyg8exnrJ29ToV6Uw4CtUJ
e4XUczcaoLljVT9Hi1uthCmvQ4UiUebtzZSXiI1iSAp1doXGebId5wfmo4raOYKz2CInr+Shj+Tl
d9/o7d8+hd8vKCz9T02DwYoIx6Brmy7+eueXAdoiCF3DxNj5Ws/qSytZPE7BEe75yQkHgHM9gs8p
su7oer6nrdhkAklQmZMeX5g6m+IqfklbxK3Evd/jKl7lk7wrG3x+sYm15p3kAoH9UF6jqBnxi+e7
2XKnXT7GlH4JqwO3enELNBJeQfigkR8A/r6agX3ICU5CeLDrSBpeZ+NrkcF4lia4Eozpa+EsaxHb
D8Yg7qKKbyQWuBM6Nieidy+Jpb1OqPijwbxDPghAGDQFj08yXOfyDLeaGdFHOM43QFiuQ3SVAuRu
0oA00mPIYzoyQbwXKy+AiqFhmUaPJ3Fia5A7qEtDrfQ9L8K1xa50qajwRo6RaQHhL+LPybIuqZB3
gYQ9pltv5ZJ9BlVawUAq31qiGRGlnSPPue0a71Gr0B9745vTlec0al+9tsYOALWgda07Ocmd6GvW
39F9tBRgCME/xPVDO4x3vWxxQwVAkie+H5g0M3xu7yX2eLFtyIKzjjisHcQKyzx6PrA1zhwVbvOS
6zWfB9z6deQQDCtwVDYIRSv1z+2wM0ILOHdbmugRtG9x1O2zmUNdH8JPkPM/ALv2ZassCzbSA1sY
VD32U06E/Wox8id1oWhBce4Mi8EdoOMZ3HSpU8kZo8myELcjkSXZgqzADU1+gqUD2a/FxnCi57Jl
utnbRML3xSWZVWotCUN0bCxuYyP++Po7+yz4QeV+TrIZhPFofYKSAGtBJqjEZRGA3ljhaXsACPc9
iICou3ZynlKLzDjC/ZDBRVtpVq89pz7kpHhrd/KuG7fD5Oh7p+AqmWDcMMLu5225GM826YdF3g+H
maDulbZg64KnSCpuOcRYbaZhbyM+qJxvBiEGe1mguCRvQDs4DRfUgEA473TjpMvmlnw6fLF1pWPB
5Mky5RpZie7eNCmmU7cw/EawnDdnaMKYK1fC9Za9M8CjibKU1oDcL8iKKQhEBOJ42YpaGc6Lamub
BCTbyGgBbes+hI1La6fxtuuWveYlV3YLwhe2edIb+DCI4Wm2huvg6nelDSRdc98gtm/SGhdgFH3a
aX2vcehqufYa4fRYFY755PARtcBeXRapUZwiQJRUY9mAeIxY+sDuoewWSAl5E9aqoYKVodIQ4Okv
iKi7AahxJ+WlytEskpLEeCa7ZoDPjwxEb/C2vcRlwypxmHhQEqBi9A2OL09j1RmFn0Eo3kmfvNqA
aPxscMC9ogMmKmjdWx9ZB+8vcNN0BbvjJ/EozyL5FLVXbO3BplYx3JNB5+ok4afmjog/JYbFwpqu
lgv4sMmggbNfTjcelpDWGzZjlF5k0Z1goRDYKlnnd4it4L+tmzzeVw2smWG4Vz2v0MfQh0PY7/g8
1tlAnxPVT7MRfWazSifgfiEDhu6xx1NhNenKMTWCaGd69zZ/J7OLH5U7rOIdcx0+uYgOTjIw7uy5
QeGYI6CpUC9XEn121GDzXTB7kKZzIoINwW4cf3IDqIdNe6zsuPaTPj/UbcuRBiHWFy0eJDkN60tU
K75mRO5DS+eVZfJHPXTetg+R+LkNrDSXK8ZwEjINusAPqhqSthHuUotnu7vYP4Ilpl5bxi1Sd2yg
bYB4hNbOnn/QERy83HmbiIVYRVr8PeLFrOy97GedHpXHsYHpGJEyV6uyCM0FTyqEXmSVgf5Z0diD
Cww5NMSCgzpreHQb8cMigp+NtO6aBqHjVL9G3pk9pbWO5oy2BcsR7pg7LTMmRPM9zyejZQOzrKYM
9J1GhEbK1blBdEDfkBFfhu4CKbodq+wOhVAfukcmCS4Xi8lTEXlj3IVXEEBA3/ToL0Zi1p+mgZyq
lEMmiz2X01X+MqjsqmkoJXxwPy1/mDZpNQPdhZdtzWq+zrl4NES/Jx2OwYKzB2J27fJit+jJVuOx
xaFT18O+C4oHtHlVHfttEG2YufhJwieRjGtMscDo/Hqy37TGOsSmsQLHtoqkdcDkqRfGYxmIayt/
6klxE1v6Y8jBJHVSFwn3uea6/sMKtItwzY9/XU38eT6r3jYLOY8FI5qMX+UOxtTXkGZ529QyqwSe
ItEwagoz6gGNHfZ0OPIJ0y0TNXRd4aRFgeNCqnE9bg+XgGWc22nDPqso/mJ0/FXH/FIFEpBh2UoT
Y0lWoH+sAm2i/sKsA/hWTej5ILS4/biV42tf36bNDxdITNcWficZmUuxSWF0jlgLPBFvCSolMeB7
nU5XkZuXXPTcadkbMh68jxY03unE/0ys4gO9OiPyfY0Or9tj2NpYgjsv0q9qUtTU5dEkamW2Rkae
AFDCZ9ds8SzN50TPbpu4OkSJOA7IlgLswFRHWyMqjmFS7RFP1frMnC3ZImrxrYoQvFG/rw1yed1L
yhGjTdvu1HJvOP28o8MN7LsmznE4ZPeR4+5QeO5cgD4jFVzhTiTkkqQBkqnHYPGvrwHnT3t9PmGb
zTrOQsdgDP2L5CUbAq8N87L168QGHMX0tCGdCaAhnnp0oGSUQSnMbfgMMOXeiJsAxDkpo1HKkWxE
rx24OT/Jv1k69qOag6Rg2tl3fpAv5caol60Vtlh1rBdkh2yNIsUDlAQMFhzJC/RJLKJ3wg5zHFWE
sEuRXMs2vakDysdi4NGGhPx7aZgA7ON6VaHSXE+efWjT4FGvkT+VWDehN5erXuCNR6n7LtpnKzcg
e+nDOpbYx3H6jMGrU1Y/R32Apijm1xokO/Y9yoNA3hDjQwipHTPzaEpyXKv+TKzpOssC4HlYOLMc
1pVlEgLTk69G/0wOD5cNy+nqL55Df94HqhvSszyT1svWHUt9Wb9bCSRWh6fHCKnuARYzoMI9KQ5T
s+yQazJVJDUTwyYRHwWZV8TuRVG+66TlE4Szz6bmkveWP+T2XgT0MggbW6P7i53Fn1Lg0ZKY7OHY
V9ICmvQ1f3yFZjYPiCCM1gemcpfnHAqVKD5ThL8W54hpYtNgSfVS69NqSVn4dOZTNLu4EoA0rNJl
+pER2DsT7ALwk6PCPJN88f51Sf9b44Gb+KOh7P3s/kP9sY+yminhou5//8cffvU/Yez84ecC7/n7
y/Pfu/c//GJTdCRp3PU/m/n+JwD/v72G8Gepfud/9z/+r59fP+Uv5gOGTjf4zwcE+/e4i38/FPj6
/X+fCjjGbzxrhWTgLrwvJdH/nQo41m+W2pB5Bl25QbX1n1MBU/9NVyoOF0TbF23nd1MB9zcdWI3U
+aG4mYX0/p2pwNdR9PvzQHqCTYhwLUO3UY/Yv9wZZHrPgaZHDgscngPGbIZXWZqbTkv92NTl/suY
rs/h1lnwzWM3gNIQ4NG8zVP7ucQ6zTk47GxbcE2O0YJ1j4C2UZpwvuJiCxz4CqhCbt1huLogVAEY
su1CSC/YBIm/aTKTeBSH330B/0U/bzjqK/rDuENSbeg6+i0UX3wBhhqH/O6Wb1LKOi1fJG6D4abA
UZrbJKdPMBpWdUgZPIh7Q8fDtTAMnZLZu+144caAu2As7FezpKFleJ5hOA1ZTHi47EENKCBgtuxr
LKOUm8aOmToSb1TYG7QZP2PCf86NJZlqqAdijJfoHFr08JU0OWtLB2pc9yMnfZwo8vwOQngoF4i2
FWZRrWmrVUEW3SiHaqub7GisNHxC07sNeg1ThGvRJnzrbPsalZWOvkdciWYpEdscRNa+xzTi7EI4
lsufMRkEWEN3ZkDMJhkHbvaNlcwpiZwDncylJByCnIkhbO8lLLZ4Tr4bpXbF9nEvmaUuc38xm+zO
NQq2KjV+QeeSZNqVLDTmC7ZzaO38mSShe8/oIXaPW1fDk1KW5mGcHpLafaxs/lsxPniUy7kRna2z
tOI9at9T3Nb3PL0+Lf0uSJlr5AYjTaci/JYcBKuSd6zATFIafhAgjVnee9O76rnhuzOIz2K2UH7H
h5Ow2CceBc637440Y0pxHxoV094laNZdwKsyCR3h4zfvyqA7l3ZwQ1H12VYdlJnsPpPpeUiit6g/
ZmDs8sL0aekPTm2cA8MhIcZ5CV2sa6iJj0aqHWkWWh+YCMLqCMm+PXbG9lrjxgk15j4dZVA6pHdN
NCqgcPBuxfLkdbNcZYRXO/Z0igkzndVynrhQAh2n6eJgp1yDRGYEENI2xkbwKt3vqQRrqwsfKPHR
dj/NBJA6lvaPoLVvsGnfYNB4tELrJQj0h27O4Gia53bC6hoZ4bqLG5u1TbwCzLpsqZ23LAYc3dk2
MTnItlVOGzrPfR3KeQ2eInUcccSXsq5JeGBtgqfVWvQfXtl+JHWPHy2cN5XbJOsuMg4Tpdd2trHb
l6UqrwP7tczq0k8oadd16twB/IlXOHWREpuCxXcyE2Y1oKYX3W3h6KUPVdtYDUF+8bQQ3GqZ5BAf
auysAcp6WXeHWlfuo6TaYat0MAtNch9WACUzDclVCOChYcT+N24t1BYaZjKYR72VJ5je1mEQ80/s
2umqNxKeTnnq4fwXaBZn9TsodFcA86Z9pHcnByLy3mvth2rSHFKq0+rGsvgyYlC25MDvzXTZ81XK
/VgwBitIXKmS8t0NymE3Rr0KzW20TR8t90PXETSeTd8mDCu7XqMTs7Ah8jFWZyfNYZILKDjeYm9i
XLf+1xt0SRdb17iVgpzZkSt7YFAREuRWLaKC+XEYi2MbGVhUcuN5nCtfjLViV2C2hAa6S7Nw3xtN
vit6/W2x4O4kM1hpM3CTddGnM4usRjB/Ep4vx/riQZ8mwM/5hn692OF53em1Jo6a+zMFx3mqcJ9+
PWtEo5JCrYfJTXFrmEvpM5+hrjYfcfFX18RhslfCtpA4fTYYujTsLq67q+wAjxHZS8xViI9H4ICy
qiP8bEkIgVGOrrWsQozoGUG4ZjrQjw9tUQM3FZwqpfWaBDWZpM3Czjj7OfecNYPHX17XRXLQbRCq
bR+idVPepGiykg12nmg7zFzsQveI61HuR9ests2Ym1s8HR9dV2iHcogulcxImWnbyxcx0uAH5MlM
lFQewY/Cs6N75qmhcTv1YXULR/SmH/kWcosaMKwa9v1eTNSoJY09eVMccju9q8XFmqOXfMQU7mnF
c9FZAG5p1RKDvVbr9vCWulNezckePH5yijCDp6HPecoVWIYw5RnB0MqIbZI3FmUoYzRLeT6mO8nc
ds+wm1ikkgVlz9GZN/25TStzTYbKxrVYEjUkmq2qsbmdQcMXvL5tuDgMscJq3dsMQzpjIw0GwjVO
Fk1ZWnRLPVTCsxcyT8OcOogPGwdMoKwwtYkTG3b4PlY2mTxPrnHPhDFTFpr+p6YMNY2y1kg8NhFe
G9fBdJPivklx4VQd6Z1uPjUrMP8Wcdipb2rube70WOwbjYdgRNLqFPbPOljKUQQv3IDMRy0t2Qy6
SlVeZu1lMAK8SbWdrQPlFmqwDZnKQLQoX1GqTEXtcPj6hY3bqFa2Iw//kVRGJKyeu1JZkxJlUjKU
W0nZlkplYApwMtXK0gSas3uCaXKn43bylO2pwf9kRxA1ib1JAXjxAjxcUiZuKalsUzEjzPzLSQVO
VvmqDBxWmrJa1cp0RUbXrlQ2LAX/1vBlOcqgxayJ3QSWrSBsb0s8XFmqBWgnsHWZBfiH5JZkn25T
xdV+qO2F+YQmASEk39LIxCBE7iFesVEdYUz+gNcpIxmUf1RqM+zzJgAGpuxmE76zSBnQBCNjTbrv
Ls40K53DlcXkZS2UbU0qA5uurGyi6RTX8A1ZOzOUL7ubTJcV4jcccCUOxBZT3IQ7Dq3ycpZ1uRz0
qOI9cOJHKfwvN+iIao7TnRUWUMGvwCpYrqftYx9B8nBik2yJYT4Adyyv2xj3yTnNI7xHpC1LvHy9
8vQpc5+Gy8/D7SdGDB8eaJFeGQF1ZQlk2eGnyiQ44hZ0lG0wwD9oKSMh/k2HvEzMhaWyGY74DSdl
PKwkBAWMgxjtMSUWuBMX7jRL2RVTZVwk68nX1ONiEP3VyML3OE4eB7yOKZ5HgQ4rl+bt3M/EjbXL
wVT2yAafZCThl044J+2M6MuqZkFWEIYyO9k9w9iJ2EYclxLn5TSWRwK3VugSP8Z6fmpxaLo4NV23
NFdBUV/JTMRPPri4OdPxYA6S2Z13SvB7Fsr4WUnid1Hbo0tuX4uCT8yWzWFWdtEe3+gUa/s5Ho+u
MpR2FWN8zXnqAfTFgUu9s9Q3ozKh9i54nryJ7iX+1A5K9TfTnJ/nyh0PKH2fPLysc23fkaa7M+v5
bQzTo11UOPag80xQ6GyctgtjzxF3bJkMB7ILeHhp1b2Lf9aeH2Nlp9Xw1Yaa9z3zFjZGJGkRW2If
QWkxFsWM62QaCMPwqunZMcStWyjbrlW1FzfP8dim+bdaWXuJbj/3pfUBWTjfxIW/WCkW/SkeV8yK
MTeYL6SErEXW3FbxcDfjH67wEQOE3pPlYzK06UA4ZZ+aFbwNYQ6rqNN+smL3SXZb4SYARoxLucGt
bBDsMD3h0EHLBm8Dlje+f9zNtthOyuzc4Hrm+SxO4fQY44YWyhZNBdCS3NgRMIRlOlXm6QYXNRIW
yDDKWL3gsC6U1TqiCVfWa0uZsKWyY6fx3sGd3eLS1oPmPYBukicOT0xW+CjhtjW+braAzzo+bw2/
d4zvu1MGcBsneBRAU1POcGURn/CKe3jGK2UeN5SNPGRxAv9nUyM0Whu1o/mG+cOuWJlEWNc3nSHf
iqbgSgUqY4nO3RE1nK9qGcP8UDb2RhnaA2Vtl8rkTtQgdvfCGpCRMyogC3lc556FLR5/PKC/p0AZ
5vEvkoBCAVQqMz0IBoBO1XDANI0cfhF3KA2PtaWwL6j9cOS7OPMN2ZCw7BXPPZ594rVbHPyE3xR+
okz92TbB4U86xoGnJlNxZf53FQYgzAACABNfqFKWbV9uOpMopmEaGJBDEYihCQwKKxBo9WcNATSj
dsyG/K2aagrQFuWxN73nCk0QKUhByvRm+MIWTPqHVCCDEqKBDtlgEt2nCekgdROmiwDoupkWKck3
GCP6dTeSP25rVO0i69kqNvljSxwKhm364KGhIdZ7RFbOIdHDV8hsT7nuzquQGF+KoUM37km48E3c
i0ljMGpPwWLraYbTvS0e3Hwkr7Odt10VXXSGoKgmMTssaSbWcziztGjLfRB3L+HwZkt38YsStUqd
tARYcC70LpxsaTXZynUIkDGWa9N53EWk1LZG+z2pR6ja3oSwVVI+i+yO0fuzs9yYTvPGD3ko8+x5
4ukAIdtc6XYEB5zIaSEoIZz6sTdgldSl/qP3BhwchWobppVnNGDJwpYUCUWsKZkFsKBrx1yQXcFU
2BvPsyM/SdSq6QzAxzWFS0U9vI9JEcHAsMgY1zyLUiPqVuWZszhZCUiBHXmFbZiiqPceGkHW5VTV
rPfdaGUPtbmZLLITS+Olz4kS7HkfK3aohK3UilLSsXhiqfkRJnkB7L9ctrFsfhrBlN2QJk8mmQba
MBLs3LnzUGVuhyAeTqGRvGvduDYnevOk1M0NAcvKc6Ej1AwwQ3OtI9ucl33beI9CCVYz6LnspZdt
lXlvc8NeCn8gd2IVPhalmwLbMWFpp9r9QsYfRFTKjqWsyg1cJS70dCqQUTBSWFzSHYaclJOMRXMS
LkCvDB0VUg0xQ4Hi5kC/qaupOuhdu+4rTfqT4QB6I3OkzzGS1tlrb/UA7NVLVAl/YxTBY/OWlzl0
v9vE09LfJg9tWFc7fYKsBuZ1NQ+hcxHq1mmbNtgm7nyIWDSxD7NpCawaFKhXmNusc8FcVSTclNqn
nUUg8vJ0uSmWKYYcjLCDj9RayXvh9GLXtqwGHUC1uGO7Y0E2D6RbIHWeM/n10zxx2NXhgwgF6D52
u5eIzW2EZHZnwsgi9IFlE2v5Y4Fg+aDZbwE72nNk1vdDSGh12PBHa1tt0aYbAUkp1szohg6A22Id
UiLwCA0ZhiRWdpjzKSWsr6jXNdKNnSyy+0LF2ER0rHnWu1DgeSwwf+8OCNo8z/rBEyo999sgYj6A
A9sPY/muu8u7DconiPP8JGz2QN14k1nsby0ZnKO5vTjABzcQ2Kn13WI3ilwe65CVp6xZVmqjXflf
DtoGc15auoOfw571cyLoTwxWRtNKb/TcA1Riu6+mp9lHIJqGT9QRUVEaKTUAb+v1VAQlqsgbsEnh
vgwm93EOgodh5G5KUZLsqtmttnHAdtYTw7EHqreBecD03Bqa8zh2DzSZ2d2c6qsuaA6RY70gKaq3
6kuwG4QROUpn2dB1imWO1xMHpis0qsuFeymiZ2O3qUb3uYkPvSP9uxB2cEzq6ipDrSCnHnSvmXE7
8ex897KJ61nYBeF8SP0So2Bz4Vhbp4r3X3+HhMbjN+CkM891D6wXkMd0wXI2rMegKtic6jX+2cHa
R63lHGKHR5hAgiDQzJXRlZ7DRguRITJhdrbMeXqz9OkF4GPgmzPxvi0z8mtZEPDkBg45lsI7AQ75
SgDsR3CqeaKxYi1SHVl0/9FwxvqTHix7M5xNZMHipiz0bhv2xmeXgbp2RbKgEbATP3mCfPtoDSK+
H+FhVeKSdBIpFJ8MVFexGnSEy1YIs7KO0BVarnFCyRBuRm0ioIpg87tM9BbxMreDagG7Kq4PaeBy
NRqNvl/S1FxXabfiiTHt8aRP6Fsr1JqLd+do7l4nI+8WkBT7lXma4BoPl7iP59fB0Pe2bc5+MkK7
VA37UxKV2PXq+yIPtKfCBswUZ/OdabXuY+JE+2HUt3S08dlqLGzVQUCo8nIbzNU9fnAYcylXVRRx
l+uRdWYjgs1JMLql1i3OLlk1sQdToJn5J/bue+m2k481+5IHPcnvRraBoCN2PfNVvJhcOaKMN2FW
BUeX8yBkB9fmds4YKfd2MCe+96xDz3Fg+FVqCb9nIAOWuLkuwiOwskE0W8eDeZai9S0nRUVvIWFt
6G+dqObFDfk5hPfAQ5nmIxnnx5Jiwc8085nje1y1bo0iF87cBo3vm0Z24HbUxpukRPFL+Kq1CecA
IYPjEmvaUr2gX6Gcy9P7OY4fhyR5r2qoXWTzvhgF56BZodlxWp7OdHKPY8AwqiPNlJM7++wRb69D
IJ0skqqj1XXf2tzNbiNSlrmxtmIarGMFx6MwCTdtTWhLAXl1vmfS4muLinMeJnOXz0G7btnfoTZP
30pol8sSF0/su27i3h5P0jtLNvNocuZLMXQASjS2cvFYyVWni3CtMaxipm1fg3p5k+A9tzwfPkej
CojQHhrfwvYCXRH+uuy6n6PZP7mQNZHqktgKiXr/dTUvIV4B5LGjcG5aSc5jV3JBTw5ZLRJBQzED
kFo0/a4gAfwgeCZT3FEgxflrGIELz6biWQyNPEI1u4E2G54xipUVLErmjieXZxgDDCbj9VQ+GGbX
3Zc2wqIUITnM3vCoa/UVwgKZENPyTWpOeknb3AcxyAczTMG2tuzoIQa8azjOrrZIwxosy91qi+QB
1ztHrQYzLy0ip/XaT2sHvUZgJOtE5PlumQeOg9AaSYbmWzRc7TgNzDU9oHaQpjH84OoDkTzyoKu7
vlk33sSBNDefHYIzhqE9pSdj0HNVDcGxf8NfgtsPQnANhZCjLzs7YyCORLOKYxcXa9mn9kNxcrPe
PnYkWh5SHsGRkcZ3CZq7o5kGxzqvwZKUSb/DC8sOn5HNbkhd51Yrhp+z0TwRQ12fITkRoqETi+F+
BL1uYTZt2hv2oa9a1tQc+DUqFuiWa31OGfAkJdR877gQxLSqCAjY2rns9tzGt9jFKxaVRG2nCNGj
sTvGM23nF/fPyFxueARbWeJeOipJrGm1eSwHm8wgL/aOGE/PxkJxsYBN3vChGeuB7iBAxnHSyXxK
h8HaZa3CqQyJDrM0v3CO1ifCSqL7nPc0RsSjjeF00myKQaL4AlSLi4fshWFI5JK/WLknYII8320f
vANMnzgyj3B2V5lKyppJ9KypFu7QBF4XyBuJl/OnC+Hs0d+9WSpFTLfTcDvpVbG2nd7jIg6eNWaZ
vpMoHzDSZ3rUHrmbpyzCpQsdzumcG5ENQL7sptrP41Kfgrx7naOGp2eXH23mAlq4HN08vGW3K/xu
JlaXGJ5LHD2m7tSc9OOSnPuaiUc4I8HOvVkjmm/cVM0QHTu7OZaZJh++4MlNHC/bBUJoNhbhuezt
iBFFXZHMVZFzGAUT/DMgLkOofQsiyRBU/uAKmBCQn5N2aXaZVwb+rJX7oiRCz4vYhXToO0ldRMoW
xPNKEUUNTo7YjcQ+z7orMTTyXLrTqViiEd6xRU6lN3m7v/21Y1MAgUPVUVuKjzNHH1Zsuw/mQVCO
npm4zmc3S5HajBYZoVp/6sZlrTvFHXWgfZbAMLejXTJ+Hx9bDHqbMomKg66Z3o7PDujqQgs8wfC5
2ET/xlbkXI0eSYjsrIKKtAN7VlifyHPrLdlXjU8p2e0rFbEElYQE8GbX031JkfoTDKnA9mOD7tDL
drHNXocGBxEimxwWDoEPpsFZmSF2MjDhH+4iEvAzOTKaL/ihERHZIJPoOHhIldPpRDAWiLFm+IxM
IrPtCS1yEtfvmmkxXvLKbUKns/Xi1F1149zsFw40Tx32E3PbPcqJJ5HZyz5OyRZMuJBRvz6zdq0Y
qItHNg1odZgVbCaNacJiDvbWS1jl5cwUDC+VJ+lo1VsgjWY7dy9lBW+51eMbhIaHkS716IDLXLWE
ktDSfUsrIgD1rtROVTFAAW1tTFujs4WdoubSjrOG59ofJs14kCAFdmUVx+AGwnhTzOmwn7gd5pop
H8meXhYgiGLO0BNlMkzhLma+pDYOBVMB+WkRK36cNKKPk5lkM0jX6wEwBkaCkLYIavWOR160pTI7
5gWTEPoOGDjZ97kvwoOmV8ynYdrEQSFeqViyO8MLlyds+sfQ1RHYGml2DgrvOMH6Qf1Jc4eDkRDK
3HuTJd5DZZrR69k963T7ucH52GsOZCziosjdYAyEwM5ibgdt09Rnd9d5xrPmdUzyo0+9GjAqoZWj
a573uWlGKycMeJgWrnlT8P7+9Z5YET5+3RJ76OElzaxh64jN/7glNsmhq0VlW5tgrr0dEccuXAM/
sEnumzBcGjUKxDTuOT3Je1uPfW9vMewf3UTjHXQOoj0YSQlsTk/LZtxR0x13ihe0y76yc9Qtev9t
ZAO3RY11TFz9QYiKatol6yhzp5c+CKCOjzs5M/t1uE1PHtdCFjK/yMwEhZJWPAT5fprr4ORFxvFf
v3n7V827TVKPyZ4D0onlQCBBf/D7FXnrMsZ3uAKItAjoCWYML2O1Ksn5zNCb7CNaHAPhI+Q2i9cS
ffbBpa7kcMsRiGon27q2ts+i2jmT99rhVBq+E5Rm72pdvHcs+S5eyQ1RuPwp5Cyk0EBRInFsCxEL
KxMeoOAr1IsMuI7Nthn8LMo4OlZuaB+r/MfCzOIjyaJb8wqnU1y6lHSbMPQQjZHl4ksjYQgC7eKE
60+uRhJFNnaOCjppAFSE0HgHfnmJ8/7NoZz03VT/3jdpd1PnUtvNZr6gCITr2i/JbRDq1sXuPnl6
UpVYKYDzIlmmrREH5VmglbbTWTtLAh7kcvuvvwN8HL9cgbbOrScc6J+W+V8IMCJv8chP4xPWa+t7
65VPCIWotQVVbhj11FuZwniXBxsDW1UHVzNAO5dE4XdLiUYbN/8cxEAe/cw2keoehK+b+dItU7Lk
jqkqB1s4SzAQsRcS2ojDLLXvyBWIH72J6EIvhW5bVQ7TDsOBATUmKEFcbKC6pF7Tq4kk5NHPKpur
ZJTEcZTphxHWFsKG7p2lzkPf6hG6zvGokXPhh6M7+iCqPjT25BvNMOatoP7VpzrgC8m0I3A63HXc
EVGFpDdlnWCXhXsfhvJbPpvjeshRasMdjlYyWJJdJsy3HDT5rrFZm1XSIPSC8LOeZcpDwE6d9bYg
yGeAeDfZo69ZjxQER6qbTRF4NkMP1Hbse8K1pzMV7RYAbVapGSc3kB8Geaw+G7DlbEb19zCxrYOY
l28t1+9Jkx0dkwNp2wSxi3J3KXcmYU3kJtF5JL6BCuApJFtHSAXqTqC/2b0QmEG4uIuSpE4tSUkG
JZ7v2CXDMS2M/i22DpHBreymFW+IOLouNqOTZhaXJuoPwWDY26lvKWR1YhbrfBo3YRKDE2hlefi6
YvsoXE9999JN6e1XG+NGxjvM1mzzdVX+XUr1d/3ML8Fov/zy/8mcNENi6f/nQq+/O8Fu/g95Z7Ic
t5Jt2V8pqznS4I5+UJPoOwYZZFAMcQITJRF93+Pr33LeyjKJ976UvXFNspFEBgJweHPO3mt/q9n2
R1X38zfRl/rZf1vB9H85inXm6oCFPJUm8/9EXzCnJPBuYD2gP5BxOfzVv61g5r9cV9eRfJlScoYz
mCr+bQUz/2UQXsXeBzGxhe3a+J+IvsTfQAWsdRjVFA5LGnzgJ7GhZ7WphoMkX0kqv69Ir32yaVLV
AHgtJtyweKSLfvoDb0Rd/m9rLeGPOhAulHAwpxTB4vflJinjTGiam7NxfemmZ0c+CvQAZoKlNnkN
+92ARZKUcyN/Lgm0sOtlof24izNKncQdVWuf/Z0MwfebP5vsmURSL3ryYBP7yIIXlbObaE+6Dpaf
5wobEFE8bvjVFtHylyf+f9+M35xialH8VTD38S2EEB5CNU/Abvn9W9SGPoWDR7hJTpBVXt4mD3eB
KzaafkpwjvpC33RN8OBidisHd23NXziWUfUG2Ivxlcm2Ip+j9L469FhtUoA1RDs9KiBp0mzPDmGS
byi+V/abjL8Rrb42knFfOeiFDWTAJVB7bHnoaRdW+m0iXCL0H5M3KO8Q2V8Icl6Zmbk2uuGvCQHR
JoLJf/jWn3cKH1/atR2GILsQDIy/f+moSa0gq6gGdpxFI87EhQc/FJFQ5rwPmB8y31lqgbX5z/da
qnH46V5zh3VXCSF1uCGfRgwnp8iPOiPnuI4IJUKSjnbQ25l+sfdGdgM4l7TukGUOyvR4k1fB3qsE
/kLVHtHgHChF/Y+hu+ZdtDNPDieGDNKqfZYOKNbmm4VXTYVX/uer/qdxzlXzdgM6NNFIKlPEr8pD
WuOzjaYK9PUmaAI6dsXKT/eji0TSfm/QybQNvKnw0ozsvwkj9U0ESC9GcWNpAk/zrYf7I2xQCw8R
TuVuAvD73JK0bqypOijs6LJQ0gQNIJadrZr66hjXCDu5VtZHo/b/MOL/QZrM1Urwkso7yjZZ7aF/
+T59G46jQ/kf25MEh8tZp2rBUJurgbS+vLAWXii3+I84Ttl7vHUn1NKN9mPMXwQyuVZuaovKaDku
i3HY/ed7/U8z2W/X9mlgDoU9dHozMzDldQ77jYc8a9YFGUIu6GoyFuq7NnFXOjatP3zy3/X9v90V
R82xv9yVhssK2TjmyJ+ylaCeUM8R5Tt6AAvTTdBvEJCTDaSHGEvfsf9wbvk7Pkr8/umfZbtxX6dt
w6cnZbT2GvAs2YPMn/TaYEf3jRLOgkxiUMf+2qmiNaWEP1yAVK/e315NAziip0TIrvdpGmybJsz0
khtPK2UxoNqkhAmYV4EEaI97a7PIVgkeNhDZq9LPVoYGdwzbZOu8kjFE5AFk+XvB28H1rRzIDEZ0
I+CGxjc6BSyaqD8kNe8/PLR/WIKEyil1Ldt2OEd+emh9R5adRiwXR7YYqIq3Aem3vdOoMea4YWPc
gllGs8Th6OnS/W1eCW9cTD6bW+aTP1yLukOf76BhONKikktI1mc/dtd70NmnNl9FOM7A5K664RnT
hVPrC2K/lyNtyfimQdEqVWrDvT+Gf3qx/2l6RZNuCpezJa6gT3fD8CghBxMeo4Q31k/sbV8Mq8iv
z2Ef7sv5BHD5oQ6TJ88q7nI/O2nhYa41Sp8Ef/rhFl7PpnTD73+4L2p6/HxfOJNLFliSSayP6eiX
F6vS8gTZGHWCzAJSGA77ug33suRM7Fh3dl1tSlEcJR1yjHlotauLGdt/8IuIf3q5f7mGDz/JL9cQ
9AArsJ2yQaKWXZrhQnJXyKp8aYJ810/dPc4ahHPVsUuulHj/NKv9Rf38dBPYIZGzyzoiXTaDv88u
PjizwOsD6jmjhyuGgw4pQVlAs5fHgCndDgWFiGxZmC3thpRCcLaK5mATjMapmtot9sk7z0m/RoPY
+PVTNJp7GkUrPmwpaXUUl0AlBQYEAbF5sr2fcHfXNoJ0ALkbA5Wz+isrrrf4BimUEnIxi1Me98RL
Zit3Mlce077y+rrz40gbz0qCfSkwhlfZrsNzREODHCMMTDrIwq5PdsJNd70TQcmw2KG5+xwwTu0a
B3MOHyBv7wvHBMImN+qzVIujpqBUBYTOFP5p7LIdlfodAVKbqGTGMf11Lf21TrJf0egbRb9p9WzX
ZIgK3CfEresJGpHjg6hBU4XsZZGl2ASFudJJ2O0b9IDsuUxBv7h6jGzOlb22bh15pDGytun3T+iM
UAXzEwchsl1M/94Ue+EGOLkRdljGSt2rMDyJ9kVPfhCnvcuG+IIuYGny67XZ3gf053Q6XAmaAEmY
lz+wN5SvY2vQaY0WYua5yFewNNi+yMwhhjxYiCFeSm4+gUhrF/F8E7xM410dvs4kBGYJNdMp22FF
7rA/g6BY+fFrJaBkmggjdG1NmZggE9JQoK8MLUGMk1w2BrGxIct2QvdsJONPz47BjB88HIC993vb
ikkfM1cKvDBN2Vd/uPN0NhLZauydpRe/TMOe4/45KcxVO+RLjznaz8FVltXaY2nH3YXBgiazny1r
dS3M7R3h6+qu9i4PgNpnprj4OEKGdBH12bInCxQcyiLPfiR4+lDef1ES7VAWdwADvg5FcxVSBWbS
AKDAe1cW1snXURqJhsQUAKs6oVXsRObUWRUT986+jRAYutlG6Fcvje/WY5c66zC8iS7iSz/61FHN
BJ6MAZRQp/UFCCmlGmKJgPjd/pB1gk5xRN8iX0iKva57FnVOMZ7hLY5O7+yKeIFgnjwT4FmCgY3L
sCoevOTBtq+urNZBidmBjAX84dgJ2MwRm5tg61e0ppZ26pFuNGFN+xDbi1oM8czQAH7Ise0OZcON
u1bExo4MlZo9dogtWDjZnuT3HR3Kkka+1s3IbTGD24/1cLPwS1eewsJDdMI2mtScGQCIIfMjIIxc
Lw8duhzWbV6uDXaJbRivLVwLLXa+GF1OhSekN+aFk9+qiawyFM3dIpxI/Wu8ZW3JtRZ+c/R8OU7Y
rz9Cm54bl5hNmkMpvbu5IJ+1/1Yb8E6x0i0LRCVm7UJYZceBbiRHcFSn3zj/LvtoWBYO23A8t8n0
YKVr9SQDBoufHkreQhWHa6Czq3g+ssmXYTWAJ8rxWxdrnVK77p2ycuTOOyuvM9dJaGz8IdiI2eDA
ZC4IrllUGq7FH3VFaDA/kErSAt0fpYWua/7BdnnirvouEQHGK+OBtKznFilWMWe0twgzk8HCQL81
0kzrQoimwb3e0gHnXvvbtk/WMiYnr2UvUBarzv+OxhqsmNiEwthC+915SFV7Lozi0yFD8oGRmaSu
YjtSI7KaYlORzeX18Tp2yT3qnVVkc//Gw2A6QGn5qmg3rE6sdKR+xvSuJwg0cRn4ki4SM5rWKkNV
srMIGtCbA3Ge22CWoPdMqFQF/g5QB0TSTGDUQuaPBlVRO9fLlLhyRCokXiWwO0N0cv3RJQOHov/S
whxRN/06IZ7ZRJSau3dhgS/IA+fWoS2Ozn2n7PDXJsAeXj9G5hfLf3JkTRhiQZOQHp6LSngE4OAb
W0FKeAo3oKi95xk97WC8eRb8S2+D62GXC+dUxGRYbbQ6ehhnbaNYHoSuL+ch2xbEmA5hse14a9y6
uIucYZ2PA7+r3JO/VQU0DyaxG2eJ1TXfm1h1MRZULqW9hkwHbqiNOMYkqnuYuiM4xp2Fb8GcI9IK
M8I/mKyqdNuipIxTfZcivSt1opzwdel8E4hcdNYXYFII1HsO/BeKvCCg+PbrCh9+g9bOnp+nAJGu
kSH3K1Y9gK8uDsmPJ4NPXnW57SOVyggYy0zWeVSuG1KgKnhW5LtvioaWWgdvK7kYZcCChFIm2OIj
WOWaeMkaWL1JtyWPfYfEeieLdIUXfxsFLplt8iB9f0dXzGxQhPRyU8pTxVTUaCzQXQt4WH8qSfxo
GMQISp+00Mb89FD29spIfWRMrNGpOIa6v4+Mo1U7hNrQBEtUWdNHOYL1pzbvKP8D/Eu3auaaK2xd
k75RyzDFp0PaGwieXpqUoD4WNLUqQ0w7ihxIHjed0O4jRKNDXohjT5kl961VhwO/FskOvflhcOqt
JriojNqObhwyWp5G1G6xGa9561aoN4F1cGxiR6D+LIDFolYMnStXc2ThGiuCyXamilhCHcmU2XC2
/PjxLtjrunFq+KhYio1aiHI613anbwhNokQMA8TBCc4skYJjw0jF6RsLltotsYnqqnoFZwyRV1W9
ZMjmB7VKlfNT72o702J5ktpO7W6GPthU2ql1jbs8FafqtS3RZ2cCxSozvFFvxxY8WUXMpYGkvdU3
Lm3tcpAru2cJdLW1691RoNkoYFHo6ZvY8u7T1rvveue+a7V7UfvrIHrVEX2ojVZAN2xYhbq9l1Kc
MuyXRYeGuOSmm8llijldD6QYJOHFHoyj+v+RMGC6oj4zvavEZhd5e6tKd/FkHUL03Z3Uj0GosXE0
7pyalbkuD8mIbVGDDu0TbTC+JgOqfs08Z0G4R/d0P44/gtK8VLmzJjrWbRgnoXE0Yoxxfbv9KPtw
TWqTJFyEcp159NPphebNXo4ab+WTJhFzsfFIii9mSuyYZpG7kNE/BGpmEQcsmq0r2q3NuA1neUSO
uC4G69yjaSrc4hpY6Wlqjbvad69IcXfsKjeyMg9qSODwBKMNTXDydyPJIzGv64SqCectnRmeiAdx
0eyfglq8UMQIF0JD34tOmm0hMVBUJyr2p7rvX6siQVBWPVKxgHzSGXcMvIhU8GXh06FiAbapcAV4
htqGe169yJi5AOUXksafZKl5Iu6QQs9b0sbCvYEebkAFjLoq7bfUz+7aIdZQdQ/0Bi0CV4Obb6NQ
psZ1BE73aPfiLg/48I05F4dI999pCD5Gmv7CaXAflTbgSg2dpn9PWuFPzt9HWNbfW+GdZDBuYsqI
ST2em2h8FXbz2CTjU8rOjNiUgsxJ86YVyUaG9/Gsr6NJ/55r8+sQ1o8mICg4HeQ1G0epKmXZcMLa
/dTm9CgN9uUsGUtCLZWIiWZxM5knKoHfDT8HFWy7X1oiVlntTqVjLHU5vk58OHKh/rXSxZPPvcT9
upq6d4wZD07jn02Mdu78KmP9JRX2uY/KR72qnoOUF680kDHIgxO/xeaE2np6MnTOLo48cOwmSQ9M
VYMbx6xxNmbJJfTzLzpd59rpbkY9P9k1XJAhT75O+lezJGuF+aYhspYJKjXvCvCE6v2Ez7kT/VPL
a8h9RXzMPATfLK/1jW0llzlhuAqNxZ2TFAOqxbbYZs5BD8SmqqPXlA2Xd415OvA9TlYR7Wmrnz1/
IsGqZvEP5pdRN4+TS80XqJBvGMdM0+/cyFg2OhJfQLzoO9nLtziBs1VBSyuz/HuPDAV0OPueN7ZT
ez+RbExKIBaDBc8SWmmQq+g6SPwZiHUcs3E12eTEvcrq0EBOcERPDNgLzAjOextRvZrjuErtYBUa
9dGP0+2uS7MLYpevI4BNMJyoznaioUjnszOblibQ2SZ8w9C/Ntv3PuiWw0gKch3hXqLjuOQWsdRM
zI/4Pa3oMpTJTk0h/hSliyZvWLJ5/ScShULsSthmCRqsstd5tBE06xugU1v1STYh8JKzoZqkwvl7
AdI3QcUh9NVQBpv21jksdoZxAMe/NhBaqak7y3pAXKs0RFuWWeSIc0aIrX2fUFfjWKFOUGoRUpvn
KYeMpA5p/Df2a6izbPAgwmSe2Kh1tNbk3Zx12w7sj1oOYyLHi64BlpqvvKreytm8S4R/bTU2hYO/
7gWih6TeWliTZF+uqaRuLG0dGcjBde9+LLy9wx6/0ThlsTx7xsXQnXMhIb3i8rDZtLpmvKvaZpvY
OW1NmLEN81WZ7VxH3+SOtsPZdDYauTqgeD8MXblOZ7bGFgJOav6uEWxYWxeiSnbafB6Kd3VwVSto
0HJGztot4RennjOVW/OgrfXg8H/54ZrTKVz3kzrizwWnTo55RF5hKdQ3ZaldZVQ/1iOZngWJ0f7V
m1H7THR1CsCrmvtoV9ZhJr4SNN9WZYAsyJjeSwdAj+cXaIjKiEHmn+x852IqCctndUkWA8qpWZhZ
QUyRfEXGi/mQqi+7rVGK5Wzw3xzjO/CwHJER3fGoC5KJwFoWnJJnh7tkboIq2lToAXkMuJsIsufR
qoKEzstfOoQ/15wg079OmBajSR3pC7RgsZrran/nwdVW/yYgNpBUl7106y029b3tGHca+lJ98Ja5
Wa/V3iNoKVRTIVDNmYCFRHBIKIIGIgu2cpAxU84Jtmu3U3Y0ycAyJ3nAhXOPVeNUSpZuNA4dcVdt
/kx9ZS9K41hX+E19djmWcVdZ1DIdXl1PklVo74c3RhhbpHUgCSSyjbusZCsDygfX5MqQxtFJ8Otj
QUtVTYdfZPsCBMGyI/OU192JtYcpSS+xNb2qUST6jIdn7RFvrNQVOZq/xtmxBXclsYe376Xy/iKB
G8w98vtV2ETqNOnPxsojSitJ7ttyXqhbGHG8U28TVIYlgfAc1JG0ogQKKRxpsKsZaHjqeWLcYrRm
S/UGZhZvQ6Vv1K7V8QIO+9RzecEV1ar2KQrx5gWhcZjajAqQ/PgdHztZ6h64vZepfy7n7GSGOo4r
ajZFuM0l8ZW9tZ/E9Kr+jNdjraFDcnBqGs5DDI+qCS1Ocdbay0iOr7kyPkldoboPDSJg3UfNqCou
lJBm31u3fBvTLr/kFmNLleQ06OmqahVsPyqT/6Ou+P+X/BOpU6P979viD93Pui3+12P0vfi1If7x
U/9uiFt0vQWdQ1sa9LWFRTvh32xU51/k74BLpRSug/FQrY5/N8Tdf/FPAZ+S9aDTNVZt9IblIvw/
/1s49MpxYAP5gKtKfIbzP2qIi89dXUR2sFhsdpGoW2jNf+qn5FEf9GncZJyrHeiYoCno2UyFdshd
e1NX1V7w3qJuw5uM7QdFSBNO93xNnJLmumkCoO4VHI5yZzpAlMhhXgRm/NPu/FPVPWbTdJQ+Lynv
DYezhSybve86m77vDlNhA6ce1xQ9KMD2iM9JkMHeY9Y6yUSbrilPoY4eN6Ae6qzRBT+Y6P5Cw9wW
AyUMXJYz3tnUygEVgPuu6gMTPYktzSYghEAi4nHs4sGWyckeWMkFeGVivIl8AjSCrqWFXx26Z6fD
yZ0XD6H0HszBf0ii4b6d7+zWVdXX0xDGVy1IH3rX3ucJby02RbbHGzEAoLI4k8fEWaaQOSGcu+a2
68atd7E7kmXALUswyy0h1rO9SPKHGotcovUYuN+9udwNffEEohS9prMxQGCjZTlh+UEYhKvTs05Q
J1khh42nDffm4xCO5w4fSD4YuzzosQDgk4nKv97z/7bZbXyWR9AdcqUSKyCPQGdvfmp4DqWJ8ktE
2XqK9jBvqAali9miztbhJzXAkpXBytLbRcM/8bC0hcRhN+Wj1BtsjAAajWSjY1OGt7fBpr7DsEth
/Id0Lz4yuXFqlhEBIQ3x51B1ySVwVnk14Upv/tBhUpf5aw/BtcAHmzQKaTHBlvpMwJmHUGsz0P3r
HuksmzZr1fspve/8dQzs00BLdCal8w8tts99wc8fqnpOv3ROOm+coeCkASrQ8rEzbyOt9kqdoFzy
JX6ZZR7++ia/SjH+1vxVn8U3pO+j5oK/ZY20SJDzsI0CCgBwMgr6Dv6w9/AldWhZKgv0ZKrFeEhv
ttTe/vNny8/dOz4bdBJwIZ3pR+l4fv+edljqxYzfG4yRdmCRC1P9kOBl1dFHqz5Mmh7nEglIwCE5
oujFPteCsdbX3XPdiHXnxfd1QKqCVl0z+VZU3SmMLpFWnzJ3fPjP1yo+dz0/rhVEJPoNQZq0/qnP
Zxe98MAx4VNJcGZSviOJbhvH8jJb7jUcZ9AP9ROTUkxt7+g03k1M7veqPSo0L7zYP9y6f74cl1XA
s5EzIWz+/dZFMI/o2CN9rTQ2BqbTLIoKdiaOzmKqb1SFO7T9Gz917v2ALIo0A93DDivITlYXv7MT
fvrD/SEI8O+viodZzlWgKIB9n2F9Rj5q5mz6eO1bnl31pbSqc5pxyDUC66WVCiTxTovkWlib2cQ+
NOMSXia2BZfWaPB2lvCDGWeFEbMTe5nLuyJOvpiKwxqlbCPZ1gYZ9CR0fVeFNKZ1zm6oX1oN+LnB
TH8O8I7UlrIV6VsYW1cROBcXMatbWm8FgJ44O1WRdfGEt/GCN1ezz3X3mvcYzBuOFnm5bPv5Qm5w
zyV+sIYRNFq4rUZD3Ekq/1aYnzvbPtVO+pZr4XsWl3tPVF/TMpyACiPPLWuwpAZWHvHDUqsDYTKr
qqlv1lycJt+4zEYCrHRGcsV3JcIaCK/98V0+INeFky+6wbyYTvDc2WBL01MQQ2RuJn/Vdc2xzq1z
mNrEvUJL6tJzZybv6tIH6J6c4CHriuAIwKf1mP5pWdkdR8pM/miANpejuKgET5GzzoU8nqJ6m0dw
UIVzdhprC9nvrS8KMMlVzn+k/tdhlneahyYBcSjHSt+ifmte3CrZVsJOFtlEhaB3nb1bVy+uOy4n
vcMXmebLObGuduxd2jB806b25pO0tOZOLOIYhZapvJVRw6jA5HuaakQNBgaDhhdqwh64kLF5J5Lg
B/juE0f796gilE06W7Oi0orL8zrMzh4I86XLrKMsq/tkihDtsGAmLVVsOe/avn0lkJkWZnByWljZ
GrbjDjMnBQxEtMRMryctoGbIkTbCpLguUJYNPZBXjhDIZUscVt9gl0vSb+xzZbBDmC37q+5zVCYN
Zt+N2B8+rtWV47qHbNO2gA6mlr4PbPtT5nwNTAvucUjsTNIbi65jv14N1X0wrswweJY+rbC8yt7s
1DmPvXsupuyEzfu+Sd+zkmE0STyUKCNXhVZcNCfcI6u/z2L+Jm0YOFHdLikT7B1GsOTVSAwqv7S4
IVKF1HWCylMAo3hJMwqWAgG7pmZTpnHwV1OKYv9IWBwPecjGk+cMeCUccIgOeIIk+3grhuH7WNc/
+I0AyXhfnOZWesG0KA2Q90PH7mR6pMjGEyQtcTkiOsbWgM6XTh9X5DtwAFrIvI6pQOXEpQMhiN47
z1+nMcdSIJLKVDJChcHyOD6i87/1pan9BV4ym5lfqQaiTsOz1Gwo2iZzquugqjC8g90n31qj+loQ
dwyBREUQPwWaSNZOwxSo5tqJndwQ4MMwg/fMs6jhut2jcLQH9Y5VefruRqCfAcrB03gbLOpeJVh8
6hgMAucHjCpae5MNaKRPsXHQdQFBrq7xgzts9NYyEPmrmaeUDqafVmyAeHOufeidG5eWtMteDkw5
MnTqadwJgntI0PVhuAKUiR+8sL2x72MkpxiCvPFrATx59fGvUTU+4wXkeB1zWUxxYfouDftOc9xH
KweHN7V2+Nel1X76ZvTGPSK2ox+AUiYsnEygzjmBCrypOcXP+NOJ9B6nRePZpOfZNC5Vlb6TLX5S
e14Jk+GDdNWnAI+0etg7WQFG29lr9MVzxOWEN12Kcf5GMArLRk5/SLmqtKvVWcTlONClnDPWijfN
o5oE2UGfGbRqS+2XNj4unpmROQ8QdhI/OyTBQPGAqV6Pk3fPHu+62tYWRi9asswLhKbxY+CoAzx3
w42naufwkovqAVf/d93rWnLwDMlri+doYCtdBnO/nCgOqAdTGM5pjM+JWmlK6fHGwqT1nOhSFvVh
nDP2wfVGNAoLwQDWrYgqmmAxKWjVThQEC8ED6+zqFhX8gpC2rmZFcDmaJ69u7yitL0N9/qJWVYPV
Jk7zM1yWi2qJja7NyqMorFh4Cbf3sKfE3s7Fm9h4gKRTT1yqCORyLO573zxHPXdBi+lMV2V2ytvs
LTL96+wERExD/KsPuRMf9a66KX72Qt2uWE/XhsjXBQqDqTdgRMhq2dVX6rFXajO3NOZLB+QcMcei
a8mSd6vnPUhnfnVtn8NB3Onf1P+qdO9adv33Mr+LxdkDq8VmnLmpD7PvVXXuWvOi7t3IBKu+qdtr
16yzLupBR75kMHQtttijG97KjvAXSz8KklNEr+6qmjZc+2xISDM+L7aRBKgzc+8sJuPycYXSDt68
gFs0OfyAHmVvPmR+qjc3i3QZUytvmgb6Qfa8TfLkhv6yjw1CyYYKn1hr/Kiy6eDbNN6dnFVg8ggP
z6ynvum+AChrOfaxAE6wZTrbuycR5piKVKHEN4Vaj9u4vulB+JYb4hJkM017YSMTcK91VKkkAyAp
mXbt4lU2o6BQf2EExTus+1f9OS7hULniyTGdazYUt7n75ozRUS3darsVDG0C4AJBXuqCTa9vcQYu
kSq3+vcVoaDAwy4lVKV8KB9HWxw5mSFasJ9Y0n+q3hUgvduQm5fkUtUJKyQ/XhVcc2UxQFNvfKji
cxY5kMQYqKVuVsu5OauzKnHlYGvNgFk+Zk9UVAL3R7DIbI2JvVIECDaCZBmhWSNJZ4OTmAwmE0gR
VH/kOYMKMWiDrYNoZN0vTA45C1HKV3DIqDRMe2UO2tMHnaAnPsoNokNjhm+W5oG0Y+mgV7q2pLgN
+K8WfZm+qd15HGs/k9k5SuzhHf/6Y+onbmPKoNfP9leRs7yrbX3WM6AsXQD1C5Nl2dD41YYT0Wb0
qudwD1vhMobmxStZJl1HxWcsVUGgdsK33uhuxaBd4uBCygxWaZNdiGNzBz4CKNyQizMy8zyToZSD
xaAOIdh1fqxHWsk8rbnXMfKuBJi9ewSyphj5p4jVpkK8pI3y4pebgnYT29QYECKDRq26Yclj0Xgi
fkZxMg5eq63WwL3mJRmn5B0hyrkNSACoB9oRNU0Hq2esJ5P6mnXyfc6dn00zQAhR+9yCYuYC8tvO
CdMBt7QiTNQYK3UEH37Molfb7aWX9bs++CgnTOr4pblHykGK7bTUEzBwCtufev7PcRSbfHC/BGzO
0Gps3TR+L2s2A0bOnDR5tFUdoAoW46jBDe/r8pIm7BBqgl3XkqpFRYulNtq13QVv6UBAaWpuR/yw
vHPffI8tmS55lX3i29ZNeZkDhAY0u1K2IR7dTX+y0BJJRGDWvYjEQ+SwsJUBfigfM83HkBWtQlRT
mDdSbSZ9LgMuFV8w9WZTPK5BZDerkNTipjeJYan4t2ZoPQauezfUIE2wRv5waqyPjiJMWSKS9E/j
d6tE+l1PQ83+INimtfYtI3J6o4NxSDhRGG6GlC23blJ028BhB5v66JlhbVteuMNZewuj+K3Vn+2m
PsvRoKCjU4ZNKWtjbUIFWNCfz7RpYfrKc+hbFwuZ8NrCe7eIKpRhANX2oak2OF5NDArD3ZsKh1Nq
y631AlxW4mA3nruxA/8oR2ks4gjwlMYbGwmAibZGXb+Yze1c6rRYKY+0zGofPHEopg9JXB9wfZdU
lxlyiL1gIpEMV0HrNBDbr3Bh1uRXKWibcSkmcFSVWg592ktTZ7PlGv1iqVlI5vuYsUKnZiVk88Hv
MqiWwxdLMx1Sfv6oFSkvtoSoB+T+yaqtb/hxkpUpsmYl/BTsG92Hpi89fMbE+NiwElyd7K0iBcbU
jFW5GSuIrrI1k2VdhYhZgS5s8fEGZAUsY7wzK7OzvuqjmPbo+cHsmpxpKGzdpYP3NjUeNMvB/+Z9
BNWEHS2FJnvoa3sHBvEsCVP4+JuZLYMoAmoTiblOG77qxx9TDw2XEhwQ7fK8au9jugoMTN65qE+f
2WleE1tcDBQwizS3oiWTfqSaOb15sckYXdYdc5dLNiLOxnrVOV2DgtH8NmL0XAQ2lTzq8bCIseoG
ao3t/cuU2+QvcWCQoEdXIKUGF3oICUO2+9MqaARmYQcw3ia/KE7f1PGtYvO4sEtWZJIxdbR87AoN
DrQtbRfp+PdlX98+Tm/UoC4M5DN/sBpGZhB/9L9yQLlrdCYnYlbeBwu3NFPZB1Ox825Jkp/UR2Qu
PdU2flONvqRmJ9IGJ3Nubw37/r53D75obo3FZajVQI2YyoheWgJqrPhNbW01KbdpWhxcddBshnt1
uFDliikLdvXAbD4zNmc1DXR5+D42yXuv8S3UCjgQXgRLcGQnG/h4qtFba3n85ozJF8OkXTUipQl3
5SUrwlVTVT/s0N0a4SUqsu+RpsEsRHUalwCXym1LhbYHU+bStw+ndun2kk6R/11v3SvqMlqsZBd4
s7loKMLlOlPi8NqV8kHY4TrGJOT48a5oq50eoRCrDQjNyRG7KcW5mUWnGYF2MLZIxQBG1PTekkQ4
JloVIkLHJvA8dtcJ96iLOObQR7y0msN6jkJTQ7FZDS+o0uiX6rCXOrgBevpMTZjJcXqBd7n6wNJO
o2rC8KT97CkDZ9Dl/bdO2DtLbEgweGFhxQTZPyGYfYFicR1D/2AYp4Hpd5kl5CyNMdDdTv8R9lTc
6spayoGNqjmxPkMZ6srye14y9J1E4fy0q9uzlEiKpQufV5P25EPth28pQGvGa/bg1M4hAEYpBo5f
HQveVKqWNetkUkfvMbKhReqPO6fqnspO332MQd3ns3JR34hjeoMGg+wOeFrasMeQpX/BWbmvvZ/R
FHz5Q+Xoc9uAGiAmPsMgT5yXFg3o76UsI6MzkY/4TEp8s3qn4311tKsqAFRhv/fblg25SXY6mdj1
bohquZwj1BbxyBlH07M/1F5xX3yuY4E9dEwSfHQXr6D4XMcap7zpKKWw7Dj9PYCcFW3zNjxEfb3R
Qmu9iwP9Hk7NvedWB8S3hwJFa0fhIeOVE9QZwGPYb3WEUgRVgUTCmrtoUQvBTFCtNQ5lJlv92Ay3
VqM/Do22bWYm+qxxXpIheVQnNdkFJ9eKSXIB+4HWc6pOxP9s8MXY8b2wB4zI7mpukMKlMS4tF3HX
jGCW1+3VTSFCuzTC23u1Kx5i2s54FP1W/66RUldN9ZPuxfsOhlgbJ0tHo29Pb9dDqlgzu/nLutCP
3RSsOgtLWjWig9IoWdCkzGW35B3cxDJlgi44DNonPfE3kmy2LumA+AwwFbgeesRGGr11QcW0irBw
wGhuc06wQqzU2jFs1CaXykHhUhRCxHmMs1tiMnJZSlnwCrQuY3NwRvdh5ohHLvge5/feyKn90EsQ
CeSiiFKZgS+npHJixSbAWI7aYfTWC+upSicAYHmsYNoUQvxhE5TeXdMm/8XemexGjmRd+lUKvWeC
s5GL/hc+u8vdNSskbQgpFOI8Guen78+UmX9GKIfoajTQtWigkFmBDMnd6aTZtXvP+c5lwyMKYQz0
l42UuAUEwrM/H0LLuQ0dHABA9R2b5woG6ha4/Ddfr3a1jZCymU69tgiT+myN2dKAXcQZFsdkxuo+
2kdwysc00fBzWKdOM39CGPjTBMLVTcM08bviHHOFMH98PEos3q6MPW0Fektb9xlwDkaEexE9hU7y
Jako09Sy/JOH0vlTv5uXxacmeGmDx9L61GA2cQy2dcDdBCMW8EAwWQsme/HZjDiZfTScP8LcnG7h
cYJeTryFdmw4ob7HHGowke5Vb3KqlbGRsrIPvLPG4XgKlHmCPcUZ2kd1IO/Ikav5LYbqBn+0KAYa
CeopUFBpw32drPQ1RbqiOpwNqYu5aB57gP1T3K8+cu7YO1OF98lFjs7Z39cVR3UffGdEcNpg1Y+A
Xq5Vp2b01DZGIwomYfnRnrHUaUadQTu1qZVB/wiQ7Npt6BDhm0ln/1K1tLAinNUJT31GjSncTFGt
GrWdXz/axZukO0aPha0jR/oo+/6xoEAXAbnJGbrisX6cUIaK0iGnO7gri/KR9vujurchqhMlvCbn
6NWM68cWklTP70Q+wP0n7gaGc/Z8cM3qUdL7xcpFsACdAvXjH2sG8o1tEHN2E2qQNuLLRyb7/nHk
ZheGUwUGiSAYChpFBgNEjl9r3SScJcOAuljXSZXnGIhc3b6eQnY2TUfRI5jAZf6lb5j5FqLqHlIZ
V6ulhPWBPS7jlAoHvF2CcVL7orntsffD66AgkKjlK4yT5gFzxkXaww+n4f3aMMmbekq3UPumOiJE
ZDyq1mVYVo/YgxY1aQhDSU+1yNCsg4el3coH9b0+WpWviS+/RBQkv67y/5YM4X8jYGX7rTy/5N/k
Pwa1/K2cQb2b/053+c9IYaG7+91CoFJefktvUR/zf/6P2/ZfF3Hbyn+9FG//OisO8I9iBH74dzGC
+YtDFovpCYNNUrB6/C5FMH/Bh8dEylRRQbji+E+/SxHEL7YhXAxZOPptPNBMkP6QIpAqxAzyd0v/
vxfT+idnpcc40TYoKxgucqb6vIdPfVibI85SprXmVWiiGx9wBeTPjDsqjZ5NxykGWztIxqVb3yP2
apJ7wR98+6ZESGwAdwspNXXQQLq/Ec5A8Q1Yjhxm8aQK1il0cYqAsfaOVaAR46lwItvednkyMNWb
/BjieIBw6zbuEa7e2cMZbehKj+/C3AAQ916+BDJbelVEpxvbUOqsK/Fk6K9Dqi2hk+C2zddhgORZ
d1YTCjGzQ2VaG/gVvjjnwbxNK5eWMm1fDx1FmK/VuBadmEHX7UuPUq250fPXBqhJL01wQzjNZkKi
xR2TsVUYhXQW6j1hBVuUImsznVaoSzin4rdG2DjV4cpNXXTgdJIkSqIRBQSbm1mjHuSy5Z19MAWf
noi/xpP7hCoYotaiRF8UL4fytXGegylnLTg2vHp4MuhCmT1B1I8dwlAPVnf7TFZq69Y36Rxu7RDi
LL6togsJR0hIhEyPVgjZCKyg4bxEw1miRG/tdskZe5eRnJl7aOgo3zUv3A6+Ug6XgKebS0OfOUwk
y2HoqPQHGHvNPpaovHq69oU/c0a2wptglPQKgM6X1M0OxAR5UXfVJRTXm7ltLpO0SjHgFAQwhDc9
mAB1Dcq+2xNbdWyC4CRyWu7NpQQaFSJYV4pOwcnF7ByiASU+EP9WXdKJanEC7FPZxxv1Zue8XU5j
B25r2FCW7kLXv5EifVZvo+rnrbr0RWRup+EpGeytS55yCwQy4MrQV1ibtX+srGwH+J6cr8tutg6G
xs1lLRMdHSmfekrAkVv+ukMMhk33mPrxAanu0TcseFo+QlGsHdalwDVgd8lz4nTrUaJwI3XEDqhw
/fYipRcS0akYvWkrooCzbrdpMKjQcqeKy1YxwIYW6h6q2a2omdHNI5EYCeACFC0FwjrtPe5HGK7m
ViTeil+x89AzJjRryDJjP245JjVvcdsvdaIkhmDFl7IvAX4Vs77L5/wurX36mOXSo86ckictvRjY
E0zvua2dTZ5Fa2u81zMwNe1zmXEsqwHIlKF9IsV10/XOrWv2e6fHhBfsPelftLN/owUc/nWOl+TG
znJPtXMaY8FNFLgLhr6PnRyPCsWZlBbv2uftQJngeQo4psIdzDTOxMiuS8d9cewv1mjA1Wzh0oQX
boGroph5X8ZKpndRiLg5euz0b0ZbMhogQsKBINn225EK2e6+zWa6rx2Tij5aFlm3FM4E86mkwQuq
3WMjZw7ZWF8ILlhMcCJHPVomUbowvG/JcN0mGEDe+xk1M132+KuDF4UAwrpCWg+6MqQojqkGmWoH
+peiOsHpPnmiXkBhK6MTQY/51GyCttzmngkP7t4abiLzEv3H1re/EQLrU+VbSXpqm2hFUMt2YD+W
pbFM+B76rY6iOs3SfQ9Zr9eIEm6Lg6P8JSxUdTOSAwMZIrtGlw2V+rkjYFiaJCBMr7okSF4NqPRX
F1+7maT7pOkWfo8XibN738yP4QiCapxYLKG1dd42mraVMZFmMa4H4i2qvt1wFF7rUbejHbBuWLBH
qnDQ7Aw354WR5Vuh9buy51Wq/NRb1o6eBbNOfyPVYB8TbGMzBfLSXRXU67xv1xDF8Fc96t1Ax5Xl
rpEb9WOlTWSEPl/0xOBmzisBWT8RFBm2qpx/kBQpqYuNTpXNzkV796mgN0NkElY88jwl+c4hJocx
xb2d0z7Li6uYZqk2ROvRxIbDl1v0WBRVjHCB/awM1x5q3dhmhDW1+7ZxdkQVKrbuqrW0o2kTWEj0
CtGVy9G1SaTulpr2XJkkuXo3UxQ+QFxcxeG8zXo2s9ldZjan7pSFvGPzMiKce5zxaOlpWrYYjQTR
qovvz1nOOu8iYXViBRnscGtijIzQh9Zzdwn5fxnq4Q0FJIQ23oXnnpK52/QaDugIQjGUuzK8TY3u
Qu0b1aAh5yMJB/nWxxtU02yBs8fYeix0EyEjeg9GgLWwY/bWsvCVBGXHerhFA3bo88faDU8eo4Ec
tm7r3XjQIsdMOxLUej3lGmeBZJP7J/bho1psA2QisjcWxKNAX+7QGbJgSRZtwWInY/DaCdOgaduW
HXi99MGES25i0hPuwdW1a1KebxJ9OBuzuI/TcSsHRBMdc9co3/Vdes2uegy9Fs0a6/m4KVtsl1W2
003WBxpZIBIOIUYoiYrZ6Msr0laAzERbpf0e+pYdcgM7a1mziUKpPOTWztKC7WTZTDVobcGAFll5
1VbllWTlMzAoY1s5h6znH2Xe/+16+G9L3e8r3f/627/1n1gQq9zZv5fl3r7ERfuvY/c1fvmhElY/
9XslrP/iUex+ZPMSASjc72S5xi/IpOA1GShjdcX9+aMWtn9BJGWzBNiOSd2r1FS/18LWL4LWk+Gb
QKp8Q0CW+oiG/IMy9Ctm7I8//yDw+xOGgYXGoxVoUFJYLuSOH/sHg9m6YkggiMyDs9JTBKTJY9nf
YGYCEsJ41IHgblCnzvpPOmmfVYxgsX54YdVn+07FGGBXR1moXti/tOlUkGgaavcYuZbffSN/IWF0
TbVifr+i8kq+ygnmE7Ke8r8fXykZnZjeOK/UKT6U491oJh02MnErTFKtSWVlKRaIdltVxRVr3Y3n
wgg12MeygslZcayMdq9pFPGDPuGtzd4D98OKz7CFlimVdi8YGlb+TT1h2esZoNtr0HpLQl22yJ43
bjOt8rS7dJipFlp2NMfkIJHch8286gftoe6jx4KwDWuMt2yOvYPRJiZ4nTXNDL9UxYzzInlqBOVa
BVoa/8hA7yqU/bkzYVUk5olxxLEHa+Ar9kMgL0qhPaR+dzGalHk4r8zS2SW+vdNTajICxBqKq6Zj
xR78G3eQxwkRRER9l1j2oSuza2X5mzIOMTGZPxZLfl53Z0fOoDSDYyJm2t4Eiw/hrWQBJvd71YR4
EQooECZJ2VP6+m0tAAFntcauuks8RiQqJ0riVPD8mxSDk7JSBIa9c0HiV8Q2PoaLKnOxx+urDifh
QG8iUrwYyD/OSKs7DXcRISvJWsvkptJGsCU0B6oI9bh3pzYmtQklbr8G8G/n+bqnSs1yvGsjAsJT
a8DVn/NdTI+sdE0SCbNdaoZPg57utoAL1jYhi+OALVzcTkwqEupYgNOXfg0qoiyPyklr0wYdZu/Y
e9jJgnSLla7GcaIB7y1wJM+Be5EQudCmL9JM31MretKKizat9tJuXgAbrgE3HEPBMD+OtkmkHQvf
OhSOdoxDB3ihs2Cs5DNdFLTUpZZcI4hcqitVYsAv2RqHip0AD3tNmc2mi87vYtLxZAln2ZndPtXL
q8DGxEhSVmSHZPwMa2xsGzRM+22UuFjNRsauw3oIoy3pbCNagwKcYk9QAnfbyGaYZe5B70moyMez
Xg4bOxG7DDD/TKZei/1xyHIlCbnm30yr2n0lpzMm0o0+77VqWkkfL1slgOhjxyOfOJ/O6iftwFmq
+xbB0UVpsRvn1DYljuUiOM6CJ2vq1xlG2wgMS6erox3WcZ4Mo5WX6pZL6uZFpWjLHDcT9lqTYUnd
2gd29d043nYklhtGv7bc6NrxZ046fD052UMDWzAIpChBnTSArQrsndfetfP4KAwwxlP81FvF0dKb
S4JRntVfbTHuKsPdVHBJfdjt+jKQ0V3fzwAJePi0nIcu3DoCR74R30Dj3A2pczDZd/vY4XgibplH
H4Uk3WiYtjMHyzQ/u5VxRZHh9RfqyXPIbFAm3DAr177H1NBZFgnPkeEf07BZxuW4HEGFu+j+rZms
IN4HUoBdqz68WW0tBr8h9sFi2FApA/fnpo/DUy2trx/fLbkEG1VemRWhQpG+0rMQN3W3rMbwkEmb
0yFhQWF63WjZTjN6qKPWChEHIsNwO7rOTn2mCSSnFsvLVm/3QHjWdad8wvo2QYOSBXJvDXKfUqkQ
9HgcmnFb4G4svfvBjDdefeWBrAA1FfWX6nSalSyvAGYCrhshRYc4HJ5EfluFOL9tIsBQC7M8OMt4
uOYYthqD5Ck3ebKbQNxLqX1pS8rLoIfujVyS5ZNUjRcpisvYFKcCGL/tizdiog51Fd5UubhP83Zv
5+VVqAVf2FiBT3AzxR/Q1LMXcuC6CClunTo5Wl22rU0cWa6+CusnJ2HpoGGipdkFFidgJxjnRv7d
hHd66t84LPnWwPkp96uQsVr07kXw+czoPdKPGjbCuelfGxcbQxGgHsztQ51Ga8mqrhcA1+U5YglR
IwEZDzyT3P5V89IG9WUs2mWG4d8JMSqG7o5AxaMeyEukEh81YI+hkaPzUVXIEaGkUMfwzWbWJjUA
nmNV7Ubc5doxYmWelf644+p4oD8MPk1f+7dtIvdK3Zxl3IFRd2HE81mPqaPT4bUVxEXgoK9re8PF
uJ1JoHcG/Vhv8lHbhYNPUGJAkpYGeAdQT1lw6QLoNywvwjz5rY0ULyNabDhrhB6ouzK+ZNJyrWre
TEt39AfO3VBcieKbsKAKRoAMSrYfMSxcyAG5Wd32Pq69metQJdeTqV1rvncrneg4e9mN2SSI3Mqr
LnFOTju9MmvOAVVX8lXTpnM6ePclFKMFgUV+d+sW3Lp8J132XDf2qQ7Pnm1uCZyBDYC2x68ujck5
4aRluM9JiMF06G/7rNp7fQbrAemE076GfvKsp5rHt4b8phrZzXDHp3I8Z0j/2MQvRpntgnHeToLj
FstUjL/Vv/Jl+RLjjhZxejXSPyKvhFzYYTPp2Cp7794R9NFiIOTtfNEE39zZfaMCePOdeB+N9dYo
cioJ46lwVkXX7OcGP172onekaJTTVuvbfW2REyGtnapNamTsRBPcDAIqZIySl+w6624sMmj4zQpH
9qrOnEUX0jrT7F1XRgcGkFsfOQd5P6spnUHac8qbe0Zl9O7JPxrm+DkCwNHIeo819aVLUDVUSpCU
etUTJU1GPLV9GSYYayig+rxfx6TEpV/V98AI8NKE0Nu/BBzgEbtSLFNT///Tx/STUHRTkaz//vSB
BLGI317ePtrxd+XrS/ijOVD99B+nEJuzgiUsl46CiRXwj4688YtvwVhFfA60D1Y55fPvHXnjF7rw
DlWz+VFCK4/i76cQ0tNhp3m+sOAqQCg0/p1TyGdviG8K3peKGHI9XZ1rfqzQjRBJvB5r/tL1MN43
NRx9p1m4VvyQ5fmzXhJ/1rN5saDLn5xCjM/tFvXSCq+IDMdwcUGqt/bdMaRxYwKebctfgqJoIu02
FmgiDMKR7bG+1Xqg/YTrAPSeHjK77BfhgPwGyjZSnmYpmB33+zzHq5h3P3EUic9+SRcMLAI8LJm2
h9sdyOmnd1YnIquJISDmBqxcohGvW5fhxnembOfTtmAKgSaK81laMZ1sNPHodObLDCjLiMjNYzrT
Lqq49KidAVJlsl65FkqhlHFk6zIySMS0bGvyZXa1Y5GQYZYd64PcRLA2Vg3+Gmuf5OFNg4y8tbNN
NLLlFxXrjU86bRwx4nC6vSy/tg7xYNnsXgkvPJVZ1jAokDUdyHPnhyTtKpNYWQ9sGdpMrksDJ8s/
Cb85WxxKLDM4EFL8aviYFAleLWvvrMa246g/CB/FZVpVZJH4227tG5DJdD197UWpLWfbvjeVLZy8
tWM9T5ckGFFucerAQ6i4KMXX2cRoPRTw6CuXajp+S5kLIMNETiHCw2xRqUQaKUiWHjwEuPbtwhv3
nA13pUR7M+LQ9lqIkPlQ7CwHGY2SPLhG9mxJ42sFMyfvGZX6zJejxEYLjcQjICZCyWgE/Z8l2e1A
sC5EWMoV8fQauaQCVhK8HR1PEMq5CGmWddESXsq5JluHLspcAr+XoYW2R4ktjBzqVF7BYJDhO5oI
LEOvdVa/QUW8DBoQdPNsoQuq+OAuEg7SibClRIRbLoqwM3d569FiIx2v0btT6ivRKaBSAWZ4gZQ4
W1SufyeCid9adhgWkBoldJUAIh/ajlsrShFZtiNwI0tuEaUQvFTBzkXZbsomPYcPnJdoGoe6v5Rm
RccNhyCIiyog04ojlK5r9ypnkHw94pZKttyUPEovRS7gDEG2/JDJQ9MqUiD3uBkIXL7N67KHi0jM
ZiCVWK5kQkdvbA9b4tDJvtlpfXgyGVkdvSE45RQA25Q1DxE3eFFWmHjlEJWCIAhsD4yZenLaW6ct
DwSHYjAw1oTw0Wu7qGxzN7jTg2wkemtSFxy+/a7JLq0R+FRQgswOsphYFW2+ywx7WTc1USf2hArE
a8V2cGG/FikKIOJIrpVqaV1FIa9d5cnFFMtzYs5i6fpE2pMVzZGymg6k8y2msSH5Krt1BnMb5lwV
jmgS8XL2nKH3bsev4+gcp2G6qUI+c+ZmICFpwRQZMeV+1t36BbIVx0NwGUxPlVvM60bOxkJ3Q3me
1D9a0zu7lpnvLOSk6sxtI0/2pgQcVwzyB1FS4bgbYWZfCaZNSKLnLZNpTgL8spoN0ql6fsiM8md1
QxOAeAjImyJolJvOuZYli28WWt9opiDGccrlONv7MJiLLXGy1TohKBe5qsbIxLmX6GjbGL1bkolN
ZYUXvd+u2gp6pGaAas4lHMDIFY9hp/FLOWkjn0Fi2JtTuw666qpJoWWsvPLN7EsGs8jmExr1LlLG
RdpmRyN6yt2EXNvU4FaBeYTJs7wN7ZYPifq3CMYH8mwIP9Ueg4bHobJ473icF6QhX8xzf8rLSeei
8I5FWd7SBdhGVreHqI5E2SQikSEkI9YAzIV+FfZ0jf38yimoifQOHoORbmkvLwutvWsc62wI41qf
UTfr1nttFXetDRCu7nnQ6wEyGo2IUMsiZNd4B1IEhzMwWoGKhWXpTnOcjTnwVzx1b0bFcK5nItul
haIueaadrEMU6q/cIrgYZLkwWmAqMfMJsEJrt2DlyLPwyvHjTV9gjrEihMEG6trULB8reySzGKls
q2a3EwsDe0UWJ2+xjuYDtBix0JjdHPa7UTwVenVRKu9R2YZgg8xDhnS8VRZ5LfLuW5lTa0YEHMrO
uZmr8ELXvnkpGyL+dRLN9K+GJQ5KHhgQU73w3BsnmWkqBCxpZWtd5vF0ZG9Zx4jU0dwc1PwEGhZD
9i9Fzk0aD2zxoeWep5wwLfPa9vi6P3zuDjG1osVz4s0HaXG0SUFpwlK5EuawoTlKJKcu7ujOLVhu
eR24+in3QpVGz8JMXqcMjIeEaaXxnfgsq7V3n7b3gQhSXJLRmxewE4Zj9FpNYDfJGP7woDRzTzhm
ZTxnUXEsUjZKQZrFwma2GgYHh2HxxysTq9FtZB3wOED4SCICekZL7hJE+8JuQO81yTPqA7I0Snnp
h2658swHJ3Rwuxe8XzHeTNnSbXxnqResx3NnnUd4XE7pHNiuWgRD7kYP8qvRcQccFXfsKtEiDuE5
en18Pwq29J55XQ12a93XEx1brF8xSESvg3FEpjVqQ+BBH7t9BYoAIxhovOi9j7hcRMTdmaQaz8Q4
IaKCsOPfe33HASnbU+rcpRXP1uzgsQGj1dPWqmChF+RoKj5W8pZw8QLaYfi/tY1dJGRCmfFr3RXP
Sok1EIw2JZQIuhXR1AjbizptiWc/TS2lSnwOx+TSZdZbMNvOVbdqGMb3ICdruOvQ+jSjBp0sekv9
8qonkSj265ckqwyYtKwAc4/94sPA5/Q4BJKzrFtzNagfBHZIkCbjECVL7zvjQIl9G/vXZDN7K7Py
WAo8fWtU04zMLLLWpec/MWwrweQRApL1xxltRVB1JyplDlYWHQPpNUfZmZvEKq80IzvGMyhAUSS3
ZQ7yhrivZCkaE1xqx6StKOBHQMZ5KjPsYn3Jxaql2t/ZRWi+90tDU6iHAV+bZizsMHqTbfReud0p
B1xlB8YmtbSvphrj5SGO0bHxXksm2BCzU5fIelUafchxWQVZS+PpbgxdaGf9KZ65S92JNU4U+RbA
c8TtxxURMnsOuuLKcgw6wtQAdXFtVztRGJco14l2wI4SyG1TElCtFTeVy44zC/LPw4lmdMxoeupY
PQp9nVXatJn8y6G12oMpUfV3yXEmirk0ag01+Mx0bqD3mLIGJb299KJI/Z8yX6KC9VvtLQHcIDrg
mrwgIzuBlsAICBIo/PQqaa11P2Q3YVbcg/znUgzoSYrnfL4h45pnY6bzUSTDUqbHqMO+7JWlvZFl
SexQJO+8at5DFfP2BJBh6YynLSvDIU7A/hfWJhq0AxXoQ2qaO2A75rKbQ9yITmsumlz0O/zwX0kv
PWW+362NoEeLU8kLasXR5B9Vws3djcjaDM1/6UKf/j5Ct1HGtwc5Za/OZFxnponViWIsc4K3fC+z
rEMe4hZbbI+ACgheMyrJTsfap0Yq2qKDxrUYrjAvMgVseRrtcp/HCAL7oKWiJ3+OVn6KzdR+Jc2A
b3akVCIp+Nm16rvvDo1/MSD5fARSembSziy0o5bnklP16aBhBhKdVNcgLOKjLmdW4DZj63YtnrXG
uTRnwlYJAVclo1FnV4Jo4g9Zfuq0h2shyNrg6EnkOgDaf35n5idx62/vjLOPh/zbsD8Hgfiu27RO
2WncRl+acvjSzOGbKyYfLUm3oAOyTinZF35610XYuNLuMQ7I+kNY/TL1xLCVpb+xBzXTYhmvhDmu
vE7u5pZ9PKaK6BC5OHaNclUVJhLrFchTlEgDQkjDGH8yh/rLD2Pr5KChZzeYB346aWrwpxwj4+hi
xuFmVm72Svf2Bmv6qukoX3nm5wCBSoxfys6vCsyIdRORmmmDw3Iv9GBaKkFzWqsw8BGBpSOPrgOW
uc5NPpBXPo4Brn+tXFR+d9Xp1j4ksbgn5/knn8T4BG/5+Fpsi6mkx1zNpT/w48l06KdY7+dEW4rR
Qi7t6w+zwUbfuwctcwnhRQvK4JuQJcltbGlP/3xXfBLg//bqSO/p7dJ5ULPW70/sXizb2u8ibTlq
7cnmYFZp1vmfX0Ld8d9NDD9eQliULKZQrY3P4T1TV03gDMhJUDDdrLHPva4dZM+a+s+vY37opD+9
Ei9hI6a2TC6n9wmKBOw0ZzFMAsCAnJmncXownHuCi5/IlzjNhHkVjCxtxnwLYaol3bQxXdTSW3lg
n9FC5ahbuB9IHl/inyu2UoTkKdbGgxsFt9lUb3mCKGeb6E3L7OvK4EbHtX8RKQECr+BS/UYTVX+N
DRtNwdKSg77oRPpOQGinO1cRXivR6vBdh+SycAMmi+zqCRwPChd3M3eca9iQHrFc4H+TOJjhzy0K
4aEvbuq97gOH0NCh4L8GQpBEEMKNd+0WT91SVTfq6O/qyYNRnOjs37pBNC8BhaDcQ/+LqC6/lASQ
45dkTlPfTn36HobRezHBKs6CY2G3+Nm9ffpt8HoUYjRq8MA90NSu2TCCO2GBHO0tiKdiuk85T8fd
Y4T1tfI53o6T2HhsEmQFXdhdfRsGHAtS7eBa1ja3QBIpsbQLZjgMUIGS7MvRd8TLABsJ5/Gz9Kor
Z/D2uc8EdnDPFRIdKODlLe4QXDYsL05GvlkapVdMBreerdFtMWaylaLwXM71rc94iShXkJmdx/Sq
a0HHHtRAUengNDg3gwUUMO3xOOTUwGwYEW0LJSt89Ds3WCLs88TDkKR36hloScpZuO50jr30gq4y
x9icDwnT4TYgdltE35K6OM41XxCSF0IdjMWQIrNPgNlrJfpuO2NqFr4HZb6OOvJf/aB+DOvuFFXa
t2LEedGG071twzAwupNpJxd9muGHcPdtMj9Uc/wWacDKVVxj7J1tK3wNKOP7GGdGy77gk4C9tMp3
DvIvIOrt4EvecaPVKvhY0m1vlOy2lceQCbwyj8H2PjJq9jgBQ82OMBTaLV2IqBN3aY/ROkEo3iev
jKcT9iRKg0gdqOISVFdUHyBekC4KTEuxiVIZ3EEY2wEGpuMfsoE4W+QQw6JxxV1i8GMRyN+FmbOi
6g4nSI6uea98hMqS3tTxW8fRxCueO719jvPmodEpkSy09U5d7j9YFWUtzlOYvJojbujR4PxTQktX
IZ9pdNZS6z5D9VabYAI/lo//N43xvxOz/yeqckx2nH/oi3dN+qtGffkCME/+i3oLxbr8QaKjfsVv
zXGBDsdTEhxIeATFUOz8d3NcmL/YHu1yiHUuMW622rR/a46b9M3ZGugdC0fpZlQG1W/Ncf6TQZqs
hUQHHBRt+H9HoPNpL3KIjlMdeEdQpvEePusBR71Jsl4yfqGISzkjFtswww9tWvVtp9q4k5M+o/h8
cO1xT0CVDMMLywkJmzOhTUMVSiux/+5q/kXB+Fm5o94RSdW2bdqMBcgO+3EDFiTUtqaA3e3j63db
Tlae1j+IiceitoZfpWd/S4qzuYzf78Ufn9/RVbFBfg5kBPVuvmvQ177WN+1g8PlDeCBJh4kopK2s
F/42kfR6JM2MdmyJaSMoxSb8LQrt67hnn/SG8cEe2Hhax77HgHw3aT5y72A1NzY5AGhIesmTP075
+ywR6NbTpp7o8yJ61Kwv0oE467I2CR3Wf85ghbYupLyi+ap1YH0dCwnmhKM5c5KD2Q9fnX6FgOcy
jFh31WHx/+Siq6rHEvQMPmyJ310Gs8/o+9TwEcgl6xdJSOODGPP3pr0MyvYnBd7nmcjHF0wAiEOO
k2NjL/t0yaOANXvklguKdSuBuqcTRxs6lmhlJUEtw/j1nz/cnxJaeUVX1wUpucAmfer9H1+xSQH5
OTqvqMfVyZfaDtUGh/gp3WQs33oeYQcMV7jZYGJTTtj2PF3EUXZZ5exIVtqfIlOech0kjBMTGDTc
1M0pCsvNGI47L1vLHcLZeqmejX9+45+HNOru/OGNsz58f3cO0qcoUdgKwDfnyBseci1+Q4BBWzKg
LivaGAaPuS8HZA618Gixqk55rrga6NWNofx1S/jbx+Wv35BalDwDwyzzvB/fUFDnpY4zN9z0YXnH
QkFkR7+Ia+1Ax/CtYESeCRpSzTQ+IJ/e5N10hMO9Rah103TaT06WH3O776rbj6tjKcajy83k0On6
8c1Qx8bANiE9u3V1L0wNY2x09AvjNNWZvhZ2/2WMbXyk2M2YNsdMeeBYo1ujod8+kjt36kRwE7RH
coTarm5Irs1eGWM+tnS2zJYHP4Bg3GbDsLf8/LYUhKlAuWV3Xho+B8J6ekBMVCOppUNMjrdczhms
BKd5G6V7xqvwagwghLX20TBpcQV5+uxZDGI67/xRAhOKzfjopuzMZ61wH0w6yZqOEAAnEBx7vnPK
72SivRdihbCSQbGhii+Vqwva2dF7J/oHt3G2beQ80pGjg8e6DTkhWv3zTaiu4p+uMkIZyzRtRqhq
tvv9PVgHXTzrGaSKeMqfaahjSqcmo/NFS0INZhQupdWpP//5ZT8fA3/9doFMcahlbqozAv7hdUXX
WTJhZcBjv0rm5r5TzAQmzXj4xA7F1qGHPs+hhLCQ5Ce3ufUXe5BgHUSi7wibW/3Ta/dMHOqCPvtm
Gp3sQqbtqksg0SuoldPMNeOZ7uRkXbY3nG4n5J0gB/QYjC9T58tlAFcbjjkNzTkpj5XEyF416bSw
7OqcJ+YqIWLCGi+zcTUyYVs0CXtIltAK0mReL4m5vkT8QHYxCcXrbr5IQpmup7YpV34/PTgG7fmu
oHfyk8tt/bkSUCRMQdFB44N151OfJpLNYKIXQ4hhUGrXMr/T7VNn9zaCdoMZB3BuGuXCYC/k4AOh
Rg9ee21bc8ohu8TZ2/StNbfDo9k0twb1gyVeK+Yjm26soPyk+VVjO0SLZ88fuAMc45uZP3HeTFaF
aHYWVX2dinM+tOPe8hhmtuOujfxka6qISmJidhH2bL9NoWyX5mZqtINm6w+ahI2HkNEV3Umf6VW4
cXqt6fWhHuK3Rvj4RoJg0bTk39CFDb76pBOu05ZDrsUYSxEyVoYfPzkRRi7khlunEO8Zhx5OMIxH
fCh6eOmji2rgC+1V03nUyaVA33iD7/eccX4D+gFTO6vsOzlP68B2xj1lG96YokzhdM2HRNdeGP65
a3DhvT8FnGKhGEYTP5qb1s7UZm9TdNFBNzCrOBT4eX+lOqtdHpBoEFyZA1VJ6gDBMg9oyIKq3FjY
Adve5zx7E0krXY1V5m/GkU0h+l/snclyHNeyZX+lfiBk0TeTGmSfCSDREiIwCQNEMvq+j69/y5NX
r8gEBJQGZfYGZXZlkvESyMgTp/Hjvn1tDwFnjkfQyHqRW0hdIsSbDBKMIQecAvI25m6O6ztQGgQ8
DlyUhQlbYmEBv8zYw7sYSZuNjNSw7b/aJLmYLMAjDf7rie2ToXdDei6yu6xNXkVgZyUmmjYa7Ho3
Bbxi3H48M+WM+33/IcilmZKFKGk672z/MVXTTxFw0uFlc8FvAhJudkXu1yiSV7aIr6n/w48xfJd4
5d9+MtuOgYbe0QhWSAj9vgOJOmWMJ3rUrIbqWZ3fGl13WVfMg8bB9ckEx+iYW23gpPj4g/WzFBh7
H4RF9loAtZZFG+uZppw/pVVNb7g8DxQRdQWbqL7zfwB8ODo1mWlLC+kyTIk5qL2bVnXbkQw43eHt
kCyCOVM1U5ovKBTWZTtDT6xuBriWuj4/fvyk5jtPKr20dLqa5HhJbf0+Rj79aD3LBiJTwcYkeNqm
pPyu2WRLeBLoUFiCAdlY4xUfhJQonID8i98px9SyHojWYOC5hPa+CnkHZ42UjL+csY7GrFQzdj07
p0brKt/1obptDX+ph+OVip6jL/orYhEspbtA8H6UL+el2yT+SuGrN7TKOBPZ1yHzDkpMg77kb7ws
ff54AN4Gs6h7gB8Y3FccwjX99+/fMAMq1bectWWW91iMoZ/knNDFGwy2RXr58ae9XQvMC1vuahrW
XlQqfv+0EvuKwutnjyY0/ZWN7EIa+1OyMLWSrKWR3iYIGQf/k/n49mj4/WPPjgZ1TnMGmsR46FG0
TilLLKgF37gaVciPv6AlLeFny53P4nKLPbdM/vNwAzri2NS15q2DkP67un1SrDtrapDPTJu6c/cR
NIYulrADcULUx08exnPWMG5gGiTrUGOL86sAP3GSSqNCIjHItacozTb00v4ZUk2ghnNP6jNdpj2d
/qrF6WvXzBZU073OjjwBvNgagfYYdAn8EsN6mpWmhzQ3liBInGI5xyrU8Hq+1qsIxYUDKMEuJloJ
tfvKc2kdSJEDjIG5SyC8t6TZUfEGJZKHkPJn4G6cztiPYZHuuzan/F9RV6tu9ZTqd6HgBehFztbp
fiS2bl0AWc4XnrmNraYjCPKe1MpT8b/W9IWbYgsqIWNy40+JSRMmFDkpSykWiM0ipOm6N7Nv0Jmi
mqQtV+phGWmQTyxtiQeJGprbMqCK6ZowvHJaVNBhhwxkfq1OopALm4TBkbLN3NirPKr2qTrQv5/m
+F0ib5BbSWQu6KJAGsoqrGvKaaJhmwwMJoP8TxG1nVJ7VVDGWKdNtx1LJPHVZuEN8WsfJt9Me620
NixtEU1FV+Sxym2oC2jQ7JZgN/yDpFKLGOcLwCrlMgsqIpPaBPLvDXd96N9MPkdmX1KOpZbMxbVB
qwaV/qIuQA+hDLYHv+Q4jTe42ZQzZjsUgV+bYBqg98X4NCoX/ZQyMF30I3HXapR+jaBxMiAxOvOY
5jdPOVgzYYI/mFdhy1erhe/YjNPOT2mPGF314DXGjTBg3HK4wknqOfOozkXNfdXZUMdm/bos115B
H/Bj1KA7JPF4Q4c1PkreQyhM6dL2eQWNmuC/o2As2m+6isjDge+I8V11k3sw+MzstRkQ63ohphmG
+6wrWraIRl4E6ihcxjPSJePWa8cAcjAN+oVyF5QlJvZqshq87rVDae8kybZFVrPsQ7L2+FNOKRul
mjxnI2Idc2RkjGPSevYR83VAiyOVRN3sKA541U5R4AnkWtchNMuu25BT0BucY0Vbs4QTbcyuX1uY
bEW5et3Qfol3INWlYCAfTiDSOd0XG25hV7OvRy1F7jBk93ArCpVZmexRVFwJJxrDOtKtWvYcK+Zj
anmIhAi5BDoiWEvi4iuMg7loKYdeQdmhwegKLKKeMTfwjM+Tb4Ed/Sjpo96WcDuDAbqVC84xpMkM
hi3bSEzoavffc238KwjbFYE3PmzUlEeLJEQdtt8rYMVOAwvRaYg3zMra6xNHVh/aG7d08QF0VRBI
dExnMOBQPZG6CKhdpkP1YrdX4VB9PQkUu5m4WBlG+sMn5U5vZ5gAJgMR+vScWt2TRbvD0OsaOWiS
01PsX/nxcOUr8bfGeGg0FyoYOd8iD/jkqdl0Qzqts1TFfqbC5s1dxYH1rW38dieg6BNId0yJs5WB
q8PQUU72h29xikGaWaqk8qat7QwYG/SPpQnRJXBoMp7xWKEHnnWxaBp4kKaKIKRCF1BzP9bn9qrz
bmxjvj8l0zU0MXYfLG2FVgXzOqYIA7lPpT3cqEkc6nW5CZ3gJpzEPgpYdP2gWtbXU/nICdsDUKS9
YuX3SuM80JNKFaW4MnQAjqpzBaAc46xmrdi8oKAStSlYwNgzbvNijraItS4U6h/LokLmYBJDcFW5
gj2XcAoN67RHzJPGw6pEh5ApNMm5yWyglKTRx71u4+EHt50G7Zj+2Or+iyCijdRJl9ELGRMeGgbN
mgztjZFOB8ZxVyXuU6HRdqVqX2jM8jZD0CJTaqN7MvLQKlk61hwfnRIxhFl51aETcwZsrFdq6T2W
WXDVO8OfWYv2pmVNuC1JQAg4bBpCwmOTfTXndE0FM8BtHVOQRkc45fXrHhTrNKOK6Wxa4xJHnBfr
awuwqlNjV4F2Hzmvu9BdNgrai+5Hz99RhqMgPabHqeARpvRiLJwXu6P0o0XhhatQaWnpt2vCLe1M
AV+CSxQZlZ/VsclA5JEp2UsDIFpz4qWtoyToapalqbEKFYvWYK46tRGYixHFWnLvpGGy8cy/IL3O
MESlgtJqWxhEcADmXUG5D0+FlWnJLSkiJcBifw5HNHpediiz8qiWo7KwIPcFA2CewKq+jlp+3wQo
1NS0e9In774bzB8eVaEobVhPMTVDXIH0pEAgq/lIp6PXvB5eEaAum7nb9eP8jc6DbwYEq4VtoUm2
lHqPKSbfrEuxjrO5cvsP0PNxcvDYemxv2MXtl6qn4iZ5bS+O77xQf+kSBs1t0VuUPSV7NU8Isg1q
jS5Z0AkvEJ9W/49jHdt4J9TRyf3jf2NR9zPk//8l6Zr7xmwpWu3RMzeChXI3Y67epYn6WCRcwub0
pcVf9q9UR6sVhc7W1l6SyR/3meP8ScoZwcQP7t6T5C6jxQwl+xR0xy5vMw3dF3Khj2GFUvi0rE5g
x4H21yTpm8XQwOvLcBVV8Y0EddazMMFPFAp3BKsGIdF8nSv7e6pBFvUIonuMKciJs81lJWVdUTVY
BgOWGvOlmfdPUQjk0JHpjjzwPvdsfnO1nHpErFF7HKeaYuL4DEl8PQkTUaR3xUBt2BVSmn/nTOUn
YfkbBg83KKoHhk3RW6WAcl5jNwsDjG5eeOsMzd+iQd/MHSo3mCBU6lYq+POFPpJsIHZYjmD+/aC+
cWITAGlM5bAHvWyqztcYPBul0OFxzGNy+zDtB8081rNxE8/5re+Gt3oEGLLvwCQrk7r+eIIY71yu
dD4GWhGWH5KV+X2CxHPstn0WeutKtfdhX1zWGZtaRqsw+oibBrZ0WVc3aYs2KwMjo9c3emDjNEQM
zK2JcCiJd2M+vPj4ByzmNr2RtEwyzHs9DLZSRHCArC07eJO6WtxbRXUPafkQZQj/DIUWMsLej7+R
1LrOo3vmOZJV1UYLZJ8n9arQg5xHOnc9Tx5+9bl6T//vsbBQlyZkSXadhgV4+HWmwF/No46CDuWz
qoePk0gFaRVnZ8wKY0nbXBwn2pYmDhw6kJF+/JzvPqZr6NShcK7SXHkxv6xMZ+BDvILHRA55U83M
9JmMHgIGVc9e2Lac5VQjm5K18u8/mDduqBQpCGjOm8nNVq+jyJsdLhEg3bw8MVdmFj/GfXIwR/dL
kOP0m8EPBMeWfZJwfefihUpPNVyadagsnq+Y2YoVRNKts+5Hiv0CgK/x8Jg7co4jMlsAVZ9Mb02y
qL9ndligWLbQFeRQ5TxlQX4Z5SKMK/wKGmedVuzXucd/9fQLR6iYSPeFT7MJ91CMSk/bT5d6WHtk
N6cB//9F7s+av8QT65+L3LDYHqP8r+/wJ4TG1obf/9e2/p6/fIvy781vlW75PX+3gVGY1izVxbwR
ZZhB8uy/K9229odJyxFYU3KGugZu7b8r3Zrxh0EhSWd/s9FEAaX570q3BueNwrn0bQFSOxXB/0Wt
W/fOD1zYb/D1NduD+Ep+zT5Ln0TeUCk0uuLMjP1LpLVodu1tAjdRneythXw5m7x9D6Nx0PuV/Bux
pKvoK08xt5J7KLliR8DAhAhJvXIjwj/5UYcyjIGoXu3tLYx63DKcfV24+9Cg7IW5JXnnk/dybd3K
j8yIVHOfXogUuCTrjOsYaQk92rGBW0NxGU0twZazz0brNreso5ghiOG2OPl0s+Awd/IUMSViXJ0z
yJMiJIspZepw3+Qh0QjD8Nk5bXFJIv9Sns+d41fVc455Zz5a1UHEgR7Ff1hb/QpOxqtfgpefXTrh
6t3k2FscvLdeCW7J4Pc6Fe7EpnHrTeTrGNlb+UBF1W8VM7/UScQKVxWZwTYZroekvItxowsHINFe
uA34HfILcTjZh06LK0hxmef5skX/MpPdHEntytPIgPbQguVnxV5idMyjPLwUXUxUNcISKwHNl7w7
cbAfsfsRwwS2rUsNYHTRrsTmqAqsfeRYe5uMiR3gAcGn1871yT8PDCcIcUKOZgBETnEnpTxpHJmU
e9E+qgW9H1IjaIZ93tRL4Yg68PVzkxGGeir/fw5ONHB3hVFdRJwHaL63eg8uFBK2Ohm3NfhPsle3
dt+tzMTaWtnaQMVUNDwQ3iUa3oAS/Ax8N/k3ucVjFH/RuFLhHlHx5ty4p635u3hazBN/qeMVaeFX
rcy24kMuX17SpFUFkxR1AHbHVgQoDe++IemvRwyZbJwdMG1qrO/yA7libPXwZBJKvnk7Eb5ozFCx
YpGvkgM67iF/mm5y+ury0ya+rlXV8t2MrdBAZUg0LFs6vBaqOfyh6hxCOKBlk7UP8FxxeNZoxBVA
hqYvNtJGc/pyJIN7hnDixcuYyO+Q2RaN5laopvJ4M6ZAyM1IRwmNl/SJszcYOll7sj57iNcy84Wb
mpvgE/h1teo9GKxVGcsSAF47GNugRkSHQyLHyapyEfJnyOYYXwegk6w+cZqaOn89lTQOsDjFikxM
TOWrySMUiruWWqooWuwJ1Rlab4VFPz/15nQfqHeReiefJ79T9oaQCTbwtWiGe5k0Fr0MkWKt5gFS
8VYtxgsZGO68LOv2k9jkTWjLLkaymb1STmsQP/rvwUlXG0qqBVjLKFxlM23azUZNWgKzFCV6lScP
5cysa3ePRnz/k3jcXnYODZrsErUJ8tlZ9YLVa/BAYXbimLv1+bYLl+HyRuPoApWWt/TLCXLz82D/
FQYkWeJfj/vz5z677pRl3yP25rn1tPoqy1N8QqJRefn4Y9zzQOb0OcTMFGykGdk4Gx88MsK+GvME
cTBmHvFL5FR4taHjrIINDOcWnc9Ir6VMdXn/MmIZK1yP2fTYBcRnqMQ+RUxkxJomiY3jtXjm1IC7
SjKHCj1pkv1UvFXihpsBBSj8mC89YWmg9vfSnDaQ+Zu79GSJlGb+g/x12WBx49jLPG0t/8WV1D3L
S3JbusI8xaemGqxjgoqoTWjcrL/q8NmC2dx4PVpCcSn7exnJcwMsO5l4yZxsvXkfFxtZdX5ySYPj
NOj3shdJp9aprCIn1RB8V2trZfOWZbvTAAPLlqOLPZFg98XkRKr5pabcVOYWheFRTJmiHGaoFn4y
G85lBedv6Ww2FIbzn1ksQyvjI7pc2WUrgVrizR2a1v7jmSGVwvMJyEWbkj5XQjRm8ki/xJt0fc1c
i5z4dJ7LcYM1+oPschXuhB9/lPnuZ6Fe4/JgOjqYrd8/q47L2mhsPV4JSl4O8r9jBOqXeznuZKrJ
0SbHt2w1CZm4QJqC7iTakENSDkwUe8eYjZCsCF1G2eVYrbEC2cv4yINLsUnGK2axismsHEMV01TG
8XQm4FfHNQc7m6OjdguxYJADTWzsTttp4T3A0OC2R+MRx6nPaf7xOJx6KN6MOT2qnuMS9kEh+30c
gMYFee5q8appNo7jvKiY42RYoshJHvXqsgu+4xy8lYdVAnsfEDRItvXjp3jvZUh9UvSE1M/cs7hP
M7rKaDsLADXjJXNNTn45jriefDKt31xqZF6jSKLVRQq3+nlBNKEMHSK0iFc6XncS9dFKvW13ptat
Cgozp9OfiEdW8DT6n0w75zxjIJ/uoWYUvJvDkJ9lDBKtp8kaZOFqFkY2XhAb2R7SzNvLv2vDXg4U
WFO3XRuDQi90dlnQVSmzTcJGEXHLvJSDRY5JOT8kJO5MYzdCUJP5Gohkn63LAlyOtPlSHKTkADHI
psj2NLOrzGBJZDrKJi+fMQ+EcGxxoY2gusR3ZAyNbZwX2/HqtGXhsKDEyoNERXLSS79PqbMsCXLE
XkiaT2oNqTxVPZ4y3NBX/9DQzi+fJeGiUQDTUZnDHG5KfDN1R6U3D+K8I3NKnEo+nk9vZHAMs+3S
wUEt1nXJ4J3tJIlCc66XsZPIRULX4i01QQplCYCxU2FMHlP2+TrgtMXYgpUr4UPEs378JG9cbH8+
Cfpi12Gyihr49z2t8iPkC3a8qnLkYrq2Tdvr2isOXjghnNr5JEAlApAlJw8kkx9PvEuHYFQ2jpoA
WzwMJGCSoMjgKSWYiYvqssZJ5OOnfedkttkTqZWzNOhHOtsUcdKwK2/kYSd2ASqoXJYeJPiGT7xO
80/iAOvtbY81aFODQK7Ijn8u30hCAKOOz9ZTEAPztm6D0jo0YXn0imtx0JPLn7jXN9TN5c1AALtM
Sw5r7lZdhPMG2gP20TbxjnPmHhs9vVYUYy3OXLLflnSt40WEkyx2vFW+EDs1J/VWOMbIJU+jR1WC
q1Qdl0brLOSol+BL7ifiiyPz1dfySzFEtQhPPdU4yrYNvGDhNTYd48bGzU1JsFM4UfaJGG2qgftJ
L9I7E0hORFdnd4QloOqSpPnlUCzoDkerxCid7pETMBJcO5J5nVDck+hdVNhi2DhyZkQsxgyrLlnC
ioGnZyI4Mo5sLrk/L0rKWr5Pkynr03uFuf3xDHobNdiIgDjBOVklJXo23XuUpakbTDHxKxeSoP4a
kT4PfP9BLIhONwEl2Jw+8l9liP4RKvobevT/gun/j79IHud/Gq5f1uc/p4i+3JMiqoMof7cBQn72
77SQ+YcsQ3LYKLgMhEIcv3/z+i16IyyTZKNBnH5qZvi7AUJz4fWLDITjlJ0C3v//SQs5fwDY16lT
Qe2nfcLW/00LhBz+v0YoeGtjFI/URLZ0nkY2rV8WgAK+dAhyHRZ40m90ensn99Nj+ZOPODsuUHJo
njHwEUTXV24RYs62iog5aT6nsjN8oho/XyM/vxAGZypD4+nnK7pV+oSKpepjU2cv8/y64PQpwKKB
U8Hf9UHce3957+9c7E49kedDSFZNM+lUkX7Ds6jDs4q6UmeSDm7fX1iLQk0vCm4riaauKn/aVjm0
ZQM8IxRAM0woMEzHdjJ3U2DsZLCnPl/WUO9Vxb7/+MneGwpMH1Qy+Ojo0K3//m612KQldh79VREq
d4KvDwEFkQG8CORd1yTU0/GTDfXUvvBmMH75zLNg09QDvHzwT2S8+/VswYNLXxyoDPm0EtZq2QKu
yHHl7ODWwzyyRu+TU/a9Cf3rlz7bI1uXnGJd8aVLDJFiNTyEZrL7eFzfhPUyx076f9TmyDLP5xhw
p57STMsb94ubWcXewDV3Cp+VxEdkyns7M696u7to2higE8BEaEJO/knw854PPWI4+qrAekl2+Wzp
oifusLiq/RVY23aYV8k4rWas8yYgekmOYUEVYimMkAI0neUxAQhHp8cqc7+ETXv98ZAY59UMGRLH
tAGrOxqx/bkS0PMnNzD6zF8Zw0UOGQDfip0HGisB1YCVNO6HUEOdYMEt6Qt2aitcpOG9DGt9Mg8e
Csi2GldzMB5BQxzcEJwwhMi8AokOmzJmzaoxPeUl3HDyplM/b0xl2ZeIduNo3XfT6uNv8ybC/flt
6PCwbCzSaI7/feVUdZnbZlj4q9acV+zetOYg4oLWauLERY/QtgwLeKnE4HQteaZ1hWXibvKeQtwq
Pn4U2TzO15Orkq23SOibtn12g8x8yvT+kPsrB4XFiL0W7FOvzm7Kgr5WyCgGYNDwk/n9pi1Mvr7L
dZWGOJN89nkxzAhcDZ1OzCJWH06QYJpo5yE6VMJ9modNNhvrhLQs5hNqDDqR60YFdJS2r0vZ0QTw
603g6CfvshMyZxdsZPHPcIcUMPijA9kpgePqXRfzse6i5WTY98YE4Hkat27Mta0Aw1ZWcDpnEjbT
CgTzSscBRXiW1tytea7J+iwnY7iyN7wZbIrNJC1QJbyJBufQdROldbyV7Sc7OAGr0jvMaYaNxrM+
9hcp/NN+vrHpckvhqXYWXccwg8SHJJ+6TTR2e2S5m4mcB6BiYeV6WQwMG1uBInoaEUOlJtl+tPHD
eF0xsYHjgR3oN0LxnbEYcVC/oYNaO3W2y51+k9YGe7a9mzHpnupkJ4Yoc6IgZevAmmIe1VUL3Ul3
IwYvowFAGhCssK4t3pcMuArrrIm75UQlR7wFBoXGCgdXcjU+OIB0x8raAYFYmMUGR7hd6A1HI1SO
ON70wOKuhV2ruuPOfgoe6rC8gCC6YUfaq/gCeiG28XRIjpNxEDJwAijbNroL8ZDBBhF7+37tsxoK
EN2pMW0xAFvLo9nwprsh2A4e63kKlh0W7zrm3W0I0GjV2ulTNbUXBrejWG/2g6FsGlwDxOgA/OiB
ovhBjD19/DqG6UY19J2MfEteUujH4oNAH9BhRKyX0hShG9BXoRkjJt+zKYk50KpPrrhIXhFGk3sM
t0gMgCwgPm3S7ZAFD1NdvHCAYc6COEtxIppXRuy/+GKm+5gBJsYG8trBnMbHRct8qMpmk9ngm+bw
0JT9Zo7D2zpPb4JEZHTIWcHviLdMF7TXrqvsbfYre0x2lXPjghQVgm8RROBfeua0sfPJqnr6F8uA
3W27j2JZQOQGW8gDN70apwUphDXZB+Mqwbi4Z4+U/bKwf4S8XTmE5I1X6TW9tGCM12b1DJX9IQ3r
HUYVaBPh3zFFIBgeRKEr/GGlxoMnZT+exx0pExt8NBWVWH1QEVTKRrzwDG5EBA3KMFykkbKpc3i4
fFyBbU4ww17it4ldDUWVlemBpnXvE+6XmYO8lw9zLGDNKRRqu91EjEQfMFIcBuIX7OKWAdVoD96A
aQxwo92PcAxDzOfqjjIFHhpQ6pQYA24PFLLuXca5vRNvjt4Zt7InK5G6TXzroh6WbhpuySKvuQvt
AkzWTWDzaUMrep7tyMNthcHf/ciaYTMoCVjBtR7DQ4OSjnPFJnb7TdIDkL+XP7F63jevZGw6mt/8
DXysFVrtL2IEMbYYrnD/usiGdOOiG6SJfx1nBd8ApT6PVHaQ2p1hjSZl30ByV0+cHMSyMLuQoG30
ft41ydLGJrjKDlown37KwOBeayaY0vNq5iWKTUg0TSunxDvItJfWoC0sg++PTwd6KR8fkrIDVs6I
usyxwoRbPeGgDFM9H4i1ABy7KcelMdNeOy9Lm10GGaToYpIE3xWdMi8YeE3vNoVKVl/h4finw75I
5qwYZEdwrmKO7tQCMw0ldzAH6MTJTg3obIiVzdgT0GK80YfIo4RVr+nMLXVLh9ChDn5wGzok07wa
aCEZRqjsTObWjg4Wm9GQ0Q+l6psOwApPkoacsnpwb0PcNlMCA5P5rz9AQ1gWWgwTbFgHvF2JIZIg
wRcoeoJTTUKXh0SVZfoXNIQu+izbCd+hTaYtXRF8J+wVrKePz+P3jgg6Ll0Ly1SaY86DLtoobPKH
uoetS33tQGIO8nHbWfonR/Ab8ZMcwR7wVxrmVaGnnoWxwJXSsgIRs6oyC8QiNUy+IW45C9jmN7K3
iTOL2gP3nkCx69NKPO0LP1khZF9RDHYJPYULPjfAiUfAdsD4Vcv/0+iT50B7aBHI+2V97bOxuO2f
DklCwYbEhJAfj9cbzdPPL2LTRuS6XMnOZX6tEYd55rse6f0YZ6hrYbQ3aD4R4z8QR1wlUJMHy9zF
OCmM/FsB0hbkT5rdvc6GTnsPCz+GLg8plfvbJ9HVu4Ee9hX6KYjW7FMk9Mv1V7fSITVS26ONkt1C
aWGutkszn1/HFjczuPAz1CqUUjDqoGkichaieOWYOykgfDxS786sXx7l7LY29ohRGwQiK8sYj04V
xIsQWHSMYvjjz3mT8+KNOPRzSTOrozHDzu4NfVpFit4aHvXa9KmkzRHP33VRmzsScqsBnyZZd3nv
rx1nWom3WYZ6O9H7i6m+Nj1lI8eG59d7Re03teddBsV1UfW0O7NFgED/+Gnfu+UQi2m0wKFj5D/O
hsUOpjp16IhZdQVLGjsDsS9oFA6YL7w5UHVAdyzcf5n+GLTCQGOuzMmtbIoZ8cbHTyNDcxYgOqqh
WTRck1NFyff7vUCJHSOkO8FbZdrz2IRr8YmQW4xYs6X5Z5mFd+7v5IkNVEWaSTh+7gOrlKZTJGCK
V3q8zzpjbUv7rO+uSh0cfElY036iG0Xq9t4XZFthhrC3Wc7ZaKd2PWZtxEeWJhEJh2LHUnUxtoqS
NbV4TJWQKZBNd/Dck78iSQ3JqotXiiSY/SHZyZRpANhkB9oHDpMxrCeT6THrO6Er2zZiDS9cxYmH
gL3dJ7DtRyomczRuykLddvRSVgN4/opeI2M58uPZ2K8JubZ1gPuUjWTD9rbza1BxzGXK/YgVQFw1
AOjjZe96l1FiXLmhdWih4pzcP3CakpSsCe8+A/fn9NZOL9S16if72ukuOqxd3Da8Y/9RU/L+6bKg
hSWp1rSrA78gnsd9i374XcvZSNl6YbjdGjrvWvIXcqDLmpAIvOPP8K++kB2uTLkq5MGVgojaBhva
tdfmxAzlDjDNwP7xSnS5ycnK6zyO4aa+VoiplDJECpMsvRQ3CWJezr2mgE/HVj9ja2EqK/we1vQ/
H4IQO3jWqkEax+zGO+UVtMo19YWt8OOtaN4mMeY4JZeGCIsCPDwkftaqAYfLTdv367wHtU8QH6rK
nZhRWhhKtkNwUEDut45+MPX2wvZ3VhlfyHEz1ebB15+jyr8T5zKstBLlAlMSzDsY7sK7bKAy+b17
acTBPh2vIPnDre43LbAnrQtQWETLlJRQSUYMq5pV1DxMTrwjnYZQ+nQ72fpzu5QYOuxflOTeTvtN
wB2l4rrk4L7WtB6oKRqNwbYN+CDLm+jb6loFo+1NI+zfTVlyW+AXRHh05NmF5JkM797qSBGMxtXQ
PBuWmG0woZyAkghXiYTWAF5H2L/GQ7nJ3Ie652SNrKXpcatQsdQl7hE/SZh9h8z+y86f+V9MoGXh
ndnl5aKlv71up22XpisNzT2J+YaYymwvQCdtI/YrT9X+EjsgGxfPRhlXXuB88bkd+x4XiXw6ymN6
nL1mQhCEUYYsgMAD6zQTgNY4c9jj0YLVZT8YXXEZ11zxmmdboz1hyG4kjyqmZro1bHEbPgxZj5gr
PBgTjivkLrDnuJ0n2gAL0jKkXAoruc1Jw0i2F8IgF8srsbmrVdxJal4Dv6qr6H6I6B1cmFPyRNxv
jptGmSB4jkeZt/aIn/HJXKnfyJqTACTzmv3k4PpGtGGqGWyXgbRIu4cnuGrxkGldc6FzpxNvnRhz
InGDszPys3TiqLTaOQXDrPC6Il4Q1yOtJtAeHqbwOKvtT83rP1M8ZA/7bROnhELDgWA8PHSXpyry
L2c+Jbq4Y3y4aQXKvdxaMnNc6WZ3MXMRkKkm8UaUBPeOwxOb01bspGrDu/v4LDkvy5N3F/WvTdLd
0NnfJZH5y2MUaqXWqoEvD/7V64a7jk+jic8MnbLPmDPg7t5+Z4RocPBUtHNUS8/SSFruKXmuBC7d
KfFBmT2sL4EqAJUL77JpkZIq7/TqRTJqsEdvFQuHJg6Z0BADim8DF8/Oaq+BwN9NhQsljJ3L0A9I
0Ub8V/tw2IgnhjIOrzYUjsnr9qGd1QvNHS7GuVrGfFzWfTGK+HnqYU4rtnIZJ9FhmJq9RU9gMbW7
1gWGIDcxh8RBWbK4MP0Rp0URK7n6ABicFjKyxbQjgiTANdCZsO4aYKwWWbLzfbxduXAUjnFVJKQk
SEU0TnTHHeWuYXlm9XD0bEquOZn2Qkiq7bDQG/XZS5zVkNwrobIrUrpIInrz4DHPyy4M/oxdXIZs
ez7m2nQcWjboKMPz0b4ck+SoWt69jovQmLO3z5hv1fYVrTcPjbWhofQWytxNK2Ryl+ibEuNfFCKX
wgCNlIQS4aFtmPI5aQ3dv0OtupIb3Fjij4Ix2ICub6Q9sFAOc7CS7EbKzTTS3Pu2L571DBc1Lt12
PO9sNnSMqoD2tK9KHX6fRhtAnkvaaLpvFe/g2uSk2EBEEdAEyp3VNi8ZoVyJgZPS+/eFTSRuVB2N
Z8pllgR/tgbuI56Yme3isAGKWPnf/Kpfszsdhseh5PYcxQffzW9QcWU41lgHSScAqbgZyH0ZPIck
7qAB3VUtFsr8UUKY0LqXiu7dJzwGOetbzW8xtkovK5U7Yl1tpgmWOtmiVPHWsgobwCdGbu4wiiP9
qh8mkl6GTWQa6asxeOosDpYyPJTxsEnq4E5OEKd0voi202k7vOHyy9Abl22iLc1SWZ0+yot3QYYl
cY42gpSjQ4+bVaU7OUu8EAMoa0ScGizsBvfZjgu6BAGTcis5ENvxHsUKOE34+k166Qzf1FDFpymK
FzHnpTLfZYP7qrB46RV/7QLlceFVYCsG034QZzJQGMvA/eGDJMq9YSt2WU3J3BLrX4fOxCn60hrB
0k9p1XUnQPtyc31IXfM+Vi/pxruO6u5opOntKXdEO1nYnNyiY44nufBZdX1dqu2rSeIiHLovKA1W
fR59tSPinhC2OSTFlyhRFzY2V+WU3rat81gBplbGaNfo7h1Na0+0IaPv9p8mXTcYRufBdrMbE2hi
bg+b3j1KfklyAwOT2G/cbyMIjVP6iONcH/EhsBOO92CNgceyw1qqG4a1OIRmBflRQGmN7WwLzTh4
3bMdeWu5XU3Fda20r2JPZCb+wchooCWUlr9FxfAgt3rynpdNo0P2sOur4C8JUyJMy+i+vwaq9EgD
N6GLdgizG8ONSQsgQdH1rTLRSij5cfRXL7RnbuLMwC3KInqlx0cub/E8fHKBe2ePdWleoZ7LxQCN
/1kdsCWBnU0A01e0ZxMY05BLeCQ50QZhmaSTPj4/tHO1E9Q8So7cCA3DfId5q6LAHg10mqs+Zv3q
CT2UwVXIC1JtCawUAKB4exW7SdGXn3z027MLTZ9HWwI2uib/nNVHJvrObNscnFXpTlgSVsuURA/Z
h51kcegl3JIlRTWZPBvqS2jFl9wqLyNsW6OmY1SCNaDRn6Px/0Cn8I8ihF81CP/7fTXD/0SdgtzR
/lmnsOzql79efvcukp/4W53g/mHTqkKJy6NA7Om/4Blt7w/pFpF2FcMhWfEfNCNdKYROdKVwETak
6s27/w+aUYPaiOxORAvC9kUJ/2+UCbp3XvuiSY6AhUhC5TFov5b78S8RUg4WPLZ9hw6UsP2aJtBu
7fmOk7pYdtM6auE6xP6dEUAwD3LnAdweefhqK+jd+MmBsF6XNHIP4MymEcJhbBIOSNMmSqJubpah
aXCQj3O9pGdjFbrBS9n5NckQMopeypLy2cdm6ZqfEvD/vjmAb8kBMgZkmkGT0ck52XCCXftGGjHU
GLS3LX9nTL7pzfDsOis8NtNO/VHUf5LGehzpmgSfFG9qDWKDYyTluv2zby5STTE3EdyNXYS5O9DY
DSHDl7QG7AXTb1xPBl43WHVfkC4j7eGP22isy1UsffvdnDzPgHHxkfeWlN7x89G4b1Ygh6lHHTq1
3MVdPx7HMtTpQ6GDfcqbdRF7JOMbBLeRV5Rbyz7kUVquMeXQVxFtAs1T8F/kncey68ixrt/lzqmg
N9MqeIAAYUiCmDDIRe+9e/rzJbc61K2W1EezE3GXXyRQKJPmz6yszBUzud+e89O5tCcJ9m5Nwdb2
2Ro3lmQx6FBip15jhwTj/aYq/rHxetjV8p2A/86HLcLnZkGWXJcK6Vc2eEuE5z1XZ/PaOhWn0iZd
3m5k822R2OxVPt/847KaNaqTS6VLlqqHS5jWQ3LPG+/dpqkuJNUwNo9n8a5XyLQsGWkP458PZUZ0
630xrhtcgp8S+ZC2q/KgyQkXgB7JI0jtz/7RSdU/nHhtHohe23ysGiUidYnN2j0lccg7Qe6g52dA
PdG6dWuw6K+dfX8to1Pz6N7Hm5l4+drtU3p6jL39mATB7TdnwykfQzGGttfY4V0+HTg0v2kUeGmC
2vVuPsAD61rD6urTZQOhdF57ziu9MHxXPntJ7FH8OjO0e7D5cW1U8IGDm9fna/7gDK253pD8/YR/
9/7kGEk164BPFJl16sbrxonvJWVh1q1l0F4fFmQxQ3lz7p40C7djKWNTPhyTjtyo3sbOoXMoyh32
NjqTJwuvnpKhpFG/d9/4eTnL+LOvLH2JYiPtxtq5HNiJXNXxo91aENqN6tvl9X0qB6peW8lutiLd
J5Q+OF6OvTOYf7O65yfM0c1BkjASiy0Hxz91Im7PktqeVDEUM6ROTq1pVdblQfX86L6vLevI5vHx
dotrVyKca9t2RqYQtXmUbhy6qlPiYDtrlTC0VlW4ixBfUlccICOOo0hFzw1n8w+f7m3N9n+D/dX1
8RN3ZEeV6Iasc/tcSCezLtZj0tCP6x+vs2y7l1LlBPA+t+397VzmREdpclzXNPnRboZUxNperld9
2yz9zXVfyPEuqoCn7zVbn4d1DTuorTk08iCdxKs1LzWPxbnSfOvXqfpzXJF8pvrx1896sNo+4gcb
Ph9y8lBI0npvqRRW7zhtDP7jaVu8TxxXlWTc6zPUfDx/KBx65lRZ+0ndpWa+KZEo7gn5ttbndH3b
1yiIYF7wP+vn8L3bVv7CffknyCAStV6RiIYG+rnxz/7L2qNOztbboWrczjVdrlCo693eGtRInb/e
VD9pjcm9sQ0OpyNFeCuvX67c/0pF/2u1+gfN+7/Tz//2qv+TKhrb/t+r6HQynfzhUGmLy3/Tz7W/
VSt1oBYegiqeiQpI7LfoQd7CgYA+YisY3fb7CueECHIEFTsfeEiihiZQ9TcdzVs0SEI3HMvgXU7V
/xeHSut/xrwNUgyAEao4VDocff2jir7hniQ3SaeK313VyEzxaVd7l9ojGdevXumwI2lj3tiToexQ
2XqkLHGQVtRIaVEcpL4qEa1djWqkbK+VnvZtt3VW62n9MLwsG077Qibc8iXpNIktbpB8ovbBb1FZ
Brv3zavg91yf1t6y3LyoMdW1t6RS2lTzcqlj73EZUL0qWtXY73pdpp1xMyyv2sQru2vyStRr9+TV
PJHWo/5s/+Ku/4q+/y1Z/u9I/P8k8YL9/hPxrjklbd6vt8ltfb/+kY658zc6rv6NMChS+ZGHuNJh
54SNh3/Qcblc7bB70GJXtU6o7D+wZutvlAWr14h/+lVBk7f+Qcd1JBgVNDnKRHQtJ1H+Czr+loL4
o08QO6aMUUOcZINoXKHz30FN/GOnffVdqRjlTSusP5skGKrFUs4An5m7fpv1e1ItUVftcR/eqebw
Wd7TD1n9d5+jc9mgI8lHUNnhSbru9Tp+VDuksdHrJolulme3enmzf0DwwZj4d5z6GOYc8LgndzYo
iErBg/7Rr/uLk62H4v26We3WLkNB3z8NarCd2COgVNS2NGfjxFzzd2f3SD77lsXxZKPzxp//AFV2
9hZkrY6fvb4+d6Rq5QBu6UpIQyk9jNk5aK/ZW6BM247sRVRgudSO9p3KcbXSKf/cyCTYJEfRHYuR
ZMDlJTnDNp/+4UOW3+PVOzyb/WWTMh0fTpKuP5Ek9KmtDRKne6UmxQtba/NQff6KJ/z/nJc4svrX
vKQmFxIO7Ob79++Z6XvrP5gJ13WZTVxiAmErCcb8jZngM2LCCQ1HX5BdXM7m/Ga4tbDO6uL/xQFc
xeUMC/6DmXAJS/IB8oTLO/9VSHnlmy/9j9zUaEvsOuZJmbT6Erz+e256UhZndbhhTORHFXWLIssS
1QvsyE0ywqIUtZoMMjUqd6mio5ombhF9VPJR3bVyzZGdZdFa7W076CU99gBVlrxU0rM9fpHph3/n
vDeaExJpnpyb97Q24cuk2pRNdIh1skvuzl5HbMHpsnLWBjGixiz1BnEwDLx0MHDSdK/2KnYGGx2n
d2Xkd9VQhbw226vByziqRXfmpLHjpAM//ou4DtIJM/b/MDf1f/LE14Bfb7ZcaoZPbm7l5w+DHEY8
HF8qU1P28tyfdfOZkXeLyC/I86TcXlLkkbVUUyvZqSDUXjiiDqempJ76mbs3o5v0Enetorwbx0bu
2i8VJdm8d1Cj8KCGLZ242Vllyv45qyL392qqkrLOBzXlf9TSnPdIAanIma7sXq9t3FSv15sn7jRK
bGwibQf9svL4SGPpoh+bTTU8Gz9LvVj4fr44qXDUVpOKHqul7nv+SqXpbKv8AVMbz8IQx516qrht
3hniYGkpJ76wKDM//qtIgW+M8Z+mtkquK0l7BHuI1+p3Qrz+Kb9KSPKq0T2qjiqKYmbQizjVi5m/
0YO96vLts6zYO2tVtfNicNdl3S0oNE4RriQ38hzfrzq5T7OhFkIfzmIPhWwVY4c6ii6lRpgEx+go
SFYWYKvGehAvdtrvRuweqGypFDnhFURcUtl8ZZV0T/XcLEkSew4Fd7SNilBJstah11TJz0v1mkZd
rV2sPE2NXk26K/3SV2OZsf+nSftp7t2ysUsI+lIndVH9vhfHi6XhzFhM/6lY4yDg5bGa/BWxokv/
FbWinDkjUm21OHn/xyltlT7V5XdKOddPt5fWXjFUoVRq+FgPVdUd/spbwVmVNZmp1SBy3bOqQ9If
42EU08zuRdbFpXYGSxL5frFVORkm1RbGjuraJgBM1uqs3K1OplGUoVyZnaW6OExl0VCIkC5SIu4/
VRrHEYRMO2s1JcdHvFQQNqs38MO+fqvZkUWv6tw3igLBk3z0Rwcubc0T+Hvgw0LdmsqLpbpaP0e9
MSgXyudZR/h4zGnU1GcZzNqgvjurXNZlc7pU5kV9dI96XLqtwgAxVaHDMthkzkLxXxUaOsCGN+5r
6FmNtytWxerwm91ecic9zYdxNbc0WdXJ2ptixqucoEpF2JEiPbHeKBaT5Lk0lp1p89vjlzE46Vlc
IB/zQU5mTCuXJSieJllblG9QGFPv9NVcrOjtWUVPukGCdp4yg71GF5Uu4gEGMtx35NNvm5Rv1DXF
g/y3iu+KqVqrGTn69IDNbe4b9GcEcevZIK/qqJjFZNvOq/bNOKuNwZla+HdtvB1MY1q6GR2jT91V
RY0Aq+wVTNSeAWcZNUP1Um1Z2IhdBFrtGG1TnosrRFk3Yw9xEAypevOdVXO2XlTW5DlSI+x9SCbC
2cQs1axPQL1Io2yuw1ZEKYXJqsf+4Ck7hvBOxiEbLlrpObncbHaRDVnMpf1w2u5bN2iI8ARjHJRd
EsMaK5ntlgwYgavdqaxE2Z7FnDdQc3daggKW5kvdWOWKntjZ9CyX380S92bsrhvDS/ekhxsr2xmZ
ffDLvWfvpEZNo6ODm/pZa47k4iCxytZDD5vRTQ0RJazH3CZiVw0T4QREAx0xtvbJZCtNzUs6kwkd
0tGH89PRR21Nk8Bew/5jozff64dK6irYa1c0o31Tb8MLqcICx8laQudWEgQI55KeXNTE+9nrCTEZ
63hnzK+aOGLj4W/tn62en7/zHglN5WM9Nhd+DC2topJ+OCujd3DGrnS/f9Czsb47Y+2hWbj1h+Kr
Blk4rRYrOZwvZZZUUlErO+ZMC+xCGD9zdrfs6VMPZi3YUJHeE/Vx5jZmtge4VeQoQd6nJrGaqkfI
Nq2deNFeGcmRQb+UG4xI0UfTR530RC5EWVONogjno+4lFFdjxCVtRUjVi08VCWOpasnKQFdx8FFl
R72y2gaOYV7ZcgtpYpiS4Z6W94ri7GEbQY6XSbODqi9WCfEF+eeRnfR6P0U3I8rCbBrBQw2JaNeM
EpSuyfgKeT/1XQQdSiNJrtYc6UTYr7LPRoZcYioS2+6FXugFoTl66bbBehBvFLytUlckxSqk/K/l
jcOnmrCjbPwQJx60uiQtjJrGlv6RBRJ9gkiyM4j+Zkx7lJYwKfmqwv7bakYP3WDaTHzbSoYTcfac
CRbKIGycz4OKiuQTtrp1tXQnVKnT0mc/Pmk9vBotbZNZlvuSaYEj0h47J3PEVWPUsNlCxyyh3ap7
tQjCZu7aht1rK0ToCnWZUgxGb1Hj3sgefuxhU/0EVMpWI07pqIcOFls1SxezOxN7VzNS0ZtUIrSJ
PbHGavjR4dAbq6rqn5RLiuqvygpPKhDlNW+DEZa6tzKCvXtBl6W0stHIq5O98SYUHUIYpiFPXPmT
nYl3Ud/VYJYi++ONEpix0At4VWbioeZDO5V1RQcaKzrWVk+jZZOsWFF/zzjopWh/JBaXtBA7A77e
ykddkJkTedzgyW0t4KRlrI3ZW3czBKoNB1AtzShORn41kY5CAk99dgiBVBtXKOPkbsObewtQZU96
uNQBXlro+mMSsmm2oR90nD9A9tYQI08l0yl6RtYcXTNbGnCiyNu8u9NwDgoDQDQg1TMyPvIHhMMY
M4qxojVwxcIdWwdR/TZzHMzWw3gZB3fnnoKn10qf3tE5ItlbBqUqr068Uk5L5SwiKG+n82kCEhoM
Ylrk880D/BRYA/C7qxTvvZEuboaPo1N186XFujPPMlUcEzBmA9MMPRjnqXzGU7L8U36zDjogjku1
zCD0lgYaPk6HfW/H9T6EE9OBld3W7MPwPMG3MJvMr8wTEgYC031E8cgMvJm/0yzSwfbs4Ur5s7Wx
j+p+09f33t0t2esesfAWVMdhD1VBMoPxx4hoaMNEIvVCiomrieAh8J03GgVIA+ASnMjro4c5qukF
o4lBDV7ZEjEm+PTtnr5EXlYXzc1eulGTvZGuVJguqP1lPVVZ9U30Olw42SjfHzhQHXpucdK4+9Uo
+NlhyUC4MY8Nx8rccumPiDd6QzNBzw7DqlXTVesEE3C+xaAnYxU+AzijQhNXl4ahbBNYvTPTfj9s
81gIGJODOeQ8gZKef3kr1mumaKc7buznvtefLVDSOkwhm/igRxNmHaKGCdtwTf+kF+TC6nZSCBfo
tbMdZ6NBBxPA4l3/v384eXq/QPXvsxlVWrL59iewTZohirRRd7X9zQTyO7BNcenK88PZSCP3824O
SivcJCr40wfax/HMd2YDqC/npaKluohdYN4XyfG2MQDxTZHq7jxJXORukrmYeMFQTUSw2sk8gcl7
yg4Qr0HyRc/yOoafGI0uJqWVzUUED8MgSOxhIFYjzXCDZjkhxTRdlAE/QPh0gSgTwcYPx5uIabcA
Gy3ieKxjBywd/+e54YT2X8wNlvbvDZHtqkRiR7bvjUFedGPmJuvSj3jg58VaWXkaz+hfjPWU50XE
D8AqKBfLT0jAR1m700ymqiszGfupz6V+HnthH+OFJouMWXAL7i8ggO4eceOjOqNF7HeZWJmuhMko
MPyirOABuaxEt8hZhYLbBR7DhqBxsHCW9FAvPivm0xjmLxY7PZZHsDZ2kudRlmVoTFaGlfhlyrjy
iJeyv+jaDuzEzuSJvSSbuiwLyrDHdzDnuXxFrh3MaYE3wjA0h1lUZNG06PqzopDG5VlZgvkZzUe0
xfi//ed53IPlHwQQAc0G5ig0J2YYen3a0X1hb3gljTHwGGSc9j0znIQ6HIUef/U9SCFmiRFhsT/w
R1BTmMZ9tGISCPenvMwcO9wDKfUgo4BrRtydprm/iCc8ZqMWCM00TTkexUO9/oK1WwzQJkgHJkxs
d+TjYCTd4oIwsO2RaUKq0DMCIxwFJjcPithLfcDzf6Y19m6EmP7EiFQMJr9AlezV/3wY+UgxKM47
V6uGL/YghmrBQuJc6EYsNdTF+IVQoJkZUCyOB0IPv5alCy0wBJ/1FsIQEmJB+FVM+e3nWB9ZBHn5
acq80WYeQzyQXkbTQnVfrUpz8hbmkhbCEoOQNwssHPqD7Uyn/HgQz6B/iJUr+SX30K5MHD4FJpOX
tvzg1wCKH3CjTGzB5UUB6xRR7GlcEH7RQaSA3JjfJCkKFi+WtiJ6flQzZ5Kywg6MFsmtEVdzLUTM
hwu9DUQkFYiPfMGsMBZu9QcFeFNNM5hFegcZ8ZbwJLzKW/AhfCuM7BtyIdcI5xZMUiTPTTBkGXEO
lzLJEbZk0eWqLhd10YdAxL5m2mmZW+guFG/xXLprHRWCEIbOCuxYmURGQYv0hImi/W4G98ZdeBgz
N4u4/itpGTzPOdO7bAr7MH5WXpYwhnsLGEs6EEWyyNjKtE6zdIYbpt0pFmQ05TE0yfinRdSlpeQ7
MO7jFqESvD2ew08vhaxN8fx8SUKYlbZ4HG3TqjvFVyU95g3YPStoHaa1eRxTQrfEk5dFvhHLvLv8
E32/hUQY5q8vyIklRzoJ5SELuAgPQiTiZB7YIxXYQ3gpwhCa4uGCaFhd1MxSIfeRCGJo5gzGRWqI
gIEwfhJX+oTsi7rzpJ+Eb+UEHkKph2T8iiwuG8LngWmCTAOeYvIUk59BMvwZBm1lovYRBeZwNAlw
HAajkMckmawa4nkOa49AA9xN/0SoBPZ0KrIR5oimfDN8BoyYoUUgfoJuevHJmERLIfBkwkZenx6H
2bfbSS+0I8TdEAlIkzTqmUNkYhBuFfhm1AsCNeTKkZB3GMCR6EW5cBROTERWIKQmPwDqXorWHIoM
Ze52+PWQSYyyJ5MztFGpB2UXrs0AEXQIQk9cowhmGvA8GSoUxg96mjDUOWNIGCLinJuxAkTKiZyj
j3Id/BglTN6Q5/3d8cZUcDNPQ0dLnzxzMkpcaIZ+hKiCXjAy4xlq2JuAjULsA7qNxZIEdI1l8ViW
UF5ijkY2Qv+koMJF2DPpMO2Jfvc86SiPwVuiEmS2aIN44YSjIZ2y8XwGclswR8HRb2TxaMSDhyw1
c8Zs8Ay8lzI1o7CPgqFsg0L+h6mH6zlgHcwJiwBrwNKsmswIVy5SOsRyQD2ySMj8NBbmTfF0TrzR
hJf7sLznTSZ9b4Hah4DC0cSLHdwpOJ9jh2kfBn0WkIf3F0gHLPiJqCoMHlhuAUwJJxfwJu5UGkWL
IRH7+FmDkCngo28mQebOmUomAuS3cFA8gQ1dRdA3AscL+rzEjPG8dMC005AjqIjr0UXABOFtjzWD
/BwQkjxBPhaoKuSnDIq1SWkKoZvGhp87ObAFrrdE1sFwDHhh5AO/SD0TQRqnoYeUFGWbhiOaAwci
J7nZEYXkoUF8hDVCXITrwPulkVE/Im3pjvQszqM45UkIX1GtvIjnlhezLo8boNXA3GEo1/+VDv1X
29j4jGWXsUGtYSDtHwFbp7TvPK8cQmOgiJ5FjGIQMCTandn7ytEcp5DImaj69RJ+MRS6CM2Ghv1K
bubvC7RECwiHi8pFFjIaxB88It9FJuDKKvwiCkzRor9e/wXMRGAjNkUIyzO/Ty7ksXz/Xegi68ta
XkG7/rpUkBziEIgt/rf8rYuvKhD13OU/Q9QwWi5HBzsLVpolK/xu7NBZZphl994qdcAmsj5cxcvg
BelqHi9kucCYC5163OuLLkVCI94L1pMOoqpyli9G2gJKM9YvZf2+auRM/8AX8oOVW3CzhT6VSZFr
0TzwVYQW/k6WyEu6K/0cYEmikvkbqCKwwVlAWTJa2oIQ+A11AFYhNfgFLeUsUM4yawySyWbT5qt6
wVszQRa06QshMS00LXiBDn9VHMj/yw4oqiISgcU2yxc7o5lErbldA7IU7CcKsQ8pooFZFchfADGY
l87smT3kjiOQ4ItGeI9G5Ks7iB2UvvzL+L7E/tVdDDxLoilvufJ6xN5Nxr4WviBgiv2DKYuGZpqA
b1hPYgEA7Zgyxs4DvxOb2SMBQGiSLEM6sWZsxtBnZFQ2kOZF+AZzweKAZgHPCHIbCduz3aEJoJI5
MHvSBPpBxhKEAHQwrIkV9nf0jtcHRRfaoyGCFJWJl5bJdhBgiD3PRNyIsgb+SC+k85AD+h2tx7Sl
sk3XC7wQs1AWp+gOADJJT64U/kCuCje57tDLfg3d8zA3eIjora+qxPU5QhpDJKn8RqShH0Y6MKW3
aKtU6HmR9jVd5x5sSICU63KTKMLUGdluhI/OYagxGgXjgQmLeL6NbIRwEK6CIehPN2e6EZ6oYlYE
CAOY+K7GXHT+F13xPq+ga2yUYzjy4hCdgminG2E4shHFX2KF0tGiI8E2c/SEqBDHHnqI+xRNh5jD
veBmgI3vCProAFCAGAmih+yPM0f5YeGM5oAhrDABECMUwqIfslrgCF4RhIueY/2G6DATQ4fbZRMI
gS/ATL5wl2HhiLKQd003c3solmCeDIcCm7GAGMyQm4A6suALf4Zf149RXXSJ2wQdSQtvFUIOpqAd
Fl1mzcNaQidNPDaeRj3ccK6s6HT6RUaytmBVMe5XWiYMbIkhj6sSnCuYXl5jGNOjZoJlsc9K3Kni
CRCrH13vsUYCJBgFqyCoCVQ0MVkc9ofBIr0h+8I92ySykzEzPeYincU4SofQm/q6f5gPaNXsQ39Q
btpHOaGKESgefiTUP6sgXwyC2QAp0IaJk2c0En5KxIEEaQAaGfIIDmF8GOQRPCpEAf4ZpQhNyA8i
m4QTz+mPmKoJ0GASpqlgtAWG0cyhyS+imqDeaYlO28AGGmX9cGpClSmusJSNq9gv43miOQgF8NAX
E7TPaiJ7eIgsaF7DXh8BT0Z64m3EX79YpAecWTOIQyTUAn/GDGZY4HfJ/0JDkmTwXxmZpMUhDxHB
4ujIPypIdlyf5RNhPAbbnAiyqQuODMXnBhejKvERIOdEDrBKokIQXmIXwAW8KsJQACG6A4icIYKR
xegApBP2jbg3ZICIQ6aaBnEgoUeJBYBQQJDCF0glG8cD6lOkudiTyERQBf/kufV9AkYd8g+9K7Is
EGhIuAHIHue+tAEjAeuk1/h/UA1xiJzh0sQ2Ba6gF5AqvMA7swGw1kbSyeOhXjcAYYEX8SuwoPAm
3kthqhCZIjCKh0xM+BNAbouABJ3BNiIFpGmxyDG+0KaAQkgxFlIEmMkzsXtiRgvWEYU2QJcUICkt
d/g+MQieF/vOwPmL1Wx+k1T8yWXwu9UkrOr3/qnVmnP61yurmWPTMFNMaToQXc1+PqYYGgzeZDYA
K2JGCSrATQY8APDJYsPGosJZ8ymKOormgB25B9IQ8YpHj6kW3vzaJ/hEk69PSRQ49xoMlSZzH8yC
BmAOCgT335UXd2dflQL5QAsQxBwfobiZ9jqZIw4y+pIDnzIXlVnkOKBhG5C/F+LmLoAsgBp8Dd+P
bj51UVGZW0yts2zKuyLpGRsm8Rd/fKWR7ODglLJ5FwOUYf8CAwxBVJgpiw6SYMnA5Sy/CG7iLewe
FJ25gckv3FOYN0LlX4oSSv+KcywLRCcNIWIB20hU/hQCxUmMzhLVI1+Isx7+si+5fr1IiGQ0HKgj
SJHLeIUFtuAX9tgI8fFdogjpGkrKDPViBPODmPBjzUBygv5ZQ/bcRHJh2MIJTN6vT/HR4cbDgEWo
AmG4lJbgE8AESonQkjC1Q0CVjv0FXRb9kS4Q+4YWZN4dAOgXCK8873v0BMtCaIYtGqAbzhWBPwAr
PAbYRA6+cAVy697FQEQjAANnEDXzCGuEbETyIT2HBAorX4Rph/gMTJnvB4ahcAbfIECidfBOyhxw
uVgEUWQIKKAnX9PlL8IeSH75J2nXLEvWBUm+QnSTxFf9nj/eHBW51wmhkhgdfDXCrD68AnW7GdgY
UkWHJhloFtFTMIMwTY6bCVKo6i4YNMcrw+twBITNO9ArTigwRoK9GSY2DASqEA8dTUSJ+LiRkEEg
/+LbESaweT1JhsQvzHviHOcBQlyoP5s+IFBgT1yMUAqeU/ETBDFCCq5j6hceBBmC3VA4WMGYeVBe
D+8GtMuzhArF6IXqR6ZAE+QhiAjDkJFCbYBq8Vf94nvfk4cACxBGqH+griwculQMyiD0U+SgH+vZ
F1X7C+ZJeBzUmschdkbqfdcrZhpEbvu+4y+ILAhgUUaRY2Oi8ISCF//ZqGt9Qzb/KORYRKKTJc8J
uao7/xQN1HhcTu3xnWrzInJQKViR8LzAaH6UgN34ybArfn2Cy3EOiphDNIk/WVhIDCOxcvj6ZUYM
RBDKjhiWw+JrRn9lOAJJXGr8PUuFOGmF4XMf3zl4shuxwzvIMR4w1ZB6XGOIhcf4RZ6KMvRFbnnO
1z8qTtTum4AiuULErY/nH9gVOj4s8lWsGW3lXaA4+6GMIc/F8dct6JMIaUYgHks8Db8WbTGICW3i
fdyJX5NzKqJVNLNQsNCOCfkIDhIC+lqssjasGIqoy56ka8+zbjaVm0RJosaRpdyO2Ba2/KIPGHLG
SFDbovajKXMtVyDeTAA6WCvkPh4K6eGEEvmGFJtC/WJ7YUZgN0j7YjGLK/eXiYjJ+EWXAAvaxNPJ
MPF8cDfsAqZN8IBKl+SFr65GXXyFuRA5sg8i/37QvhhatI7TRnQVEyEWn0h4cDqIjfkNTMATowES
JHhPeksWSxCFXAZw+Mpv0f42AXbcC3fyTEC33CoPGwm+Axp8/UK4j3AiySYIWJr+wXa48kzx+XDl
5OvP+1F4mfCKi/8DeQ2uEHSI1GUIQ+wW8cWhqr6OyRHrb+LighTAGlwE55hDPHZw8IweCFTdoASZ
aZw9/OQKR/AooEPcUfSSzSNYFhHvocv/M7dRm+1fykySwYMOOQLYav2TzPw0KI552MFuBE7ZZ71k
t5vNZBVXtd9xSQ6QlvKEjFnOyiLZdig76ZWMJO2jx3AbUjakezevMdngKHtungllWLJLj+pe2Yf8
Y1TUCzVBUI/ae6QqUuWwhP93Y1Sst73RTmFZ627R6MWd0d15WW0sWjO595u6QvjVVpUIGyHXjKqw
dX61SZlirQnu2Zvzo66aF4PUbmrj+bh1uk3a/Fin7B0eiKMmmoqItmHFosJSdu0ePQ4dEnehd2bT
LPu7/oY+7wwqghtXdsw5WW5WzaV5tzfW2m9Z9HpMWU813puvNvk51OU5pODrcVGJziv9Gb0po2sc
+g8igQks0JVe+NDkyjfHScN4Do/+y3jaEr4wqrJ/fnbKqt6tejXVJhytbu0Jc/iY2+hAlOvKxnLg
u8k2eXr2L+rNjr5DIEnyKsgksU2P1i4mJsIuE85yJ0KB6Mf50SHdXktxhN5rTnf6ZHdGLXtvEI1B
Yk+CMFYhPbmpS79U4pHLpKxePJgYmrOiwIH1xAdF1mJjzEqVmcWX/1mrNQFIHr/3TkO9nRaLfnMP
Vkn5B10sncZNTTl5r49RB2G1u7FbFO+8tcXumXMtbs45bDBrNWPvbXVEiNJz8FHNwbv7Crbm0iFN
inuiteOaUApSEUXHt3n5eS7Vioww8d0hR4xxhDyMsjoZ6dIleMChVqvb1ot6fB2WiTorjs7T6zgk
5OwSuNHdn9WVxslS+1CkeWwPKg9V7pLlZ9C0PubYeCbvAeFl3fHLKA9WJyqum3W96TWCLZEa1Ym1
N/cA0Jqd1IxaUKlSp9g8EYx8obiUatxsSuy+6uamE10u7uHUhXCOkkRDbZltJtQ6+7viSaCZ9TIq
USmjqGWbKY0/J+szr+m3TyF1e20xS7DRar43XnbdWerdhAiGuFpWy4hMocRtUDuXvf1ysvQBnecP
MU5EIjLzK7sWtRMW47x4GXWv5lZOqjQ7vIg7qPtnt0kQ1oWF5bji6NRfswdw7NXzV9i0OI94jg72
MS0ZFFdLyUNgj8N6AYkYu/6jT6anq97EN4pBuWV/mVb3quSWsgckuzHrw3JQDg6aZBYr1W3rnXcg
fIZkFlWvyfp0nJOw2Smo67p3yStWGwqCURDyF4ukME8Iqcmu1JqYnLgWvQm/bHXUzSrBk3d1Me7h
2CjaMPWNODn/YdRg3Ghr5kuDQMZvoBQsSyBzzRe6+xCr0jCic5diUFaxNuve3o+a7tY7wwQNVUk5
EFux7ovzoOld9ZYYTHvpPXzqtvLclQGvK7KUEls2hsVLhBtRQkITgZNR88AFw1FwNtubDYd4LEI9
Xy4HK+D9n48ax84OsfIkem1vl72tedfEmRG22SCWbVrzKWzA/HdsG7YhJocH6at91B+LLMNWyUXc
ZS8dPZy1ezA27tv0Z2e9DZbmJW2oHTIgItgQ+YUfYq2jO88c25XsXJysc7gZLU1eehP6dgn21nFI
3OG+PyW2aatOIPaWsSOM96pOwV1RG5s/7Q+CinRueuxJGODDI6flhtDodXH1kL5W1DJuDG9LV6/G
3rwqbIzK6J6cXLLKmntvr0/Dfb979f1ddPEPzOxevweVH8Jfh7W1IrXWsupV36oVLc96xdFRox2/
rmb9SKlsaxwj7sktdySyk0jWD8WpOHBJxkOzWbzRDoSW8SbZP/bmmMg+syZBMQ/bgWIcJBXLtzav
DhG2BBptibUlIPGhGs62bayQ4lWjRPSW8Yo+P+dJufsyIJXtoJFdzcqa5Eq9CrlmlsbJaFG8gtQT
kNXNppRYK2tQIq9uUHyiXqbIu4Yc11u9J3TNIL/X1n7VVWPwRBdVrXKZXtzscYrUUenNequqcRls
5BQBcdkVU/wzK3M78NoqfRiDg/t2TtwBMWMVgbfSpz65iPYnTF4xcsD1eLogbng4EL1yN1+9ikYO
67extt4mjV3cvVX2c4mURbj0N8QLlqW5PhVoVmblCJmSoCmvdbsk13gRJb1TydN8EvRXv6iTBRUE
og3BoB9FRWyJQXxZ2RIGOATv8Bie9d2uDRsO5fUIcEbrEFnJASU6g5wsQaNRS0f1l956JXUgcZH5
cuHY9rzcv/U+zsfYWCQvewXV+TGsqHnZSkqMbLbprZ1y94l/OyfXq1Nx2kb3ZlQn5f7PGRFQNm8R
Sc4Iljromj5ELetK4OLZLqlTtCewNy82Vnmwe+hmTPxezaK0eLeCqirraG3frZo9jjk3TGId6+6g
IO2kbkJXFRXnTU9QwljnWcNytmrqFztjO+DYtOYQvlv2bsG4e7SqQ//No33yCGzNivEkPhg6NJKX
tg7Z21s62+RDWPrLRCHpfXiFv45q7H2yjdXwO4Qhj+028dMlQrXOrlcxT7ZfRhy1vbqu2oTKdqt6
tvBZLwKEyQaniA0nps9cGnsDOkJ8je3BFEmoVrrCErE5zu/sSFzBJqsQ/XoMB2AQArN3xtgjLK7t
HFR2m20s6ghbnIy09vpoVwiUIyhX/Sy7JJlJinU4to9ei5jZG/GJRpXg2qWTbeH3q/64CI9k19t7
Z7tsWateiVMopDv22L0+WD0yxhJSjcQPyMnsEOM7IWUSKIcy6fzuBPlRT5FmwROFeFYLFhBqISDb
fDov299j9d7cnLrSRtGK3PnJuQTJ9n+YO6/dRtYsS7/KYO7jILwBZuYiLD1FyusmICmpMAzD8Obp
5wudKnRm1umqLmAGaCQgpERSIn+z7dprOW+KPWw+KEMEkrtMESTH27pxpJfjvEs8ZbOWwdEdObGW
fzY/Y7c8tG52twZSO7iTf5RNR35SXHm9wCFnv9y09sP1kPoVMdlp5mTfHQiCVhcBZLERFHfdk+id
CQccaTU9sZGlA4zQV52hADVsRazUQ1AB2zSwYvu75DE7Ss51LQP2Bn8f7V6HXSna78md5Rgna3aS
u0Dy5O0MwPDqqPZ7G6QNfy5ZD24R9E9W7ffv8eH60KxbaGrsKHfMyU/fYawSbg5K9tlX91m8K2Bk
b085V/0ADPy5xZ98CoCWJ6LCwrbuUq99z+wN5DHEDn7idvd6wq7O74U3bDeyZWuZWzFI8TqJfhE6
6qtCxJD4zfWzLoDGWwA6z+FTehfuOUi7MFAoRlR7wQYvijCTuFEBtppfZlCe81X8Wr/qT/IT0wuP
yYoJwvRmG89ww7mChGHHEZue4panZGO19pahfgxAyTSGYF/SI6bpEr4WTyl3pbGve/kHjC6X0RGP
aFRFsi139liDSk5kELntJj2ox+Is6oEClBFjepRX817fJkf1nHJYMgxp4XU7VbbzB3HFk97Tp+td
EcBF8ERM7PRPEma0CPIHr/0SmLV3oPZ84y2/Da4q2aoAbcNG0TejsE0InwBZ1sENh37k/K8Mv+g2
WmJD/SDjbNbizcdiiUpA9AavQe1aS2g0rN7R0DqWT+Fb+Vy77U7CTl430177aCob9v3wQXAixSl3
yDVjQNXje3i4voQfxeGKMm3th9Zee1MO43ZCD32refmu++wrx0nPshlcZTf87J1xew7Z5vFJe2oe
chxBQyR/uAZWMKyGBzzb2SK98KqH3G3fTSh9mNl8qp/77QCy+1W+y1+q1DYW3QwHasEstsv9VDrG
h36ZPIk8RnGUdeUJqqd8ghxm6sHgGo9YMvkSwshgR5aDF0g0v+XJO2gRVkXjJmcLx1VDyvaZH2oM
/UsHhh4iJxGg/QOR8lE4WMzZgbG/T7xrEPvMlcEzvU086xAzRAAKGrYy73FHgC/um7Nm2vXdWwhp
rL0kQbpqs4LdXvTqneyli1tbbSHWd8UTZ4noCisKo8a9fCec5g2kBCvYOID8slSdne3u30UCj9gH
TLsq78p74y76VN4X+rqDTIjPTES/FV+VwMC6mrEdpa7pSviS2GUo1jPwj6U/D24S2qafvQucyh/p
Qapt4VHfxcsfxoXsKueIMB4xpL5LD3Ci7XD3TkeaeWdgEO+v2+mJRfR6LBVDTWSO1SVcE9AH4OyD
iEt8KD7kfnXFTBKC3Ofn/r57ip1hr+G1C/d6yL2UdliP2KrdryX+7OSoONOKa0XoQ5NydozNsxC7
CuGk/tKQ2GZ+esdlxF3czjdb2zEJY+PZX5l0eTX8j3wtLyN724dkNT5IfuVcTFtx7AR7r4LmZ+7l
kMkBshvvRWMHM8MNB3nHsMdRJiVYp9w6hhpi97M+GMEytDB93p7ktRFA7u9rX8Nqci9IhwBhqr3s
ULp352oHiYUKOQz+nWhL8cLBHyC3E13jCYq5feu05yGE4MMTyG6ZvPkUHuv3+pCvJQK/0c1M19jE
BxVmYUha+JTzYXwSvrKzkW+4Dbo3dRvzU0nXwkk9TpnT1/a1drn16PZoMQd3pYHEfxHeo0C8gwS/
73y4Rtr0/oYR/IATp4Y1BlINVEFWcHEovhxAxDXZjZet6x3kM7od7odNh4OQyNezo+U8XE+cdSfG
JHFiTHeHzyJkr4Jzt0NoGWfarvqnkeFu76yT/1gMpZ5LPEA72RcikzqzoYeT7Pel+/BsORJmN7P5
bFHQuc2d7M5fs6NzbCdf/VHupRVjUTvY/Qh/rgw6HEJCF9EXXROsG108cTVoHr5A3wqn2xdMaAqR
BYGIneNmkqB4ssBGtc4ra4fvMW0Nvxbj8G+w5JwNlMsYpbs6Ymtr0cb6Yb2qDGvs67POXFTlqIpj
kIrV60lyFWkjfnaRK95s/W4A7F7Y+R7xvlW75Btw3h55q4+WY6+XmazP903jzucBlRERdD/91Kxi
ubIvtfOK7Q0rINm3m5cTLo9BqNhiGph4HljZihWsgnaO74XCoXEGjnthRzfHapwOur+r17xFNXoi
9mKeSY5cibmG7O6lJSYUXmrsFzHRDQ5ck1Cwd7cTIxvdvvjR7xrvxqBXF5wtbs/VO9/u4/vKuXsh
XzkzXXRkShM3LT03MOrZ1QZCdGzScpsqBAOICJsDWbfNw8sQLZedrYZPj/DmQgrEJAlmJXNb1jhn
ACnB8rWexuAZEobsbGtvQqIizrqvMv0lvkA2yy+JHkzoog7F13hCOCUaVsmbQWTP6MWHoa4rRhOe
NXXNYafucHWnR020Zdh+/DT0h/3tRnQ2r/WZOIowNHnn7r5a68jHUvlk8s5pn7kvFCowijO5RX5Q
SekICyMvOScr4vi14dcP1z1jTMskFhOIW21PGY4qG7e44wfZYotAbxEVYuy8coPrsMu3EazlElsu
rv2MVM+n4TOgZO2ZtWJlmQ+irNUElEW2NNyXlxzlH4lDLE4C1NtgT5gB9a/uV0gUGpU068lAnNfM
fi8JurwNZ6dbW07JqnM1Yrci59ilxAbh8cpHVezkojOIFrMz/dbH6awl+5OtIy/5MCwfxrjTkrYQ
HfrLZGBMrDwwLkA0iVN507Zw3/MgBLU8dH6YCESvj6VD1nr11goGTmLqbgnmdSfakPoeCQ/9hqD8
SgTJ6z5U58v58fEUb7Kg4eMpzJRzS/nXnZdVkVYE1vW6YhaLMR+Cd/chWlHPEpmhuS0L1QSCNzmn
l5EBsohhnTRoWEriPq7UcqjMdeSFMGna1Snj95GC29LKItZkKMtLNl4Z8KEIyWPqFc0qPk3BS+Il
gbStP5TDhoDag6HZeYuPk2JrpOl1YK4abELpfOb7KCD9jSv7npgSZioqcuZi66N1574nu+guYQsa
zjHd6AKzowVkBtqJn+5m/M4mCUjPmFtC59zZWEvKRd82xRDenMvATsXLuPmSVUe7yf1EBZlhZMog
+8gZN+123MxOoACSUPex5WiXeMvsKON+8ipdCa7pa0/SV+NDyLKeTxJ/ssXoqLZxGu4YjntClx4z
f8yWcHgiEf0MRbfrbDPfxeqbxPTQmSlplqZg4UpqLfoGr+Je6VGvON5HjuHZWEUnRFwYSTxKTHDu
CHrYwqutetIzIZLyvF0KZOspJVTRue4jdjN3rMfJrR39c3ORWMzi0DrzE7zHr+iEUAPNqYrF4DR1
W9h0ZIETuSBc6Btc1zl7uhGc5usk+MwYlv+MXCxqlsGGxvQXy8ZnY80ITJatCIkuLMc6N5yCF/+N
wbnF2CzFJ+LKtyUvWRI9Cqb2mf7yZ3lhaJZYOrMf+nV8fAFjvD+yCe2WZGXJvFKTsVnDE8iSGFJc
4U225rracI9P3aFbUDUkrTaZFKWth3y/V19fuAP2g35HvePjjo761ROXKTSqhm/zavKyY+e0244L
ffsoyODWOoUuFsnvGeUGBDnaBHZ8/IDC1exWLD51NC8/DZSm+Es4OY4y3mHzPG+YSKOo3/nHJU4L
NB9RUVC/rsiw8M15Fby31OVFKYYh9fdEVIuNYCv03c1HLyy3ldMjMdhnz+87O/e7z8hDC4W16Fcy
5iAmHuSBxLv5nw8yq6hzzDEp1JnK92wn8nr7SCJ9tecVzQbBP5LkY05zz+LGLSZQ8bkHLHfskckw
ts9rR+oHJKy0GLytfJ6XOaom4O68mIyfW/bDMhk+Mh3Kb6L6572VJGtVwOSyrTC3WwZJoGJEr06x
TTYFrQomiFkEygLOHj/jHCm5ALZjFynpcThlCpPH0N2lp4PKb7aW6t3Dbd2vjD0UM1TzrkxR647w
eFRP2G5bXJNw8EYph7DQxO3OjZI0meVWZxo7ZhL8QPHOSbYNfu4MaqzjSl+p7/eY6xeMNy7waLqN
C0UN8OLgIXxgAwPlQMRKn8HEIxzq4LknFJk310B+kIIOoAzk49zg3qkoCMsPIybQpJy7U12g2NMS
LmK11s1rR0mlsL8m+1V5GzewcvDpVD41gQgLdE+G1FK9dlsHIsIHTgojpuX6EcV76CW6XbO7nzfR
HVUcCo6cF8JD/sM0qKe6aHrL9pdsdzsedJBSsuMTIdquCOILHKpcGj4ekolUzIR7DiT3bUtiC/0C
KZL9blAJlsHLxxReVFoygXBH6e1Ueazp0doVFOT2BuWXVe0eYu5KaJ8oIc8rytvxJg2ufHjF3kC2
QLSnbrpN/kwP47XYL6vIYDkyZEumPl8gOyfaFmAvYCWoY3sKY90HIipK6hLj/jJSW9urT4FuEzn5
/XiZL9fXaSeMTmetroqbUl5JHHTOav6Y/pIz2EiBg7F69qq1jf1tOwPo6/h9txWRH74toqtUcBAb
9/xWL24ZbSa7fj5E2BmJoH9aAlfHcp6hE6BDww7nzmWzw6azRLtx1XAWXwv2aXJJXJzP+51JhhS5
+Br+4eAmZpUZsDzpngwmkG6ST7QDxyJuIVlrZ5U9DH3Lfc/2nvQ2uet+cWzrBl8Bg7xzxqUHI4SE
I5sIAy/Z1MSUOJUPDn/i4Oe14PEVhkoPKiRu4zIeyut9JiEZeqaIDPYtJ7IOYdlgbbGf9qr0Rv+2
3t6LiQ17nw/vIJZj08LvwkQmt+RkrZDsYq/2E7U3nrKOHHUdEjXSbzKZSebduPQe1XOGe6RlQOWu
W/7u5lN0otV9tmbM1fl6v6d55ivcB7oyYiD5a9UZP9HdYawYMSuiNTwBhQy/OMRUz+L1/e1AmVFh
NJOUndFeBvVWkv9EafLKRZ6o/1sY06p0yZuKRzJoiqjBsr6Rf9tZLp2B1s7VVekXp57mlTd64zsX
ZcVJ/ZSYUqXrQwlRc7aisyX8c6dAcyeORUsIUq5Tu+EWqMvJe0YQ6BBvzFVG82J0eq91hDUpH1PN
ss01M+mawNOEQ2N0laXtD0JAvGDvMudxqYEWgcCBp1DyJTn0euglXe+lY+YctMC4e3m/TwNrne7l
gNDwbukzbXKkuGwM1CsZoHUv+cY6f07uhVWz6n0zGF+LYHK2c+HoXBfiii+6hA9fUGoXhEXxtJkS
X6eauL60xBWE6RLFoMOICyE8eaPGwCe3uMDTFn08kFwmS5v4JC12+LZkAuyCE5INbC0JX0Lby81W
/T6K7R8C7b6UGk7lbfJ7envO1c/I/BOn4spTT/LoOG6pJjuP9T5+5JYH3Sr2Jka6CSRolgTxient
ij0F2+GdCvbstKoJ8RifauxTEaR7yabL0fqAlPCV+Ixjxz78IMO0w23vvZvYD/1QrIkMVwpKGxT4
aaN2qwS7SYnwhatp64cem1bvMUI0TTGfzmn0xdUPEaIB+IqIOZq1+jwFdfDC+C870l9Et+TNUhSx
K2Z+oQ/Zl2taFo98QvdpWr3QX3C20xaKPAtMqOjcC9ShJ284zf7J2EUEM/ToeMPRKryTthY28xiv
VYLbZxHcmewM22FjMruNFhTRwUC8aWI9l7ohwdxeoFlnQIqSwd6yTXfNxMC46KyWNsfo8xYnWvU5
mwudJrHSXWM/VdsUPpCFOWFhXdJe896HEz5D/9CNuOMcm4neWNNTSqNnMdzLIsCakGOQUYbvORPl
A4BWypSJu6VktU5Xd4cioIO3hUj7MGGNoRY6IEhkGzd7T4hSrmRanZxKVM/oMBIvO/cLu1AaDPRu
wBgk95UXHmbDUw1o8e1i/zi19ggZkba2bn62McdFSXRoPflIkRaKlm3lQhy+WtIj1X71JGtHs9Vd
PlSKRlIAq7Vbv3FJ3Z6NyvYolUcON5uvXGs6vKvscRKps8pEKFQKLqTkxdPDThlPWEqM0DA4NZ2K
qbRvJF7VU+rL1V461xlZWPlECck4qvJ216Il8N6VlBZtraQN85TQD82u2HWQpcRRbrtYVp30+eql
+lknrvSuJFsSdlp1UBym5E/45CTFmVIxY/JsluAPL/GZugkt3rUI/4Owob3Em6GUeqgP0qW7Zwht
WrWIusBU8p1SJMd0ozaOHqjPNXHIpnvOvKtrftuT+tSe8uMPWnw+2wGr+gb8j0E7/oqR42A8tgEo
MpGsPeQEi1xuZviBHtA5UuHqyv3nYaVRsdyUD60DKRRwqwTOmHAPBwGxO0Q0aOyssxVmYbdpnuPN
Sog2yTEL1G3iR474cSBa2T89zT4SscxO4dJ22WYglJP8Ykevc41IOqcXTo+PEaBEBXEOTE9esa59
TvaKBbf1U/SEzJ0INcrNq7aN5GBQzPNQrmMstPIeQhj7OXrW3Ywbq9Z0mzzwBSJONXoZmAimOdgc
o8JuPgT3UYLzY6AtXvsJRegAQ/Yoed0xPxqDTdew2zZIo/pUaLLImS85hDR0ut00AHNxHLZ8vTfP
OZZlxuqlj+3jEsjggBj42UU+Nu1R3Yur0F50IzcxbAWQXmL1Hq9wW9sWpULvRiN6gKRJ2GWPnWgX
m3ijbrOTdKKshHUXuaUFffl4x3W3pa+5pkba0fxqyT1T4qFsv3THcB71U419o8gcmM/JD3WXH6uF
+mP27Gy1GB3FXyzzQlRx5dIld5InAU3VjuamO1sLkoHqHaHz6PFTEbOiB9prfYnZr0t9Gmg/EpK9
Ttv5raeT+zBTY3Or3fxU4rPrk3VHuuw2EE0sLk+4w0rQvwweMZ67U+7+AN1ApFpsBby/vjWoBE2c
geJxweDMOCWR569DuoXdip3B951po8pucYAuQ/ghrCK3/yQeEIh4lizE3tzcZhsv3h9sgU5Q8IO2
7qZ170NHWJkn5B1cmvLdZdttHzHoBPg4XI+mOto4vnAscdQZ1RiiObcS/8V8t/mP092gGE1I+QxA
94BRF9jVTzQLkdTUk5q0UAlIjEa/9D4lL7xHQUxxc0G0sBkkjoGyLahIZluCKvKTCitg4aYAuKys
gwrNS0elGjpsfKJ2poC/xBG5T9KU+LSmDRjzCITprnLdMKMLZtHiXGbOc2bDKWG55I+wqf1YAZMj
1v7n2DFJ/8fhgl8/429IzUk3r6oKFywMWkuWkkfYN1iBDtJHeFebuOAFZCR6NC6fu/0ACmYp7JCX
VWf1cZkPmVcJ6ZYExRLmm9I9LTx+eqWBtXRBKLkFSxAbgJYFoReAwwXhDutRSxXPYM0ulEwY6TXt
uyklce/82RECYUOp3bwb3AYL1AbNfe4SzrPNi8HMQQJwXf1iP6zCA4Jczu4ZsBehygAwARI0DPZX
7HVERvI53kMpI7CcFqC2R/hieDG3Z50TkKi+7Ku+aNPnpOCsYw0mSjfY1wWnlbua84hzdinxTCWi
jiQx+Yd5/l7+/w9Mm3/N3fzfkLIWFgQdAtd/QlqbwFm7f4do81L8TLL5txf+nWZT+UOU4J2F/U7T
ZS7e3zk2lT+4hwZSBzIiH79ybJp/LLSccNRDCgKZ7MJ8+XeOTR5CrN2yVEVWDEVUjX+HsJaXcPF/
hTdrMHyiOiuaCIOjRvirYQjjMDHVqQd9ZnwkKt2IkEMfQqigmY8mxXNZehVjRKnNyWtq3VYNWHBS
cEdQ33d66DSlbN/6Ozm8zydiMOhIadzO5uCU6Tan1VIlX6VM0694nBGMFklRY0O3+0GFnhwP2dDx
1eCRRZtZyh+R0bNTdKSqiXRY09yshPtHrFYJv/29Nma/Fy/TuLa6gWI09QxChOjY0TxHszqLZgQW
KPHeHtMer9MWNrJIqOoC6GjJQG8kr4LlVC2peAm4EbhJBdiiJwaOdZdfnCQ8GwvRgzKiZ1UbxOpG
iGjh8yA+Z/FF1gmP6cqYyLm1MkKDvbW1wuixn85NeDZp70+JCJix04/1qH0kvfTUZBodIyssycjm
pl9BW98HqarasYQAeR/ShF7o0a1Rgt9Jpr0Ri6+iqDQOmsi0aBXRDiP5ZKnGVhXhvbpdqvxR7+60
BJYyyK21qXOtOqTAed3MOtkMcj+K9IRc3xwi8kiNXP9oJwBlGtoUA1TZ+oOVgmzqRdQbUCB4bvTz
IKvO8kNDvOgGS8ZT5xwKwJgPitBAMeu2EZOOpnR808utzxAbDiwhXNUSjcf2gi60a7UTGvJeIcWr
VMnQwlib7QYBSCehCnOjQiEMH3VTOxM9C5U+d68/F9nzzbwT0NhuBcENqf+OAuLN+aXQdPsK+Euz
aJu3l6YlMCrjtTxbdtdLTn+tHYRsmyH35J7/VvgasJJxSKAgj17VIvpIoGJqrthCgCntm65azSKN
vxx4Xfk4zR8JK1GBQqzvOhKJZLxTYnbNoJCcDasajGeyUQvwFwLdjgIEUdoh6iE4RUkFhd7lFDd+
G9YbeZi3HRUZC2hRrTreuugQfSIlqWhgKOeifE6rS1KpOzNFp3honpPi0kaXf9/o/rU5/a/xhP/X
nvXf0TSjjIR7/yemeTHMdZv8apf/fNXf7TIcx7AVKwZGWDawsUDNfzLNSAyjZCMqv3OJm39IMlz4
lqzAGy5CQv6LadYWmmJNU1ClFkXz3zHNi+H9zTAbpsqM5ELOb+m/G2ZI90fjWhmK2yowSoDZQeDR
Vro/CbLZ2OgCkCGborL4mYDrm0P5H/4MGoIyglP6grv/1f4nN6WpB0lUXKkl8S1IzudThKyaRBta
nEH66XAnUq1syyIwE8u5xTDY5au5XVdtRj9YCOoiBmB5H4+ImBXrsv+c052uXP1rOyDWbMPwRc+Y
JJMWzY0u7lSd4p6yx6x6kVSvZAX85Gg4g4X1qcSV2cOKqur/Ijj8i8U0JVVEbxvBXUOXf2NLFmrj
Ok6TrLhmQ2FH2SO/ZYfjn7fxP13Lv3amEjzyeFJdlo3F2f8aZYexLCYaiyknudvjayAT7oNbLQLr
gA09IYNefEKMc6hwEhXOAhtBw00R8bznbjqbuBQzNxz816hfuvIrNR8HLXKVHlFik1Z9L7PqzxUo
nFtPmyjx5VLzs1r3rEEBshRuu/Zjpl6Ouw3xp4n6MQ+nVlf9zlLWI6s7dCCTZNXOa9MxEX2LcB1a
w26DL2rwfMkVJFRCuBvKB1Ec3HkGMXH77Hu6CCpIhAmd0dtezpHZDA1nwv/exHsxQ6dxJGfTsd0T
8JUYdKOlu2Etof+zvs4aTtPRRZDoMvXV5Oua4GcjoHMkm0pOiCtrnpCfqql1pv7m9HKzHgSEXPE4
RUzJCf0ZXbwg6OkUrYGFzTbzNXd1ZF9M1QsnkJc3kDw0luSr3WgA+pHik3i9QQQv8GhMQaZ7nBvQ
RUIRNNalqa+rGjmcTFb8NAJJ31MjLPdZnNgVqsRzv1fniz4KbkIUkqUIzsS3rdbmnnSq4sZTkKO3
+nA98GYLiY4lIOCWveljyb6mcqB0GVAFVttgcCM1Tje1DUyd2omV+agEbEv5gtiSY7aSHQofc29u
+wj4jgrnXj/bRFeCYtoSbrfMC0+fnsyPcu7dsvJwxSslTTAHaJya4jpXW5R9q32cvMw561m/Ib/j
SrPuFo3izaCLajLdRthUXHDZovo9271u2qYZMW1R7JTprIySr12pI839WhWGcxhP255cP9NbJwU+
og8dwpufCQelbDr24S2PcbiU6xLz+dqdNGl0NP78pLsDH3EuMkdSa1/jr3Szshl1Ui7xEUFWUBry
QamLl6JUd2mp+02FlNIsHRUlckcFHAMFLaOYPStBPXgpa6Qo7OXNOgk7uwhYjvWo2Kj37PsGpOoS
JZkRiupZ8tYv8ZO5RFIWIVW3xFY/+Y+/sJR/aUJMFdEJGTZ6VfyNwnrO69tNGibFtcCDN8nXDeNY
ouL+z/+K9FfxuGQg042XWVRlf5t/SiNZSqwSSyUSG8vJvdigOcgsUsI5BwM3YBbSlyTqbGJJtxW2
dRIThFu2SmNj8GJ9/Bdv6K945n9+P0th4afCQV8lySgX+IcrMzSD6QzlV25tW3SsILsJbhTRo+5P
O/pvpZL/z6KaAIz4e35p/tcvUcz/+fXb5s/vcZnue/v+yzde0SbtdOou9XS+NF3W/l0eZHnmf/XB
/3H5/i2MGlz+9//8LLuiXX5blJS/hCcae/2fRzSML5T5R/L+c6K5vOLv0Yz+h6mj70MoI2oio3Ns
1N+iGVP6w9Cg11Tx8n8+9h9iDsofhCqqSXxhGjpKKFBQ/i3RFNQ/ZNmUEHFHzkRGh9L492T4fiez
1HSD+tMiRI+D5N9vB9tKq2zIhS5GT64Fem00nlg36jMKn2EgjDd64dMteS2wwkTM7bsgNUyBNrK+
rmuxO06p0B0TCltB30x317bS7+Umv0zMWDvdTaGN0LTRWhEzcx9vuyhR99FgGPt6RJmPqAltWHRX
QiftYsv7aRf+wi5IvxsGlpZPg36SoakKF/e3spOOtGVojkiuwm2xQblMPCHLcJmSK/zq5gB6tJbq
Uz6uBow22pa7xqiqz7JXz6VaFNtCHEH596ja/4u3tVzMnwM7zZB0NGjQZjLQU1LM39d7Gm6pWOSR
b/aTRKY0xveN0nxWum5t6zE08L4WhcxKA1qVlKjSJqMGBJacsqqjcf3P3w2iUL8uE6rEqoLZlBQ0
djTEQ74f/8mQVIMZT42SgFkra1iT6zAgvnoIG4Uq4xUfntbiCn3bYifLFXCOBvDmMJXMmA3TGbmb
ktKu0dG1SZJ5V2ujXcfXodwWo4n6tx7vvh9ERO96GLJpPcvDsJHnJATaTKFcihXVr7Um3ItTDRwH
tUin6FRr//2UeeyYK5yNz7YrldnuhvYujghwv1/w/TRFa//8leryK/982vcDDZJbrhkVDC8uj8iD
QCodXkd/lDR5PxOqEFBb+c7KU2MddWaDLLyaKvtiboVNskzpfT+lj9J6k/S3dbU8+Odry0b2unAK
qQHcqjr4/qGaRHSHJtz1Tz8UqGXorXbbfb94aEttnRjKTksVEUxklF79aNIYNvr+3uqz2TVuN9MJ
y87am8uXKRtt49rT6V2++/65lF7/9mDbTFdXNcL3KIreczS19lfpOjRBpeZekcnV9vtnxaRGsztf
xSmQOxVMT1ehj7g8+/tLF7UHVe6n9ffPy9igf5teJf/7wd+eWwuGuOvjj9CUY8q4t2vlzlNDu6y8
OW3MTnch4VYb9rpzzfRptsVQM/fT8iW2onnPuGxVtVUXfP88T4hNmqqh/70849qRTOW1fPV1YwRc
Xi5DXuNXXYlMiKG1y4qn7+mwRKuSdrORyy2e5LpitnfuQFf0Q+QKVQXMYWZIMs9S6xA1filXjNQ0
t0tGBdC7YWgQnUcXvuDAOYMmhW59A7YYFUuVi5qjO7B4jpmZD1ZVMp1btOACBB1QopDvZGssg0I1
Tnkxjbs6zQAlWjOdjFvEuEIilF7WtvNKuiJA3g+lSDkkqzcs5oGMRHT02+26m8whsSehGNy4oyWl
ttEpieLQb83pRRLqgErHDnl3JoAtcV5VUbQp7pXUeEm1MSZaFlq3EMKaKlTEGEQMenei+5420gXx
Q2AhSftaC93Vrfrbi5GmKFkIr2ClpNy3RNDXHTNcYeQPVYRo9AQGoxYYpNVKn7t+n7dq5FQpCWVF
EeXWUnvpWhOAb6g5epy027iI3SEy78tGQ3QiCj+v8XCvK+FuqERsVDPNTqFxmhjEqLRZCPRKZvgk
71NHzIutJD+mSeFlosqc0rgfUxGYQ2cmdjz3md0I3u2a5Ksx67ZGUawVKyGOYofs0txdo/Ixii9z
Nd7LCr99uTleLoDOVbS9NUVfolZRFlS0zwhBOC8ZqRYyoVNZCHFHTbGSWt0rusDq+9EZjOwFXuud
YOihm6sw8BevWI23aFI/57AmhssE2uPXZP+9vjiOp9tIdC3TGm4M8W5EvN5U47NihKe5Y8o0DZ3e
qO50pd8maX4saPYqVGddSS+P4dwzwVVW4EUjGY3UEeXXZLwdjZA8YBbDU1zc4sAAN92JDUKqmXap
WwDsgqLbyq0TqCEyh5sJt7UlGZfesjKk3jlwEst2HcEgiWpaeJaa7IW2A0ddCcBbUKt3hCpataWS
rI1bfrwq9YNWyae2p684ttHgIB91KA2vMjLFG1uVGZFcX01DhwTsMI4BgL1bGpteMw/kh1MUXCl2
u8Jwe62Hkvqi0QJKUw/XthXvpSa5q2SGtglyRgqhGfPg52nSsk3Xx8U6MmU/ainQNbroyXoXbW4q
25SomT+W8lucCb6oCNlOimS0AY2O9M9gBCU2EL8FsFoZ81ucNCCA5/J5QCY7yES3Npi4T7K0dCMt
tvy4lQY7K0y6K7dpY0RJ7MpzLd1dk4SGtr6p1Z65dUPMH66WeMTsl685CNBKLTdNy/tQpYjqZM08
uymcarO1VuIwBFKRN5vvL0ZtAdi+DToq8RHlb70Rum3PGfzbf+NS5vtcZezoqn0MhckD3z8LE6ks
/ChStFWlif5YzM3mP75ElvHzt98PyBp2qJpAvN+m9XTLnvQkOtZF+CbI2fEqK5Nz+78snVd3o0qz
hn8RaxEbuBXKknMa+6bXjGcMNKmJDfz679E+52avPcEjW6K7qt5UgmO+FNXAoY+SYGVDbi1YqS6n
o7/Qhvnr3doOvxzVcs1U+uBQ5VybCADXnqjSzpO0HJGsTo2oIF+AiXHF+neDAIcvFb72OXiWBiY7
DZmhnGCXmcpjzEaj6lSCrk/jgJiZMKcUcMGPp6TILe7cGtNSzmDsDJflkOlFbdnxi1aXuJMuMMga
8reQqR4b7nzMAoljOlAP3uR85u6qdlYX3U1L81DU3qukAuDzT+XekuO1mPLdXOTdbvTq42Qvj9HQ
spDH/9BK/HR+d2876iUo5U+MoU6IbhOW4V5w5ewLzVM8ze1Waa/euj0/E0P9hxLjU636j7owuBRr
q0pmE0LdTRpZVy52g4Uk3QqmXVXKR4omrzp1F1vgwDXjJY+qahda7KCx4kevKfC2ZoiB1Pio07Db
VEMBPBJir5s9DJYsMwb4d19s+TLbuCcqJ0zspvvlCy/djF3gnlXn/tX9ToTmUU28q23W4XZzA/jq
/z6w2PIQ/LbWKQPoEKphY7XBc438YcqOfl2g5qev2k95fS+EvnpUUCv/zernyzwoZDuqdTedMxIa
ILvvdp0IkEAs1uMGm+wnxRMg6mtcgsEMFq8OsLoDilXbWgZ630Q3A7GGV/fGz7EYpkdLISjJo8eu
a1HgcGHuGCbu5FBdZIz5oaw/4+nOcRTmGNBGP3KeQIqxrPT9pSUXI7BcHOxrdZ2K6FfuTS9VXZzL
cn4IDAY6bjW71SyWro9FLFidCzdbtDidcnxyGZeuU6rnOFz+NdNMkkK9PnTGf3KW4XFIF8hh2d6V
gP1TTz2MVPMy9d7FntxtMa1x4tXDL6VDFMDs4ZA0gg7lZ+tCOLfRT9UL5whtsoq23JeipIxaC/qX
AUBhqMdtwPrxrep5pFlefGL7NcaoAS28tX67w0yghxXfR8SARK1bbnPlnIY4/V51ymG1LJTMTQoI
CxsWzjnciyBtQTPpsFaYNHR7QSgR8t6vrGOs7LFL+oyTmLXghMVwXLRAUz1Pj1KVIavCKdlZtVwL
Maitz/Y7jeutrjUfRIrCJe1+UCJ7ir52RMG6apCK26pzHiDUhnP3YC2gb6vMeZUSRdniqrOctMKp
Nf0qF/PmWunHpLtzlNEn5h1cVh64z2423DuuBzql/fesnKJkaKutHKAcjeIpE1G8rdbymqv16lkN
GKjOCRiYLG9b9rcT9QpI+ry4dBfK9D9ep4/+zNtVZ4/NMv6b5gCxhV8/Z3NwVSNg5RDJh6h8nFIs
TdYiKcuYeHWLxSy14AwFoSojXgWu12RNwcLTJtxEDtjttIDehS1KxPXS+FxXbr04VxtDkLv6wXX1
UCDNMtu4XdxvXMHzAC1cJIv/0UinBFfsfGIDwqOTdeyAM8HEJJPSJbTZde3Zdx3UA8LMsFLJNL2B
N2Gm4xJ2xhCR71Qg9nGCzyBzL+zMXTiuJt50MRBgvBt1+2tN3V3F7tGNnvNfjQGANpNBG+tQIuYk
Fk14ZsKxeZJ2Y1pz1VZDdpwVboSRdyzOh7eyir+dInxt6qtuQpi/wX+Iirw9ZytcW2GHh3Hg9Nrx
33KJH1MV/UN2giQkwGBEL3QJ0+DJc4ufSq4G4LO/6Ljtd9LOOZt+CUzaHiIZ37flwIljsftmUilm
FntgWlKEWAw1vb1+k2OfLPFqkmGdudpHXAsFhrEorfptXDq7PuDz8NOU9t3HnjaFr20LweAVNVKM
KbrFXsR5pnfh6KDdzECws0ZuhNUU21nEH5bUT8pp/y7NVJ9tV1XseAu9+lypIlx3dBDNOVKmAO2+
/S/7yGHEndtf+O9v/d8X/Pe1wPLRuvvvd/v//lYs3ks13bPo/exgYYxjAmzq8EHKhmfbX5JmjhPR
QUEG5LoMMeZXB1x08b+gAGAd89vUYfX/RgcFG6zPpqirL4cd71xUbMeTEca/QQEYQAzNo2GKt8XM
VuN4T+Imm8bbX97ohRurd77r2Lp2DRo+5cw9F2yZVDibJxooNxqu3hRvRRPRelvc/tqx0JH7CA/t
qeb+RkQdQFbkU8sOph8rP3i18waKtC3LEYErStymnzf9GN5nIRSEmWKdIBaI2JW+sZuVOr200y62
xH7ObohuKI7aoKPJ2GUTr2tiU/NAHrAraBuFug67xCZsoW7bl2pdd2VUL4dpdV4nBjd/JOKjUpsl
tu5TD1+i6ai8kXXf6vDd9OXGz7S1bzoXh0bDpsPSuw5uyuWwjt/2osGrzbhno+1loTlI4sHfOy70
h5OFXBXAycUyIuDRE7E8VfjAj41o052b8xghcc1M3OyqG3I9Kb1dFPyByQNklmlps+V3Njz6LjzM
tE5qJz2IEKdu9rnntud+ntONtluML+G8T6PG2gO+bLugQLrg9rhg8g6fI3zI1gknuifRHidn9g5+
bbokk2tSSu9Jh+ULT6+zYOt3h3bjGFT/w8hxKuvhZGqld1APl7FukqHo38e2Rjxc4oB3FYL0unrQ
LR2hb9EH0sr4J5be+72EDSpjAqTgF+yi/eca8GWns9rznI///5+hrp+nKkXmV5rXsndhsaCgnDL7
hoS/xN5k7Ufx2oU1iLibEgywTueice2D7+V4NWUFF67Ycdz3069bE6Yjn6ayEnvbBirQo/Pp980u
bPJ2LxzzK/b6D6lczLK+wjg3lu05vb2LbjuFWGIrmJSmGU+3p0Q3w80bHKy0QbRd+ejh8jGQTjX4
PD20enLn1RzChgyX27+je38/G08k3dr8GJNmW5q4EHZ/E00TVijaKnQYy1kHmIAqRoOkTEf3XDFQ
nyf73bJsfZsE/jQ8BoCUOGRSWrfa/ppEIHelO34CU+ZALVG2r+LTFJnH2GuvoRiOqnzqWqDOqYRY
k4Fz5zlzuDNyPcyR2Oa9okT063dfFwTCtBHUEe/Jct+p+WU056Kdh02ddR1f7751o9y7vtQniYxn
Uwj5LkqJHvx2tWZ5sRxzK9wNeSVfy8exW7h4QzYgyhDCZMLVMRrcDeXy2wow6fSWgfuDl9GyOzix
/9OWuIJaZKiehektVCX9+xQ+TbiErXDv1t+j0eNd24Tva6S+nPjYlx5BYF4ADWnnb5NOp03WPmTT
7G2lsL6G2GWjoz38pKLAcRmtBCpH+kVVHIfRpvLP1p/G6Hcv6B5mAX4rffGlBi9PqrgPN6MTf9O8
nIN23HXCeddlbLYhtUGNNtZmW6GwnFcOVTvvKCB4C2OsTN1LscxINcOGTX1aOQS8BabmthkhrpvR
P81l5NGwWlYCqEOynIGFMhF4bYcOqQq3YkqXc7Vkb0UxzgQ9BOmxLN8H/M6RLMtrM//4aqyOXo6h
OihCwqVDh0EwauOtpwkAs+K12AYtQSENbPgawI7gnEi78UXPqEmB4rG8T6fWMcVdxw/CY7bVudmH
sl+SLJybE2qwSxhi40kHt8XjDp2aCX/ZTlb+2rpWAcbWoy4MzY7TEZ479TUO+d4ehU+LQACS36o/
qjPBPhgE91OPxin1JEa5PFKkx42s7rOaE0OIc9EVaWg+iiZt2T6ar5pkk9S+evlzbx8BzuEq68k9
FNZL1+GUb2fCJMDqqzEGW1Fpv+sl1FvvAkesFKJaSdKMqqEnQwOBuk2wWZN57/asTr6q8LCEI9rF
IU06d96jomj3WvKoFRmRAAsgF+P6tvFwdtniLnN4/sbA/oW+Ni3GP25N81FNjjpYwAng+Qw58Tyf
ZRSQ3NfemNIxyUZ0l3lvyB4oUvdgBc+xV7HILdAYXMTAmLge69xhMZ3Q/NC3XsqjQ9p1iyP3N2zO
t9IkFP8JpjKSclB2Vx3DVObicpmWYzwQ56XDbD93SHv7iDpZB6+xjCEflONuwWlae2iT0iszPvR2
Zzezf57X8kF64lfW2A31EaypDyVNrY3me8VbqFFdyaLh2XPKEji4P/fBiv9NKrS3o4ffMCCnJQxn
sv0afV27AJu55c5HTk93yHwUuUWEkG1Yr+bPzHAVlPpMJnMIY6txX/m/vTSGKdT7YUnTk/BJPUun
wbkH4/rdu53ajV2J/ruy/nSrO59t/8SoQypSuZL+4PmXWaWnAnToMNn1n7pbr/M6kVcg1n5TKcYL
Xryz3G/7BgTWBTeIHc7IbC1kcotEMofEAFBT8NDF1pqMbfsXIXY8ORA7efPulj6TpY3Wao4R31UZ
yPBofwSj+r301t2aIj5rK/9NL4vZTG6IVT0PyUksom4v2vAwdWW9jeksD+FYvVRdVp6hLP82ViCO
LjBxZCw088jDgiV9c7vpOqAETLIiv8jJ+na6tzxDuqYcsFI3mq/rtPwZ3OU9DA1U/q35MZF9HtPi
Xuf62449pOJZ9BxFKk4iPfob1x1O/hy5D8Fk9qv/qu2pf1RutG01kSSzJgiswlGUpSz1bGIwTgk8
yRPLEbIXbH1+yM3RU04yhd0k79kg3I1bxvtpy4OFFHgw8zZEuQtYg5KhgBPo27+1gxxIk6gl9HzX
FvTVdZrdOPjFAy3WK3d78CB9B/hDHKmMPEWe59BYOEgHaI28afrU1cRi3bR7r51Jncc4mx+0TLFv
9SG5Ce70bNnttxN0K0aoempAxIPFvVbYC8O0vq8AEPaZmEDhAFE6JrSux+TTEwiztHAA9d9eV4SA
Ze1pWEAEizJ98nVDXGH5wEO7XJsIc6Dpi8RdVnGwsuCeZ5YwG7diOy09I8euP9kieLbc3bIuxcUO
M524jJUWp20nQW82HXVgN4bBfFq8Od4Azw7hiqsB4wBr5e9FNaJwiZrPQZt+bwpyOgWY5iqd4nCb
ExzfKp79BqvUAhNWluXOqcJfc+00iR2lwy5u3XrXzPV8LLhGOXQPfiyJr9Oi4Fv/k4GHccaJLkwF
2EI7/BGL0++6AXuNz8jtwAsyW1FRbmB1E+T/7FhXTzZCxymX5JPpbV0FGDlnrgA76N+N64pd3jHC
5nb/DWxNOffsj6oo8l3LHAA4ypSUWreTQ48viyE7IBNap1G/jPOnqzlGrKeRJ6EbCl/gnRabS6cO
vyJ0meD8ajpM5XBJF++vMkv60IflA9XTJqeughASMT9lZ96VazVJXFXDNvKgZSUOo0o7tAY6LZK8
qw6aHi2p3fEcO6CmnZmBXbaqFcGhmkbSzXKPbEEb/48y1Z2bVlcBU7Sx4xjFBL2YbyEylW18sFHx
qOY85fFnmY+PNO3hLkPXuV1WGo98AeTKzL51luk6j6hou7BPb+CJByB4pEB+FhLWRI3uv3T84nbB
kN+nwdZJ2+84qB+UtkDn2ppIhDHdx1lLCmUKw2Gt60EO631LO8TwjODXOKu9Ceyhgv3YZWnLHnu/
j/ernpgSY+SyhY+ZP5KYb4r4NGRNeywko0Np0LDy1gW1/x7L4DsouEoz+3lAAbyxxEDPp5mXhsxl
U6c0gPPU7HD1P7NS4TgoBKu6IyaYeVRpAmW6iVVKbYjWbsvggLrLgeTprURGwGdx5w9bV0WYEIr0
tTEjfqslFw/N3B6mGrmXLnugBbc+1/Ut1SnLL00JLlJTRGDUIXVES3BDpo4i5BNQNU1Rwfvc95qU
13ohGmOZKE+L8zxbHuGVxkoGtFuhI6Nt1aExEfBZYbXgsRYN/cpIc+bY8KxEIdU+uTmifPBXS+6K
Vb6FnIwEDP9laAq5KTu+66rAbF45zHvwmcYiOHAV6HrSrv/Uuvud6orMT+nivbYvYYcOa2npUKN4
egwb/3Ocdrot2LXrlXLT5epqvr0y3TeypxCXUHRGA/Dm1JhGZtu+5cWMjXtT4MKT0XSqb49pMRC8
QxsprOmcixaPXHMJ3PXoTRCAee3LjalBf5z5XdDfz379ZcvooV6USdb2oWnBDENiJUqSWmqAf0f7
ztay10veunoX1NUH4cU732sAQ4+y6v/WZfmsuunShWSuVRhL/JwcsMZ3IFyzL9vuPmzroBow01WB
FDqN9VeKLj8aJ/5XtLojKcbr7T+5el+7rtq3Ufbtud4PVe1STyTOeOrH6peTb85ONb6qGgV4F1kI
zLlxnYzER5HiKgpcZsP8eZn8ersCenHR7LT2D2oeN8vtzo8oETtTmXQPMenZ0bmAxWTorLkSIei3
Ymk/28E+a+djccbqghbwsR0jfRikhcelCs92z3tt2dGdLYdnUDGMlODOu5mnnkE8uiAxk3s5ZI8p
qo/tMjjHKV7ZV617AhLisdxk9DogXfX0OEcDXsBUv5dB11yaNHjMnfYnLSLxJ6/Iq4lwzjox3FSt
T8xdD5bSRyfITpXdigSs8z2MkZNnuX+QUzidjDd8I+hyPoQiqM0U+tI6zd+gC9bLVMIXLXzDcEYA
a/PsAwUGxzRbxb6w3Lt8oAPwHaJJ18K/ItUlhWFe3Ke10AEqx+pf0MGOQohNW9iIZ2XSvwGhpCMN
o9/wpSrjem7X9icmMAkgvhxxWkWqSLx2WpNtWnAMKIF/vSD8HdmT+FX/StPyfopnJH2oD93c6091
MV7qT8ZsUCLDZE1D+WIzXxBq27HdOdLX0aAxDb1kjGrmkFjje7b0q8zAB+MSs+o6gGwugsyxYdcj
UN07krY3dAFC6rx4CL2bV3GICEUm2CU2XPKARe6GfsNojbcy7r8aLyWpU/j6KGFWjVWLJBiL74Y7
LYkUpXjJv/uZHGVV+K/ePGgMh4BXqfzpPbUtRNrepwX5d60pHmHjH3MTmJMqvLPENHEQPYiSf7te
/dp+XA08VgC0e9fVzn2T9vl9VbvJfhmL+VnqONisHrV6Logv1IKwCDmcLVGaXXWTP4rwOsSy3Huu
n+89wOSmpiwOjDeb3LWIx9TiLL1ZUJn9d8rHpY3M24rVNhaWxHDJP+iWkvoQfckmf7NvQ1UBRMCf
D+vJ86xLA/nA3e3jmXPmP7ofGLDjbLr4LSHImoJXVs1eF9F4SIMpGb3G3Xd2nG9LDkBsRfdA5Hb4
rdVNNu17P0oU0F0iiw9Ztfr7henRWnOihop3cMcYyVIQHB13vmrgpHYcXhchwV9ULR8WCBbYJ0FG
SWv87txl7V2NN76W2HqNFHcQRyIB29kN0L+XZRDHKcdyJjrEsYsfgncPlzoMXsroq1zygL4Q2/0E
qNFBv90PHXktSwnRH0YK949zMXS8/mxHydL467WPcUxnpT7kXfo8+N5mnsHtcyv763fmKev7bqMa
7W4KSU8SpdNL06TONRfRt5QTBJihLtW4aoL0kYOWb73UbjdhCJjWkRAHcOhRYzJ1SDvkOgvE7UXa
5kcSKTuYh2BAlyIl/wYV3e7Z9T3nqHCz+llU60u4xBftQCPrERzK3PWNd1OAcFDDEsXpwHSuQx8k
Zx1/KfPOVPdkGG/ccjkW2KuN7MY9mqp7T7WfCuxtLyVIf+CPMCnFe9mO6CEL452sKH7Us/5EfBon
q+tpeIX8zm9BDvO1fzRWRAbICq4Tp+6fyD3bpoiPOQeVaGGDtsnpvtAfwNhE85lGAqN2uwSoaqfE
aiS/yhklI7FXeYl56safB2MJz+fFd6Gbg4b0AQcxD8/KaKLVM6/eo1JYtuOy6iQd8xdTuelRly5h
HGUDY5yOv0Kr/oKJ2JQ0AXe6yQh8nNKrVcZ0e86yk3xVvzb/Jn/CuWk7boLYymIyZ1bpxovI8HfF
aYjzqLLpsHLChtzuMVQh9Kk9XBc3/Rj7iYwPt/7wq5bXKepnZEwDvftZOg5BGH57aLHLJeHKLwog
6H51W/Q9hI/kTMtDP15dzdPpSKIM5zLcBrUx11pNBmTaEBIVLqeg0x6CKvlPj+t+iNFVGcUI4Lb9
k1FxfqydGowMomhv+8EzdfGjbCK9LTgIdFX1R+9hIW7t+MCz/SG9glEIkx7jWX922QGCOaCPL6KT
JSb4EIWP/hBRStJvVA5bHcWvVXPh2g+3g63KM7YGjMbe4p4am4UDaTQ/SWLtqozXaIKOtOfG2/S1
FySta5coyerXGu5uY3V9+qiq8W70yT1zxS2aNciP3pofGshQkK88TEJ/IvrCSi9T/oZaJCQ735D6
W5GfiiHKv7m2gh4eJc1gVESH922w3HMatOXBCp2TO5ToIZO2z7lFAsbrvHqEwiU9WuvnqWcWDxmO
ihFhiK6XY01MylxKP+niPN+KXJ7qiPKQNcUXin96TO7tNtI/Ohzt3V3jEsJXKYUzYLWeyiXbxQJY
xS0MVT2fiSJm5BiykgkLmNjzBQMGLgUA+fQhzp1Pi3YL41y7hryTEn9fnJNFrWrA7ci423iVBIXw
y7NjPoI2/GsaAvu6+kWVEaCEPbzLuekSfy1fK1ci+ZR9EtYlbKqGv1TY2kowlgSJliqBXKdSBqg2
ymf/DPJHRGfKQyjz4HHF+A4L354Dfoxkig99NgaJi9py34zVlwc/26v2qkPrSVZEpE5D8dK5FcxK
0xKLKN2kMqfR6gDluhXDQNQ9FhW8n+30+6xCYdM0K6Egff6n8+LPYho+6ogvEnNO/CIhY5F354/Z
XQ/JEbfFVyCsYC+0dwc2qe+9mPbZiuDS2iEJZPbRhdXB0laRBH16rPW5tcx0cH2THpn6nwUiNEyU
JPuhW01KEsgFoSRduQ/Qt6ETWaZtoOhTUTpus4Uk08IHm4h3vsudHMVc8KCWx9aQbzc2wyGbgu88
JXHP55AcRRofJb1AMiw+2PKwHJeyovM2CPGb3IPyFa3aTg5+ywEfaZNjosvZK5D3DyInkm1AL0MG
RjYTQ1ZC/Phhmx2EXX1j6STlxGTfteX+FJr0AbSSfHzzQxVURGKmQNkOvQJUkvVbM+luh+IYeD4J
aqNizULFARsRTFqxMDsBYZ8UVulshu7bLeeLxKn6hWZqh7kzSWmQt95C4rHbA+1YQX4Xue+p7h8i
pdzNDDPF3EdH/7UKDYbVbucQqDbSfDpzi6jCVYQkoNgkPgPSZTHgr07KjJPnakiisGc1Ab01LMfd
EA7TKbINjMXtjc4sTIYOKMWSaWDoGSICWoZYom746lL1d4r9pzoftrldPFTO2l7QYxi6uGuhs6sz
imy/lEajg+FUtOtjZKXF2V+NfBJQayWe2of57DBPLCow21EDtcYekElBBvUa9rfLp7d585WNmWv8
bPIa1VQq70XsdGcK5gfklrm6YbsvNTClB5iRVBM86jgzP+SelXhN+DpMQ34pw/khjatw30nz2Clz
qMFb3mIHN2fJrVHH/davurs48CbwOvMqLCJU/dvz7TMwJoXvneOC6E9DdLNYraMQ4jvMna+yl+Bw
0vqOSvN3qpXFhEMsg2QUtNfHtM9QyMof1xnwtpvanCor3Npifcz8giFw1syj0tsXfkHISmTwuOAQ
3Ib2gAH5t3aWiy9mTYu/8OWWNyZpzIaK6FbCHBpAo8S7bW6rVkoSaEHWXi2iFytTJCt/dEBjuAnB
RNZsfmydlMDuVb2stlYHpDN2eRuPJ7fZ+tZ4r2zSOCs5/x29IEN1Mua7dA5fOq+rIBSdvRj9O+FM
zyPnfdB3czxhixrHl06kaB/yV0dihsoN5yygSQycnuBn0SG1gWBMBMV7t/AAaTNi+DDWWbd1sBuc
Fk4qR+2JLPHgSz50xCi8BXVU7Qc1P8Z1SKxIlbtJTS917Cbrq6aYZd5Mv5MPzrkVkAl28+DcPEPG
8lGn2eiixzHphw70p1vpI/2vwOa9rqaI6AgVvPQ9KaymnI82V0M+EBNSanVvze/FnJGNVLCDoWOq
lr34EWGZ76V96/IHm8AoxH4WP7iUEIjrk7vkT9w8z74ONiH6AX/g7tBeSAaI+IVEqWR4V+QZT8Pb
LM1OpeVdOnfVCd7w3LRReUpF9bZm42uAYKnBQrDxDbGPaCGSsu52FhNIVSB0SVuChBdvyf/kHcic
I9x3a7FJluvoqWwVHfymIvuDFURcW9HjnLrd1SniBkCXSps645YmJd2Wmh0PkQO2XRYo6JU21X0j
gSv60k0Ct0vfe3ztrlaEBhbtV6CVu/VgH95wYl0RBvCe+07/7HMz03DDbNu1/NfAsO/zjEDAGgkH
fs3/REn+Nutz1tR4ZMd8FY0fPMRR8O1NiB7HYldatOtyTQ8UeOsDGcYuX7Pqmt6E/Hmbk0lZk/6N
7eEQWc2rHfLglOHEi672d56T2+eZ4Bo4TUP6kv86z84AvQJ01EHTn/h0UVr2oN5uNQRnSSfQGY+U
puXmtCumeqst7240Jj7OcbrHXUG/NSDMWUV+78r0Ph5G+duO5u/AFBnd6Ho/9BNYrPmMEGHtbj73
u7xiqtfxU1iC8M9Lcd/EAFITUP5mzNKn0pqjK5zTton5PMdu5TCvfrEf3PVSQrTfI4B+cLX3x2mO
MNzkzwRP8UDr3zspldNf+gcFAcB3eafyiraYLv3AGM9al3U+SdzjusrtS+8xTYuF/hn0IPfmuyrr
a4KT45/gGdLZxx6Beq8Ol4/CLsZtbWDcmtLdDVX0cdOTe11+D8c2co2QRh7PwJCe9R5lE74D0+1H
A+lVoH2cqvqlW1YDKxFG9PzzMZ+7a4boexyaL6s0MGDr49Qjn8jDmOhmw/qaJvhjkRRAxnTlbayx
etUl+rRQVEgSBlQb/hDxYziaFQKZ2OjhZ/ms+/IdxPUZsT2xdbNgIgUflW7zM0VpselQrUmtH8o8
vjhjeiqVaSGY1MWLWhDnjjLn4hdspf6SC7sX1nTYFIP6KcR4ZgbHsWpVZI2iPUddP4vEB52TpUXF
Adfv1/k1hMIuF75Lt3FhXwaeq1C6Z4w+OcTguAvNQhaWgsnP6uA4YAo6rC5qcGnP32NmXUwxojYj
w6WZgq2aXaKgUgf8dfFH+makHvWCFzKz38Gvwn3qIUHnfcmKoTpa90GGwkviNcxRcjwF0tvVpnqO
jIFoGfRX3kXss7hdC3UtcjqCgiwWEZwiFw9/qaJPVdsQmp3ep2Nhtrv9MtQt3cxt2FQvAiXbpu8i
Mlxocy0xEwqPfmbXhzVJm3TiWdyx8kvH3jmIiblu/OMgCgTU6ZtT2ncmxPm6diTMQkpepfs1IOHZ
BCsouwN6ZAV9yWfl/CJ84jEfD1HLWOKI8J0S52wxhew1e+fp0akj+P7uwyqcj7OFFzPLqCJWnCYy
C59mLWmivbdCQSe0sIZJWWYfyL2YydlfAJW8jZXGjtyghCXNZy6gpIom+7YGsjlEVBMEKDKycMKn
0vxDT4+gf2DXT+wFE/cK8e3dGCOjql9ENaD1X5sTogvWV3VUB1HMr3mfMwja2e4WY5GNsKmjUs+V
zCFr6IisoVx3Xt0zjcUqcbuQjTcSfG5oCX9YY1dcwwWTIy5i6fb/Y+u8liIHtm37RYqQlCn3SnkP
BTTmRdHQ3SmX8v7r7xD7nNg3btwXQgKaripJmcvMOdaD44SMOek0LzUEmi0GtJgmAjCdfEoabw9J
UhFoJOuoLtUpcY59FrTMHZvfqx69yDx999aEz7ZkmIAbzIewJwgL4whVXuuQLWRrjUTNmcjXc4WU
vvS3wvEfO55VIFRgJYoSYrfpfw+2+jC9V0cP8jpibF+XyKDwqLD3jm7xKHRobFTp74KU2npX6r+p
xe0aLXJaGcM/UxZ65XYcKOoSmcmy20Y2Pif6/QP9JZjpWqC8FlFD/SxN2GZjVsLA+YyIRjb4s1Gd
ljzpc4VxuKi2TWyRREbzS1egVXTouGLBAx5qWmfhA+aMWPWLV8RULW4LsrGSFh7i65OM/ENkZis1
d9WufZhTRmY4yEIp89yQFahN7vUvVVy+xLH7UqnfRjR92AM57tCaRHk2Dihjm4AIQap4zkmleK/p
m91M3Dh/nch7DSOD+UHaZ0SUSdZ5oaB1HYV3maLp28Ybj8pkOlKEAW2L2A25qfUEY+Pd0+Wj3cc7
25QbWw93o3PeCyN7bkbv5qMxo+fff1o5DmsVEJfXCW82cfr3KkNQWDZf06wunVK42ubXCjV5gq7m
lIWuDY2m9tdZZN8rL+RSejs76ZkMI2hXx9M1HBFwttVBVtEff5A+bcTuj+265vbNj+cDurhVVIYp
3RJ25KGwToZyAWQWplyJqRourZkfjcD/VbtW8Ty7w9ELtLsWDiSUxMKBYjuG2PjRX1egxxKm/jfT
kz+2XYseMqWU6YqsPVCggWxfz90tUecA9dZLyzCVkMvx0IUzBuw4Efuu3GLlBII4YxSwYp97qKbx
0AE0wT1zVTkEG/JRzEzZwbdKGJ6+x9iXrDwndgV22OUilwYj4brwSlGkQagcMPNOhW8JSBvlRzeU
2mfl9Y+SzHyVRBFFFnM/z8FOKnlnMwXh4ulFhT6iLsupzeUnFaNkHuPsJTTqJ3r+uy51/PVkiUcP
L0BUykMw2MzNSuM36ClvfvGAFAGPjg2J1u2xpSwC3xlrQz16Z9ucoeiG6txqjB2GYkhJrJ+jOv2T
dfNmMLCPKMd6MSOU411M6VWFT3Vrv9KUfZt6xgzamGdWXUgFsZyLfjek4Hq4t0JtE2/iIo/gGBSk
9CgxJ/OUHscQyL7OzH4zmfKvRRmNCSRzhWwUTQgTW+uKMNz+ZjXB5DUXeIUIdETywpoe7MJ8ukVF
9OVl+gPtMXWChgJTTqltsCnHyElGm9Ia+VOpWlkiCg46CF9x+oMknJbmnhtuEqGbPTowofITtY9b
6k/9bp7/UUCMd1FKQlJ2RbCpexo1avhKHS/bW81ASyC7eXHPrKkqPlDZ+1cNX2Yk0dBW02vSFkfL
Hf/mVV1vo3FZR4PmqEM+fLtUEnqAwMBWkk+EdHdn+n62JReZOSj1bOcW3ZZq4D4xY2ZGiPaNz+Mq
y36f5c6bSFjzKtd6Gb3kNnnmvl9EgpJpVEMYHcNRARh1m01sBCQ51ftAjx4dv3poxOiRvQQ717de
bZYhDB+rmGi9VNFH61Jwzftf7PQHK6R4YvfBd9ricBB0jeM8ebZa+kMR2wjAUNIYKIIVo8SEwP+g
vewqDRQyMw/7OjoH1QzlsqWaHJr+r0JVJ69EadfJ2dri71oFsYH7YQQoYIBg69jJgyC/B748TEHE
5JE0I8SlBIwyXYJxi8W0dXP5Z/RBY/rFvUCEoJ34SKwTbeQ8v1t+N6DiPvVp8qZLc3hEl/bQ6XY+
kTFvW5PUUAPsNOZwl4T+vdbJO4VxKupINhxlnIU50K81fuUJ7WMcKWx45JfKJEsabX4UtSYqmO5z
kkOwVSE1NVYqUJ3peDGXSZZ6wBlhwuOUXorHxYNtEvSIRilZolNFsz9Em6wzHlkmEBiEUFRrKr2q
UfmqWJp9aQqIUZXPQ1ltowblcdDOO6OBCeKk49dMAQ9RL+uQ9tObFRRfKppAItKtjcyEiSvco6us
LuP14I/VU1Ord1xXT0i6Gbtg9cUR5U/GBJwwHZ6GiLEAKP9/GTPP5YAncwkkaTQNDWzbImTzC8Sl
lswxFP14deKBhadASBIJb5+3Zn1SxVTQ6vOOlt0edWYsUqOc1Iuql+sEn3wCd4kqcjKnf2P3Gstq
/V2NJtzJaVxZmpFRnjpjioQykgTezoiBOg8zIRdKiWJljMY5rwIw05HBwJ2kLYGGtPO6yML0lggh
TmXS7TtZR+ccfVwnlHfVdu1eO3RINE2UtyLwenMJPw81C+01MyLvwpVL5sy/2YXH9iEp7mNY/kxP
YR0yvgwKP9qRa4VxcBGU+XvT6rHGRYFNTCpPLl3pSzvi9pQFtBUPDinC4odk9N/pueIxHfZ2TUuj
qW9JXm3VkHyNFZdw1KnFPRh+0Ddm67PbPWq+S4z+UZnweYJqk2L7Kb4byG4Mu5G/UtWaeIuTV9Fw
N3t290skgB2b+phmHwaCLQLg7rN0W2KWRX4RwC5txcRgrz9jl1HY0P2fUXsvOFnGBxminW8df+dn
/bksT5nrR2uq7HCCqSPVZobUPcRpTlq4SXz7paMo5VdVuTGqCR8eD4Yr4CRqVVA3L4+TFL/pYn5k
My8Nv04aDBFTzZCz26ceCI2cG70pMvOx6NPyOCbxv1r6YEy8fZv03EuzZNLIXxwq9knQmhmULNYj
7kXX7FmCMgoU6VS1D27kHvDCHoRGDYI/dTVES9pj0y0xXfefaoKLMgly8/nuj81jVVmPPaO4KLRR
DlwPM7N7Ox/majw+D6H5TmEcPAwuEJQsWIWoneEBMApMmXmrNkUwnhrMBaUsvjyr/Ov3JVsbcaxe
SsgebUercOl4dAjyGytTPF162eVQ7NcmdvDqZgzOXzdjwFmp6lUlukeaoDF7m78JLF+f8iG6JDpj
3aubNy0r4KRA2Fo8S1yr5DZnsj5ErsnImdLf24irYjt4yfUCcGljEDSYDdZNcE9r77cdPMhS8xJ6
gsBWV852HKmEDi1xSV+ytYfKObQolIAA5ucuT68eItHJobNgj9aHIxrvkDjiQkvwUmXOWSbmdBRe
8RrZ+m6zZTUi/F1kDYoQEUzIj+vrWDfVXhTh9JB0RLlhn3zZYpAP4o8vZ5NacszWr2HWjIohGCEh
WtHBDRg8dXTK8ZSGKQJBSgZrwynGV57d9Rgc0PrET01jFw+pp9p9EHxFecLwJjW/DDYrZlqCGfIL
n8GQo38xkvh3Z4T63qb5pbNnZujyfsPR7Q8EU5iL3O6tE/o9y3N4v2G4LaP6IkX2Dx1N8lAnFONS
dNB0VUHEee3WH9l99VyuheF4l3YujZVXmBNC63iHn1wcp0i9mQJFQxettYEzyquLhiJSc5VuIFZj
yGY/OO8deZ2feBHuJCEuEQLFKJPD1ja9VZX3S76Rz6cRYXI4qTdVMVrPq+QOOd86pXd9kL0m3wzm
koSbXEM5WHE71HmB9c/u0DQBTNghCa036MmOZpbE575FGJ/1zc3zcuZhDdV28O3m7Fni1CVOvrJs
89cgmyvOoOLk2upg1vNxahrYDTGS0XIXZpS5Iquj4MwgJxa6sUf91vXFC3oqc639UhIFkOwLsxMr
xDLBQ5E92jNbTKExQ4yxYGoU3F+bUulmospDWFBGW1Mxlm+Uu+xxltLaGemn5xg+uouq2Y2582pk
3SJ9rgBvBPK9USnewFy+jWuBloOuWoKXDiecbdu4CblF+pRJ1LY7nET6YRu48UpnZvKHooXios89
SFuubSwF+7D+m3ea4cehuzW87slo61e4cM+485pDF/sUknNqa2aIwFnG57lEd2RaIUhdiU3cy4fX
UgTXOkO1oWiRrwdigk2GSwM3csDriLpgzTOI9zXa9XakEae4f+mr7PxgKPdTTGocbEOR9fgjTjpw
k6OWw9ltv6K52+tFhZjF/hZJEReHgbhDgT8WUdenqDNGGRFE4yn1kGRZI4FfQnxaNy/oyOSDq/xf
Mgq6Tdo6v70yFkc9TjQShnyXz5pQumNoy9iON1MiwQnC37i3TnYX6LWdinRTd9hIq5lJA2324oa8
TA83LmUUNG4BPMkg6y7UABjezjzsAC3Hrp6bN9RG/9DiMWS4DCgHpYhJDXxLcT3/ES2uLmJ95D4R
hiTMMjTC8QnsHItimsHSO1BD3WHpY07a3D4batqYJV53cxKIPxtoGrVBlYyy9LqwAEcEpkviq4Zn
axqPUZ3/xj3abPzMeaSXfddeFS8C02RjsRyoGX2qQdE4D5tuM4f0MFu6VQsPAVjdTI1oTLUF4osR
ZpU5fHTD7ya81t3k3JqJPSxLGqrIaozXuQXnq3OsdCvzHjc4qt9AfCr0bJhQp1drjl9dw5jXQcXv
eS4Cej3ehcpuo0kD00nD/IrcajUpcZkNhF+mo94tlvLNPCGXMOcB+Iw8N4pVP++fsiTa23E7vLQW
NmEPjFpkqJvQyiRsw6nVWo3cSIth7m24K62g2iJdAyKCYB2vJqCVtK/Pg/US8WImu+m2g6rbtYr4
WGVv8rxOFSIglvu+bJlKISVDDzPM2VqYgqWO7o/NiHDupwUpNtObsufHoE7eUnt4pPOWbLW2Nv7o
8lhCPNh0o8aCZvIKLDyAS1R4FlXuPkWZHW7xMZVbNKQuHjA/26qAld4DZEjtePooXJUffR8WXp8P
qLh4mHsRM9uYsrFbDzT+WJ2i+dmw2AP6yNR3iwHME2W2TiLla3P33gVMDOR91CvVu4DlfB0fWysD
8jkjPLBmwrrOH37B8M15giYaf6l/aGF5vM0qO+QanCmL5SOKSLn1Zy7w1Hwr5OOvsec3T5PbXG0n
dy9JnV/zjFwphug3WF9ZXlgHX8bPSBubR4v4NE6u2noJYAVU42wc/cZd245lnd1U5TdAJ/a5bTw2
A5hypVlY296LhocmdoFw+TGzRrBM4HbEZj763CBuRePBwilGIHfLu+GP4TjodY0+fpptQLc5mDzV
ucM+gvBwm8eC/6zvHtnF0LwQVSVxcc60P8Cpi+db2YKaH/XSug/m59w8jRgQTIWNkBZOte1LAKmW
HOxHOBdMjkBXZ1CgpYpjifQPhlZzPRdcH2GPGOUcBjVb1bWwAJy1jkK5UD72day2rWAuags4rtPl
KTdi/archsHJ2BzXrROiclXLtTUNiPBmwRj5InI2faPaczLBz9NeQuWmqc9GnMrrTO52/TnKGirV
box03p0tY5d5SIr8vI4uTscE78qQ/tZro+jSV8x9bwZn1TR+c5nwtR9Je8EXIgx5DND90cGfw3dI
4m1QnaMsnd41V2qHa9rf/JzWM8kaJjbrBsMtfV5+zcUc8NCGpn3P/NilW1nJfj/Yz4bnVGvS2uA2
p11w+zlqJ+Ou0L1DNuRb/hwaKzWKDucuuVcBxunzP0e69K+j7wULbsLY90n/UoZ4JX6+mCPM07W0
7C3vLjn9fC9JQVO4SWxujDx3DnS8EVX3Vvk0jcab8lFoziQY29lxhwsVrvFCAyfOB6Oiy6VQXjnk
SMQfjwD/3puMl+HUjCDyHV2fw9kVL/087Rs6oR9ekie7tmbPCqHBnNJGmDs7bzdWoMSrMnR/h6y7
8U3V77WQOWym7DmxYvkaag8vS/NtZVrfhREwbTGujSM5m3ksZMHctxQBRYf0NFqXqpj3icF0qchF
7uZko0Ow7uVbB7VEuokEpbbUDBriaNOhnRE4BCnsdcphw7DckCIrEqirlVYFSkueENPpb9z33IyD
wwCCwW/uVVW0937KLvCyQVDLwjxkuVSPRjHRXOzK6RN7rIsj1cH0SeSwo1lZM2MYNBMFAd2/TIYs
kDgY5G/LaZiU0aaOfGbS0kBhTGlUb5DyvILgKlc/vwGzGpKLY1x+zn5+K+6Jgmy7vk8mrRDPB/E5
StWcVFNdKsgw6WZ2WpRpGfsqa3CE2iajaxT6PKt2Cwq7FV77dwh/Y0iyvmdzQl6EzvDumrW7q5qx
PSS2J27IlZhtEFvOnspNtlGZ9+3Rzfy9HAT/e+DbwnitZH03tL+tvV7AbZuYcRZkcEuXU1C6DiLY
5moZ/rhrfau4BKFmXMbYiRdaiaRRuQ6/Ywm/0y6ntVOk5dlFpbsOVBicsOiUz55XvvhBLQ5TVOlN
OXXu2nBZp926zD4cmDNx9SF7aQITyvmwF6EFjc9LKgPFzc9RFtrGEhAyLyoXw6Uzqq+pdNxdo6YW
488g08scEmakiEpqmv7gZum0H6w5dNB7WA5+xlAcuy4w2gP4ueY8OtGwTvPWPTu6ZRa9pbHBDJX+
Fs2pab3gQsRWpBu7zZ11OqvmVvmmtwZoRKi9nPamMR+XhlIrjGEXecyVlmU5vU+V+g56EFJeTGlW
+u1nG6f6O/XNj27RPI1RkBc3Evb4GPUGUIESlVRW/6rBUNybHil1mTvEfHXb3+TQMguuAMTAeB8N
ZsZJAtRMLndWUVNLRVVv7EMv6p+JAvXJGUM47X403qV4piFtngsu8tqMzeirD1jjQpl8zHYwb7Vq
mU1R4Fb2LacEntSJvcx6Prlx6KIdIomE+clx6q3HsCo/aHk4dKsic0v8aF4H2ZnblGTiP0d4qcXO
T1lrHJPLH8ui+ahK+4Bwxv3TyvJOOKysMn3uQhGdW3S2q4FSz6cztK+dA5Iij6VxjVSsVqYXmr8Q
rhg4zTgyDIbm/Bz9/NRvLfjjTSDXeRV9+rFy/xh5u2/Kzvkg1KYRI7pdF1gFy3LWZpuytu09CL/k
3fThXFT29OnndH7REJ/calLPUVX1KJ55mUr+moQdHAvfkrw1/73vnfhrOcAQ099saqf5YsjqrD4F
j1FvopqK8jBWWxNGz6OdUa9E/XpOJX/WSQrnRrEDvBLh5Ery051j9vUTyQjzRHJ09TUVqi2aDqpr
o26eEgkM7ucHk9nLc+uQpS6LlRcZ9zo27PPPGXKf/iKM6Lp8W8vxUDgYSTOjgkaY2EQGcSz3s3TL
6ySN5D7BnTqnbWO5uyTvtj9LY0Vv7fp/L5LvdRIxo6gn9C1tu7zJChlSPjYjFOC4JtSiFqCHrN0p
C3fEyahzKj6EYNBI/4xuhO8iTO3nvgywyLksQ4nd/UNggbQ171IweLZ4A9Z2NEKgiE3q2vtgQibu
FdGtGRg0VQXRsxqteuu5A5wv22iRRPk1Ma4CZjcMKNtFo9X+53t0zpkzafr2a9Sk//MrBY2ic6/h
pJTDVDM0IKzPjT9QacembafsYZiCEkTGbIYfxZS39wXouJJZxWga12nuIiRwaPqJGYNdS+PMlHrd
FT2ywrT6KGOJlCXumLObLpXs3762eRykSf5eISCd2ybYWWjk7mGcITmmif8VB99j5C57f3aUDQjH
taysdoeS5uh72Xcy9u4fB4NJnSzuj9LoyAE6FwlwE+5NJ2SZrprs6b9HBUbf//d7//3pf48W5gch
m73qstD87BAy+E0Y/2HjobDRt/3dHcdpH5k5YY1Hw8DNmNgA+uD+s7/L2sfvTuVgPy9rsQYNrLx0
uMep8wqUjU9M1dO7cLtkPbfeeAwqMoYiITUj666fRFY4p8jsnwHj1U+zlTRP5KQTqWjCSm8CBI0z
cqqObtOtxV69QYgqVpUMKJ1KDG9RIO2jTwtSxrb9Ndv2fw6s/z1YftTX7YdVNmdSy+Re0vq89Jai
SU6hkT6/IoHWjrPq/bA417PjnEKLCVuz1e8avfyZkL5cNuR/yPd2TdiL16xs3aflrK/ckh7E7DRY
lfNmFw6+uqAxU8CIMOrh7Z4efk4lSyKeF4E+OS/AF24Ix/PVT0ShBtaf1rbc48+jOiTZdAtKtGau
4s8yoMc9iiEd3lrnknTx9E5+gng1ppzqrzFxJ5dhic66RKcna/aJhWz0Hh12v0ijHpHmuYqsZD9n
7n1k9T2HcZNvYh9IV6RzqiM24hEvMZ47kMHUWICekSxtpNe5DKy6FGCAaKvtISuK1zKU4XIy1DWT
l8LROaRWHF1yT6rL7KcMfDPZHcmkK7qSr81I5q3Hj6J6LeJgKQyjvfv/Hkn62RYykyuSnGxXmlgu
PLoOH57ZH0bH6akZBNahminDlFV5ViVj1trlylSO+r9PMyTESxcIgaDZtBuCffd3/IQMI/qSys83
LeCzY0aLq4rHed0Gk3ehIO6dIDKu646eU57Tp7OaVwyqTLYrhnlVMiu7z+29G5eflLkQzQzWHn0Y
IvqmWbPDRbshQLQ9R5RU+6offiEdZhXsfTgOJOCypnuBN4IHB9Pl2KtXB/GhFMOfdnIv6Lpvbap3
IUjtuZ3W8AD2eU7Kp6294+HTdtTnlLq4XZtdXTEGzPAZLBEjVcrz4i8FST8wfmMx7PbSwC2WcANv
khkfJyEJZZjwaEcmkL9kLqjNxevGju+FiSHOYf4KzXwzH7zjjFs7hRqyk35MWddaE9KWW6NC41Wr
AzyadmPWGEbmkvg7QG2mUyzHVuJCTFr3ixRspn3g4o3FYISx2aUGijbUo2sNaZS4BekRtrhdU4xX
oCofxtLp93w/3mfAJx7cEG/e0OuP1ln+b6CZD4YH4KKWFgg9ha6LqK3YgHinSB7EJ2+0jnUaQEw1
kFrj3d6Wyn+xOxAbpk3Z1KYCAKqn/u1oi7FNIPnQCzM4Rg/hxVP9+5B9JBWiyIhhJ1FETtPHDTPh
Y0oTfti8A1Zxt8XyFrUl4WYawEUCdBgiz7dpb/HiYhsSVkT3zo6pq5tC/opTWGchFAxC/6zaUoZU
S++6qExGjrXbSoQMZdMxqYrhfpXzgP207KwNiftq0Hm2NeL5i0dgX/hfDprpVRc3xQk32VNWL/+X
EDRvnRQfzi+CWnNrExRb8+/BHIdD0esr1JgSiqKI9s3gPhV1YewLC9vODJsV0T0NjdRyn8q+/0yj
wFhXE3UkI665nVNAQU7/KckXDNVF2IkxrgkwSZlpMmW+Fdm2HmjitG78J/f7Yu3VkGoaPE4xsPsH
22bSpReMu3FR51OAANHP9eyGtRkBhEcUxJDTnB4HPq3IOupSOSg0eUuJH3wXc/suGCpR4zZkZ2Tg
2PTaNCLY0NEFBNzW743MX9rQoQQzIy+b3HKH7nNj4drem5WOVqWq7oWWza4L8RWarY+I4e/M07iy
myY9uDk0cjrxV08sDj4xPCYmZhIn82DANFsS1YHbVyQn7pqL6fYomfJiU8fkiE5otoB36muWuycS
brxewrKP02s9BN5dxD03t9vUh5Y4xFMDGH8fWFCZJswk8uNb7frzXis8z3mXEZlo7C06qrp97z8Z
I7g53CuXuEfkNiFh0Tr81y3RilfXu9oUiABVnn7WaTWuw2FApKMVg0g7zA+s0Hoi4nn20uKvphr8
6CPdCOo0OXvONQ6E2DLRwNrkyBUfXd9joW7g/I4dxe+8+41lItl5mfM7RzR/6FswTQYYB4igeuWJ
/jkYWQINK5gOHm2vunBB4M1JfTBLEmOXZG0qQxhf9BiNWTlHyITm0xgauzTmphywpzSddaGGIp4S
1xZPqO+wT3GP6Dq/5EjrnzqpvQsmhy0FgrcmSyaW1ezQIZl4SrV3yikdIVNHVwoX0KdnglxFq6o4
5MRC2P4Ck7h8ap9Ns4lXI2nQJ5C6JzRzgGOQinRLOxmf2ZNf1PmnBe4QPfwfQCjt/eeLRv/t2sZ4
+zkbugyKDUiCw098HfemOM5N9xV2MO1UymSluSYWJbJ2rrbrsOiYDst5m0SvYk7+ucB9/kTS3BR5
4n46Ov5oC+MEfU68sjwDZjYWc9yyaZrecJROwQytJojOtGmLSwcJe13TQ35l11jFKtHfZt+t3GSq
ed3+2XF08pbVzXeH6edFSwSQWSKuMLKam47D7EbdPonMT7B1+juLmo+ETOXlf7Iwc/o15E6PxC7J
5T4zmiVTi/CPeWHOCFLb6w5JhmM0zFS/+0khzGSaNpSO5Oqn2JN1CXzEHn2i4RL1uX3yOhNlLk6O
36bRi32CNGNtiqFZwYl3Tj8VFVyBOfO1TP4SlieDtiuDsgwvRyHetsgrQvO7UPiL2nnUb0PrQ9ny
AexLduxt3JTlGQ3cphTgPKBV1OfJrBjRuBz9fHFzXn+Ecwq0jXsQshtfeUZhOIlqGSFjWKckHelo
DSGVGNXSYHQmFn5vrjlHu/oQxLnYlshgV83syWdpUUjGc4ShP5yvA7rkba4xqJOc+7lH6Whughbs
1lJZgo1Nc/xthI1wa61aPkY5GqYMz8WDz3q6/zmlVSYfiSvHjTEz8tX+iQjj+oiGxh3W1mC/yMZs
97XjVtgNZvg2ZXFhgyAL+jlMwqm42K71O5SSObB0zbcJ6dFDpCLrnCxfzFAlfECL6Qa0woEKw3T6
+RIHIyLR/57/HIU2FW1MbLAPVHVhikd4/fni2+b/HDllfzHMyTr+fL/xA/bIn1c9CvvuSdECBAxa
6m+YvNjKR1qTyxcUFBog+xLBUgaB2qDS93F0g+eF5XlwXS/dAv1MPhdcIbVFnFS10zxq7fyyVJm8
JlCdoPWM9X7QUfziWe23PVIyom3ADE10RkQA0txjG7dff05HDUqdx+t5Yk/D6mDWxM+u84zMrjok
Y5SsSB/SfdVgUY0sRz960Vzs2xZ3b2yn+SO0vmGl6yk49pXY2VUxvhetRo8pnP4Y+L7xKBPDhp9W
NpSpMfmHE4I4R8qv0shBWqq6vDsU5hjQlnkHvDHAft2TMdB6/DnKi0nsp0m5J7QqYm9QjF71Xg0h
aqk/pVMeXX6O+McLwnFVDQKhkrALrA4zXTrks9UpFS2UH6SdFfoHD8nTUoX04zA91LN4cbkfG9th
ct5QlyiTdOQe8XzstJ1l64Zw5K025B9aFNbf2mOGSlmjccyNq9EY3i8jHSjeFLQPbKrkP5/rf09/
EmIn1ew4auaSdd0ePoT14Yuz2+j5faL8dXCAh248YzaxqNW/UiqR9xq99kPh1tV+Cvy/mT0K5HuZ
2FVZKjYuEOs3RVgcm8m6Q5K1/W/x1Cr0DsFYcHVcoqQqsaqTGsN/vqu7xygdrUfYOH9/EmUJH2Ld
uAPNNCEthKpmD90toG8S5OPZjz0SxzgwGLYDPA9xiFCVv5TW9UuiEUiWhjNSvBP6xQMVt5Yxno9B
GTcx0Mmz1aS/K7Jc+s2Mka6CBiahhABQYIlPSR/wCnHxkjIIgK+XDJBfyojL+tgPMGFwn7Ld7ye7
rPcUIfQeP0/8bC1x4U/a7A3MFJ6L8MOPJ7n2Ax7ien4KR6YkBamu3qc0/j1qS/z1KvzGUceu5clg
4R7Vr6OvjvUQoprDQrrBr9O/xHK0Tin74IO9nBqGwQUINUGOMdFVbD8KqrxnYlx6w4UXfs6LsX2p
G1pW167KLk5u//0NkFLh58hvCIuZC/954C076leQQN4CMJe3jBLaL+AiXt/1v+ZB2o/+FD6RsGBb
8Ho0DhkFrnw4TFkvgeyRj2rf4QI50Er/szzNLEgf4CattQ0GiPb7oiF3k+ZGqNfcqIY7xFZLattM
5NsoeVnbpw55pp5mf5PoCcFCCYV7HgoKZp4xMo24BbHflnl4tsaei07E95wYo1o1wEA+p9w5h47k
tlcTak94W6weaQCJd7n7sSzbr57Ro8FlRtXPz9gXkPkmbXhM1cIMqAr75LppjqJIv1DBzcEP1fob
OO4KrAxmSxjYDwvV4N4GuNxzYd9mnJhruw7hfgHSwEQKmKupIwch9NDvQnvEUF90Du1FlK8jJqHN
6HWfNnys/RDhemhM9c/pGqp+/IlgmuQeYIlTKzoSuRM/uF1B2N5Ux9BY/HZZ/z324nmaSm+f4aLv
s2vqpcaT009wT02NYUDfoxa1XDpQKJNMbMIoLg/WBA7G5T546OVzZKb9di5Yw1wqvZtqcTWMTYPX
rQENVf0fxs6st3Uky9Z/JXGeL6s5M3jRWQ8SNVqyJcuWZb8QHjkzOE+//n48ld1dVQ+NCyQSsCX7
WBIZsWPvtb5VIm0dSazoFegqPu1gKyk8TM2ggvXoYcg4NYSp88JQusbtj5IdPX++cJ4GV8FTXWeH
uOqJe5Qksps6ICeTVPUcpyv3xcpUZLBRVRUPDeDJRTb6u4A9btlPDmdRrCh9GEWLKqPXFfTRBvk9
oU+GdtWFXuFlCtfmpKvHgGI3nVSxorH+VpszHpd3YaGKGUzGOMgKQpKIXGfa6s65mvDnouTcDgnU
pSnp7gkn7e57LTxXXHE7szXJ2TQdLjZHu6k9Jn1UTplnqIiL3YIDa6/okycy9agqOsN+u5jWHNcK
ZJKTx/Rr5WvOY8B+9oW4KBUrrEsyQGVjPUpbtzd4qtpVmbe1J4DhhDEKVyJEQPU4BrxnEvCGOXoB
wBoTqTJeQQkHu14qA0eW6iHpJOJ7kRs7A8487iCID6PJmbPCp+ahMKPJUyAgakLtTjP8JwBpR2T6
zS5rr1mJ0KkC+BWlB5qF8qCp+XGQ1ggls9xXvtGuwiz4stFV0e9Qky1++A/FKu/8CGEcsGEwscN3
Z3BoUIl19QdmoCmDqrTQPgMjWJNq8NBPo7rJIfknXANe1Qio7aG5zRLUJVp3djkn4p/C/mTOXlhL
1TYSZsHajU9BydUd83Rk8EeXuc2MDbgORkgLVFHxI2sFkdhzLUb3tUbHcByHdmuBiIlCLCqFIKPC
z9/MVjo0KtQtNKiVag4lxvLRoNcpN7o+OSt9AOidHg0X1YGiYJEJGjGLXPmur/jNphz8LVSlp74k
n7aw2tyj4iwWEsATR0l/D8RiwcKTb7IW4BLksZpOTshSoX3nefQyBGWDoAzwQGhtowjWE0CJbumE
+2xUoLzpdrlG5At4qww+XI3s7ExND7Ut0Yo36X3f2eUCtAZFeFueEbLN8vLR2uCEI8O1nuJ16zrG
NpTxxsoKnZwvhvr9JKhHgMWv25kTNjzXJbkQlQF+dFCbcR2aC4f3cTVMwIbySYWTjtA5xcWtAr5M
ma8uCvQ8TvI8hBr6J71XQe2rtOwJQtWnmasdWP19GUkc4CR1OLqy09TpbY5dsAtb8OZyDiEpx/fU
UUVB16n2kerqYmlRv3WqOj46WomwH8ykbna0UzrOG5IoFowlIUSFJgcvq342pmfxaeYx8OKKXkjD
XNc3do7jnLAJ+McUqfQR0ewN9ZPcqCgSeputBhQ53oQ+3mGl/E4r/yiGEUqUKY69dG7Q7N4aEd4J
fwSAkHqisD5bBy0KeqQDwbcgTRtr2FAUBqDgXEW/UUWNGwMVD/fJJTD8xx6w57aowN/pAVkF0nkE
b/jWhLi93UK+VLnYOBa0bZGgWLELUj2sn2TKwHBlzoYAYUETSZ7JyiQ3OAEjVtTrHC/PNg9r46D3
Ai7TlTm6QQRL9416gFBiTSBsnuoVactP0nQ/QBIAzY1WLa2bRaMmYsUQgWaTCdsz4nZV2dJ0J30x
kug7QDUbmi6vPGKFlqigSmHantZp8AvFLaPwjMpDOl+bVpN9sI1CdYKe0OmtXCe5iziG6myR3RVy
eKoMP1mrpX1jKLEOO7yOGjd3JOPas6h1mCsG5iKdglMflR5H2AealPuydY6+JrCb5oBLopwPQtwl
5ppS5DlF2r+urJYskt9EsjZhtl/cFakD96zq7LXpL6VufwuBb7xVSzrlqnFpy88+hrTd15w5kEvu
8kpUj2SJ4BUw4phaSo/vg48Mj/NW1vYjnPjFpMpkSanDpsTHrZv06nS0IMtaqIcaJU/KGBFSOIQs
fgh0jlxyLzsOgKl2IrGe5jDhjDGiXtTuckqdZYeSbzHCv7uLq4o5XRCuJ7dtOSp3J8SxTLZ1Zjit
q+50LKIeBOf7aphhu6IaYBIWyAk6IC0N3Cx6JRH/hkwSBEiHIKaC5I3uPMXVvoDeGPR/kDhqny1R
WziIKpjzYU0ys4MIdbZBqg04EZWwFCawIQaPJVJRQhNbYOF17/TLIFNfjHBA+z3j0Spt1yXaPp49
M6mRb7jUuf8K7PIko4SbPDIuWeEjvndxL2jIienfAreC/9Iwsu2Jd9iQHIbavMg4uhlfkRs+WU1Z
MdRsvIGzQeZg+0BAid0xBw1bURRNlbnP9ORjqF2i6lt/p7tJTdJE+dwQIvQwpu3ZStVdpNFHnRS6
Aa3GghvWTrFkoruZTPBhXVTBAGvHVW47F7OC6OYHBBC0Y0MzG0ikrrvBib1/3mNyIOagHzmudHTi
a6ScVu75Ol1prbRWdm86W4btODc6erOlUb4oWjE9amMJXBTg6WKYTJ4bj6c4TOJNnOjhfWiJdMGM
G6RN3XzH+HMRJU7yuUxvaa/YBxoUZrYrYwipw4SduaoqjGLmuFdbAb5wrFSPZk8NZ5IL12pHDOIN
eQ1xeJA6Z3BMGAr73DKrKZlwmhAsGtGDRTKWJPVOa807QR246vTx2JRYp6WLRh7L/w5JWekptYVd
wo7X86ZHzx0BMb4EcjyHr96gHeVbPpFduljKccT7nNziGjxcLrTXoFM/RPjKpYkJ3IYhpJdzxICY
sk2OJ0Z3rZMR2M8TcGOkjW24rVQNgWZo3xll8oQtj0pkMuiRVw3QbLQ5fWJTl7uf4QT8c6yQWyX5
PWvbGypJxF7uVwA30c9yer40xhem5RBOzqEQG6QCm8mBJye71dRoV7Og2JpqAe2OZUVjMGMICPxR
TCsIg/8SHLye0QdXh8Y+oTR4rjG4hV0MMyqCs93FyWPUY+dloJgzlhECP1A81rlnoQtPkRIpylMs
tQzVD3ob0SjPI9q4pQj7dEWKVaQ3i0A4zUK3qUMHa8n8H3Pm0MiF3+brHrATnWTUYQMJeXyOxdIl
6crTHKXHr1nLpaFV+n0YDlcnYDhiVWBUkMXjWQlQg2kOLmI7Ofe1kuxVd8xWWCSnRRoMr9BUVaac
MXmttJ0RianrtoyeDLP+8FN1PmTXD2odvKfjvVUhcZq698YB8KYx0ln6LFQUU5B2coTTJC5p9PiQ
JVsL+Gwg1B3lqcD33Dc2grjg6FfIH9vJwGRNtYe1pPkUHX6eshIEtGn90qmekiw9p768cYDg7IF9
xM7sozWGnIFxQCk6HsAS3lHFbkawPDcjH5znJt1FQSSSjNLm6najTQfOikXOAvUY25dqUJ6S2uFz
7TEw14Oeeb2GbxhJUFKhtXJUhWXHFPai1YH6krWiKQiTMThCpMyW11hMILVkkO3qedUnMTrKHQVU
BOaVHjUSQ8sFcS5YGzpt5+yGqryEflY8xZb6MHC5CTc9Eja3BHbHAZqaJGbsm2bbZqyxkpXUnMoB
P8JmcLRjnhifZZhhW4loBue6/6ybD6nf5diTZeBVqnIx3GEvVJ1F2TSOgxU/42vaInkghth9ipmG
L6o8fSOeBPd2h6NNo6kQGmsFJfzC2TnQlsn+aWYVY3cvExuZtDTvHE0sY9r2+Jor8pbQmxfBDg6d
C56v3MFSvceRVwOESC8tIsulK+y70tS5wlDkUZ4060CWu8F8tXlX3WymnITpm4/icKFFwKFcMfAe
N2gMoxqYqF5BGJ9Q9re2glsWxBEUIrf7rsf2k4Cn39dYYxeMP58t7YFkEJ6kQ1tqGoOoDIrQTOGD
Y29c0PUGWaqOK6EpTwb9YW+QiBciXF52P97ZQAaFHzGjYfZh9PMVG221BrB/2urc1Ac9BDzZdeW4
CyZ/a4ri06Ju6kx3ttBj32+c8gLXGQGoe2ZPHDY9djzRO59C0y6Gj1E7UetLK+IQUcF4xsBzsAzj
PQzkxi85t9pK/YZweaWK6sscexA7Vl1spPmj4yTSo9ba5el4NVTxyiqMvtD1CB8iTXqm3JcnvYzb
D47HISYR6CqoK8OEIAefPiwnwG0FuTJIONGK9tQpzOwhC+a8TPOkR7iDtWZ8qFTmNFEznmToelSM
XO5m/j0CsFr5JYE5voomJlbZQSc6iRz2hiR9G5v+WnP4WTCqs5Z02bkskKOpLQqZlrHk+GImjDrV
yn2xRucdSMWP4wD24PdVQ7pTqugLVoi96FArkyL3gsmVXDj1wVatYQkOUUvxqOZkNTqg8PEMPpWx
++67lrtKq5cEXb1HLsB7HIGmJJtiZwb6J+pZQBLuwR2bbEny34QMhKEfp5ChL24NfSY6FOJJdFfT
6ch56upDw5hA8WmOuQoD8NigkjAKiUfARqxRuaC0Os6o2B4YSUKOaKMtm7LGwZzhjasSgybxbnX1
xbLxN6LNlbMkaT0FOPhYGDwoklSeLnJhR9sgkMnvndp5iYp9b2pnOagGHoX6jor6BB4OS30gAPnY
ZCO68B4Fha4IqAwJoGM4beLjqalZ5LsrlJ09MOfSoJxtrAjfoAVHbt3awToMxq+aBsZkcjNJliDU
c4ccL2tR4DIP3EuqKuesHk6t02grIyAGo61Rtli18R008aEKulMCD1Gxkrs487/Nck/cYUkPO/9q
Q6p04FSSRgUnvK86IEFS9nBoan/fx33lYTH1QJZjRFetBDI/7W0q4I3rDCgvlPSYYaub91S7zbc2
LvZpok7ooDb4enQ3G3eTnl1xVBjxYsd8y4P6Opr5Q2hbx6RKPxKsBeGs7mJGGbCIqUONyXI21vbI
fUEuYBChSqhcn/ysnn3ADKGeY9ZAFDwuha6lS8P8GqPB5Mxcu4u6WWQ1U1ibVBapsL1TGBzttHyt
zspoMrllZ0VnWm4gwz4WOu2dUc9LejP3DJjJAGrqfgV4+dI7IHWy8Ifs0QwbIYwbXVuIgYouwCUw
TQxAUbdgZM1KFI3AQ+IrIEws4UwyFm0Qv6qgzdsMSS3xWhAq44eCvtuiM/KP5rnXV05IxTG1JAyo
frI1+4F9xOceLyqas1V4IbxyWCC+uaZudRBJ+6xmrkSb4rxbRnKDBMLxLdI+0wKglS7tUz6wwHfE
FdrRDTE44soYU8qodRdu/HOa188VkSYYbDmVzMl5Y4sZwe7IHrDT2WSuICwrXgdFgSgbS7BH5Ofo
FNWIhmCHxWSe4Fx6b1uGs357smuJHwi4NVXyOodRRV8VFb1N2q2EmijAbG3UobzGTjSn4GFex6y+
q/IMOErerEehnc2OUnDo8x2NVMA1Zi4Wk9jBt3oDba9MGSMnpSatIk0+CqF7snF8z0oY/1v6YaLc
5LAEOsTJQTnl+LHCEmm/iFnIhihbpcFL23QHvCgX25hVBr71NncKBa3tBdpjFKhu0y3MNfreOP9U
NeXR7xQYNUHvwnDxEuJ7gPD3GPWRDtRdsXfT9C2DCoJBFrPzyBQxB5K9V+ShrxoN/f54Gsv8pkJ6
XdXqtJo1tsTTePTb7gLb+szS0msN/yxqtqm6HTp6X/AwJliT3UikE2pbtHzFT4kAp+/gfUSuFq5t
JYFTUdyszEClYXAEz4gmbRy5rZV4l+jixWQGZNGxjdvkIWnaazwGj4mmHicMLvNm2VXVrUXdSUjY
aShZWZ0424R0sUrfPml4bu5cRymhXB3VhHMN+9Y6MO1uOZCsUU0/dB/oAfsDw1SYAGVDqm3WWu0K
t+VzNssFS61iZp/L57wyz43KzTWy6bI6Z+sINyzT1J0/oVKW5kPd2DG9c9z4AvbKyJkFxufL6FI1
lBWhbIESdiv66HtE8TrOkPG91T7oCZXczUCVIt3fTFF6I7kgo0MqjpI8jBoh0qFo47eC0s9O7aND
bt1K72OKY8UAB171rOpxtw9sEObS92zRGHstybdwFepljCmdPEO4SbCYclsB+xTd0G3d+sLeiFHd
VbrzGdv+Lu7KM+/HAd3cQ1Y40zICuYbB9UWP8lkXTwUV43/yR9cbleZAW4gshXa8i0zLhZBiENIn
vvuR6IvChsfR3A0d2zol33Ob6Z+Fidai8FHxByYqWyaLgfKkGtwoFTeo1HiUqLInOs9idE10N5ag
Agrg16sQAwIUuHgPWO9B8YxVd/Fh1sB+PxoUSm7UqveKzWWP6A3TAdNwcFC5l1f8+2E0XZKwQ/Zu
7bkWvtC7Yz/AVwoLgrYg+1+ujT0r+WOfoHGOBobqo+/C360AnvVzf3qyr+ibmEzpLesj2pROU05o
X2j5+c79/DqGgXBZ4I1tBiWimNhlMfkYwGuwYpHylwBLw3eKEH6+LwLacKHzFvjRjzLG5spgB8rT
ApxWlzVcemRXFVQEvYxwd7E4mZxWFBtIrkX6AOlKQZRTtuLCxpVxWDqEO0EfCeBLJ+VTmhCzTg31
GU3NsZUMvDlXLSCjQ43FKzAFI6x5qgvfdOmacGUwFkfDm2zD6scM+441aIYquVO1kmLgjfMw5oJt
NjASjS6VCNQcEBhYpBuRPUxaQ1CAiUVNw5+Bcbw0CA+o0OYN2QNF7uwHJnLJOPeshjSU3H1tggp2
VcquIm8/qVMmAucMgsPRklSbIrZuSjHeiaxey4D4H5VpKa3xmND01AxgEWcRoyq3Ok3FoSy6T+I5
1uUs9xB52W1c8iXjKdkW2IQhxCF4YV+xQvVGW+JgFeXFNa0dDD06mURJobCeLb4ru9AAWfQl3MDA
fC2jkagr9eTGBp+ZxnEUuEzb5M9+4nOr0bRd2HLv2uFDqSvvTYlHHGqXXjrP6VdawhrPDHQ1QMm3
GJGkJ9Icx2XZv4j82on2NuqasxGDfm5DK1tjgkmwLT4rMbgDYZzrmMhapI1k6WEv77WXYA5kTc32
TpUFLH00yEY6BAyRysesEUSxRY+mvOWufI8aK1rHSnogERisFQLYpdHmnPxpc9OgEZ/4BZd6rJSL
SlG/CU7gjR3V64D2zoceucyV+pme/1sfh4+E45AnJ0/BSGwqWb0klbFfqRGhrZn29vs1Z+qT7Loj
x3QcRwPtJeXemeg+2zPzx7DTr4lree+Sw42iyjqn2MdHn4ZK5mYWff3mzZVhvoKTkRE6d0LhfMX5
g78TaX7ddXcl0H6swfkWnz0gCbd8tN12iYOHWC62R70GT0NpFJJgAPopuuUVLuKea45tsOV3JpbN
MbzEYVp1h8oNX2Am3PIGOldUOj8jTCYGpq6lHWsSyDolIVpe6IcOzi5tL6SP+TZTkg91YvhtZFtd
of2XWAniOLzIC8y4z2UbPjCeJLqNBUH7LjL5VmXVV6CCdHM4Oma0PiE/HJG3V4u2tr/7HAmLrKh8
pgbwvD0+oNwjADtFcY3STM0Acg1990iXBlsNrMMxaddALB4TaHQJzncK/DPezH5tgUPScYRoqCzM
kxrjh4FZmG9pLeMhUhkEjul1TM+2rdx0faCFY2pH0C4DfWum8cwo6Jrck5myJE629YI0fHRLceBQ
DpbS145EJV9Moa4JGPAgMCjbWUKaYBvx4oYeWyCSE8ZpQW04zSOSde8PS0cMixItgKfq3a3m+8Jv
PuhF3fX4EHa+ozxnQt3NN25mPUsNnTZJWRznqHNsAoJd7vUFsfDo0Dvl2pFjvBAOoyunlmdi3r9g
AqykCQ/LlGDFOfDMmdBFKh/QvHxaebvPVTg2VUHzOYmDtR0knugUyMM90sAuuELFeXLS4KvQAAwG
01x4S4p9t7uM5cTRJH7MB8SW6JAWgTrs2OacheTNdVmHtE6/YX465NnByUnkUNNwaWcut40QG1Ru
+mbEqVpbFFNyPM78vIVlcL50jejsF9AnKC39Mr/4dDcpU/018JRjGlgbHdJXLZoTxKqrlkZfKjbD
SZ8+c2KSloZVPzMfuyqmdmVGdddZ5N03HA1cPL5UH55DlUdRLC66mX8NBh5pwfBmmMM84qi9KBSE
o+lcq5QlSe8rcLudmWwmhsb0xbYdsrMNCSXqOiBMgk7fUumn7g0K7QKvtJfXmrly0eQSmzieaqv4
aMQV3tWrhaoMmBINOiWt9yGLIXnc527cuGoyKxbZlAyEC0i+CTGZ6l3U+RhNo71G28MLbXD9xCms
ioZvj9YtlfKBzFW+aZ+zInwOR07YvV3v5gBiF+WpTcK9S2Y73r+kM1YKbQI2fzaLYaIflmWkGUCb
tz3W6YfEUVaqRoiBCGhbknt9N4AMKuQnKVVVbF3RmK2NJqxAj4d3VtNefDyMIhnu6xhcYutOh7xQ
HsyNIQjpy9JRoVdETmvdoVJMy3ehNFeig9QHeAZ3SeFY947f0fLJjGv6xdiQ11zesxQRTq7p1zoo
H+IJFKlzwtSFRNeRu7ILQYETDIVPBkiV0nuEsKLiIxjQLrKdIZudjVDUH0+GS7xKYPFJ5x0EJItx
rWgZ38B2L+b46WkcEg8IBQ16kO49tS5XTDShxsFS1sXyOXJ7G3u13Cot/OKCVVzF5oNtF5FcV6cv
GgC9ZAB0NCTsp6k1koyF17krhzW4i1l90V0aThqbRhvTbcKCyhYBPTt2zzoF7zrJCCdqX0pqzWpi
Epy19tpIFGU5Zs0R1SZh0Ux32LYvmQOnxrGQYU3tbk51BgWyzQeqqiSyHx2Nvp20n+yENa1kTcMi
MqfxpbcgmsMaBV5eqmAP9S1yaf3AoeZgOEW1m+cDCoRETxp0+fBYUACkHDWK1F9OMRlWXUDORKHT
rcqY8+DG7EZufUjGkAuH46DEN2bfzraTyaUupOZ1ouIUv/LtKUTK/YazhwbdgJCoJbgFmD6ZmGm9
UWDFqGaxD7INkjik7epP1R3LKX8r+6xYx70EnGNoRIYlHKB0AUijLwecOP0RLgrMT7z8DErJfGAk
U2k8O8M50fXJ0XCm+t7kbakqJP5uRyJOQfOxNYp1VszZKup3G8DQwCtx21ZGyY1nc2c74X3cBV89
Mp9jq9b77jNogL0m2gqHLkks1vQZDEGzoTV/C2jZhUH22qU4thyJHrMu9TsiA8s16OiLmmU6MIf8
O+3dctaLRl7FkWisCNBF5N/KOX+5+HT0kFMpfxE9va3smQkCI4IPxOCUw3kUl19qZaW7qH7RWorX
EFCSR+W/73RgZZQ4rh/AaFD2IKqexzKuN4n1aisUSbQyEUPoDfBk5Xt0MX9QbcdLGsGWFXr5ND24
UFA5dsNk7JpLE+X47wmJX7GBeC1wNeY5Xy75LgsKQvSzuBRHae1FPity9auFRooLim5XLT/bugXR
YlONzynbojAOUCch91vTBen/lVj5b90wNn3qXFHLX9n35s/MIrgWqQUjGhcrZE+B0QVwf/MdbLfw
3i9YMWFsaLFGzQ7pp5LiXX2GXPTWEy2FXI+ZgZ+gjk0JI8WhtHBRGi2Ss9VODG6d7AdlWbvAFshK
739Jv9Q8PyGUKAy+4oh+MdQGovxS8FtzUlXfVGzRabY3wh896RA8KrA0TeZnQaFrywxms0ThWBlF
uVRziUMOpb5wEOegoI8b4W4Dg/ZomyNjBI7YQ6tMP9rAwDIdcnNlZnwxqvorUbStg+YZlnXLANU+
GwlqOJAf2mBJxu47htvcjtw+i7SOn9E8jS2dVpegLzbo+B7RLtOpjIOIlvgG2o7W82v3JRvqy9BU
bIYmTV83bh5zA1sy/Z3aS4oGEZZbPtHvutezktdCpkXQf88tgXwGcMacNwXOXyuiMslILlqmNYTH
ktS1Pic7hvb/sremJ84E5uKHfufjhOFi0QwDzSwbSbtdrZIawM8ITEJOOgIY8svjpj+hiwaCTjHS
+OAGy+CnTNw7Rod3Na8StkF6SoLyTHtyrlOmgEN6lU5P4R1Qfph5k3XuRJltJ0kOnbuuGolKZKSz
F2MW42YCwmEdc1+HIYZXpGnXZKwpmCWq7yh+CUZ8NxCHPBQOV+LV8dcjWhDTZcIUiZjryS5ZREk0
BM81g8RvYx1fYR5CBYpHuiiy2hkdtSAjxIjmXPRFgMq6UujvCLANIBdRsjSeCegcMXoe0Y3SKDiX
BRYlijFUdXldkv6ZnXMSMyPBCE8rYO5P2aCuXMj1el7fuIm2SaSN1KDktBnqtZ1xbnX+Y/f0x0t7
ujeno95NtCNKQjDCeO6qY8/aa/mHmmPYiJj2N0P3PcvRl/jSV+St+izWkqjRCTFh69CWVZThRnsy
XdRQ/jylKZg8QvimwLQB2NdELgY0ffqOmpieN8f/AnynQsyJaRfWStHJ+hnpD9MjJkApAy8RTl+V
5v4e9S9CsOYGLTS9ZNZXavwiV+HIrm0Ct3WXuVHsw/qxqNWMwYR9LkhaCYmcImWTmT07M5HiTY25
CL0IfxUMp+xlELSwW+dGCDeqqqRYUdKgJ0vL04BajJfkMIsz6nU3GA9DgXsNWMpZNHSoAQW/qlGi
bNPOehJR9gavCbDZdCqsDjJfhGJFHz57GMkhgsll6zK6LkhXYkrS7aLCAkFHWAv8b2hOqj4y5GMk
KOz339/wixyYMsjzjpOcE8AjgubMXqmG52TufEzawQ3xgoP0Ycxfkx2c29Y2A0ABgY7CjReVuK/+
aFWwaJZuzmfbT+begJDrT9PZhgO7gufwbNhrPe2IUvWtkqGFy7g9p7sldlEzvNHrGJmWpm/6MN4N
9Na7yLhxgbk0rSywC8Ecp4F3Hnzes8hsYq/d+JEIcLBCpTgiTB04/SLGCpgm1Ha8ZaJxs1tlaSb0
hq0UCm3aP7Bueq02nQkAWuhmhh4ZPBblQVyS72q4njOeB/zomY7wq6CNW5f+uVTp04EGeB2ofcoQ
MIluDPfTUBpgNfMELz56X81G628ylsv7uLiCvrGXtICVO82F6wMU/K7UHffVdu19FtM2YJgC2UuZ
+ptIOd8a0VvYNM2cABNvVGJ63lowyVGTn+xBw8VUGgU7hzKsDCqQK0vf2m+nnRIK+SwIHNyHPrPb
Ygjlm6anT6NB5rBiWsXdiJ/iECRwqlSdmp1Z7c3NCk7HWadvQHHqx6ng9KvnMA84d1tYW9PqPg+L
ekffioJr8N8tCpy3nmQ6DwGucad0WfnEXAkzrZ2+pW6xVx2nXHbsHrvU7giqeIKXqu5trW+8KkLZ
63Y+7omfbvZdZy24WWyxhxqdzrImjq8ucI1HeHmTttgbkWV55tiED/rENp2kzHmF7jxWuZMdi6qE
DRhlCjNChD6c0OUDO8VKjJRpqK4Ql8xvJJ0xfnOVt4cxl+plfhNJ8AtO0rAIFm7UCt4Izn69jZ4r
q5x9b7gMRkn2aYTalmkKIaq0ze0emWXU445neOBq/nM2VXQ63Kc+sMN92hgfrsH5DdnKI44xTlsT
YlcoMQ4WzBbUtQpzpm/eOp9NNUffQK4xYFo7/LEi+EsoGUj3w+yWaZiR3aegdDZJweQ/zndKnpWH
eU7Zix64tkjeNDxVK0i7/gJaILZKG7R8Hc/mgGQDf/wL+EWzauhL6uV68tVw7ZS8QbKOPGRz1MZd
tILmOp8tac0Y7jEWmek5Gbp3QVMuDP2r4qivEDSAE+VptwJ1aIldwWTOiyxSK6JJfhgTmnWEFLRt
ZkOPYX1FdgNG1dBPmWK8lqrBFdEfbRKxt0bUykU8wiRlJDKM9hPhn9qpp8Ds80NhBtG5U2ybmMx1
SHz5QjpIFxGP6GSa0vxmkjxuc5jatkSpqwyk/+T7tJDPlQZSOd1zcBXLQjGm9RhrmBuTJlz3CIGF
BTrZhViqjjr59Ga1hJ/HzLtPStwdGTADIpKyB7xIxgaRREXe4HQXGpa29iNGkC7GBKKJijWa8JxG
L335yJqgsYcK3YW0XBmGuuWY1kVEGEfdABTHQiytOEQXvWoD9tjerREgdz9Nm3fcLBxwyRlBHEhT
OgSru7VFRc2vMG1R4vSmkI2+DwCgN1MXYGAJlnk2pp5Voyt2CLtcafGXhEG10/z4uXTcaPnrj//4
+3/+x+fwf4NveSLtKJB5/ff/5OtPWYwQmdCZ/+uXf3+SGf/9/pn/fs6/PeUYfVaylj/N//qszbe8
f8++639/0vzX/Pdv5l//66/z3pv3f/lileP2G8/tdzU+ftdt2vz+K3gd8zP/fx/84/v3b3kai+8/
f33KNm/m3xZEMv/110O7rz9/2fbv9+kfb9P86/96bP77//y1+mzfv2T17z/w/V43f/6C8vQ3TZiW
YNas6QL2nP7rj/7790Ou/jfVdoRuGZrDmsQ54dcfuaya8M9f2t/4DkUmoTqqBS/d/PVHLdv5EcX8
m4uXSXP5AdUwTNMxfv3XK/+XT/B/PtE/8jY7EfbT1H/+crRffxT/+KDnV2ZBLnA11bYF7j5X0xgk
8vjn+2PEFJk/4/+QkNXA9qpdzgz1pcowyfIqrH/8b/BxgFIl/tfX//MwCQXVVptMUGARGd9prlNF
1kn7OPpIZwZJ3Ikftv2GtC8fKUnhIiYMJZlunX6AiUCgdNw6D7UBzIbiub4EFb4VI+yKl1Sg3Y5s
ZXynL3rqq0T+VEzandCGcuCqH2PKlDK0Bq+iIcfISGSnbv6fS1o1AjjQfdNwo1dmb9VOr+4JYZXU
nX27gRUr7/76Xl3dd8M8buFmDaYm/OsrJ+GBzFDtu6aQq3/8aOs7W99n2VLpXdxXYpyrglEleZG9
6vdXvx8Ix1Dek4HuHDOaq/NTOyG2/3RZ/fXZ/fNnpYt//6yEynttWqC45uvJnB//p8+K0JkQGRgd
EXUOEQGA+uyYNO3tMmSE7DsUuD3LXQ9t1QECsAq7YFjz/HhLKNgIaqF5ylRCHHHEQ63yw2GVZC2o
XRW7L5Piex0H9krRCCkOyIUlJCnVN4NVJqRlxe2KvDoCuAvbIuOyffjfX5nghvqnq9A2TEslKw0i
Ii/Q1AxtfvyfXlkkO10xlNj3AFH41cqGCQh2J9y0UdnuoCY0OznrQk04xdJXP/SEoYrV9x//j7Az
WW4cSZvtE8EMAQSmLWdSJEXNSm1gKSkT8zwGnv4/odp09zWru0kzVVeXlCIQw+fux5kVLoe25q8+
U8G37YvlQ7R4dpSdWsc0Hiik9HcmQePHpFP0cGXFnSia8ubgu2qJrezyJux2CpMoMXqYcp1FB5dd
jPM68XNSLPKP7zIFnXL1iK5+6XTqqTMohZFZbG3TuhVXBsadei9EV97y2B60RO2cZJxtYbpT+hOC
KJs5Cv/zqJZmdZnwIexVKcRzon3Abm/3J2Czv0QWqVtovcaIAwD2JQJGUN2BsTPv4lff6b1zvaT1
pjsuXuk8uWQ3CdzGG2x7wb4HUXfykrd6gqRn9kjaU03ax8nG7GzJgOKmIRizQxh4qGohFvaCf0Mw
SggXSUNWFjzH4CN+KG5AGF/+/dO1//vTZY3x+Uh9mI2BcCxHWM5/f7oxJ1JRV67YxpMTbdw223ZO
6bAuBNXeH021kZYX70gpBjs28XyXV+ToWP2MtzH1QNWj/4s5e15E84eRNpbbjlpowpYU10ecGWgt
oXVX/1Z9N7LZU9P3yRf9M0sshjP4LWro5Ar7RMkgOTn7afEBqmBDctV5so0CYmjdUbUS2X9J+4+r
/89f/n8WWIfxoyvcwEFxd23HdVjk//PRllE5Ot5kmJtuBkch4+U0tzEjzzg/W643HdzGdLZmF6N8
mQSVPpAZ+Ykp5uvcrDkOvQc/aArJILnyqe6K6jhbk8c93CEbX8xPYsC3g9yMAcN8MgL04rHGLENx
5NJiSp4LC5omxenHUaonzOnu9t//fnov/I9X1wkc12Wrci2IHILIsfU/G4jXTcvg9xHoupS7h08T
Egq5fbHs6gqowL9L4mXbcAnZ5iYHVC8u31rI8ORmYEvmS0/fFWw2D2i+Uycw6QO4XuGggjWl22w+
UYFTPuU65pcuvwiZ1G8Zn1pr0WraIVqmTqI2nj0UV9P2v53p249N6+TVzWFI5uKGUMYxzQ3X6ZTb
uyE259uEH3oLzyjf9IvhbKE19sg5cHT+CTJmC2ajsn6kMmy+lz8wtGyR0+OS0uISF/NtSRPvHBct
062AZoV6TPtnnsd7O25ZWvv6S2ZNc1yq4R18g3NHVkdtoMAXiwg2cqqbX0PKsMmoTv/+OXje//M5
cDcXjP99m2SEsP/nOeuRv0avV9aWhoTKxADGQTao0mzbp+bJln8qcGQrvxinLxclFfD1TC4zwgb7
qzddFKZSbUaDUnicdt2DP5kG7KEGD5pPzcBQvlrwTLHCVBjgCBo8FIO6+DmGrlK0fHxJLQ9OU7T3
cqkPVGGGzDUqLMpxBw/PYfvvORuLkSa8uc9OdFup41IYvJ6qcLc+Wpwcwgr7XmFs8oJZC5mWWdvF
g/2it7qfl3thnPBD/eulevOJJt3h6SdUml5nEfd3wo/bnRNFgti3f4WsSwVg3+IIXcaRgK91MqDe
33HPEjaxqNY36URtM/PUDe57BGH4HECS3zlLTEBHwR8PuW+v4Y282YrLkzKgvAyGFW1srLzHf//s
LA5v//Xp6Q2QfR3vL6240pX+zxL6Hxsgk+llcZYhoqVTYuJIaGsom2Pdn0qBwU24atVyWlzhf+Gi
kYkKjDpQ8MH69lPT1LjYDh2bC5BlTlfywP1RpPl+ahGSQPhEQK3HIXAPEUaPtcoyvL6BnNeyNSJS
VXQXDXGINreIiC47eOauNDcmdJUtm9mfhajRqhY1d628uKcFjllnYp056VLWBgH+YjFxXsJsD+5r
ujpSEXJTy7yd2/bWzL8Rr09JTzlGVyR4OJ3yoFrbAbw/fBpmvU+jtjrRm/cicdeHNyfVZVhWhJ0e
dcB0y4dxIMpV8X7i7P/Ds+espabWFCmeOv8Ft5GxHU0f22cS/8qcELiSRVYnokHRbhgH++hcwqxp
I1g4IEwGvfWCA0CPLQuv1jzcBkuP/JO0os8x1ZnT+rcd+ulxXhzG+SNC2oKR/9ixsjNpk0SSw25c
t1AgGzP9lmy2lOhGhzjDgyJyJGzfTukdqVodKTQ2FCE06yp26Vok50IQZid9h8m0hVWSrX0V9sn9
uCRQvAtSXZj+KtJ368EWRIvShnLiBJWY/A3NhB3E/UT/gSpGOz3Y7IXWvB1OWuoOHUJsWI8qC+3B
zkds2gwHhfGRufXbFEK5FtX8bc/5aeqs5SBdWJxLdv6pH+fZ3lWTdUl5hVZLiaTlRuHRVtWJqJt3
BPO7djU4VRr8CiL48gky60a1LY2ZDfOMGcmX4gNCGPNL31n2S9+M9LuzE60aNX0s0sP47VrdBpIC
ddoHVS0JdUvGU0UH+7nVAFZvycGowWqgVLuEXhFE6YquJ3crLECEeDfSHSemh8YZUXGki7PMbZnl
gwFLIn81dUSzDMHnC2SRsiNZHkO72bqgiC4iotu6NK+2/DsZk7i1BOi4zidUqe/bhIkNafw3SUb3
lC/Oa96mw9F2gelmADLSmBifUJtW2TDkjU+KNilRHi3CEqY07vzGOxMQ4JaDKrfG0saA0BQn1YyX
ysdqB4iUE0oj8Hr2jLpLsjZdhu01VT7qr6Cyck5OST09VUbS48XjD6DiwyYjSLieeO3HuFjBlB/X
GW7kY1VMe7Uwtev0LGOGX819bJWHZL+hI2y5z9CdQBCVnu3z2HJCqn2CYQ1oorZRHbaP4eg3/bwR
RXJX9tIi4puU2gV5sfvxt98v2rbLUlAzRZfOhM+0ST6JkP/ODf7LCbaGpU8x2phLgDaFiWV03Cdd
prqwJk3OdOOtwcZOctOODlMuWj7tBDB5i8e1c5iFLIJLFDVvrjT2mAwpT8KaQvkFjabAcVa5xXBV
FO3VB2u1nkcWHGSUo2X6atNgyIHdiHSY2JGglTrXLZB7pfLlYKY0/yToX74XniIze4b6ghXa5vt2
jcLvz+GAGrsP35s+yiR7VByHibliZ7ELnskU1gO2R2rTZkmxUocZcunGc0j3U80xAy/N4JBOjHZB
ZfiMjng6E0+nwloPYxKxvMjCZEBuhqm/oshAQ0Dwb2cpe6fx5C/BF9d/8vat5s8s8YFL77aw5ps5
dPjdeDOPsv7TD0TQQg44CakTJ82aXUPIPI6tZJMpfyPNerkIH5MqUe6Dzy7kqlGtw9JpL1bTXdqR
rgA/M34xfSKXnJ2iuZ7OI3JnhwP4XEz8mHLOXuC2cVjEfnPtkcISbHB4/r+9keGv5/eglGeqhnUJ
JkDoNR/xLbfHjtwUiEgTvF1eJf01tGH4sltp8zs2fmeGVtAC2ENPark0HQPux0OQPgRQP5ncGZeq
owMwjBmF+fkmbZEo7MVjhgh4EcuSNT6UnVoTkyCoIuczFcn6OXOvYeMlD1XJ8j5wkd+MdXGQpXeF
Qj8j9fvJ2XHVrYyL/oF86ikMjO7y85XKk/neRxiwHgARnBguplANmY3PSRvj/wCJNUYs7bULES3h
L7S4cnow3Hh6CAhfGZaxHrJaXqxUOpTyWt22AyyEmaqiizf4nY2NcU/SlAgVIJwZe/pqIAJ2lYDh
U0kVS2HF9/zY5i03sVsGeEca6fAkG+EmiIkzD329wDGk2JqOspQZLKU10A2wCG06yPuNk5YP09rK
YehGcVxv7fY9zHHGgs1Y9lCNzIc4VsulUsHx56ulpbZ47AbK7eykoZnMRdldECRrRqNAihnwuuYg
Hkgb4P6laRm+H18SWeTRVfWoax1wdIe1tj6Sp57khUM/GPfCFQ/0nRgHS1veJ51VveCNY7NcvN+Q
skzonb5/E4HDLgX8akc4YNnIGGGkMI+Y0cxPbAJrOkbI8+I/sNOxvYiWigLTDVLMI418dAQ/PGmb
6iobICYN/34gt2ZchA9ezRzaznitjI5pbQp/l37QZGcm0YsIZmvn2W7zUvfz71jMLSaZ7i6N2y8n
Hb2bgKZLzsPZpYz37+IQUz1MTRMPq+i3Fq7iN8Bvt0kJ81tG/cPgh8MWH5/cw2Zxt263fFvOEO/e
LXrFr8qorjOxKE5gS8OGkK0U7PLvYjKQOMfYOy5ozSu7ar+pAMAfJ2Rx4Dv6m9m1gi3OEVplyFlf
VI3emDqoevFyMyHbvEaCQFgmOIQULeRcMxwvnGcqjCDhyeBQu6P5safmLMVtBSR0nZRIEYKr8Maa
sMUw+f4QdgYgNw7rS07/F3K1G2+7hkNL3x2VEVNm0uT1Ce7NaJZbUPxckHIKyd0CSaYC6LofvMQ6
cvWGWpHx06Zw/ZecPTWROLeSobQf6xamtky/RAaSMUsJ74UeSaw2qelEnDuXxz6cn+b2Ye74QTNK
VClF0+auhOyfyU8TRh/kar5Sb/qWc99dbMttYWB5BYb8Jbj5XfFuj+Zd33sPimP9qxzqP+SLLdjz
rFuEv8NNKv9QecEQapRfVe9eknDGs7VAO9XdHWB/tgaj8YnQBFnm8rmhLIoSLC79Vf80W56gDecl
ped5ZPn0xjCC/BuSrK697qZ6Kz6JTZvVH9HUvsepP5wSPrRbHbvLrZqLo9NnPi78iDJRN4F+QH/J
zYrY62D4/IbfMK2dOBm27HjYBq10uRFNSm7ugmGMhsMMLs3q5zsNXdHfoAHgy2Jvr/pgl3ekNx3H
XHZxX/q3iYcXSzXeEmvissZzSmRnma59PgzXJC02ao7UNZYYaAAEbtinyKIFHXy7xhYfM7IyndvE
SuIgO0eaJYzvi7qIwe0fPOHdLfNe8aF9sVdfIvHpU267m6Ug5bwISPNs0zlUlzJLP+ameKXe0CIQ
RHbXDSJMvvEtC1iKatwhzpLdW950rTeY67HgDr5EYK8e+prERsmhAFvXYvTu2rffw7l9MkZwzsHw
hJMK06X9mA3gkJdcyZ1dl+8FE0bUqvulAHG2ePXEz4PHijnImgupv6LM3D+18jWu800m9RExIffS
qvjXWJGBZ4ND9rE9eheNFOPgQ650hi7ejn5573eOia0abmRfbgeTdq8W63JPYRF+JpwmZGI56lmb
SKV/oYbsKZQ8hZ7/1vTFR5d23ZbRIC+uY67yHhtG9TJNTXFqAlzPZt9BjuPIYGU3xSaN5SL8cjx4
tTRMsa5RaeCR2OIJ56XQbA6OCOuBkESK3swXEjO7wmo8zQ/ou1ivXCwJIdGGiV5HelCEx2ErlHA3
IPLrkPad7aQfIu5eZyYfJH2oGwmsT0bovyYGHLHyNrjiqC6T7Tmd2YRRjdZAY+4al99LRLB2XREG
HecDWLtLLbxL18IbAZz7pwoUQfka05jp/SlrFnZCRZ3jUZ0gjDe/t4ZVq3DMxUzoWCcFF0DjxYxN
7jqFcHaOzA8qnW4uIi2L/MbreCVQ8KEE+8Mtsym0C8O/yOnnxY3OFK873CtTziYJfH8HCcGd35YZ
zA3aLjMrKDuSccpCBB9K/gpfqXKaDfFNtOzUo6GMDMJUmjdT6vwH+UeFXRZp8lcx0oQ1Iofi6N6F
k/iaJKXDRHgw0I8UgngPjP4OfhGSJUh+pTL7TivM3f5TkKhkDdFnOOWBF+PAzz88B+yE1CIl8JWa
CIsaxgOCsQ0IKR93LAb3+SCemlBOLPHO1jG/IhIV58jsXlso7uzva6Hc98Ltw7Vl+DA4HeuSuAsj
rYGJRdmRYeEg3wvmEvyGZBDuc/JZixweqzauN4Vg8BJXRAPtxLy6lvWGgyY5sagBmZ1w2AjK23o/
VVfbz7RjxKOVnuRGyp2D0ouPsuHy2HjWI+zThelg9OIGkkLhLuJFcpeT1zEfzvOoYFdol22ViD+d
PfT7TKRUIbwMotr3xN2GYnnkNPa3nZonezEJ9EdIoYb6VFAX6HXh/QlGMmkAR34HGf04HO3j8GoK
t9x4MzEAD09AQZXL0mK7SID0b9ORvdAmJSLGMT4Sl6D+alrRVMr9WTgXqze/VD8w38+qF9vRfIMq
Ozl1Ce6UJzNMkn3bZxS/8FIWDql/t4RjEEpGNNFHRv6GkdRdKz3/sFAHtGZXwXVvRx8zJjLOIwcd
mbS3jALxCk3gLOPqLje9aDeM9ZdRUB1Rtu/NUO0LG+d56JlUXRrHEZvFag5A/A8Bl4BRnMJKv6oz
lQ9QY2T/q84jtsTNyJp8dEfYwpVt7aVmIVhAEXxNR+DzXjmal2ACTggAKKie1GcjGmPdkHZH8eHK
rnkL/Bgo9VAbpuA70ESGwDVBI1yahvRMz18CGKr7NQNx8IE5JFgG98ZikxvTpAcJ8mEB/dCZMCCi
ERoEQFw2PAAR9JexocFF1OQIWzMkek2T6DRXIoh/xaP5SfPBr0xzJwYAFFM34xrh8BSlIlzzae6s
Zf5m4Ev9k+ZXBNyqGmgzQC3LQ5uz+jPIOSI8LOtB8y8mQBiBJmJwNaXunXF0CyyjwNu5QeAuNUUj
HU2KG61pXXHmwAMenbOco1vFdYA9fguBqcNqAZcjkxLbUzlj7YTZoX7oHdqn6xTHmVaDCf97m78r
TfvAgGRgxKQZRZNAEs0EyTQdJPvhhAAMUZocAggeaV01kJOwTT/ien0jGE1tmmaOeCwdh1TAIQEc
to2YWm0mECWxZpVEESu3ppfELr9BWxNNyE+uRs04MTTtxNHckwoAiqFJKBNIFFPCRjGApCQd1txR
c1NMTVBJNUuF4P9xAa6CvWW5F+BWbM1dMQCwKE1iocfp0wTNojSjRWlaSyJTZrLBuAmS/mCWnV4G
2l0axM8ZqBdLM18QJVazpsAkmgejNBkGRqL5Q4rRzJiSjRMI7FNQQHeserJHDaVjqwLUDNPuejcB
n7GB0AAJsLDMzscYPE0/EVQhyk5ETrNrftSrFpwNkR9vm2nCTchpBuBNlLC3RguDpKI2wI78BrGG
z6rB5O0Vy3dqMcSg516usV4mGecqJmL2qgZ2ucFvX60bJskkG3MWfC/EeBeX14LM0WbQDiYMf7BI
mElBjr8pTfMZNdcnAfAza9LPoJk/5Q/9BwzQEBORizUZqAcRVNaY91lAXd+qiHn0hwKYkJOyOfup
fOzBDNmaN2Rr8hCFabTN67QZTy4nv5hAnHwsNa8o/sysLr1WMsQuo4lGlWYblUCOZk07AvG6bAfv
0xorLOpLvTWDLLmrQSRBeKFFyN3BLuJnBKKUAVOyNFWpc+ArFZq0VIBc4r2Ti3uXN/klhMa0MUAz
tYN3AVB8ckE20c2wKUA4NZrl5GqqU6r5TnHsXQPfYZSR+zvRuO+UbmZMEubn8g5lHFRtp71xRVXt
kOQ2tmJWSKL0M9NkqRjCFKCpOcD576ovqvmoJ4sNQPeaSpWAp2LUdZLgqmywVQJ8VVhylwdbl65c
5m9zF3pbgn9/6ciNKSTfydT7JFb3LDUWCzEfCB592ASK/7QpUkn4FLYyYzQKUqvScK0WyhaIV/ZG
sFsd/K22ByhhQOTK0QoI+zl/cw3rYrl686F3dVC8Qmheg8Z6FfC9DDhfg6Eechj3zHYDiRKBrBRS
wVYz1JdKEWUw31ONDWM02QMR8zROjLTO2XKIQwaQxqAKbLCC3w/MsWZIZLMmks1ErQzuQ04WcRi3
/lQaXmbO43XWODOhozEacNZBOtPt0NyXwssjduibYR/jTncrY2ilOouUc3wbGMbDTgPKX+5YWCFi
groxuY+zTxIZz8fa2ZWiegBMm16CwAXhDpktAsFyERrWxnIYbmINcPNqUG5YXA8YvT58GG+Jhr2B
LtsYEfg3W4Pg2oC1f2aIaie0/+ag1zghPgdZQ40vPuFQA+WA9RFXxqvMWUdp5Jyv4XN8psoERocP
TNNNcD+pl1Hj6rBpqN2sEXaBhtmRrrZ28MX2owbd5Rp5N2v4ndIYPLo5TCZwsORcUh2VZHo9+HZ+
7ex645hBfg5JvgaQ9aRG7LUWsL1SY/f8+DRqDF+qH01Lo/lo6FQa1Zf6xmuQ/6kWj6rUGABYqbF+
kQLw10P6qyD+UdbTMbXHSNJoHODcsN6GEAJbSIHE83s6uvnfYo0RjCLiGQjk3aa42DP/1LZADkZW
yVUJo4WQ4AgXuIQVfEJHgwr1nidwU6ikYFjSpjdqnQ8A6+MLuE5sWB2MS/JHGbrtDuswW3Xhv4ZS
hxU0JpGEOOb1hB/nRhAFHJkDUFFqtGIDYzHUsEW8DewF7m4yscWZQOO6GB4S9Ixr1dALzBf3MezG
eVFfy5jGW0gwZ1b2Xeo1AADM4Y+De4Vd1jkstOyZbfHZii5DZ+ZtDehch1UybAX8SAIMivFqeXE1
WrL/gUySFwU5WQ6vvkZQlnGPkBs+w7i4s2t8720DrrLjyMJBlejkVACzlBprWfoALnONujRgXi4a
fml3qHylBmIOGo2pYGSaUbKyNTRz1PhMNJcARX464byEg6Uhm7ULbjOBu0moFR9cAYozOsUazGkI
77Fx4UBB7Jw1urPSEE+hcZ5BYZK5AfCJKTnZSw39rDT+U0yctVqIoIZGgzoaEtppXCiTlYcwBiAK
RPXK1c3DYVfQb0dc0fYeqNdbDq7Gjwo4pEIDSSlX4A3QkNIBWimMdNoA4Zc6C3HyAqIp5q4WjVu8
kutv8JuDPeWqv+csyqRFI1Fn2KiUAo3rkvNqqrGpQgNUHY1STTRU1cPYWWvMasEx58z6nGkAK8DE
s9JIVv/Z04BWRwMYLA1tpYzzLWe2tSrc6L7RYFcXwistIfjmJ5I4FfTXQGNgaw2ELWbQsC06ATJ7
vDU1NpYkJ9lK+eSJAd1GsQPVGjLrQJvNJ7CziQbQ0ifzCM2qOLuwaXMNqZ1yduLpYdHwWjVSLwbN
1jDA2ubwbT0Nuo1/kLcafkuAKNQwXMq3CRDAx+3h5MKr7Enwgs5VMHT5z2DA1FjdjOX9xdCo3VAA
3e1b8LuTBvEqjeTNfRz07Fv8ByWjDUbDezVlwKIIO0ZtQ7VA3RBV6vstqT2GQhzPWmKHztWVJV11
UUSDx0CnX5+nT230q+GysS5d+3WU0cYK2+5ucVqo8YF3taLJ2SoS3Tter3romk976ALw1rSLtBH/
j8lu9mlvL/sfTbrgEGPaFTASb7CYW3pwlBfV0wabG9siYT0lDfsm8refHqnCq7GzON/0FYAe6iPx
lgnzNLTUgQ0dLG4SSZcFx/x9jOSysWzKxCAXPKSmqHY4fKpNVybWZcT//4O3d6twH8E8+KSC4fTT
qfTTpMQL8GkwQDJX3PzotWGr5+IdG6xE/fSSg3cZ/WR8K3lMLyUTVzJl40uZpM5D26CYJnE9nKjM
zN/Zi0ltyVOT5Iokr0cS1lya5Ci9+UkR09yTn7c2nPSXPRarYv1TUFRmRLRjfqJ1VZPuYcmqTplP
eScMgmZfmRZLWTs0bLpz8Egy7wQpiXtXxEITmMVzyYMj+3kXdHF8n86YUfNq2uVmx4sqiS6Y6I1h
GJzsnC5da4Lwqfg14BjrzPmxYGHNyCVxzy6W3ciqj6Ev+TTq20yN891gNfIOyc2DSnNh8uPRbWWZ
n7H+o0BXpS2z4zwkgcZzXr/SL/57ztJm28zZEw7m6cSlACWkHuLHwRrbo5PaTCJIJjDpBZv5Y8tS
SD0hW+o/rqz4ySg/rXqeb32QeQ/NEnsXj4XSQ8VAIir5dqFXnn/+4FhenSN7Ujza6smmjO+Oso2A
TFq4olLEuR89i04Tu/812d3vf/jb2o5mENG9L242m9vaFmZ0jAOKjb3cCO4iCkm58zbE9ouRObjP
QTdiJFsP7pysoFLg/2OQ4GaMBRzj2zazl9xFkU6T98Rkyjz2ubifTViqLWTqvRtOGCgpwmFMNFyY
nSKTti5Q2oYDXwrTlpsP8vpQ4BZUNLBtGqEDRxPFXNnUeI+07+a7wsXoQ8lx6yGnSLwGPzV001Qt
xyHyf9d5m51sGnh1fse6UA9POjURnHXswr4CFCf4aFoJKCpUniUd3lJUNLPou+vS6NIn7RtZQgYS
P8avkmZuMgTNKm9xR3uiyg+l5TCqS+fi2Y2zew5UI5e2ONhGgZZXOTM6Y8GrQ2pTM0rDes1EJnl2
A3ISi9CKu8H0iJaTw6gE0TvZgdNOhyuewd9THp5E58fXH0g++ZH83Ff5m28yFi8NPIzEBIJ7vAhw
Wa2UMLisuPv2pdhStUCVA/VghOCYxQaQ3u8Tj6djTA5hYvi/zByh2slYhXmdD1NZXlo54RJs/XH7
YzG0A/Y/6MQVWe7odemWyzZ2ankbZZoD+recu2BoDp3nzV/azOrKBPHNG0Fqx3Z/53V4PuwhfrJ6
8DLsEBxWdJOZGaECt53CNOCP+2mwniK4Ec+mepJNlXJHmZorrUz3nksOAEskJRzxMYkN94gz4E46
xkRPE/USk+y5fcJffBZT8iu3reLigU97TtSfLpkoK3aEuHdzLC2udDg80elExPUR2g5PV5bLN4U6
DjsK93DRLN6GjiucbXX+RHcbp2OrJ6qB3Art4yHxSB9ZgUAe8nlIS/JczRw/ZRvkv/ohHTBw/HiH
Rlu78TzxleTOtLct0z6ijKwrouvbTmBC5Fdunks235iGnL0EsHBnzinZEbmArpNQSZaprHAZg05K
SzHvOtfON1Sl0sAYDNy/bVISh59/WKokPBvVb6PKi780qa+iWUBp9RmCIDJiKK7a4qGyuubIzN27
TE4ZA3Yk+xmV//z0rObGiR5NHsw4tcgQCAkgVibTKR0Voawk2CwWh9J55EixNuELbT0TkYEy9egc
DAxAzbB6qI38jrwbAINePcpGzpCbSUVbRWa/RSXXcEwgtODF5bPbqWgL285b20Z4jQM13X58Xg4m
l0c6xXY/5i2zjmCVpXcGpOaPMW6uQ5NeYo/VOGuRGUPcPVKMb6yl/qOKBgPOR2Cdai3gz6D6qtBq
97nrzTAqhnPJtPyBv/DMUPEweGV9v5iBeuIXfbLyptyAWKwvjKIJqk2UKAnv7EbF+KBy9ztkXvIb
hc1e8e38I2PYaygzdTNp9rjr8vYeyvwoeYCsul1VM65PS+DPzXHTkQTqT9gXl991EDsYJZGiS9Uj
J6XeTyAbydPl8EQ0W4ufd5mjwaZ5jbxjFu5mqs3kefZIz1lDDy99lPEubomaYqknw9V1M4CBTN6U
R3LWRfWEkk9dEA7P5C4Y6UOcbVh/MM72nkW4d7Bd4kkwjOwm/7RmhhCimtgYSQKshADD1OpuZjIt
DQT56O8yY1uldbJ6M2cJGLivNlDKur3I5vFMJ5pE/S3cla0/6ZaezVVbz/W7n5Rf82BilgTaWU9e
9t3481FRIuaz/d+lQVTcT6374SvvmS13fO7whW+aNvxGDBSHCcLjVRBw21T4s/OqNx9mmCMYxOb2
MxnT42i/trFFp1lGyFpKEyUJKoHXF8Z59KevkSfw0Hbi2WjT6D50RXyy6v7QjRjQKpSm5yaPw3sq
KI4/Xxmmev/Zpa0wUOvK7aMLo86IZu+SxkRK0BgeAtT2UB/NqNtO/hiw2cztsUG/voQ+dE/LQqzH
NxR1GzZraoqBJb01qjcB2DVXOm7R1ZjFP41eyFit4pTpUW+WroQxtdtlJgnsTmSGyRbw+jXuEOzh
13X3qn5zWJtO3VTbL82UbFJfpZq4Fh+p2s3PicX+OFZoe306lYemro+lCs4lKbLtP77Skpwt0oTf
nvl+tSYt568u7hBHMJt286mja8rhRpsXQIMYCXpWGbyy2ewGCugLqc4kqYJ7XyUQ1aPa2fQ9lM2o
MbB5Llsx6GJPPAgEU/U6/PNHF5GZZqs6/JyjBVDlVcxCsW9Sg/fdBxzRtH1woDCcQU0BkK3qzOFS
kbAzHJdnNDcOjY6IhAvALEzP9a7R/Rx+4+xrHp493n2GQG2EQtT+/Fp8LmsMIP4pa1byJWMsevHj
MdtJXt6fhTjLXQpdfhZb0eriOaPdGVUCFF6mh0pqT5sz2VcWAc4yRfk7qgPv28e+YpVxGq+wqGZF
G76kAazDnpyciMGktpUxbxzaOY52SqQUiaMAYut3j4HIvU3c28BvgQq3xVRB47tJ5ui7xBX+WU72
h5hm53fmK/iPGqTpton9VjQ0xfZ5DRIMg/GL5/hgnIF/enk/34yBj5qY+c0c8TRQH8v5gcipiyC2
KfzC3swWMCSl4i1eoteoLi49NNl1CMgPKm98VEhykNgiOionICAcPlCte2AiOYpDvBi3oGGivRRA
W9zw0wuYaQym3DMtqognUnkYNOU3OhtTCsyZdolylo065ntg6PPLtDrqoXuJSasR3SHCgr02GkLm
TIUp2Ko3k2s+TFAm9CARDfjet1s+3ZSTeFW6X43Dhjt0jsuc91pSOzyr2Nsx/wNtNiUkHlP56lQV
x5li2ZeSNOPA1cwuvoaht4/BtEAV8TdR7f0JopFbFkxXUoW0w8aCX0zkv9KJQ6Uisd4sSmB7lh+W
RYFVGcSPvt29Y8a7BqEdoSj4EJltY0TL17HrwYD24Fz63Ht2MWOGhUkHBp6xwMORqcwQizLXf9np
O3yBL4s5sMEBmMLd8kDhGizfoXkxzezkB4RCFBjfqo+u+dTOpzpTwLiSGluXDJDTqUVf++P0uyjj
TV9mgHFNCn4HMuP22UDJboS+rXn3M7HJg1fwMNj19Nc1Q+7RFL7TtXSefMIm0LJyRhM8pJnqnzzH
OBV5ChO11H4N0pLcxJrdYFpYzBYp9yD6Y3weS9I/LP4SQqlASk5j6H5zvyG3FZ36KrwHQIC5lSd5
G43eW0vW3VXxPa7h75ID75mhIwUjsGS3XUlDdBDYr5KeEjxgXGohLZTl8gk4vXL3edL8tSiB2lJK
17XQQAYiYcjI2xzXPSadnRmQZwcKfy/6sjwwgqVxWZCWAT9l9Ok2y4a7Reu6YVqvHDqD1hz0X7yk
wMcn1XtpB+e4d4otju70GPtb2lRpsi1OAtYpyDx2uzCqKTgdy4OD2T4FAaPxWGbJCg9koN6AAdtM
eAaZCbBZTjAgGFyme1WR5QiXNzMyz8kU6jcxekyhMVvN3uyCu84puAXYxvOQ278UQgaDm/SDo4+N
H+gjU1SB8Lm2kLfakqwncJ/i1azAryYWv2/fq19tmwUFa2Sjgi9WpU9Jx2yXFCRGmegQs8XgNOXT
XUUm3iDOt55nJkXgfvdtOB4YEo178BbIKeOecKs7c7+eVQOgpz3gCZQMltez5DszPtn+H3tnshw5
kibpV5kXQIphNdjV94VOOtcgeYEwIkjsm2HH0/cHZk5LVrZM9fS9DxUiKZWRwXAHbPlV9VNfFl+m
aF/iLDi7qurxOJvBA3qiK5kEulEG1I/A9wDYN1TDz8m8zlJFGxuHJzJPvcEJrc+oLhh4fOtgQfDB
7SFQm9p5bRbJY186a8SyX8y8f05D9NyDq12l/HdPwqh2dPFGNmdVxBbwh1Z3rWvrUEm5azh8tFF6
zyt6EVn1gmx/sDTOgaLc9Dn+yxJbf1k5NwiFKSaM4lfv34xkIFLpYy5P2FPbiOx+D28ioYjGN78Y
Ut7IEZCUHpN507jlbwh+fN5czwob7wDTt4GLA3moIeZ4wn1etufMR8AYxhpOEsJx3VDqpIYNjM+G
JHd7rhrnhUXuWlqL3xSx1K9gX7saux+w0pfIiLAdSmuVjOqpx0e8nj3qevLgOJT1kwkButDFxfZ0
cKAOPNzk+XxyYbWGTnCofbDE7jHnyB8itYLNOadD9l5b6XORViCdF9aQ+yKG4t0Y7om4HFt86Ck2
HvuxgzZMrPeB7OBrQVwajbbmKRbRQ1lBCrO8RALUh1Y7CvepHRC5Sk7j9URVNhrp/ZwTxoDIdQ6A
I7ZOrz86F3dXnByaAHucjb3ak461hrz4iMTykxvZM9kMVri4OftuX239BupGI+goc3+XSBL+R6q7
T0e+6yAbbpyZd8+OaD3tjwPtTau2hPnd58v/RTuk0316OZXagggNSnAKE3Yc1z40N+NHFCYnaaNk
qoDpZhPJF9cYizul+iuyUN/xzcYlmQvcQBt3UXhdouZJFmGYgGpb+Xx3WG723P9WE9NWvGPzD76D
1WjoN5824VW9LOmGAONBqh5U41x+Ko6aeBDzRSKr905LV/IIPsgy5m49WCDdPRqDKGQJFsLbPsRG
cEpoxcULkq9Hkz22z3aWngmjO78Db7k3svf20jPZx/2bqFNMGUeO0j1wE7MHZgvtZz3W96FYDgMm
0IiOcSNRjJDzv9cdB4Doq8pP8WUHn9ypH2US/yQy8GU0wwYnAZBWsfREaMDfZaJ2i9w4RxaGchcU
Wvo+4NbQfIdWvlIqeXYMfvAAJCRRFNxgGd+L5YnfMuapq2A1yok+XmxZmCptvZAPqIiwjkB7mH6U
8AoKBY1suS4Lu2f2tKH1+cBw8kzYbtV9SROPyIzu17umvyEwgsWkPjZ9LbZ15bx1s/GqfThtVd3e
8WWkt49GBIM7SVmj3cq8b8eQuAX+u3TalljmfCnoW8p0czvYLizCLo3WmXdFJfFBldHtaiwTPejR
PJ6FYZ3a8EcMTGYXERVkpYVf0XTdKcj5bdS9zhumnLdehnVMM/0JtFNf/OUXS8f3xEtugd5MW9F1
5Ca01/3iI5tTd5dG7oq0/L4xKZZJBv8uoUCPV9pZkwFLqVoI8YtJF80fX/4aN1VskbS3TDh+bIdq
CvOdb34kbsREibjcrIxrNcA7wieA+Rn06cBOgm8JdMHCbMvR/nUO1TWDyr5HmPuVzKol2ibVUSAJ
p2K4pqKcN4y2noj43Y/IdHUUxgePo65qwWsxlZ9p/bNejFI4O6z3z5Rkof3mOG1N1Jm2ek2mFhsw
8QC2UVpGTe0pJO/0mHse7sE54SiSW9vGoA7R89CiQgYt60IPVzWUTxha73AD5iyE6yydecXndZRw
lvn3waUlof6P8J+UUliWS3rdVf8lkTzEIaW0JdkQw79DOCzIYruLbzmDHuXY1mrsFG5oBJNdwl9t
DRssOENYg3WwTPP//Q9jm6Ti//nTELIEDE9mSfq+9Y8oYsnFr5kD19tWzjReoZHGx6bWzZ0z1Vh5
0K5wKcovF/jENYvjdPc9+Y3GXCG6aoIBXYbtJq/7Y1ThD8c5cN9SM8a/Jt7m2Ndnl1fk1jTgtMg8
OzNnr7ZDkmXHmsFKrTB/j12izshw9OUqDkFZ2oeXsd3PdKKcO/8WkBnr2BJgTmNHb5QCE6oJSsKl
XFvLbPD7F9vrgKJV5NuiMoAlTsvYtgDnuB8wrx+VAgjrVBzdDXdo94OGdTy44hBWnd6Fox3ecLv6
lfh+SbiPfwrHe49qPJrTUFU7vGR7KND2jidZbN10fKRxtd2TEWms4Po9SWSFe8xw8W5LYwAZ2Jti
TciGpmCUM9mZcCxtxW2VYeWRQfSMRUcZj2ECWVvWS9ti60oCTb9CAyIVR6/8Lm7sx8By2he7Z9pB
ZzVuZpGPh2xw29cZJolRgK527Dp4LuPwvbHF3mjr/EhkYFeSn3icF8E0UgWkxulkV1zvWmds7jTe
b24FyGu13RNVAJYTe6xtGxVyVksmCodNOfBo6uCHk9PjuQRr6dY5xZGf3lP+6R/wSgGXb4xtYkmX
+XNz3yfMqUgHi+2QW/1KYXo/VIatDrPNNdmFKdYFtf2jeCxk/OBnvjpRBJBuy8nqjqHbvZZcwIqi
aC8AAXgnF3XGTBhat2lhXVWrwLDgMcLU0B/+1HCASfuTf5e7YbF1oiWUN13DwKQ7ParnS1MB1rJn
ynxyDcecx+Z+GKvtzN6TzJFxS/PZj5xmvrNt5sW2zJlKDm3AXazr23M3g1UPgjI9GnUvwY/3Eb3c
XJiNREEJYEsPGtM+kGXpdHXn+dNphLv2WFQ2TLEGCkDhMxcXlE4lxmSAeW+propSsaX36qkMpx4q
nRvuGIgC82OUUYgRwkKTMJRjdGrFbr4plxdxAvvlaVPfB47l/jXGxKvcneh1fHOW2GySBDS5VPpg
OCDFY+0x3s3a+IHI8AGJgYMvMutxrmprH9K8vfWcBBCNqD9DjH4HwO/DKSMKMNi7XtnJIzXO9CkX
0bnc1UZZcy1efoqefh/b6Y+zy/yM1Zjxb+LVDwUAw9BHODWMyH4uLNg9xUDhN9YS57yBIVy91czx
vuc2NI9amwSWOyUok9gAgHVuzMTlKkXzxF+J1rjrV81gGSuBwL8KyRRuBVMCeKinFpXBiR/BQ9e7
fErGbTJJ2Of4XYfsZbEeRDzspFB5PxJSMFwXOXCoWOPeVuR6zUYBekyyQ9Xe5HZqXl3FBlj6mcGM
wigvAWLXxi/vIvIod0Jhgi0okIen75C2VsW6LfN4a/UzwaaUWxDuWnnsSgQcWkF+pWk03BhW9P49
Y2us4oOOg+IAqGlaJWx0uzm1pj33gfHPtWk06Q7w8WhQ2owFbHZJAQ99+qhn42uGaLxB4pg4N8j8
KZqdu8qT8izcXu7jwveYB5C93PGOwMmAYbNJUpHxF6bH69/vCb79X7YEn/Go5QgXtIljqX+koglK
Iw/gRNu22dCvae3hvu8nN824wCwIlHG7dsmKO0TYJnaIa9QbAcsxKmUjdLAt4snCJ4otLk9cSIQ6
iR/71si24WHQtdqTwLoXkYnVIimd3Z+rZd9CJ2vwjve1C8temc6msLNwy7f+7BIDRmdgUltxxYcL
rvACU2/S2D13VNyLG58rw41PGjJorLcgKqO936F3eXL6U8uhiTEh70ey/PuXKcYa2cszpmh+Gs+J
+JGUuBkwQIUmdnfavRe98wYWM07ChNL12bVvpZ8ewhruUd4Ii62ZOVQT4vLRScYnsgSzGWUMwa6i
tPNkxSFx5KjtNyYU3owZ377wnOmM0s9FTtJ61MZYd1um5hzI51OGXax2vOgxMD9aUz2o2YgfdTLX
/01q2lmwEX9D10AeAKxDuZnNF6zgoP0DK1GChs+KEY9mtmT2/U7yCGaMor8PIp5SWzcudx3U4CfI
IwXhXcZGpms3lGqZGDNkWUMixI8jsvQpDMP3xAQkqngjVQW3a26Mn0v376kOozsICO5dELId+wa2
TUrE14k59+cgWtyEgHtONbUqG90z3BKCi853STLDU3z1wZScreqNlvn+7CQJ8NSchJbpP1nUyTA3
qimQsOClI2u+Jgh6m3//CpjiXw9pZMuxTVvSdxh0OxIf+D8+J864UEEY3mxDRzFbDTtCg8khIDTw
/UmluPrXBKbGpQaTgTAUtmPfDD8dMxvPDXZgEw5sob3xJm+nNwZDLw3u35OZsHLMJfN2+GEuE7Sd
zIfivpzD4/fxqxQR+byJbquZMCG1R+PZ6THfqsyamPLFhz5mOuG6tTzrbOKS1LoMjQPwt9GY3YYj
WlrT+vSXTk8YXTDkJTR6SNu5lOktiWzqZ+J53hHwXGtcnGeaq58Dr7sUE4e4VNTRwWzqdBtKVe9b
JwBu4DrFemx4nUvG/cSSjHzlqOxXQ1SStsjiiZOje18kwz5w8/FP7oA/7xCJqnM7OT9lCOTcpfIe
tPAtxQrYagLYMXPWsBGICGTceGP6M2Wqiz5B1dHMOfe2HgAD29mwZJ2s5cfxaHETwXzkLIj0luXm
ij4P84H42CuhSq6yUMEoT5RbI8301i7yHDB6nW3JuQe7OjIFlkB3w15QXIUqhz8JX7/+Dvj6F8TQ
v1Ikvp8VHgULYomNeCC+EUR/4xDkceH48WhZW43V+zRjs4WRpi6DWtQnRILUzoenptHJzoRt/6fN
ZKl9Qvh/Vyk1EYzIg9P3khUK/7avU/qM6phBQmPeagUVs0Vo50WZKYZAWVvZwiCgSCroVFimDW8W
t/b3C/C/1LKnf08tk5BaoLv9+d3/F2rZTn+Si/g/EJQ+io+/s8uW3/YXu8w1//CoVRYSHgXblPgb
u8x1/nA5rQlyYzwqwnfVf7LL3D9QP0BT+kI4pitsBRHnL3iZ9YdpSRBPSkoLH41w/kfssn/e9zzT
5s/2bfrHPLYA/scG8beHNZCo/r4Pw2t02+FGlc7bmJWQX/3xCpF3V5oYT3TzEXGXXxm2cc1z56Yz
OpDbJVMuGgbM/+a4Ybr+PzYlD5QbnxR3W3ge+P6+N62//UyLaC69bEQbMPTZybKvAlj8pmgx/1t0
By5beVQUezvRpOsiX+17QSG36D80Gb85sWmxCR0IxUHCQpVtLKMWO+XjKrIUjizzlPdzsTeQKg6j
nb+k8fTm4X1dUFBk592eqH1JRUFT/uZcSyFWPbdcfGa419hn/JCzvOvn7GDdcMdisFHRx6BCD8ok
O5BMVMvYdTzWVbv0b5+cpHmto+l5sgOuQmGPg88MuDr67r6MzB0Vx6jr06mZGLxzvT9FNOFNBkpF
4wGF9ycnXlU2F17kChEtHkZOxVY73A7lEhDzKgWTkh3Xu89qhwTQHDChGepTQcMawWhjTh8G59An
PZu7Z5290XYJDpE4AkC/i8383BDBvWtqRPZxJAxka4qQnf6KEeUhw918iPvc2Ie6frAzvziFEuxE
bg/xNsz8GEJlz6Jc4dpbXC5sQS4OruGMjSpeYKcd99z5Tk4FfvIh/lFykN12/nDNK5oasgQJLZuR
HoWirmszl063cF4bbApdupdTjsmCUVOoJ3UaxpfKwuCbxP64SZmQIYbNZ8sG3GYOTEPd7hoth9Ng
LNIdmKEGUzL2v3a6zSXp82nCjF8EHylYD9pnjFHcUcLNHyfFgOfmvppYMV1DaUKM6c+yHbduk7s7
32bsajtMNUrnpRjL+TpUGlHbLrnJpdPJXSIc0kwTbIpA4j2f1M2iL1lhfk3s+T2tPLUih2OiVa2Q
e0ktLTFQr7JhrSmTvK+bEKxgPiocZIvUhhqSeqcyt4qTS6X8Rr1F5OlRPLzfIUqaGrkTuI0cV8Ib
CEBYtJ+NdJd3dv2g64mUFJaMwbPDLRtIvI7FgFEd4ovVqCNlxNyp8tpbw7jHBuvRJ09VHT0i7EGS
qjZ+ahPjmdz1XnHlsAMurfw1evQLVe5EWzGOi1fZ0eU3UcboSCImBJ6FnX7EcTfvQtn+xG+EcNnq
x7znCqQG8DZkfsB9YshE9neZ//KnF9UD1SxPTgvp3O3bV+AisGnknVPn3bZvaWFLhu5ggqfh0//w
rLzCDpHeGEF9HUjh4lUM31tPPM2+/nTmTtyNtT7TsZ77A22iZocgIaYbnBQnAnLuqg+Iq4kSZM8s
ULq5pWxiVi9Qwy3SV35P9rddeT2rWxu05yGQsN8wjC0xSEFmeRWqmO+44Ihmz9nnZDs/2x7YCpah
cZXgMCdd+9uoxAMQ7U+c0QqWMkyf3rMfDPGBzIu9w/6iHOYC88PeZT0ltTC8+AJ5F+gQo+odNkkT
oG/p9MbRFEkIM6ufBmWHPCPjpRHmQS3CM9brm1qce9We+oB6ltg6QB79UatlPIEuqplniJp7tOng
WMS4z9+24S8gTeepogRPTenvpip+AzbCQmMb7WqugR7gVrVTDtudlxIzpfVxgPU4F+6miRwYz3b+
SdnbBB1pIPOmQrrco0/f9Rgpo3jPkpzs3AKpkmh9wrwQwaxvcg0n2+NnssJXGRRwywXikc3qucod
M99V/YmlbOv0S70zWadtac+/0aOBcWCghy1QEoJ0EzqOafShlDo4UbsNBGXy2x9dP3zVqB0J3OCN
OYefsUAk0ZP7bNvZY08ssvB5lrVfUG0VsXiOuEQ7Z7qEc3qNs+bGt8xbinQOsQNKE8MDQUGv27qG
s46YbjOYMMCA8wHaDlzAb1ZhbuKfTF2/3hrGvMtTeah1xJUksNYDfKSdW1aH2KhzMph+fBz95L1t
kJybybDXVtRuzTykvAOn8BGjIbzAtZVTFhtSR6RnELmuhtxpQP0uj5XBIjrWHVUZzqaZoE7Vvbqr
ABVXVKXHfXTNO/HlDPh+nBuq2h8KPhweZ+ZGQ9Z32M9RFOriK2/AetaTZk8aXSptgmMArhXkEfoG
D38FhTziLYmLl6D3JTwWiqdQ06q7ePLPTpEcdfhQpPGbN0Krp+z3qFMJ+ZmB7gBHBvusAnOGrx4h
hOTx2E0ASyImqoQ5AgBChhMs5SHOPinkNS6re0WZ6h0WUL2x5u4ptIxuKzAnpb26l23b3UaahGJJ
zLNavHZmHakfAcbjLM3furSu7gcCKmO/zIpEtq9ctvam+zn7KkJAgg4QBOAjbZe8b+z4WxU/EyWg
t93KPylbONKOVq5hC742SKjPmd+La4wm6S0Ok2hsXw3ZeId5bl9LYvGlH/Q/JhYAZ5zSPcziEbmN
MFvkRTcFVouIQKpFzIiUd2yfYqXJJQn/PFuYqH0fLk8liKADMOiI3upppwzjxs2mR1cd3ChUK3f+
jmQjxDGBnACkuhTPyWB4wu23ClLS4rHGl5mV9EBjTGVRtmHLWzo55tiMH/HBuKtCgtVBVkk2qdzk
BheL0XhnsNht4fp0u8QanjAgkhFd+o9dTNkH6pIrIPa7MIhuq5Y+ac/AymyaIKWSqd72HMJWwKO5
zjswDmNx13by3lo6r3RvP/Fp8iAy7i0zHe/zPPgtq5a/n712kzAmT740szIow9qmCQbO/qFkaI5G
IyyqgKYXDnPcUROs0lnv78lF+5VmzzHNKd1EAQDmeSz7c5mMN1yV2AtMfRK+r086M96arM9u+P0m
QZcc01FQ3pGBh/qVe/bKcuv41qtGC8iTs+ONb/e1R0ioGm1v78XxYzJ16ToRHgc26QVbCxAByamR
whZzqi8cJ5GCk/FsktPFEd+Hu4Y4eMgoLnQf8rF8dVRx3ziR2Ev3QpyxvBhu9uHrmAUQL1GSd9Re
E2XWXn1E0kST9SHPO2xRoiofG8NfNx4DPhdowXboYQfMvR9SZhfrS4MNYs2YPAcvWIX3qIQ3gsfz
aI3th3b76dwveavGnNPt7MvpBtDOQXNG3Tr2EJ0Uem1MI/Nam9a4MTzCth3J+Vs5ZNHpe2ri9uaM
oYPIyfc/SiPd9RZMr02dEaej9T5m+hrHnAfnm6Abpls8D6+Wle0xTJrbQANKNzMvuM7MwY4NfdLn
YhwNjt0u09HF+l+EVnyYQ2GsuGwSmcrT48zTcIthKVr1BYB0Hua1LqvoITeMowjpYpZVfJsPzrlu
Qv8QRxbO0cQ8570OHouajtAkeqZqwLgYpPKDTs7Hceyf3Mlg+BxhagaDCHsvXfeBNKjoCq+4lwHE
TOFX6PXAlfpE3dXKOpi+F5MgsWMKrJBMubmcSoFPVKHPmrYrjnU8orGYFLtHOsEFlGYpECfkHzoQ
N3EaUReTV3trRDEsSLkw6yjUPgM2zyS96DCBlLBecB1bmLuke5PmFkc0SMUGZ5FEtATLoy+DwdaE
D2TNN4Rdif+KWwMd0GimED0J9WaiOkdzsaMO+GmIpXhoATOXwZjuiL5Se42TEOF6nnlh2uGNvBGt
1IGzsnjUjyHOWPat+bmvRP2cGgqNYHEJZkV2Fw7lR1DxWc3yXnQks7GYNBfT62iyJYlyzEPjHAh6
qeVk2eAweI1U8hXTQrfxK9qxa6dA/8h7Z3k8+XiNqtoV8yaSeuak3BC/zhpSUmQfUtux7uvkxS3I
b3rEIJZzb76JRa8OqUICCAuQaQku7YRuq8cjH0dDIj9SwPITCzswh5oZJIgmibablHw0sR6+JuJX
CcuBiWN9xQZhYMQpwdOo+URe1HpCLqvXIay2VZ42xblx+l2WGePazYf0kMmR3GTc/5pnJiV5o6HK
J0O1t+cJP0LlbZnNyj2j2sVCp91zLnEfImwTEhvFZsKbvzYNnvDQzN6GhYVbmOl0afBnczisim2h
+2zt1oOBsi7ms/9WD9gLavKgN0rEl7p0RygpdcnszHwpBmWe5VJulMFiO+vB+J1YPlW2GYgkhODj
3OJHHUlZr/ys85lQgQ6AIHXFy/MLVZ+yqrEeDkVOL67tF3JrIxcQYMHYkVnDA1DvjXCjR54dc29l
7KhVEJ76ekBVHPNTa/YfXlHPx6ym6+VblOymvjqAabhJexdOYatPLcd44uHgqPsq/cWuTf+EHt+j
2oueBLAqVf305wRRZoovXFv965wVaxJGNKV7QU2MkNCoZeuA1BqxOyV4wUZRXQLTzvYth6F9mS9D
uHnxJNSK2mfMPbMR/EriXdjO5Kyzrrqkkf8rixFk0RRQDBDr2nHha1nWmRXL2ld9T2FQpyAlutNj
ABSWvIW5MpZgIqxIcWpH745qiZydi3sIB9C9GXvytjOcr1Q+2LRJcMCKX/Iu6e5y0vVFN8asMd6F
EKJ7Tm21IT7V8k3Y28m6elFTHmyr+EUaiwleiH8GqEREwKUq1kE+/ka+gRFVMouQHG63Lr2OGE6j
tT2Z9qOHuy+FyrSLk8a+8FZBYCzI9eTWa2TkpNOJPokJi2RiegfN0tD0o7HTjCxJdvow5ggLMAAM
PVikeRV/qC78gW/Hlnl9pHaVt7ar6h0ErsfJq/bUp/erWOYxNyoODCU8LqUBqYwV+KzFKxBY9jtt
QOMx9Oz3FpTmAWTV1AEKwM34IwRFYFR2fc9+wKIWz7S2cBrG9WX2LFW8NKnN0Z+NnCOIp6PD2IBu
kl9FWQfEbeicG7k+7FFlHz0ZXNMhQvwKs43QcbE1C7ehzQvMZE9p9SrAn5el6ZFCLqSXEe42zkqO
rjSKdqHJqaUo7F2d6jfDKn+lOL4volIYbMJjPc7gHSYbmgaDXimyaeXNI8Ncr7ihI3lEZM7fyphK
eyNaS1dlp14g/0Vm3WNobT7bjoNebKbnqJlPfdnRGqjkypLTsKUoi9MHKc71NGTjOiOOfK5C+K0j
XTg11Rgr7jbNhg6x4zgJzgAiB2caNvFO9hZrsfCvhRX84O/70PfNs4u0dSBZv5oBHrmB9Uw67Rnz
+8rOfXXspo7xWnQBwsZeN1oPQZK+NqDheG38E38scwWymqlptdQD476yRfPMdgojktJKVlZOtpAX
smY0dzU4RF6RbOtW/FWbVv80plDuMFES/eiZTUWRbBBdKMsewxl1azLjg4E8uXK0esHE1q7BvJbo
3AohvKdEKlXqrZAalDpGbIYbghtQyOSE83jdclpIgG7ibwtfcyKwRjmbmy6ud2wRwanV4T2xnc84
FGRyuUOuqJPxiF3CYtUDjbFopndaBOtnT4zduWOBG5Cf5+5UYrvEjlbn+w48F9eX4Ys9qNnInL5S
TYgUw8Kt6dTAOZldjc7CYEpwOY3sH+tQW+8soVxjUyg2TTgx1Eg1J+r5HVIUnCJoZYn9bJYNCEW0
vEr3wBiSDioTYwHPUE8pWSz0DxxCIBvBgA75BFiAzUFQeMCgygfz6XzKlGBvYLWrbl4EE42lScNo
mioIs4we4z51sQUaWLvikJqhgtODUR1GkirbskacCgQgoTzKjxnYgLnlIBLb/hOmCA0uB1BGSA8t
8e64Mk+eNJydLMJXqEmruCrnOzt/6OkGWtxT8Yo7F/YY7W5FY32GYeceEhLgwdjHqyycJSQilooG
Q03dmMfRMO5pEKTBPG+WgJq5T/3mALCFazxddIXj3A2ALXHT1cWRTUvcGWn/xdp0kHmfXcrYAog/
ZM/EjbhKhpL7KNNWaK87w4QZVda5PLeevZ5Qyg9ZRA5NZBpUMM4Sp3HppRXDSyew1k5SXJoy+e17
ct01JLa1Y3AcplYhaQFf0VyxS+W81X0xHnj2f8SKloKhrnZSLrdYLe8nx0NQpWONfBW3JYeQZtol
SMyRfDDbZKHJcR4aAgt6VwBAFkdZvu+r/jNXequ90Nj40tlPGjgrB4OJxsNojyWgPkOgZHW3MCIG
CqYrxu2VsMoGx/+9qYmWx5B5yaFAlJ/8tV0Wu0Ln1SkwRXTp4mHrVDTb2BUiKQUexzKJF45Dc1c5
+jVXzksflNega9q7ZFimiMpcOzGwudLmrmT1I9zuqqWe/CNsa3OXC9+ANMToGiPDL5fGBS8uLm3g
TOTODJqCzduREB5Q4/kQaOOubZtzOjdc0UZe924YzA1ndXcbLiEDzIE/k6hnVOi/4Vi/byK9zaAc
uRwNB3g/uUORmuqfB5chYFuMz/zYOyd3niZ/fEi6QK9bT321obgWLSgle1KvBoLfSiysuDK496Mk
IXZVg2LUzkZTk42t/g4st7+17BTPoz4NbX/j0Zxke+DFHVPAg0/YtdOiwuzM1Xur6+pmtpnnFQHA
KKJ1UPMkhW0WDPXMM8KDF6s33V0ShuOT5T6mcryoOtnD1rzKDhfpDAaIQyBgBY1FJYB04EbQxg2x
vN2Pc5wSoSLob9yVOWOPzP9Rdayxg3PDhPbcYNW9odPykuDXzVPIpnzKvxveEtMtb5oS1pigsy5z
l7EtZaEhFwz20Q+hD9LtGcbxL0C4vp+M4NGaMIsuYcR8csE9pg+d4HspzPlmEimmFznx8VgPMlvN
Jbd8alo+Q0s9p5l6t5r2SCz0TuiBoIb9QERhxO9xcGb+qNK/FNljFcnsLI0YxGeD/2EKfsMx2zNd
ow2jXgAKdIMzN+Mq6rolkoIFFiSbtnHOTM/P4N44Vvlqpgx9RDLat1VFQAkkzEQWedKEx0TMt32h
vvKlr+SzBue5MRQjtSAs9Rls+7sJbdowy5+Dg8ePIoabobXH9Ww694g/7jls2as9K3nwYER7vvsW
uI4GnAVGhDOBx0y1rMvTnDNMnHP6DouBe1dg1Re7gxecm55J2JVzaQwqxZVvY9kusEXo0U6Y07w+
OD96xyKaX02fbI2SFGJ5LydaqVvoLmXATux91bH67Nq+3wA+6tYUzm5Lv9tjSehYDiWqQNzvMPec
rQxqZW5H1M4HJd4dpAqmzpoKQqw+03vsw/8Bl/6eKKIZnfWrEn28GZldRl7OsIfNfYq/8NW9KzSt
FQf2W+5AENlMo193aCmp/jEcLCM7ftOeod3C/3f1Pq2BBAct5FjPT+/sa5G36b7KiftUXvQTogNH
22ofG4598FXykjR5sONLfgqHASS30RSnyqQxPvJibOMviZVeKIdXBztdxhl0n60tdicLaDSY014e
Bp+hQdZ0J3iNL44Tmmt79K4pwHJoZtfOjDjHBHI/BOLerjrz0kTDvuiLB593favFwJbp79sguS96
CEtVbA7LsBffD9KH4WhnVytyg80obs1AhhszxkfpNDn6QBv+r+z8/1WWZfrovf9v3fmx4wRNb9bf
Jefv3/J/NWf7D9RhlBuy146NHQqHwl99Wa5PXxaqJLYE5bLuLi1Bf/VleX8I0xZAU5CkLcch/vyf
mrP5h28zmSbY5ErLopvN/J/0ZS2emX+1HaHw4rajzcWV3AAE/9V/VZ1jLRy3aDwf/1ipgbmBQPdd
nnYbX88yMCvWVKZug8i8xml+DKcAFTeYcdCU9rkHrdIse7Xs4m6fL2ASr17VQyJPuYEjwidS3VA/
sbFb6nY1kqt24uuIw3OfKbLnIiPgZnIEbhI8+swAC6teGDV4RlIldp7O960NLaG07QHkcXyXgCpl
zBnfx8bo7oFNvNTk3YnQ+V9215Q7P22u0gLrmU/6wt0rPIZqaw8UFxhWkB24Y4yQGj3pUx5jltBl
4idDcHv1VPA0Ad06WHYLBx0f1q4Zcwa4DRYpWMUsLOTcY5VVh8QeX9VYHrq6487mhC9hWgdPOgjg
q3y2yoqOSUExcFvaPbVIBog5b/q0uVdZc/0emncsenIXsyqvBajEC07DW9qp1zq2/Ec7obsqoC3S
nvjwI4+IqOOGa9bTYDVFAIp8zGg6CJ2jNdFGDZqkHCiEaFIYCKPp0Ss+uuN25qRZZ49che1bj8Pp
GooTUK5uGxBeXVExZO7F+Fy3cFD/g7LzWo4c2bLsr8wP4BrgcCiztnkILcmIIIPqBUaV0Frj62d5
9p2Zvg/d1v1Cq7KqZGYGIfzss/faQjN56U5AAzv+NsRW1U4S3cKN/C1oRW1dPHTj54zpFnNk+8qG
DgUkj2H1w+mbsTiNjs66v0IHtobXLAFM5rCs2uEqf2WJt4/sBv4YbuFVbOq70Gvyt27wH8Om+WYS
4z2ETrXXugyYuCUZm9tPvIKcJdjdrnnXuJtE/9KMgU9bsIhzeu/ss6um30C/yBlET1nzuG2A5k/4
v41GY1Zoki3sMKpDrKlY2Q7H7izIn8qKAgJb5PwhJjlRyVRly6liW/ZiTVN19KixW5J5dFd2ylqS
8YfOeDYXJc6/hy5+4pxJksEd4etAPStTrzsInyXLGPLNGjYnu0JvvwpRnszRsXZM33Iqj6NvcCW3
6vhu4z+Omw2tmcGyxJwABBeVr4mPgwBy0ZVg4nFzYvuq0Q7FcyzDcu8WVMWoJhMrSG619xFVmlwE
lY/PoJveQpM5KYq55ZjI0nVkIVPpVo1FGrJAXEJiJafacEMA56KZFIsIupAoudKKniwYCCl7hg6L
bZuiKZ8mYStuSTOyj8BXbAHBE+lna+MsHJymWjXrIrXmx9rg6IxJtMkJCVFdzp+4zSSHJFaHpq4k
FSf3oad515Af0rpu3hwEn7UTsIetbLGSiX9F539PrdfUeuCl+uKnhrGRHcU+Y0BukfvckeRmS3r8
0JHZ4pj9IyHnZIUPc1whtSytguacrIn6x6EgxKitRZMmPFT0HIG5Eoz41bAdKgoe4qJjCrOHBxHi
0KgdebfhSEtPszdZHHADwurLTdoR5iajQ2G+5KAbHoM0vOtR+lV79QfOl0+RZz9YLPtVZebOZipA
MjiVfLOcaj1U2bvTYnMtgDcsWUZHS3MALhSxqVr3xGyiyZAPsoD5GxIsSmanvNRJyNGYA33Qok24
qGTLQrPI3FSQGJ34HhcJy7t5WsfFje6ggT+vNW5KS3yFLpUTEY2nQc99PPQ9kQw7fCn7IF1Gon+i
68Ve9jmgdTlCJoN4sLRh8sTurpK0pnL0oBQnbo69rKEMyp1vUg3eudhMnB8soIhnySSW2M7pDe2J
LQS+9xRX3WLq58vIUQWpneYU+EDdOF1GFxG3ctSxfXiD/8PheaTjRbZUF46XQldpRd2eV7UW39OP
LHejg5+af6gIP5Aye0oL5kVhLEyLrJuMvV/Tc4+AFjrk6/EpLBifRUofo2/5Z4+60TEPOLsXoBe1
bsTb03fHEVv7CjbCtDBiXL8WF8tYJ/0KPzMAKtQvln894Qr4czPg/7VhTQ9xzNaCNtV6k6RXKy5+
7ci/0PNWb0wUwx54mN4ZH9X4GOglAAfOdcfILImYltNOZKzhTB4WHQinWh1mmynvFkHK1WY7MM/Y
xHVC5zpxtF+XszBxiQ3zq6uOyB1n5VQdmnmR/taY2A+QM16lpDwuE+qnqQ7b0nkHm82k3VQ7XwNk
7yiWYkbVsDNS3dEj+m/6AfBw4JSHaeqPaqDUQ8LkXtgcJ0ZMmzxbZKW3ofPpFtdc66gzHYxqTFAu
EGlUnjJyflmltosT74PuxPo4exJZn93Vap68u1bXL91ZU8PIzFRidwxi4SodU5pcZsd8CBtO4UFS
vzUFlChyRww3sgYM65oPXlhts5EtNSpyvLQMxtcoZ0CsArm1yvDXasK12dKRwM2cHevxKQGMUGT6
p1nv6HDBi8/kpXfTrWcSy5xurwvto9C0u4ySX6BPKm7EO0PeSLxvbL8cVwDFTpBH6DXpb/x9iRKq
8a/zHA4G4fMcaFfBNr6nuwZ0+W7K9c9Ag2dtChMl0llAxlm3asQUzJocNbb4N39yNYRy4qCQYjon
vGJOMFOPBVsFNbZmjK9qjMVLfWEHkTfZS/RSd7MFT0HGy1qNv1wvG1EHd10NxlwX/mIc7IvaYyPv
nmc1QyujWXd2mKwzNWIXatgumLqTAVnECUAk0h/ZLhpmc1bt+jpV43qhBnd4Gu5KqmEe3OdCsqzF
zX7wZyLXXuyt41F7JKgEcg9ugBIGEguGfulfDSUZBCXigURFKJSc0PEYCgPnjxkxvk5Wf7NQHkj8
s0Ae7wPlkQvLvXN+o75OiRV28YmBYtdyM7Vceobrv2t+v8IM8jWA8yFc6FgQ/A2DqjI8L6kSRcKw
O/pleOG9ufOMjtYHAf1ChLdwgIBi28XZoO2l6WaWHqQFUdoDcA8Iq6L90n0MQUIqI0xSbwZrjNYw
kgnQsuYUmYmc41UXP3deCnSeiZ1CodzSXHp7ZwJtVNBbsuqScZ0NPmKv1hEXaIuNbL2lGzrRllJR
hEo+R+ZXvRmaXclJnZ/vBHmwqRZe3swwOpuKfuKIvMuAcUwJV+QGt2ZHtZvwm7UTMgw7MtsSGUO2
pGBqVY2cF8OmCrcg62/Ulfu0VQBBqINqWGs+MW3lh45a76rNLTd7wBY8RmljdHxtlPSWosGFSotT
otyo5LkGna5Xgp2HcpdMwY85jPq5R9Oz0fYsJfJpSu6LlfCXoQDOSgrs0ARLJQ4GApkwMYZNU5B7
tdX6HrsM1hNExRJ1kRq9FBhrsAvS/o+rBMhSSZHjX1ESdVJDpdSUXKkPHO3M3th2KJkouWI1oW2C
v6EQr1xnSvTMlPzJthutCj8TgRUL57r4ndBKByWaVko+pTi9XsrsFithtUVhZTf35ijJtVfia7Km
3HbZK0mW6hdY0Ki0upJrM3TbQgm4GkpuqSTdSYm7EQd3Ump7isvsQ6sE4FhJwT2aMMewmOdYd9JQ
i3slG9NNt3CVkCxQlGm1XRlKYqaLvN6MqM40X5to0LESo5tZPsEkvruJveiQw/Ygle0Vtzn6uCH4
lhasmJe+MJxrGn0C2KGyVYnfupLBsawpkIX4mJREHiqxfJLI5jH6ufgrpKOou0pad9HYPSW2p3L+
k6GbLHqkxO1ATThkzOHQ5wIs6s1Rkv0X9RhLXcn4DXp+rIT9aeTWG0uyuGza54WD/t+xB0jUQqBn
M4A901jl7AokO4NELQ9qtUYIA1zsrBV8tWCgvko1zLB0SNk+QMUj66oWEsRjWKGGfbvMR/8lDonG
p2qBMalVRq2WGpFabxQ1t3um9RQXtJyRkrD7MuDyLCagNBMvRzwn0tiMBjeUZtU045ln3rU5Mkhz
19SChVdjuxFq6VLxiG1yzz3gw9z7Q/bm6PKWqEWNz8amZ3Mj1Qqnz4k9N+Wd3dZd5xzFopILm6XP
wPbHYAs0l+6rr9sXV62HWrUoGhxcU60AssICeE/JXoNvn8USPENWTOyaMrV0mtX6SYtK5QSsgqWp
llPUKPCCZl1FvfUhKrIjUEsMulr3CxmgX6EQYO5ssuwQZ7i/RkJsRvEOS2JE8s5PjlqR4V7gTU5m
d8EMbvK3NPYsC/cGmzW95F0dN/U35uZ3zIDmxp+dblO1eLMmIxCryOWTamPcruTr991MfrFIoX9F
ztaasGvRsZ6v+bGnqyaNT7YTXJtGPrUU8UD9ZT6YqUpaA1f1MCJufSwRu7C2a7B46k3jCb4Q09kM
WWuvJVCSZdmTBnHMqL4Ouoqkdq8Vdq4FMlhosCQrFE2r8sZ9VtgfxCoY2OHNhlNrYQ4hmCimgqD6
FN08QXoJGO8WaMMTpBuWVOxqV07QV1DNGG+jVzqdIGuRm4jZOrEI09m6QoHZaEzdcF1oWlmOAU2P
nu0GDxkWDo9MoAl2823Si3VU4b2Ev39mRM9p1GsWgEElMD8azNSo3gsscDYpZ3A5uTz8/QKRN9sF
0oAvW4W82nOPv2w7inZta/ZH4L9JrZVPfkENS53x6JhKnMoa5T9OZJzw6YXvBhslRlsttmbub805
eSK6WFaq7QtfnTeJ/cGYBxkP2fNkdU6zB6y3N0uRnkVGkw/lXTHmXq14KqTYFFHiYFyGalEakXkt
KmArMh1BLSRfbIBdzhFE9wX83EeRxzrtETCxaQPhpWhJd2HU7UOHV/CMBaq4ND54INV2iBN0EQ44
FcAA54vYJ6eu2wYrMt25dAX21X7s+KKF9glML5evYashw872bUgkB4SAvujTKkQ/MPhHPpPlICkv
6fxwX0MEOkmuzNPff/r7JbGqfNPm8W+A44sSQL6wqVKpM5IJViL0BwECZvvvcFPyixil58iD8sqX
dqj/+U9GHYJE8LyjFRj5DYbFDqq4zsdnZ4tRL9JjEWi0zTkpABt6HUGdjCPAzZk8MoCDVeDGjxOn
lQvs/wdMkc4yzrn6BO/WZm4Etj+95QTggRTU32QwOLdUTpgp80QneO6TMMf3BAWBcl/WlQE9BEPw
KLUgOLpkZ/2RJgw3t1DX6RvP8wTHQJh3b/mrGWjJbhpYfNGxVKqipVLFtwEZmNm09bqmooYU+0+R
BheqRP3tKIepomqeIa/gUY/U5sYPJmDRBwvr3GmkdTMUVqjIwj0Q1TorTqVH/MV0BlwVHWlg1HNY
HPQuR7INjqlm4Cml5Q4bbIxLBBXdN2hqKEuOk4zhWdpmeyeMiCvEQ/DsJqGzwABzHHO7e+GQ/5q5
rXFydR5qo1RWV3vMjkEW4Mrktl7Q3VcdamE0Gz3ndVBhfIHuZq6a2ctv3L39pmkq8cg1/D5ylV9s
Y5NAtjsWTUB3oL3rujG5UctqwyvwsesCpVsOvB9ukJLYYNWh9hzgQFyz5Eiz9tEf3OERJ1t99B3/
yDQaPOT9T91YEUfsOnoLKTvdxsSxIcGZFreqF2Jhw3has5B96oOOk30uvG3lD+Oq7UzI3PCL19lc
lyuqFeKrbUn6lethbSLALHVrZjHSe+uOChqaNSR6vF7uZBTLi/UwDUZ01Oq+Ws/JNCyHIe5ueI/W
CfPQ1pNDSZcXRV++vDSiLrYpzx5OPxTLWl2frjX8lcu/OPJ+NM9w0ICdIvSzBMfBIgqcTrPlsMqZ
TdhcsY/rMt7bscgOUx6OZ9ywcNRjh739YE4PRuncOLbqlOK0E/1ZfCHWio+gKvKL2kriC5le62QU
awPa1BGxYcnbZDiXfsxqIdBwF9PWGeaOsnF+OSblrZEIrZeRR/eypwkOhFuUnOv8yUjq7krKN93j
L5kwOlTduS2zrY6AEzrPfKZ/xnRwNhxJlFo6VhiFuB3tWNskLpdIakDJd+PPUZ10MSkmENrmYuOn
cLs+DTzf4JmqY6/VPLFr8TJ7gFFh8bebdhC0SrUtBm1bQfvYnxH94FyF8jg984J/95pOYxpRL4eU
Ai8PGCKTtA+DoA+vFoN83+b9nazEVzlVj1SOBeu59LS1+dLSFr4aR1hA3FWAvzm8ufb02LS7tPK6
Xd310IwzJllo1kQ08gs+3A1ZdxvEilscugbZzk4VBIcPfW7BRMMnRmKM/R/1McLVd6fN6HTPPFov
4YR9tR5OjN77Oq6mgz8ONCIWnCb8qrpH2pQvqwGIogkPuU8x746pAbhjHn6rIkMsFJADDEhWHKHx
11qgpVirh/PGM/2D76fV1aWdsGz5Gbvp1dcyQp8JseGAQXbnN2rJO+ouuZMebrGfVMyKcG9ar0eg
LRyGEWwz7NGLpZvwOccVMxsJpq3NQWntUViRmSnOr7KRG1qBK9xZe32wPqgSfOJn4p/z3P7UMjUS
SnPamDXfIuhnNIlhwCcwrcu+mw69oDSUMMPEp353Jq1/xUBSYPws3f1Ac+Z+KNfeQK3PXNrFNpDw
3R0vXuljw7O8wPNvlQiUGg7nVUDYZ1e6xsVM9Vfb8F9ju7mU+qPD4+fkkEFZOIPHpdaTIohJmTMO
9YfR5COiC6ndcziGfdnh5ur4RB0uQHoZCSx5vH6mQNCOFBSfs2HlbCPJdCaRCD4quE1mHGKTsghV
ucEvhmEt9LA4mKmxzOD/P8y+g1UGB++GtxNMrkSadFznh9oo3aPT4vGZYzA7uZZQqDVeG8Gva7Xr
NHHwyfV4w+6Qo4Lf68AzJLyfbgvlN31z+jvlsYRQhUvxAbaiNZA1jhMUVy+DCq8XNafQU8Qu0Urt
YAt3WPaO9+okUb+Cm/SHm7jBWZJqELGRHricZ5SMmxvXghaM2t62KtEiRX7juQ2ykYXCEiXLwNqc
PeK55ihVQHvTcEZQlFIChIO/hsIBvqu2431RNzgijJNpw2Hxe8yoBsTXmC4G+nwKZx2TROj9X5v3
4LFnlbIWgTaswSQ4i7ySMe7nTTXwkO7MOH33WX1EVvcQ1yrbY/bxBscI+nbnEG4m4439jM6jmj+c
HxjkWab6a2QL7sVW+5mbSNpZQm43orSCybkmM9jYR1TJ6lD0I81rFNPsUnHuaE29DQJnRp7Or4Ur
hy1vHXGMteSVTHfBb1iUTzP9OIeewDDZCc1c6QAf13R9QUeoRMFKhYK4IBs6+DfNwZWTiR9ypoPk
Jepz+pSxbztOypwdguh3k09YCy72CQMfgtkMrw1tcCVpnY8AnyFQcVSzWBO7KUwiClHDR3yJ8a0y
STKZNn0LPZpUqZGwKyKs5nE8bYHXvjdRO68SXgsbyX17MejOZoe4A8K2YSnUP+TG8OB7oTy0Vb6b
BwGou2YFZ5e0jkyD367bhDJv9aRPLedVBtxxsLymdZB0AJz94IV0nf04hmhRBAOpg5mSXc0ua6Rf
aHQINYZD6R34RHXjlTgEafFo2ogqH7YhJBHpO8kR6FiN9Gw94cCYT2GsvPZDJre5ayCVcnt6Vc2k
NcWbilzespPkpyiygl5CB4b6YWeaYMGhBj4iZdG1D4uXPPd+/BjyUJPJZE+icVv1nEp1VkHTVKAe
SUIk4MSf+/jI4Q3+A2mLVhFoqqe8jqqDYiStWrZaC+4BwNrhPZrgG4CwMJcQ1/K9JVRDTONfeU2G
r3ZBq0NSzQrzzLHErOy17il/R2gsyfmsZNXhNlXMI5JeYmWM8V7aFWm1jCaHEJdxGuJNFn9axjxu
6WA7aCZnA6v91QrjJnvAinZ36ZPWfrS86TfWm9NQztqaCh8lYBJ7ddytqBNz4Tmmvnfj4aFK04dp
BGeP1/MnrD7kw9jq9hfMMrhl4g27DEzl3DgzpoKn83Ve+p99G/zomYsesZQNcZQgt45z3i/BTc2E
nKiBMd1sN0TRxxyDvEk4PnK105Vml9+8EC7IMiZ+L4djjjJeHqNp2PkyuCdh+GF1qMBYxmOaiaxN
9Dnh8QTpgu/KsmKskWW4A6G3IsJ7KGvj5uVej3MP/3Mw4JYpbWArY/ThhxnIYJ4gQVl+Rl72NAEJ
35aYzeYuB/+VwhqZ+gJpsntMKMox+IRW0vK+YFT3qz4eXqQ7uisrhDLQ8FEkxXxPSGza4CPLiuKi
wCMVRNXCqo+sH+sPa5VDPFjV2kujEM7yRobFWxx6wFrchj0f3kTBwdbR6CabW/0jbqZbdIlagOR1
PjPO02vMKL7HsgQzof61eb3j8mwf8pAgZ2/YCIOneQTKkGrtVwLwbcHmtA7EfdbiQ1pfRKc2gVKn
hW0QCMX8NGuWR4SqbH9rBPm3zywZD9MBj1eHtpysCo0MHW8LzMzUnyc+kEx/OJiB/Ezd+NphlCRW
KN5s3x23iBHughYaOh9L5K66J3hH71rcQ9fDOwfDAWIQNQicSR1f7mNCkryh6hWZl1U6EUNMGr1A
6WH1FnNlBFU6wTp2kSHAgifN3UyyX510DePk3gyadjVN9fNQ20c3sNtb6M1vHZEC9OzrIEDGyT99
yNU3NbziPYS2QXO+eMLRQx9wDyXy2e1fHLMsIXnSu5No1Ha3GSE4Gn1XEx3XEPLdG0PPC3M89iUo
zIl11uvxDXM2FSkdFRtfdoWS2DcfgRlB8m1u+kCpmuuNVGmK4rdIk+8mZTXX9fl2RIMCKY+SwTJ5
DwHNYXt+1LzeP7A8It9VcTrvtbN5J7q9Bxe6KuyUI3TZFSuSwZsob/qFPvrm1ktonbWnfel3x8Gt
6AKM7kC2yCKN50yx/0xzokTXLM87x3/RlZnO7ep75XjwNzkmO49WLs7UjKujCvkxLAlwWLyHMqGV
HROUAzCejw11OtCDH7dtgKliRywyQootCBAylas6ja1lN9HhoE22UkJ4+dEGPXescdBYeV1We5NX
qTPj9WTdNJId51rkVUEFBw+x5YyXWUCHEfPJ9qojR5H+gIcCpzlzOpdYLANChnRIHSzwXSRtbw04
gq1rh4BhSrlyjRZGK4e5RTnxPb2i+B1sa+eWFjkDe2Amp+su7TJJkJq3vaaltNTS7lzUwy6qWo5F
ebODxIZr8dc3aYgs8uw7d816MRDK+ftCps5wlfvem28DReij4pf//G4YqH6x+SCle/fsCftcyJE8
7U52CRl0EFfTLN/K4dBazbNXdEpiUwRxutqitt5Jw5z2s2h2bXrRM454UdVdG1JjAd7npc713Mr0
5NLVzTJ/PyQEmVvwKbiw8Rmkz4mtPzXUIbYQ9pYmIYkBwv+gFVdROCfKpq9R6W46uoTnnmm2FjQ2
8EHRXwBjLuSGpOYVzjAUKuoKg+cyRkmPyzcBJTpyAK+QhrwJqtKpDDYN3KarwjNusQsbrj5JnlYi
K3HodhkxiRbsqRp0vX6d9+5BVvrWY5dXEztmQn/AOay2/41YVce8gbCNRlft4Dt6WbNuIcZtoT9P
eE3o744ib2GQG2S56+5b0OB05LlyTbKu5TRikdyBJl1bQbmkoIjxIGwuY9cHe3fEC1EQEV/YwRgv
yqy9zb29051c2SBNGPMTElkue3rBmvvY6HvddNC52h6IQI+21pfHOnjCuHqlyA0Hy9BBELVfWJbw
AMIeyW2XcITpvE8/zb7p2X5IrPEPXURbaY7G22xf/LCGZymmz97i2ydU7gm8jKA643hnzGy4Esi2
u7ghk96xgPeG6MtWCzK73wTs+VnZkTgq5Bmjvtg6FD+J3nold8R7YMy9zdT96KD8ofS1T1A73qc+
An9YeeeORUOqhet20i4CQ8tU1PnStFOsd3RPVPfconIJ3XzcwbCjwSPBv2tDuhqc9M/sCKWzGJRh
jBzPXW4FuOFvhHkqzoQjrCVzE4ww2hwu3FwjX8WmTOIk54zmhcjjMpi/MlsH/IrRUXrtprfcj4oy
3k1u0hqm8csQqzEDZWAOSDB+6qLWd14p36LZ2Oid1A48AY7DrODSBkxbY3B+cnot1t3ASrU17Isc
HymdwjHbRqccwM+WsIeJi5Hm1aS1vtvohcNlu0otQBVdWotDVvV03MiSF9FRGgHZ3yq+tbr3rKUQ
NHuDg19IDTJOppIqHHYVxWDrmMyHu1MoZZY/ac9fkJcHHGAvBLsNBj8+1Yb5qeshrvu4gBdrhI+1
6D5Sb5ofsXpwOh7pA2uk3OGZK28kBx/oa+KOEMaz0Oxy/dfa9z9C75yj77poij/tv6lf9l2UUx0F
YfsXTPP//+2ZJqci+y//l//0G/3L923+999vEvwWCnnzL/+y5sNvp2v3W0+336ZL//3P8M//87/7
H//Xf9MECRfmPzdBXj7rz6D7nP7VBMkv+b8mSPkPYXk4HV0hPEA6/8EEaYt/MCbqnCGRgsBdmUBv
/mmC1AzvHwLMnemC17Fck/T2/3NBasL5h627Dq4QkGk6PLD/EXpHOg6An/9AX6OHx7QBvfD7WTbe
S0g8/2qDrAdmyDDC1w0LqMAX0FIwNlprYZkpvdU6KTeKoBbQ6pb1QJmv3h+9pr4MuqNGV4gaoTxy
VNtlA3c6pChDylOKZz7U9aNLdgblKH2drPJ1xMu4cOz2ozOCfRxGe70YPlrF2hhGBBgPaBTvkxfG
ngaAh4DZJ3peBfxn9PyFm63kIG6BK79Qp56kCUI7tnDE+eUvU+pL7PqPgyZ/p/kQVM27Fg6vtkzP
o2m+8VpBBi8vgWl8REP5K6jwWkzsOroe/UK1XObNYxCMEjo9QA7yhbhvMo6yY2EBLyseu8L4sHvm
2boJN5R9KbnQA13NiOBp7gfAE44XtM60bjQsMxZEfFLVSqtgescZeNzRAbATxaSpPCJoWgMwOS7T
ZSsa/EbWSKtx7JKLv0AKXDo02GPB6FtIo0QzMPMTDePxaYl3T3PO8ZS8dbxEW5nFm8kc1AmWsScM
LhKK2KLu2ccFtlh3ALUdaeHuKH9M7Rfv0oXJfq059ns3AZ3Rc8hGLoOiRnVIbJdvSVB/Qhzd1yHm
rlB/RQQHdocPyehxcnaF9kPf5rLB4STZoi8mL3jj7bkci/jcWuEf5O9Ps9PfSUpgoYqOk2vfOa+d
kSMPpqU9WThmqootaWa/JJp/JgL2nkfNe6UdaSXNlhYN3s0c0lcX9ss27J9ETY2xV9h3CoDfXdpp
Vn5RrLxi+mkDopndUGeAHPpXVCFtmYzjSVfOb1IuI0fCWamrLv2mRbOScf6me5za4vkdOFa91TjM
WhzWVgbXMedMS21/KF63NN6BGi6Tih+Zm+RwUmZ48lOwJJp1mixQizPmIN4r2jXHhzHRCZByWUa1
x1EiJH1ZlRyxPa27jrJ6EDonKE6M1N6xaZXVe+FxBjp0ifFBA87rHITHuhi+6YOJEQ6DNS1K7x4r
rEVX0ZNHFxlkl+DXoj8haz7HkcQihsLvKXZ0RhTzEFK8C8eFl2gO6FqaN26inTGG97aVL8487Kqh
fxia5GpxrgTJsZ8T/0Xm5T0i503TJqErF0oQgcClwfhFaMj6SQZuKqfJ9zEwnVGj5XvkKpltdBrH
OrO4yV39Z1QH34g+lCY61QgZCG/9rXWvniy5QcpU0X44sxom0Nf+MVZh1SBnXUNZsun8CWtLSS27
AhpVifMPWxMSauCRgXWnG2iwP/GsncWA/SWnDNNNzWdC9K8GWr3P67ox4azk4xPbtRcr7T4M+7fs
5mtbOzS41M5XH3kUKo/2zbOAVI9RuxiM9jZ2RGvdmdlaiDfN9l/qYVByVfJDb/euMPpfTuHBYpL2
fZjt0+har8Vc3ixRvYPQu8/s84WiKpjdDjr5W0Sxzdw+s6P8NqXz23ikznuki7rxD8D+wtVgDn90
7Sn3nZ8E3Rt0PVmWpA2fowLSU0epax064N79ZMbY7DZLiVRMpSkLcbA9doxvzPIpkwA+sfbc9ihC
LD0DbSTTDO/Kq8eNKUl8bpM2BRsUxF+9wOTQpCwXvdTSIWFwaMpCHkNk5pguol1iyQt93/y8iSO3
t2lu7wzuHILkTzrbT3ahwT6Zrd+ZW9lvPl1bXhtYDgnPQ2w64V0h7i3fP86RtnVyfgdPgzmmOwd8
cy2oWnqsXO8yRpywLbhdjvk8Wd65hL7PuwcbpbjbVFFjFd83JLjNXHtM6LE24a9h46oee7CEi/Yt
Za1HMPosx/LW2v29bRrwDX52j6t+YxZyDeVmXQ2uisQrJPNv5E+fRkG7o4EFyDZAWgRIpk6zJD7G
JzMH9/K9dLoHryUz6wH2BsSB488YoYjGgsoKOdgrYkmfxsSlkhvYSVtizfgvd/Z1zNo/ydx+Y9Vh
EWTg0SsocVd6hCOcRzufX4PWujoBdyL98szyQ0cJVbMMzepIeRr3Vc3OnzpCHJbOW5GM08aC/hQ1
Lv8vYivLRuwhgXvNpGCELalX0quvJJbfTlOf1E+s6jLsNxhMiCMiUYTZygF0vZgohV64nYv6R21i
Wn5kNa9qjZZUQ2aXiJVDMNonMUY/It0DBnsNjNEgPzl8xF19CcnXNOY1xYu6Ik7/yvHy1RWko+MR
H3GvS3b1a7MTn6kWHPVWuwcUZLEjeywKFlRp8km8kjcUiv+C+uHUj1oaGzqkFD1640GJNJY9OY71
p2dzlBbezQjdc6O1mzpO8FWGWDWy8l7W8zUuc8oDwxOOxHg5aQ1dKhDh7MFZGhnMCgcJnyk6YK0/
fM8hJUrhUJcwxlPs7v4l8MylEcFA6mmXXZpVBeQHcaVL8bDj0YAdLu+t8cpD+FL3tDfLiSVwKa2d
E4pvzady0ZnjJTMfTKdAfwSo0NILizHPKQpQT061TALquvyuvdvDvGidL0NyioCGE8ccUAqbcRdg
381lS45ARRatpzwXpQWTbeTD/uf0U5T3MSdWVhYMkArOhNADmKUZ3jKEevKyrF35Uco6+mZ/w2nL
J0bpOT+a5jyyhcXkzJp1adbA8lxKUqrpVkWxuZxzthKG3rCQHlnlzB9dy/MmwH3DAg3jlN4wmvTF
t2aUa1uP3yu9xYTIJQLOIGDQAotHuQlL8nFZUiS3AC/E9pZYJKYSW2D/qYpLnFhMFg4vOufSCu4Z
ZY6l4nGZ1d9m8R4w+HcUaMQEuPjVBMFHYH8UXItD1Mgv0EEHUcXIMNxjroU1cbTym/Cf6ix8z8pm
77CoIo63bv1sK8C5L7TxNwqjY9vQNy1ki/1wngXbCJsOgh9A7T+NAXnPFEp1rO5tRQdh6z8EJiHD
MPrWLBwNdvoiRP4zB+N5dPx9gLcm6r+bwfjQguy9b6J7MXxyIhWLvOeObgdv5QItksgdeLO8uxsG
LyysFqM2POtmtZvt6c2Nzbs3VRfdqZ5E9Gesss/EOxlhfXM6HP4NTRkcns4WdGG8TvEmjXpzZRT7
KhhOgRhADoSYOiEMLHRXGe/iAFE5552eu6c2bXZ9Ozxix5dR/0uZyjsr7GNFZlYf4OMkDTEfTAhZ
BOI6sg5dZqAV5pgtncjaGhDim3h6n72UWrbYvIjywZbTrk3qB83LN24pzoXOcbAay6XH0iqtslfX
oDNHn1OskGMGtUNdbTzt9eyj7RrccZX2xN9+GacTZgWjHyjOMTZ0w38FQ3POJljjYfwpW/O5Njml
+v2wsar+igjIYVh3rmH+f1g6r+VIkXaLPhER+ITb8kZVKnlzQ8i08JAkJO7p/8Wcc1PRZnpa6qIy
P7P32sXdoMSdLkeG4cGVxIP7oi9vge9dxh5podNdI0BXTV4dWo+YmIgJNKvuDlh+/mMphnZD1Xyi
XR+2Y1CQLG0BRzKbVy00o2D/CaHsQgu7la39rMhQXNGgr0iCQQxHKcfqDp5B/IlMhROBEI3AyV4m
o/qm8fhBPbRzemNH7VCquyiRl5DPdBCkGCs793HIvFNSkC1otQ9JQ5iua3q3uC9erKG4x1xIaZli
zioHEjZ7b6uS+DcaxPPouTvX/GzM6Oq3kiUdoUkhDsxSmkeEUOUKWf5H1vWPkd8zgILY2JOx0He3
zrF/i7R+rNnRwF9lWKWnN69nqJwEEOJFB2ClQ+OcJt6mhHzYQR1cTzGSf9vZ2YEbrZlUjltU1PLm
UthExWsYx0h4Quhf3fuY0zjUCyxNWd6VGvm+L/Gn5WgVSt4RLELxEUkm4veA4Ouq9EZApVThIWWm
mhn/RJrZloldvEZA7LH1WqkuStZBdjSFYW7ikm4G1sbNztWIoZ8wN6QUKM5di7otNg+u6+VsogJM
bkTZKLNjw92UsPRRzurCKpbVEfms5Hu6/HuELNst+S9MMyKV3ElsxxCLD0lJf2RLoheKBTg6dwb+
OnsS5R7kI3Q+Ph9VYmsrMOZK8FLgD7DKpdQsbsM8fiCLA2Cul/FJUYuNE2n8RK65EU3zmlrue+US
R6FbFJ9uYixr+m/MgOPKQriPzBXi1KwOcSdfB85XNIvVSz4ZxSav0BwOnZpRGJMuO/bFCUuJcVaZ
NvcKKyw0WF2sAxDSIH3gwXW7eRDAGlz2EknWsA2rHex+qiZtmqt2gM67d5jDeqZ6SZWd7W3DA1qG
a4+M54lbwcT1o0RzLpCgr2zerVbAZKX3JW1LKIaNVWdtkzI6qSWtwAvxHtQxyQj2uC/w44Yh5T1x
XgkhdbAI7XHoTtiFrN2scXZTjBaNemCG8ciK59cAyLaWvr23rfI9jYWxsmZqbuLNeWOURmPi3zJl
XTvp8ZlvXVKm+/uW9ctKe+lHhsLMonCkVrG2OVwQ1NwHhAB8gtD2ohda/DXTowgtXATJkti0EAMN
bOCSrnTtEZ9MV7Yn+/QLkyJ5sE1ByHgyIkwB9FbxkWkle9SRqyZM4R543WLPS2NouS7YT+LKHoyK
3GWiIzniTO+hGGmpoap9y5kKeQq54ZI6dFatFqRqIXPd9lH+wZBww1Di5stppP1n5EjOMDq0TRcN
OwadSPcT8Fy4u2Hm8BSJsrt4RY4YurWe8omItQRBat58eGH6mWfyLfO4OghPVnrxRTQdwKIBow4i
eYRtlCuuAlnY9H/zRMTjXDT70U73rl+i+S9x73ja/rWD9WwUv5Y1clvgTCPPkCWlQK/kCPWYwfcG
qlF+Vw4jCqC4j1Z79AQPxGQtqoPT6LdPwWQtKkvnmJUXLK6L/S6gaKu5f6pIoztiHW80EP+z+KkY
od1G9pfk+G/c4kb0GGncRFuSIlh2z70tfzNoCVRQ9jOqKc5a65UYrRg8pvs8E59C+fjYxdi0ICHB
ErDMvznp8FTC2j80ZuJvGtAFQHdoHmY4a6bZ9OfG7w0MNdo+Io911viqrsqFq1kUjn8n636bOPxr
NL51qVw6nSF1q+2x1yYFsjT3Y2iw3iIDQc1Mr0WN1tFNH2SPvigp9cgHC1Mfj/yOqo99jBP4APKS
Fx3MUK/m+Yxn7dDndGaE+ZB/jHCAvUOOdzdCsDxlWLRi4hdian97uCtr7+hWbKFcrJ8YXKCxdP5M
W8il0F+NtmX9uJzOQWh+DPHwM7niHcAgwDnLQ4ZnMXGPi1ysJeFLVHLijZDDx2ysnkDvnWe/ZMRC
gMMYgImEMw0pI3SOLORNXEQ4JZJy/s3a8MdXAvgMWlhLcnaLsXgMyFGu2yDeGT6cJ2yoa6ncXyzP
oIgvLIHgQAc2moYqxFGD8bOiFM3wAjl9LTibKYERe39Ei8wBNgm7N8RdRe2ywxKaC0fXAdmlNKXL
9zXFyT9jQOIiB4X7sM+2xvDTV7UL3RMQSWrPJ4ipWGvLcGA7SG7NstVn/4wKwaMUNeoD+mQT7A0l
S+62FDC92Hm9h1LfxVSGf/A9yM1x1+fNd1myN8+n0eFLYp7eMYbB0PVYSShRXeaz+8gJ20S9+ZFz
SJjop1mwExaAFEarAAaYw3AEIM/WLMKrkZnX2gxXsHY5APGD0xkz3yvn/iUkPTgKkaj22ZszYE/6
j6amyXPUSb0uYhSf/YhXs74WRPvAHtD6TbBjIG8tPlfMU9diMn87I/fQESxVuk/kITSDjyoXd0hC
PspUgxQO+0s6oF1Xvs5WM6KG+qvLCn0y2+nLG37MkJi4yP7MzeBhVN3Jcexpu1dB8y5AL4NX8IAu
poB3Guocn93pCgL/j+gDQjty+yXv1C4kVGgNW/ypxmkxlCgotP3dDWMH/+3HyK2Pbpbu1inHC159
mtSlZ7ehEcH8cgxgHDnIb8HwzzH9XxbiWAJ/I5M1fOAw7yQDai0yDjNGyFyBhrpyYsFC9eiaIapt
DBgox9zEiucU19moxSoHyhzkzQHrxae2z71pPBe5svEy2Q9VZW3azDjj8v+JuxcrYpVndT2CVLA3
FcrZrRPmFHZhwfjRzSy4PJjkBQ4m+pRxsdAdF60N1vr8eZjEjoolWrM7v839n3RJ3Sua9jITEmoh
Kp0IwSPClOQIBIN8bFht8VdN0qDKmLl0Ym2wIZ8a91ibNKeohIfY9S8mlO+1FDmpDVU63MG2S/Ke
ZzcKy41DooI1abVNYB/Q2uAQpjBQbbthWVEctUVzZ5cDWsbBGLcxZ7yj86M5WiBf8hu7oY+5d+1F
d8JiX5V8eOvyzTUaweUk90bAOSsU8eJuyS3FUf0qM/cUBLrFOmk/dZlx05qlJTUEQu9n0q4JiOPf
t8lIYbAZHE6WrtaCgdpKheWjMylEkHrRORmUZ278LJx20exRhvQ0HE4zMBfB3u5qk8Z+RN+Imu1O
KWO3YEG2nc9dkUw/Jc96TQzfvdcWL6nAoj9jq0fh+JMW9VlFHsBA5xwmVbNxCZ7cQMBekWQUHY+c
QzlvcLe1mWkfB98SpxYYMm/1Lgu6YAudiXeVqxzz1Q8DaX/FSa42jgU35zofut4pNl3tAvZKKAqK
9h6LaoTviV8xph8EWOHaHhrADf6fDSB9FXJI4NGexLEF/QrbuthwJj/hRgSY6ru7wUSg1uYgdOxE
TOew41kCSbvBri1IB1Nu/juNcQ6Oh8+HFpm+mnz2CPrRB1+F+7wt3iIHL0tmWNc8ntGsf8gxas9l
Fu7HSm9d6jZgAczXYJPRIvFGzIl4mkc4Bbo2yRCmBEOwNjpRe8xr++xVnLMxVAI9kkI/ItZVMyzy
FKxYVOOQbM9Gmbzaxl+csBv2+owiOkMnSTZmuY6TCRFoHJ6CycD/F5I4ZGSokQBaQEwgYtUdvMdS
B/IXX9M5r+OFsem+lQi/0V78IsyxD1hDuZdBjq09qyRwYfEiDSgc1yjg31rSpCOvY3K5nORyYAxi
fqYRUgWKsJ2dGEiGYPpGNgqgrBj3U4vzzJEniH709WV7rLyUuMS2j7ee57wQ88tMA0OCEX3AwQAQ
OJjuHvv9e6IK85SB+t43cI/pH5gd3RjDkQbQhvZprBBhjejis4dOqqcoLAiCl/Cyg6An++o1FDMB
WTXkuqR0N8MYU+f1S8SBq0hk1dGWzwCyW8e/z8yvKfGfE+maaxyAxWK9XruORsNSRtve6DoSUe59
H6Wr1sews++LALsP6y2IyOz5M5BVqbTVqRpnzO1OdS1rN+QG7UlJoFfdAUDL97WtPvKMLHuNH64Q
A0BZhGSrEZo9XD+8lo38qSTMFKonslRszowiOc9afLppI9dtYd2H2sh2mY3bVrCKcZ32ccpba5+w
Vlz5qr3z0Nya8Uza98CZ3aZ5usz0og16Xkm7xGkNJtVBFBhE0bPQ1lPiMin1dHhO+oIwupbCrA/l
a4dvyCIOdpWLhIkwuNIsrx4JxDqKJvxsleJR9sn28Q3rkuRcn3Z8wH59moJaPfA3O/UMArCovV3v
jhgO8HaH7rPHd7gPmvQvCI6oCEcfFNKA4I7T4R4/6ocrFyeucUjGkAmbBqQWIu/pAG/b+dGe/DUM
KaSLw84KAsAIWfPPizBdO122F2Tg7dlsomaSL9DkOTo9xVKCFOx1SHwopD3hrJqQdA3p7HwVfcxt
e0EcRimuJZNAVb5nwJbzsiC0rBvvU8c7wIIAcOdezYJVx8RBIlCq3VUCTC1jghI8JhQj1IV99yHD
6ywzhnNTxhQrLg4suio+TygjSA7miudv4+Jn4an00ZQG8r8iuECBrDE2U1frRuqDzkZ5GuX4S7D7
OSirkpAx+T6VX6FM3ycXKKibzsS95cNB594rll+2wQHSmO8OyuCuN24tqA++F5ySLcrOQobIPqJd
62f6ItvuxUSza4LiLtpHRrEpY64WdEFjvpBW+s9VxkPQNx9zGRKnodVxbufPQLrIhUrOT3MRxff4
j0Kv3k4koVBJ+g26D0nsoc7loenNV9zEbC9BrhU6wcUGpCMccVnHFtWYdr5s4ZKNlrSfrii20h5A
cHR0pIzLarrw4JM8EhKz6a/Q8EagutYOsP2VP5ivY8PRG0xgUQ3ink1YeT6L6CJ/YgBwMWf1gAgK
QWRT34e9+81w9UEXlOJzgyoiG2fyyw/dHA8H3wo+wwkJHlYVAKv6xNl0sm1J3qzwfsIKWmcrDg4S
HdbMHmGBaF4ML7sjVYE4AiZMHS6IsBorfmDtg9C4OxGByxIlwYyCQCWYq4fUNxiismeVrHKbTj4h
xHguevEawlmfG/8rnjgc+rBlg4SSueSh/49hqxgv0LVoBhhJD8i/bJy9gamXxLMzOV8CWw8MGddh
pCI113NdsZyuqYnAk36LcenG8ux3WOQ33m/mTG8YZjj3zQC1aHwVjKEyUkES9gowqH9FT3k4MbaT
Xv9VT+Zr1pvMievk3mjnnypXIHFIXEi8xuAz+GWE3XOeIbHJLeNS+hPOmPSTpgj1UHrvxjwtsv+J
oIEYhoO2bNX1FjkZXJOd1TxjZMhWwbJWTEPIBX578gn8hu6QwdQezBWDODZj4ddA51aL4n6yBqxU
tv9hNeLYE8W9LfHs7xW+tU3WYuvqA4aFcZZug0C8B9A8VJQdNcrUTZf3zcbT2X3mkO7suMUBSmOM
xZJxuON8OgOHX7wlJPUORyhYG971oV0u/vTk5fPPGD2R2/PAsR6HX7YUX74VAxEg9Fi2rD2K9OaM
w0VZbr93a/NPJN4K6wlzb7kx+/IwGkGyMf3C2taW8SSM8CHQ83gmXf0jJb1lHblXuBknM+2M7QSC
dj1qfYk7sUWPsQ+G4M4jgb7v58+yH74zrM+TYcNcmI+Ib5JNGzADT2riN4th+DJYSkFlLtrgSh9p
9OeSPD++TI+1CnYWN47V0nhgiC+LdVsy6qfxtQ+wImryB6j49A/Q/nxtNSgZnCpdtSFbDq3tu8Cy
3yboR4zHjEtuqjvbjj760n2bAq/F9T0hlXQYACm8QpwEe5129027gKmKfEWtO/JoA2+GsY2sL3Ma
7ibfWWrd4TBI+ziq8IHl4d1YAPAEJsmSR19U211jnpX11DFqiNPgzMDlW+nylOj8JW/QYORGxzhG
PY6hfPZtNrjdomusnooQN5mvg4sI5MlRXIwdqUDkV3PAwQgNVf5NFMI5cGYgqvUqsXAE4phiGGYx
lxyfG49Btt3Gzxp54EpM5bOhmQ9mJucTGT7k+B0ZnT5VZdHg9C65/tj9KZIHEbH5AEArWF8QeYf0
3WgNZ0UK1L9IVz+9IXdOwrBs7sCGBCmuD0wAHxElGiRlpG55FMHPmzXk/2hnOsgDjLRca8LdCdcx
mfGlXBwEZvzDCIIoTBOrUdyaIGi2KZ6OfY9+kmwScGIg6VeQ1y7TIIA+WJwnMFl2g893U1CWWk5I
rA5T6XigrI7biMKl/7C86Izdgm1OfmeyV/Qc+fQfwzxgOoICiNNUJf4uMMJPGTIbMI1wiXkut8FI
e5DF970f/9TVPz0TEGj/K9XMGNyqeWgi/wG96ngzmO+vdmOI55oc8H+oZ15ogvSecAQcoOGxCifm
MMl4Nfrg2XDMp07OaEmjAL8V9YwlxIpgGY5dzWK0Nhnb2gWBU3Z45Bstdl47nqYuIf3FzkimssWz
WSXPjT0dAhpBpiCEgwNp6izzGwHIevb9ZiMVt3/lx39R1W4bz6h3putTfjXulxfrbF1amuhnD+dn
N/XMwGcgNlIhX4iHV3rNM/HcC7IeSDxmESAQNdJsUzy1qfkQCR92TjsUp7ydCVBs5xePkoNJ8/s8
lR7es+wF5RKzU2k+WY64Dzr1DgvprcB6f4fHEqH2OF/G0nZ32jPmDRLf8wQ7fTMGvGUeZKvI3jsR
uzfH9gjTCRjIqFIeAox/tTLRtMbFfdVUF1JgFo1ueWzzggvaRJFTcm+7cBAW8cgzd3S7zflTU1HY
23jIhq1M8WWPLWlYPrO6YWvO3icNI2+f32fklA3hWqeOi2IVlBINJGskV8AQ96p7sP2SvUTwljJ7
ZKuMbnJx+KsSEWfSWWoNE99mpMV+yO/8FYvN+2gCBR6ySUx7KF0WmcXwRlf0MjXmRU5vhzAeyTy8
njXKm2yuD6V05MYH/LZOGHNbfr9eWDGkdOXbghXdEBTlMejcW4y8Nu74pGWllV4B69L65zUzrVRu
KwZWFr8TCTQeTEwiI3hqJ9t4bxfSCivbUITPDtySg9jVBjNJVlbuntiHAAvIOse2v8J9cTaQ1g5Z
+E5TQOoKTgv+VDTU934hgICUToTvgNjUCY5Xxhzg6KK0bX37LTIQXU/R+GsO9hXk7D3QfYbiofeC
rvYFXPeHLYuVLtHduZip4q4g/6IH15aPR0t376EN6pM75kv7Z3ea82OiLiR0ZxiYuD3mv5jjwaTf
IvHmByAmgJV0QPWDf36qqt+wMpJNDyp4Z/PXQwO645ZnPJxOaK67i07mDF8XQZpktHS58WuF0Xfj
6r+6dG9DpV8Fn5WNR14wotjssUhnibYaRxCIUlRw/Xg2wcQbeIoZ4SNSDWMx7JuWfBvkC6rj9i8r
+ufQe5wbbuMUDOlS1rCgHm5uiD6NIoqMrI5ojbq8daN7BLoAk31emCbp9J0Qh7GheX0YEJ20yFBX
Y1V/GCPmwoK5nkCQJfPwVgkWwQ5eQAKviC3CC/5Tt/oQLEK61DGyVSuiU+lAVAJaHsrpL+shC/lx
g/U9ObcCVUUyOeE2HGc2lknIQBPHQpsl7K2Ya3fK85ij+A9OLdnIxHmzHlOxsLag+5DTFqaBvTFy
5yZnaawLhznYYJooVqiySrq/FZKvQ+XK/q5g1207zVMNRuFsxxGBHwHi8E7bu86orG1q+p+VNtjm
g8s8m6Zfb4Y8tvYRrYIhcE+OnvdDpQXG6DP2e8VIMN6l3J/7sk5Q/XTWkZyOfJtGBscHEQiz733b
BitW5jkPWGP9xzzsdwnhTru5Tr6EuFh1JtYFSmE/XFQmpL2f6ty9qolonq7pamYRGJY8qXAgE3ng
U9qlMTQec3B31YiC0s9wzXsAgbH82B5Kb87gYkR1QK6TrLkHY+dM3TQesmmZmzYvg7jyL0MdVoNy
dPn0BKJ/IuvoHVQCE/w0Y02V8thxlJGiyzqVGKpXoyhc0hume9+q/5omYlXErrNbFhlM0lXlnMAC
rAshpnVcdFRI+VePO/+owKYvM5CW4V+92QWJYe2gff7VlJ9+mD2EGJ0SK+svKliZgp9YrduukpS1
1iwdjCaJ+xK3/p+FBhKQFH1bCDJggSW2szedFDMrrhgUVDUa2BQx/sEmITVIPQ7TfPm/Gl+qeGYa
bK4iMzLWcUD3O1rzmZCqmDFizn3GPlgTmo2TwMdGHPG4ApZZSw40wHABSbGkeMiwpUudmkPF4cjI
byKO2ndORWHioKzRFdTBiVM33OkCa0vnJsfCb4FGFNR7CdJQf8QsI3EyaTN/jJI+vHOKJN17/qmq
aiyMxnTtGhm/Uaxvh1k7T1EP8LkCvxEZqlvHbs8iYn7PNKAGaDDrNnQRCoSxfcUPpd7IDiynNnzV
rcvkJnXusCdeMjKeXomTa65kQe19Bx/ZvUeL9Rhrlxcxf2J5B0BF0OLBF1bx7gHpKotyibmEWmo2
uGoQ60/n0mEtQCaROlIOs+G1I8byICTuOvfeMeUFB0HykecR9BLtrgOvs7dAwNUlIlydw3v2du1E
KHnI6QAsfkpPdmeufRZymIJyhqw6KV68ujKuKSnXg2vmL2QAxI9N1mybkVh3T1TTDodN8QJyofqS
QmXPjEzIvGn2GUC/Z4Oz/8Zjgvj+1dRO82w7s/kyxiwXYes88pzxbdv3Q6GOUJEAjk95vsFVBOoq
6SY2bIzwmUDp+gw4pD4TsMvUqyzmJele4lOI5dkpXWNjxjw9ienyRc8y73kDWmPTLP+N8IU8//cj
jdZoX07iZoNrBontQaMSAtB2Jrvzfy+G41v4IpafxxnQ0Zjba62AeJ7tY5ojW2NuSRTO8gv/vUjX
t9fZRDix09Ys3lPf1mfoBP//UlRxuamrOFvjGtbnfPndzBb+MepQ98yZdW/UnnWPsdbG1sntI9Mm
XXcQM7Bl87tIr6371HNNQgCCR+HOuGMkPRosrmbf5pl5b0UdkQDTwVOJcY2X//K/X4kd/2YSLLFn
kXwy/HzOtj2gzIMwUwY3jTvfW8bdbGfeVdrpfI+zBsaNxfQmHzrsE4ED+yAVxV0xgxfiW+YKxZPO
xju+hnT6fjXqizNFHAVGLjjxIhfBSHYjWzpzTo3BF7S1pf+UyrC7RGSsXgw5d5fYX1ZwiIHRCVv1
QxE81Z3VXkIjYrqdQBS7/PeiWK+xLM6+ES3e2cHYH2etWFcsL1hm2suAmuEg/ZGnZ6qu/YC9eILH
084sdpoWHGVUe87aMA1za0MDXGehNWyMGEcSmSOshx0HL9CS4jdib9/IGoly3xHmwdPm9Yj7eGEM
RMNoJdmWWFq82iPdldHZaNrjqugvTtn3Fx+x9HaEb7oCawRg1abUV5XQGLt4SaLE4W4xsKHbxXdm
DONel19kzQCxL8wPeBXoT7z8nk3ZLXB7MrbjQT9DKGGyOEd3PSPAVTAYAH5UYTNXtEhiaFJ3VzZe
/CjMLn5Ms3JXoue+/vczxrrOBcNrbpYHuAD+TSvfvzUi82/SjDbTXdtlpB5EItx3E7sRh6Jhm8MM
2Hsmfhx2HHt2pt4GoL69U6p3n2j5TMIDo6/CRsLSh4rkShf2cB6yVfEYTG+yYoh/SEbSmTC/Q9/q
FgxkfefFl4RlHMcrihpPMFZTnQhWpTd8M8kFLhqk2dYy+oOW1oWr13qdHByokCj1rSz96hyH7a7L
9PJWda8ppfRjCmL6xoQ54DJma5HXwz1TBjqhRaga9Mjr2qCqH2IJ88oC8/FNIf2CwtTzlPEEdtJd
ty0DuihJ8Jp67KVms3q3Q7nPh/IwB+b4FsYIvZEEo5ehrj8lwtj7AnuFZFn1PTofaU9eQhWH4f+9
kBZ16F24eIHDF9tPxvOUl6++zU+EiN+1K8wNb+uGHqrdMat7dyWrXr/q7c1IjBrA6Mz6AU2st2Py
NmNQPkbBY4SKZEnzy6nPi3A1OpT3Xnnt4zE+wc9yyJ9Jk1PvXOKpxFnAHbTqE/bNBNRfgDgvaCBa
6UxR+h8kNwWgKLIRkgjWYS2HYlOGhfVg+P5j6TN5cl10I05zzRES8McJBOyRnwhX8AR2EQ9wu8Uk
OB6H4IcBXreocPVD7tUb8N/yYPiEsZLp6JMu3clDZ5bvUVMVe8OEbNXQ/SbGnsI+XuvE+5N9M55S
LePrHE57CFvDw9zFL2PiGbsm6N5db3T3iec+WXK6Zyn+xewxPocGksKyP7Bo61eyVALcEx1Bvnwd
RQsxM3LAzuYUUPOcJ1tc2T4r8BHVKYf6SIKeyoCqtX3X7abUBAgbGvjGVQpyzqbUm2r7wdKj9TBM
E9pk7wtiPml+ZU1AShULdIixvbFFSlBgbV6UxK1KUmZpwzEJQnIcp9H2gRpGVB2KUAdHfvfS7jYl
+6Q6yy/S8NaRKRxcmTYPooJDUXYUhLHAfVtH+uKZvXpY0C4HJZl+9C4AG6YYCdzMddrl0XYiBW5t
B2qrVV8fy6C5YDtCsulkhywmTbBgExKsKCQZb5hJAfuS723AkZc7yXA3k4SiRZFvw6onfKBHTRYH
6q5kgry6ynQubhP10xr/YLDrVSJvWberkoUXWC1irvEfbEJ/LYKGpxFJB4EQLNEsFvhu3H8U1lzu
HcBMzkwMbEMc0UrnlBSjBn0hp93UxX9lkjziXaeS/bXK4Rh7lxwn+ZboLnVkk5T56iEVJfm4Wfzo
1s3Nk85e+Hx2so8JBDPRh+3vVCMPNeRgbCyasRUzV8A1xYBUzZi2Tt0P+4w8hsmEG97A+ShHa90a
cO1K/L6kMW2SOg/Xg7aZDy6JMaRHIgBaZcdoS0Q3/lH0UyyF0nmPhGxt65OAi0XxGyIhzl6Yc2EO
8OW3bz8SOPJNIhlTodI+T757GBr5mJv6SwzOuRLznyMgFCYNHZAZqD0blJ0qjYl6bUqR8QiFISc7
p0H8x1t7x3Yv34BOP2TIBlzbDA9x1JCkXRtM25nroJ8Qhzj4jMeRqRvkw4ktgqKlsM1o6/0n/MA2
RFWOTKCnF0eBcChBohLmN4M9YWteJel73sjPbjagnPMV4Ys6zA4Jd1NG0llhbTw1veeD2pvZe1dO
gOMi/WJ4ixAZlbiXstiznZegd/dlV93nTfONI+u9XjTubQe7fDFyBoA1Tir3/yE5QYmy96K53xeC
lPVC9smR3vxKytq+rvGx1qVxB7Yt3TZW990h2GAUGwBR7LdOxCFVy/43g4l+dhmeSFSr+xHqN2YX
wt03ohiu8O6mFbl3jwRYnYjpqIFbqR+vHm9tUT1HTTrtEXNB8/3S9VvpBZvyy+E43rpCf/dKbNF3
Lcpyq3vLR2LlIxuopSrQBgZBttKMLiV9jxXZLmBL/S5lYaxrC0JPMyaIzsa7ICY/MdQw2p3UeE59
pC6mv8cYhTzPlIRxOcmutUKoKawTeiNgZ0fMYqbgIIuRnVbe8TaCWPVkfXM8rFvtvPFLJFWV40QP
kXpq0OOyrolvw/Sv7Zr0VnfPpZNtTe09mxNi+T64tlk/rgJ/fJ0CXGkulzC3HYpMTzA0FhHPEpG0
nNo9CI04YKDj9Gs7ngoKn0+70jxL1Y/jKyCVs7NOc/iFDEi4PrRzjgKyJyXchiIk6zH7AwHpX+La
mTZoBY9505b70Mvfoc8TbzpXn4GBUKE3HbJkUV/HFozwwKMXV70mNYyKOBtmKnfH/OakPnGJD5AW
Ebg5hR2inbqDRkfylwRh2RfEzIYNIAh7eJlc8tgTKK11/UIk71nH9rt03JpZB4EOxN75rfkTP4ky
6vfNhCi/VKDFUTjthA7IueJTwIjXLpBPG8YWFcROP9mEpN6xzV3UFjSlrPY4RMqFoiSSF47JDfCE
7jzZL6HCXDxHBvwtAlwZgcQd/Bumj73J9lclEKcE4g1a2TTx0SqVY/NM7ivT4cL85EFadvQ3y3ae
u7y+lQzKsiKkZZ5VsWMAGWcNmDOsc02swo0AKgyQQq2DMMguBtmteTK/Mq55cH25iJmIIUOOuMlp
PhHY9Z+hhYcz1Ejb2B1AsnpIBFtcekuUkhj82vjcgAC5SCuO1xSiCnixO9JC4dxqMH2jd8L2BRMh
9bhM0zPNZtRZZJ9bkqcYbXuS0cJHpU9K6ACZVhDSGfXjzIy5fwBSQ5Wh+WOGK9+ttL+Z9iTgwAZH
5RPTYAXYkyDEWzQizpOFWWlf88XV3VtSRJ/CmZ5mD854GDcEtjk7kDM+sh1mMrasSLbdOcjHYW2X
z+hl3uyakaYtR+qe+KTiOtw05fgOHiAn+kP4JLxbL1bpVTtfp8xNEnrh2IqZcil/MweTuYiYIHj6
9sWkJ9v4HbkJJVaOmaza0Jw+TXN+ZsQHKDJONy5+SrYrtdrKfIs+5JH0nfdlj8jHfW9nTCW8H7/v
H7oSv1SjJmDH/sFBUYSVBRmvRBo1JyWf4rTK7xM5HgEMnZSxNTpINU1W3DmD62B6Y+lR9O9mkWAU
VkiKpxbbfVSDJWK5EwVBwJKa7q5CgBMHgFt0ean7+skVLPgCpadDmyefgUnIBJaH1RMUqewUM47a
HPI85rM2MsyElXYmqL7BJTfyPSjmSi5eoSI8VFlkf48GjC8vnA5jje6ks8DkTOOdrursqmRxdHHH
1lM6IEO3ARqpBTa/tYCrMu7FnmsY41sMHhI/4nQSDe9D4gbq0IQfYTpxchQc7ei6HZ5E1Mimi2DQ
Md5RZFMBZoCiGte58Dz9j7nzWJKcObPsq4xxDxrgEA4sepOhRUakFrWBpYR2CId++jmo6TEbctFj
bbMZLmisn/VXZWYA7p+491z8jH6jd6C6ty6ZjzcNjhUclejVRcamF4r91Kt5G4t6b4DgKH37tqbW
u+lJAvSmCcbFLM/ov0mEFAis/IlV2OwQkZLgVHWiDhivW25HJgBuBdEiSh69DFL9lHwVQ3Hl7NGs
cma9nkx/2tv9vanRphBo/doWD0hlrlVC66gRiS5pbHJykL4XibF3E3Er8v4aqvkZn0qwgdTAYDnD
LRji8OzhK90MJpGPxChv6tRhKdjOHTMOPW4tmno2835O+R9e87TB1wmMh68F4EVv1MfRoDgKs30V
KpzlwiYx1QxIWmVSQ5vk7zEl9bcETNNHlRQt2TwdZAurOSu0e6iWbMdylaHEY3e2EGK9hhBv775t
JgvrqT/s5lbvpxHQhTGo+9YDbuwnFO9w59HnAeM0bP7r7/8y3QzNZqRXCVf7sa/nAuv5xHc7ur9T
4KktUwpxKuhCpb63cgV8dGya6+Aia7HdeJ92u4D8CsQb7YsfNshDRZZtfSuQr9rjuU34Mm61mcjX
gahf7b4GMgbEWJWHELot2z7Pfe0YpW/9wUl39ayIikHHyba0ti+lV5PUEJYtYoB3UsLZvio4Ysg7
lw6cXw597/HoxeZO1QY/MQcqmazM34Ca/ur6Uj4L/wmx8RBn8YsZu+YpiUeoFAVOlLh7dY24IrbI
rAnKQIiMXTC+sVog3GGNS7nLiWW2Y0hTstffgw7R3yyi7jyRdJMM/y1n79Z/Jbn5MZTM42fRs8Jp
TEoP49eOKYps0MYd49B1wKuDkoIUmsSGJgtQcdrOlBZsmD5Nh90d3GcG7DMjLLilZYv4KhKphzC5
T5BZsjpqOxwuGX/SOGaPTBsXlh+KT9LlghuathRJOdCWqT06SLJAPxIhQZ1xjNAXwnsEZIWOq+ZI
L0zC/Hiyyqk41YT8rHrbAnbTm2LDCPaTUO23LgBZGBlvQ+i/W2ZPJI2s7icaz/Wy9UcZVx2m1hu3
uWbx3aPECtor76UF8naiaGSlONcTQuTsSJdxhomJmVGwlwWYyQq76DddW5/dajEPzSky28H6cUAE
XNvZBEdDvLfb6OeWlAW/8Nalm17thPQSXHQ7ryI5fqijU+QSXpxXUc+IO6CT4ocAnNUjD7U8xaBQ
bvocYCDmkpfUFJdxnH2sToSxOBaB1TL46SwUnPPEoiCpIh6aGWBv2xnmNcIUOCwh7wnq6A0zvsey
GC6mke5cq4fGJWhZCH4njDhI8lPl8tipPKHVFNW7St0FRjyDcISZqzWNigeuCJBUD0LKnk5pTcno
IptrJ/+7nNjGjt2aOd0K2Lv/YkzkE8cA02jO1oTMvLrsAxGvdMPOleaVfcN67oZNzI4Khz2jgCiX
T3PptNtU++hGLfmmsgzzQmBw6JKSXLjevOg3YRuMTA+mhIyL2O32pBzX60wm7d4cz2A136cKwxR+
xJQRwW5Oq3Me+wnKwsReiyp7z3JIe/6gH522iDcy99tjkFTr2dPfpJDDniWWqXZ2nXnuuuxMp3oX
j2wgJkmhrZ1mZZD+uYeYwXjBa8U6wrQHPmukMcAKuUeAQzEd1MutQAaPyMWdK+N9lfDk+yUW9dFQ
r7TfC2AKj+6cHavChachSLpOh+swF9FuKhQZXqLf4BHBWl8yny9IE6PMQz0Q31WKIRzbgmBVh87a
Vs0tNv3PyZwfYs85Kstr98kMUDKh+vFzl+YEn8I21PMJGsmBOSJBQtnUr1wQwT0kV/4s/kA7tL9n
Yl2cwphXoUTdQ+af6pIM6gGa/zgPUEKD9GPyBJQghSrWlrlYB/kDOt9lTWI/NiJRBFrg8sOo427t
MX0dW1YoIHs+mAykS5aNk97GkhoKdcS6HQGnqwQKhkpwwRRRukXYevZKhIj1OJ3HZesZ9sFvYtgn
W/WHCc/VnujoCTjfUOdy00XztxEcy4I3n8CNkyo8wrAHHkmAD30OHGo0CWw259A9DW394ObWyAoV
CfCkJRJbh7ddSm4J5UForkgos5+TZaGplWsccY7qFe+GGw3mKexIQPWRBRkJK4y+JubWI5qtd8Go
TcwQGPozhs3Eqp7OrkLEZY+RQRYGx0cssi1QhpA7Ay9eEqNEr0oLjifAAxebfN6hoiNxJCb5cTuU
B3yEFGsOtwGyKcSc+qU0mf56qnt2KRrxP7BJi83FhsUbnfruL396TAVobY3RgyniM1fBpSVumEfs
xjZf8BsJKyoOz2HpTkZXAPyJiMce+j01EuWU613czmEjHiIWrJk/OFH+KTKUMDnbxs6LJ9QFXDmu
tV02G6uWLdZGWbzk6cC3YPkF4MXE6A78ZF8alG5I5f2Prgb/rIWglcGT+wDDDBCT+ghy55uS7znO
q6euKGLsUXAbbZjJLmR3XHHGITGHbNNqWgmg2BuEUhgEOAhh0bfnuLQa1FY1JBLYgsGMtmSoP6zU
xzpGUieqaRdJ6fJLFU7v04SRPMwX0wAbzMQM0zXpbIhXztzr27JjF5gnVrj2RvXgXR2yt4XYegSa
xJhW9hQmxQ11a4yI/JLH87dFB8gGeP4A9bdytlMlPc5QNhSoUNbmgBNdTdgSrZ5tbWMwaXCDco2p
zanrhLgPpiOhpFWPIB5MtRcSV+aqo5ea9Rl8KO+kwQgU9/UKTSkDV+4KhEIY0D3UfSE6glVs4kwM
QtLefCdZVwGvXGnFjK2SfcGsd5USfQaTDa2l4mStECUznDRX0D8fuwKJUCnwXJdw5Ddg2PcSZ6/X
kwrseK5Yu1GL6wr7EblekvHQz+AaX8oBJzigI9wtg6XR4/oLvfgQ9GTaGGXas5tFzmPVAkEYz06H
ABlPDnlAl3rZOypZIZL1GVSVLfWPY6P7T60/Oo71VSi1Q2n3EQzS2aK0BO6v0N9BsIBYWter3CdN
xpyKn1iZj5OkXMcD8xKlcbuy3dEgDy2h2m3wtGrYR7ckgLiIi/CKOcahIP9sxkBUswKr8XqR4wbH
35s/AoGNS2rkxUVvXHO3OrYOB23jc3lPpNditp4TFHcoAQ2TV2Pyxj/lmLxoB+MPCmttu3wAPdO5
bhEY5REIvMB+FF1NzHP6AlMRHqhMMDN4zkh4jk/TP8oHIPyio+EB2I6pQ8+fVoCyxpbjQdjaWQUI
kRCi5w+p7W59WaFJznD31iF+Zkl2BLlCqLFS0tQDWa2lgPGssvInl86wN/pPTklxQcLMm78C0FCv
SLI2b+MPC/1rx+Who0EDLXIRqBjsQPq0N8AO+hs1sIpHIPDAZfgKgIxASt/6ycagPXjoMAbqRxp2
QsSb6FYSz4Nt2j+nDI03WcqLUWfN7Wi5ZBGpklGN1z2TRLEsopwIAKL4GazpBq3WDvNQOTI8rkod
nGqWdcCxaTEMese0/mahtyHpLVhbDLoSWIy7kVmIE7IYT5ErAFSi+41gjQDH4AvkdDBCA35DE/wx
z2Jf5fXbGIPB9R2SyudA0+LIT89phlV5GGDOrubs1/ZNcMU8qcjdzF2EtJS0JI8kSgRcQ7244ChD
hE20DiZHKOyhRRPhjdi2a7WeI3s72jzCrmqHZWbMl23Wa9ON8JywnQLgiAB5ZJo0R+mjBLsNJYgD
N2XZQzW2FNIJEqrKdaedIM4hBZchOhyjLe9G4DO1jIAvka0S/DB5GhheU3PvpxYgNqjoO8Cyd+wz
HdzpZMAJBwG4QcfNflofovHOMqn0A99AvIOlOESsyhWYf8tEndN8TjY97DKsBWLjOMtsL8KlyX1m
ehJQnocGySmIhqp6tU+d6pjZbrD1bBpZPzy6NReNDtJxHS2BhFUrXtwqAJFVj4zeYNmsYxIoeeWd
lTNaJMxj8d/1HX5ZMqCGI0fEvrBsVHvLyzr2yuPASPay64tNT6gXo9A9RrBna2SOZsT60kTeDKEy
XZfCfPAtToDK0HdEOL7L17jp9Qah2hEewxev4iJSKJlGVLzkjKzRvxPWN98UOsNIHb61jORPCRjM
FWK7XyGD4zjqS90m4xaKwQVYGksqiSyNDDzo9uZGWg3oJ7d8riB1HLsllW5I2FwTON3N2npw9Zef
h/mhcriGcouRaSKMcBul10CaBlLuSt+gZ+HzZid9X2TUTL41nku1KGyByCBdFg+ek7n89ICehNVA
TxcQUGj21VqsvUq+dTne4zhEwkKZEPXHMvK5GunM7Zga3beIMWyyDzCtM04USLfLyC7vDBT4mMJW
Xjh9p7X5bmUdOgtf/PpME2+KThITPqgnyLCMmJdn16kE7KlYJbtkCGvKBoPzXeg7nZbtAfYhQ3ZL
7HMnei84hE9RqO+k29W8GXFARx5Pq2HO2ZLN0U/oFdl2EK5/NKJn1eNc6dPqF4WJ/SYciUWAjBQp
UEQp3Ki2Nne5Zidt1eNTkiE8ZIyCj43oWqAw823lMGdMFe+BF16qSPCIDV13Bsjv3jBypqwe7+rG
MU817M3UOrUi6e5ti/gYiYnTxKF4O7Ud1wtIahIFm+5Yjek6qNRNPXn6HPtMLfEov9nz29yP9kcd
rgGP2AA9RYibiPMejBCZAvohyEV0LXxPrfFk0n1oeWwVc7ohntI9ZQLfDWhSu36XieCNdpOZeF6G
7YPLt2kVEJP4uUDKGQHRSnekcQqaaZ15uKtsInHAz+7R0vDZEGVG6jBSVbwOtvHdKCQ1rZP2ZCHY
sFocouazuLI30IayO2myUclym5zeNCFj/d41VX5r5+NP3k/zliEb64N+P4x8JEwEj0lAAp4Y9qIe
z5Y5VgeZ3Bne+M3Qon/kAM43XWilG2fiIZiWbZPyx+DS2q+DtuVpcKpvOv5o7Qh9MMoh3eADlXej
Z6FO0TF1pRLdrSrZ8BcsT8ganIsLR91wY9ZINSrXO+E10Xhjqi0P+hObU/Oj6apH3mo+joQkTDx+
oORqTIr4EuyRYVVDwtnRsMgg5AUPCKvb6rYtaOxkQhoAO6VKim8P+FnswXPNhX+0JVoct52JD69q
ZxXZgzi15RmQt32uybVTslRHm4wBPfnA2UHq472ievYXcE2XHnoY8R7ZGs7UfoUDCuV0jD8EArae
JtSW9j1oOgbvjf/Ul08uqKMQMNRNq/GFTtG8SaKODLn+HdX7lyB19iZdxDuOvfhjl957tF+ziDpc
8Gg7w1uQQAO1M//L0gVRR6iWasXEYWoqOMnOtQWGX3jMAoIhYhnQcflyR56Ue8k0URFNxska8k/W
RRc/oz/dO3r46SL7qLnV8XETUjdZ+GpJ7ME4yazNjzu9Glgb18NdbeEINiz3AS7wmXLh9Re10wsx
u6gqOOOcGiWzQ/4FeVGaZJ3Oc+7iLHguqhovnDM/9cLc15bcp54HA4shtgri77GVsKPg+yQh2xk+
CoBAmE7C+E+r6t1/n1H6/0If/Reo6e6nvBBurv8dZPr/JaKU4PL/AlH603T/iiflt/8nntTz/wl8
FEmWZ1m2wOYBuRS/Yfsf/zB865+25TuuGYi/dFLJ//W/8aQmIe0Cmin/sSzwppZpk62uoQnE/JuW
/0+ApxJxry0DD6yC/O/ktDtLCnuZT1GpDt//8Q/PdnwnWBLfXde18KsI81/xpH4sQqNHWgf4zbQW
xzmk4ah6NVqPEaqqXzGj4nM1knxHjyHxANOfEl26aSq8GTUrRC91xm3GRVHR8eX6y4ggs6imezAN
+4gE+K6TX6IpPkcToWXUPXJu/QJE3SYddjB6/qgUbzP77xssk+3K6ryA6wZ9LMJy4C4UkSp46dkY
3KTS49J5YdvcbHrspuiqt1bw5mqikFRAsPT6//gc7/7Xz+B/qK64QxXc6v/4h/j3H40HGtbmkwhw
7JuWtO1//dGowIpGw0hG9Ms5Pce4NYi8ZAF26m19SP3IIfOock4u1p15RLdNbnGZtD+RYr0RhWRw
YdVgUzLc9lkHl36g5c27L65QeSRHJNJ4J1rhQ4OvLEjxoMuEaJiAK+P/8o1Y4t8+Y48kH9/nmF9K
Gtfx/u0zxgyVlDGzbLzy4AWsyrtTlSjWTTLdc8tSlBYo6+wsjY6aZTE79wzv5sbEz/Nf/0QDEfz7
lyJd23I83gTh8bxZvvWvP1MSS0qyPRjbZkFxLB4804VrPdgb/J1PMef6PnacjnEWVI4qNAUDRDy/
bElI8faCi+f63LSEQRVhZJ/HgQgBkEcxudjIQFYsRl9l3ro733rqnNx+wLQz9JIwxlpsWvByxuje
StV8BmNc7HUNIT5WQfOSChTZQXNWk3mFmYnWt/Gr1ZT5GV5XTKJ4SQ8hnzLlAx91UlQHtyQmOI/U
PfXckIBioOfYjHbxQm7LUTlN+LYc5MnHIi03Q9dgExBVxDfhClB0CznE2+cgJ5ixanyyvDTZN3qx
bmT5uo5DFPZZHJwjyUvR9JAs28Nc0wOFPKUrGpFmwTMIotAQzxS+eMYOyoYBxeYqMNzw0kPyzD2G
BUTCoeGc8WiFLZFZcGdutfuIgWd4Utc4NPJTkXcfYyWTM/IIrIKRclb1/N5ge97brrcBQ8W8PqDL
r1h11Em32kWeldxrouM7zKtbvxmv4QgXgUjwYEMU5XLFEVw5mNmTi+R17VMt71SgyxMPJ54LFEMm
Er3C6T6aAolsaRL2Ndnut8d4kOoB9mTFJzF5hT4bbY5ZfIC+0FbjbRV4MJcgPG6UuQxFR1JVZXYo
HeJB2K74SA+g1dWTf/Kn6FAbkfXRDLTjtjuEAFSyfuN3Dh4jkUBkYJRr1OG8y6p63KoqO7UdE+c0
esKaTBCsme4Gzd5X99WLkSzhBwqhYOR6NBxN+21gBt/I7pEDDnqJ9NxVuqju2ioljlWRt4asGAUS
L/y0Io+HPVblXGPWCtt40VxIk0kTHsj4bo4Y5pvOpeqQc3Af7GSNnceY9eM0eE9+ETLD0fo18fUD
HSdrmzAi6gA2EP0DVhlHWKALzeAwfLVT+BkrTAFigljlD+BrdO896EKm2xJ+/tYOSFajzwbNEJ5z
BrqsiEzByC8r1Fao0WFqYP3y9vyJU77h/hw2kEuMm6RJiI/F57GGij7siD/ejn/Fp39j7hVJb8sL
08Dh2zKoIBwsvNpFAeAIpTdZfqBWR8x5rFBpMTtAr3ODBILtylsrh2gPwmA3Z+gy7TmsjnFJNIkr
nNukT8mMSuwPHwTkpfou28Bc2x2pvbZrfPcx6pkZDkMdOFfK4Dd0wqd4wMSiyaHbsJOFbr/gEpW2
33wrf2I6BepepNXNVAWfeHxOo7aPpRtjpIhxZ7nkfkEuhSM8d+mTrdI3O6VAZN1+3yxhcYHDN1SY
Dvi3xP8JQqppsoKhIs/qTtfuqe+JS0IQ9YRCDUkB0T+N0bn3wuR5m6x0p9NhhVGDIMN2Ok8oPanl
mYH14PizQP6mA1or4meLlLH1ACd5WygydaYEmIiWz/YIvxPJE+Me/tSbBOsp0l8fp7A6taGLeTAx
QBuNc4OhYnlV0XQcCvGEpvLeme1bMFLixq8QAYvFATJObwg55htK5m6T2Gq9zH5FlhpoqIsPreUG
RY7edHP3Kmz/KyfF8bmLVXZEU/ha4/WRcBirxvoIMzjRyFfjVdj85MINltPn0zRZ589wZY2sw+sg
LLAZwA/GPKf97aD5GKSiUqBXO+BTQEp5vnkUC0iQQ3G0SeoDSmmdk2oINgMtxbYqerIBp2kPyQz+
cludlTm8ylTqdeUZIQK+705gaPfAV98pYl28mLkdmTJo1kyWH+Fky2OHF3uV0uCkAhNvbvjwl8Zi
7RIAuI7bUz8o45ibHrOsrD3NqVye/pSMStYEH3jSD42BjJDpwz4EKbcxK671VD8WqZ+9GSlOOP9+
KvrgC7lFtuoMBt7xbDg3Q6p3fuSHm2pe+RQH+O3LaxT7yIdqhIIiuKrxy63MTz9bdORmQNazt8Eg
eokm+zS796iarjEhbNvBCOYdGYcvcx7wLenpD2LbkEkjLwKab0SLBNgLPcTHro92llfKS++Jo1d6
L7mb5dtqNPDwBCLaicp+xNLLjHBImcvq8ZU8kHGDssvbBRdsf9G2L4sPozYrDqscmZfB8FZ0ktvB
97/wPy/fF9p0ocX75GSX3lfDyZ6c/C6zWoIyEC1WRGzXRbqLg0yETE9cyZ+JSNbpp7X2GLz4MV6Z
DNUGOdHVg+UY2YO9/FeXX2KbdUPshWqtmvI///HQTljaXUQmf/9FszeatSz5AnF2IcLyq7u/v5cA
qujsa9Rt5J1gp3xpsfdfgilInhtCidPMHN4otHGKKNgHZcuNjc/N3ivLxQWusno7Ty6EygkFTpiM
bBFjEpBRUFKa3LPAeZYaiMCg9XCoR/kSeta1jiYWiXHf7mBtv41m8hw2obcdYy/bAMbEPd/C2uA8
yMb0vV4S80KoXmJo/giZPZWytNY2TrwbVQwPCKHWcYYa2HCaB9GVoEad7ypsXtHPhKvAVtQXRJpo
HFKN1a4q1RxnKIzYprDExbPgpkSa2/mE2Y6KVJzExU/q13dLCC3EECmhBbePs91f4y4wwAmmP6DD
GPpqBW7+p5OZuQpSYOHKMz+5S6Hq+7+9bEp23S88TemmXHiPaHfw5uTs6DhDf01Kgr4hH8t17PLG
NtMcBku3Ali7j7yE06wh3CNq/uDASegDxs+g18VdLJvfaFzs+4X+BrW0w+Q2ELi2A8rLKrzBJ2s3
Q3cvBv8efVKznhrDPDss1BuVEP/OvninZr5JUWieu7w6ZyLrHno/JywJNEbV6F9X4+CTn4TUkWyE
1wHLHFL+mnHeKL/6XnIB5oZzy07qE3MSDIop/2EHDXsDH/lNZUbhinE/gm43AxeUoq6UZnOH0aBg
kIapFlYhetuHIa4+gxiSa0qE0WIq/mYnqi5iqEhNbNPbkWV3PnjJ1svL79TMq4u9uC37iH9FJgWl
gU9CUMToWtjUuBla4iqXV6+pgl0+wpNpLUH2UHvfihHgW4PPkgd03hhNygmb+kd4uFPJtHyursTX
Y8I3bX+hzxarfiHfixDZZkMqSmslCAqTQN4O9qR3jZd/6rTbJrl71xO1CQcvXHo69nztEIOeiiQF
k9sT79OZH3Fps6ZAg2kDlQtdhlsD7nRSJ4EOt+aPEeZbDlxU1l6lLmU0HBsQ2Le+h7DXqNTrLNjc
EB93a4wLLTAIH/UcrSlxdq6jwm1YCWZIokQtHZUOqvcIld6ik0+9AqZYBvvaRTOSLknzVeHU+4jw
eCI262yNMPScYifbOV4JwnHyDtKNz/yc84cGSFKGdhMta3HsvLq4ZiM7ZBAN/lb7kHRIs37Lo04c
MVYJ8MLZuQE0szKm+DwPRrLkGkHqTVlfhdnDlHi7eAJbGxT1nazTfQgcm701it1Z2uoY4MewAifa
tmV/pey8+rJNHhqCwC8iiC44k7Ys2gnytrN+axrqBzBWexkX5jjIGxqc3v8Es3PiS3+pgOVvBKGh
iO8Ua8DyxnIG1gPt8FyOvgT5Dm+ttlhWK7KPV3l3wLwi7mYVvjBuAAwimV6ZmXGqLNdeo5wGi1sS
C1kij1wRp20hV4fga6QtE6UIOoDv1DPXA3hyxz9h3EQ00kpCaG1c6s/A0MFJVkLfSwp78j6Y3iXd
OeB24xRGyTsFYMFLj8xQtbMlfp5YV7vyr6R4SSvQI0xk5SdvVRywhvOm/aTy+wHLUpQEZM+1/FRj
PXyllAQU6DR7OC/oU9euB5I3BKbpdPExmtuMwBL7ztDtnzzaVEj1bSGnrdPZnHzpxZeseUoklzZE
yqTgz2HwveY6WXOGEcEhr6Yel6VaCr/G/tG98UenxUnM+YVdJKqFgmJNlMAgYG7/hvY9DyVOjQLO
lsELtq1Hk3q2gGOpkwO5iuMNOVsv4zKWoI5BleZ+EJ57zSoulL6bQEWWP5Z+zEMYxoiZhEg2lp8u
vuGDWbP0a6X1EdBxc1DXOKvn6cY1BmgVxrTr7OolUcbKhe2ByeYmMaEq2vgS4X+0L8jQo6vP60X0
u++KV0ZMYL+Wz0xw4jusvURkwXq0oOEklGGwKjpE/AS1sov0JzCL/XsiyCpGHmdu6zqFdyPvY9CM
gfY+lI6uQGIe7Sy79UT+5EIkCN2A1C8uwrg+dLl4cA3Nktd6zzMGjkMAVNTPQJmIgx7tx9ZlidKZ
FbJNAH9JSjCGimhOYclJQz0x00rXRlDsjMJ5MizQZpO1MNWR29K02wkapSTt8DTmT+wf74VtbkP8
1uBo6fRLhK+5d4nCChFq8hG69SNZEcmNqetr1PAbRg+fEd/G2qYqRaZClGXGnJq8AN/baTf/Iiue
C6/fmMaPmbkAK1McpGHigCPAIj1WNhGeiOLJRyjmO8fCx04i76i7O8MP0kPKIq9I2rMZT4fUM/Cc
kcm7riklWUzvZxQ2DMRTtuet7D46xz3Au99WsOd2SMy5ktHqo/3o9ghsAbojWAnlua5LAQLRuAUJ
4UcwhOvM5hwEF2RHidrUeY/BlIAxyMpwnq3yT+hVkGbhTPkDgSQtSBDLN0EP+chA5hm3bnlNoWll
w7DJNLD/GQF4m6f3Lg+dGWBxCr+yFuBKGEiqVmdGSMuWGNoCasTMJRBoRCnFTnlVJQ0HoA18xARP
AXQOJKc62C0vYm4YEErBsLUIY7vwPIyM3nVSQUYnyht69rbqvG2e1bT1GOFIcR26hsLRqVZele7M
ggi53gXlb1sErbDHdIJKk2u4LGkivRH4J1lj4P3Jol3TjV/DXL+FVG6yrUnYZHIB6d2pkYEc4HN8
DCUS9SEOk43tACrsJwrb4NvohwOKVWLQumZeE4suVp0/7WLmofw8fAYrAQKW0nuL4wr8hRTP2Cb2
gVn+mn392mcTIu5CvpjS+p3T8bUE3B/Rk23j3vjyF/38aJ27HH8CiUKkv2fdKvWYEdRlvytm/5Wo
7fvaipy1Kc0/CvBRXamA8hcpd+3BdVcwN6ZmehAudAXwCLtoyi7SGv/0Xv4Tku9KFrN4HnvcKr55
18olP8T5Qv8PsH5GAIQRHwuT8raNUz569fdAcwEFeQG+sOMdbC8DzgMEsp4fnaIJyUGAlGP51zTY
L4z7h3oAPkysMwopAOoAtlyjm9Yqyo8RCqWoRBIPcgS6T6uJkzukk/s+SW3vSHkNbZGue60aWnv0
Xm6Yp0h0CrT8Bm4k8CFlRkBjaWQE5/BA4VNbT771mzSwVGqo0hh20sc6yuRzyBqnjj1EVDxnz5Z+
9TpYew2BoTvXL/Wzw9/NrTk9FJnfPJuOPGayse7mmIVSVVbxMbeD96Ipg9s0yGJYsyWkhbl1j39/
aZEeue5cxId/f6khEW0Tszwko4QlWPjzcy3hy9sag1fM6kkKe/go0dGKqSA8SnQbwF/+ymncgKVN
dbZBvOHyShz8x7J4tzjo/DLIXsPKqk7pBCUT+WTxPqJTMaTLyTaJisEGy9HQC+RzlySnJhbMFILk
TSKvuLQpE+4uL98z0wrxoxjFth9s9V5lHk7W2HsYS7ljqd+eBrWADZe/VS5LVTspjWOWGPNrYH1G
c6XeFZiqG1wDYuV3cOsH1x/eSaJ4FK1nPsxGpi4IoHDbOFb35BT6mBYB+Td9356T3vWfBnhuBbb6
c9wmmDiFqfezSB6s0X00/I6yY3LewiQ6WnbvPw6eGZ2giGBA4Wp3m/GSgCB7rHFHIXQjVNpCaQGB
vYsAXTmcLTXDG1VmS7+o9i2ge5T6InsfTP3cT1Zwz+FOESz8zyTjNvr7W0OdAvXEsxTgMD/GRjyi
4VWH2i412bkZtLIKYahSm2buJmAz6HMHOaSHujZuCgAoL6zavRN+2ZmrMEze2YWi+ScBGpR4muzz
hra9liw6qcNdul6QYoBdGyu3TvOcgH/Sbr2Oq6+BBeEKjF65moPypUumjndDfjgeTgz+mievI5GZ
J+SWoON+k44ZHkCdnrWBRjjxVkyVGdIgQFxhoh9uJhtuNrFXx6SPHv2+A4OR1b9WOG1KlHPrORUz
X1/xKHxz3ClF3GAT/aoZ8JWFD9iNZHUlZcUc1b2TlnAnyLtAExux6S+UfU4pJRgRgl0NfTLEcZVX
EK9j8B5Z98T0F62Q2XePVhTsqCPLU671ZVLDp8G2aaMx50k4Au3sMa/1SFvtjnCyrhnYM/yV/t5w
gJBYQf+nTxE0ybRPboGtEesl1daayPNtc3LlPO0cgtj4ibpVkFhYGAq0jErZABcIsskICkOaYwLW
YUU7OdLeTB1a3Aj41x5g4esY18nOSdN1lpvmszVNhx58mIM5YN3MQDysRTBXSKs7xDkjU9uS+InR
yunGe4mS8mLYbFs93sJNIaprF2HnZfAZ7vIp+UMd/I7wa3jqi/4qCvNP3JBK2iUulXEDzS3gACXN
BztMER/bltioOXjMl6opqiAKRFayZXI0wKswh0OJF40aNLxGin5LjawSogh3MZkkxpqE0RL6TY+Z
WgR7Pyf+50aWXnucmcS5jSwObpPNR3exczsB0/OKUjMZuGEwXLPYNkBVAvfJo4OuFu8vjgkvct+w
wk/rtjG4qKPs1lZhuoNWuPDsgX0ezTRIt07QPRnyt3NOKvEC7FT8NWXWzsec+XTUKRf5xIJULwyr
/J9Enddy48i2RL8IEfDmlZ4URXlK4gui1ZJQAAqm4ArA19+FnhNxX0709MxpQwJlcmeuPHWeJ+Ti
fhV7bXUPtnb46AmSVBRdnfAiR1C70hGGVyrRdXI6UVR8Mud22qIAMy8COYowpo6chOwT8zeCSsv/
dCXLLAVHTAIYaTnLn6118+pULb/nf/9oMD+gT4bGaOmHB5zyGwNC6t7X00PQDedOF8UqabJxPYiy
YizC63IIOa2Pk9g1ZlVfOCb2jIieijL7LvQfUskBkVq4hn3TXiooeaREMKRT8LnKvvOSK0YoS3WJ
44a/O7B7ztDkOuXs4Rn2rnGhX4g/gY20GPOnTkCxuYeOQHFqtZ/69rN8GWTVEM0PwBRpvbEDumuL
zNiHiNunrKuDdVGm4cqjApjZTrfq2+kd6yHUggREVjH2D2n7bVv+m4csmdQINixtYHObLefgN1qf
f4qQjBwcnj8kVrotnvqnPqTtzi7bEwoPl4eFWUc6CSEbS+eqga+BvcAFYtbjp/RHjq3a0OdoJn9J
AhoCP9ny7J0CIODytvU72MX9gDwMnUn+uHl3UCHFdXlSQdE2uBdTdnfwBpMoFmF7LDddREo6fJVL
8Us5hfe0CAzbsbGPTGYwfYpkKVMNMJePFpZkNQFbQfXdatHy6k3Fvk2y15kysPM8LWYIOsRDcEo4
JJkBUNX9Q9Qjoc+VJZDlSHlp8UQECW5m9mqb5Z072/adx+dHtpTERrODnDDvOxNDytjh2hAxOQ0P
yEaV1GTp8gJHO0XSyF8wxM3B3Vq94W1DBTOtx+a7ulTpHD+NzBlnC9PX0MGybJbTsdv6HJtzg3YE
3I+one46jTVPeFTRiOOQVMjCQx6CYJ8LC9hXNznPkCrWTAK4q/furgldsmiF/1MOz6k2in1aNc2u
xTceOQofc/OG0cbeQeOJAudk00NbuMMdvIR8hdPxpDli1YZUr3MqnswFMkGWCHY4YncXuOypvdgo
muNWs6JCLCCa7chlTA8VmoHtS25SipH5z1FOJHJ05JPLqN674SMZBDy3pkL/mAD9xrks33n2o6L4
sGjTgXpKEhub0nRxwgvlauXSUIcfLVvJzO33XqN/ZbJkgITeJnMvFvO6d1LISjDwjG0x4NvSFI6F
8MgXn3hxEL1xixsW865EG/LqMk7Xo5KvDWnIzICr/plRBLGxcwYqLjNnbL47EEmHIC/PTTpYW9av
duNXpEkcReK7SLO3mJsvWQBmLTFhEajI5Je5x/xiMj37ac2iR6W4XTbmfipH1rJ/P9cNSbUwA8dj
Yz/Uc8SB9N9PNcvP//tR2kqUL1ydeYh08+/njWooT///j2xqTFTRYFaxVZRkRGhL+++H//5DZRGK
MbWrNz6Twf/9m/9+CN/lzg/TdJ9Xku8YQmVxqrQFdnP5Ecv1H7fNHrwqMfeVPd8LwygP00wIeyi7
4r6TBChH6tlNhJ4d3bK8jxwe6oI6GUO3GpkyB/pFptyPdbIvG+PL14RiHJfMBjn5J4DCEJ1877kn
OCXr+LEIw2lHVJUhaTL/1EW/V32X8ypRg5V0oYen1uGPIgLQD8H0EsJJ8Sx/azg9WxIAFp4w4sI2
shLJFpJQjtc/+Eqmx15ZHxJzw9mOzZ+aAyCIPUKcRmT92PHsbIuGnFlAyWXNmZIH8NHRQXvWmAmp
iaZ+SQ0UUWCYj2aFWzwLyC05Jrr0pPZhPgLxG1Y+HMKVohcLIc9Omb+SvYidH4IY8domdrAB6B1t
UqNO3+zcxJWs/kSBe+CqF29mBKYolPqOHf3R7oViX5o3wWwGtAk0YPQdRtEqPnOLDjl62N6axxbt
xOsHKjU403BqY6rH2XFVekvrIE44KO3iOzLNZldP54pj093UjX+tEIun25RfUcljiyPmOW0CwKoF
if+mfidEdcJnzK86YNsmnRvt8di8Rm2J2SWdiWjH3KSaMZIHAR0n1WJd0fbRh+M2hm/537Nb2+P/
nl3+v/6xxT29PP7/PerLQ/z/T/gcJXrnm0gWyyNtty3P/78H+9//EOmPKQGzHY5qc4QJwpqeipC+
7Myst20tD+gc0HsnFW9tC2KBaNMNNt5u08LvJJ3CNck2tKJcwDmKfp4JxpcXs4v/tACTTgHEkBWo
ZYQV15x3dUxXesDi5VeatwJh5xLmsN8nBIqtK2aw6cb0TRh7AD3kMhwa1G+rvilTgWcErhC/RIlU
zq1+onPcYVGFGsm9NsXaF9bOFQAZGd/SDneytP6qtjS3EAv/joLsMVUzCz4gPuiJZ1Gn033PoAnA
Z/vc9S4IPqhjzA/qYWc0+lrYM8Acycc9aWgBuWWimdYtSoFBoYtU86MRLJQgcy42bdo9e8Njn30h
9kkIb6DRCDK62nIZZAz9PdbXo2Qx3sROTa7uJqJSrTOgrxuzl5S35XpttSSZgguZCrFNhBxPo3sI
gOOveKNedDgap5iB2G7oB/rOpLgGzpwARcaZ48JWwhnDuJbUwxttjaAngEWBDQx5O5KsImIerjuD
sGNiWQVRNPB1GD4YfDVbT+X9TkF3qfEpXovkSDug3/gk1MZgZWgO2MwB03blDqaFzQI90uQTgayz
QxPkihaVP8SRYuKe2ZW1OTy1FdPeYGRPpAMiMAn9l8i9O0cVHjFYAs8V7WBThU1inkcD1Fz1ldlA
o8o5tRna9JzDbKZjVciOzXZZCOhmJDJCxnDhNPKxErzHe3w0CHGtsiEbSWR4SNq1QwbHGrY0JPF8
ugVIl9wmTQPXY5zKM6vqd6djJrtJRp0slTezf+Pe1/A1bELtkcW04yvShtqJFi2o9apsXfEg7Jxa
vGV0CiMSEN2VXZ7tHAGconZzGrJ0v6O2y86TV5dQ2j6uNBU0tX+Cmsy5LHb5Mquy2mXUsa0qJz2Q
RRfbvMMnD/kGdsJEu0Zv/RCSdHoLygLG+WNWit+Zu0FqZSxNcX6tw6C8m7h7xpbq9mlM5d1Aun4D
EUTsG8CHq9mdP5llyMeSyuaiDouTKeC5enDn6k7oo0THKIb4xwuh1A7WM47z11FMTK9QajqfxKS2
ZgaDfL+EH8hPRvNrEKDFSmp5Wk4HRSyfbYhye9xvcJ8mNohW7Vn5Au6STFclqO990fsUdZfY8eMl
V45H1SZfED/J5Vk1wcnb9fzCpshFKRspAlvohpmkRNw+k3YKj1YhF2J6yowoiq4hjghHL5H+YH5q
m/muhqwBqk1saCkj60M4MQm6fGMn4cKKt7cBphkqEejVmiprGxYvmWvJXZvGPDETgr+q+Nxs54eD
wR2twSCIlLgYzHDJyc1YCnDTM8k/z2xqVGlWmyGW1q6NcvDnmLa9CcdeYo/mClCDdzD4vUazG59n
EmVDO+LicF0q2HEQW7O/FJURVeS8/FuZH1lmJE+cgbek6paKUU5mVsT7ALzBhwLXt1sBzDSf0w3P
XoaFilekUU2PMX3hreSDtST5YCP55rQyvGG686I5oYZt/IxcGfAIGLj6R7LLY0fEtJlbn1GBhqxU
N3eZZIyFoZQUF62bCmtSZ6svF9uiMv+YgA+nvH6LyHms5pAkXoWSIgqFrC1Imc1ieploLqwbxEkv
9ZsDC6Gzy2jN2bZ4n7oc4tNIPdJGspYs7PI0iIDDTRSZMHymhMKhfWCiZ9SMZ+swZkmwnoD774z4
HwkJbGbcfYSacBbjewrWZjDcCPgHP6Qc29oyP7sPg/hv1sBCliZW0TD6aSsCkKaNNStu7ryWyl+k
rqUHWd3lHkKzwII3NRGZ0IFA+wg4zq25DFGTpkgbcpGViJsi1OSePMxIoFgCaDKHOQfXCRhsciwf
ZQW5Ym4+XRw5dh99JfTExim1eYyJLCxvFKyK5S4B9pjiLZM23eFl9EHw8Q0qBin2RxLAfrE4J1OV
VO9b6tR5T+RauR5MdtM21qkPRVmzMygdoKRr/w9lpPadzXtCOxQKBaujw76OpAZkS7bHIRL7Vs0W
qlBBurZWE5o+5QWN01MZygfazOStJ7b4jmGexXV5qd5jh0QhMjgzxnAE1x3z7hYjHkOPbDh2ofsL
UcE6UalU0Nu+GqxLuPQoWYyT9+7y3/McnqbYpLBF0M+mh5vlpo+DbWxgL711vG0Ap+lhyitqOVwf
l1lm4p6wGM0SQaS/CgzeyBzBBLDtWi+1jV7GA7hz5AyyDXdX45TdYWjKEIybfC3G4Q40lmSm7Wq6
V+9Ek/46dczot+SNww8l1jYZPOriSSVpbKwM/rItG8orFHxjT0cYqUzuNYyIGFCP4nmCs5LTmwRz
omTBrcwDye9yp8ICEx6oQGFb72PDOy/MLDyTpjh3wM9XSVJ89CYtrhjSHnoriXf8QkQRZfzWaMr/
YNTCPEvOSO9ya/Qptgn21N5nUq1bCRum5kqIHER2tOBHTXHw+vR9rCusg6Fxj5h1N+sSsH+Wwxqd
xHrgxrsxp3Jjkp9chor4nTuCYAzgt2Ti9FNH+wF92XipzPnY0zGJ7eesphyOvscGYsht5hRvY602
AF6/PBdVyKCtwy6S996mXNQNKEIjGcba5MtvDjPZ85B39tqmFG/ThHG4soFRtNYQrEswn1sak9ON
M70D5Lxr8nYNVv/DrtNXaqU1HJWCbr/sVfccaUsWibfBDSUoMZhtIEbUnuDMPVWjK58ttC1dtlVe
uHyksT7gqCQi962wkg0HsBj8brGTvdddLAWJjUMmFwdKB5yg+6j8V9jdX0XeU4TgGBtCuhuNJtQh
V51Eu7EV8gvNlwxHZldex8Yc7hw7Pk4BfWCxtrlvTiNZahxEcmZkW+XYdb32YDsUjJZtit8NCDWT
pWnXV4zm0Fy+TbeH7qbGh0qTO6YmKESgBNrtV9137rU26ySMWAnLrvG7Sz1zIAMc9TExOVpnyn6k
WIISwRAvUV9290CAIpewa5KHXEfqvd142Q6TKa8aFRs0uZQjTi95TkeYopXPMSY2ghdusDvGB091
ESYXRcs7NzhQ9sVPXI7xCefgshPijGjzEE+DERHUsWD7BZkK4GR3p0bFfHcpF9Hy1berDPZgDVoh
Mh4MZGf08MTjs28OlpifYpD/wjGehj7A5aiR4Fwa7/KR9FG9Jz+IyTGlSRUtGLdtgTOaroVgwWQS
c8k1UH1L99ZGzmIXRtiTrcre5qzhSymDSxmCfaSd7mUc0zdpLu0u5dOQ9S9JH1z5FV0CX0gPIwqM
8uGXo7kXRzi+NgjQ+RXg3UtK2ejJ2lWxLPdNt/SGLWKMRsnG/LjtGrjjbQ3ET4GanJR8MjSIBsP9
cOGQj1n0GyX5rRMleW1MFQSHaet68Go2KkTg165PvvPcR0LBNGMm+kOJqNhWvYkAIs/KKM41qa9m
YiUNOyaQWGJ2TZ5dOBxWOzwPCP7BMZLjvZ2pwzjd0YCntqbPzYbj6aEeCPZm7q/ZLF+S9IYDPEse
dzwsO6FqDos0pbrxkXEXbeUFrnKqJEjR/zaRZuvQ6ssS45ev6D8zJ1CCpvgE//POmw5TkQjuqkEn
pSZcCaAd9cEP5GtJ+d4Fc9wdM8ZhbwlW1TRmoNNu645zDhXu7arMlvW72RixfgGduJ1xKLrxn27E
CMlFDU5LK16HtDfuIvKOq4H6PeH2IMXs9g9C9JqZ068/xdaxDdF5Xpnq7djc/xIKXcBSr9zkRnZJ
yNnOeLK5bQKB7G54XfkLprCpshpEPmv+NjbFNzOti87tdmcOKKH1IXFicHuZoIJSEEJsFdsXtVB7
CrBqv3nnvg+grWbXnjmGrl3/JKcQ37piYpEdGvLojh3t+K0qItT4HmDPn5Rn1WuPaqW0UsAD0htP
i3ksa4KhkYGpI57wNuU2FUL5zUinRwGhY+0IdDUbDW+0qKIa3igoxOzGfH+e46sPEHdpFjH74KK0
whmby1ezZrbRKM4vEa2G6CN4ltFUWxRYR/ATlE7t8tBmSFkw4lD/piPZTTACBn9I5NnR+zHlENYF
/HkwnP3E89npxs/KZHLm1Fy1QpNMwIrejnu9HDw4U7Id/xYWgl4XMvbBoXfG434wQ64GsyNPGN6O
nTtToICmoJr6eYq6AwVkx+VfpkO4a4y3dKwQROPixRTBrzMZT7kSaoOIXYIAVfMmd5chcg9IsJ32
zcjG6JKldtkcIxCiKmLiGYOeLA2FODb8mFGKdUkoUKAV92z3kXTqV99LYniYr0hHTrvEhlDQudZ9
VzLdDFTynLsfXoJkSrK+kPHfUgGeTQUKtJ7IsOKOisb8o6zJ0kGZ2hcjYVu7ydfTPPzM9fxRdKPY
qjYJ95zycDoiXSaKuTPk+G0IW5MR7N4eils4tqdAOO6qjetjQQoKg5PipDPjcKiDa+gMM/gO/ycd
40tGNfWyZNFcfsJNuC8AC0KGm18cAjHgVzhqoSZNvfGTdSM+avOJOCqnA4P2H+lzeCijJchz0YEf
omXnb77WHOKr77AlQepqhCRywNxMh791Kbd2Tx1ab1zs4ZlbAF9uY7nI6u7fJKwfGwu2U5sUl95q
QEhz8ioE2BotzL/OchAObc4oDQvj9DcbXYfSlf6li0ikpA0p9IwNOaCXwa/BsYkIeYJeKNbPdwvG
7cHuiVHCRW7yiAvtcrQ0hscyHi+CiztUByYFgt0goEyApTx71ks1XNzu8b90sfvQ0Im9KeSIVyDB
KFfGN2FXN3Qc/JL1Yr2o9c72CUBMTX+NLRaKnvptSgZPgftdGpDaqqUDoB6k+4D8sgmy5m9kTh+5
yHlG/PhleU7cnsk5t5uNpisAmwetsoIoaG05D6SRsaC0vDV9OuyovMB6peHLAWHe8hfPuaOUxj6A
UIn8BC7F4XKXqXXrWk9TWvBSIvuu+pTnKf6eh5i7WU9IQPPbMQleufBXx+LC3eAMImbvKG+Pp8Bb
w6B4IX9aQL4npolHLA13fZ6fBTTaO6BmTFvBAOXdCGGjoa1KsCaj0EIcCcpDGjgvGW2ARoEB2RCv
JU7Dlr4oTAko3Py5QxHthWncM9KkzMuqQBOi49DZtU8SbHNUAi/vPrpgUX0LuzsWUq9r9vTUD16o
KLuHcPDAqrJFolx5dBHA2IV7Z8juaC2MvIHpNPHoR8cR2GAbrv8SI7PH9dkZ8mfw37hK2pPwqNKM
x+bolOWRQoZzMBd3eA8v6YQA3VqUu6TWvI1yzlNZ2cLFy2+WXbz/+xAbs3GAQsznmfrbLNZ3NSzx
bUlNZAB3LJziQ5hAiVbztSTOG2f6RZeYi/JxRzsmv3BhcQ0V/DZ+fiuj6saHf+hsn4Gp5g9VebiE
k/ivLfNT6DYQGuWJ2sh+F3jAv1npaD0BehyAUfCg7k43fPTLPO2xCLozxr61rjAhVQSFwwvpsr9G
cF9I54KlMyb5Xh+kbE71zCKTTiaiNLSpgvPe8o3YboGprGNbXYYulAtTsMeXFvXdLqlotGz1NZrK
b167Y0ArISGva1RMP1nME2spaqykd1/O/icYYB65QcJNyXBGq/gyoyqAdv+cfGcxlZgPVRg9ZJCr
dnnunHuneK7leKV4nKpwzz3mAQO5uY0NGEXRI1VcJMZK6+R67iHqaYaofqeMuSnXQXQR9hQuLrwn
I5Y2ZuE0U53tZbPy04qsEmphZNcvjIS/Splt04C/CR03D56C0ietN1J7pJsH/QxOKV/7+PCxY+QH
jUaw1g6L9DwHfxwaTTE03iAdWEAJ9UcQ0vjGWOuWYlWJlH/mKvgO0/AjUz+uYfjbyMAJTKEqJb7q
4lb1gXQ1QRboZBaE5Yepo2++g/cqpoCWn5HYBinxamsCFuBcS6+RhT0kCI50VfKXsLGhdu/VPP2Y
o9ovnmveUdReXovcxWdYxd5TT4KmgOW877T94nOiSzVFtG11lAlV6ZHzWkbjxrRPHrw+0zY53TKr
metfPCRvvjt4a9ulAkWOIyPczvgZXONJld03ztqcdZ/q4Lr6Q0vQKZ3Y0SxxayiS2gJdbIvbBDgD
C9Q9TY4PJfGh42QGPFp1eG/6O5oqaZFrobd5ADtUBfeIRPkGVuO1KflYxxR1IUgPaQhcOP0YE4ut
WYpjTr4UhOuj6JLvIkiOEzbcyKGW2cyzh0mj61Qj0Loe7lNccs32gUbl4svNQDyO5A9nM8dBFpZ3
vUZziidj04XJyYjUjQnxqY0B0wzmB5XZ48qd8itqB8bZnGXBHsiIdVHYbrV/se3hUmYIa2Tnr0BC
Vto8cXBowVrxpU4DZTCBemvU0BwHVg6mEMdelzfXwsytc2YDXmBfDeDC8HGY4Pa5RYCj998GhlVR
AiHGn3ArWmZ/bjgiyAWSixT0vkTyJdS8Hc2fD2lgvIUR8mOlqGXtfoOMV9kCCjCa3v1Qu4+Fv4gR
CX+qkkpQEHx0WIvH0hccAWNcrgsGqv8UydklFXuR8/BQsuVKor11lHwNuf/aOdZ1zovTCFMCzKi1
9xt+FGKv4pDqXDIyWVEK54D6vnUwMlkDRbImOVjtfHyblULvlRYo1DEw15LkVJ7fmSrYOv1F0AsW
NgiTCo2jmZA7wxK4d839Ci5St+Wm+JwEfD5omjez68i5ef0Htx2IC6lYpz0XkVkRmcMOzg179Mtj
x3Ait24Fk5ytF3UvltdtJ/BS88BdeAhsooH+FXfG0e4aIHezvlVTBS64W1d1+5FwH2ZT2iaD/exk
5VNAIhQLHeDXdHpzyuKzr9wXpze7tUivnAeAQXb9teBhWQnxUsv0ofPlCSjlGbAsbqNma7rOuXTb
D1qUqSEamc+qb+nbH8sJpkk7PHPj0O5cb3hfshzx8hm7OJdwELqfVuldfS1uNdWs+VBDRJyNbTIW
xz7rzvWg39Op4MsOLX7l2jvkXvIn9O4ZLLGoEPEJrPKrqtMPyoimnUIJSmtkKu5/e8MNHlD7uIZH
ismv9ZKAtbQMrp9eU91p6wt3Nem9+wKzZiGmB4KLuPsHo90PnbnHFMMLKzYRDp+1U8sXhwIJa6Da
kv76deBpVNGEjhQdUPqm73RT3Ipi29nGfcN8MMgYuspb0yfYVgHZ5GDnm4Kh8SwPbAH+Nu27b7Oa
r37vP4Z+91jI5hYO3WNQcfX2g3CLSQtDL0V8cU4unzLjDBtGot5KmRBnoT+Ur5fzGx0FJjrhnkEx
sWnkBhmWS18oWXpMOIwg1Bfa48nxzCvyawEfh2+jbHsiH2Sx1rdIT1SL59NnFRj+Lq7o/LSYaBJr
eEfLoMqMfRJjjLmtg8JdgaoXJUKJki8555YUXvUg4e+N/FZGhiLjjZxICWU9cmZlu7Q+6KGeNn5A
r0EMvrBV5a70MKcROltZ3j1onDdvxgDnN+mb0XGzUM2ERRVts+Dx8Ix5Z9gSAlpL9KhCKguN/JGx
wHeLvIPTipCCiF5oWvH2WPm4pEhqxZ/GqQYwZDSEavH3qTx5S8P42W8N+85EmFwZA1WSZXsRiI+1
6jBQGUTGOItBdYhOAzt1nV97j8poIitQWvGM52VxHoTn4JlQKB38twh6chVLzgmpPx2b2Xod0/JJ
ivgkUoKzieolFAMSnhUI75ER3bLjZFB+hV9eHWe2D67JcTQNKeGponrlXqOOBHasnVeQKZhri+am
uMFmU6eAlAHJ1/Z7YHYPvuNd3JBrmmhJDGaD461wesTI+vnZtXPm6tUmm+uD1Xdw0ek39Pylb3Gh
M9IszcShG//AfVsleVSvXTiqvlX8svXuY23dN4zR7+ncfUSFveRwuVbEDG/NjH/aaY1jRPfAMKOr
mf7Ena3Y2FTKN9P4weyY3Nw8XbW1h0SMBUy1WNDV8DiHM8cD7oqoAti1Vna/iUNCU+ZpqingcoxP
3miWZZzxdWOfU6RUkLXROp6Io1fjyTfSXdt4L/NkvRW0fKc57c1uGOJ/aEl0ZhlPpZ+mu8KP3nDY
3Jtl86xzzK3uerlEw9l7HzoGld6yH2FvR6EEDZn5CaNm17nTebkjBvDAOZW96x1a/3hIjeJYIkHx
ImwAlz60wrmytnMR6/MVHqa7oE+PrSHQa9uzY6QMcvOE2XpwVTadWOY0nccZPw1P72T026hn1oL/
TK1qRz90tDaXZaqOIII2oSQoX7onNwCA5tRE9Jpaf0/l8E0VHu4h+FZh6xunCgwrwSvmmIMdUNRA
4FJk/UmTv6+wLDc1kntJYR1NoBPP1GR/8pb+zJmigsiVp6DwiBjO6U9UkN9PnMZA/QO1V5V/m5Zv
cSZuW/e03xod00PDdgi9avXmK33tFeC/KCKFMfaMWVoiBhzQmzcrwkmWWkxW0hjGcmH/kSp5dIAE
bPzMuA/zoqdeQmw8k9ArdDRR/2l9dYbk/YCr64GiYp/vDQcZ1ccMHUymOyiO15jiLd+Sb/bIDh0j
I1Q63VNRggvf2gorf6PR6r5JOTUAEkxpNMZ7UhA7ZJeeZtltTRxOzIQeKtYunOrchzP9VlOuRcHU
o40xmLDvV1eXBwOq0VZKUEFZc0ZXW6lgfpvR9LjQMcgJsOD5KtR0GoeX2B8+hrk/eKZ3mersO/Lo
qAkwRK8jLz4M2pAHsNfHunsKwuqAx2BvBjUmU0p0xRi/g1UnTmbsmb9DT5S0cbbdu1wCj1SsWngd
aNPiuLcCBHHMQ0R/Q6S/Q9PdWhiSQ0zaK3JHvVKmwdkallUbK9qrpf/S21STROI+SbkHmbPeFUFw
EUH+YMlh58fkgUOb91bWJ0oNyNwYBIJaA78rSZclRWxwtqTbAz8vc+nYdO7ncgFvVtjMNHffIRxQ
udIDV6Cz3/FmqYEAezJseOQog2It2/lcDMNEHp2eQPdIsJqgjxcHj30efWYc5VaUXdOSIJ4mOR8q
A0vNaPbrkWaDwW3rTTn5j7QJf9rzAMMVdzP8RjpXArBWayIRi5phfckSVGYVLDoh19VdaIpnqsXK
vTVWcjcgTksSHwfcSbt67k/ymxftuTB5Qhq8s2ubxlj0F/NoZ98h3iakT4/vuJgkfw048/OQHEUN
DjrvOdbm8gOzSQQ7s4HrrDPrYEFot2RF10DXU6DYlzi2h1/KmeeNjdMN59ynEEZwLr1jNoyQwFKg
hgSnXcfEBKwASLOPZXDb1qQr0LADtANvlvWOJrQ7I+UJSx34rsYw38mpIsqpY/IWDyaRiQZO5M7W
7LmystJtjJtjbU32hzuUlCJyvx3tZXfrxI7ON2pADbqZJ5/FlbO9leHtrwHr6fKUAN+v6n5bkeaR
ZjvRwwSSS2fs23XQxHipEI+MkMA5RczKTVKCYSUr2F/R2dYjTsJXTF5iky9RXbpkAwJoh0hT4M0T
UxrOp+GYj5nfwQEC6QGci77YJhrh4LbMTOWX72JtkioINkTFveqOFtUe1SaP9riKP6VN3EarzWBy
WyTBhaoSB/e2tggockO0B0HEkzrMCoTjEILmBcIs6MTQajeuR0qzOXKl33Bh91wteUkSf1zXTrhz
4A/TwYKd3gzz2xhieyCLuEmqQp1lVh5l3bwKTClD9BoVVrDVbtnyOQIJd9O1hZnd9CQTp+VMzSEf
b426Me86SwtNL/TYl5uZ4YAi37kerPE5dhhAFJ3zNSa+OI3Razk36S62YvAMU43nS9MAxJgJkzgx
/CbiTs3pa9GsB6g5AJZobLLzN1OkVDEr/ongPdyGMhOPgMoeVW+aL2akewAZjbmu6aW8uc68dLGI
6Z6U87Z2nOphsZnC7TaNT5oEKl5RWd43AV1ooRKvHBJYbQtXPDSgmTeua0OebAf7LTcfcofiUJGS
sEjz4VzYFbDmiMkNz73IxFepqaNSkQXp0wvMk756XtR/Ntqoj3mRNGvRo6E6VXFzyv4+iCb1StTD
vUs0dtRI+/JmcC0NEpzhTTm2x0nq5iJ6dqCiGcNP7kXJuuld+35gHLfHckFKyfc+oEjrm45AxJJ8
Kc9zkKo7n1KqlReWr9IdqhtukgFKvGWcZq+q3+LIPHYzHPPerq4d8QRiF/wRJ1jkT8unWGAlCrHo
3IIgzPbMUIjwL59kbt5cG9aNBW7lWJiUh6Y6PCm/jj8Lad/B09avuI2Nu8JE4wlGXV8TT229tKOR
SNfzBbYeI94RALPjjBcVMVrFH4G50vhsTH8pBY6fphqNLyq4P0/jMZye4CksbMQSon5mItAbjLt6
rG22bT25Zrop9IMvmcd7eU+stcc94qYffQs8dJwTjfKyUh4NKvPo31NyzXE+EM/tNKoTAh+CIs1X
adXCm2U00mB0W0P0+qCs5mhHuCKa7DYkxcT4ebxxljo2WAqyhTRJvJIwLRe9Wexd4bxNEW1LDCCe
shwQNIeqE3UWF6R5Y/IaxILoEyjPTpER5WzDPNA9NGSH+HsyDxA88asxnHlpcJOa4kn27IBhYiEr
6OqRLmbwMDX5HmB+jNn+DJn/wuHMZyXjJ0jF0xZYe0vWbDiCAluKzPHR4KnABFM2W2f8O6YWSFYP
THM1z49zyxF0YuKCU4CUfHxAqvxovUGdwjB+pLcAN51pPYSupn0P6+lk0TNdSvVYKoxmVGBTAAYh
chmSdimkJ/M9o6t3rtnSBMq/TULEjUxOEYw4ESOlRWQu958i3y9gRz5nJOR5JyOuqvsxA0Nu8K3Y
Df46z+HBS/NfD0moxRa0Vkp/p+TjKzpCVpgsi03iINwuJT6BweZeUyxDGMVnGwbaMtp6aT0uaNmh
VK1pE4zhNKfRyBGpDTUl6CUTBxRUrNUwT8MKh7dPAJ5hihphBocEB70akTLlBGqV2cEuv2jjHE5Y
M8dVjG7DbJR7jlvfK2O8MPdjWu789H5MvLW8Wga3RmDd087vnYNTth9xy2mjGGnKrE0MeqGJI390
8Us/YRhzIS579l5x2cRWSTgOq4ss8eeAUMMQTHw86HamDctB/x9J57HcurFF0S/qKqRGmDKTYhRF
pQlK6SLHRv76t+A3cZXL9rVEAt0n7L02mXW9rDZNEP0yc4046xFMyaLeJzGWDztFGTmo+JVhCTGB
4xWvBYtu3uAGYaNkWGcOd9HMWol8l7nWK9mG0SoY8rWtvzqiIGAM3rLZkM3M7eEbuDUMeTLqAb9p
8oTQkPTPprAWjrfRiua7xnO0K3Xnhk7c3OvHXOkvXcKhjhroFfldGlS3HN7DNemqPRcWegkm/FXw
r/WNHzfikzQ6hcm2v6bYdAPq6DUkBBpmKF0JgzQD9VAITYKRx2y80IJnfqoKWecgpxezQQTmAMSn
bfL3mVK73KN9tCMkdirCh0EHWiTYlbjOd7z9fzmDbpPxLNugM4F0Lym7X3ZVAHIL00I4HzfPiBf5
BhrSrDhy70J58HNQATT/UZESLAcxNM6mDs9+SI7W1IphQdWYqfiRdC5OHRhp+7rcG4MszszWrMTP
lhw2N6Kw2qUbqo9U6DurVr+5Fd/BmvPiBOBAIDB8Q945dtPON397RwsWeUtY3cxG8gP4tEzMuNrT
jw6LNqB/zj9QJGEJM21WWtpzeqmZdA4m+H99yjiuqbVN2OLQ8lFwW8SwczLQFnW199Ni/ghIQ1xF
rvNrenJZKL8heJp2tkVpF99c7oeFyTvtpo6adZa0YKlgHRYH29jwP6dHp8svRUhviQiCvAVURaJc
R4BQzyLfh13gA/friSZoeg+eGqrZqpJLJDWkNxnlq2Vbr1lrYN4P/hh3vdracGeSigNu0o96hzMH
jTFHe9UulIkRnTlnyjB9oWqNZeS/0QBIRbo4QFIMIRDtWJPlvw3zFSnjFREnw1pFub5pmzt4B+pG
kxFKbAwXG2ucNE/oSWO0Z/O2tnBZQiAhkQLpLVIiQN0fUebWWzf2X3zPO5A7/k4C3K039Bc59QeQ
3wOvKg9grN70WuL2hQrOTpb2UYHdLdf9CH6afUS0qw36JRGwhyt/uoLHqxvXU03IwIAL023mu4rs
IZxmf8j8OBGs6R6PKHsTQ3syIcagBxKY2MDhFBkGuzp7Dweo97qcfqyutdG/Aym0nS/nk9ing9UW
8oTO/scNSfBjP8n30y94Hqr3LqjA748cTlq1y4SHRdJjzNANlNJdgaKPxaszqXPfJ6dcwVTV4cIz
RCmXxF4ybQ1otyh4tf40EEW9Ml3YVEOCAcGc1ZNJz79d90g3asLqVHfCv/9PWMNHIDbANg78o0Po
VVtD1pC0pEaMcz/cogjt9Bh8eja9Y7wG0sf/A4YUeIzkbumls9PH8J077ESxs4vjvMeCi4K0puMx
zK8+AGykxbi73BLliEcUzDKGpFUSKw0NE9klY2eC08d6D4/tyG7xiIN7DdpjhS+RCLYIkUAVpWBu
hb7iB3a4OPcuqirBz6X55nPBmHKJUGnHsPaP4bwrzRnRm0S7xLwLwIyMu2O8rFlzshLB9ggXv5oQ
0I/EqOXFWwKgPhN5v7FC52Y2LP5gaDB+qNPdwB5v28vmnv9nVErwICi5yiS1z5hEziodWD5Kz3tA
S3lTZV0f8L9ycyINDzqac1J3sGmTKdXHxSMJh+d4yl7YrizNfo4OJEDZqt/naAcI7FymxEOhHzf/
IKrhhStgQ+hQ0iYRAg0QPYIE3Oj1PnLBP3TZ1tXYCSsihzTfxsUBIQDujbZHpr2nGEHJck0mWhQ3
Li4V72MCRYmN4bm1h245fI2O9tpFCrcCRL8zARtPsnOmC4axV7JovjSn/k4MDnhfL8Weq1+seiKQ
vYufEaTOnYidazjz6e7spr1HeviE9hjrHT2zaRmvKsWtkf549UbiKVMtJI9J51OJScZ29PJCnJ29
SrMcRvaEvX2oHdpZxQejFGN7tR/89NNBrOyTCBgkLJpstScoK0X0QjxhZN8oaWYPKUyhdy8ufUib
g1rrAJcGXzdXrR4d4g6Y6qT2NeMXy8W3OpU0uCg9GkQZ2wy8WSR7+gV1qHQC3ewADWbFarN1XxtJ
bq3bX8sQ091seVlrUb8qmcbGRdp9glJioNxSpNjTxknzOfho3OV9tK47lNuZi1sWCymZ4Ngwa4LO
Oq/GX47OJGalx02bLHUr/9UL9557zBdHzBkjNdQSVVVDybDEBUx8k/5aNtYrUr+HM89jcmX86Mhk
jTT6VZQAjdtcTTe+IMjeFnZGkYzAk9XyEf/QvcCC2LrhXprBzTaRWGkGV31UjCdIfOcpRdGUxMbW
H52trVOCeiPYQKyja8d9ElN81Drj3c34tzrrirTPWRRpv+8MTMXoTFfY1p5Ho/+urOZeMKDoFfMM
L+XNNwHGBYP/ArWMeoWnQyF0GqnllPDXQkzU6pNkkWWoQ+TbPxB8LkmKTt0dEXDAfCitjru+XE9T
hc6kuHkO9qjeoNaay5TOZDzrB9QiDpFXcH+PIMWwiuguL7x8aF59zZqJEDLvEeSCzJuwfErq+pvy
eJGUzXsdZ1SV2NIG9PRht8mNibvJ9NwlW7Nr148uIzv8b2EW4e/3xW7q8TIbwFktPlJfPyGVMpZy
so9BLG59RHpoTzpCGDhnM0g5EzLCzJx20yP5MA32Co4t3qf05ozpaxWhMaoKAh+RV+BMohTsravU
DgZhbNj62KHyguHec6iItd6hJk+fK6E2SqGFsgk0hPr6zPob4ElIP5l3YYodbRUVl86BdISmACpA
0JQLY4IENFKJ+co9QXcriPCmdNDBsnXFr6enxGbqf/qiRXLD5RFfiCl89FjHFi4j7KUpHLjhUbHT
kWLnIvkOmCaiaQBLiwMCpU4vkmbfkA7ro1aANACLcGt31j+HiHLQsvV75YVvg94ci7S9K4tHty5M
Qif+2RNzyzpdNWyzcJWKFWDEcflfHlIc/RJxenaQaU1e9RzW6A2KON/ZKdU/m+anLnaOJUNn1jTM
UwTKAP7IsHMyBBz1Z2YSmGL7kELDNGD0iyauc7EKSE8dEDv+Rh3bdxGgjhKmOLt4sA1HfFhGczKg
9xSYUH19/ERw+JJRp+EFsDYFjvZl713MUSM/KRS3KE4/8ZM+MofnHNYMPALj1Qidnj/T/DNjzJMT
GHqYVz94jKaF1VJlqJCsq6AOkIWK9Bg3MtoUHkv24j00o2dyMc+lWzHuG0Dfi3apF7iowcg+FYof
uEmmN4HKetuOlNVa+mFT3wQzSad6uCJP1ixs6MwG4zYZurPt3fbdtR+haN40A6xZh6pi1YTBzuDL
2MqUA2n4MkL5KIhumn/n2hBfpO5cnOLgBpyFAkXgstXLxxCPpy61UXTG5toItWsd0WKxysQLSDyf
09PpWGvDYHtoDcG3VU9I6CADsae744852qH2bk/NsXUAY1X4FhJ0Wj4YXDxj3ZZgcOQvvbapy+4H
s8r82kYZtykBL9imTPXTuQvSsRclb/rS4xQKqvGpiuV7LOqtVXFVpFM8rkm1d/sf6XMLJszpmVSI
QweTZeVJ82ahSJBjxTKouOjBvMMHQsLuutXW2BsZSjtjvZJWcek7Xrse7bwNlnRhu7a1DlKDIjxD
wKPda1vW6x5IK1lLerfy7H8tdQFF5q51WDBgYVq6bsWHHTERHDv7UBvlU0qC7KJjEBZPzUn4yU+o
DxVuM/WCexa2IB3xeiML/RjXXElhlJO40o+LRK4Cp333mI4wrmO6j5o+6tmS+mR8ohdrlvTBrHZa
taotdEmFmf6To/eJBBi7N2tlOhEK25CYqa4jN4VD2WluXosOrMsKj2QG4qGG/KMIxAvmFc4s5he9
Lq5oMA6VMetesIMv/cl+nUsqVeNIRG5OPPloYfxJ2LwI47kgCWB2T3HQmItcxLDaAj4ew8x+Y0se
0rD7wYt0/48+oQj7YmfJdqR3+RqdgkMpQpqM4weh2EmEOHDtrLl7A2OFjHkji2BUSz0zaamQ1vtg
LBTs3I1RnVKvfLFSjr8qx/2vRrWZfw9bq/fzLrxpjL2XM6KhU/6pw+wxdrSTMlBP6LtPVlgcpJR/
Pk9GhVVsYdv9EwAh1FVEf7FUn3dzxSyPYf+VpRe/l28Ym7Zp6UxL3SwvcT0hQa5uke3vu0D+uPG0
JyZ3O2TRu1dFiPwFC2YSJ2P2SwlPxugHCtsTABC3MQ9YxEN7bvHi7uDWSMAsQYKUSVW4dB1S20dl
nbx52O4HnwnWz2OPB8RR9qkufRYWVL9RZPhc8+yLNMStnf7dOuOX5XrGqhmrGSXTrev6/wRh5rSO
ePMdy1ho+mtbzs5JuPer0mJfTF1odERitf1x7LPNpONmaDXWvUVt3WgCHqPTZUuDzT3ipejRNsyy
RyiyrF+i9RjwHLR44BdJavzzvC23LDMOBYnZlSQJlechwz4fGlAQWJ1fAdJczTrfegWUUCGMq5+V
V8dq3oMSRaZGQ65rJwKgnlPkF2KILvw4DO6HJ6203xoR7+dxADzJHPQEolcb2XGk1e9jnmGPc8NN
0ChFzUa7biNyIpoV/tU4kXJfbTlQlgwWO/Do/CodceIMwvgS5A80zqc+g97mwrvUprUu7HQ9Vfm7
g3J6qBt9CTGoCNMYsIn2M1h0TznQ7nkV/qn5OJMg8wLR8MgoY7UN/bUK6J3FbBfQdfFM2MxPvAp2
qh7ABCbzriXisfewB9S9+wnEi3owGe9YVo7YWsYhQoTJjbQgQeQjzYnqdPPhtQ8h+2gWD2hBlWMn
0W/PFmaVOuYqldl3A89zFZBOw+xsWSQxo3vQ/bG7CJnGL/QIBUgHoXty9VuAZhHYAL2EGva+pcGo
dwjj5EAijVbBpUlZczbeMrXZChYFM1xZozJjHzLqUUxeXXM1yuZuC/crYc3u9VS/5gT3bFbvS9J9
2IEItLJj+TH64sNB0jjWvKCj8sNlxgh5MUo+MNXqH1muHq6V3+y+uYOWnXUyrA7w17/37roYOLvM
wr5m6G9WU6T/eAaDYVKj3mXEDCNg2YazlF1XhRPWeY0Eqq4QWKllUvhEdMlWin/CneKdWTkxE5yA
I9RYtw/gU9+wbed9WXxxK2flK51kuEoCPg4+Qm0+q6XMgWK82kzw2bdW60xxq5gu9H2zvXoDBJEI
MOgib8h+z3AtZAxvrJLKPb/bjerXqk8N6lyyavJqx1GKBkMImBowPP1ZSzFZ+OduTlp9pCgoS2GW
BBK14yZX2appCMFS7Lcq4gHq8pfBBcBOIlCziQlWhRZ0Uae4KZTnPxmKsR4bbwyL836KEkXDTkwf
zUzTNJCCOVvXTh7Meb7JDSbuN78UgXr14vBzTNCKaSWXgrCJcErCJ1xtyQpkxq4it9KOs//CwRbs
5iEYnnzWAGiY4q2I0CNgiEv2fYX3wcZaNMR9TeUrDnUxyxPpnhqv/g0s72YU5qIL9Z/Wz39ZWVSQ
OQ9J5v8FNmoxAqe6sLlaZnikqvnLiHFfOH6ZYSnP8Wo13bUcvZvV31P+ySpug0PiWaSvAoey0E43
LLCiYPylltvYEmGWjQkafXY+bp0Bu6rviv1YfBmDSr4769QGiKA9sp7p/toM9QCUOzvggca0zMCu
Xvq6fa0aRmMDoNrBYgVQHlzlvGkMBM7QSLcEyj2PfVAxc1RYa2YqZmRtmkwViEi5/5xu5oPF91AH
3x9wy9rCZBqMjcPvUH7ERAinXXOiayZhxyZ8ruRUJwvNXPiAjLH4sPJruxgqhDpKp+Pr614d1Owl
UcsMucr3OKQo63rEAZAt/bHB2ewd1ayb6g3rx/ND7iJO1qYev+Kcmzap30jK8NZl7H2FbvjomFzU
bfhtpKwaXHszpvQ9tbhkWk6hZ5ZvMeOqGtvEAsY6z126VwkPUoc4zOr+ecL60gmfkEmWLCcodpie
dXqvsoGvbjOiTEJsJgRGUjeY4+uYzPUxRdBEiIMGEEMyGvUVf95omdAXrfxPoUmkPmEN04xXESDK
k5V2aYXjLiyaoTxDycvOjY/NU+QEMUrABF0ryH+eAzMkZOBrKK71KKk3xWzIj9vvsKquDfmcAT54
kXkrSrUH6JsPJB+vGbvHfWYRuz7vt92p3KLp4yya2t9QoKwT6lPQYi2joNjapvnFu3SUwXjrQCHO
m+S75VPI0y3dSS34IYhr65dkzvJE3urMWrdOdR+x9YKA9NQC9/dSuuUPzgHijKuRYOyA1G9wuLax
KGGZrkAYWn05WzX4Oj3IjrPB0kbxGDXhKjVCri9X2mScei9obNaOYoOiUSn5BbelW8TbtjGBUqua
7KcqYw8TXItHO38T7SzucbrPZmx/HK/7E9jXY2jpAipQXWzNGtlvrKCZUPu6vCi8TWEFNhPkAJbJ
MIUaxtzZ5nXSM9ZL1R5H/8ZrMEUQVSAx/MinLEEmaIj0LmAYUrhmZwE5NTbIoK8Cts1AstuK1YYH
bNvVXSTq1hPIP9pMszuncRNs3IwT3oW3YPBzdCHph4G+4j4qSnB6KmeJGuD3DPLgwexrXymEhDJ+
SMs8qRZaiuUNB6WJuzvnh2UA4QBjXggefYQRQ3BKvmhXJObP6OinHFTTEPrHoStOZVOT0JlA2uIl
i0+DKGM0q2RjeukJN8U2kdoloi55GevqzqKw00F/GfWyIQQVTaLFlJ+Jb84hBCU42TT62i7AQiYu
Du0rB0NGEF5/KcOWfgifUQY/Fcw0I5+Eza3GUE8C0kgJm8Rkg5ys12zihIhdVIN4aVgIIgoh0AW9
IJNZL4LpxjgskObdT7p7YsFuJQu0WKuEpSQxlzDlcOJmgpibHFN6Q9nIjhRvLfzigbwBkKiduE9I
wZZRlLqwAIyNldQ/Ont3njuGAgYEdIAR/hEV9dYzhtdI4xssU5azBtYUibtApG2JSB9rb4Gqan5g
48lc/veMYRX9Su0RytsZvPmXK9SFDjVaW5b67qroZZyEtikrM34ilHyF21u7Z8HwgUMLVbw3ZusB
csvBSW6G47ITDUaD2ACqHLuu040bWGS0hsOrxfD4LCPOWdp0ZnYjN0xAZh1tt4ZDJ1SzI5t7sM1R
HqLMLMvI3fKcmuz29nj+G5YIDRkCkF56aruSBZ5G6hjxdIxkW4IileVxypIZOGJhzfOVMuZeacg+
9TFixuyd6zB61piH4bsVOrdmsaHWxiAXUZ9A7FgyoLWdAiqfh6jC74ztCEqpZiaMw32Z+jP+u/5o
MAYPYGINbqOq0w8mE5cF6IBrXLE11C1vn7Xje25yKFdZvnWZCgT8MF1X/pQlqFLAIijbG/4sZjPO
Zr7UQ0ZqI4dokPsfRPCye5rLdSEnd1fo9J2sgsbO/0gpxyEGfueSDySIpbZQTXLWhROSpYjnJcy2
ZpEcLEk1YSfFY2rajlWi9kPK8SkvTUxUuY8Uhcel68I9BSwdrtGdYoXMxpztVHmRMoNAjT4fqJRQ
INVD/6yV/nbw+VztL7+j5gxL6pqRdPtFUvffM1/Dmsi1VH11b2P7X5dNzy2FYdvk29R+wTpzTMa8
2Vpsc3U/mdahojY35xVzA433kMT+w1Yji5fWf7GLnLrP0p4x1KfL1svJeEEwb+V7pUG0M1zYJsqN
x7OGiNfHnrOYiOZmAVhFBxLD3noz0lCmdr+pDjAKJsdczrXPCdpWLAhbn4XWvvQPZTu4ZIA0J/wx
Zzvmhe5G65SpgCmETVyFNtrvgJ2X1UiLM6lXkUfZ0dJ+nFyuS+L51vhJ7m2QXMjv7ma1k7ka2m7X
0ESWmlav3EL/6BgSMZH5JDcl5Ddt2sOQgoaaipeoYFRmJb/APp3M19Yuaw6t9G46cxRfq0lyDwmg
x2U3IAFvZ9lPh0UA293HwDxirgMmBnBguLSrxXZwYwBnBXo2rAdIoGay7Qak8oz519CWL6IagCCg
lDFxsw42eGCZsYcwlo0JB2LC+7Me7YAYRPgCifsv5gMKHNYSNsMXbvZ+OXeXIGaO1IdXy0qB/+gk
k6a9i0vwgbwmZNw+ecQZsdLRALAtZOG9KQNU8tyyONm0rjTnrxkKDvtWzPFLf3UNnaHQnZMDTDtM
+l1vLUXAqra0BboT5PQyCbjlWEjUUXXMJ+pwfQQTxNVX5/574RnfmjufViXFQ6hepzL8HGrxFA9A
n6wE4XAYsne2ko0UGUZJVuihPcveolU33DigoAa4WBIBJTD2o8P33Zm+38Pw1yjPi4DqKY1mZdGs
1MPAbpjOD7MSejEjIcaBBUKjrqVHIdH1VXaQAZug5mkoeSmHwTshFEfz4cWfbWe/6VF+GDTE7kP8
TybGSlW8P43GJaPqcisqnpNG806ARbn9jJMmSclo3fzSSg8kzwziuaUkAa1kYTp7X+GKLkp/J2Lx
PkrySzWBnV1n25TXr45uOQcn0uA7woBiacsy3SExEoQw3BMoRySb7yiu35EZWcycLFoEZT6HmKJi
r71Psj+2TXlPWFrmpY1uL91RHd9LVI/+mN3q1sXaXzICJaPV6c9g2y9cvRDyvPrdn0Vf3ogig6OU
ApvKN0heYy34lCl4GKKHV1ha16OljywM+2kT6t+D7E9TVOY/2kASmvPU2c3NcgR3LHFZM6wjPrqY
0dZpOZAplE2fxmCgkNPdDHzbiCsdnQcZf8ZwHrN0NUiwXbzu54qr8MkwkWolA4tqqw4QvySuc23i
dsL6wUVaq8zbGHYOTOk3Kx0q06xXV8QpDHVHP9vbzToM0+jq9dZ4lQPq9DR2iaNu2VIbGM6NiLKm
Ct34WrHlhkKIld7TbefYx+led9rpCi16uuqUpQcAaO+I+j8larQmPPz3f2IJSCoMWA7eL2eHMZiY
gkcazkSGuL5jkLAWY52umzR9CaKYXao3HiZi1dd83gsswQQadv0+0KxTL3UeTVDuXQGBpgOJNMEt
ZBWqI6zP/qI4lq+ylrfJGZ9cEb+XceFd3cTIsNEN9ZFmT53ypMXyXv9oaR98Nryy5r84ZkPmon95
SruA4j245eNIxLiZ2huAmDnYL/zHiaI3pH4YQQqV8U8TnkBWG882IVGYw13CTRPE5UTcuusECrjR
2/q+J6NqG0lZviRYYBgXud0vwsI1O2Qfntah6l1zVSZ7pgP9ys/owxhzC1RLWnkKFTt5YzKyT7J4
1+X82BNKUK9H1+uXcv5BYxwES9Z76Etb96AVTr5F1X1qDQPex5C1V1rrFOoBYjs9Gq7It+g8kCRZ
VjSQjRDOTH3gNZkwcGxGQ7abX9BVPBa/mCgQrEXS3hu2Aw08YJ0FTIfbMq2+vYT1UoURNWsT+3xs
2wIxkN7/akLKNYphXGCeBVQvqG9Wmmm/yFquhgrHN49uks8lxH+VNGTAFW30ZGmEj9RgRBrSo66i
LrjCqye9iupfz26/TBC0jyGdc/Uc7yXT2miDFKm7xGWwmbQQ3m2L9jRpbO8mGUPiBLYqLyaypyjO
Xh6TbEaY0HNCuPOOcmPaTVhLT4WsznqJg67g3+87d/r2631gQyRCJjit6s6vNzyeKUKx3sU+r2nr
KZBfzsBwT+jdiVZ9HgnBXhE7R2v1m6eQPUkOtFyxrFfgYHx7QhJWUkPXGKkXVRzrN7MjpTPnfd3+
97dABZmpezo5HebsybEhiCLIhCKbZ9UeUcEMJww01nRQuYgtOv33d2EhWf56oK9j/40xdLE27Hhc
MVxUVnZz9Ym9GyF5lZkw5qDxZgTm9iP2dtcbbzKo6KNNCR3KI9Ilq8sL58GS3dl0zRCMXHJo0T22
cyNq4rPXwI7Bq/bqtkTfur3wLw3fSI6HLlFyWmVeD1aWeCbM8MJExwpeCKlLXRvdDVhof8OnoM78
ghtslcyLBn1koxnjzK0VIR7AxE/eEByMC1ovxm1YLyZ0mjewMgrFvNj/93c6FzTEwegoRwfAs5Ln
CRhyS9DgiqbaX+Mfi265Z8mzQ2BEicT7KPthOc2cOqfqbo1MG2SPsDYAqwWIG1dG3mm7wCv4An2P
9qo0jjIa4xuos05MjBByhugeW74oy54HaBeEBbTTEqnyC9Fk6qx5AWlrOKGQSxDzVqXXegiZqOis
S4qMOW2pnsyeo8tSqvsd0838fZjlqJ2TngEZCplHSyoUDVScHGGmEkoqumPLl9xjrDUsw//oCtzs
Y3Uyyq4+jSGOKwBAS4fTs7TmAfMkxhOJoEBhBsp9ZmbphNTG0m1tRSI61AnMf/bv5CacLFOBH8UY
rtgn1z5ElIjZ38oC2b1wPfvHmO5RAnJs2HqocJ4ym42TirCbakCeMpMfE5w7PBsHabFXeAA3mXVU
OeJJPZLPegk0ybedrR6gKIvGyD1idkVXZ3A3OqxbPMjD6IHqAUCzu4uD6Dmp20/fzz/9NjvXkJMW
GQ//KnNYNospAXiHPQsF2BQD4B5mU4Iht7mBK5pgOv0kHHRMkBVBs2juuIpVu+878PoOYeZLru7z
QNQ6/2t0H5kW+csAW1reoncdW3+b+BKoEz5DnPyY4j26cAH+HH1avbMYeLvhk0CNtejt9orUEdwr
R6xm3fH+sMiVWCrEGKDlESlymxbfRi++gjr6lujiFpy0gEn5L7BM9+s4GL8SMz0xo0IPWATmzsgi
XFbNsGr5mRXBHUvYGMvKBV/Q12mwUcXRgoy1Gg3+5Co31mHMwVbmNMaMhYGzEAZV2+zrvZZDPun3
WsYyJWZEWEBJJDZlWqoq458HUp3++0tF1J8ThrOEvF4DT8WnTW885mijpGoA09bTFa88SzeX1Qzk
1xNWioNu9DOa2tSXbQgPxZ3kkfAMlNUUpQw7yQEp+2/kqNHSCvpx1Y1fFcm6J5JQ8eQ5zX4ozNfA
gAwFMJrlL/ocDE1W00Uzhvy7kKmOg/KfAyxcIcmxXRGcDAIZRJXti9nJxClCXg6yqMWQcaeqcK20
jH2hgoA/TgC5KI1uAfDGzdBgl4gaW0LuYydhE1OIDJACUcDaWOdIzHGRJC5iH+8eZUiQy0D3dhaz
PboEcrvz7Ri2n6DOSaiZCrr+vjQffvIIPdpC05TTro0YKs05VpXDf0IHtmeHSsPfUNuB5F9msebs
Y0reaHD3LHX4inSXVqI3ThG+svnKWtokvR5N+97Rou/qMAHf3/4WZMQuWVq9+bH3WfK5ypLpWgm6
zmG8sBg1ixhlOlaSWTcEQPEbNRRUsY2Dff5L2fMd1b2Afc5SZ9m2PdTg+TEonQ2639kqTMYQ669L
xR3P24N/wYXK15ALquUTfXFobzFjYbKPxUoraopcbMZbjez4BREbOo0ky7q0sFA4BL9Cs1d2V0Aw
djVWQsiqlyDJweCnFC2pIibMceHi9HX+hbsRnOTkQswb0UMWBkUIkzUHFGN6BarPssDi+w3LjMCU
WTEEgqFlYIgxXvSrRDPVttT8d8fh5klCQhrz7uHTQgTehDYHmM6yKeUfhJB87UCksPMuv83oRtCJ
G69gB1tM1yDk9QsepoqKg6OKrdXU35HGdCVrIesOeJVGj15Ph/5sR1+eKq8uyEa0V8rYhGbYn4UR
EziPZW7sevKPcGLKWjvqiFa4FrJLoXPgjGNvLBrTR6gCSaGyJ0zv2ETcogs2rcnupRecBQVF78pT
2rC0Z0dHMODSiAfdhrFkQmLiHEK6RmG9rTv0Yb6kpIejv/RKrmG369GoGdOvSKcDvVuxKvi1mcsh
NR4y9HUDSyI9OeBlLTlQQjQeOArAda8lRp0smY5GPxBWljGpbVkIFy8MQa4wJsjMs+GuKIchq4x5
knWfZSJiiDlnYW/UNg9taeP1Ie5zmYxkfRtN+Y6Jca4rUS6Y/IZT/5i6xtpkkfaqEQ8DCRwJqEOi
HeDrcJeaztq2iQqcvBdVxCCM9Paqg0NzQ8fbJ5OHzrnXfjJNgqnKWMc3GRrjDocfmAGs58iUtvi9
6OpIPu4RHGueuGqxwT0ow4unfxH/l25A7b6alE+xgQghd3FLwnZSjpzWjMupj9jl4kmuiJHyMa73
7oXgy2iFU3ObhnLBkbmZ4f4cqj96284TpoKqPVZns45uXm1VJzH/RbXGiQBeRLBpcYYWM60Eu6cl
hvv2YDDriTxdkolHEEEbvMFTMg5syYxlUASovHSiC7nt3HVmXzvQD8vBlFDZUvIQPIf8KEurP0dR
odb1TyTUrNPavMEPw7cQMSR8ifspIWy4uXCrM7eZxHtdWh9NB3KI6W61T1JwKb27ggWN9CDP9nAF
2KblsTVn0O6gz+pm990UONwKDylfjC6ki4OZOWHsJVlK0qxXxF/PSdEKsxTCHcKLoIvY2i/GaXjm
U9jNCsqHFCzNfS9+8JEp+gzYc5+FSj4zIVdaaJAhUlJ8ETmMhx6MhIk5rqWrDZp+xZz1H6E3373R
3FVMUi/9PfsFLiByW/YWkIbW5+60U+ALlg77JxVXEEB8VognwgATghiHYgXFlFPKPsZ6p7NjDdgC
mglti/FraP0vdo5R71GR6UzaQ4dVmSTcoiy3Jo8dtvGhYpcaJjtTsG1PBjTSsrHxjtjVtp8yJpRU
b8lU/LF+Bg6tY82oCWNfer6YFqOoPwr4PWXUT28TyReR1BdOOc3bFLdn8biCSmatvQbfG1UU7lDY
+gQrsjj36eDYnXnd1RYDpkEDF0QfdUvg4NjSg/hQ+OLNY64xoOejHNR7wl0xA2OzaP9kEK560EJH
UhoxmYBeohFGZt3wc7MVVHjsWLsR9Vf/Nc1Xae7t30ar4oWnMHt4kihqra2AvlKHhVH4oBD/brr+
bmeaQW3McU8VvZiieNdJtSf4uv4SfLso5540HGrzwvAGdBeDe0rDD6l43zTmi4bWCxNoTFFZQiAa
wZXJqqKCw8PJ4zK+Z0Xw3LL2nG5azVQiHP7H2Jn1Nq5kW/qvFM5zs24EZzZu1YM1z7ZleXoh0s5M
zmNw/vX9UaduFaoaaPTBgSHJtlKWSEbsvdf61tJIY/RBTxLmSO7rr0y6YxCauCGiG/uXT1/mh4LB
2T12wNrNo57Q9Leswo+6GPatyTV0cmJ/W08pcN+M46Z4MTJ/h3FrFWN0x5ftvESpoz9EGrL7mDS+
hEUp4YLxMOkQT8joWs27HUBXr26B31WSIWtrHTkBqOIz+nh84oxASFbAVnyYogkaRbQLWvFaFl2/
mmwcIbM6QWl0zNwo+2mkfLLdhN/amjL03tNvIWKxHpvmqg3sK1G3ITGhWV60aAOOQZZ/JzSElyUY
p7JJ9n3GOUcG3dKonV+VlW1dJ3sVRXBqw+SpQV+DG3NdV0QfG+oRDR6kHLY3x4lYOWKHUqSV+16x
F5368GY6Mf4/7ZvmB4ri9Co1tiZ9I8SDjhEE9No2y2K8uUGkDnYLrElKhbIQ/6odPAXD9FUwi3VG
VqHUyX83wjUfGA0ZTqg9e5Ta0BO0A+r4VyXhwDPUXnmiuJiN3S4yYKnTNmWlQsUJHdFmqjO63SaZ
gFc73SavBhI522HTDMTvEHi9KHGTDeD/qdofig7HbLfACfseoF8i1/urcm3QcwNmJOPBc8rX0eD9
Tgqm/KEfv36PVMYXxTbbxUcBkyjVSa+gSy5RB/ARCSbi4mPEMNpYWXSUjJuMapMw1PPj4JkASRoF
1Xis/fksHgCxpzHbXqw1M3R+MCOg1kawSmIg8KwYLOZoSLVieLNjLOt9jsUiwBWFqJ+RGJdogfkF
jB1QoBW9pHgX8a8iafOObirfO4M1oIFeZzOIJ9SzfBBzD5puFiOwicRJzf01seGAKHIMww7tv8Wf
ljOYKAUUPqZZAxD7iH0AfJhoqaUXMuMBijnqN1T4jXepHfllQ/Be6HUoFyZqelZDF//PxjexWGUx
hNDMkcURQs9PawwvFZ4zrXXegjrr6ZYHON0KH0FVQwU+NEttqPcgbmYIIu2BLu6e+kw3VsFzqSET
y3qKe92tSZk38IgOkEmZ4dkPnQoPrt5d8wxTLnoseJBVkdEyb472GEJmzIztFE+/kXcxwO6Ar7fS
u2gjhQwM9ig8jfSkVFF+tTnom5x4D6/rf0QVRurAYivjRmXI8EKns5BzLQjy6KyPDGc9DxSaSPZp
W2FLmNXVaG0DjxvMs3mhWb2wlKT0Q6cyCTJm6slkg036UcZQvxLu0lLei+9bKKLD58ahNzfM3LWu
YgvhcxjAtQzOkDrfay1+NnSQTon+CR4uYxJu55y/7P5q/1WEiPX1unmKffSaftDROCo5o4N5YjMd
ERgbOzP7ptxHZ87SEGbTxi4KWGSx+Qo5geF1XIDhaAqHJkl81soLDDSottbkLMuc+jxmG+FWvVhY
6cVx22ZJvP0nPaCneUfIhR6gKLCI0AHwN1RSbbXGRFyoCzpTQ4dYZ9j28cDATqwKAdOTPKOVX+U/
VaNIqwZ6h1jC5NhpifSz/S9KrZtfGdpDNGmPGZO+cTZFSNq0Q5kBF2KFDQRGI0oZGJakpPAkUR4t
CfFDYJSKV/olwampuN6MuulsMLdmK4tL+Qn56y5n9P+UZmOwJ/KJwX9YswMV7bgPkCXtexSegxbo
NLqT8DnKe/EICfJ+J7Sz48TQ+0qjKzHaT/iM7QZAJ8cHl5uAruEhqOtXInvsk6/2hT6WK/hDOGSM
IryGoPmYmJbeCpXBW47F46xXjkZgMfPNIK/dJ0tnlEn1s+wMsz910rEOqVFy9Ms+Pma8aFxOJjs2
cAGkVmGE87VPsjn9vUQW+lx5AHBctPQZDpA1B5d+K913BhfYPam531I4sGCPoZjf73aqRLClay7j
/HJXJzSvO8BAC32kRTomsPGbCsUlu5FFZ+j9mZ7XBsdm/GwbQ4tdTMZr0W6CsKAfy40+0jAkibZ+
8iL84xrtwdb1zYMPxCMjE3ZlQys7EncwwpymE6WSqD20AZrUXNbVQctHXHJjwO6+Ts9sCSTSgALF
s0afoAtb5Lz0t7W+HJdT7ZeneoLr0wM+XNi6BRVVg4mv6lYtnGRpWhoFU2kiUVbMDrIk65jAhAZ9
/vbbJygBi3huXe3E33sYWGhL111JwzD2kQeP4WfhieY4xsnF9jvtpCUFLlWlngJU4oydh/KjgamA
EmuAW4qiyWZDvAirfgMkddiKBo23Gzk1Qsnyq1BFeCFtMD5VbgM8epLiFof+UtOYRQXjxBhcmvEO
tB8J0p6qTqOprpToiPVJAvzRCfKdkzwqGNGMM62HbXA7KbVThhA7T5lc32oj2HSq9xGo+c7SZQC1
7ITPMcQ6flHAjh5EgyM8BiW0ptKBFh83u5BKjn4k0DqIhngndOenSzD8r9p5d1FVbmTrMlJKGiWJ
xp1kt3XDXGf0qlYaMVOHuBQuaTUehTPAAw7G2n3U8OiuchvbbO4SgObqgK9aDpwfYN7XA1vZX0mg
PxLDQ3NAoGCYqIJOZEKh2kMX8woT2eUaPdI6qrtVQNP8Qk2hDqgaqA3KaPzEEfeo0X57qchHWDRT
gsWPFNnFBNHpfZIjssu8UTuzm8gvK+codvRMR1Bz8sDG6H6n1iu5Usp1kOPjS3loy/bUBG7zeD9b
bMqs+z09QxUehH69yCkqd1oJ/bxvpPaaiUag4i4+ibH7Xef9oVOa9SKs0XoZMIVrU/5Cp07bB5hI
HgbPxHNlhiQR9Gonav0a9Gb87fTmNewZcASB053mh105nKRnCYDV2rjrWqTbJiAIdraRs+7jkTJ+
bPvXNFLTviXU5WyX+rbOLP/p/kXXPqIWNWmftebLnNuNsNEun1Blk4iJk3REQfbRN527YM+PuEG3
skM66Qxv5o2aQbrY/PqZUT0KVKn01lHfJxWNeaP7AFMW/EpSxYE/mdlaBPABsUOQP1EmAMymAcwk
A7QGkieksmh8tzPE091YmxcmguaOxh4u9fCn0TB/mr9PXIS3aYOQpJzYXjldwSU9tixE4dF7otzq
en9IasVvvUZSXZPqsqoZ4b34g6PWyPXgbOQyeJmqxDyVzjGsjGviSPu9QSC9NqvO2NQhub3MXPZi
SOyrVlrD2dcjnmt+nNkq4QuqW+JgJKUvKpKbaw06oQwzRlA5QGAq+FV1hfv+/t1aB42jGG7AGKiR
cPm2+y5a6um0yd1jTfV304tpeX+cEJE3mkKA2VjAN7WZ65DP0ifZhPIrzNBxtHHWPdlImh5qa5iW
I01EGLhx+ZnGxK+WvfyK7dxeDFNon/SpYgsBHAWpUeNjmbeznU9aIaJZPnlGZ+WqM3uo9ZUJc8AN
jU1aDeFVKvGZQola1RLtsRFZ1QfOVUx2Q4fNMK8uY8Wb3wuvuv6G8hgvOsbVH1mASKiGDHOUBVCS
SAXb++OYrdjqTynNtH787JW8yqZur74gP1XL6B7HSFlrB5ISImn9CNVPsgTmeLvGe9wFO+QEU7Ov
5eYtQkskyr57x4dZbdM9vCF18TrVHSzH2XPqjhZ91hq5RT4l62g06qOTkC6T44LxOTcfOtR/G4/r
8bkFBbLAPiy3Fd8hDigFfWKbzsHLoNm3YTusweXaG40W/mjMyAfemptkPBJ1dfdmdrFxJOxq4TZI
A1MGH69VoBkbpiVq5dVSnlhYEtbSUm3MIB5OwaBdet+rXxDtvQSaS8wYVUQl51qYCOSHTKuz09RI
LN/wi9fsEeHgsfBjkecuqd3E2KjksbUK81aGbKXIVat/FNiWXKcyPyiSj7YRoi80ujdnxiJ4qQsf
LWyGt0k4a8utrR85uXKLNg1vrMjltrZ0ebZMVGz3o8v2/SVO/OgjZNiCyiA5yb5zDkZT0WYrZfil
7PKEel+7mVkJW70jylLRFO0LgHeJSZPAbybxpcfWciwn9ZteO3pSkh6CujP2uGSaTTCMGI/qqX/L
ZLuOQfHrg+tfqooQ6Vjznmke66divuc6pPf5YWahuyiRHKW2vQsp9u+rro94cNTEdJgAJy5xz1Y3
PAIOBWxQfhhJ/p0F0/jdTnIm71BnUq4j++me6aYXPxKFyr5UbvJmT3x8etCqaz+QZtU8DUHeH6f5
y/2WaLzuWNpdNBMe05XKVfjaYFEvC3rWvYBeAoYbLTkI83eFI8C0HN5i8Hvkzmj1sTFDnbLfXISN
/3k/9rnEMm9tfe8smRBfmhI8YuPW/osZVAc3Q7lUA1Y+jm1NYegL9yJaYoiMynyU3biPrHwExNnp
eLAGNqu45NcaA10miJGFqcHXP5tUPaZeRF0A1hl8dPfGWJ9xZi2fcNlEGxlVEI6oL+KOTz2nLwSe
EbWSWRFaIDtbR5dXu7RLQo3aPkwg7ngGgQwFDDenxC7sOC/3Zc5sypxZN5kykHvdVUe3hP6W66Ie
kHsLVPXTgAQRRY5lbQoTu8oQZhgOO8LBKiPaURmNa2fC6Qw2mOpgGsb3ZhDuekoCbSXGYqsyXb+Z
Jv524MTikGDIM9Muqx8yyyn3oXCHR8+EWAE8RduQHMe+hovL2NcXgyeCVl2VqyaPdFqQpEEx3nqF
JVFtYK0+RyFgXLb+4zuMVAhl0jH3NHHG96k/VR7UzyE1JRA9QuyOsvSbdRsVfUwWfEA4TgHXYrDG
mlFARhJ9qhsHUpnaebt0vs9HLE6XY9dR2MVxw4UtHWu5Cki82fpq7sKhqX0mselLZQYjH5W52Kdv
MHuhMHKjpxdwv6EBuPgIDXVDL/vcefZwbrKuezE7GiK6iARJb+1TNnWMLZziK8TM/BB53vjeeYTA
ZMlVdxVhxPdX4PnuLoqY3BjSeO8RIOGYSZel0eWPjEGjQyDkr7E1d4gvzavrts/BUCdrrY/KXRRr
6eF+S+swQ0aMpZERBKfRgnYG+TnchnkjTlHm/damINy2FfPHlIOwIfk6eAjbCyeH2Ld2KTbS1d+U
gR3Umor2kkKGBjNSs7JEARg/jXxOziMINW0cb6eJVcSjp6HhGkNg94CtaSaFYTxicFbtW0U4DJzp
cnO/Qnb5l0wHH4St+mZiz2E4JrY61Lb+luMfKgz7Z4fxYcgbkFlAA5CvFqf7l0xz4S14IOkkQqOn
stQ2k9flZ7/vHbIL9PjRxfwoG+T2RAmtW7K4aoRJvr/982gE/NBvXVEia6/tYWU1zJtbEqor8ruv
0svnXtEQrS3I1tgXJ+fRHp+L+CVl4HlFYNhdu4nhmBkkahsN7S2cnPZZeOkTMd7ji1lM/i7NWYeT
0ovPAwXKQ9eIte/m+Qs8D/viqgTruhG8irLGUmh1oJw5kGFwkOEhgmjXtL5amjMrjrXJxk9j1Pv7
gQQwsKOn0PA52/Ar3EZucn8MllrBllgrNAHRtnPIe+mNfousb0+kpnWtE4nMe0jwTBu3ycL3QqmJ
zrPR0/X9rgOAurBBL5Jmf//ses+kIRME2jZPNFJ8APDliTr3ZgPLuK+RUrS1yToamsf7LVT+1XII
+uhtquP4YmkWgJshAflPBF+rN97WQRhBB+OhkZDXbIce2lyN1W39q9CwYUPUg4mBIuhcM52DeAqp
iglxNzT9RuolyCBmeudCo2k04A3Fc6msa1osSiHHbeFP1dIfiJnKVfJEHzlY8AGt86j8gSuXRFbM
kHZQhs+6Q0JCM+bBt9XaZ9nh85gi55IgTn0EwvDR4vp9Rzo7rQSTZwOZKlfVzg0OgFV5jb61Yfrv
XFOTWaJf9z+sqZaPpSlvbHnwn3uo/+9Htpka9prdtr2ax5Rv9lhCuTJgc7hxSsfNsqN9qOOZL5Kh
3YaJlC8Cd/+aiF+GpfRWgRFBDXAmz1v3JEJBW9PbPeJMvEaWebjvg8ioLs70n7GAawyYNPCmVhUh
jUhL7+eQEdk1X3juX8jrPfSY5jalN0CdHVNwpqqtnn26OYsCb8YjRLQrxQmz+cELHpWZF4ewSdoV
9h5g6fHZJ/vnHBmxtzA77FY4cfzD5D4K100OQ1qhQDSoPXVE69SoXnJtnfYjyLlew14Hm1V5C71j
2hLA9wYQtq6DsNxX8wShyCw0ZYEoNq5yeWdY9w+tP710uCLXYd8bO60t6DQLae0D+9TgdH/O+ePu
60yZjW9kgegbbVYBa0MpPoMwXMncrn+GGDEZBtTlsxf+9Ae4XU3RlrfcnoGTdUBsfUrOn5yF4CGB
3Nc2YrdG4W3sOXOTQzPY8SJiEe1Lp8Dl1VRI7TlTV61k+j0ACjuMdF8POp7dw/0uEGm0b6N6mcLJ
OBbi2uNnO8UtXoqqFOBU7vern3nVI3aESbNoI6wFD1lli10k8jeyK4ptkKMSuLdaWoEIzWrRXBts
oG42meOLQTPN7Rjr4V7MXYwh6j96R3d32jiJY9igJ1Y+8IpKp60djlvHzARNjjJeKwcJspF1u2gW
BddckY6JDfl2cDKBElfay5DU4UFf0PYAtt5JD6ex9RMzSMeczX13EZnQqEbTol5VFMCljxBtZVx5
nl2vOlpoLt/Q8e/yQoEl41ReTrh8FDtLMyKCY15QCzOT66ZoirlZlqxll4/LYejbTWFw8Xb86DUP
c7Y8ShwrldjHQmej1geO+BgQgAHPeGmiLrlOGX/FoKEdCmi8Mi60DvW8244k9gg7D9x1p5uMitXw
5OsN+wGE6C8Bx/06olr6cK3PuNHrHzSy+lXLAHqtaeFF04bxqBVw83LTH/68hXViPPb4rvMKPtb9
J0ZjjLdUS//42Yg/0C176xCiOISIR0lz/4JSQF1E6qJ19kGIQvfaN3Q03ww4LStI6NbCK+ClGaQN
fNThVo1NsfIDSxz6nhcl/dRdzwbK25yaVzXJyhuUswlKQ7xqGWaDXpCDfr/rkkWVx/65nQp1ll5g
3Co1fN7v4WFDDSrFcCSrvUy78bNoWn3dMtzZguVIP1yXYbxNxg/ryAGjIlkZaQYSk3/rowqtZVpi
IqFPfNUt34U9HEGEqVWKQCJBqJp03cZKuuQYVKbHto5mUJ63rw4SkAeuAvSy5ruTtM8xpd3j/Z4L
NzZiVcYIZHyKgFxLFQpwXb6x8qrAeO716liDVHkXfR7uMPk64KD8W4kp92Zap0jz3S+3hMbUWvGE
FKXyH5uIjWnkem99El6YEVYX0gCCnWExy4wdd3dfv3N2OOdQDzAqZMnmz01i5RgOLRfoprnvZHty
bbJ9LtKdkxvFshpq65r7IFT8JLw5ZdEs6/kdnEKxGzD4eMIoT8LQ1LMRhQXjy1wsc4uWtBqm/ql0
h22jbBP5Gw64+6fSIojZjpWz07lkQCkd6yetbH6Ewo/ONSh5G8X0FxY3GKD65JwxEDMwDMj0Rdc6
Lu7Ha6qbF1J7HAwelrlrK+NZzwdeSq3yd2+wsYnwH2EqVfDqkE6szY9b2EfQlk7OpoFBn47DpZ2c
4PH+hZx7Y927ZrZoEuPK2yeO9zeL94Wd0JQGe/b74dWHqz/D0T+Aq5M/jQtBRt07/Wvzs2VAVhV0
ALOhsCH3dNo2avR4xWyNLbkZnHvXl1glB2cf1JIGYhu3T9LrPxw6pIxfQ/cgiQQ7ANv/cBBCYICh
ozs17mUCQrXsYzR541jIFxmR6q1itlpazEKpVExGQfrrvgnVBSFkQVFfAmp2rFAockPIKH4iIRTh
RzmnXV+c0I0yPZ0JDE8ys9ZjvrOaNPzQJmHvHKcwwNYawUfcU1al2vRpSpNiQjnFa+R9DHFpvLVW
S02RJ8AWo/7XSPzPK0w6vZAzYcQTF2SU2k0n7WciU+cksL/EoDxdGrlat8WuUbAfK7Jsa9vQnwlh
oSOKl8/SctiSWhTvOU+/fHhIj32VEMlpefamDpiOKBC4h4BL6VtVhLssnbTnJFDyTJAEVza9mSy1
ptgPToEI88fsDQne3nAVlA9X0gs50EIOtiUhAM/2lFKP8DabTfXLtstoD5NEv7F3vLJJri+61Rg3
UXkHa4qXPsjpXYpZ5nz/gr3SWUOcggzstADl7O4chG13zZidrn2VlgwJfFo6rfrWul1ZWfXPXOLn
j1RI8xqv/S5Lhvc6QQkbZvIh8/XwNkaYbpx8MC645SaGNMmt6gAYY8oMT7ExBnxoFCzFMD4NIhrB
5hLH9a+XVIDxxjVSHv/1uFXl3qbuQTTpnSSUK2o6/ND/81tmX71FDmNfi1jp+5/uFKwm1WD+eYqm
uUL3VYw/0y6y1xpr3HYwVfMxWOd7haoqrvBe5KzMaSRAci6AvGJAAZkcHfwrZzS+FYfBd+HVASDg
EkF2DLmiiQKwhmMlH+sGmIXdq+pLASGJlUs2krRGELe0aQhVkedsbtOF9KHI6NkPldOg+eeQQHSs
n7p7KZszM2JUaT9ldmJ/t030aSu8zwLhw4ZOHrAm33hUrkoPKbjqZU4U9LtwaXxaWgRhCk1lx8B+
0OSHBzneiwKCDeeDQyeGHTvWcEws67EUiX6Ejus/qbBPtuPgwmOy3AkC6uf9MDPTrDh01qzc1LPH
VKr88f64nSMJQ1ZHzo5VAfB2VPfSU+TsLEGthA5r2MIf9jYRjBbXSu1vLURTUuvKfgpAeu/wMVdr
Nf68r/lNgGMusNiLR+OORAhQh7hK+qSE9ZwFnxNV/jk1XHYBbKg3I205Okt8EfMXdMuPJgD8eXq9
86vwo28THfpflDyjWx1wJ1nwVQ0j2N6PY/jI9VHV4itKKSi5+GhHVFfTLk4L4LNE+7L9wQSDuixD
0nDJDVoi8US5knQejdEm7x+WJnCv86TFYNfmKBNvhmB7aet9NdDX4pJREFEMn0lL8pWs5LgJsW+f
x94Yzzi52MChfu9dfMuWNXylZvFs6Sw4gpOS/FJc6IPJ+K6EBn8fDXns7aTu26+G1Qeovz5A49vP
Uzruhe26T9jWoT826EKhSi7vJQ3sknGRWh5Bul60hz4ZHInLrlZR03iP91s5CpqjsOz3PoOXa2ZN
D3N5tot2gXMc86R+SRtzLzOt+whTEGrBQByb5puMj/PEe4G/Rq6XcIbV/W4/gPvNirnNyjzqQVUi
Io+S5SjRpDh5nUweY483tKvT/IdfsMikAcbVKdOjTdiFsJFGPfkUlXakBX/+4y//9ff//q/v4X8H
v4rHIh2DIld//2/ufxcIu6MgbP7j7t9fioz/77/zz5/599/4+yn6rhnR/W7+nz+1+VWcf2S/1H/+
0Pxq/vnM/Ov/eHXLH82Pf7uzypuoGZ/aX/X4/AuGX3N/Ffwd80/+/37zL8xjeZaXsfz1tz++izaH
VvD8KyC4649/fGv3829/6KZ9f6P+fJ/m5//HN+c/4G9/3MiZaX+M/9dv/Pqhmr/9oVnGX4VjeLrr
GswXHVfqf/yl//Xnt9y/mp4lTJjuumd6uvT++EtOAkLIrxnirwybdZ1fcSwJ69T94y+qaP/8nvVX
25CW5fAwgEdbeH/8z1//b5/ivz7Vv+Rt9lhEzAPmP8fhuQDnzR/3/PfR4+fpLQNBg9Tp2TqGwfe/
fzCnD/h5+b/qstdbY57fwVYx1sSVNGczvGKcUpd/fSnJLDo7EmAYD0++zi7q/lBQ/fnQ/fFe+OpS
zz9ZMm/55xPcH3bSsj2X+Z8PF/fRxb89dP+h++/YwNbOJB386ynvt+DYtGej/8+HG33szjSHFFeW
yCYWOqAEmFUmxpi9mqx1gZ707z4mrG2uMcVsMYgMjtmjh4sTjJq9PBTCx1tseMNaJnBNaGEa21aA
SOwKgKX9cPIjEVINFTezmaLdGKtT0yrvzHm/7TQXvrdDaIgSijKFhlVEePjFBsqGq54CA9MBgMZ0
H5C2MiSxvWPA4aMw7IeVJrFDqwKklyN1WBnhtIvCmA2b1W77hBVENd2ubwKwZjRTaa1ND72PPKyv
J7km7nGPjIOEKGyukMfi3ybz5VVa1N2xdkmFZkmjoxWn0yH2nR1xsPWuNFqaZhphtmaKoKwwy5tS
Lunu3QgkJBtzELKkNtgxHbUmw5g58MLodTEX0WySxGL31ZUVwU05ThqHod9E42DAp+NQHMGgbkCn
1gGNqIj8HWyNrGn6wZMxjvkJUFiw8lMPlIDH8BG2mxXBMEJVYq+IhtkZnYVaK7e6ZSUb+0xOB5L5
A1sy+zC6dr+bbPZm9HH39RhUKy4K2Fm8rgOUbJtoBw8xDiBwlbdYZ32WOWogRNGaX+h4qT/bhmi1
kXi4wZnYzdX48icPVEhtajFDJuOW0qJd8sTusoO4DT0kRIqVanxE5YW1eomQfHjuauvFzFtn3ZWi
25YlUtfAi71tNI0vUpC5XNndvtW9jEhhNCSCT7dhF732LGNYsGEDRZfB7IWFwFZnNu74mCeR278y
JiQdN0ZqlVllgebY9K5KaHSrZXhydOovLUkfGZTC2ilNEtvJPcEQ7W0ax0a5BavyUJdJfVZiFFeq
c0QqcFxCs9p3UzW+iABLuBdEAa9EUArQxAO872+wIQ5LrYdGnueC6TYqvic17dh7xk9tWWJsJOdl
PfZts2fQjskOk8azbKpxYQckJEcmqCCSzhg0oIfysi55jCZLXvoUGbuXfsZjHe79dtCoW4x6bZAL
uqpNXDJ116CLTIxyS4eJypTD8myhTmna10y118bIXroQXblR83nU5FjnepRtQ0p1mP0Z5qQOROzU
d6dQs7ZBsbEi/6XKDJgJ9J52E5/Ag4GGyaNdTSGac9gFNKIqcNqQ/jLjo2kUYtvYYNzUaAStmkJ/
8XghVpyqt74hKaNTWDUdRjOEKqXJ64BX6RCV9uym1c5hFlSPIUpoil8Cc+muppeWrUTEP3+uvXCn
G2Q1NYYNtgfBCPosy9j1aXWcyGvdGJrnrnxS9yoN+DxNPFK/Pfd3ncn53GJm0rF9GU+hjU+hFYCL
DXsgZUT2zJcPcdWexqxU1yG5KQFZgbFyuOAE/dkjjb0hwOxr09wIo0Le52sH6ajyG+XC19gnjOIj
7GdZJp8cy4rO0UQykPVdhlP6C34BTCttLK9am4Dm8sp6Dwcl36GX/Z2wr33A59MhqefwRS69nwby
RrFMzyJN1IkK13KS/SbxIdyENZAKOpJbu434vBgaPji9xt63YpLiw8b0lDwhY6e/4QdPZcjFKKSH
t4tHvDADvQUTVdPWTMD7OQVcLc4gHAb+LTed8MOKSvTLTIXhAQ4NYN7E3rijFGvAsi+1MMBIE7e5
F0EgdqULZQCP726gY7EmrcZ5jOrJXSCvxhZ48O1x2siSKnOiaS9Ll8HVbPDQSTnDhLFz0HAQZa9e
GBCT6THSd3aQibvBRjfh+EWx8NdUFteumZ8ii+yVWQ4ohDpXLryQ6GtiIYgxCsJjFWvxNivGnW5i
9s11cxP67g0oOXZ7naWgitTOHugGGZg31EhMl95oXssk11cr05i1YX7cHvq4aQ/3WwQCfwd2lq0j
KJwsFD1JLe47p6i9R9xHnkR+7kd0BRNUIqMYLQ68uNzEMaFJqXNxOUT2jji6qor3FR3zfeva1d4K
Nz4Owg29cYtuuESSkFgS0mmUL2O6aE476FfBzN+0qt+81cklqARZQYFMtqbcFHFUnPTG/E4TM9mE
Q28saGXaJA4NatV4ebKAo5scq3GyVg00PBAVlzrCXGbDhbP1+iWJIBgPnLYEVVDkajL6MDWIBbpY
RgJfLQfwk2wrsbCBwG1cgySpFjFBb9j5yoNis+1LutIdjthlOVtRCoSTJo66TKD0LfNr08ye3r7/
6SfiF63S9kUFvjVfLXFDr2JEqU81STsyE+Nh5KwNOi4XqsMUabybqNmwL+u0UGTPvJ8vvGfPDT6+
CLxW1hNvk9HOXPtttSqtCuJK1ux02fJq8ZNOZVEtIzYYzEdj0oDYeHQT3r7WYl6PhbYRUtupnpF/
5exDz8Qd0XcbLCbuG57FfWBO5beRGy0Xo0SshRde9YbQjigne6wxt/j4qnXuxd81+xsCvLy1k3UY
TGIalYUlNnisuksnmz2tF1wF4cFLcCyXvfvGTM00b0wFbyZwmwXjaHINcbR1sT9sIY9H20zvhpUQ
Q8ZceBMaiPcSob+5Hv2uIc0JXC7EhLIWg+6kJ+oBIWO10D3t6nBJkxRFGzPDaVHazZF5K2qc1zjp
y7dK0KYp3Poco5jeygTlqxcN69aQRNj42KRKTnPlTu+cGzgRtEWEwnllNzh9jSBE54CGHUYOUx+7
PMQBI2iUw+jjp2tQEnACnWuBFRvoB6fCIra9Ddk6eFR+OnX4VhuJyXaJFpOcg5X1eiMqN1+lIemi
eFYYvgC0bIYjgbGur5fL1uLfrwnPwg1C6JQL9r1ocaGF5QbmYUfQDEKbgC1CkriPaAstIM4GBSi6
ZTDhP+IJyIXZMGf0Ce4OpY701djlQsvXgy7XNC0BhnWvtdXdTF6x6skZGoPu0Kfde33RTMTQsTY6
ZGQ/RB10+6ZBXj4F8oH1Hya/SF7SavoUofVF1jAEtYaQ2b5Xx8LRwaBAnbSilOz3GNd1QVs++j/s
ndd241iWbb8INQCcA/dKb0WK8nrBEEUJ3nt8fU8oqrsyo6ozb7/fh2CERClIwhyz91pzFfY16EAG
mbJ+GhGb8YpkaJtThnR4X7TFugq+nKI50K28HxWA0dHkxxx1eaH+JTka7j41AY4Yho2Gc8COq1F3
oU3VWda+zrthb8aUSwJokOSmZdh2s3dldJ4nBN2sXWWs9FrbteaZsNtZRrA4YNqvJE30g9USVJNm
m85EWt6rRHb0XnFtazwPfnRrLKxJihKU0Glt9Ao2TjBgt+G8oAEva+jTbtd/6s1bl1RvPpJ7guzT
JeSHB7v1HtUm+yKaIp7j0NzVkQeQo4nufYqCYQmxtpzIfFZ70BTj7Iv82QVOs/CFRMTZbhASgKjC
Csly0z2XXHHEaXKQlZIOlNYcwzT/9Cic4NnHmTzm+qWh2QGPNX0II1RDuib3RBxiG1FIay2RoxHi
u+kC4hja3YBuaGYvtKZsGXRJqQnKyFv5df6ZIFJTovHigvqdqUW/rRpai4kLdcofvIPtO6+q2hLX
0RLdlRMOEaT5A4P3RFmTEWGiw9ME9LZl+Tj2vF6uyTmqd7g64MB7XMJt9mGGkPEx/wGjMBCja8Tq
OTUaVSwXszibLHCTpaUymmNnJJ8FHj7qMQowirbH5juzm27pSvroqqNHNFqJ7Qx6YgrTanxDDUzE
HaYLjNE6DoUmuCiD4jzEfjMsC8sIZ5YiapKamVrsDNdhWJ1NPyTHujWdXe3U9jKPuGT8BuSYaPX4
MR/SU+82lzJwUN4oOgt7R6XtpYawrxfViHYwScS6CVCH5MW4Ho2Ec6azsxkz5m/kw0MdfMk4eHMT
1E+uC5veaEDOog8t9bp5JKrIo/E/71z8MLXf3PulDftM4VNlSBEt7Fs9eUt618Hnpeio02+gJ0t9
P1KXdYPVQPSHyqJWHxn1XEz2+NZ3rHkZsa/uTAWPYkOyRdY1+5Ts0SUoXCjA9JCqifCYEJeDTvdS
J5jSexgf8NeGOXWoFJ4WGUOJaKC4R4+lCd+Ggc3nMCOBKNWiXWmQEDVdW7aDA1FR42aQU0QgKG7T
tFSuLiwAItbfUwIM5lrusTDlyoniHiZvPxDOAHGncb8B5Yo5NA11ZiRonXpgdlmFucYCMw1GSCMI
MvnIE4Zaz07u/O9AJ2iLMCaEf0M9J976zY9QJ5cDVj3PONu2vyg9ThbqYWveTCwAdhCU7Wn+oO8L
ez0+m7b/ULeMUon5kcAmZuiP/FlSTb2MtF71U9JjaqRMLy2HPijlh65PRi+5I5X01RhIwZBmjoQG
mUwsrulwgA8m5r5Ivo3UPYuB/mYdP+om+qwiusuHKmMmc+qVn/lPXilRwRXpwmVds+zdN4BluMBJ
Do1Evzj7YLrMUVlYcUtzTOOKtRsSA9WuWGZmNfmcDmrKpgrKWAIrLGbtTfRzCXMY60r+3HhWs+wb
wDk+0NrGIHW1fKE/CKaoqJ5VSQ6IGy5zcnc3AvolPrW9XQ8wHVG2eiEaBi1BgQxKf+ZMHachZRKO
2bgS/QIuCy1dU3qrhJI0Gbf8hsqcUIcagV09C3IPp3PXEZlamE96aC+yetiFqs6oyCoRTCJjSloh
yumA+pnJvkjcFY169Laddq4zctuIa/TLry5BUcMIBIQf1cdQemdNVMDPOOl7zMWn2tS+dPIikhJB
Yh/iQm+D6hBoJD3Q55yPWsSoMibnIXcLEke6+9CkWJxyn5QJTWePNJIFmUZHkIHvZp99+LjOQA7i
AjKL/LR1TSaJSK1IzDTzK/QILmMPuSC8xk/DmQrn2PWCYryLhw73j/ptpw4mZMO41KV3UqYPZIfT
Sskgl76xDuXoUQLwzH3SMgK6pXPAGYkMKMTbGw9uulgpobWAhWKutYJLoBsQwcU678HrnwvlMiVM
vXo4VU7SHkfIjpTSMcKvlZEkLD4ajT6LJAvLeTNriKtVznRlxf2rWZZHhXagB35rmFb2BTeTPZwH
yRGzqNrLgiGbbfetsq+OSQHCHqtxpmOubFv9G0Yf135XfnTufdt7EWcT3y1/kBE4TyLDcCIBRs6L
cWWQILJAf8UlKAY0Ef2+tPp4pmOl0zWwFbT9wFKQwxGcR73ewL746kX/PFKq6NGb4fkmME24W7dp
20XaFJs+bx7h4L3nTgvabjB6IFvdNSvB7YAgOokypP9KHcB3QMfWeUkVfByHefmMaxLbVBU90y1L
l4YIKvCOw6XNgmAejHdtyTa785pjHOEk0Rv8ggAKGZRaAGcKjhY/RGXpQVVbpCYLijz7FPrAikcL
WING9NbqqH7oyuEzt8dg3eli5SdVsGsie+/nORjQFplLV27FQDatgg0HhB0S6MlIoQD1cuznRLCy
0UUdYNFaNyDzyGSSeGey5EyqzsF17U+iiB9kuewHRFW84ecy6UeMGqvAJQndnHAmePKgPKn41Znq
AtWK5hEuPWjaGOWzTd8H68yLsoXSFmd4ZhWC7+GDIeSkphptnOYcqTbE2tQ/GhOOKgJLGZnDkoKx
XLpJ+25mZJF53J1cyzsrim6C7W1QDP3CqpxtjXFpXhuMmAXb5dIjKszVQA1yn+aeTs+nYrwUziWq
rA+/usRubm09wr74KKxLhurT0Me94XNHwcO/uWUNGz127iBJoJDxb2SF6KuBLOjeAUMOURz7LHJi
9sIshsPhiiqTgkxx5BsUSpVuHWHlWMKW4zT17TppEXaxbiO4pGrnmqX7c7NptmZnEL5qVE/Yu049
OM0lZsNtqnMjZkhvfUH9o0RfsPDtZOtJ+CRlhv7MKFAfg+b9ZtZDLX+AgHXF/raVtnnMlOygaNaB
rN9sk0KkcTP7mOJRWkx51/4YslYZvUfsIQC+GXKQrT4jTodAhhEHnZvEuZy7YC/G9JZ7/oriKOxN
Jq0+mpJSkRCr2q3u7bNTUklLhoik0UF9hLw+LqyivaHNfCZ3/KHyCS5wO/NRT5IZXRlMoLHyKU3n
IKXPCjV0jr06vBTxe0v8vLTbl0yhS+u7j0HRTuCtCu1e3i6NoHy0OT9ztDPso11xItLxLrb1nTLE
hOUVV7LUVBIrMd8Xj2gFpdK/EaqxQKyJZYp9BD30mVT7F7sHwqj5ZrTUvJ72uDwgJGEmw9YYG+bM
baNLxlxiV9WZ2swr3YYvMoJijdW7n+7Kdnj1+mLDImIWUedr83Fl+uyp2CEYq1p5azr9gNLzI2TB
2zIMEeaGxTNkh0aBzWW4d1oIUb3y5g8xkSX9WztUWO6MGOOCJSdvAowUd54ji50xITASA14aB5Lr
AhW+UfBd6P3DFETkD0A1hpbxFFbRvZc4Gwc3sXZQAZou9YKyFKE9IH8zxYBYGJ16wrsWvuyf82Ez
BLRIzWg60gQJNlb9bJvuahxpEObBXUSGgJOQk+CpwN3S5IZf6BgxM81KLb8aMJW11l4qqrxYrRjx
2IFzzO5hW9Rza0BnRp/GZuyv9riOwVf5zTkgUQzB28VDmzPXKXUEfn5Ta6+fZ7Gfbh8jejKLmNxR
lJG3ocINoTv+G/JLVmx5ri5Ih37KPuq2/xB6+kpKj51QfM1LDEaKN07e9OOgl2e218CaCnmCYUEQ
AUASN3cuzSC/VAA8y2zchbYF7pPdVBvqZ1tVtp1mAlEVbxY7M2qTeEslqFjAQNx7dE4OgZICGtHz
VRNaLzrxs7UdXZ2+jWaEvUP1GKqvXGVpwTKP6arwkgUBCgk5Gw23HzqULkbJ5DTDWulGAOKlvDNg
tM8bz1sOcUvqmmK+qinQZa2BrDoyAc8sOuVLtugEXYHZ90i9CNvio+NAUVtwfM4omRaZRr6NF+so
0tNrKL1lx+o/4jDnk8USU/AIYI49DJt8iDbviRGLQ5eQAABNTluGfnAuRefslcAmNiHd2Oa46YPm
s2dQXSAhfjOA6gK23WaHGnAqjJh6P17JC2WrpTar2hyAzHoxMsmJZaw7B0sBsGnr905NsA/VKRg2
6NKZZ1Wlu/qpdmr9cl44yqXq1Kc4RUfuOXd5ZGBjsSLc3/pDZuLd0Yp6FjfdO+7ICyKwNfsEYLhl
susGVIa5Yh4samWBvkCmx/6uUxalWVPYyXMEqCS8zP14dB+KzH6NDCgAqTbxRGtryvVz3hQVMkao
2pxsnAM++15Ngp2wi2o2Aq9jb6l+gRcLcBiN5MkMesHADg5XcZ2Nnfon+Rl07HDgdvuz3geLnxv5
3KyScQER15861C96qu0cWtNM31zcep1ehe0cS1pfqgOKjU3rA42SWVGjddC6F9cADpU46tEs/U95
86IS3c2LWZNsinAjnU+pyw3KD7uMD5qVE6Ko058QhVfDSwu61QSwwbu9wc0SwFxt2Jnq1r6I3Dc9
Nl8sX98FIl1SYHoIJOV72wYF5Pb6FtMHtyk7n64Jtr7Ao4PJC8UCthK3PyeB9174XbfsmOvbLriE
VXnyfbofQfmqB6TRjNwmwn3WZUcSPaU4NjJPQQ/92iRSjKoAdUUa9yTidTXx7opcSVu8Ki11ZlIR
L2w0Xry0l1v4vITGFAS0q1QFoKV+RGigD9WFXhiyKKcGj+SCocZyRYGGW/AZ+7OyhfwK0KyGRR8X
bAHRGbChG5O9LaY1oElRfiSpyqL/P+vqjQzScIZl+DPuDGU52kuTBPYUR9+WGChrLWWyzzLXmknJ
3tqC/YAGWQCCYS50HBhhfvGVQSpf0uqrl/BBrFPesZ8xpqKwaqP0TBlXXUUjGSHPx2VlNwG5A3QA
YV4ClKn7nckuYzlY8hhGUMkjK9q6pe7To6FUD/TzqafHN1OpttBFy0pMIaWyo6BC9yWWzTosQM6h
j16LoTYupQnhiM13wB47JYEmrOJTSLKWW9RTiti4CvE5rzBP2rDfLn3D7zpQs+ZaqtHVC89EvbaH
KomKPeE/MwnqfS16SX4p+zFRMdKO9vjhme+1Y77Rg0A5O0YUAIXPttiu5w6uapg/BqVDMIncBPnK
oqG2HbXAW6ejVpChgyXBE+x2dJWPGHdrsISHAiDeHRtfAmmKpMT4/KF5qJtHj02I7gKRVjXyU7Ak
ILt0l0wzJVDhRx8BFr1PQKFNAf96LKwAqHtgzRE1fbtWqKxqLJdzRRA3OCxrNW9n1JzxNRT2koxc
fyCPW6+uwHz2iZB45nNClkasSyBI2J4XZrbIfbSFekzVLSWNCZVfviGjgB54wpL8WaEjshh6q19V
nTbudSs/Yld4bn6k6QTwhQDKKkeB4N1KrhQsECyp2fDmgfoEJjEjs426bISfnkojy1ek9lCn2FHj
++lXmIBrtqqFykU4vHZjr51waYBbaHD1GMVZZ9UezfMuJM0spJdH9skXmZyAJTCa7VnYYLVS9KNX
QvCoy1Ss2FfQF4X/BlPzsylVtJJ0rNuO7ZqRlx3jcrtIooZ0HSg4JmQ2Gqzkj5Ul9UhZzaRuYT7U
+/Zcgo7xIxBQpni23V2QADOLLWejF4W2xv7kQDWhi+VG3VuhU15Vgw44azpeIsqrdLk3ujCuwOr8
TQTwpFN6dFu4/VEaqtfIzO/suOhoxGruOgAn0oRCg0rUkWFU7IbAQmtkPPlp+0D0BKEAaXjfdaF9
GZLUg1BkNkvbeFa6tCMpLX+1HGcr0uQ9Rmm01f3QWdDXEgxPYkFgnyN68KL5FBcWUbHF2aDEC+Qf
5JX58CbZOkPv0ORn2ELipf4EQW9TTGyypnOJ4/XYvjbgCr3ap+HN2eZfRGHUFAxXfQbRNwQV4Fdi
1aQpVtoSgp2aJW/c1OaCvWtPUhPWNdodYj+m2bAvW3VlpV6AO86+skOGAG13wMWlWe0UvwdzMvnt
Kkcl1IoaNWzVZkNzkVpTZTabqGCz7FgFM5CjTAaOhSm4LfqWNLlxhIhhahOnwRv8jWYRVu3WdIZF
M6q7pJ9OkpDJSZjueFQQQrKuzRZu7JGoVmqLWONNpUPD+Bmq50bW6qUY2xfhh+tirPs5niZvkff0
KMrBpWLSkvPm+R9aSAiTT9dBSYgmAAk1Luyo15Zstd5L1fyqPSG3aCUcDexjXcPadd1Wm4sB4E3N
2JZ18HaJL4NjItVwkblUjFSWek7VzF0jUg5FbEGERlibBGgoJoqfX7Qhu100sn02BEjw4N0ME+WT
TTal14AeqrWBEuuuyjxNoEDYqBtyqhmKnx0VQ80/VYPoaFNu66w9mtL/kmn07plP7Jc5eA6ZhYNd
UwpxKUsxX8dLaqrrAqDJ5HlCn7tLrPGZ7c0SCnpNCGz9aHvMclETfFTaBF8RdIWyHmiFo8wLZDGs
5Y8KJcw5tKUPJeSyQf1Hy7bHSmVnR214rBT1WntI+0IKcas+7y9DKJ8cPbgSkLWlyV+w1QxU6tkq
m0kleiRVV525eoYwwLtEKQiE4tly5Amy0iN7V348t2cNm4PZ2MNbyZv8gJxjMSTyKWmx7imSuJtE
aiQrBiD+nW5V61yHtgjuGmTMBoFXqKg39eg/dkN3Kic8lmQDb2eS3D2DskhhadxRw5z8lGMdt/iV
zXamWClmGzuGhIwKx0zCR2Poh5WuYZoTqrcIo4AAL02Uj3kP7tkLU/JeIpMMJ72+Ks200E9Ickq0
b5y/DJLEw+FvpwOXN4OzEpg+0YyAIO4ztVmUhXHqUQDN1MFtlyFnG6mOQz8D2vzQwHmII3Ze+SQZ
SbKdCKynvla+lOne92k3kOLrbMwedhjbIAMK5NYcre4514tT214aifQiyueWVkcLu0EjhKtBX+ZK
zkQ4enuCSJ9rW3suOiTjAUk3kIS5IIH+qHJC86jV2dGZe8NQPzEojUAc7LWNS2sVCDj3ZpDep4Zw
PrMkxz5CkX9R+L3YOaacsmMMOiOw0ydGV3bhoC6iND5gxyLQAntsb3rVXdv0oFK4GvseYU9Er+BE
8SliLmSf6bkng4bgthsRVoia6mwcWeSpjuxJgXkQBg/2yqrL1zErXqm2skOZ1snAfPaj0uyJTXNP
wivAkggLInKWvPiE5H4WQXAPM3xRdL2zTxVX2QbJ8E4pntz4wt3hSAzmCMdoFLsp6D4qNqBuW6is
pi/FwZe+PKDs3yDdZLGBSIC1OEc4gCFXYbJmfWPmD3hYpz6n9U7TmeQOSBBvZdQelWlCjlJ6aXY2
+BSbff1OTo7PPKLd2TTFESYZ6vgsK1bKgM3ENR+mltSPj6YvFHog1Ol7lv3ZmIgj1GGiU0L7Iy9p
Nmlxp+6zMDnWNewGBmDPR56bhMmLIkIu5t63l1aVJffw099CouqIW/ZfOh0FKkAitP5QFl9Ko7o4
8MpIz4EzUlGrDk19jb0/2RtaeZeocCQQIYLLiocXJerFdjC8j1pw20HkccB58BxLieSUAPJCjIti
n+iBuZ1kJJDlTbp3pgdalun+58ukAMsdFqO1NDAoHONcMnknISBGdF/drGuKbtW2PU7fVjYbZGmM
7UPin+1iRChWIrxkE2OXm59vdn3vU+LT/aMJd4VCWgQ9dfppR7HggWJxXvzr55rph0UJDlFvhuPP
938eYk0BqUsWoDaZWlvVGh5+HgCkqph+H6SZjg+FUjOfGiSCm9OXBkwYeoGcmJ9nRyl7uGQYXUmW
+c4NVm9WGZ0tr1W/zARBSTXhEjy50ewUkpxFow/P7TDRTPttjHX/1rfVc4j1/mOs8dT04LBeJZ0A
4EhZ9hSEtKQszVAvbH6w9fsyOScxcZiKbjnHwfNh+QAi31flMGwJsnGpJ6r1Xk/Zi5lKdEfKTbjX
my7c//zr56HLA3fTFviRpyf/9f3/9LMmID1kD0G8IObAYRxqrH1gRvZz0KUnJdODe9sv62eNmLHp
u5rW5ueqMR5+fqZruZYGtlzMn8J6tnGErmON+sXPs6FWhqCF047yLs8q/lSID9rk7ufZQq2RltNs
TNDEPqD1+PVLndbIYy/xOrT+YD8XoYy2ciCc8eeXIpovTKlVs/75UpOwxPxRDr/ecmop5xRd3jkK
LfmMrGZ6WdRD41mNzfuf/6+NZLNHxxP8esdsyEpMewFduenVLCFT8tuN7Nc7zlA7zszOto+16NvF
/9dq/79ptdFQI2r/X7Taz1/p19h8xR9/VmvzO/+t1nb+QTAW7Rn2qKoxybX/R61tiX8ISwrVsHRD
ddBNoApn0JgU2ZrxD4ugHsvRHWo/kEwRUP9TrK3+wzR1Exm3ysJcsxzVsv5PYm1e5A9SbcMwmYJs
1UI0ThqwYYrp+T9ItdUgaoj6KMYFLk77AL0l04lDS+rsLond6NRgQWMkzy8pKyzVFEc3hofqRxQQ
RGh0Z6NwSXEO7UPJgkqdGFcBmiWoXjRIXYoIrtaKDcaAGxFl2QlBbn/BugSjZ/6Hw/5PEfofRefW
bx8DPr2BrF1Mf9F+sBDF//FjuIWHvcT2xoUg6mTdKu6wjDKTMh+q3lkIEo9aMvqRv35RXf72qo4q
paEKdOK4dwzn5/k/HDxbw1+omio4tE4Gd71L23jAdUxAIqWvMk/0UzQEjBSkKLkYfpcdVZwyb5r7
Khx2DukPQLf9r6IMXFIwQvvJ1yF+I+/Fl9O395kc7CW7SWR/Us7DqksvENXXf/0ZtOla+tMVwIcw
Nc2QlorwWTW0366AAqFRKf0CeC22l9E/SpvGwM9DwepsYxotAaiB1HeMf9rMMcvmTo/SQ2Y6yVFx
Rpg79hgevPzT1JPsjjq6D9JOK788Fwb3kLTJTiP8mS0FuK0xLdKVgSFx//MQFooPRMFBVGy1/Z0T
ei756gM8jv6rU+hdYswj2Ygi+crpSnOZ5mV0+HmoE8qxKp18FCL0nbsAPkmIWImMIzyvdUTgAVH3
40Ce5g9DCa79EtGjTeAC9f3uYsVgWQjsGrP2s2V1OA+53E+p1fjoIYcT21rxofU5fTWTyDv6II8B
qfCFr40ntYdRHzQGovm6c++KaFqz+GD7TbN8a90Ueht5e8g/6ZV7LXw7QhUAZgWDfeeptn3npuC4
PLdhP2MDavFayhmqjk2saVLB8gwhsSrGYR/FTv/QtDY2exDOjREdjLwgsnNZaUl5SLECvXR+vgGp
sPBHf4+SC7ivJepq//MQZ0hHwZaTHYe6lzU8DwZihb1CFQ0KMLk0OR0wgVcVshgdXUSIVrQXDbnp
VlNG+5+HgEny179+vlQUcTHsYFi7Spgc0t6MD1iqys3o0RxLApJ5RtwIialx8cY60K0MyXXdZ9tf
SxdJnHjQftXNAfESMrOGU5IgvgBFQKQjbV8dEflzEfughxu13ko3rk7V4GYHIA2bJIrdhygu6iPg
oxcDMpfSWt3B06rwDkaXd4dyf3JNu8BmZNaXL5EPscBrWcUUTzEW2Uss6NiE5ON+oVFCY/M17P/6
bhIM57/fTI6pmXj9Nfw0hjo5Y/4wIgwZI5+iUhSpkWYhs4PJ6KbirWpj9OOxu6uz+C3C8Ecsh7US
elytIjQxK8sn7KnO3M1YRxR/fCx2Yx6Avdatek1KsXOIdU3MXfxWc61zyV4s05qYxKrbFcPU6Gq6
8R4bH+kcCDsuyLXYo4TlKQNpsU3Y3v/NqPHvI5+mqo4wqQIJG5/RNHf98XOWqiWjQsmLKUHFmbyY
5u7noSAH2AHIMRdR7Z2TCO1Ei2XqkoBKufS4Y+w3tbflPeN4drSCmn5+X4m5SMHjEkJAGUBQ0bcr
u1z4utiUFsqZIc4HAi8Qr/31ydJ+nzQAalgaY5+q2YKPYPw2aVSK5xe+dNCuIR3YjiPdHccYkw1Y
VSoZXfxF+UbDbR+/lqRaEerTsx1TyLpKK/CClZutvNbrEXgAEVBAkRy0qi+Wf/0m/22K4T3qJGjh
F5QGC4HfDrSJbTtyNRNSIQnB887K/SWNs7+bPv9s2DKM6Uiw/belbeGpxr/159NZhXVP8ZJX6ULj
tbCaYKn68TxgUJJ8aN1NoPpkLIL+Z6X0H6Zs+dvhZ0XEfaJSvECP4BhMQn9+UVqMXZ6CZ6U7iZkp
9XzvhMoWv6R65/anQHJNNXUZ0QL0FQh94qojcKLpP3bPXkF6zxg/O1XbXMoWaq1IumctVMqd43PD
syt12YSk/rovUYs1frZWe19cJKV6sGHOOiXxbNMVpAOnlvSOzFCvoVfgkhBjtbZxXm2AgI0HUYGy
HqP4m/to18m0ujNU/yFpEAn8fGVayqxquuSkaK68a7NhUSMCuKdv/fjXB0v7bWDhYFnY3XVbt7nx
bFtX/3ywuII9ZSwLVIQiQb/iBySgEbyCn1TiyALPOQphQGYPu1Vi4f4uDY3xE2HQ//19sM7ibrGF
lEx+xp/fR2rRqWDShF5oqwjkABbmDiUcSeA4ATpgglTjnnbNSz3Kkxyt/JR1fvdrM/Jrjf0frpyf
Jcm//IWGqQoVzIrNISHPjxUW6+0/jj54ffpUgu4gjamg+9Br+a6jn4dMPB3v/DGtDpWdqAuRo5Kr
uvJCaz1aGqrBYkNPYHfDJli1CB+Nti3Xmibazd8cJfnbourXO7QEkuWfdb/52+lyrJLSmohoZIfl
Lp4mp4FEDSqQvG1wII92K/xTVAbpiqmBqMjUhp02PVCK74/WaOLUQRdAFGtQH7vnbsCCQ/vZX0Mv
JfIO+Cptz4E2F4TaDWIXZRd5NKj8Gr5sVA27LCZoBMRPNq8a991wjfTMiCsB/k+96iJ41RPYwA0q
BquLUff0tVxPzuMlxa58lTcOLKeJYtqquf2EvQZNmYWbGVWpWJU2xWjbyoqLIpFgJYHV7IYptiGp
NOVsQUMasrFe9x22HYaNca2n6TwqKAe3XWdtMHU5c69DEuED/ZsRkkYu853QNB58TVDgI9Ypo13D
yqLYSU0rQAg7+iaT+pebj6Skt8jnK1OcPVqTOaY8TBpD2Wm7voSmXyrZxcvc98C2wy8yBqa29l1X
gBlrXAD2gmrfz9XqJfQLPZc1SxfLkG72G7EBVBOmB2maqyQOnZ0Zs67vUiL8YFkjB5DDo9cE7Od1
Ua7J+EMCMSAcV2cmt+cZVAToyrhjcMLzuBotBY1lj5j2Z1DAUy3WQFxMlMZr1So5TNMDsUTm1svr
O5EFzdEpA22jDt1Dm+rNMU1LY2d6zYU0qGbGfqD5HMjGMSOkdYNx5K1Gd4HlaU82ut7Ssm/0Wauz
RSrPLprQfxGavKKQxtpPQ+eE/f/dcx3gGKJ56ZM4/5vbUp/u/d9uS8fQ8f6aBrZkaU9z2R8WP3VV
NzJF1wVOXxMfMUBb1MMrz+R6hL7eExCQdgtn6OwtsYXe2nEtGt62SZxsWKqbqFS+Q+2JUufWKtPx
yWNYI0WBUo6DsTRs2+LZqyIWwEV69Xogw1af3hJu+78b4v79Y1D0cbhx9WlnpP4+L6H8oRfR+gxx
BL6WvfsI0C5fhjlis3JInU2ujSVGKA29waCkuMwIN428MduzsVjYHU2z1DD2nLC/HlRstua/H2Cb
1YomTMY9st9M/bfVZdKg4S6E3s5llV3xuVxdYdAFdbbhmHwNgfERdwDki+Yh7x0CYx6mHyEn+uoU
2UE3qS2SkKI24TVAfFVVzr2HxETxk19/nOE7s+tVknxzxcyTcrwZrf4hiuRqjvlX2ULuV7p5o8V3
ca7fCKBfqJp5nH7drLpvRdbvrXlJTOM1cbPr9Ecqxooy7BZCO/VFwmaT6EoZ9Vbb5LSU2VJUKZAS
89oU44fV67dhQAnv+JdxGL9rmVxzT3zY+joQ401r9Nv0X5K08h2jbUvpWdbJJk6V7fQGkX3gVuRp
Vf8AFn1TEn9PpoCXO/BO26fpR5xYv01/Z4H6EdX5GffrAkraNYwPbRS9ajwVKHiOpuer5KHKxpeG
Daif8n204lqRP3ge/Tf4OzdhxFc2entzBB5j82zVR9fMdT9Zk1zwOc3CgC5YOAwfslBvzgC6EFpe
5fffJSTAWWBZb6GJqi5RTtIJbtOG143DKwMHNdN2RSPzY/o0ie5cpU5OMY3+6a2T1cN080aQZDxL
AuNm68puBCpqJ/nVkd5tOk2j7d1WOd39Ua2+RiV4GWC4l+IZul9AJ2a4A/d5ZyrjzRbhrTMx26r5
eTrg04mxc3hvhJYxedyYgW7IU76t9L3TrafpR9wSwfQQPxgNkQg8pY36bTpvjmWdBGSw6eTk+D09
5YEy8/d0lfxcYC7xkkVxmo7sdPGpjAFB+lF7/DYXWGjFV1OMJAamC/pzN8QtN2kMN8vlUBUcP0wP
N9wdOzgmaytKr6XWYOROr40eXcnGBsD2Nh3Rn7OXtOGtFPqtGJH9q+P9dBSmq5NoktEpX5TBPsR+
vKB6/tQNp9TRbk7mPCFCkUF4a7rsOt0hWpxcwVvfWk1eED+2xvd0dCFDv2dp911wttqUi0CrVm3Z
bCDbXs1u/Jhuyb7I0ZzYpyoMLmSxf5Xciop9NLXhZXoti76/K8zLdGSm6xHd/EGy3Z6+brnQ1PKz
yMWbOypf0/merslu9C+DUs1T2VOYMQhYzK7Tj0/vM9Ccz3Cw6V9+g8VGJNZ/+IZ5nY5R4VmLYoQU
aEbXGO7e9Heg99+s565+d19IcfTHV6PgMu3RWE1/Urv5JuTx6MK+9rv+Bivr2/XkVbbBlCa5FWN/
U6R5na5Y0Rd75JDL/x47CH77mP5NCExjVDs7rhfTbTi9yenb0430c1B7l4U3HwIrBvUIHyEWV7X5
z7tOb3DbZNwuxZuvEv7tEI/Rc2dwJ6i2utJMWGQiu6Zx/zEdzGYa12JaVql1j/r5VlntZrLHTy+Y
heGtLUeQM91KMe2v6UgqBUdNkrlavv0XU+ex3DjTNOsrQgS82dJT3owMtUGQogTvPa7+PAX97xdn
MaMZiSKBRnfZrEwYFZF/Yau0c3YxxD8H1r3821Sb+z4FO9KwhTzrkcY0YCbsCb+LiODVmYNr4FEM
dWOml/Vr6AH8ray7in0hD1A+Wx7FmFlHw6wP5jOhw6esDsSZl7QOrvDPEKXZK/l36POwOAFaN1wB
L99k7V0qynqcEQQrrvnQfqFiEqwUrXpoqJAslly2DXfODPnKCqZX+cQxUtd1hEgL37di9oysjJti
6up9BXJZ++7TGG2Y6OAlFmiiSoQ8eSps9ygA/2u028UuJZy+cuh+jQo4BLy6+MernwE2HsCBadOR
Cm9gvOlj+jMN/XeR2pfJsx7AIW0sDMoQjFefc6Ir1gku98gZrgWHyGIfwEa2B015iG3vu+3jk2Xf
djObdZqvoztfVUyPh6KxFrcP9eScPD+/zI12m8zhsdbVnRHOZztPL3T5r7nOz7Jqq/Ye3Eo1k9fF
k+ze5QbE3SlG8NgG2VoWJh+C6/3IdYmFDIbhF0D11cp8GobKg5zp/zOQsDpzDvL83prHncczXvYL
Ky1v4lk8AnJmlLT9dTQazMuxbtyJIo+ijq+JVVyYYXyRRyKAgWn4ZnBh+XA5BLLUbgpChh09vlb9
Wa5KHtHc+SdxXMwywDrrPf93WjQlfK8cxssYRMbNMT8dtPMH3KDLB4uPkksP0TiBmUpsgZwiMSeI
oYH2tZ6juvwpvPmMHO8BJtK9nBTNr56TWQHEwengZ71dY2PG8zi3r/QI5aB13vimd2c533JpdI0p
uqo3sk3kt5hOucqn5Qzdd6a+EVNbIeeZD59J9ecoByM5t/pGrkWMrgkONSnaQw6doye+IZ22QTQg
1MNJ4oTJbXSGexIUkzYASS4vdo439RHCA14pLgdxS+b14vq2gFEuza21PmhPbV6d8BqE0dFL5zof
afo41unFY4tUrXNSPfs9Um9QAwTmX/Nk/Uo9Q0YBE7B6yDz9zQ8+E8dcXKYYAaN8nCbtS+1UFFz5
OGb/zwPqkEQlVpde8j69kEtQtcsvaatd5bIM9yUa0w/wxcu3/Ci8cbtwX7F5xa+ache6DjywTJ8D
eWLO2AEThq9xCj/18kHilNZy72bRwkpwk0F5ERvS5e6JlAqq1XEvT8dn25WoqkHj8qvjfyZOtFLO
R0APO1fLbsTWyKYnHL+abbTLW0BOJhC5QscFE4H5DsRpGs+pO7ZlyES3dhVfKT7LyJXHHmQyfLm/
EjIuJ6hVf/vRf9J94AwS1EDi8mRV2ZqePDdheD/OgMt0YZ/161txNuL55B0t/wu677cxb7/kzeO+
IMVFQArf3YojHzSfYc9uP6mIg+DUK6/4mSzOteLumZXYl9xFks1XCRIUx39KmZt3p+kwUuGWnSeH
TA6ORnIF+x/iy49yuPQWvaGigDKRUSfngpjL3zuwA2XNZN/CvpnvobB5i8TRyFmQz+iJPgzXvu07
byPXIa8cMgY7lOBRdnxad3DwzDs5qBnnRVZY7rNhJsosqscmxKXB3qm6jDZkBAQZ7P7dj/Ptpup5
CUXizHqLMjjyyx85uPI4aYp/halIel1kkQb173PzvIE3x9lGaBIAZbnKWshXuSYFEg1EFZ7ks+Ef
RyDG/y78W71xvur+/9a29nUImAHkOPNvk4cvVGeAvc/XZTfoCTnMvMQ2Ne87dT7HFViVtNF7eMjn
s25GV3luvlZv6ny6l8eTNOq1a7pzi4wCD6YslotNnf4FKaeV3Itc3GI3C6u5p2xFUjn/ol1xzYP2
Ky6Af7fz43J8y5Sxn0z7Z5YhrECE9jhaMQFiNVIwlGp430ZnF2Snrt2Lt+3C8oISFny7rnVSYEjs
MSBdwMbA5ZrR/M+BbL8IcAbA88bEeWxN5RsR7pNBG16tnlwXvnNO7zykF+RDLpYFGCkN7+TfkmuM
yvweZbddrF6Rr/hdDMVUoTuofMrhluhX9eObBOkr+SQxXWNDoCLuytTPrqYdkgIWJcg5kfnihM1E
rWq+8/TgLjPznyhuvgeiPztrGPRojiD+vqF1YfOFyrPqpisGKC6VXX+DwLj00Py2Y/AMlf5ZCQi5
rOFWek5jCGy8BqsREQ9PMRggs/lHE4hjyHByV7iPqefeoOi9S7TxyhvBrP+RO0C2GdF1evXayvEl
hrP74LWA4a0kTpYPgN3v6liMZY5Mb+HxG3nPuemPwJgO/73IM6e3eITriTeWK11eZDvvuVm+2wP7
TuwBuMWrx4sgHPgn3zSJENuUPjHzDd50rWrr1EUEBGHz2A/KSv4f6dhpUh0kPSkJWDREhzNcDRe5
e1jzKaWYz3INVZr9RMSz1nRQ/exDfqVIiJ7U6tvoLFjYgvcis05t6d5OXblFShpDDFCtirc+WLlh
zpEugxGv8F5q7hdQzLVux9+h2Lle8ikXLsuToX+1gn1pO2v6rawZJGQQ3Y+/UZazn9W7AOXckeYd
oi6/8vO8g3GlznbyBigRRsiy9OdyqH589z2VoidvKq9z++63yl9iamJoxt0VATtltv3vHltbVpfU
d5/baL4GEYkeqYQCNT+80ZBTrzSagQ4o0k7rX8wwuK8F9YddNKbxOBXKhj7KL5PxEoAwiFtBQaKd
m7fBD78LIqPCBPFYK3vfVfc2zkjLiKyq5GsE+CM+ybTnq/jtcazfC/OkZC6QyPI5HQgg2OUhMduY
ZtfIuKkM/3NunYsiURITJ8K+Jf5apOLH+kvOr+TkElQNTvY4IzjdpdY1huaJTgagX9J5z3mf3W/F
Q/Q0rl468a3iQAvN/0q2Uxd8MfCcpFexD12bHlpNP4brorMWFyt+lBlCvb5OhIj2FF/jxKUisZIj
K6e7T7SrrjbvaXDXEhhGSYxIlii4stamfmvb/pt8Xzxsr39KgCDBga2qXzWD2WS3KIL9Ki0JDehF
+m/3soB6Ml0NIRJP4p0/uN+Gb38CW6dRx7QHwSXRsHyVl8aPSmJsvDJ7ACZ6SUiy/vuJnY/vmvqS
Os1X6nCix39dr71A4EC4OL7AlbVq/QbF3PlcEkNXcJ5DTUTLAo9g5ZemJfflM4AR7RF+oeu50rT8
qwmiq6Ykl6Dj/uTzx4PaFGe5orR/moLpw+UVKa+Qe6jAdkGO9ZJm1SVu+2vIDDo/snkJskYXOKyK
6nn4sSmeBQqptBNdXIbfq5u4IFpgneS7ciVTckt3imFeZeP6PVzg+SWr/i7QgxAhhNBozoZzMxvX
rGgfNQ9SuXi61rHCbC32FY4pxu/3Y6h8NxRW9dDdBIP6K9cpC9L02k3TdVu5DXXKL6hncDrv5P7n
FjAXlhyoqchFzr+OjstGydKd16lb30lxQuJ5qUCkTFYYZvwk204jmxgx41h0P0/PSwQolt9UlG0y
jEd/6L/ExPtj+qvdyeZDfPZqj9YVMtlNHCG8yKaQGJNG1Ld10Dt4uPFrJWKUXUaAx1RlrK/hKL6h
O3iVqDPMcOhN/1Ij8x2Pw1leLtsUFvSjRz1QainijHSn/jLbndS/rH5iEC2mugFS35/fe95iZo+q
pXMCT7s2iUop9pA58MS4GydX9w7FRjm9csdSrjGV7CZSlL34TPn+UsPCSXkERMmD1UMOT8TUEwtJ
eCJJuJQJmau/s4k08Yl3U7oqDf285MP/C1wDNVuZifeqz+pZPrrM7ZOd3TByfDFKIohiPjc9Eyk9
dElJeFXJ1JC1xiKxYxiKrfsv4E6nub2NW4tJHp4sE5pfRY8zNJuj7GEo465OjhdLmidVGa+DFVLI
nfDnzEW4Abzb3W/B5KOl2o+BNZ1Hk/Mt+z6mjAFYvm+08yiEOeDTZbenfJsZE8oVBElZuWXM9U52
qc8Ec6vmj7I75TTLaajHHxznPzENsglbEVuC5F52nD1pb0l5llcygrycI6QhiFOYF8gvCeW8DAop
JjeMpwTiJdv3dr7D0KAU+0qqf2L9Czt+Bgi/zvvx1y3zC7wVv/L9cmLyHEkT8QLKBONdeZJfiXz/
n4OXAJ9zkf+HHSk4X9Gq2Hit+WBLhUbDsyTFndsay52CQtxYA7QgnB/ANteoMi617m/TvL2F0fZM
O+IKlMv1y085giVHsRgxbf290+WfZK2fEBTb7gQZXfsgZiWambIr+mteprvJCm8RiP7Q44vSqtdB
DSmmKt9iNLRK+fZc5yWcfn2kF+rRfpbdqTrGYq+UiIlYLzqKiWAo6CqHQlY1M51dycgrTk0W3Jn+
nlNMNUqeq6/o33CCBDflkJzk44Zwumpct6y5YT6yLT9kj8hrETJFGPRTHnkSj6cIMjZ2VsyTl7XQ
k62pgV3ljRmbuuRB8IpudnTSeuV7bG/N5Dsvuqfe8k5yJ+DYfnQKC0H0m4feP/EPfTQtb6SFcGU2
yc4rpyetArjKGo1G87XsGZhwJxqwcmf+ZFzF9mtt9lQy2RH1OaqUeweLIGHmYka0llVHs95yvxl4
vCwfM1XvU0XVmYIg7yLvSjD7VDewZZkhloFFQScT9tBXl1LeDHGO6tbPDWVPiTskjkG/8aOL9/Jf
oCJX2gJXEEPHCK6lMs3u9cDeiAXOeOyQ63zL6gSGux8zfS+mUK6MXUcNrHlSuvrE/MKvpLnanMPO
0hwXkzs5JPVm/uE4iweWskZVEpwn9ZfFMSW7lPyFCOvbt9P7Lp6ZGyJrXJI7Qi7QblGpXGM/BDcY
XguCJBqdfGLzqrPZK+4iSPurq0K8hjwJMhZEbWxcLjslhpZqOmO0Nyo/l/rOUqqUKuY8ggdRP2BU
PYPtQpgSf8SdsudnTKdT7FqFJgbqQXvaVOVNsrGM5jvBFdc8RaldNfZ824/WusW7FWieFIl757CP
ybVPzC0VpkplmQtjn3Q8IkqM91XIxLzjLp8kRagSizBGX41Rnnzj/L8qqkPUFxXRhkmau2UtEAn7
SSbltkOTriEi7mP9LMkfrO87o7QOsoAxNADST4jRDy8NfAiRsOEK/amzqctxV+fqu1UdJUGb7L9E
LQ5rGMkZMa/8JZOPCaobo9s6rXFrl97yXJYknFZz6aHgRdbvVwiD85WeGrqlzrZzqy+pDPDW8glz
lx/nytyOpfsjBfiRuFxVt2PSXOSBSh3Y7pU9zHu7TDIZUDDfHrk9yq7epG5BHwlp1xU2FcqW3a+z
kWaH0WgE+1xjq+/jwt9LpWGpMsCY8cpgH5QBeHzf/iE+/lFz58VnGGuiUBCKRc0r4wq+69WA94Dm
MVHvuKSlSoSGH3pGtvrWRuYnOozfA7aB3Orb7d87cNEG0b47BMtvBIxUBEP1MuTVT8L26S3/xlf9
re4QGkb12mzGB3n6oA6vvee9eMErwZ60q4iK2AIDdgHqeZC9HwEnKYUZ3tcoVWI5Ct07Ea+FZvPm
sJdU9+/V7K+tPQ634UiYhDMcKyI4I8YTMnyVpQxs+753EqK7OkEnr/MfODZrkp6LVFRle/XxfIZX
Qkja7hPiMbmGVI4tA8Vm82lk/JhA3+4q6mWfRh+/IwIJXMB+8ov0Zwz8H5UTBpvllbRuDwf0DUO5
bwV7jyRNqjqGzWBlme6XR9vBC8veNBXGPjWNdjLlIUm1HP1frRF5QQ2VpPO9NKnqSj9LMUEKjpkO
/apto9gRXHPTuB1nc9tMJpuv/ZYyIez8p7k+Sq1FopC58fe2ruxH0p2ObQ9TMG8oVRWptkjrQlGK
AyoDh5Kyt/RXpBw6IkRj9BwC12fMfX6UyshEMQLsRrSiPwoYCOJPTIVdhscSXbwEDwP/1dXvzD14
02ODtxGrIa8RE0RLfqMglVSUyEEnpJgqe2x40xuI/ZD6lX0eG/Zt2TP8aLhb6NkhZE0vrjafh9a7
WKSotQYHFJUYuWYjdC4jvZC5M+FoTC+B/ldbyyxOZ6Af0Yb+lgWV94jCHfxCF1hRr1JoZ7KU4Urr
2NUdghUYTum36PVtmZifsp//Z/TG0n+I0GtyWneP/uIBpMOfybFxHh4uKBtmkqCjVOuZ+VL15kvD
QYpFlK+22X8E5UGaQIyVX5L2Nop16hwkEGb3CyURXajkx31gbGjXZvZBzpONC/qr+JnjrZ3Mu9K6
pAU1T65bboXBZHU0PiLyUqkpiRlzW3/jQHw5GyG8KHQDiEkllZSMc2ytY9K6O0nkktL6K49OUQ5T
6ISlpgI+M8xCxUVCULtzUX0YmUWnIUd8vNSYGAQK8/qvxac3KKCN1OSzMX0Z4QQQ8ydXBmlNsLK9
ArzreDeTJ8ttiJ9JsqM31ifpJS7tDYxKLcAgTgKkTb8WVkitqGfYxqGNgTDp6ePifkI4DeVFut89
sjs3y5KYVbJ00xarH3oW8y6kCP1Wdp1jT2fgQFeg1teyiS4hHDJDEO+Q9nmcs5FRcFw9Dk5+ng7F
eTqIh0Hd95w8ytNcDBGmZGl4jMFtj7JsQBglPwPnAJMTxUzPfuz88lg5w375Pg9WnrPsF9k3OcQi
ffJPMT/iuP/Cqv78byfJ4fDoxEzdSc/sWw/iKmnvyG+5uXaWO+iLnRYaxPLJBbZ3Wc5o63rWzXK3
/kPrlV++Wf1EAy0h+XSUnR5cCLtbEiOlxW7a6kuP3qv8bBq0cwirTVpdqpnltWR1NOhNbMS5nSZ5
kg/1c21TlO29LImFhy5bY/lFB4W3EAZM13iTa/QCysXcCxjJ5S6jxt4xQLFsepdJ0tj6UkxYkAj6
pUMkIQGk48z63mrM3CzngCuSMyFXJcY+d6guNMOzUWnQrJjbng8jl7u1TS5VH7wTmnU3Sjzt/4tW
RoS9EYp5gP2ZGgsvkrBG1nZW4EpyupdUqkkDjDLJ38PgYXubSi+/5bFb1d9+VGFTG7vmRfbm4ub6
pvz0tA+pj4v1EPsIZOHFp4YrVlAq+Mtul3ortNkfsfogHaWx21Pq/RLTKtZWEjz56nfGbgQUkcbR
jUrpV2q7S/3dy8d1q6sHbf4U9/hf6XncGY79PfUOQ12w7zrFRTAReUaJJbCuSTAdawYLl3fG1QNV
e/hfm53+9pP0R6UvWncUkHAE4LFYPKvemaN74+UDg8ifcsAljdSLfNc3ZBfSfJVvLLCP7M2HwXWp
EzcUrOLOo+wOjykuz4irU4r760wDTXJv11qEfBsT77dE1mm4VeTVuY0VxDMT4qnmdO/4KJXjliu2
gSPPMsdNpxoNGmPaZkZ9D7qSNh61GKkrIIWIJlN6hB/P0cGRdJA9hvZeShQQL+GRs1fP+pL4OSel
kRKApDs72E5uJ2LIROewdkQIJcF0QTZdzdMbs39vufNn5SQtbyEzRCnvyWvpEygYLikkL3l8c4x8
69Orm5/eDCGczbeS2hMG7GpaXpOZnyRJ8GB2oBjyTx36hxre6Ny5H36KZnyPxvHFr7gLgz4rOBY3
1D5VNgBMiweUW685PeZANa9KRxk9a6B6ZHKdDn5aVadasy96/TI7aBVhOyVMq1v3rk2R2A5fxsB6
lwhfOjJGSo9XOAB8yi84L19qyMambyl0iz/gWyGCsd3IxhzGBa0BM8Ax7eJ1CtGgRIqLKRG4RoK5
BZzfRMt82xIuphhq0zchpktuZDdLV0AWSGIJWCHDIPuWxuBkdh++eVo2Ung0C52JP+22zDi4inkK
K5IXPovVCqz5Q3bNoAcf2fDXUJQ3aDv3frTqrTRzgnD4ssb+ZGZ78WGCGhD0gHhw+TP5THqW7Su8
m0w4FjfiwVHpvOLRr43RvrjFu4Ti8lI5lfJ8g8x70iJrKRQZavQOjeyqDooXM7PO+rSSdZRoXbKl
uQuoArxJs8aF/Gfx+2A0cWP180R1YMEOiXlAJGY9Z8lTUTEyOZEjE8MEmBJowu8ZDdNWYrhhBF9+
MLs+9Hg/8ntyvtWEQnOJ8m6sbeIWblO+J9HfYnLGkUoGgqvEQ/Ke8jaKw+/k/jOKq+Altdeu+pAs
TC95G+J5NdzZaf65WBL42v6wTbMWb9R4fBAX+9/nOj6TPRaDLVArcynLvchNabrypCOOJoH88k3Z
NlOUPUA0Cd1Z9yvRj6RHto+WWqQ8yprLDpRFnuMvzTDfpDEtmAhpjQUJMhP+a+dswsi5+Jl7+uvu
UeOSplHpwv2nQbfsfNuVdeu46bKnlo49ABpptRZBvR/q6rBEDbL9JQi2HivYYjX9XTpcAlCSIDQt
28/+U5InMoAv0rLlodcpJedkPRr1ky5korKSpSwNyilgovsHWT/JZpf1QhjkO9y3uYVmN+IO4j4k
zZpM9ZxlR7l5OUs93ZLCaG6mTNtOZXwZwOEjEv4gTkCcQVO862r7gijoZcnIbPPZV2H4kgiTo6OL
9ZWAGxjaTQbRiEXQXRM+S7gqCylAFDsdvgYwq3RHpV5YDQGF42clxygTZZ+koL+Y+Mmd/jnRi7b7
z73852rkq3T4Ryaclfo4NtPdRMxfteZFPqfLk3MMJ7v/Lf+TS2ua5I0CnMT1gRZRsqJ2z9JGubma
oXM1jAcokSj1/NmOcQpvu6mFNJ+bkSguqsoPwz4ITCyVlou4XNlydZTe+qm9lVwHkVwqr1KgS9p3
Q/RL/k7rAnORPUGcbkJa0YbpqySbchQkUFPS+EzmK0GexLXSDZUGsYHh6T1AN+w0aSuX7hH7c54d
tMa4c6eBLtIXkT/C1aQ/gxGTLu//HGCmxtcInn3dzu6WroeUo6XT4TEiFi02Qho1VpT/69NHcV46
2Z0YLvQSb/QZbDpEPSuxWtKVmRXtDnaSbVv266ELn1D2gAzNX4BOlpFeJSPzrOoZ1uqV4Dia0b2t
QjRPRvrdlSAAUiSMEU+V1ZctJg8FfXbI/NhLnDG59XxMvijUyaEVi/wHBoBTKi6t+yXbEns1wlKa
Ktpaa/6CmTQ1COjNfa1oG9lfYlcFepXnUFLoWfChh/rtUjRiUe26udeCYWOW9lfxLmWQ/z+LQjPy
mAeo21Hkn9tiAwUqwjuURTDlwkljod0J5/RNQe4hZUSpbErhU6p9Wqt+FDBtXmBwgZDhrTERFcDe
6eZpsgdW3lkAYYOEVJny7JXuWs2a+2V/EnKJBgikgU9Mir4NHezXFCAltstV7yZoiyWxkyVrYd9Y
ZZyd2BiW+E1iNlkwT73tKXPJP+XPYgWSVofuUH+uiSKS1PwX5xDnYiIshUomFSLmNcJyAyDHJUNd
Vlt+NY+Db/dL4kC5uAUkNBuPU73rYPUv7E8zCv+1dEeb9m1B+glUzpoRDI/2S4rJVUY8ZCkaB2bx
liXYGfH4VVZCYn6Uj8jEWIk/agn8PiX5licXkkMxtvfqhV+z9pfHRpLLMr4Vhbrw5d4shSnOETho
Ui0IANPhUXdR3jPzgwAcBI4hQeOC1vAhbUnmZx2erZXZ3vW+9y64KnmdOHcj/UKJ82OpI/CtlN2c
pOWttG8ao1mjefOQNT4AgA7wgVfBpaFuPKTtiS3/2h+mYyIM4L2O7fwr+ODZ089+HL9GcEVrRK+d
h1iHCBZxQQIAi7sc5kNaT6BW+ZD/HdWqgP1iBBhjFo91Cls/F2d7dDBI3OUxwEdFxrpkuHJS5MS4
HXznFELEIYSqdTK8R980Powyw65XBzE10moRJyHLHPVQjMzlVmCLAvhzS5c5hXAnD1c1gpvMQNOW
1+qGCaDX+5avqGDCcJZsi2S+ik2iSDfTBS+pPAwGhA2cHXFO8haCI9S94gG6ufV/aLPBZdIYXqtw
/kND9/SXTRgl87j58drxnHnmdZgfYT36kPsVC2e768lXP8UrCHrMaN11nHdMpADLAtDSIIKkA9CQ
qNXShn/J+LaE+v89z8Vj+LwwgR7eHpJtmatbeeCC2BAHIgveIw1bp9CCCSBqcTh0mra6Fd2KIZW9
kLdbiHUu8oQESyzvHnGBJkTbkMki71PBAw0kmSBZ2ms0oCLP/JRWpRhR4YKG3pOCflvV/6QvJ6X1
WNfODKW+x9WN9DOlw2pSazOn6NIV1lbTnWM6QuZI/T4remj7+l/pYMDysBtKoKxU8KQ/KMGdMcDu
5yb30sQ2/PIk79cq0cap7dtgdD4K/10aH4FPIkpWos3jdoimW48yYlD1v+aYfsYVLQX4gyS/kesO
dEwYPRUNmlx3VnfpECIG9tcYtsmXAeBdyn4nDS6GlAkaXJShmXwRkIH0ieRr4biHKURmJjcWoEOc
kWMHNZhQp4Ouyvin2QAp1SaH9ierUY1p0ifDZPa8oMXwOeXqc1NFw29ow81p6IAXWwjOx7x3X5Gu
jneWMeR3I0Nft14OjxuQC/iLXfQvc8/vLxAabJdfb+bpvgMxcBo7ZYbaPfERBTbsvZm3ysLE+8DI
bAAZYJi9Iy8DjAVS2d/50MKy9Bup5k+sB/173sO86btd/qD3iX2EEU3ZT56hP80ZFOxJZY4nzPpD
JRfs0oaxqgKVCpX8oddSlNN7Yt4KcZ1bLQ7DO0tDEgN5A/VVhWwGAQk7+7bZ6suv0wF/qvI2OzVI
tMFqrTRPMNZkB8Ygp2MwDsODnSrGphj/VRaUBxBrOCtAC2iHZDFUq/mLpTHPqoUF3OXQ5TE3uKOM
JyyMwWtbQtGapEO+ygfkeJTaUN7r2dtVCQIaVTvd6UAcO6VHp6lt1X0NjBhoy2/djcnGaSCvQyMJ
mfAkW896MmycKaK6kB/tCrFyp/6nUcsYlewtChoHPp4ODj3UJ3Lvktcqbn32vsMsija0eOt42BQN
4je5wQJYWvPma+lbrwy3DSjguA1P0AS9+6XyY1rwDEVBe9OP09OIyMWqzroNAN9dZ3HnCrQKXBA8
oJ1qbb3CKlcTPU7kGJD3CUtkz1Sv2UAIFCRWd4zKiXAyHl408iB/Jk6uIHeB5wcaYQS1L3WTPY1u
/phU2mfb64ibmcXGgdq2NECuZAxBr9AERomgSB4bLX5DnphONVsjyd0DRK0UlfJwhX5nyHJ1TxUH
mpmGbvVjF14G85g+rKsseEYEB1aq4bnTUeLyClgATRj/g8FzjxrcPKuxc5vVZDqdDJIzl1GF7aZ3
ISerz/NsOivNr3N4gACiqIOQQ0438DY8klKT98AKxtDyaxu6d2NVH2rXfJg1ysYABOHXUldmryiH
LJznzezu8ix7CsL84KPCQl8Unr3ongbcsFaHCobXFvrjhPJSzCwUfb8xR6Uv/xnqLl+7/fhIQ/cd
/eeAYboDQ8rvBqWJvSeUm76jvWt2CsAwg7wQfgINZka4TN86EMNpYJ+MnjjUreo9S78LEFbaTP6k
rdPqUGW8IcOs8b7kqWbdfIFoulgBiD2OSnBpaenzmp5qgB8Tq2QwP8AXR+wDvYaePxnjZ2budZMq
TDvnydbWw73rM5gO3VkOppRQqBpe7Tm6pVT7HQRDc6PpD3GgoG/o2DuSdgumx4xNXsF3wLC4vjW9
8amqZg/VBPoOc3cPG2C4bj093GjMA1BjOjQW1MyQCjzqvfKj5x6jdLW+na2XKldBv0Z2sKkj5dcM
24tbwUVRMlq//GWl8aGB7WfGNtWe02zUtWYZ8Tqp5f04YlkFlVZVMnWuFgGIAFiplDj4Goz2RtdR
/2rRi63bGTrs3ALyGU+7RPNYR8TGpzBE08r83nQJ1mEYZ1hhEVxej1a7pZPYcguNswkclVow0+KZ
Of8rVSfDHesTJTW9OnT9cF94k4AlJghnu/fA0p40U/lIfP1FtSIkv+ZPtItAj0PeNjExokSIB8FE
nK8jvYZ9t6nslW0FKcymobEJkxwuuWKGGRLeZuQH55z/wjMMRRBGABFyp09pvOSIhM8WdKiqYz2W
MRp3CDQV64Bg01H798GCtc6aG/NQ2Uxy1lWyLyGT26T5Y5u5B/SzEROZI9QJaJmYOdJvtRkVu4Kp
FiZBg00F28sj27qfkdMqYfSqwRnt0Od7nYbwIdaNrzRBn9BKil2u1AyuMVHj6KV/RDEBCtKOq1EU
qOgg0LcSXxVyv73qZshizf+YerTvoNL/BLAzbyLNuvVcf1iNtj2vnApqZ7NxQYM2w8qxIEBXzWZt
uulXW2r9YXQzKN46eOrCc663nIAihw1R93aQGdDZV3euOmxVCwROzCDB4wyp3F5D5VKixarxnkbA
N5BdMB1b6Hduqd2m8IWllKmtCEJUh2JTgogIHF7U7VYBtKqMKsS7dsZMlr12DDN7WDUs58oMwSvl
8bGv/E3I0VoZ/cMYuF9MNo7ryTB4sna7Mp0p3lvoXawLn+5KbJCe5IfI05nvC2kTOs06tjA0kYmN
BsELO53/PptusXEn+8FxxoqyvPtosWGTvrd3jlVeqMN/Dt2/fu4xvOg4HDJNPTH3ODDeAMuB5r46
8B5Ru0DpLEOzzXNYziQbXtossw5kmpkTqut2juPVlEHs4/VrhalsgFpQ3sKJaKNZ0FRr1XTXYciJ
GQIBNuqjs9NyW1l7MZEFDCH3Tu5Fm6ZMdinDwDCbowdV909KLGyAvnxi6B6Mov5Xwfy1apiIZhIq
R1cKMlrP51kr8EuOSOWt5wiK4dwazL2lsVeINXDdRXwDNz+G3uC5KPGL7aCto2hYdaPgvr2p2Kg4
QpxFdtM2zW/YISJjVojxtDbJL5J5zqZszLuGYsQaPM6Rqme64g5yNuvcr/zceoR7Ztg0Tgi+DQrq
TFnNtXppmkZde3WL9F0PFRmuyRMEpa3FLvKk6r0hqSDA0mQswrU2zuDJDHXXtNGrOvvJpiaf5yYH
cTREZcCs1lqHhHPpw2s+/FMsKBCrgYNP1YVEKJrhZo63cWc8CVASNNxW0+L7fuq+YHyCrkkDXZGk
+VqN0nSVWgTpXhr9Ig90zK2yXcXI8/hJBjDZH5J1NkmkY6JJXUXpjkheWbcAZ5sGP2ky1DD3wEAV
/3lMJ+gSVWiehfdATxgrjbBxFKHTrP6g5jseYoglVuVTPaf9AdpAjynqF67lqQr6CkozYhQXL1/o
7SPxM2RBjssIZftS0c1MURBj4qC+qzqYLovSy3eGd2l7NNtzrUSFQd9A8wyztJcRAhWn3nB8kEtg
XbvEor8QblMP5V3qBDdl95lEkIw4JbkSFAqraa62ltWUd151cJRS3yp5zhkZrScXMc9jwYh83GUP
Te/+Vk3965ME0LCK7wcAa6si5y/Pj84kSDSNm2ETd8TWjMhRUlWamhpquw0OVs7cHCheou4Q1spR
V9/d0qKiG7awRmK9m7KCql67mxSV5rMb39hR/egzvLJOuv5V79Qf1BS201TFqy7iL2rcN+WowWxp
mZwCJhmNMiescRPEX5oSfZ9W2/J8oFOsmw+/9FdMlTw3PbGUlSGBqzXudXoZYvUVgR8oPBnvqe2y
2OiBfovIS9fUe6v1/h9R57UcKdJu0ScigoTE3Zb3Tr5viJ4ZNZD4xPP0Z5XmPzEXTVSVFN1qFQWf
2XsvwKawosqyH7ApjLwDnrWrWj5CMaCWq+eO2RKnMxqGASpNlHDdc6bho5rsQ5YHp6DjM1/YJKAW
NAWLviJFtZL1LR+QzKRdni8jgaNX++JSeua+8fP8HHVBsPatA+TDjs3YNZdQ7gRrsjiaUQ73etkN
DXSd6laJJDg3RrpB0bqMLLVXPYHtPmFEoqAxiWa6xMLfdq4NgegfnNQE5hB1vjEcYxPOpdwqq7x2
OWuaMbVJIo7Iua1qJu/COPe8TE66Hs+iHjeZeCYB9DLZKl8zYBU2n+Z+VqsiSPfYLrnMdslB2V61
K3F9ZRXDVsXQsBamXjsWSyrLOuQxN7uovuRz8j3FhFOOLSELXstnmY/Crx5a7GroDPPk6m4g8pba
eIydhjjkbvjyRqIMWiP+TsPyFSxP9kGGvEborsdT/jz8PG08P6VIKF/j3GGxq3L74BvgCYvZZMgz
9VvTqAjdUjYJ2UHt3gPtmsuCuINtPFru/ec14AnfRA+wunVTiaQyLlB6u1519OGfVYtaTty+FGQj
l01Ik1gStop3LYQbLdsRgWZoVu7VNsOV0mpfGAMB/c9DmfX8NTV7sik9PVNa2TdH/zuQzZQeXaTN
wjY+MuyXobY+heQkcCIjJkKFp3Gdwg+U8BIaVTYsxDr7reA31lVT+InTINkYiSqWoQEFakgxeqOy
7I+jZ/XHn0debfjgUbqoWgf9QAg5oNh92hVI6INhT39jnQQIHlSUPEq72dj4lG8rgZhiLiNnYztg
XhloHprQnt+DyY13Bin7WwSc9kc02pvcrwVhzQRKkUo+3gCeKxKT540083A1c2d+B3tLlBcMwe8E
iZnhTYvJK8prqFk62vm2VqP7GIMa5bzoxM7p82vS+WrN70rtK8Npz6qS6WboonBRaecrIOT3ooUZ
EBY/X5u6blewO8Rlljbc6qHOd4zpltpKUgoyzrSkbO2Tp3LuXP7k4NdNzHU8euVHk493yjIv0ju/
7npupw636X4EAOCPRNb15stojJeh9MO7TorbQEDbSwWxxjB881V21W9dSH03hWpwphWLq1s2jliQ
kvZHjXxSSBYLof55GdnXhj8Br1Tdqsp6/2D1hJVJPWbnqeHqKcsHMRRykzqz2JH9Fry1fn2KPHvY
IaI04Ubm9kpGgdwZblN+4Hsh8d28WuTPD8EY3JrgmrWZ86LLf/wm9veNWZjYxMP530Oo5VmTf5tI
MnsUQWqz0uU5ej7L86zc+zHkk16w3BKW46z5RJhnOr0ccIcW74mPUbSe41sG3ugdSKCfDtOHyn8N
EZMDZdXVSdoRkiunOzOYuJtZNJwbVsX0W6J4TZ5ATcSE7V/EF5OFMjxXQ8awabLmy7Wz4Djyy76W
ahqvsGsOZiM0bndnOji6TrBftGKbx1ZzVyRdUFqZyQ4vXb+au2Y+ywYKAx9Oh17Wms91P8hjk9CW
80M94gSPQhylv0GQYmCKtX1Brqt2RFwb+6kuWDQng7sg5Na4aE6bozOZUKsTF3arqg6lvy5LN/8O
lXsqld3+01vuFR2b+Xda5i+axFs8If67BhX6F/fcX95Q6t9cdL6ZCc+wpUhNDWbb/xqH78xrGQkw
UVvT5NXJUo4WaSyJ+h0yGbNCr3qrtM0aoxJfilp4WMZYYc/RpLq7NdPfj7Kxf5FMCHmy1fElTp3h
NtYpXU0bWr8U+Y6LgWxLCkbSFQw5xqcWtOe6yod2M42hXFu20x8qczbvZhUDEST0GHwQQGm6nptR
qPQdNqO7RTMZsko2mNXunU7EuyJS4B+yZvBPdCzbqZ+Sm6OPttDWsUC2Njjp+KKoLh9+QTWRDdMn
WR3thhW53sJ/Gvhf+s1ulNSXtAPexYZEdcjAP2+xtZkP8vWxE1dN9DLK4EUpSH2qdsRhCubyzQlK
j+K5D3Y/T5thDOkscbbYpCmtG8uLVmTDmATTq6o9Os+DZRjN0UpjkBVErQe5hIdSJuKcRRh/NIPk
Zm712fHsDiJ3Xw+7eapekcYRaO30XyVDxFU8GtYz+tMithu8juN19tK3hmifBL1/jZq4p0m/T1bi
vod6jG5+rd4YyrxPcVJfak+G9zTL1yPI37coIGQxHHZJF5xdqZK/n8JbQSBkl+ine017TDC6ZmXz
d2yjysVFk5QO/IgY9/08zv42DbHdcQlq7n0Wu3svpAMcINJ/OPPgLCO7Mw8eI7aPQtPSp6wtuPxQ
VKYr7MNf2TjOf1Ly0uoy+pMQaMkUqU3fccesh8n/1Y4IYYChnPh9pRcB2OlSZ+YRLolBAh+A57bI
AfXa4ApIRjoymZRYZIRxtIsK22Biv5bCeCPhm+YuAMduzfQrpmn252JUm/GZm57Wfn8bxuhgNNNM
7DhwMS8hFbr1Gi5PkXiUSexeJdf0Kxtp5wpsrV53UXuO2QuUJYIEXdhv9nwTiN4fTjP31Eeeu7YA
563xts/4z8hVNINcQFnMvDXvCmhTo/MeDr4EYKXxHZreIZkti6wrQax/Ms6vWeRQ2UXVJfKD+Sy4
d5xg/YBFNIfskbLs0FOcH+2BzdtEUvk+LMOVUWZyEU5oQ01J1EY1F8f/DpD5iqOlNJyrvOKE1nV5
DmrYPsRkpNuGjHTKqpYPiEAA7NHHS5hA48KbNS1Umb2lo2GujDq+Ns+6z8FISiIHOIUmo3cuiptD
WOITQlltnCgA+0Cx19ITX8rUXFCnu9cpasx7P6kDgq7yMPWzcwrGdf/8h72krFhc8gjefXm2EBDt
myzcRrKNjjiRjINALvjvo5/XygjYTJrC0/35wvz8qkmuAaLI6ssC3rcpTdhKPRnV58Qwne5gNa5Y
jgPXuK4a6baeX5kNuRj8wDyUnteIfUH+FDKuOVmzl1Sn0HChf7Samaie1SVgsOQnmhir+hI0kf40
tcp2qe+Ya9Mmu5Y3ZtoFvc0EMHqii6aBcXSVTNeQuaS7MBzyzKTVHlNpvBApjsPJzdqtVaHZNkTJ
VKNsT4yfmxOEAB51VJ49yeyr3vX848+BBGmUi1aaLS2n9u8E0lIy16GxcTLDu5vP11qzf3EZRGTc
Vve1DPyrdjPAp+GTYApI6yaMclEzOrwG5tJDT3kKdHC100RsxomyLErN9J7HdXJy4+KmZZne2zpZ
ZXTp117l20L5B1fPxQlO6rAeYwBkxoQZEuPsuKlbgxagCKiR+57OnTT5dWGW+pzDvOFmy6WI1S0c
IbK1qmUW1L+zyY6+6oKhvBcB5UwcMrVZey4yWl9OSdyqc+l6h5C03YMlm++8NNApxWHNesAOwvM4
LcfCqS9wYegXEuiHXWPGWMJ4Dwur2g9m6vzjVMwFVFC2N0lElSFITWncuN+rFKKrUeCZJ900OSbe
fO9wEWNqjgC8WSRgSEbOx8i3ovOQxIQTMVxd94MODpPjz9vMJDvLafxp0dnso2CPBWQY+TYZASIk
GsxZd7GDGEj0024emTAkdrtrGKZvRVRo9NVZehIOTKTSji+hXVW7tEmYIQtvP2sSATo5PXybnYHb
kE6G9uzdcLyrG6aIimVPzmw6PGxTnLogc6lpGGv2RJVu3db+01njnmTnbCv4XC8QmmTXzPE+B84A
GLSGGg8etd/CnmJ7V4f0axRBR/snvrW9RWFM8mnqw3KJbbGaLSAXkmCvpEumzzzjVpPDc9lzTiwQ
ATpvruntQmCFq2Z26o0GiWDRw4YGXAQSw6w2D+HNR8W1duviym182mQpuiHVPAK/MU4aqTgTjqJ9
C1TaEGtXjcf/DlRxiJp9I1prKEVgzGV3ykvdn34eyQFjRewSoxXwExJknMz6YuBbGbTLu0L+rsdk
/1raLhqlpN/F4DIJiGQT0tvE8Q2hoy+DBNyNnvKDOucljCVqZIM7X1mH1kaEc8YlhqXY0qUeWIky
Ni4/Bz7yR1/KkLRkXuoZeB3GxHp0yZjfuNycwjQOjmZj56swES2J8uPvwEuGHbku1QIWxrCF95ad
4jDZGkagt0wOzH9D6sk1/egV4YNmlQ3QWBz1cCL2DkGnYMlaHr5IF0tInbMr7MyJlNEunl7mrj05
Y/Vt2YO4uvHKHaZqLRnG3LRH/H6WOafcy8OLQcsQK/jPVEDLehAx53cCnuX5MW2FZAZIbMCmzFui
LJQydjAZvjvTrJiT+Lco8l2CGf7WRhUcnazqmcfFx5CB69UsDU6lZPrWUffexF73Ngb8TyPev/eC
bd2idzPGRyK9wD1LLwM9MvVs359rb2+K6JswRUKFyVfHDSx4f8j71Wf6sgp1WtxtC/Iyjm1oi4Uf
Y85IXeKFcqoP2nUOTYkkIZ6AS0PJG9LY/WTQWOIkluHWQdHdVcWwiz0mqiBfsmVpocKorPCP59sH
abMFoFD+eD6ITAM6dJZPdJZlOuE2J94xnwinFGPD7SOnzIyjSzLF7PAzq/z3kXhqEkq7CCF5TMRp
q8iB4DmKeVk/TzyulMwkAn35efZzaJLG26ICnhgpZdHtvy9UVDYL0SftrvbbZJ2GgHcmR1gvsR5X
7mgHt59ndtm2K7Nq0+3P0wDuw6mazH/Ibw3vZmI/bfLkWhExmIZJ9Zm5kcUnYQzB1vK0ijEtGUN9
E41bnnFGXIZcvatADH/roftyOjt8bUpn3BqqtncMUuIXbuvIceoq2k4RYwvWCpWcQB4XaXeL58H6
1Xv0N25grX3btU591ZeXWJScYkaan4K5kBtiH9Xk0SZWjneBZwmjImmiixrBUo4pl25JDBjgMCTm
xJVgJc0ptrTLfWXqqWd7gSnmyTBhFuosLDsej1ERb7pWmieDmTuTzoY7ozOV76kLkhLzPjTyVuzC
3WQY0xZ1/neWljMD8thf/vT3pH2nrxHyozLoDiKZqFa5t+W7ecDpM8zhzWGVwfCJgMhhFsf4CYMm
IwxSz7P0GkcJLOVZf/08+nlt7qtDGKGxU3bqbuKa5ZKriLcWUck1fT7CvVDWAgzVLeipgQx42teY
ewOnjD9u2bqpTE/DLpvt4BKmpf3ioCaa81jfWINZLwP53iCTC4+odGO8RXViRUvVkteZ5eV8mtyR
DFzPS9b505sb9x414/ML0pbBphfWV2h6/SHAyXQwnoefpz+PsnJAUE/jt9SzY19GrjAn3uklBfLe
y2f3QAQJYvpnZPzPo2hi5FZ1kjUwLyURE27WqeYGxnl1YnZs73O6vHI4Cv+SzlFzReTRXH8eTXFv
7vpOstGql+Gk3GMhlTjnQYr01iH/lXlelrIADvtHWZETqhh1LUiq7h+jyi9u6LtX+FQk3rBAKzHH
sjbx1pkq52sdwO0capMU8TE+sz6F1ZcfedfzbR/jj7AQj735glHq3KlHBC6EjHmCFm1RJbc4B4jl
GyYGy2Qagd6Ahe/1AGsOJvRrT3oodwBKFmnBJ+ya/tymiXXxgfgVJtYJK69f1PNA7UjSGHoG+rGU
wG0zWIkaB/xoT3gXOuuqSBU71Uj1SEDgwui2euX4VvdLwxtA+acJKEtG1v+qj89YmYwt6Q7Wqpe1
/8Z7225FmWVr0kl91AHaQ3xvzOufr6aCgNiCqe7KneptJCz9qRjkQHUwkovXiukt7AkdNkr9SRR9
dhg8pHs4DAFDypunhb4H1MeUPgx9MmpBt0s2sjPxTsvSO/tlXzClepvgUq0GPVenJ+PzmornELnQ
8quMyjUTPQZKGXfboq0fqbLjYyX1H52lfzNm1A8G5kBwx7G6VsK2l6XZYU3mjn9VOTobphiKsKAg
2FbDhL4aDtXgKgxVUxSsO7w072BiiB+PGoUqq/beM/3ii2xvTzr/21I496ouZXg0pX9jUsf8NWrn
JcjtaN9NBVhH3sllb4d6DQjBaBc1k1iTTdyYkvw6pyN9QDgemjT6XwGSPUuRpi4nEp6gZBiPiAgQ
DN5TewnNfvqFgISN93RKe8mU/BkHnHH5XzmW5wG+T6bLPNjTpbKcW5awFUf9dk5sJ972M99gZp27
LbHmLNyqmj4FXR6C10SvXAmWsLcG811FYqPzLHg4I+l9qQ0iQaHOeLVpray2Hre51bO4jvIaPn0T
Bcw2SndF/ioWf12HO0+ov6JCkmo8++nXHGIpJ3kenmdcUK36+tUo4o/cExNlf1/vosGfNjS79uXf
R7KnMAytCz8fZ3zjGB86S8bVXEXDHq6E8RFUGDpcP3xMEWoU1EjFoZ0RT8J1PvVuHT/qunJvvvhM
Byt+/LxS+L9QzoqTrrDshXl1AwlQ4s/3ylvvByyzE8Pe/HwhbiUZSWGbASpT0T08xH2UEqlvcoY0
ec3wXh8zOKTnoZXjXc0g7xxkvHuPZeUdLwAfrH4OmZQF3bJF7vT3ZB2HpAoQ6sbJvjU7mn43AtXg
zfhAfDI6TS2v5Nnre6+TXww1ioVnMPauRxqSRsNvNaOifsuNvZN007Fyk11T4EFj+AzB8tI2QX3U
KMTWKW/S+zi8obq6J34xf4NzXAMjI1GhQXo7x411hrFsnUMprUUJ+H6jXDI8QrgsRuBsexv0WaHL
YDW7anqXSfhaDqZ3bSxrfAcFhkxIlK+EO6CKN+S+7pI/pROnv0RePE8rduB9zrbbYhKX42LZ5a4Z
c037Yt19dpvauSMAonCKrO8oS9tdF2bTJjZJaDNR4bCgochCj+gtGlGbcpEzJrenz+rddpeK9HBu
VZV/GrL0Mwid6G4hw2w60by0JVnmdWx4e8ubX0dX2BdiZ0BhKSzu4AesFQp/SZizywxcc3tyYltv
QpunP6/9HDqSijbG7EGXD/tlZc1BsCqcvtuOns42wUhhi3SnOP7MiDPhowNQqt489zgsdeY7+5D0
0M27Xjmf3cTGrkPigGInULtxdBnClHuzkuFbnfj2XRGFoSvrNZyt4ZHK6I/2LVySPkiK0l0//9RS
eGfShOIXPiTJxpedsfp5qkdLrbp8iDbUWeJaoMpSJQuMLiTF9Ofgv4y2BmehYuAYqSNfWMG069ox
gezMDhqaacZmNLPwN5n/VFA2NQGJC7jVxSaTlEQlk/SFnQwLs8cd5nMN34CmLS9DRPKPrZBHjphM
B+McAG0h5Aw4ofRz+zgp46Wdl3CsimugKdhSGgpY5yG0T5IuvJQQJiscwzWKfn4/nlG+JE3nrZuA
UrMnNPaFnCGfoXWQvvSOLC9B13401l+m6Q5gMNrgZLKv2tNDQZXMM5TRQezsDHJ0l3yw5JlQqyMB
oA2tyv8XCx611BlBW1bQehvZd182ALynuN33qY2+j2bt1zTJh2yf+0DbQZarIet00mcezED0WqbN
unvi2Vyyxwkp9gC0TGzfjdg8mWaLBqCoH9bz4CvigTA6Z1tuMk9vaytPRafCHUZVcOsjzecQxx7G
q9DeNf6uUyMawiAZ7lRaPg2I8B7TZN2COggOFSMcIgbKPGTC341E5VQggZ9f+XltGPQicQhGz6c4
vPwcEskynAsGAUzMijrn8t9hUIqLxEiJWutV5opy7wwT9r4ZuHeYt2/4nMWZqzq98/N1VbOvylUl
/v22Gma1K+v4XVpldq4s5f/v21rY2MKxkkNmOOMuMv16he6ACYrtDfsONc2j6yE1dDWG/uezMWyt
R0qu3KquwDQ3P9/xPJQxSXERQbwzTqh1bZrjYfL//Fv+/nvMFV48xLkRk5mvtMok/2f3C0W0eS6c
UpwdxRzXRLKABTXecn3y33O3p1s3+Y9lRUlSJCGKyACcrU3KxqKV1zp0/c+iSMK9XTUzQFSe9l5K
tU/vezHi2noxIF17EmeigHe89UHbiVyGuwgd7rYyfOcW834t44otbD5VV4Qu05/ZT1Zm7Wd/j779
Njuw5tqhO5KyZL+NM5rCpio6usnefoNLbC/MyeFpbpE1WTv/+6oQAJCTsfwOzcI6RUFZnCp7/fNk
rEfrBJBXdguUfNxKMyve2IP53HBJIgATEAJJGcLni/Wa4p77CESrPTyr/+Y2IVPTNAlo56yqXOuO
K1nRdeI6z8F7xX3pEFWOuHqkTV5/Hs3NwSya8PLzSh2yJCRQ+2SRSHWuHL/eTFwrQQP27nkUXran
1r9B3UnPfKrTc/1zkH5wjAV+Ll7WIXFD5dBZ56FYow2Ha+RW/hozrH8MG8thx0liGYZA3Jl9Ol8z
T3Q7F//bunHlkQIpXg593W0rru4vRpbUnBfWQxcjuXV2igrRN9ZQOas+0OgaCoTEXnnROGvXIQ07
mMoOW1Rrrkw7xXWGHR8hWwhqggNkyU9iq6m2G9tYqr6qNyYOo9NkjbvSxPA7vgCXspdZSw4DFfN0
HaN5OPZNfvJgchzLhNZJ0JbaZrHKQhosKZ4tVQ5b3mDuEYs0uc9q7A6adVmlmu46UCJNqcV1F3yJ
4QhjFXSGs85y5qtGpoPt4NHCB34sNl3zbKxal5qxsk5TL/IrKhNxMluHBOfaIOkDEY7/4j5JBM7Z
ztrmxjn74tBY7Nkp48fI/ihy8owhu1iQes5JpC9Tw/Ikiok2mIK/TIgLmycxZINSPbnNHTzMiRWz
6egPj7Zr32oMYT3ilJ5V4nvgt9k6NvmJlKE3gyaqT4KPWc4hbPUcXd6h7D3nweJzn0jkDoPH9qrM
H57nDW9B/tIV4lkNJmiMxU1XfoYLOYwph7uHSZAqyVmSNKlo+LIFtc2gzYl7i8g2XU5evJkH5YYU
5JAkAc+5o22ncabhTbMIU+aYs8RxEr32J5GsLPUccFHsZNZwY6v+kVvzLZ3p+auRoQfy3EUxJS3a
ZwjUZLioZSIl3PcKrsVYUMROfFek6IClbOoFIYLtqlY56YUQzKPqFc6nPkF+XtWBMRwCAo4WGb37
Bhz6U2RGRl+DGCJAjeM1EheOMi5157XLyjNpQ6Ph1ZHGVuftvWnToz/IE8EXw2Yi+Mts+wbZavRZ
AOdcTgXNKqxcCseCEgei+JyqazE+eoZLCG8qgWLJnRGGRG8yG95YzCd7ApJ/0VdFbplt8oY3WEfM
sCHXJHilimGZJkgIgYQRYj2TMPJb1fnwJZGkBn0iWJ/wrukJTV9sM4MyYVSttJGTbIbSSHYl1HRX
Ljwb+38oUdcJo3o0uc31yNXrzEl/M/Fhx9G+VKQlLAeqydUUR9UqyN2KgDZxxortLxsijxZeOGDU
1i/kMVmr0kRmhBqeK8GI40Fm9na2IpTo8XO0588JyzqF4IY874Ir0zLjs46Ixwf93ELxJQXOLuoP
cEYOQ05Uu8Tdb1iQn1vYHlQrSNHgTGzqKWiRp6tX4fApwny0F6mdMmmZmeJo51gNv5n38W/JZLw6
gNwU4giu+PnWQm2xhFJooT6zfg9ocdde5DNvrOXzl/RqsaMABMJceLDHhfDZas8hW6y2E7/A5QxL
FnB7G2UtxFnP27AcXLdFu0uM32HcnxAsq4MjD13MeKjejPxNCy8Yqp3qYsAu9rc3A/AujTJm57zQ
HQV769ngpEPXW/Y6VwjVKhr3nrILhdKlN9q3aSzcdcOqYTFVbblUMsGOGeKxDonaYwH+XllZs7cC
58XLqje0onc4QTSBcbfqfEKPgmonn/+ES9dbTkiGM0AbvN+NQtL31VjucFSscWja+SbdW9skXHg5
EkWGhXSuy8QTH83Ah7bAijMhGVx5Nt2jCK03sE7N1vABJ3vWF+WO2FYXL6nltnGptlS8QSeB+MWo
WoD0XrsCcbYr8kEvxcxNsMjQ9cP2Y23CtTlKomWe5s8U7oBfN/HCAwPCFVeKfvEnEp21CTKdQa2o
ts6Q/FWH9Z6t12GqjF2nG7yPYX2pGqwOnsllDlsiIufmhOp4Y4+RtR2n+qowTC5M6cSnTLUHuwwQ
CSYtCzUExKglnjVAdFeWlFs0P8Jtqq0Uibto8lbtPZvTvldyW9qahRVebGTVbRVOxxp110KYHtpW
c9iEcsRO3trnNLGRu/rmm9SfbV4TXZY6rEH6+oLgjI3iyCJSzdHK9KKrzcYcQqd9KDgxerufsEmk
3Mm83mMRhoRVY80qkJpstIYhz49blEHAJQhl/RAmgBiqc2QHm3FOxLKr08+0b/DeSXRwSd3vI87C
DjUzaIuM9P85f+jJ+FVJ92ymk3v2G9R/JcunxeAMr/gd2m3c/0UH0uyafC7hehfJPWPXSSY4Q1Du
OLUkpLEJ600g+iM8nn1BsYgQgh/ctqSJLoIrKX0ZKxYWffIfXbA9Dno8wBO2kdly+fVaab3rq+pi
oFZdonOPVoh/fws5rWEjPyyvfIugJx5q3z3pRp/Z850lm629GMWXq23QDNTSbcFyYMqLU8PVXoUR
aTvsUfsWOW7WuqQ/RKOz6VEsrwI1RCv4LpD2fuvgEdXwmukHgCzlrrGZAuM1dCo0h8EOzlfKZzFq
9llC7ng+kNlKKR16M7MNu/voB7SdHqvgygY0LV00rxmI6ppblDGnbNvbcuuRspVNzZU6dttaJbKN
p519qvkRkGMthpLYFNfXTBBm2hqkmGbbYA5om+9aPsPY9aEIxiPSKnZY5DpUdH/eHLzGk/dSp25D
fEm677HzGfn8Ene+A/tU77tIrSquvLO7SPR880b8TvPDmGcLf1Jwnl33j7JCNEsWppjWcPRSoxP2
tkwn0GCoieV3nElymMyeMqmOdmUalCtRMCJDQnt0vqeZyWXl1YzFhLOzTfcBz+978LzygJjrhkEq
X3chhEK+OTGOKhjiF974dO4ITWm7r1HaCMsIXYmCYuHY6k3Afw9rroQI+qt1aLNUUs7rNBL0F3j9
ikgehgF8RpTP7RkIc7JqoWb6wwnH0hZ19YwmkNowaIPXKO//GVjDLPz2H6Oxp4MB5iSygGiXLlFN
agaMRHp+ln0lQXOwFDM0q3u3UGIuxkm9NQ0K6a6S7ym52svoj2/F64ncGeqaU8z8sC/6c2q1OzvQ
/qqz8I3kKTOPms6APMu/DK037VBdu2x+Mrl2c2Ou0tH/RKg9Lkaqaxbpy4acVAZOhTxnVMRlHFjE
jDBPNjGc7KqA61yR1u2ldHaBDpOrPkS18dXT0S5F6XWLBCj5tep+pUbssQKrjIsTZ3o/VOFHPUbe
su11ts4sTctoR6xLRoMyR8dovLpdYtv2sfgX99vOK6XaaiVjA7h0HdiLcDROs1mWy35usg1QX3ia
KvC2rRm2SLajk5k/NcLTuKxG8wpbQtbctt6mTvyxQyYOXvpwnOBX4pD41mT5JQOQyWUKdoHpHdiW
l/u8NfUxUAQjKKPdymQIthOxXxfOdpBuNoNitPP9wFgYohab1imEITKjDy39WL733OiCdLgHQYaJ
CwZIUR7GQkCcLa271tFn74/AD3SVrJBi4/E1FfTujmDHiHTaatR/dfKZYGxFnIYxCO10/GvW6PL9
FpKwon8TePumVL/QjtqbKPGgq2FDMWoxrWO20i1DyXXVBTfzCVAzUppxn3lq2jiLbsKozG/gHLgs
AwuLM3ouGUun4xm9b70gHLnfjnIINrx1OEWMxWARrYT5rVrIqNhqE6l2rnCTFAbZD3xJIpE9af4e
BC6sbNVn77oPD6JhbUPdrEJGDomLaKWdj4ZX81NUww0R5EcvD6bP6WzP86dv+8jjneRQkICn/fIx
+OnBKSSJHDaTO0d2G2eEXxWm7KrRrHJ/9uWeE/UREAQOjwH+aJxtQSC5BxMAXy9nsfHpfLii1kfD
pE1vzXoxOhiE2gMCHHcFWUoxzkkvXB86LmXSWPZ5guSbpADfdHZVprcJa0FWbgszn3MEKe7fjqfY
p8Ribxb9O/H6m2AMP2sKxyIgD63kOuKLNzfkVLRHb4niGNt7bK6nsvz8P8bObLlxJMu2v5KWzxfV
gDsAB6511QMJcBQlag7pBRZSKDDPM77+Liirh+p+uWZVkaEgRVEg4Dh+zt5rz5lzQSft55YDZiIU
0Sk02WyFznZS+mFUyR3Jn0+dlU94Cq1XWQ2HuTZuI9m9xmxduKfqhznpdlm2z7XsxTDMDl3kYmwE
NsYKketYyGVrVKHJltApN4lTsUNAfUVjstmR4vQ1OPlpjmjaatPsz1Aw8+Z35YZHOx5SXzbJ3eR2
b3quZ+iKPxiKY2Og4PPRy+C513H0A41InFXDXWR3vQBKnWyqSGsOSaD5mPhoZ4VkXGVu8KzLyD0C
Mw+3pTH5cjbJCBUdtWXrbnVHjqtaf90GJW+uHvwkFOdual1nX0zRU2jj0y4x93VL5pniM2tqBoAz
VBEOR+Ej1NtwM5rw52aZPvhjEI6H5FRMs34uZNHzkQ5IhihWXNy4raP9mBV2NeSC+y4wY9+Y1LCd
sEJCYyleC2E+t2EA+5ymUOTg3jGNp0VBTVYN0SBNCm8lf9SCkPI1L45hEN4Y+kJ/a2J2aFY7rtmC
XvUCuYsMX1bmyMeLUXf9KxugV2cUkxdW5tFWxv1kyGuXWs7qItq7Gq6MsnhCeOPgoSrP+lAy6pj3
YVbTIZ3Z/KnCeZgXd4/S9hBHJA01HLvQ6a5Opt1oKrqLIezaYfDKbgKneLfq9EE32hULVopzOhY1
k6CsuullVPrIrJptiVtznFefgdOicAxvjZrIPVk1lc8+eOtOBvoFm/ZTV+0yOkmHLlh9QpJ1iCjk
jSOS6CkOIYgs/Z3KcK+2QdcdDRqZfgsv3UPp5J6EnkNjKvI7FX0Zlib92NDbg7Cm6Ug+t+0BwDjV
9AYfA9d5QR99EnM9XoAfmatAakQsZ5yTATJPWAW0KuS8dSb9mLPo05vA8fNLjaazYUfxWdTdUZTy
hhjrasmiTd7oHVKUA61R9M0pzVZjxKBL9Pk2bov0zLlOY/q546ecpiW86AY4E4dqNp9/SFp8kGq4
UQi4Wvyw4Z0LbrWnuXeFlj1ye/khqvmB/YsvAZCBdbmGnFxdIe9djC6UHDkbJOZrhiEQb0j9Mwus
CxzBW926ZM4hJjOL3JccDH7Eraj9bbQzAJX0lVsv61CX3sQoANpe20WDCfkdvIHR1R6v+FaFP3HY
P1Vx9URC5JMmBCwjJ0Hu1BM3RHHNPV0YTEN1Nr6Te3Rj+PNItqpgwmTlFN2meM6jyN0Lx2EZkaRk
a/omZTOLlsNg2TKeHFcyFukAaOIOoxhsNlgPkD5YycRO6D2LV9tMCYxW1SP5lgHl8qxhW5EJCSGh
mPnBabcTrayoGsa9pg8tTiSnRbvLrpaTi4I+qr4c+oFbrXT2Au0U6z3JGJmqWcZaxq0FBjhD2Oat
Xr6EWfLW6c5nhboQ8e3siwWJPVqZa5GODo6GLmQh1a/57Lu1N3VW7wWBk2CJAXtmucsRCv5COwSz
9zx/VsOqLeqWH32GEyq2TiFDgzOchGpIBkQjYtz007sY0KFVvYj9umGaSuC418kk8lwBypSKFcP5
ZnaFfcN8Kd/WdME2uR1Kr9PTbSIH1rSO3NRJRw+WNxN+sezBaBp1gA2+QQ8b+bVMX9FpP/HKxWa1
2KE2WeiR590Ob/Nj3buvUY2Dzer1gT0B9sJUN8NdOn7FirEPohH2TxSg3Wj6SYm171u3gVW8VCnc
ARxXAzhOjy70vO410ix6rZbG2iaJGW5T+UzlJTZupO6tKI+2rkWjv0WAS2jRfEBnimpJAFdSVEjj
LHdY6w1vyoIXJ2Prhp0oV+E9YsYfpGfS/1P0bRTLVCRMe5MG73jQbmbc8ZtBxTNueP1C4vezshJ/
jNRhTSBFF22eQrcZPMEEvlFFvE11pF7L2rlaUNA2De0STdrs1YfHIma8CVmp3hx2o6zwtI31TsZ4
4KOFlKqZIXVmW0cNU84uqQOcOXHX+FHjDOykqnd9FIOfj/mDGUg/KsV07y7i1qQA3QS3YcrIEPMX
l5L2FqhW7eJWvAi6b75Csh5oVK/sqokxlqrBEWV7Lbd3c1hmr4u0s6tPTFoZMLfx1O3DwqJKRMmK
HG3cZiWkk6qMfTsQJ7MzgL+gYcf5hH1blsujaIcnih3WGlLZ6evQAprsrWZm7JObpiU5GJ92YhP1
0yW/6wWBiTtXhyqo3g3RKS9Lke0Jp37Vy+Sccki2eh8eq06dGW3dFT3+LYfmVQa/7Ht16CebPqsq
UYa7D3mbvUxvZfdbZZmNOLp4garScJAJ9rLtvEKYxLsMOC4hQhHGk8a0taFZuCNdTXf19bbjgE3i
CrQAJoZbv2dWtUcFcWOSi9QZqXvSIu7tY16wjSL0hBvaTqMK3LUF5r04fu2ZfHnrBsEuMdsggbkt
tTW7JHgNS+lDJILs61RAHhb5qmvZvFlq5AzmQ49PfdOj39ky8L44TURvydo5+TgCzW50JN/tBh7I
MZhm+lyG5F3FOe3L8RKjs7qkJlvbxsC15KyJ9sK6r80m8fXyYFTyI3STu4oo7ttWLOdwweDUNQuK
FxcjUcfqkmoTw+Aovuc0I38GWBOrxZwC4xjpQtxHeU6GHwqyC2tjgXYWvNjAbj9fbk10eo+LM306
dAN/GgGRy3Z8CzkRckwfid3ohuzCRveAsPAypEPh6bOe39cjvms3BCfBXf0UtHL0mrYtdrW7LEfR
R/F5nDix9N58KlCke5JT8CaK2ecteGIw0m/xZTAG1conlFxUELn2EtWkHGpi7r0IdMKNtDS/Yf/z
ChJnn2pW4HepLwZH7BzH+kxK07qL3muJobKNqYPUYHpScU9OioQLMEJ57Lj2bimCr95ytVtJUAQ1
t9E+6BoBQVDpbkQRG88mFn6PTeK7USVy11gJBV0TvjSZ2BaB3RLnPua3KY0bj+FLdpNWkNIyfEqe
puPPgkC90dct/RiK5maJnetSZONWlrk62npCuUiXIECr40nDFi9RM58QIMUfWmXU2yxFZ9Op5tbK
an/Bvi+RhGxKo7A2BuLxohyfwrh6xoiRH5msnUp9yY+azCGCzf4kh+fMqQzKZjQDRfkGpgEavIrZ
8o7F7xJ9dxaZD8Gc3k/guwLpBRpYhYSj1LFPoqYF/gU7d+e29m+roUcxpbmPhJLqWHuZ8Oreov04
L6F76MZsOvDxbsPEegxEWG5NfYWamO+iQeHN1QCgpBi2iKzCg0ZC0d5S1T4Y67u5zt+nuDOIXKIp
r+Ie8138U8VVfAgVHIuJjqo/xcsVC2rOLjlZ1/UWDojGZ97HRbC1BM3gsYM5FEdnYwQxEGO4tNtU
IO10dHK0ueL4VBFLFRERnIBr9YD41zCLsb+HMNr7x9HlF3e66tIlaKimh7i0L+Fo7Ljs2SmN6jGJ
YAZ2qyYoC4iF0pNgJ7WeMBD6hEtWulROx1mvkn2/QMuSRbHXo+k6pL1nUFGN1WwzscAE3mDsraYn
FzTXKuAg2TCxX5CDcUnS1UXkVuyVhok2mOfYk/bE5V/pZ+PTZrSxVQ2xbKiX2IuSbOPrgdzpE96V
0ORYM8m44i7w1IgS0DB4ZhX81pqoOhLYem1h4vQuu+Sk1BDqkuGhQ9oUyeRpi3y3R/cTybrG3M5+
qILid1pbpzGzxq3ZVFzmMx5gs5yfHEsOO5njeSqg0qDuZygSnBoVB89FO+0Hd8Z00ZFLYS53FjXI
ORlpn3E7R4c3iW02xEcxG+0W9pexMVTNHasbbwhaXkcPzQl99W0RF2LXlv1bbMDSHBxT9zG3MOc0
G31TrULEaoINgqPeI1PugDC7UeadzaX97atcuz2Epl9n9CUbuwc+UhEzsQN6djMaxnxDRZFDWTrX
I6W91nmJZt8Dpv/VOsM799AYMHUY0c9g5ZEGVVgS0ZQuSw1BNyVRq7rhiAf4UkLnw4nCOJub5lYP
cZpB4QaVopW09wqQPonLMIbKauOUHEF3QkBk01tDK7yNakzKCC4Bs+tWThM86+/S9DVHgHrpA+O0
BEQOomAL/SLR0UDXfu6U2ruw5vNkfxIQbYB6xou9gIz184Fht9uw8RurxXfHgBlje3BX/aldaD/1
APyJMjSxBYbubiPnTtQjYU/VNG5yTfyOxuiT9kV/sPT8U6oaOUAG6whN7trwqDm1umvdQgTpCHPc
KheRIu1QbmMYyRvsj14RS8r3EUv5xOTWUwi2p4K0IrfkOsNfdJCBTA/gZiMvHKxPhi8dmkG1M13j
oNyeLo4Ihp3jU91hPp850NxEF89M8ldNmwbPLMt5N6MpgoyUaixNlu1u4zxnRVTY6HvrwTDH8IA3
etjn1clswwPYJdATKt/TRnx1RYbjQylcCQCjsrm6tUeD5dGydpYdvTP8gYYXXZB00el+Rb/H712w
10qG7rUqwvfS0n5ie5GgaNEUWTosFWhWAMOaq1bDrem0ZvQhD/WApeKyDve1yNNt36XIGY3Gq5V2
z3p8k+AqRjf2ni8B2P2oh+Xa77um58rQguokVxpBIq95PrjbajSTW7Xvp+RBMTfhihfLfuQI2CBQ
W4OmQLeMN5rG6VvCYhWzbl7MLnnKC/rgad28SNqpx7rIHke7OCL0Y3j+SuvdOCEeA3jQN8KbsDKx
IMS4580ZNZiApGOY+O830zK/xUES3hW4ShND5myPYmZUGOE7u9uThsOEEwjOBqgSTYy1Vz659wHW
0W1YW+3W78xS9yungoM6HPMcjkVcpu9zupKgFueoBW7kjRnh1TkNCqMqZsZ0rW+T59S3Qse/WbE/
nXifqz8DeynEd+vQoSbpAJMq46iZNZYjDVN7MzQoBWjImC21OPHuBVwDmEF5cpfbaeprjmMD4H5a
Wu0kcYJtJKTALRaE1icVZm/SqjsoVh8qIXcnGXc2SBWujYm4bhizp5m+7NEZ0Ck1XSo3RcPUMa9I
eiLYtx7H6X6k29a2tTh2UcL+LVYsPR0g21w7ubp6qgwkP9yLlhOyp9cF5Fec29k2QJ6DFQPUo92x
5sXsz9nXSlYrnJdO6/K75V9Glb22LmVoilrNo4J6XUzrIdFKscuNgoUxceODUbf3QzK5AOjmGRwR
dWoXfLFkyyM6ewqChpdO2NMRJjuiBFSeHsABMCqTtnjb31CkZHeoZpGSi9oDWIBtm+bpbHESNma9
dw0Dj0N8cmc60mlaPIQzvCoYe6/IWQOuyuClD5obyYlOsUH2OwY6bm8IPUyj9zBLi00yWAi9+5NM
Ww1UzCi2SISSfbOUX24fPypJrzfIXJouQ3hTlpGXKq25FMxLbK14N2bMe3USbHGtiRsgHBQPqMnK
aiAPPAnZyEDF2g2gFDfGaJ3kotvbAf+mlw2dC3EieaRJah2o5lJ2oTszziJvmeKKdXCgthLWRrK0
0nGmlWKP3YlG0rvblfUxbjCqprPjsME64RSFtO/gxLfMbGtP/dWuaBO2TnypBgqlPKanVU6E1jju
NUlHeUxr9jAVNmizVzBN7BV1AZhHJPWbLp1bc5r7nUCvYGTzYdBJKFHRfTy+JEv/o1SYcoOO879q
ERq0BtadNc52uJQ98sHSoPTnlD1bzKDKqHgIplj3lrY/0sN2A3abXUcevTH2dwKiE4H1szShSM2D
DerGhjnfJnK76DME5AYLr8mWtmXj6bmII6lbNpnGa0AgxKzlEOwUGjcqHB6TwAmOdMYFVXHbQAcb
7yONTKlpcLYo9zZxFdyHWbVvXIyFU0lQj5x02Aes700DT1zBX5jnLPXAM9F2jJpbkp39TMoVkkCZ
mTrvubLI0yTdbObsjO2GyPM4QsWkmGsW9XnI6GhESFvLzLrAHlzbFgjDo/rCcomOC1B6bR9QAN87
SRHcTTZBulXfPZVssXUx3aDxsw5tGBJSTfTBEg8e6jAW9QX1TmtThSsmE6Ypf1eholOrmZ/1netq
mCKCXa0DU+ok157GKI5go35POC1Eripn3BCDuI6Gc9l2cjMZ0wcdn5FsHBYR1UY3UyqWYxqy+GCY
yNYR4nOvBe/IuvaRgc/ZsbVgN+HTJw/k2bWj85iYL66c7INd2adIaI3XrsSmotDZzjMqE2QP7Fo3
yHa2rXCNIFNlD+fXQXdaemGjEOB+CWAKNJhrgeJLp4dtVrBVYRPEqH65dR1Lu2ChIQC8YHzorFU+
vmwCh2J9H6fyFDGQPjZ1eyU67KpxNL3EhrfSyMTT3LU05NeYumrL0vbUTCMR3/GnTneZ7XeLhaZP
PweNsHvXrPmMzOpQyFDbmG77zuB5RN7L1iUTaLPodI1OCxsPm4ymaGtOi0zuhpGoBbOw/LYe9N3Y
+Uy5ERwuXU/trjaQdSnIrOIpmbix91XsejYndJLT0M8Jc3OZ1hTUyH43JI92GbCTzqmu1csC7abH
DnKsw+lrGbuOD5/b7HOqcKEpePJh6RIxzbZks2BwoqhDrcMOtDgs9EDUwbaK35LoOcaPOQwge0R8
lvua5X5SGNwPtQYKKGL9Q4vyRduLhlVYiHsrXeiLOba8KbkHcAMPNmmOFD4naKMh4sS0kVoLCoGN
rZqHJiYcipnbcraD7BfpcmdsCsi9IaO+kjr/iUVoOHbClntZzRunsF5yJ7O3EA+OClywirXbpKiO
s6BdmZJePyO/G/PO/mDY9NsM5ZUsnxIcQf5i2GXu6aXTX7NqbPcGqu2NJbirw8HKuayY5XSMwDlN
7xQSXFp7NpEf9rhJNPZVIQA3z+ENL8q+pCMbEqVb6P7RZcWNUe0T0sRnBO6gTV9jzTjZUfcWzShe
6bRnvlPaGkVWQAOTZVOEO32ULRd3inENRelaWw9CoEQsrjOsHBQK8UNqEYBJCO62HcGHMCotjIRu
ZsDOoOrGJ4lFqp2PmUx+I8rbqlE7C8G17ESfc0OwLIurYU4f0T4Yenphjv2F4Co+6KX2yyK9xJcd
NlQMPG3Yv9pp9E6kOxsU/Bob0o6ILMrxQIznpSge3Lz9heyZLhheDCSZRU67UzBG1xcs/CaxAAz/
OKU3hTJgEdb2UeNDSXD6L4GDgLF4twr9XZ9ehqJKtlHBrloM+koAWw5hXZ8jmz1xv3bOyORIUR7l
48TwUh+OETk6g+7gwmHYChCC9RHqYphgrp4GKma2uZuFMPLyt5TpTQrwD2tsmjCh9m1CaZU7QPmg
XWGv6ceGjieDAo8MLyRBksDTuoXqHTCwiCFh5HHNfhXqZZTzw1Ls4EsOrLWo6kdbL6kLlwCQghb4
mNbvKByGnZHcwt85uS3ZOrVNTWHnM8VAy4eFQQJCG8qPNk+P4YgPVpO638zGQ4Yuk2M1Z7umpSGV
MIyPC5rrbEWJEIsSHBGAimILD+VQrP0OInAQXJ7zgkGJg4uF+tfc9IVi+zzV+3iObbhxEFGjNHyC
CccMtDE7z3VI/uxbjcF0CsQPINQYW2SS1kg4LIMioAdDZ9lVhmAEmQdte3Qii/lWCXXKgzEhdU1w
d62wQAU26iw8JqsD9QE9LR4XGvxmYb6g53Pgi1zR16NMjkoiEFL3aK3Lq23r3DMjC7Rp2d2j3HRR
VeWs/SaDPLhpY4RKSDbojuOEtjM9/ttgWfYsVHAi68za6kA0SCxedkT/obVAJw1y9pPq1vQcbWng
2LzHvfhK4Ht4WiveEupaLOFoYpcQ0FFQbipjHm7CccfmDXfswoEOxbAmuji2n0TjtY/dt7g8LTI7
yXZGSLuCHelO0nFFPVGwXnM13MRjDsmnpE8f07rIhh60bW1be1Pzak5Tx2jZWmbdyUBujAg/26uM
Rb7HcbmJcdxtHIxpFhU7cwGF7iHqX3JpMxRbD12fhDipZXEHki680yb5q8+6c4WOdK8SmR1y9T7p
zE/N0ZJHqypvFWTKIz9pzfl+m4e+ekTA7aZdtK9jCWkPJiqhtN0FDisFYZrGfiv116R3FCrc9jNq
mCewzqCZs9qXZGLzkOeWy22XCyso7hbNpd9c5fch4YZxNm9HCs4TEeLYtcxZMR5FYToq/A6i/tBQ
xqB0wHUcQ36I44+8lCBn3aD1Zg0jIR9yAXsSLhRhNIgrO38sSGfUc/Uj5VaNsHJEGTfvdVNLHxLc
QTPK6L1hQ/0Z0nLbskbvaPW/xV3l0NFQtykswcYauRNDdJFsATplTcdaTwwgwqgkgp6/GcgQFhVV
fODkDQcQXW3rYYF+dOwjLiuRR7tFKJrlkXWbc0fazy33PJPtRZZmuOWyO1mV9TnJwvt2BtAoIlIN
q5zqpy9+qbnetxRWUS+YvgaTeUaKfhcUldpODTNgWgWYiKzW3WiK+WvV9OM1ZhChU18aYxXdkxo7
kO0JlrRpNb/GLsGnySJT97e6EcPkn/CBnac2d3auDmgSuAyqFzsqj0VUnYC0K780s2prVoZ2DKXx
Nena+BQJ4GqkNknYECdaNNVOG1nT5q0Rj9dMTqRGFSFZBagwgkbbaDlQsGZE0aGtbzoa8Zmler5H
cZR4tmMnWDvgw9k0IBYFeZ+VcmC2ygBq7cuO0Wlgwu1P2rQhYGTwANC5t1GiHy0D3WxkFVfaN18o
8M3tXLJaM6Xvd6lE0mcE2jUIMWEF83JuCpme1v03HfXhyaACuNGlhG2hIa1K57TybUHBq6UfNQkd
PYk/ofukM4TxEpJNHWeNHrD6X1aMXHlN4VuGnxEkhw218g9YXYaNuG36yYgKYH/5g7kPMTv5MjNy
wiDo/BXQYdI714BUxEq9SVIS1lyChU+Pw3619fm1I5mFlfwBeMkm70neXUNZ1tCQxCX9sDb43TTP
RpGwfr3mlH2Hk61PWP+v29PVDel9rW9LNhDAyu42FCSLIjvJ24esnE4hmUor2r+Wqxgv/7Cqi0jT
F6WLn2tezBp4sQwRn+fIwEz8qsytK6afK+R+/TIqxzsjCL5Z+mzCP9ZgF6QgGxF0d9/ZmhOJoGWf
3DkxKEhSYdRIjko4vQOnXpObCmP+PWXGKwosM2wvOYGjxlC/cZ59v5lpejSzEH+Vtu9dYMucYutD
ayRBqicfayCCNCM2MtYOYYtnuu7nYikOBDD5vP1ych2Gzmow/itQzAY2nKXFZX3nfaj/HCvz0I7x
Yc1BKUiCMavxnSUHEudoA8biJ9H73adiPqzZAfDDHrXpcX3i+kYy4gXWpwGV2+iqe4iEvMsQT2pD
8LYeyDU7pI2rr2FIbk20rIIshDX/YBAoc+jKA4GDUm0zDZD3GnFK/xGQNgTdxXBJPCGDxo45zLzW
msPQzWJfmu13ozEU3//cE7GwPrR+WOMQeFwwjIm6z7bdre9yTc8ZQFXB+4PU1HvrybUmazhZ+eHE
99GIa4HY0wY60KZAFZYNyWGNQFzDLNccjcZwT6qv/MUgA3gNdFyTHTOsOLix1xykNYY0yBj5heNm
TYNYoxzW82UNh8IRhMBHPq7PE8SbrKdj2VmPMuTmvUZ6dISSRHl5rlCYrE8IIA5T5KZL9hITgxLV
EjTb/FMgrMES/7AG4fVw2x7Xv0BI+n5BmoB0M3+sX67Zg+v5v2aZRn7QaTstgStC4EpL+PkaX1ra
x5HW5EwOS+AYP83YPGez4ZcVkV9rDgMHhfp8o8XjIygoTwfbHxD0gGv2s6ppO+EstVv1Ga2BD6Zj
vTkkQjRu9cpouxZQsqPoDhzaT6zzH7YcfzUkiAScV4tJ7h8NQ4P/1o7xIYg3y9L+FyCnD1lxQJec
SaSR3aoi+MwHSEwzYnpSQAhhvrfRiItOfAxrvFu26KQ5mDc1Ob/rL6YHyBRIdcZz9B3uOx+CAWe3
Y304xEWw7/1YY2QHW6Oj7R5tK2PLUl7XsMz1OWt+y/ca1kGQHCaN4Sxv5s8//u0f//5vn9P/Db9K
DEdwb4v2H//O159lNRP0FHX/48t/PJU5//v+nv98zr9+xz8u8Scy8PJ39z+ftf6g//wmXvifP9j7
2f38ly/8oou7+b7/auaHL5Jtuu8fwFtcn/n/++AfX9+v8jRXX3//87PsC4xCD19hXBZ//vOh46+/
/4lI5/sY/HUI1tf/54O3P3O+bxVgfM3/6xu+frbd3/80zb85oCQcZZs0nHRCl//8Y/xaHxHW32wl
FUQA25WOqWz7zz8Im+givkn8zdAtyE6mYeLeUI7x5x9MYtaHpPU3x7BM4dqOsv78j9/5Xz6W//qY
/iCq61oyUW///qfFy1d/fXrr76SEKZWru6aj09kWDmgBHv/8+QD5iGcb/6dquqFX0u7RT7r9vq8J
EJw7dULrCB9JxTrKlyqtSE6BvLPJ3EphWjA1yiQcHmagw19K9OHR5O5/x7V8zJznkjGluTQ3cQVN
ybGqOCNrdhInPQXdw+TtQ0ymuctzNl1uN55r+lqNA2oZ+i+DwzIfEhieQfWoY+P5CxsD9Gmjsm66
NiqcL0wGYyo5A2vh4E77qLPuvx8M0JUwEsHwXNa/R9ct72Mt06gb84MBrfGMkQ1xpGs5/gBrzg0b
4ufW4RcOXdSwuv4B7e3y386Afx7t/350hW7q/+v4siuAlGbYhunauu386/FN6bEjRwGdlxcDvuDJ
4o6Z4ldshAhu6W/UPnKfGGfR+BEDvr81Bls8Y3j7QAWy7Wo7exSdYXgNnK1r5bTFXtS5c44S7rxt
wQQWmHiW3ywC0BjfWPRgBurwIqhwnicBqjknKJd+ll+5sXw1mZEWS1PfV3PcbUj8xYJR0k///t7v
L3O3aI9walvTme4XSjefSmH9m25sFmyqMEPik2249VNavYw2C1hMQuLBMMP40ayYiof0ZuWKwCNw
w2Z8MhXVK7bU9BKFcO11bKFeK/D4uguwE7ezRk9QqL8A3IoJ1s3kzpx7+7mEwZimiNIt/HRSqlsb
nNgtVOGBuYBpoywlVmWnD2LrhE3yo4MY7JXW+rKdG/+Ia6BoveORLQX+L01Qfn6j/Mq6KfPdaAaz
V+cw6atxeLXAXW1HiU/4+0s4F3dUztO9jEy1MeUE6qTStUttLejEonxhlNjuMJYil8nb6BCZkJQX
KOwoevbfv+yS5gRE2OmxcLpz2KuIz3Vt9rRtdCoGk/M8qen313SEx7CP3hKTtCUWNtvnZhy9oWE4
FJCcZs+atRTP4aDLy2juRuSdZ+QpO7AUHDR7Kg5QxUbqC+RtbLG3MGfMS967b5WchhsJmxmLiSX2
omO/tdOVi8dJQNEolNIZefJRLqbdeUovPRdcwtc4p8+JXh9VPU0HvD3qIjWpcM1Oj8JRYk+ioUWb
jD9INKm2OT0Hz1AT6qgkxXm5MhOj0ALPt7PqCgd0zqS5azOEolO7HbsM3XHQapdAb7h5lUjiD30b
/py0+aaIpHOMMK9fAEVb+7gD9D9PCUpM09lN7BXuvr/SsiE6Tg5DkyhqW4aNCB31MRk2tYWYe3EZ
CFhMVreqziMyN4B1aO7b4pTN7Te/berV4zBr2e2gq5WHVhLgOVFDCfwr+BkY4lSXtgZIPTb1BUtk
fnBzQliiBqMJUSvMPuHO3YSR9WvQG3ku7ex1GXP9Ivv+IIKkuqnN4TE3QvcxTavjkDW/ROVShxiN
TUtmsaA84sJ34NnCW7hiJ2OyY8/De6icRytlEmSV9NYp0x9wvzrHBXRoMeOka39YtRs9mgtuT6zd
9s0wuM+DcpuXpCWGwiplfAbGE4HNdh/HWkaPoqmejWp8CPDtB/CmLs76Bw72+WzGyfYbP1C5WoSq
fyBa3BkwbjhjuWmqUl0hJanrZOEWans4C605HUSkltM36UZoguz2xYbb3k3BbZU0FLRMDNcv4prY
J/pmlwYl+xURJXuuqSr87xdMGhzwpKaoHcCbGFBhNCOGN8KnCmTJobDYIiwgb26mcnrHFexeh4xJ
zlJMZIU3hnPlRuNeOzRx/lxNi/df/xZmAGZbgZTj+ymyAAA+jRhPBlSz+AYLEmbGonjShro+wrMg
oCZV+ZPLbvZqpunu+8EML+u+bGlalXFPpMaYZu9LxEjo+29//Rvi1y2WXP3W0otdb8Xt707Glyxl
94Z/xyCvAiLYXyuyCz15y/Z28qdR9G8gmv3RdsY94GtGv6vX3qInfUzihQzOLGUHNzXVA4ImtAxL
n+87K4QvTO8M2z8GwhCicWQjNtBUqB+sbGAJmUwkUnbgatfvPzBqvjkBsq8ptqXfa2IvW+2hC53b
WWWrtfdZ69zCQwL4DLoGKjr+i4oolhJWphkz3nG3a+ujNrrTnEXnVtINNtmd1y+I5x8MZieuSXKK
4p/oWsBp2c20rrMCXNWKlXfoALNPg2jGRO+9Q2w36dlr6SLDLFxnFyU4cOzmgCSFNHk4jpI8gJRR
rCCJzf0pElxFgbFbX0qQxVqYLCyj8gc99K1h8lfIsIMzJdWNrU6Iztwjt9aYS4dqb1tiJzLJHcva
Llm6R7ywdiqOOimBTZzfIxfzB5rzeRx4ZUGnotNcWODpEcOoh82iG607ltMd1sR9Tw9N9cFRt8wL
dc5DFpq7LBgv0VAeKnO34KzLJ1zTseJ+OV9gbW8E6qgJgWBaav+PsDNrchPZtvAvIoJ5eBVCaC6p
5qoXosplM0NCMv/6++G4D7fPuXFORLfa7nbbSILM3Huv9S26ev4g0UtESB8SMlJrhBHM2XMXitZQ
BTmMnj4ZzwPI7PVDXD+IxVFuBu2mnkigPopPPXDcdCGgvd7QbNG7jx7zlD69E4ri2+mramBBpODn
5OCjVAywoDDTEkgNdXofkd+zcBV0b4ocOlKzWzDpd9p4NhVEJpMWdNg6U3j64zJsSbz0MZtAyUWh
bSFghQRF+MGuVya48uZlmcyHSBEH7PeB2uSvNsgwZFcXCfE6V6dzlyz+GK3WBmDxaIG0ZjxHPZYD
Bz/fXLy2tXsd4JwrS8EqY6OkH3ZxUwUZUkLPIIQDv4Jz01NkHhNWI9rd+rCxYWK5U4204wfeAZUJ
s/cqPcM78wvB9N5rsfiWdwQwJBxsWPO25lTCwOt9qYC5Hpew1iFTak2ApJpurnNXYwloGB3TjC6S
/uVnwp+mcm+pDslCOEd3sJGZB9golVdWAKQW92B16VV63JPVskVzth5hSD3ytpPa+lMynox4IDCy
CgoRw/SDjAaRvWkPiT7uCt4YwDN4QNh2bPRzrjf7nie+y5iDNTWvv/6ZXreCUZ19PiNiiOTeYADD
RJgb7E9XyM+UNuvMJFPU7Zb9PABLDLRfdZRfSDy3LkJtV2+3g9UeVSFCQiGClHeV6C6NEOWWxhZ4
LHlZf5f0GTxvOER9YIlHLebEw51TOOuqF9/71dblWdexnVB7VDuJDrEGB9hjycWlt80zfUfD7GkQ
Pw08mGRod00zbqOSZBtJa4T7OZXzpeo6/BjGKUIyWOjZkSvfNhiYAdPEXXkEq7hp1ywzhl5DbeOA
kIHXOpfcrSG96QeGyn5fq5fEa49klewsHuheoKBQS+R484NZuOvw87j+U6ruOZ1Mvry1ULmUlXug
BXQBnnuMrCSo6KVCe/Nbvsr1O5bWVYXNCI4qKLDYavK8fsn4/g5DKa6CCDosamdAFHuwoQ8oXf9e
3KiDThqmo1iQJIvydV0LS2++1hQW8j3R9K3BSdXFW9o75T0v+32vqx/ziFp/V8GHIV/kOjqcS4k+
RnUwa7/W9aw4sbvdzRGM+eIdBr08Wy7GdO4uvteNklvPHNr8zhx5QvKbliNCsBd6AWI36sbNwjmA
S/XdsJYjSp3TIjhqvrdeHDRLflm/BXyudw1jrM5wYGnqbaTNZGuDJ26r94H58fq3NfK/1eYNIxrJ
bkL5xUYbjtX0QZP0WgmE6YUN56UOiFDau7gburR/YJHwyxKIW9LxMPPgxPIIO2aHUmSnOwOqw+gQ
k0nqIJ6r7cfJAjBTGdGVyeyWvtSlz5TnOg/xPeYiPYM5Cmt2PabXhyIj1m+Oj0gTg7mfL9k0PqJb
2MYY9KNaD0QLl3Ayl1eMuodcg8KrA4ldDPIhrQ8Lnkupd0xytzrJNW6J2QiqUgIsg5FDrtAyadLP
pTcRheND60Y3GOf5xTNeZJ7fQWidCq+g1OXDxFIWOhPORMN097YBuDB1fKvr+azsd6DgFUST/kzj
8qPj/rVV8Y6Cak6hZQihHB3pPskesWPlbFCvGfIexd5bl1hb6KwPdtVc2sY+FVp9ZNC4m72KsUAP
DKOMP0qlelEVZZui0t6o7cCkRvB/m1+1Fr+b2HlI8yDDATcH3U0EuCbGg4QVcdjjcEWsu58Zdm/s
GQ3X4jovIoEpPZthks8Eu8aOQyIOmnNHvw+0VpkwY8GNvd+c9c9RMf54Numway73PAgm0WOAFuyS
KMtnmu0MlU/ZwOY6mfn9t95450a1iaCPUQ9G4heVEWBRYyfmLsQ6fzdhAICLXoATmwe3Utld7rhG
kQAZYKFGx/6G/f8kp+tkijscO6I3JJwT7bEHri9t7GzJi5eYJNSCd0EHtRnU4d1eIyCnRjzSu9bK
qdpkMDvjufotKv2zXt7nRXtVBVKYoW0/uz4+t4n6ldZDaJvjq+G4zSaDl67kznNnu7uF3LI8FXvK
7LCVS6BZ2CJr46t24i+Dr6+a6tBYTUmQHpZKOWaEwXFT+aVinAaneVe5CTc5AtpRvyZN+zQxvrNt
DFyNUh0JKq4TgGnWroIHiBHBaymza+M1B2nRmt6jPmZXpcYp4D4ac3HpvAKxVvYDP+jYt9GfVbnt
KWyudXazYJJPozimrIc1xzPpWefM6zmkaMdJfbZUkjS0+buayocmZjjA+keC0UEn5o+nM13UF864
W5N4Ek/rfoyUUqrUXsEcgSPv3N7HryB0lG4bLAAhJuEFg+E+rq2PmkAkpzqgUH5LM/HeuMMj98xr
V4sPTeE8jtypqYufZRJXU0E62ndyb/PgV+zw9MTlxsynB8qIPWovVQHuHX1qs/1J7/6I+OxnlApG
o2i55hr6vgafGfEg+AqTKzTBVJjQXSKUTI3y060OMfOnQ7Pi09olOM9Vtm2h/qpbIooQIgnAAh7j
d0kY5PK8um5mkZy7iMVMiy99bIQcHCftiHtGh9lVPaBhv5g9Q6TUU3DUhbUC5iXOjW9k+oQL4FC2
EU3mg7OLOzlyGstPha4cFx0vD17WB1GarLQUYKFwhG9447aDrAMiYEo3QO7wInXkdnAk2KjA2aS5
F1j4Xdd7A9a/V1liSJ7bi45MvkWdvksVW7Pg6Fkv2Cfcj3mllugGm2t9zDXny1PkDSfF1upIHuS4
1TruQTJlVIfdMvSnmlV/QMSniS7MkJMjpH/BEnwepubNjoe7UoVzYdwwgbD3fjoxgUJIlAf1wvSv
2tuk5mKJ0RUWnEs6uZcGL+m2B8O6pf237xUPG/ckTkPF0rmoDU5otZiCpkR15IBgn0z+ldPMLAQZ
vQnWzh1SpSd29spvAOvgJLR/5QChNiRLMErjYDLqOowbA5cufvES/sA84ZWG6ZQyMraJK4uHcMmN
iy6ce1uF9Zzdlna6T1PMsT3vP6fqyRys0IMmWKvu3igRjUdk12yW/teSLxAGajS31r1zqvtE8Q6J
P/WdQXsZNPntljwIqyYpYyjROj1YhZRd5lGfBegm5boAxyTyQNTAGfiyGjMKNCX7Iy0PKFtefQIr
Z3pmnEwyTs2Cxg9rRYfaOSNWgAE71nyUgVUM3Xx40JCGwfA4IcPcxQBiGwV9eowJVcfg378OvbUl
E+/sjeDZSuetiUmTVJLd6n2q9ZcaZGiXR1srx1hRfCtsQuosLmmhMyG2oOZT8UQggDuOxRtdUXdi
TA+m8dLGZSBJW14E8ePtlsCCwMNtU+VOgKc5hIa81bDZSHt6Kiq8cTrLD93Td5D1yBgoq1R50iTm
Ykfo0z6ve451eJZ7sIidlwSCtT2oRvNhoBkDf0P7oIh9IvF0OHcQmDZMx4JRiaFBOY8DkjQNV06u
ZGfQpLhm8e1PMhzP+dQnkKusF3cCjY+KOB/KK9Y6pFZCZ6t5pLPGNgvzU4kZKpY7eChPsVI/0Nzd
ZZB9k9K7YFEKJwMeVvSHtIhtOf+4HRVGsxx5dOFpVxVzbDOYpnHnQTUXaro1Z8LBnBjhYBtkHABh
HP2pRLRr8/rCuVNtv2rFfZ00IgtXlGEtf48aPg+s4LZXEP4cs4/Zx6p1YIvgQEmzFoDBWn2pyjlz
6xDt3WEyoQLo2TMkNADpFjPSizK1vpEYZyHSX4pdH2JFC0p0FwVuOLtkqp6m8QNSB+QX3RGrTkjk
eIjTDQh58UrWXfo9imI7/Sau6AiSftNZxn4FHHUO0zMWmg8GpvuRtCM0lttBXS6zGR0QWVEZikAr
IWDRnB/As2We/ZiSHIjAnlG3RatvdOJvuwS92fVGgITyT6tBqS3h/xjuWzXk/FwcrCgNDEu7KWt8
7FALkJEqVVLZ+jPny1y6oTsRC6R6ode4f3JxsdfdKPJdB4+RVF/zbNpjeDupWLGzUQf+mTyYnQDU
+yhg++rA8FPNwv81nNpFpR9c70zyPDLNumW2cmJ2thsIpbCc/IWB5JmO5M11OwokHjg1AeLByqiL
kFLovRt+kb5wSCC4LzCHVeDpQ5/RzHEx2OffyJi36MsDcNf7FiHKYpJfJIqLREFtOxEtDFZtGNdB
WetvCgpeM+cA7YlzUrjDXlvq72EtJwf89yaGRESgEUnUjHzmc4LKCOQrNH0iP3eFhV8oVjVUzBHR
m2X0Ea3GA+mdstSFhtGLBwN9Bo6cTWF89vpKYGTttMFq6NorNNHNGKthzFo2Wz+yjUkNnFc25Wmp
h21tTqz99h++RT5kJOHDUsDBZZpnfTnThyC0rnXMH1fpTrIj6g4FOl1hEnrn92HMnpDL0hS1jI1O
Rtm80LJHH0pDfYPIeDM3FoKR7q2W3jbuKZMnj4bFbKCrnHyydfx6sVFQ4Ho1nWNDmvzUYtNKDTJ1
2FdIoe20/gmbZ7sRhnUBH+lDUd96IPBG9I8jv6tDc5knFSgNXW+iE+sZFZhfNvqt9ygHiufIJr72
yF8NWv4pNvfxooHmsYZXZI9hDQitHr0jYWoVDJ26JFleNfdgU0KIrtoamLXFbXYkOvaOa2vbJvBX
lOWYdtGpK8bLUkQB/cLPZnDNDbrbP2RTzrBXhhMB40QikZM3ZYWPASdkiz4WeJH8uMJG5B37YT1K
TxkgSwpbAu44ivjgjXzE8TmaSIUzboTlKKF5OtriwPrw1HUYFF0LLm2KQx1i/5wcJSa8FIo1Odwb
AjVCZ4iOqlXczVobN6LKdwNSX4P2U4UCTKuiAN9jfcgloDK32um1d01xIRYtDoAs8Do0Khxtbgjf
MUDKq4alqV2nxGRqzvr31DhB7sX6tZqey/XYRjzsV9PDB+mNx8VNTrSxn8fld0OpbGbJx1gbqJ8Q
h/cORb48lA3d3SLTfAZxe92s040Vjo0Me6iO7RSqtvccI43gLP9VjdHZIuSD4Ug4zN/mQVJI+AVq
015ZHjEw7vAXX9WZSNf8d4/tFhJG4GTU44oeYBy7aXR7zMF9sUh02cCdLQnHwRO/0/w6Q5mwCPV3
Jo1zOugoXjMbQAdv1eVuX0h4HFzin5Uvc6D2M9tqa+NQbQcAPSj2JrRNJBygX7wqUKsMh+HlYNJl
Vz3ydtoHgucOY8sf0WRk6LpPOe3AlElR4OG/kfiNhrr1E3UO8U/CjOINkf2bZnVouydTPYDM9z1N
3yV0BMBNumJF82MSwz45pScKCz9mATJGsbM9a78AMnV6LNhuQSRn590UHi2iMTiDp8jE7c1sw9yk
X2hKcgVGhVA+DqkVw7NVkYNwz6kVbtQaudACw5bUaTj2yCwnHdNH/wjiOU/PMpO/vKgGqaFskxT7
SCLPTvdZzMdsLH2S2ZF0XwBaBQ4BeD92T+mhIvC+U8D7S0mDV418mLqueyjdeK9WH4r2rGYvav41
8Nadn0j3bgtOIo+tACYXik4l8DClZVoZugcbFy1L8aJ2tBodVKDMpIpVHPM1Lpg5SWWxEZ8x6aYV
B2ggIUIY8VUVihinpxaMUxZQBNrpSUavZQbFs3IuA+ctHVlXQRilgjT1zL5YIniPsLe45DQkzZYq
adOVuP9IboddzLiSUCFOCHAe7IRGaaff4uqzU97M5kA2Xmaa1xbprtP9HnGporPs9trsXFXngPWG
+dufNIvbjSnfHTfIiZp0I99B/WhicynzTwudzQKQim6u7thHvevei5KQ6ZS+PUJJOkhEbbT60XX2
WioPNqtIsdR+ory1pnGmFuMEAINyVJVvVyw3dznTeuvbt2qmWRUpvmpYREJkDNzVsGCiiGQbB5fm
w3jcjZUE8UuoQKHckyI7uBoDqZLuX+mjzfQ7vXuE8j9vcr7+WUPJRMtu1ji7rFSFZPYhCFBmob/t
PTOEFX02VOw85URzqSYaPt4N4Dk244AgEw04/ItGFbsY7bArcuOGzT7XGu2cxIl2NqS3ZxCNcbkn
UyVZX1r63rrV3+0Mf0q5CNjkwmvPLWcGDqZtXHArzs5D2U8dIt72iI1g35eLwjGVdmbNmOVMlGpy
0lGvGqtchcQVhO4MVg7EU0AznVrrSdWSPKhzKlppKldvTdNymJQwFpk5BhoVeOkx+i1H40yr881T
YliyaW5eVTPRQsWRfxhbzidFm2dq9XgGnsNPWwMgd15KWDbrT/++NJ6FvNd6s9fgh2y0ypujvMZD
880UzzpVk779mx/29yWFU+EbuZtsKw0iZ2/GRFLH2luh5WJrrYTgPid+pHfppqXa2TN1M3SjnLn9
TJoUbIRIfdSalL6fyJsA85v6KFr7sSL1aJ+mYCWrRp8/5YKIYlm4NyyBFV1ES0yiApuGVbvmzhQE
iJcCBZjXRRbc2vwUAzj6cIYXjE/oPR0xbCxq3JXaxzKlMViHdk0tL+WDAj0a/Hfafnv5j2kpwA8k
WeT4r+zAdcr4+PdHFW3dMNZhI7UOswBgDcy4FXF2M718Ft0a9jyjYO6A/AWN6uovQpx6vbee3bin
h9VW7SldvF2lTum7Ek/b/yaz+H9EFpDHNFe1DE91Lf2fIoumgiNdDOR6KxE08t5I2XMtr3h1MtRg
ppmwSsjpD2gg9ZumUCXa/GzgUz4vodPWYR1ZDBj14lZChqPsizDdd1Kjd5vozxqF/O6/XK7zb5fr
GR6GQ8/SIfEz7vrn5ebKArtOJYmgMVaf7oirADMx4WzI1mMMnqoykxo4ptE179fRtt0K8hcYjRfR
Ep3spaNanwlEXiUTGSJZBP2xWCnoCEYHfoFbRCfECdvRJNhqw8w5SNCBPfx9WbLud6m9/Od3pP27
isgzVV21HdXxUDnp5j/fEc4bN62LBB5xTEawRA7w0EouEyf3ddKYJhg1sfa5gxnZsUV6xPze+pE9
vuRlSS/Csa1Hvli/NufpZnTCC//L9a0qpn+qnHiycB1buueRo/D3+v+PymmIPWtQ9BZrBV82vd9p
CKApYxLIRrRMpJK621Sjb+6YintOhmcMe01YrLFgf1/iIQr+8xXpaLf+eUV8VKphmpZmWC6mh/Ue
+T9XpCWK23trf9SS2hj0GnamvgIpZ+nDcq7EnsFe/wxsKabOO2Lg0Q8g4fJtSTIFh5ZRHCoTTndx
jcH8XSyGuzi9ecq9Rn0lKYtORDY6j//5mm1N/derttaKxOD71UlLcg31X9RMeKokx34GcmNilW80
qP2EXM6zEkNKwsQVKBr2Ke5p37ImBBN73XCXgxT9AW3TVi9U/VATOY3rt9mkBPDtXA2o8SDbo0f3
K4l6h+5KebOaXNsiV019t8V3aq0YtbYihqXfZQ2bm4wZPxK2TGS09gvC5LB1NeKgK1yzQ6nZRBru
5ZBySqcdV0DBOS52dcdTHqFJ7X20aPXW7jsmipm8NFOPoaFDz7MU0Fn7NGOSh9KVSCtIFNbwMcTA
jjKN+FAbHtU0Nz+piD+LeOmIm2uZVkmRQObjKNegDeVjoLuEFd8uCog8uAW0qINjPxrvLc4ixP59
v8MGBeqvWTaij09O61oHnfNTOdN69zIFo38/n4euOdmd9VtiWstTUOcG2d6BlbG1djiuRogBlA7m
70jznlKl0o70nx8dQ3wq7rQTblPtTEd9MhVL3zvuiPDD3WXD9FvXADG2igk9SKPMBhVLfx7SMqnC
uvowVyVzdIrTspo/xgEucWK9zuhWw8kls81Eng8izPDzZXh3YoNG1hK9FspjvVT229B750kZyJGR
iNxaFfryCNwn7WhMREQkHalBtw0Eo009YO+2K8rWhje+UYY+QhmWv0ymb8ieuPJ8PsGTvmC9vJvF
0av6C7hRx7e1+aPzGJhF1B+DubqJHX03QZjJ2ThpLFWzXyniaWgLDN0QbSi7hU+QEDUb+IZKaaHs
R7hGvQhhT5a8kJVKQ43xbwcLhzGGdq7H5rlsEIF0JWjzNlOBjcINSgDpQ9phqKARVsp/JhkF8UKu
0cOJLLzDtv5pWvQY41jbr49oFFGvjmP8yfYNjcnrX7jMHNgcPh6NKE70eBOCEvnkYoQN7RRU7KTA
XKvzk9EUZ3jh2G9FixDPsCN/zihL8toLS3olVLfeIcZvRHwbXvrC27ciKg55rb9ymMGDJ4BPkFEM
hypVn7p02rlZ+dxOxHdDqB7qPP4YEE1oYeZyU+hx5RzNHijuKpMwDXfXq0wTbEe+zJRYSG1wi+n6
qa6j301vvxizPW+rKQrT5tZoQLR7LGmv9rg1rLL/ijPvlgrQC/BFVtLClyPedbBmRpmfY6M44NB9
yWM78zXHoeU6FEHr2rdWxtlBqowgM0iZ15YuczBCfsAUf0NYqt0nt3QfrdaGctbly/6Ot8elvuVl
TOH4mYwNIty2BUjJrbmQIaUXYuU61M7JRVK+aToDW+yQuE8whhmGNUipU8qa0VRwApRKILREbLs2
B6xTPw7axHicVGiC1JRvRI7PiWbdFbc89xC3rgNVL8A89Zo4wPmyrgbrM6lQhtIPnCpdqGZ9aGvW
L9O1tT0Sq7dW5ciL7glTJ3zcGl2hEluPZWyUPtmlPvYk6wStbutU8rcUzhgw+P5DqFfKbbVgw1TN
L2HYH9KgeevF9n7ROFNZfUOgWLVcFNlYN9Os7+DA9BDcXnRkEoMpOz8h4uwJDcIZ1XWkLPILjjJn
b/HcBcU4rXJ1cppjmhKxkwzxJZFASrTEM3D4WznJDZwwJBECxItBOoGz21vquYSZ3hGoxGREG68t
sk1ABkjJVAiWhtTlxTCS5GYQzCdU7HTaNKMnIqJ6o0x0H3W0gg6iV19RShHEafIceYN67jLWX0ep
qt0cYaKOANH6GFGwvXLgz+hJTU5+oFGFxA00KgbHXT3rgvtfnmvHwspDwWep2vzUkOu8GAfEot7Z
4tG5GRIxX47Pc9K7AWUM0Gu1gO1Sxs6pGOwnwmX0B+VpZGC6q8FLB42jN74c1CzM1Jb0VQ5NdPIp
3oWKaign2bPjZDU55VUxpBr2hKOwxA8vNJGCeHqBt8tmZmk9Aq7RvVWZ9IVS50+mnT55hStP0IKa
C1mAu460u43aLd5ZavfYwMumJs4fUTkFYqrJOtAco79Ry1AvWOpb5AhD4wJWmvRha40xVr253sE9
z/eRql5l0RCVy1fQoPKb61QPq7S/TrCLyBmn01MNzIDIO62ISNk5ni0vxM0eO69LnlXPoM2v1Dim
s5NQ3eVmU30nNgotS6Hx2Ez549CVvppwVKrdyEN8UV5h5n13BmDjcWTF1nmi0ARdUyGcW5QAAx30
6blG8rijs5rsQanZvmHiavdAJrlTPB0KxQTmqBCoWUK6UBEEESIEy5G+gW8sWHsspSUnBFc3AoPu
OrV9cgCDtJOtN6CvkTheTZQfE43drurhSVSgFWuQ0NCmlR2iJu2Yorb2zYXsxmGE05y11ha0RhRC
jt3/zRr8+wKhmlZvPlxLjSVHYx4TwP0cr4kSEU/hJR9LF1sPbL99GNU1SvQe1aSz5O/RLL7xXdC6
75AjREOGrHbhDKZkpKJGRhVoksA6ku8Il3XtYdezi8A7Im3mf18eIBfOmRgOBQAWnzEN02xM4AgP
qAdLmkSgw65CaN3eXOwScmIC8zydvbNwK3Bdg/reripyHG1AWCRSfYLEtnlp6EdRZhW6mpQWSSb6
U7+wx5s2iRF5FF0Megljn7ngE9c4UPDuNLoZz7q4eU6VvphoLywGc84CozAqn/I0+5Cl7MIufVkE
UiC7Kl4ykCQBEjk0XRoYwy6HAmnU6quQdnYaqFKPds4ErwF1TDaHpx2HaWlfOmE+Ojg6aJ1aVlDC
zT2lOJmy3urPNJ23FKDszIZx7OK1WsV9uBuKuH5As36hnw8evI44SMIaDdRS0ub2ErawERxTnIjp
6lmIZtzYYYtt5EmgVqUr0+ZEbMG4qRgQymg+WjA2bx5Gbce1o1fUnfqaAm4dEoPBWqvHtyxhPmKW
iTwl1FAMS7e51x/qxFhCa+rJzl6j0/SJPCcguOk2go68G02qcTNFmFVhwD8ni1XSb2FeF1vlwFzn
5kzIPjTWaaC4mXFwFdneS6qzMZnxjUutOuR6cdKdwnoYc5o7vdHMZHeeB5Omvta0jzyLV02N3SOD
/q/euzp5TaqgC+dqMO1fWPWjXe3JfYpQFdTagmxqRYmBhWsv5MINICqwW4huX+EVwKjwoCW418ZM
ubix1geakR6rBJG/lcOuo0tKZjYwtUXRowOxlc/SUs1TqnCW6eETrAZajIF1o+K1rs39mKACsGni
Xpp+19h3Bl7FGRNtSRBbSfGn0aYRJec0grriK6c/BU6/de4IitsjI08GezkKvQeCObXo8rpr1brt
46xzYuLgCIuZuceo/uqhYQOI1QEE2CqHEtZMTgd7pc0IzmOv8HpE1c6CPrZxLJPt5WAUbnUcS6om
xl95jXoKs71SMmlMYx28uuz+9+XvT2vmHDtvbt8KJ8nPf1+wKXQb4h+N3Szh5cEkp6Xvzm+22mt3
B8njdumgpw4QCwihQzxiErNA3t8wOeMJjtudaCH8tLFUj3Y5bRWTvCo5k+Mja4hq+Zr47KhkPw9r
7POSknTB0WHGIlcxrpFtflXXl78/om2TEyzmTj5bbBb0Kl0dCIPtobZN76lXEA7VWHSWDtmm7QrG
l5CmMg/u0+jppKUs234sabOyLcUK4FSDCMStGZcnIOtib6wUH6Idw3IekXCVZEmzk1q7OKfDtMZY
UZM9LLHyRoBsw9GOxAO10QZw69VlaUjbBfXFQdvwfpFy+FTmOc5x+x6l/VkuDWVb9pBOyAOU/AG1
9hrt2VUhUU5vdtmfMMu+5DL+E9c2DesKy2sX+ZNQ/lhNiQx9qcPUIaaG4avIEfVqxfToFcV7rqC7
VptjVMgSG6pK1i1asNTsyrCNrIOKDntjDYwDUBMXoGznaqdY6Tec8FOWkVOkk8hEHCdxDExC4COT
8UKGjpbZYYO0Z1uPzAUJAiZnBSIRqHO61h6TonjBsN2At/KdJX62lh7Maf7WLIkJEoo7a4r+yIHM
8tGe4drGxVNam7/0RBnDTiwUl/DEUIzh+YiB2ZgemR3qxpO4UJwR8Hk/0xih+PYnrja55oNFCsHc
XNP8qZmXDn5NBRLQBl3MACL4++RIsFotvRlkFlFgURBuOlfnYJ6iAwZonWwzdU0PIkbMaKa9gvgO
8Nu4M/GWbexuQYz6lXXFfBhHgfC6KLZWUX43SKgCQ41CjgfKySLJhtwUb8+z9NmXkHw4Nne7Or6T
x4BSwUA+NTCmEhmyA53mrgaAkg6H9N2JOBDHCAih5QgRMWkHuKAXNXs8fqCuY6KTTuSVoBeM45Xh
6RYfRtPsbIkizID4ADd6jUA1vK3awkx2aIeW9Fb2ddTtYmk+pSPhNNnehta7zRvkh4WKpKiXw3eV
yuXQyDxMx+lPVuc3QpHqUB1/Uek9jjkNTqeUL7G0H/4uS/nkJCCXJdsYkyuyXRCh5PmtcDwgp+l4
9dgxk0hWgHK0egcdooLakPKbqecaHtlG6WFSgrGnRnTPWH5+lrZVTjXUT46vxQXc5Gnq4wYbQEPd
W49nzsHHiUhxwiyBEBeCUDyhttdYwCzwXPmde4yAOa/sPKVlV5REXuQ0ww2AGxxC+3ckoyzHagV0
QHfkXniv47qtQRYYt6ZOamDCg9Jaoj2VQ3qpyW4VJlDeAmKC484ZW+OFLE2e87h5jlwn36s26rOi
9wFGo6fWwSoSo/2lIwYPKssmEFXK94pO+r4UURfaCmKM2fW0U+x19z7D0VunFknhWAngpegkdElC
561+2qsajCdzHp8UEdWo+HLGqxWiXRaKTVJFZSgszBoFJ303iXFG6PGH5ZV1UC09IoeoZ/HXXEDr
/FaTrl00gC2+dDIHyrV26CzxPqcIXOcKjJAF/FUyRhqTfVn+RK1dPVdg43S3e3CGEheATUQfUaW/
yzR/qeBZBQzGS2D+ZlzH6LWjsz3ozgmOr7FBd2/t7Px9FO7IqCJUc+i00eL5bu2+5NOcngaM1fgZ
xO/RRRTIPsP92YJooMygpfeCweKkQnYKahKy0c8tuJN62gVQxV7N6pZNw0ve9oJtFt5e39JIKptW
I9UORbMJl121opZUzwFzj3ydVWlsPXqskIkAi8p+3rb1WO4LrXou8+UXvf9mY5WmecfwxhTHzxLv
x2FfpzeiwNPOvgus4XtsAdvYaJc9EaD3apghZmQNCcnQGdFSzVB/yKOK8MBhVkSCVpG0MqY8Vigj
KNvAc645b1WQ2P2ldTTQtqpwQw/SEtkDdn1rEMX9/YHSVHgJEj0sIWAwvCDyO7XTl94ejL2q218u
a/E56spfNeuYlULrn+wk8WecyptEdgwITfDdWXxis8K0UDRPTodKLxb1eZytK7AmxuAm946pmnno
Gq9l2950bgY/z/o/SsPHV9bVQSSAtMtVn1wYHY2RpL97NiVGMXV5CHuNS7Osx+a5MQ1tFxugW7SG
vnsTK6gejDiM2Tq8VJrXRlN+3Dw/oPk5kqb0VZeovUle++J9esfWRJVBaYKhneFcgfJixARExsHZ
zovutWVm6ZiMzBDjeDpZ7TOeq0YpL0hvdtLvPeUl0yrBVTUf/0PUeSxHbmxB9IsQgQJQMNv2lk3v
Noix8LZQcF//DnpehDYdoqSRSHaj6prMk7BkWQyx4KNaWDaTzBCzyNIPE4pNqaC9DPl8FZXzN0AX
di7ZTRqCEUBdEQxI6FaxkYp9EO39C20e4AeAGzOgEZbiLCuLkCRy8J0lMn4iaXx2uM06U8V3bWXp
Y5LMv2w90nKmv3PRuKcE7JWc9HwreiiotDLFruh7eD++vFShvoVZUV3rPNrgYh4h9kwseaP2ZAWI
o6zCe3ZS71rzMdnnaX/wYA5eXdk9AyxFjFmPFGUi8DaMbtiaucQSgMBPdr1SF6vgeeFxW1Xz/GK2
aNRb/wlhu39wmPj5xfQTRRlNnBuE+5nBLWOLeJfImHSFbFczb9gg6WYWJNM/pJel1G19dzY6D8KW
KbcuubakA1L4Ey73iiGR/z1nllRwjUIRF0eANJvas6/kbcvXId03RDufiuWzn3C/vosg3Dg1HMzB
8to3KOOvuK3a2icUxug5h2fMrtreA7y7kNtyNM1mRuY3v+s0S/FjYuwdwL16De4Nx0DVkGBh8ZL5
i3l1dp3c7Fy6xnCs740JmGeRv4X1onSfMvIM/YT0zpaEWiahP0ybzf9s/yJsIrhk/FoEojV0WDDh
awmljF8HzKmpWMPWvIItcbfYqDNaFuKu+uWkAlN0qKpR0aNRwjdQtVAGwdsd3XbnlJeshc1SLLh1
q4watrobUodRxTb6OHn6tbONJ7M+g2SBgzgENO65nx0rBkGGCxNyOJIb0JMCbGWbQSINYIK0JYaU
OhhdSh6legUw693WQ3YwVBeAyW5+uuFIKJCRfccLwsSpwm0geW8mHjKrATwfOfM+DcnEjFTdbsLa
Qd1jvSdkXu/Tv3GAhWSU3hFF1Xnm2juItKV3F9iVovnFNjZCe/uEuGNmrnOytpJPEIpP0YxdQuRP
eS8IJWGD4hTMo3rvu7OHBu4xAQUW+W0M6ZCT+DQ9LXqVERhPP9pPYc/0KcIODUAS7wECSE8hn4EF
q7a1KyhuRi0ocgSijrCfHjnCNqTKvTsWXTHX6k9d28PRNk9j0KhTZ0Rbqv/2sbBf8MMzQQOAZc8i
wHLnksQaPxgzOoQ2JZcuSeyrzRHLwls+tJ37G3wXYEZVP4RpTxePAGXdVbnYmCqBilVNR8chAFIU
xMAUojiypAFJmabWcxpDizUZQuCzIdKe7t3vkA57RC3XZG0gRm4fhQvHn54aXyoDuNKpbqPh/5nT
ujxhHf8S9VPhLHuRyygBp3cq+85rhKQMkhOREN8Z8MOU+fAsZ1Ryc8wZ5WH9W9umXhzjVJzxVSXi
c1ymohevbJ/xaJ4H1RGvwWjwAaE1XWO8qhtkrngniGLulbsyggSxNZGQPSXHOplSsccq/Uo2+JFL
l4+rEd5SLIKbWWf2Hjo6sbqtIMEVQ9KE/kPhEGTwhsy3KwX1BDkIoNMYevoLnoyApr2dNID1B0K/
KoS1IiWd13IEYZUYiueYa7I5DuJ9NqqjMthbgQCAZDQGRI95CXEDBkw5pwSL0nIzYkXdoPkdumJX
5jVXqWN9wGb6pT36eF+Di3eh/260M7wTIx2f2m787vj4s+T1EZNGVQ8CmAuHKISXNEGULSFPb5um
PFSB+de3/a+o7y72Akcm2xjWG3rWYxsG+tFKLdICwTYhZyLTzY1A8FphNkHF4eQG+XdN4tG8Wd3O
tuziHI0sfYJlLxBxVJVZVR9Iy0XVNjqXIodqx/rqLYkEY5j3KkR3r3r94av6zcNRXxEmbCCDHwj2
MfWNLNd4w26v2hMS28lYf7UUi+g08xfSp67YgpHgA/bGhCdC4gjQPZbpRaDWZ26Hjx4VxbkOQeXN
DqIpC6vEzpE1XkP2+gOjLRQXDFrMdKQBUxlCw4amIhiwOFLxMe81gvBEEs86K3p4zfWuT9oPO0Gg
jIonIT9Csnn1p53kcmcQw6x07B+tRuzESN7dBHOw+IV68pDoiIeyr9Z1nO0bm6marQnM6joTcTof
jClekXESwQr1jziCZ+4v1ONtYe4CSVM1I5sew+Rck4uCK5Z5bBNvzMn7cvkwnyt6Ijb1bnnBaYKe
kbQoTvJhLdz4KVB1ccEKYIKfXuJdsUlL6NzjNE17orSTDYO9yDXlXp0YuUOAzaDjzIynMt86BWTH
E0BKcmgPbLLkfDeadivAcRKmQzIGuLJDpoCxTaXpb4VbYMAtJkSt5rM563KNNbA6pU3cb7XrHy0f
p1Y9yfqkuGmwKwvMR3nDFK3p9jpbsPo6ZjKNWHaykwNdCPlyvVFsajP+sCJ76znDWef9cbTka1PX
74TzeLzvGWEpGfOd+mayy1znwMqRIakNpd1D5QRgcGO72kYCiW+XY9UNfb1x0apBYwSr3Hfk2wzr
OEfN70kcW3GDDJZQAKarwWO0tVyxxCuYUNDH7D03GSRUboYjPvqo2uDX1CGHrtN5gz/QXk0hubHG
NGVbIigkVy2zfDadQdFfW9Pf42mv2fl1OFAm/92NX2ubWCRoyA9x4U47U/I51vO4BhP8bKYBBEPS
Frb8Jv+6yir2SlvjrkmZjrQlmHfbrYnzRk/d8qTVNZJgFDsMj2OPRMo23Cn/iRnRg4gYW7TMmQJK
3bFPr27opjvTqMYNCyvgdo2HZiXjZm9AYqDUaHYUwM7Wmwh3M53R3VOuB3i+py+JSiBz5XDth/a1
kinbYCtnbDhHn6I0vipTpqchauxtdxl6TRRIjqUk+qrVnmHZdZoqCpOMeaMcp1NU+K+68WKUHEJw
czHZGCfPfo3o25jFuB+WFdRQWloLXxGeEScjmcYjX3OXsjRk4Fp+sD+5uSN2K2u+TQwxTngzIeV7
2VMpLOMtLvBSpExIB9NRR5UPexIB5EOAUYYYR2tawJI5RS3bvspyj8JKD0NnNGsC5mkEg4Y8PvfV
TlnYwi9ddzxJm9Fgj9oD/8e7g/HYzUOySWp4ySIidUOyvm6W1IPJKvdl5TVkPKQui3r1zrovhHWf
h7dhge5h6W2+xuigUw+Gfyg+EcBN+0YeZWY0h0ANIQu96c/YtclJX4Wc6YR6IAJF5TzNqOci2X6p
qrX2oCYkqtfks/aA5bJQ6e2vIACauaTN8Lk00EvyfIa09zFMzcHJGYolk7mpfcYqfmiuZZjegEQi
PfC3I/JNkKP1LQ1JJhlo5Ee8k6g3L0HHP/EzjJtGGr9PubcKLYc29JWKakOEdcTBx+ixSrlkdRZ9
xmk13sDP4p4lS8IbGzDifv7kh+kWdd+05kAzJHXV3N0mIfWpj2hnCFdiXPClrPR9RFQnYkICfRqa
VTE5ny6auKarBP7ieOaEydl8Y6b0eqAHKOdQw/FkEgi+Nt2uf6XS3XoWG9OE2LsoNZ+oEMNNx357
O2TlLxLfe4wl9wUqv3y+rU1EQ16dHD9lx07YOm+W+TfUIgeLa41r2bPrHElPEDma7pXIPOdsJeZR
+XbzZSRyxZmtkRQ+2cjHVy6Jw+Qv8E4O8yHpqJJxMOXvXciZz2Ij3TStd4PgTjhCN7hrcyH1gchl
wkm1QAq0taotmWxgLxzTkRENW49dhWaWvdpT6Mgv5XQvVd66e93xVnrDn1baEM9LYCmWpaH5Lrw1
9jfxZD5UKUvRoCtxR0qy0TmSt6DhjnpkOVujzV7bRYi5DIQlwntyOzuBApMgWQ0lVLNr72A5dLl+
zSpn2FMigvKhvRptJOnuDd9OD/RXetgncaVTe+RibZGsmAFjbT7VWPcoP0iGwJh25qyLmb6TGuMH
f33Yn2ClU7CwU/hijfEPeoQ3S1qSslycBt9grRbwfsRbNi3mbuqDP7EB9bIqJ0Zv5JjmhCGaORFU
7M2Icc03+Yw3Mo/LHTygfZf1v2eys1FgMP2x/PH3GGH+QxRlJbikrJEBFUxf0dok3wRDAEIkus0W
z2aVsGtB5wgwk7XW7GPALqliIEwg4A3/FnP2w+IscSrP281jG9MfRnRe1vxgdnBX9DC9M5zbiiA/
MJ0PNg2/0xxzq2vC8TSrPGUa7NIJc14HvfET8beBxLB1xaqEoS7M4eiy9mB5shVa0Ixk8VcQTrhL
z8L0d53X7g3SSBYJ1Br+QOh3X3XL4BgZzKzNjyHyGEk9lNyW0Xiyu8/aao4YbmZvuBIenKFmW7Wy
Hw5KuAATxBpF4LeX2X+nof0KKvOjqYfPoPj2OvGDJRbpA0xTRJsSGRk8907KUMe9zgpblaOLYiMM
aibQH8lHQDxFYpAwRVxhYBOYUJS0L+WXg9poSxIrgNYltNDFmJ37FgGBrYmBx6ZGHJjcomphDKB3
tfbXjcFpG5LnNMiz1YPkZVC144BE9gVFwmWEsA1TSq1qPznzt5fb0wZ4K99XiHvC+IUYs0EsahA8
SJhMK8pHXPwPU7VezhkJ56gRMLJnMSCt6RpuQ6qe2MFQmJj1gQu6W8cTBXokyFJCJzcqQkHa7m+Z
N8W26rS5otp86ezw5LgnO7hVEdMbkViXMDaynakoPqXAh+u2KwAPIwpqUg1tdJQoBSHzDiafh1qw
FAndaT979L5BhNdAnFFb7Ug13rNqeEb7fGlyupcSC/fGrXETS+e3Rj2DqY2a1RnBbmfxn8JP/1iD
8d3BDleErm0IlCM7FuA727D5Z5n33H7Wt1kVJKTnS7bF/Dufkdc5ofMb9f0hdMS3quxXr0ZHRkT8
QkxI5z+zoV7i+R24/EdtT93WFQUr87846Sp86KhBZ/WH7oHWy2ZBl1l73+N9KhKRv1d28kcrMl+w
uojasdet55oYj7pXkzXJem602vixuzB/U4S2AJYCPkIkDW2Jjof/wcphqh2ke51nkmgkHulbsNtB
BmsyGhh3KL4ry0PHbaGfopu5tTZA9lECZEnyweBByE55RSsy2nG9j3rSCEXaPIYFzqSoo8Uiq+eM
51a2fCNp2/+OTYS7JRbYFZCx5yqOPhuJ46hW8ieRuwFLBQ9li4aq4FSI8PP+d1ea7S4c9Wc8cvhB
afwlw/pxmDECex3Icgs8Tqe7U8y75ExcWVFb/VlM9Bvqe5YcQGEifvzqyRzch4Y+2634/CoUjpBh
ITWQ5O0P/PoQ8OK+hW2rVYxRGc3SeSqGp6Kl82iH7qpr8K5lmR5A36JgC6n7CzpMnBkTjqr0Ng/h
DQqs3hEXm69SkpuqAnK3ZZUGT6d7yApIueh8eLaREYPcQo8wrTybG4c26NSghuWs0ICoI/TlVpCB
OoHDd3PcIidjFQ2RdEOxl375ZbfW2pyzI/cySRYmkQn5tBONJnxoiYwYrbo4pqnOtgNh1F/UBDiD
gMi5mPwYF9UIZFKYdOTIeAMZiKZZHEfMFFFb+BdfE9DLJwe2ITpLNIUNDjK2Rt3PMKr/lAlSpUZ+
ajMf8MBya/GxPs6lfy3x6a480z9YPEctwhlLuFft2Ac7yH+kzYc9hRybxnKZYSfxG3Z9ESKVomfx
n+ZAA+CVeowZbq5wvrE6kwEAUqPxC71O2TDDoWrpo9qB+Y1LnHWTmI9NGJ+ZKvb7Mp/zF39TDlIc
/FScEU2Fq4DVJau/ZpsZ5q2Y8c54sCu24PQWrWi0TfsdhWO1LpdUkSg3Ppl5NMq0N2YGAtyhdMrC
8aOIvW/cCV1gsmnmX2RvT5wpIC3KSLbYXGyrLJ5+YqH+FVbhdzq56uIWyGCTegbGtp3agR4kSXiC
ArNjDTnexJT8Jgae4EjNML+MsGZa1JJI0BT8cgIqOR3TofuSIvgZju5jWh2yJmN9NDpAvnyeinqo
fxOTRNOzbiK7P7oDsTMTb3KjuObhM6GKfWIqDbFeD4+B0mxsKuKNJrAJzlyuGp/Qsqrr5IafJN6F
XvToIT/T2XQbUkaF5FCGkm+5xh237oB5m1GfbFqJlQvgwYOrzPFUZI698j0sQngwn23MRxEDXm6t
SlAXOS5rHwlhUlgVF29EUUCFR9DWryCKj6bsSIzLjd+0lr8HHw6WE2Gzj3L+azo0cAUtyLOy/hUq
osIUR/SKoOsfIItfe3QVQBvsVeZQdsEQc7cBCKdU2MdhVtB/WnYNdeWfwiH/1Y0eE9XuE2/gp6XC
j4gi+q0pAoKlhxaziXcTKvhMvBLvzOwwI86A9QvSe2r/6oXttGeOn67doT6kVfib7cR32eRX1Ogb
NgvzykK14DIMMpu6ZKKNiDUpPwuMYIljLykMMX/Whd1czk8J+YOjtx9qeWgZ6Zi0bRs44uhS3XBV
L5TbLhP7BvwSFJYJW5H3gmTqFJJk7bbshwtzBB9HoHgLt1Mwg2+JFa/yAC0lsUAEgcd/w5JgiNlp
NM8G6tVSPluhpEZOb8JLLvCGIuYeBGguWd9dRa1AbvDalxXpYRXiDyMiWdn/pQPW4ktzxq6pWPhF
gfprLEIev1xgbvCWqBvqnV81jIl9hPcak8bBnMirguqW7WeImE5zYXv6I42Na+9EPxS38YZ5OtM6
t/m0W9ku59p3MJWb2u7/NotLPrqYJedHnf/R47EwKD5agcnJspn4pEW+c4THQ+rOT2ME3HHoyGWy
9Y/RstpbUpcIXNPvjIKCsm2o1qE5yWNGUb0KmZc9Osli9K02nf5NhXwIsvbHMHAVp+8JQpajU6Ll
ch3F4CNi4TD7pOeRPYnTqI63uiEWKJreBApTrqjPPogwNDOq3yBYg+8bT0wZffBJ8Yvswu4QQE3e
KLmtpQnOJkS3VQp7O8qRZIROMLdVMcW1caon8TfB1OyKDuxp6j5Qc8xrw4kuXsI0eGLmrquKkIjS
+SKJBKqaIdYCvRcx5P6uLeMPU4JZr3rmioYEilZkNUQDm2RQJ//k3dnFFWE3CWiBxhze0nT+ypv5
2R+GvwLbdDEgkI3xWy2DXge1xCYS+RdrXKg2Yd4wvYPuY83zZmgGzuTxLS0MGKENx57DvBw9uWQ7
xBEe8ABxw4UsiHWw0471q5wsOFuFP8IXaChWOSpHuq6NaeKLHZGwBGWSP2TmLF+Wr5wATCifwPGk
Sqd9Agvy4qNl62EBId+z8/Zaq/JlMEL3dxzDskG9s8ZEPeyjQC/bbF5i41Klg32LGHxUnhavA1Tl
mza7lz6RozgMUaxud7uWT1w46fW4KQP0EcDmxi+psncd+dXfRP5uG/y+BR+pHunkU8lJi4wOeoiB
AHvqRHBNjYL04YkCd4VCzbj+90LIImEKHOVWUDzgHkd76Mj8Z09ewy6m5PypfIPy74bhqmLGiJG/
iMPFON2kP3rln8h9mj7QOVyFQpfmNkpvPdPEVFjV4L2tJHlrgv5mz3F1Rofi3xg4jVue5WoDiI6P
pkBJG3XkuvV51Wzj0WaATPCiRbg9AprhoSszBuLkvD9FpstieTHQqcVZRwX4OALPXJwg7RLenIOz
Llj5zdAMZdn/tMA8qDoI32qs7hvGiS6mdVoGuxrmAvZCcRUx8+PlG5gNV7xOBAvhcn1Lg2D6rNVa
MSTjbJufk4wrWPrD+JhMwjSxfrnnKMX0l3TEQP3zRUkJW2AO+/JCTUmvbL2psPee88T7E7Zecujc
nmuvB8qWdr35M3fd8NmIUw00CL+tQwUGQYn3zkjzR+ARhB9V3p8JPyOpoIV9DbNO8idHaz8X3OXo
yoObTF4rVWKdHsk2YNozGm8CV8SucC2YL8TlVXkYwmFkNu5ASq7HSe3LIGCc3QnjfeaAWs1pW148
u7raVuKD9UN+aaqGWJWWEEqj7gcWTGQdcIpXvFUGbAx/wa42cK+47sJXbOXsZebilYaPir7Nxg0p
xSRSxkZBJ/XKE+Vd0wXzCixvWOVDcWohLhJiirfw/uKZyxAD8d+OtKLqgTpOr0eOzbuNDtokHgc3
OgV1Il4Ts+GawIW7c4ldK5WvTtPgtIQqPFu5r19aEI7laBK0hbcea8KLHW4HWoTn+xedH84bZtC/
M0u3OPOj9xzdMjzT9yEfpk8XUKvyhTz7cc9b7Fohrggu+JPyrD/3t4f9noUZDlvJYUr9ZTBWFZd8
+gbsZ+Et795tZW8LM0YlFRDlpOPmGetsQwodQYIdFwZ8Fat2AwBKkTjf0aal5CMl2/KkDBPYnaZA
8kk/CvA50j5VqTxPil+3ycrTcNOb1Q7pjRah2//7zNmjqrZiKM6FE1zsWQePtqOf3aD6m0+AugHh
INVr0MZ/kPfzyHhneioJ6wAnFfhvRNqv+hGn5ugaD/d3NREwWqlsX3tDtxetex9ZP0Mq1ZBc0U5h
s+rKI6XHj5os1Le5Y9+alYQDo0z4rIKflK/9my7H8yBRScbQtdmroSdvQYY5gVm8TqOcN/cPSiwo
ISfBeiYuMZ8pbE81ips2trZ4T4J9SOf5iF7E2/Qe6pC47n92Q1P88mL5EQXWtm3G9BB1DoEFtaK6
GdRtwu21kWOnICl7M5FKRYBmIy353Edmexmd/CMY1QQ8FXgArYy76xkzP6eDQvXRvfqWU7801szh
F/twte4IZbNhDIdXxCfSL5g5emyxsdkXF11iIMCKu6stCP3wDJ0frBx8iz3Y3rlNxY8qd6xLO+In
RqYJMKEdo13jIE8NgRPfX9gDxgcljQ/hWersk1N5tpe/Cq3pQWXI0UM4zRAzx4GZcx7AyvRZ5vMK
5J9Of2jj5kIMNLsygEtD6deHvi8oYSeC2ANJLTKNrxESNziIgGdSMkBotjlCIsd86slZyqHkXe8v
ncRY3duM3HACBzeXJf+1GYLtHCFTsYe4fmORXSNgasnIkAM2LnGaUngVnlvOL2NGtnnLloSBhYc1
IlYoZ+zyzwBxjJPwmTFWfvaxIa8y20NvZ7c/pgx8RyEl5o7YfsAloi5p3r42fr3EfSrjKyd7vOg9
kpan9kc62e0ldbtql3oR4Q6pZAAWyxmWZEXmdR7XFSHqmPLk7JUHw+rprLzMA9DYSuisBgnbIdKL
pq3TR25B84nv/93Sk2BapxNSa6f2ie5icfyD8YUsCNbWMuAQSmc65AE2gLzL5YufJAACc1BwLmlm
xMGhUxWpgs1I1c5Yqzn4bWCREMwqTxdhBEHc7K841cJz2wx0cIJdyhB0GBdqFLwGZfyqn5virJG7
nCcSvs8ZM8ZdqDrShtMI31axOEPvL5nG62drFmYEr8JZWJ6FvF4inyhPJcyB+79lOCq+FowxGisE
vi3QEwjbUM/3l2SmM4bEzWOPDDc2rbe0WQasbGIOZDiNhq7eZUvxFnlxdUxdUElukjWn3KRys5yJ
nM1IC1zl8FYxKgZPExKEcoiTveHONaxyvrkeDtOJUdZLWvvTRZLkZZbN8JS1eIwW5HRIJNlRxCVk
pi7gOtfhO3JGxMKJQqOVxOT95OInUiNwRMk7ya+HSAZyS1aNPrh9Oh4jVz82nV8+6KD9IRaghKuB
FNTh0R7n0xQlfwzfio61WQ+E7zrjYxyAMUlmfs7C8z+nHn2kAAwQS+ffiz+WT3beVWTJJM6elvBr
8BA4uegNv9QA0EAY08+ZyJOVRHPYer39YRcztXFVD5eiBY/dG8QoO5feBEMqgUM+eMtLNBRvpN7H
e/ZfZJw0QXC6/5XZmcGpJgb2MIX60EW6OZtMtf69lCPJrmaWx3/9gCGxz9hz8A4iML/tUc9b1UI/
zxH+ny36ZfjS7uX+0k6De2FydftnMy7yeT78d6hQAnsbN8fUxoyqd1aGMTx4sKhO/y4TAKkFKudD
Ec4dLVPYpmcvymL63slIT+h6rC0eDBvQnmOfWWHa5/uXhKkle1Z6zEbK+iKXF4y0Obk8CdLLuIC5
yObjCvKMvfHS8CGI8i9WxpRGQrK9pDjB0F2acIHd0Ve7uDTG/eA0G1N7u7yaR06Zery4nj9eyinI
9coDM90gGMTkYk3bnuN6a0xofl2pniloPZSV2/sXzHfIyul7dWgiQh5qZzzWgdcBTqf4bMwZ467N
9oLHWfFkF+X2XgpXPb/cuntOsAy+BIyfvFClH4jCcwB2ZL3ryk0/Kj8HMEadvBc5KyJbPTCq7x7q
SHUP9y+JyoUorIpb3fFNZjZrkfu7Rk9ZXf97+ff3SlT42G/Zhpn7htXuWYNEOMxzcsudoWONvpRN
M/3BlcON6rXZOrp3WE040l4XNpJ8c6k8UMKhVihS1tmEKkiu5bdqHH7fQRGVoR+BCjf7rqjdd6+A
xZwvWILIc1kpaOyzecCPjCp7LrJ2x9g0Ofk6ogquBuasaVLufELWf/PHQav6LO8WUTSxa0RLFIvj
KFPUhUbesBG0gTQ1rbpl/sTN5MQPKYg60CGReaqQALEYfG5mNGJGaLWPlb/IKJvcuQlnd/8i5CSg
KDK+m7JiCWFqPoPsrL4qL7vMTb1Lu7B4EEvgBBYLzhzLf2KbWJzSGEZ4LwU8ms4nvrL0Rhy7c3Co
DX/YKasMd6adjy+my97Yc9P4GEdoH2QKbW4AyORF3Q0MG3eYn2PpsFOWMJmrXxNX7w0yupFzs9QR
fVvv/508oudTN278Lo6vWWQiqG+65IAjfEntY5oim5b8gUEYV8MbYCzn7a9O0aUE1BGvemqCrSP8
/GJJViBlIjmHTOqNLI5OZD3+qsKTl03p073irAh83TPZgftu0T6PvHP3G9uz7SVMCT1dyZ4SpDU/
0gKxeWYStPUb3MdMBYZ1IcGsb8iDg0jWhEF+NEnKPQgpzwkKbzYeeXUYgX6nuScu5WJcT3MnItkJ
p069fMm9h2Jttt/Ctj0PWgdLkJUPyJVEjhVCsWATg9g746yWFcoHa2ELF8XW6kc48sQWIiyZ4dCx
Me5YNQTI8SN7/OmqRVk+9Whil4rf7mbzGDr5b4tE2Rvqe27X5Y1Pze5Xacqb5SjjbCYxNba78VDz
MyiPWaR0IMkzxKOOW/ErGMkhXf37gWWHCOB+tGKq///RaoX2Z2+GDnhwSnw2D+RLRIqkCd+HYR3j
DxPRA7E08+VeD3hYQtDX0TDceSo+rpMtwToEXmLZJM+xbYedkSSPZq0PwnbBfaqFBk8vgkjqLwvA
6IBsHXObyJx9FBWkLMWxqC6lGrdTpd098Sh//6sF0YwZ167T7ylhEIeSyeAlBDCkc6vBrNZZelch
cFu1C3YjnJ3wbAGu3gbAa4EP9cjz45o49jaipabD2is+zqfR8f2NJBPKy2B8rACC+7Jj8Z2yUYid
noXloMJVj82KdOD5Ro+pH0Vew8kpeBviOY6uHuY5mcAojaf4e2gHdsZFAqsGD1EwVvqacAFv9Oh/
eoUH40yND47g4RvLvPu2jWZDgveJGlu89kw0n9JabxkFd2HQPrFYw8IWtfMxnactwS3ulzEJMuc7
CcgodY+amcsTWkYw5+RLhk2LL6cDBZvj1/cz9mQiiGzwLy0qtyAJ9tXCe5WMY0kbdX4pZmMyQdqy
qlCwQJq0eCLu1A+DgjstJA96QkWysgVmYEae7pFd4Nm/jy3YpDKpFtcCO4kHN6Q7Ov6gUcLH1tnJ
sBLqDkdYUTc4rRn1LLc/PUPcvc3wByVex///KaYSn2NWlo+q4Z/h+UVkvNaNWx6auDLX929b+KzV
Iy0dbOawJgjaIUN4GezfUStwG5LD/YGf7TFaBPbHRHGCSidxN/8+9ri1N/bUy1PmBP9vqLNc0Xym
xfF+p3T8YrYVkQSRg8YOJ12NyeSxTZB4WUn/mRZKcmGFwYlI4vmpt55U7qN3ZTJIKz4iKFgCkfAj
ESe3NP7AQeSmY5NE45WG2wio1BFKJxAOB71MrOJHz/bhsoX5Axqd6kHgQXcOjgrq01TG49XFkQm8
cSlx2zn7SKL27d/jHA3JcCRqBMFe7RzC0PLe+hoqDVauf3e8FpVcj6nZ7w3LkNsSYsq2Dz1nJ5iZ
kYvRqhNjk4sr/eqgNIXuvS3H+jDnA1zF/okbrX1K6EYwdrCSVbV6mgrny0iD+FI6A89Iq+Q1xwgF
5IcI1MjhGY+S9ugNM3sZgYcvIl7knnnkW/0L0CfWBD0fJb/KTgPP2zrzQvuBlhDpbqysU5TMzocs
GRoH07Eu8+JqVbg2hYYNgO7wLLlHCVRiuDV1/GFmCgydGaP0xNic782FUYSXf/cSyYLmibCb7dj0
+nmqTbXs2PN35YwfU58ysHAH/2kIyJNc7uX7S9C7GKAmEiSC3Hv/r/ywJof9zwxiQkEYvkQhp0eI
anD773SfsaQRzBuzQvY4iWJXfMax7l/cPHv899ZZA34tqtb/6tfZwa6JJLpqL7JmbOpo86KX//j9
pSWYZOXVZbp14chcWq2p6sBFsKSr8WAtfy90lH2Ik/wx41y+MfkApdq19fo+irC1T3ILQwdu8JBv
LjDxbzqIcnDzkitVeNQfRu2ZeydJhh2Imltb4uCzqih7jhDGKnplP+/Ld9OlvIyLrsMV1VNMu8o7
MiA6Q/X+KIH0nTywVv7KsP3u6JFizAC1A1VVXooJtIQzRtH5X5GdIl2LJj6yrTReDeCVJ7Nq8ncO
fchki+/caCx2JS1clDBix6pm5yvszTKHtBWa7XogM9nNNIvXprumDQuGfGrtS1F7Yku8bLCA0J6R
9/8kx6a7DZYIYeuK4lsBXAMYpniXs/m1IkgplYFxVU7wXS58M1/TC90HjBSJpDWFjTgDnL3cO3tt
gDVcihy2KsM2cdxoL1AAHWZmO2s+ppyXRWYwsImovF3ZP5AgRbJvZbT4b/nSXEIC+nR6iKTuEaaQ
sNEmyn4YXUkiV6mC/3F3JruN7Pd+fxXBq2RRdo2squDawBFJcZbUlFo9bAhKYtc8zxUEyGtknVUW
2eUN/CZ5knyKah2r2H1afY7qXt9cwDCslvxn8V//4Td8h1kdRXTWFEVb5YJ7JThUThIrMjehIcnb
kZjcxDIcp1QjeKf8A/hUE6vLrJQeUIdoMDIOt44jultbMDdpi7RtJJaIwuwyOOpdpyBLZPTVIVrY
qG3pmBTXHYOZID9tcypAkyipUFpBYoTIwM2WdoyjXLcIiVzxF6g0kWMDdRYUi+lpsHHs8mDFggpf
zKroXzoG8tNmDaWdFiCmT1zn7ahACM3tJOE6qTmHqBrO9m40Pa5LWTOhx4y8JQi73TxFC2wcBTUh
C7bqI1RCZoKZAtIxUBTXVdS1ZRLgtdAExkRNTLp+KoZtkUpYFGqttTjuZ7VJI+T0doRWvu8vNDed
tYgTLN2qEteQuFNUd4iDIi31FkUBzUeNbRjAXVVa0gHdRVKGpoFf04pX7c9urPh3soWMNUxBmcY8
umXHquvOwJCksUpAJwYWprYLKMz1zSXNivaiUOivE/KNsN+QizE16PqjRvw4DmV9WiFTMFWaQr0U
rOhBTpqEq4CpkUAstqGWzEDdpDOJfHx16amwNSnGcB5Z14qoNVtVs+mipyhQlbSoYY+4hL3HQzSs
WpxqK3T9KVHX1xpWzoISzvNGKqBGQElNS0FbRoguCHnSXGHLAb/h6BEoiRh4ASjyNm4ZfCaZD7aG
IH7yvFq40AI9XbYp6YNu7zajXFsAOg1ukaiGGV3c0FXdhoqSjNmp5kSpjGyLewEqIrZQbuy0rC7p
Bm9LFIFm+fGzgp2YT+ioGzM0DhQI1HU9r3wEoIJqR2DYugHy8h2aqO0KOkVX3zn+L0N2CU3k0bVV
exDufCeBUI86DoAPGYXkGiZNa2DjQBpO04H6NPcuR5yuBHN0+80J1gblJOvSq9yt98cyidwA4yQg
FLqAsM35Sr68risZ7mlXl6JWgUNyV0/RfN2/9jEeaULhs16m7JmK0pDlAkB9usDSmA1RJVQ51Mju
7IhGkUjJP4jHTpG8zxWNmqUKzT+KZWxgEvuKIiouNYHTXMMdU6CyYpKmU2eexCoC8oKhTnadcKJr
y+K0VBIN/BZZhxxh24B+kgp4IoxQVGgA9diiKa+dBnpvKt2qnU+apim7mWz5ONQKG5tQ5otvRPe7
nMCCgNOY1fgYhQqU5hzli/kO+srCFEf4mfN48PYjOo4UR6eVaqYzuI8c1KK1lEQ7WcVoHixMBQ2T
SmXXuBw94MsEX0f+tnOha+EVwTA3PWSGFO1mJ6NPDIyrMfRHAzAghVuowSGbeCbqdr6kIwZo20oQ
1zN1GnhdgOHummCthF8nVsx34gFpPqhsobQqOVfIZHAxp9NYLIQyuxOqoL0X3CDdJhHO0GKXEAHV
EpeZeRGVWtdG1tx3SgcbEdTQHON2a84IWfZJUyFEkdSLkvLBRVADLjcoz0yIxCPs6wrtzvcI5lOT
PFBXY6RCqOJPRzvAf3RYypkRU3DQ010nfeAm28bZ3ZQ1HuBYOYAp2gGS80u0UmzYVmYSzDEWq699
cxRfFruwvKk0ZTaCIzuXulsP/HWxyHRt6WICuqaAplzHVUEjSCbqh3Y10Ry8ZCTnfZkm5iys9PMo
VTsldr/BczpCP4HbjvasvFYNORpHoeNc6fh7xxHWclpX4El1OB1ckLuFYe05ehGY6obKgDstdQdm
N6But7OCQgow+iy3SJeJHh8ccmMvHVkxrjFKLpEr0j9S6fXfp3RWBM0FL2VXZAsY9RC6tggvQ+M+
tkJqHSSLHdnFXIAbKogpcoNdkxfW8VSwBG2V+HKEFXLwKIWjZq6UAZz5bkrh7yd0xEdfYNjCEeIQ
4pUgru6khXhha2G2MXMYB3SHSkgbbrwyo+yTJFD5NhKxxs10xHmqkBvHrbMI4xH1Mk1eKGFQswX9
JchQZSGFYHmhtbXviwZAP7r5q52mjq6kkYmkJ8LSgpshzDxKkMjtnikK8xGYCTIAMg9lo8OAnrTd
7aakdF/qSFcmAJaRXA3CFSSSdmWYVjzFaGGdgMuG1AXhl2j3Qx5lD5VVaUtfwX5CQNoSoZS03jSQ
YTttQ1xbiwB9TrTTcmgtMprHXmDNXRVolV3BSzr2TK1c8Wa5RaIoZx3wHRu3rjp2rInpO62ai9WN
Nyq3TWEj519SOl11P0rZ1m0jBbxvXYPWKgqg4WmMWE6Z+YtRzLWiVcVdQjm7A5CYQGN97mVJQko7
0ACGs6aXSRaZKOeLu0UiUGfpUpsKid5N2WKaKiRYPrClsTdNcnr+JSKsGn5alicLC1W20eCTaeMh
LsAvfIvDhO2uKOJlLDjp+NiliAn20VaIsiUS6++Ix4IxKITdBhdbA3awpm6iFtlp+IXrUaSosKm4
6eqIGgWdpVWpWPJKQxJtasWBP/fw455ERYvSmxUVVxnRxZ2sc7DlGibgo8LG1ASoL+aHCLSKhn2D
VjjnzAVKPu5jnECjjrTanRH7QB8yMn8G1Za7KzPC81bhGJXSlgKBXRdjfFMD7AeEZekawXXZwVRC
QX1A0ouUUmw/GLLgI+iyQy3R36FYYdTevDa8LZB/4IcGfyR1REk3D65xv51XXux/TAptBp7TwrBK
eA/yeywYhr6ygfGvOTeopNv3GSkvCln1mvABON+uWLZuBGQbSSXXEvNVI9jVxFJT9bzJla0e7YxZ
GLQzQJj+Bn0xHMyEqx0VMgpm7k0oGfa9boxDVUSWwGuFjUyTBEj5YwdPmSFU760hZN6g6i8uETDc
mgHsGDF6j4xAdI3xZjbX5dKb1GHH+bJQY0Tu9RweY00BVUbQFTwGAtC7hDoYMbGAtpNnAyd144iW
cbfLkqi256OulZEH9TIMTJEwQ2ymdqKRp2hQ/Ew7EmC6z6VSKVehSs6dU4FLa/bPbpt1PZ0skrhD
RXmNKJgxabrX5Lril3/oqiZyPldLcAxemnyCMQglutKlcSup1LLkWuXty8osCQvydUI0A4Lqoi5o
MDe19Nk3QINTLm4+ao1dTHNDR4OsW1ZxHIqXoCWohvJVm0S/PUoaA7VathqQICNIdvSFgnildM1R
TXerJUExbTv9skRTAXPnijpcuSxLw16LZfxp1NrBEvSZjrgHhdE8T0ZTt4izzTG4K305vy4Q4lMN
a3cTeXib1kQeF06TqHDOuVJUD/0RS9+Bm4jlPVM0TYAJFEkt3UhQ+xcVOSw0BsEcIxSRTLMWRQq0
uNx1OqqRz955LZVSUOeGCFychMQfp37Z4Kqbu4BHyT4yQZ8XEYKWuTi69qhNbJQKeNlxAqDn6TdI
4BRjw6ovdtTfPqIr0bkN63okzY+ZngrEaG36aU7nlPhGru7UHep/o8BB57o2KPsSVwtiY0wCYAPj
XMiz5S7LPrgaNp2ymX22NHqZHDJYKvmKsbGCqphpkMA1AX219BjpNTZMWcpQEKKp/FIXHz11z30n
9Zfcgl3Qfah4sJQdDe/uOClVVXG0plFTLQvZfie29qwSZfGy1XflxnWi1VORonUnEG6EWdxp4aJd
nX2qTOtObB7S1P0k1ehZHHMHjvLdMvCLdk5xCrhI22gzRXiskKO8rN2J2BoEPyG1f5Jj+AZK7tJx
8eN3lY/umwHggO4K/Mm8QxC4dWut7LamgtsBAwUn827VsP1gCzhTg59IMbKoSPsrmfzmeLgWuMu1
QII13EZ3ifLBRGykW6FiStZIu3cFr18E+zkX/F2wB8QHKLSkmD6K9kj4TKnM6udmklylnT10hw6R
dFwnj+8vheCvKzKe05hlz9R2i44PpyMXNOkhR0iB942BINR1BglsSwWQYSHBzSINrgmosHZVUS2d
eW2FUC7GV1O4Ztp55jvombeAZ1GDJuDv0i9RIn6n9ExR098l1ELrGytHY8LsDg1B9UycQEATKDrC
TRDlFCoBrdIxTs1r3QpoDUWCcl7m8pJmWDRt9F288JH5AROY0oLr4mrPQN3fbXA8EJRduBy1D5ag
wOHvMDaIEk6g/wq3NtqAY7mEv57o5TZA5ODKdkbLCBse79y9T0Oj2kAHc87bFMwYBR+iNHDRYytu
ggt0QqHDFAZaZTExGbTG+joBSlaKkn0ry0R0gIY2toZIFwAuBOl90TxPEs4XQw0Q2AS1ibifWa8z
q7yPMxAYKh38lVu6wkoRFwWmexc0s8Tp8STtqoBCnfvXNnYlloOYilpMnA4GUBak45Fd+TOnw3xU
eJ20hVvfGyNohY1x2yDmCLxdu3J29J5EUUjncVXyXqkjTMo6tC8g28FX7vY74Iw54EYfk1avUwUC
d6AVxmzUoiFYVGJzsTMCCTTorVz4lI89GTErqIUORQBjhOY0Sff5UR6e8g9crGMSaxn4so2kyLwK
dejnlULdymJ1W4FJy6JDrtswL1dVSimMqi1VUMnSywvNSu+wfWjnQlUitE8/HwHg3cqxi5mrRssS
6JA67yCMmcwaL9vWvBJrpH0KDzMgB8F3zULax5JAxJtQbOaR4HW2w8gtdLtFjcvrSqrqFRqx5YUI
x/E8xVdwZLv1RUYpOhh/sALIIFru1++skZ8DlUM43k/EJdqm91Jl+VeOxisTaBV1K7pIIgc/Knq8
aRx+jEBxzPWom7WsMrvEFYBMjXk4YhgLhNiqW0ge1iTNys86J8Ak9Oq70GmFWSPD2PVztDqFcIR0
abeUjxeZha7qRUkGcbwsPKqAUG4pTuVJgQyw8altK16IAkrszqcV3AUtYgnaln6C8oRhiQy3XSty
s5Li1ryLdx90oGMXaSMWk66TeSyQUV38cCw2tiY+igEuDdikYupFNyieUhDixC2xvYW+K2KVjl6q
5yHhG9sctMemUOgBbjJqXCtr13TxsoBf7tqUrGHsRxejI30O+V7xPIDLY0XNZ7PT4DPTi2PqIjSd
n0JC3Hks+5Cx6Feqrm9zHaUN1I/Hrphe6uBfFvAm0zV8sUndNTqSClHWUFTeky8C5DtmQTmL0qyK
enV83Zki+5OE1X0jPLq+BmQ3dClKj6g1qI59oYvZbi6PBJiRrhF9IPQlPzMzd5HLOOD5jqnNdC3H
VU9A8KD2R5OdXJgrUfmsIG9NxR3BImT/wqWJpM9OlRvi7gyhsqPEvN5YHpCxrh4hYlZiuiDjG2wk
KcAls8TXdxdJ4CCpxbkkmCbJte6YG0vBHKWhEEhLowxXuDGk5wUSlGETmk9pqmbo8jXlDEiJFsF3
XSOcxRUtAEic0/gVNqkJZJn6cS2mMxDl3nXspGizoAO/YF82OJtZN1x/SRdEOKtca/eVEtk3LXKU
75oarUAFt6DFU9kjLNIRYtFVggFKFF7g0BTfKZ2tOBSlc3q+zlqFGf3UoPFUvDiEsOJlGTXC4ugK
xK1B1VhTEgT3kuQmS6WuxRqD1yJfldCDuAJChJYOHoDrctd8iaqwmCInkWxRan6vBa34ocUV3SsB
oyN1zfnr7/YagV1Zj8pNjGTuxvEUpF0kEDCCJl36+OhW5W0BuvNjW6JgWAPWOj+CX3gTt2YNTKdK
NepItULkIUnvjYKSAy03CF8m6D7X0RDn67pyVCAuoQQDPhSptHU3MB2+mem71VWVQevKmnp3S/EA
BHsFMZ1sIzhW/jTJWlZOYT4FE/QVzQ2KggCKbir2wyTcxR+fPAKOwYYud6GwkuZbtK/PcfA0xy4e
7edFJmhrSTbdidMq2rik2n7hqYjr+Y2eL6PYT3H74soEYYikOYICi1QU0QGLKFcsR6mjfCCTKrgs
vAVfGgiDY8XtvMrr+FIzzDtHqD4CZJ6CCvDfoRJqrHbHv0qiROWSI8BpveTGNqr3lpViJ8VWRvvC
H/tdZlsX/ggRg6xe1LDXlbKkX04AAriE6KkGFTcPMwn8U6HBhICf72BsuYhazOCp5YgLA+r5GBPf
GShu7yrOXHvjY1iDZNA0retm20jJGiVSa6UVoLfivML5touCQ0hxMdDQC4aqlm20xxkFFxUs8kQn
QC6uMMolMYxPArsQwEw33arOkV4q1QuMHvNt5sqXeOmOFolK5WsEBZpGD7da7o+QmLEuHVq0V5Sf
AEx3N0Vq2fRZKmXadTSuQrh5E+DIENuEL/5IEtAIa7Orkp2a5KPdsvTB6yiieh8lGkZhOYhpxRWt
j3FQUKLAb0HQzLtEtdvlDnEZ7BaQdjoCJ3VizAlJ5aNvAPjMqAbfhorwpaLJi3rB6NHU15H/LpPb
6ENU4PZuZ9n71ERf2mtl5UMRG+D26xymHlY2GP5yIx3DhuP5KJg0lNvIDqaabQh3XqZQyZdtPC26
mqYSJbOjCDWcEvS0d53uetfZSRSCP9OCns99680NFYjfMdXJpBhyVmBIwOn5fr68S5HJhKXlQDfD
R2oaFro3aXYiJ36X+klysE/5DosQhFDI9pQ8r5ngR5J8MsHLnm8o2ERbQOWAkrSomj6FDZEvmDQM
KhRypHyRprhnWlWJcPLOvGgNtFBCIrOL42JLU/2daZXgxBD0vq2kJDiH1nyVI2ANqIZ7SIYle9F2
3fHIGT0eZ2eUUl72gcxs1Qp5xFwjCDziYyntoArXVYJGnTgbsEd9cjyvMzeRyeq6Qm1kOjQutFx5
D4odIXIMCim5SJeZJegL4HglBUZ4U3DyupwFlB1+BpFDDcqozAsRu8TzkexjvFOH+DRkdngFHLiZ
ikAvV158nQq2tvVsuuh6blxKco4mof6Qdu6H6MTY4yCFvluNcKJyzM6OBCasHOTvHNoO82MnFsDa
Ik3emUJ9nXUZXuokd1Idrom44k9yjPshpBFg20lApobgbqp5u/dwDmnv17sl9UOYWJVeLLMGzRyn
idDuh7kzR88EhyEt+LiDMybiLJSboHCSUocmAZcS9nHcfNYVnMAAUGPhWZ+78ANnVVsi8+RSvow6
5R4NyXdlZ9D1LO2LNrCEcSGl6nWVlvD14oRWFFGU9S6+NeUd0ikpqknlCBWdMukYMfGNgqbWg9LZ
5YHkoRhUBURheuAuj0uhLZx4NVJozUtt7V/VlAvO68hZJ1mmfl3vVWsLSyqSqP7sEAgekex/vapB
egbjlteaILsDoe8YOnB/B8BhFDBAMS1lVA3ZFapO58FsqI5Xbr0UrQJYtRMj7qkhIXVcIhQfo4WN
HHVulzE64aOPo9b3trGpudvCrN91NXRsJ6K1nya7RW7YzEMo3ZSiUn6wxPO8CezrnftOsALnqmhh
9Pleq68dNZ+3cawgfAicBlXq8gaGSEYDCoaaj4jC+XGVPx1vNIBBMAOZ4RK5bXEOxn+8XlSe6uJz
mU4VqbKvjv/lgKjMddTLUdFTkYau7YscPO5F3eb4felxtKgwJ52YsI8ATTbrY54RJbt5GAnJhm4Z
OZeI/pwWWOpCTekblllpv5cQdcJKhYfA9eMYsWmyYKJgllO5aMJo4qg7fwbfUZHT/KObYORlNyoA
glIoZ6UA9hyLarTodBRdw6ojngS2F3yww+jaLGzvgxFmF44Eaj52XOW9F3vITuAmPs4k8EVQVT/A
IggmiUoHJzCNd45Jg+dYUVJNk56tBeIIZBaJAerTirUTFw03MyNiWh2WUD4JEpFfhWYZIZYfYmur
6m02Dx0gMWPApEHzPi0tGd077RpOiHiE7gNCuhR2yFZLmbKtgVzMab26847wjomMhLe92E5JAnL0
/QVja/n5JkduHogXpEq0/ZAqaFQqOIVi4wofjMy7bGRNi2YkzjM9fj8yDWmjRYrSya/o+rLy6ndS
4TuXaZHe5wLejZphR9tapsxnmgiRp3STqdDcN04NhUZvt8eTDWaUjdk23uGNmiOyX1Epsh0T6XlH
iTdf0zZdl5dNZtyZZmV9wA+vhh5vcK1m6Jc2nSGWlGekmjCqFgGHN+kEAOLUpP2GOK2bzDPAXivJ
kzaRglp6gje2tSvLOXoFXyjBiSsHNsI0hbkzSbsugks25elwuTTZoODZWgqF/fKWE1PopFa1ci2a
cToGRkOF3WwcxHvrBZuOyLK2/WKiBnKzftp7RxjRPPfpCJhFbKMtByAzJB8cU55v1x4qGpQhRHFb
uzt7GRbhB9wc7MUuce/5NvYNUKL8vHQleZWM9PhOp948rYUaXHtJLCAWuT8VZRc/aqPRbkbZtd9F
fHFtFkvBsC+0KnW2RtCiOTJ61EoRw4soy97pdpBOhcB5NGCsbrn56Q4qoj9DmYR7NYywzHRQKAjF
ij6N1iCBUQb45TWZPnGzpF0BL0Rro7URh2mDB9WM7i0HyzOEPUFyN2JZn9dZkK6KxFPXbi6upApn
WUh96b1Bqzew/S+Kl+gfkB4mV3JHB70R77qOw0WtIxwYOPE7zIWQotsARCrJq5ioEKT5REq5CWBa
I5CB/MZY6nqCUGu8DcrhwCaQGKIom4NMFX3FvN0lgTxHm10HG+aNVgC30M9IfeMDcmIAllXL/iwW
QrA0JdSBykIKpl5ZdHglFemZyIk21NHdSSDSwGcfuNvaTG+NTlilTANpqtZyuU4hiVyM1N1WT0cB
9UNULYpAsNaVfxBLh5TYrigzPC1iQ0f9FowI3CCrfK/QPV8pMTyI1g7hAOfJxil35ZWfOSiShUL7
NfRIBSCix5YdvCeqpIUdzuCzolxKpWnh85jzQgYPWoiy81GuDEpRfuBtMGVuP6BXQJmTyJn0fFJ2
7I/KKtajPNZom0MN8Ty6ZYB2bkQdekgEkPTWMMUQFVPqXXlpqQBYIv0ytGCkdD+VQRCuQw82Aqmp
dheBIp2MVLqMyEE5c70FE4Ts9L1q6FgUHestI1tdH339ZAcwJ9Kqou+RsITOjegUxo1qQXS1yYnC
1PsoaF69sTtxfxlOh2LTabYU6vxKUUTzwDbaaRruBERm2BDH9MnNQgsSTIQdTICTci3K9aak84UQ
UgAy5FiE2Pl77wgnzDU0NSrTX6lFoMwjNy1WijETmwKbh676yPms0CtGoqkL7LEvrdIYUZSsJrwt
i7mjFOKVppp3LS1UNKDwUpLgHsBhRrZCKIpbD7QRjvRJ+8HyTCQY+Fvkb8gda0sA8ZkBvjGtEMhm
plzQzZc+eQ7l2CIQ142Vf2o7HGKloE9maYKyrPWsvIXBss+BZ04RDYaMrxXCXV3pS4uG+7Ys4jEw
e+hVaS6/46ZHQzvy6a4HmYNQV7ncwcJinRc4D6SRPN0xaDkqalA7wcI7htqS6eiTKI28rayb7pUZ
pHBeXP9j9ki9rd74ADKe6jAogkJrCSJtQ3EAVcY8EhYSDbkJKonYXoI3vjA79p+taxF6ICU3kpfK
U8u2rC0Xwz3hGET+DPdmrCTmvudvCmqZK62rwrmy9wV9V5WTp5Imtd9sj43KNnfMS9+PPtF6qdZC
pdMsb6doH7QLYkgVLfBytMDHvF7AQ6/Pw3ZOkYCmREz3PC2DcnYsIaPEPy0LkU6gj+BqntflTPf1
ehxFnj126jB6qJwYHI0d3O2K7GNMw/ZcK2Xv2jUEZwP5bTTutLDUewtLkZDrLaLXiG1JoiQIefnZ
nZtm17aYgcvtfvJFFHyV2l+qjZxMORR9LmkMG4VIvNnVkfQeOBDmGfTz0LULLuir64tUsq0xhcvw
ve4vPR/repySwccp7zo3A7CV9CCtdI8q4FUjwMgoWpFpgs4Sg0vhO0B4NDUtAiBF/SClkOVKqF4V
iY9qSKltVWo3U4ojnfAtGgyd020eGPkMKhzyzODjXRt0zO6dJlT+hPZaCkOjwLokjUaXbSCXuOcW
NxJuO1A/UMYVUv1DYqICkIbYGLUk0fB1uat05BsNFFsQFPBWTp1PVkfHub881P/FOkTXTw592d/+
hZ8forhJHcvOT378220U8J9/6f4/v/5N///xt43zQOYVfcl/+FezQ3S5Dw7Z6R/1RubTvz7dZJ/v
ez9MQ4xJmnfFIW22h6zw8x//9ul78DW7ga4jWJ23CJafDPFTf3T8tr850NnhOOhtEx/++qeHqAjz
7vksJwr/9PVXi8e//knDkfEv3wx0/DI/GsDf88DFIyObfzY54DBqMWXJpHmDXyFda+vrbwEO/VmC
Yi6pkqLpnPwGzoB83ou5/K0p+OahvjNNP/6bH32Bp8npZkASzTdOgar/WRoR+CH5pRuyLI9wwXwx
B5L5Z5WjH5AfJDRAnBIupD87BT8xT78uFYJg//G4kpxD9mI5vvoHz7P47QAvFopMIe9Pvb/sVtbT
2P9YaX/rLbTja37xy24/v/ix97dP2+/Fb5/XyPGpvn7W1+n49kF7DzbtFj5z8PyPc+eQ7tMHm9Zl
t82+fqluz//1T798sZCfc7J839sW+IT+41G+2T6/bpgfjtwe0vu94/YH1gYYOA2QPto/D9StYTbd
Wx/3HBE+f/94yOznsbqB5QEmYtPsQ2povWGHeGC7OH1pnGVvnoa0CA/O8zjdFCgDPOt4H9xHj/13
porPn/LdI/qn1thN6pyt96HXWwwq58tbp4EdFvYHHWDhzrkXzsCuWWc3v2Ax+/SMT0fwAG9uET5G
4SHrT7Ik4VT71slg5NNRB9gWy33cPxokeYAXt2pSC83+k50hKQMstktSB5v3lx56K0NSBpjimwiJ
t++NPcDCWO3bvWd/OyUD7Ov1Psqe19dxISuEN29dbpv9wz76ZotoA8zyhr2HFHj/9XUR4Nsf2X90
ykN/LkYDHBmbvb9vTvf0aIA3d3mI9/7zFz++On2AV3e9T/cPB/8Mxel9+Nifji7yfes8X++9b0IV
1AQGGJjYEQ9OhwP0ebBuUmRxgFV344TWHuT3oTeyNMDquLX3TjfRvYHlAVbH7d51vp1pWR7gFd7u
nap/7stDRBi35OpdWHh6zIGUf56dPx5mvG/vD9+ZDnWAmb5zDnm4D56f8bjohjjqFoDpivjrRnw5
uqTJXY761p0IaGGf2U76vU/Q1ZHy9k+4idM9XYDvnSUd9meAjblxHh/9w9kUSt3z43bzr+o/Hp0T
4ueCU7sTJdiH35miEZUCXSHvfutrON4P+7MVyEn///73/5F5+2Z/tnUerd5ho4vGSFHJyt/6cbdO
EKXC+pDl/fFlsE/iEO/8QCzvFc/v/C8TZx+BL9g7Z++K8HEfPX+D7jWZuqbL+gAfOom8x+jsL2e3
e4/szwl64YGpj1RNG+BNrfbotzney28giZI4Ar/7/G9//IC63mP4KDzYzl7IsuJ5vG6Wvn7GAO/+
hgT5OyMPcJas93Fun0QjT1Pz6tn9vYLIr9U1krjvFoSe6yK///dfN1A3saCLJEXWEMZTUG4ZiaKi
vLk89PLb/KtVfCj3plY/Bh4iNNtictkfVR7iROju9UPzct3BH3z+8bc2zMt5nP5aDPvev74oEw6y
KiCs/YesEoY5BcTceeidjZr46rHyvTn/t9mfLBNDevOO/PdXsB3vw/1j7zUMEUfM0sMhPE0lzAEu
182hdh5697bUtQfeGojc7OkbnV1T2E4PZ2RAZxuoYweaDs9Dd0e0/Pr65P3SQPpRGft96OSHx7Ob
fJ+f5IbqABf3mIlI9/7ZL8EhPdldMlHbjwpiPxuGjvepc39/6OdcqCsopmH8KHN+Gv+ft4GfwvDe
qfz1TvzBpvym4/Ly+f/VrtTzvZ2yIF+uPWmAuAhP37TgNTxtlm5FDxGIzigHspxTJ345siT+aK39
ZMazSE9WmTTAVl9k6f7QL1UNMbk8a9KbAFl6/vG3worXD4tllD6eTIE8wBSsimrv9HJUiIBvf9r1
4X4f9o9MaYjL5Co4mYPRACflO9AC6fN3PmY25gBb7GZfPDpnv6T7+9PY9dUg8/XVcANwo3dT0xt/
/gZ/fI19vZC6Zz6bol73zb0kDzDbH0jxz2iJ9vJVWRtgUj4dKNM9z8Lxlh4NsPFmEcHL2fxwBMq8
HF2VxSEOzdsivH+uSrwcngRegoI7wDf45b442xRZb718HX2ARfNft9Ob6fZuOvlvZ92rPaTh2Ter
U5dHAFlQnNUlSVSg7umvbrCXt+u/baKlmKIu/lR4T/4XcoN+Exn0o4jogQjplb/594HXOI0TQRU9
r8jnQ+XrV/7JW/uX7yZ3x0z2JE7/neOe1gM6BM2bRpwWaRQfnsc4XgLA1r/ZfL/vMZ/aut8LwI8Z
5Jse+Kmt+52xFS7ab27w3/fcTMb+ZIa/V5M6ef7iHzC4f3aA/5Tg/P8R4B98p+0tvCEu2XFEt4pq
/UlVZYDre+qf3ez9cv8Y9UIm/ZuT4sVy+MnTYlYQcAS0pV9uQ4pev73OfnJg0DGP3ZJ+Hulpe3+z
SX7/E18yweneKnpPLP0wt/7JR76mFtNvF4ACfX7+58P49IH/eXemdDws37rh+vfmv4s70SeP6Ufa
AyybX8BTpWlv0bzajng9J/ilyEi9e6NKA2z484NvOUW/jSy9thJff9pz3Jic/bHANj+k7QE/0hNc
nDxASsDD708KHd9GCqfb6CcevvAtal+9uX69d/D6uJNDB+fsZUZDpDCLlGnoYzlGAyy4aZYjP9ib
BALnN5/W4/bQtRufB+oOa32ApXDhfFOFfj0Lef2VXexxof1e/kaL4M1TcUHV66EXHBgD7OiZc09h
+KTmMQTUaQZRI8z6PbXXb63X53h2SKn79Fp1Q7S2u85Ef3bNAXbFOI1gcPSWLw7jb18L8wKsV9qb
hCO/4kBsnze/FRK8PrkLUHUnhwNJ+tufd5Hv/f7TSgPMwvKQniwwaQgg/ZISz2bf9MtH0hA30Hqf
lyerYQh4+trJ7eI0NIEK9Pb3duNHJVjI/gJWlbcPvHY41/NDSI3opKGhDnC8r4v6ABMAL8bnJz1G
+UMA6TaR/8ic9MbVXg3GX995YIb3Jw1MbYAtAnAr7z/sEJi5y0NuH9LupOinUfoA8TB1kmrfPyuG
uJohO54ebEOUU68B62N73O8bDdHQ3kbccv2NJ4sDnMTdjj6lNcE5e17Pf/zqALfFqZk6Ya8LLw+R
ddzEJ11PeYjO3E25J6FLH5+/endEyPIQU1wdHvuXhzxE0++mcnK4bqfLWB7iynuPPzbl695UDHF/
fG0irYCmP0b9tPHbcvLvT73uCK4eWHdw33snBrqnz1/ljy9oTmQuqAM0/eexjitkiKzmBsriyd7W
B7itoUMczqIvbMNe50vSpCG6w08FbFgzBwhg/aeXzNEQ8dwKEnnZm23TlNAiMZ9fwG+9zH9eravr
ivxHrHRZ4IR6ccMAqeYvHSuqN+irL/b1uOk8yjOIHr1hpSHG5ZLs7aIhSCnnkCUgOT4v5+48GYI3
Mrb3vVtsiJN7e4jxUHIeuvOEYO8McwmrtzWHyAKOg579p8l2/J9fzskgiDdo52nUR52oA6wLfIrQ
ZumFvdoAMcOvAL0vXd81PHue/pfTMgQsYryPD2d3h/Sxd9drr3bgX9+IE9ch48p7i3s0QFyJW1ic
v5yGIWiJ04T2UsQR55/NCgKf3vExGmCZTFHuPiHwDnHDT3PbieL+yTwEN+WWHT6DPN8f2RggnZvt
7/ub0Bhgrc3Qkui9stdDhNcX8LcLAfTq88L7rcjj9WHHf/8/+eHsEdbUooycPjtTGuKmWh3CpjcZ
38E//P7Qeu3cn4YA0hAhO6SuKLd7Nwkh3tunmec9mQV1kPLJ497aZzR2n5/wqZA0wAlBhTHK+/w2
aZC0hZ551TuFJW2A+aWQdDLoAPt4w1X6cFr1GmRuC87f0/qJNMR1hBFRd07CAuitiCFaaJcOUXdv
1CGO9uOo/XNdGqKF9nRcCudOlu2L3lN/izj6/cfPlpi+Tz+RxQFSkK9AqWOQ9fKZ5U6c6q3Nk5uu
WtAvBcpDNE9uOvrJ/mx9QHfl+SmPpQhpgCrHDXXGE6kKeQg4/U1xglBHtuz54f/4ZXob9ZMQWRkg
wrz5+/+MztC4+/v/OiIQrtO//+/wwekDAGVol29eIKB7nRMonawMsKpv92F7etjJQyDs31vf7MIh
+lWkwR74jrOLfdYLBOQhej/ojTkncaw8hPbKlDIDEN/eJSiPBggQP38Td8tD9Gg+O8H9/r7qnxhD
MCSeztBv9/cQzR/cHuHHV06vn6K9TkL55xUAf2W4vbUK+PIrdAcksnov/2nadfafBQd7n/X8m+d/
/BHL8Je0uO/nCm8/1cB1O6Aej2fn+T695+B/HvR4Sz3/8MdPfQqHheP3S4dD6Np0Twt2tVfMGaKO
3WXTcPXAbPaGHoKVc7kv9wRc39H6GEIebLxv6Dp+D8A0ROt8fLL2hkhLJlHAmdxHNg9xej6P+/1K
3BCSWwCOThnWQzSkLxgWA3Dg04/wlIt+FDNEZD6HIti7BCHxvH2LL9ksJ69RGgL7/nU6aEx3d/dp
1vb/qLuW1YZhIPgr/YTaoZhecrBJe+iDgJPcVce0BgeDbAear+9IiqlXFQlEc+kHWJL1WO3O7I4Y
yK2hCXvjoAuQMmGAtWuk0A2dydyXbhKjhrYc7l6aYeit2X6vj400VQztJlc8/zpWMvqERG/8ftkg
0aDZq70d/qb7UF5cwMjWMpogbn4K7M2uD9lFvOAd/zNYi12D3E5IDcDftnSLsw5/dOIYmFYOaKTp
v9Al9FmCxh5yM/E/tS0v9kCI23KkTHmAasooPSlQHgJpyGkKrBPDQGJKJX2vNCPEfu6QrZDuj+hE
VvGnDJjHtQ9PCSRgWx++57PywEE3sO3fFDqQOTOL+0cG04Oz5Yz/fOCLJLuu2RHyvi/45JMmvWME
ojSfXNXe5M/bps4RARr/Ran+nwi4/jSjl9QNQ2Evh9qql1jLyHjJtTrJUJQBN5n1FFE5g/4ourbz
6TuGvuOqgiMpq/sYujrOLTPcq0fkMUCEJ4W3TMxFGpCHzQjX9fMIpXUR40L9bjIvt0e5JTgL1PmJ
rZEwCkeMWi4CdGG68UxC/IjXtR6nViwvxuB2t3r0B5syTsgO6PwJ2k1i4dLrKSE3XgOhz2YqcGd0
p2prpZc/AAAA//8=</cx:binary>
              </cx:geoCache>
            </cx:geography>
          </cx:layoutPr>
          <cx:valueColors>
            <cx:minColor>
              <a:schemeClr val="accent3">
                <a:lumMod val="20000"/>
                <a:lumOff val="80000"/>
              </a:schemeClr>
            </cx:minColor>
            <cx:midColor>
              <a:srgbClr val="FF0000"/>
            </cx:midColor>
          </cx:valueColors>
          <cx:valueColorPositions count="3">
            <cx:maxPosition>
              <cx:number val="10"/>
            </cx:maxPosition>
          </cx:valueColorPositions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4484" y="1670295"/>
            <a:ext cx="7190820" cy="3553213"/>
          </a:xfrm>
        </p:spPr>
        <p:txBody>
          <a:bodyPr anchor="b"/>
          <a:lstStyle>
            <a:lvl1pPr algn="ctr">
              <a:defRPr sz="5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7474" y="5360533"/>
            <a:ext cx="6344841" cy="2464096"/>
          </a:xfrm>
        </p:spPr>
        <p:txBody>
          <a:bodyPr/>
          <a:lstStyle>
            <a:lvl1pPr marL="0" indent="0" algn="ctr">
              <a:buNone/>
              <a:defRPr sz="2220"/>
            </a:lvl1pPr>
            <a:lvl2pPr marL="423001" indent="0" algn="ctr">
              <a:buNone/>
              <a:defRPr sz="1850"/>
            </a:lvl2pPr>
            <a:lvl3pPr marL="846003" indent="0" algn="ctr">
              <a:buNone/>
              <a:defRPr sz="1665"/>
            </a:lvl3pPr>
            <a:lvl4pPr marL="1269004" indent="0" algn="ctr">
              <a:buNone/>
              <a:defRPr sz="1480"/>
            </a:lvl4pPr>
            <a:lvl5pPr marL="1692006" indent="0" algn="ctr">
              <a:buNone/>
              <a:defRPr sz="1480"/>
            </a:lvl5pPr>
            <a:lvl6pPr marL="2115007" indent="0" algn="ctr">
              <a:buNone/>
              <a:defRPr sz="1480"/>
            </a:lvl6pPr>
            <a:lvl7pPr marL="2538009" indent="0" algn="ctr">
              <a:buNone/>
              <a:defRPr sz="1480"/>
            </a:lvl7pPr>
            <a:lvl8pPr marL="2961010" indent="0" algn="ctr">
              <a:buNone/>
              <a:defRPr sz="1480"/>
            </a:lvl8pPr>
            <a:lvl9pPr marL="3384012" indent="0" algn="ctr">
              <a:buNone/>
              <a:defRPr sz="14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813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865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54036" y="543377"/>
            <a:ext cx="1824142" cy="86491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611" y="543377"/>
            <a:ext cx="5366678" cy="86491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8438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097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205" y="2544425"/>
            <a:ext cx="7296567" cy="4245428"/>
          </a:xfrm>
        </p:spPr>
        <p:txBody>
          <a:bodyPr anchor="b"/>
          <a:lstStyle>
            <a:lvl1pPr>
              <a:defRPr sz="5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205" y="6830016"/>
            <a:ext cx="7296567" cy="2232570"/>
          </a:xfrm>
        </p:spPr>
        <p:txBody>
          <a:bodyPr/>
          <a:lstStyle>
            <a:lvl1pPr marL="0" indent="0">
              <a:buNone/>
              <a:defRPr sz="2220">
                <a:solidFill>
                  <a:schemeClr val="tx1"/>
                </a:solidFill>
              </a:defRPr>
            </a:lvl1pPr>
            <a:lvl2pPr marL="423001" indent="0">
              <a:buNone/>
              <a:defRPr sz="1850">
                <a:solidFill>
                  <a:schemeClr val="tx1">
                    <a:tint val="75000"/>
                  </a:schemeClr>
                </a:solidFill>
              </a:defRPr>
            </a:lvl2pPr>
            <a:lvl3pPr marL="846003" indent="0">
              <a:buNone/>
              <a:defRPr sz="1665">
                <a:solidFill>
                  <a:schemeClr val="tx1">
                    <a:tint val="75000"/>
                  </a:schemeClr>
                </a:solidFill>
              </a:defRPr>
            </a:lvl3pPr>
            <a:lvl4pPr marL="1269004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4pPr>
            <a:lvl5pPr marL="1692006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5pPr>
            <a:lvl6pPr marL="2115007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6pPr>
            <a:lvl7pPr marL="2538009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7pPr>
            <a:lvl8pPr marL="2961010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8pPr>
            <a:lvl9pPr marL="3384012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093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610" y="2716885"/>
            <a:ext cx="3595410" cy="64756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2768" y="2716885"/>
            <a:ext cx="3595410" cy="64756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6257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543379"/>
            <a:ext cx="7296567" cy="19726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713" y="2501898"/>
            <a:ext cx="3578886" cy="1226141"/>
          </a:xfrm>
        </p:spPr>
        <p:txBody>
          <a:bodyPr anchor="b"/>
          <a:lstStyle>
            <a:lvl1pPr marL="0" indent="0">
              <a:buNone/>
              <a:defRPr sz="2220" b="1"/>
            </a:lvl1pPr>
            <a:lvl2pPr marL="423001" indent="0">
              <a:buNone/>
              <a:defRPr sz="1850" b="1"/>
            </a:lvl2pPr>
            <a:lvl3pPr marL="846003" indent="0">
              <a:buNone/>
              <a:defRPr sz="1665" b="1"/>
            </a:lvl3pPr>
            <a:lvl4pPr marL="1269004" indent="0">
              <a:buNone/>
              <a:defRPr sz="1480" b="1"/>
            </a:lvl4pPr>
            <a:lvl5pPr marL="1692006" indent="0">
              <a:buNone/>
              <a:defRPr sz="1480" b="1"/>
            </a:lvl5pPr>
            <a:lvl6pPr marL="2115007" indent="0">
              <a:buNone/>
              <a:defRPr sz="1480" b="1"/>
            </a:lvl6pPr>
            <a:lvl7pPr marL="2538009" indent="0">
              <a:buNone/>
              <a:defRPr sz="1480" b="1"/>
            </a:lvl7pPr>
            <a:lvl8pPr marL="2961010" indent="0">
              <a:buNone/>
              <a:defRPr sz="1480" b="1"/>
            </a:lvl8pPr>
            <a:lvl9pPr marL="3384012" indent="0">
              <a:buNone/>
              <a:defRPr sz="1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713" y="3728039"/>
            <a:ext cx="3578886" cy="54833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82768" y="2501898"/>
            <a:ext cx="3596512" cy="1226141"/>
          </a:xfrm>
        </p:spPr>
        <p:txBody>
          <a:bodyPr anchor="b"/>
          <a:lstStyle>
            <a:lvl1pPr marL="0" indent="0">
              <a:buNone/>
              <a:defRPr sz="2220" b="1"/>
            </a:lvl1pPr>
            <a:lvl2pPr marL="423001" indent="0">
              <a:buNone/>
              <a:defRPr sz="1850" b="1"/>
            </a:lvl2pPr>
            <a:lvl3pPr marL="846003" indent="0">
              <a:buNone/>
              <a:defRPr sz="1665" b="1"/>
            </a:lvl3pPr>
            <a:lvl4pPr marL="1269004" indent="0">
              <a:buNone/>
              <a:defRPr sz="1480" b="1"/>
            </a:lvl4pPr>
            <a:lvl5pPr marL="1692006" indent="0">
              <a:buNone/>
              <a:defRPr sz="1480" b="1"/>
            </a:lvl5pPr>
            <a:lvl6pPr marL="2115007" indent="0">
              <a:buNone/>
              <a:defRPr sz="1480" b="1"/>
            </a:lvl6pPr>
            <a:lvl7pPr marL="2538009" indent="0">
              <a:buNone/>
              <a:defRPr sz="1480" b="1"/>
            </a:lvl7pPr>
            <a:lvl8pPr marL="2961010" indent="0">
              <a:buNone/>
              <a:defRPr sz="1480" b="1"/>
            </a:lvl8pPr>
            <a:lvl9pPr marL="3384012" indent="0">
              <a:buNone/>
              <a:defRPr sz="1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82768" y="3728039"/>
            <a:ext cx="3596512" cy="54833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2810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927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33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680402"/>
            <a:ext cx="2728502" cy="2381409"/>
          </a:xfrm>
        </p:spPr>
        <p:txBody>
          <a:bodyPr anchor="b"/>
          <a:lstStyle>
            <a:lvl1pPr>
              <a:defRPr sz="29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6512" y="1469483"/>
            <a:ext cx="4282768" cy="7252902"/>
          </a:xfrm>
        </p:spPr>
        <p:txBody>
          <a:bodyPr/>
          <a:lstStyle>
            <a:lvl1pPr>
              <a:defRPr sz="2961"/>
            </a:lvl1pPr>
            <a:lvl2pPr>
              <a:defRPr sz="2591"/>
            </a:lvl2pPr>
            <a:lvl3pPr>
              <a:defRPr sz="2220"/>
            </a:lvl3pPr>
            <a:lvl4pPr>
              <a:defRPr sz="1850"/>
            </a:lvl4pPr>
            <a:lvl5pPr>
              <a:defRPr sz="1850"/>
            </a:lvl5pPr>
            <a:lvl6pPr>
              <a:defRPr sz="1850"/>
            </a:lvl6pPr>
            <a:lvl7pPr>
              <a:defRPr sz="1850"/>
            </a:lvl7pPr>
            <a:lvl8pPr>
              <a:defRPr sz="1850"/>
            </a:lvl8pPr>
            <a:lvl9pPr>
              <a:defRPr sz="18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2712" y="3061812"/>
            <a:ext cx="2728502" cy="5672384"/>
          </a:xfrm>
        </p:spPr>
        <p:txBody>
          <a:bodyPr/>
          <a:lstStyle>
            <a:lvl1pPr marL="0" indent="0">
              <a:buNone/>
              <a:defRPr sz="1480"/>
            </a:lvl1pPr>
            <a:lvl2pPr marL="423001" indent="0">
              <a:buNone/>
              <a:defRPr sz="1295"/>
            </a:lvl2pPr>
            <a:lvl3pPr marL="846003" indent="0">
              <a:buNone/>
              <a:defRPr sz="1110"/>
            </a:lvl3pPr>
            <a:lvl4pPr marL="1269004" indent="0">
              <a:buNone/>
              <a:defRPr sz="925"/>
            </a:lvl4pPr>
            <a:lvl5pPr marL="1692006" indent="0">
              <a:buNone/>
              <a:defRPr sz="925"/>
            </a:lvl5pPr>
            <a:lvl6pPr marL="2115007" indent="0">
              <a:buNone/>
              <a:defRPr sz="925"/>
            </a:lvl6pPr>
            <a:lvl7pPr marL="2538009" indent="0">
              <a:buNone/>
              <a:defRPr sz="925"/>
            </a:lvl7pPr>
            <a:lvl8pPr marL="2961010" indent="0">
              <a:buNone/>
              <a:defRPr sz="925"/>
            </a:lvl8pPr>
            <a:lvl9pPr marL="3384012" indent="0">
              <a:buNone/>
              <a:defRPr sz="9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371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680402"/>
            <a:ext cx="2728502" cy="2381409"/>
          </a:xfrm>
        </p:spPr>
        <p:txBody>
          <a:bodyPr anchor="b"/>
          <a:lstStyle>
            <a:lvl1pPr>
              <a:defRPr sz="29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96512" y="1469483"/>
            <a:ext cx="4282768" cy="7252902"/>
          </a:xfrm>
        </p:spPr>
        <p:txBody>
          <a:bodyPr anchor="t"/>
          <a:lstStyle>
            <a:lvl1pPr marL="0" indent="0">
              <a:buNone/>
              <a:defRPr sz="2961"/>
            </a:lvl1pPr>
            <a:lvl2pPr marL="423001" indent="0">
              <a:buNone/>
              <a:defRPr sz="2591"/>
            </a:lvl2pPr>
            <a:lvl3pPr marL="846003" indent="0">
              <a:buNone/>
              <a:defRPr sz="2220"/>
            </a:lvl3pPr>
            <a:lvl4pPr marL="1269004" indent="0">
              <a:buNone/>
              <a:defRPr sz="1850"/>
            </a:lvl4pPr>
            <a:lvl5pPr marL="1692006" indent="0">
              <a:buNone/>
              <a:defRPr sz="1850"/>
            </a:lvl5pPr>
            <a:lvl6pPr marL="2115007" indent="0">
              <a:buNone/>
              <a:defRPr sz="1850"/>
            </a:lvl6pPr>
            <a:lvl7pPr marL="2538009" indent="0">
              <a:buNone/>
              <a:defRPr sz="1850"/>
            </a:lvl7pPr>
            <a:lvl8pPr marL="2961010" indent="0">
              <a:buNone/>
              <a:defRPr sz="1850"/>
            </a:lvl8pPr>
            <a:lvl9pPr marL="3384012" indent="0">
              <a:buNone/>
              <a:defRPr sz="18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2712" y="3061812"/>
            <a:ext cx="2728502" cy="5672384"/>
          </a:xfrm>
        </p:spPr>
        <p:txBody>
          <a:bodyPr/>
          <a:lstStyle>
            <a:lvl1pPr marL="0" indent="0">
              <a:buNone/>
              <a:defRPr sz="1480"/>
            </a:lvl1pPr>
            <a:lvl2pPr marL="423001" indent="0">
              <a:buNone/>
              <a:defRPr sz="1295"/>
            </a:lvl2pPr>
            <a:lvl3pPr marL="846003" indent="0">
              <a:buNone/>
              <a:defRPr sz="1110"/>
            </a:lvl3pPr>
            <a:lvl4pPr marL="1269004" indent="0">
              <a:buNone/>
              <a:defRPr sz="925"/>
            </a:lvl4pPr>
            <a:lvl5pPr marL="1692006" indent="0">
              <a:buNone/>
              <a:defRPr sz="925"/>
            </a:lvl5pPr>
            <a:lvl6pPr marL="2115007" indent="0">
              <a:buNone/>
              <a:defRPr sz="925"/>
            </a:lvl6pPr>
            <a:lvl7pPr marL="2538009" indent="0">
              <a:buNone/>
              <a:defRPr sz="925"/>
            </a:lvl7pPr>
            <a:lvl8pPr marL="2961010" indent="0">
              <a:buNone/>
              <a:defRPr sz="925"/>
            </a:lvl8pPr>
            <a:lvl9pPr marL="3384012" indent="0">
              <a:buNone/>
              <a:defRPr sz="9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676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611" y="543379"/>
            <a:ext cx="7296567" cy="1972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611" y="2716885"/>
            <a:ext cx="7296567" cy="6475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1611" y="9459487"/>
            <a:ext cx="1903452" cy="543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02305" y="9459487"/>
            <a:ext cx="2855178" cy="543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74725" y="9459487"/>
            <a:ext cx="1903452" cy="543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446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846003" rtl="0" eaLnBrk="1" latinLnBrk="0" hangingPunct="1">
        <a:lnSpc>
          <a:spcPct val="90000"/>
        </a:lnSpc>
        <a:spcBef>
          <a:spcPct val="0"/>
        </a:spcBef>
        <a:buNone/>
        <a:defRPr sz="407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1501" indent="-211501" algn="l" defTabSz="846003" rtl="0" eaLnBrk="1" latinLnBrk="0" hangingPunct="1">
        <a:lnSpc>
          <a:spcPct val="90000"/>
        </a:lnSpc>
        <a:spcBef>
          <a:spcPts val="925"/>
        </a:spcBef>
        <a:buFont typeface="Arial" panose="020B0604020202020204" pitchFamily="34" charset="0"/>
        <a:buChar char="•"/>
        <a:defRPr sz="2591" kern="1200">
          <a:solidFill>
            <a:schemeClr val="tx1"/>
          </a:solidFill>
          <a:latin typeface="+mn-lt"/>
          <a:ea typeface="+mn-ea"/>
          <a:cs typeface="+mn-cs"/>
        </a:defRPr>
      </a:lvl1pPr>
      <a:lvl2pPr marL="634502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2220" kern="1200">
          <a:solidFill>
            <a:schemeClr val="tx1"/>
          </a:solidFill>
          <a:latin typeface="+mn-lt"/>
          <a:ea typeface="+mn-ea"/>
          <a:cs typeface="+mn-cs"/>
        </a:defRPr>
      </a:lvl2pPr>
      <a:lvl3pPr marL="1057504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850" kern="1200">
          <a:solidFill>
            <a:schemeClr val="tx1"/>
          </a:solidFill>
          <a:latin typeface="+mn-lt"/>
          <a:ea typeface="+mn-ea"/>
          <a:cs typeface="+mn-cs"/>
        </a:defRPr>
      </a:lvl3pPr>
      <a:lvl4pPr marL="1480505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4pPr>
      <a:lvl5pPr marL="1903506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5pPr>
      <a:lvl6pPr marL="2326508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6pPr>
      <a:lvl7pPr marL="2749509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7pPr>
      <a:lvl8pPr marL="3172511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8pPr>
      <a:lvl9pPr marL="3595512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1pPr>
      <a:lvl2pPr marL="423001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2pPr>
      <a:lvl3pPr marL="846003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3pPr>
      <a:lvl4pPr marL="1269004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4pPr>
      <a:lvl5pPr marL="1692006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5pPr>
      <a:lvl6pPr marL="2115007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6pPr>
      <a:lvl7pPr marL="2538009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7pPr>
      <a:lvl8pPr marL="2961010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8pPr>
      <a:lvl9pPr marL="3384012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1BE0ECAD-2AD4-45B1-B0B0-71B04D398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3492331"/>
            <a:ext cx="3519907" cy="32859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6446C534-8182-4D47-A2AF-775D0D161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6861873"/>
            <a:ext cx="3519907" cy="32514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F483797-710D-449E-90CC-FAB782C120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59" y="8700200"/>
            <a:ext cx="1203636" cy="1346643"/>
          </a:xfrm>
          <a:prstGeom prst="rect">
            <a:avLst/>
          </a:prstGeom>
        </p:spPr>
      </p:pic>
      <p:pic>
        <p:nvPicPr>
          <p:cNvPr id="56" name="Picture 4" descr="Home - IMN">
            <a:extLst>
              <a:ext uri="{FF2B5EF4-FFF2-40B4-BE49-F238E27FC236}">
                <a16:creationId xmlns:a16="http://schemas.microsoft.com/office/drawing/2014/main" id="{4BC1AEF0-CAC4-440E-9206-42ABC4AF0A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1" r="17199" b="25588"/>
          <a:stretch/>
        </p:blipFill>
        <p:spPr bwMode="auto">
          <a:xfrm>
            <a:off x="1341157" y="9237572"/>
            <a:ext cx="664364" cy="271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21B03D6-214E-4E4C-A68B-32157BC0F1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5026" y="6861871"/>
            <a:ext cx="4705329" cy="32514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88C3CABF-D253-4DDC-B857-61291EBDB1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1336" y="8427417"/>
            <a:ext cx="1220517" cy="1663610"/>
          </a:xfrm>
          <a:prstGeom prst="rect">
            <a:avLst/>
          </a:prstGeom>
        </p:spPr>
      </p:pic>
      <p:pic>
        <p:nvPicPr>
          <p:cNvPr id="59" name="Picture 6" descr="Csapadékintenzitás - ÉGHAJLAT - met.hu">
            <a:extLst>
              <a:ext uri="{FF2B5EF4-FFF2-40B4-BE49-F238E27FC236}">
                <a16:creationId xmlns:a16="http://schemas.microsoft.com/office/drawing/2014/main" id="{819F48C6-1DE6-4F24-AD46-47017E4B6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0919" y="6961991"/>
            <a:ext cx="1475419" cy="50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4A0D069A-E762-4762-B9E3-064916DB5243}"/>
              </a:ext>
            </a:extLst>
          </p:cNvPr>
          <p:cNvSpPr txBox="1"/>
          <p:nvPr/>
        </p:nvSpPr>
        <p:spPr>
          <a:xfrm>
            <a:off x="156498" y="6333468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D215D5D-25B5-4305-8098-36A4ACE4E150}"/>
              </a:ext>
            </a:extLst>
          </p:cNvPr>
          <p:cNvSpPr txBox="1"/>
          <p:nvPr/>
        </p:nvSpPr>
        <p:spPr>
          <a:xfrm>
            <a:off x="3124864" y="6949958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1695456-17F1-4BCE-A050-2CA09A8A0BC1}"/>
              </a:ext>
            </a:extLst>
          </p:cNvPr>
          <p:cNvSpPr txBox="1"/>
          <p:nvPr/>
        </p:nvSpPr>
        <p:spPr>
          <a:xfrm>
            <a:off x="3769324" y="6949958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e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BA8DF29-BFBA-420D-BD6B-C8CD4209D0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458" y="90093"/>
            <a:ext cx="3519909" cy="332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A0007A75-36D8-40D0-8D83-37C3EA82F0EF}"/>
              </a:ext>
            </a:extLst>
          </p:cNvPr>
          <p:cNvSpPr/>
          <p:nvPr/>
        </p:nvSpPr>
        <p:spPr>
          <a:xfrm>
            <a:off x="127887" y="2168039"/>
            <a:ext cx="2043813" cy="11765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889CF80-4630-45BF-8A06-8D5B30637EAB}"/>
              </a:ext>
            </a:extLst>
          </p:cNvPr>
          <p:cNvSpPr txBox="1"/>
          <p:nvPr/>
        </p:nvSpPr>
        <p:spPr>
          <a:xfrm>
            <a:off x="3175878" y="146434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DB21387-54B0-4BB1-80D5-FDB8C1A042F2}"/>
              </a:ext>
            </a:extLst>
          </p:cNvPr>
          <p:cNvSpPr/>
          <p:nvPr/>
        </p:nvSpPr>
        <p:spPr>
          <a:xfrm>
            <a:off x="3738403" y="1111102"/>
            <a:ext cx="1697806" cy="8783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A89BF96E-06CE-496C-89F9-2B00DF77B6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61805" y="3492330"/>
            <a:ext cx="4705329" cy="32859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1EB2C78-FBE7-4AD8-8425-F89D4337A506}"/>
              </a:ext>
            </a:extLst>
          </p:cNvPr>
          <p:cNvSpPr txBox="1"/>
          <p:nvPr/>
        </p:nvSpPr>
        <p:spPr>
          <a:xfrm>
            <a:off x="7894920" y="6349987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</a:t>
            </a:r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6744C6C0-DA22-4540-9B38-5C1EF8B2103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65026" y="87647"/>
            <a:ext cx="4702108" cy="332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C1EC4060-99C5-416F-8527-7F7535E6D412}"/>
              </a:ext>
            </a:extLst>
          </p:cNvPr>
          <p:cNvSpPr txBox="1"/>
          <p:nvPr/>
        </p:nvSpPr>
        <p:spPr>
          <a:xfrm>
            <a:off x="7894920" y="157529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E9593F1-C62C-48E3-A1F3-96901A0D73DB}"/>
              </a:ext>
            </a:extLst>
          </p:cNvPr>
          <p:cNvSpPr/>
          <p:nvPr/>
        </p:nvSpPr>
        <p:spPr>
          <a:xfrm>
            <a:off x="3769324" y="221028"/>
            <a:ext cx="1595623" cy="7505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67167685-0C4B-42D0-9D49-BE230A45EFD3}"/>
              </a:ext>
            </a:extLst>
          </p:cNvPr>
          <p:cNvGrpSpPr/>
          <p:nvPr/>
        </p:nvGrpSpPr>
        <p:grpSpPr>
          <a:xfrm>
            <a:off x="3238899" y="3557291"/>
            <a:ext cx="947649" cy="1368339"/>
            <a:chOff x="-1327837" y="4268584"/>
            <a:chExt cx="947649" cy="1368339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05DEADB6-604E-4D2E-8096-5A5E1EF6E4E8}"/>
                </a:ext>
              </a:extLst>
            </p:cNvPr>
            <p:cNvSpPr/>
            <p:nvPr/>
          </p:nvSpPr>
          <p:spPr>
            <a:xfrm>
              <a:off x="-1285874" y="4306574"/>
              <a:ext cx="654864" cy="12910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42C3FF19-C20A-41C3-8A7F-838F08A1B97C}"/>
                </a:ext>
              </a:extLst>
            </p:cNvPr>
            <p:cNvSpPr/>
            <p:nvPr/>
          </p:nvSpPr>
          <p:spPr>
            <a:xfrm>
              <a:off x="-1206477" y="4404686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C8CBCB"/>
                </a:gs>
                <a:gs pos="100000">
                  <a:srgbClr val="C2C6C7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E5CA8041-AD2D-490E-AC25-B557321DF276}"/>
                </a:ext>
              </a:extLst>
            </p:cNvPr>
            <p:cNvSpPr/>
            <p:nvPr/>
          </p:nvSpPr>
          <p:spPr>
            <a:xfrm>
              <a:off x="-1208131" y="4601721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C2C6C7"/>
                </a:gs>
                <a:gs pos="100000">
                  <a:srgbClr val="686D6E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F9C85460-7594-4A0C-B15E-90EC2663D4EE}"/>
                </a:ext>
              </a:extLst>
            </p:cNvPr>
            <p:cNvSpPr/>
            <p:nvPr/>
          </p:nvSpPr>
          <p:spPr>
            <a:xfrm>
              <a:off x="-1208131" y="4798756"/>
              <a:ext cx="270000" cy="180000"/>
            </a:xfrm>
            <a:prstGeom prst="rect">
              <a:avLst/>
            </a:prstGeom>
            <a:gradFill flip="none" rotWithShape="1">
              <a:gsLst>
                <a:gs pos="50000">
                  <a:srgbClr val="60483F"/>
                </a:gs>
                <a:gs pos="0">
                  <a:srgbClr val="666260"/>
                </a:gs>
                <a:gs pos="100000">
                  <a:srgbClr val="5E210C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FA4C121E-B44D-470D-A47B-124A65E0DC07}"/>
                </a:ext>
              </a:extLst>
            </p:cNvPr>
            <p:cNvSpPr/>
            <p:nvPr/>
          </p:nvSpPr>
          <p:spPr>
            <a:xfrm>
              <a:off x="-1208131" y="4995790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5C200C"/>
                </a:gs>
                <a:gs pos="100000">
                  <a:srgbClr val="A04102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12D552C4-B940-484C-BA5B-8106A1FA6553}"/>
                </a:ext>
              </a:extLst>
            </p:cNvPr>
            <p:cNvSpPr/>
            <p:nvPr/>
          </p:nvSpPr>
          <p:spPr>
            <a:xfrm>
              <a:off x="-1208131" y="5192824"/>
              <a:ext cx="270000" cy="180000"/>
            </a:xfrm>
            <a:prstGeom prst="rect">
              <a:avLst/>
            </a:prstGeom>
            <a:gradFill flip="none" rotWithShape="1">
              <a:gsLst>
                <a:gs pos="51000">
                  <a:srgbClr val="E5D27A"/>
                </a:gs>
                <a:gs pos="0">
                  <a:srgbClr val="9F4104"/>
                </a:gs>
                <a:gs pos="100000">
                  <a:srgbClr val="26462F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b="1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298B397-DECB-44E1-8A31-EAB47AA6C45A}"/>
                </a:ext>
              </a:extLst>
            </p:cNvPr>
            <p:cNvSpPr txBox="1"/>
            <p:nvPr/>
          </p:nvSpPr>
          <p:spPr>
            <a:xfrm>
              <a:off x="-989788" y="5249960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0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3422FA7-3126-4E38-A519-B61844EB81A5}"/>
                </a:ext>
              </a:extLst>
            </p:cNvPr>
            <p:cNvSpPr txBox="1"/>
            <p:nvPr/>
          </p:nvSpPr>
          <p:spPr>
            <a:xfrm>
              <a:off x="-989788" y="5072403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1000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662C532-6089-4822-AC8E-8F70E8299780}"/>
                </a:ext>
              </a:extLst>
            </p:cNvPr>
            <p:cNvSpPr txBox="1"/>
            <p:nvPr/>
          </p:nvSpPr>
          <p:spPr>
            <a:xfrm>
              <a:off x="-989788" y="4876704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2000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57A5B132-258A-4E23-8CBC-598FE07FC149}"/>
                </a:ext>
              </a:extLst>
            </p:cNvPr>
            <p:cNvSpPr txBox="1"/>
            <p:nvPr/>
          </p:nvSpPr>
          <p:spPr>
            <a:xfrm>
              <a:off x="-989788" y="4672315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3000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6A43BAE2-425F-422E-A5F1-9B4382E48CEB}"/>
                </a:ext>
              </a:extLst>
            </p:cNvPr>
            <p:cNvSpPr txBox="1"/>
            <p:nvPr/>
          </p:nvSpPr>
          <p:spPr>
            <a:xfrm>
              <a:off x="-989788" y="4475212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5000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4AAB77A-5AF1-417E-94F4-671BF838EF73}"/>
                </a:ext>
              </a:extLst>
            </p:cNvPr>
            <p:cNvSpPr txBox="1"/>
            <p:nvPr/>
          </p:nvSpPr>
          <p:spPr>
            <a:xfrm>
              <a:off x="-989788" y="4268584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9000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38F1543-C7C6-4D86-B1C2-30002745E90E}"/>
                </a:ext>
              </a:extLst>
            </p:cNvPr>
            <p:cNvSpPr txBox="1"/>
            <p:nvPr/>
          </p:nvSpPr>
          <p:spPr>
            <a:xfrm>
              <a:off x="-1327837" y="5390702"/>
              <a:ext cx="7715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b="1" dirty="0"/>
                <a:t>m a.s.l.</a:t>
              </a: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DF361856-F685-4E2E-AB50-874BF461904B}"/>
              </a:ext>
            </a:extLst>
          </p:cNvPr>
          <p:cNvSpPr txBox="1"/>
          <p:nvPr/>
        </p:nvSpPr>
        <p:spPr>
          <a:xfrm>
            <a:off x="127887" y="5064154"/>
            <a:ext cx="870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Abadi" panose="020B0604020104020204" pitchFamily="34" charset="0"/>
              </a:rPr>
              <a:t>Nicoya Peninsula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EE6C9AC-5467-4C44-A47F-2C691FB00459}"/>
              </a:ext>
            </a:extLst>
          </p:cNvPr>
          <p:cNvCxnSpPr>
            <a:cxnSpLocks/>
            <a:stCxn id="91" idx="0"/>
          </p:cNvCxnSpPr>
          <p:nvPr/>
        </p:nvCxnSpPr>
        <p:spPr>
          <a:xfrm flipV="1">
            <a:off x="563132" y="4781430"/>
            <a:ext cx="113143" cy="2827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5FB1C37-0126-4E8C-A3BB-3372B00CD4D5}"/>
              </a:ext>
            </a:extLst>
          </p:cNvPr>
          <p:cNvSpPr txBox="1"/>
          <p:nvPr/>
        </p:nvSpPr>
        <p:spPr>
          <a:xfrm rot="10800000" flipH="1" flipV="1">
            <a:off x="1765084" y="86648"/>
            <a:ext cx="1340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Climatological Regions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D7EFF20-B30B-4EA4-A6FC-1127E93CA6A9}"/>
              </a:ext>
            </a:extLst>
          </p:cNvPr>
          <p:cNvSpPr txBox="1"/>
          <p:nvPr/>
        </p:nvSpPr>
        <p:spPr>
          <a:xfrm rot="10800000" flipH="1" flipV="1">
            <a:off x="5309142" y="353446"/>
            <a:ext cx="1340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Administrative Counties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655B095-D6EB-4371-B09C-8B523DA53526}"/>
              </a:ext>
            </a:extLst>
          </p:cNvPr>
          <p:cNvSpPr txBox="1"/>
          <p:nvPr/>
        </p:nvSpPr>
        <p:spPr>
          <a:xfrm rot="10800000" flipH="1" flipV="1">
            <a:off x="7094834" y="1975256"/>
            <a:ext cx="1340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Administrative Regions</a:t>
            </a:r>
          </a:p>
        </p:txBody>
      </p:sp>
    </p:spTree>
    <p:extLst>
      <p:ext uri="{BB962C8B-B14F-4D97-AF65-F5344CB8AC3E}">
        <p14:creationId xmlns:p14="http://schemas.microsoft.com/office/powerpoint/2010/main" val="3684213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2A49863E-9072-4E35-836A-08268BE29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865" y="3622063"/>
            <a:ext cx="4749513" cy="294736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00878D4-B3E1-410F-8199-882E3B36F6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1773922" y="3526876"/>
            <a:ext cx="4860290" cy="322700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81AD83B3-111E-4571-A167-89004A5CC3AC}"/>
              </a:ext>
            </a:extLst>
          </p:cNvPr>
          <p:cNvGrpSpPr/>
          <p:nvPr/>
        </p:nvGrpSpPr>
        <p:grpSpPr>
          <a:xfrm>
            <a:off x="7233972" y="3997467"/>
            <a:ext cx="1449338" cy="1947982"/>
            <a:chOff x="10225223" y="-52133"/>
            <a:chExt cx="1847851" cy="248360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1F5E46-953B-4257-890B-583DB240DA1E}"/>
                </a:ext>
              </a:extLst>
            </p:cNvPr>
            <p:cNvSpPr txBox="1"/>
            <p:nvPr/>
          </p:nvSpPr>
          <p:spPr>
            <a:xfrm>
              <a:off x="10225223" y="-52133"/>
              <a:ext cx="1847851" cy="548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97" b="1" dirty="0"/>
                <a:t>Annual </a:t>
              </a:r>
            </a:p>
            <a:p>
              <a:pPr algn="ctr"/>
              <a:r>
                <a:rPr lang="es-ES" sz="1097" b="1" dirty="0"/>
                <a:t>Rainfall [mm</a:t>
              </a:r>
              <a:r>
                <a:rPr lang="en-GB" sz="1097" b="1" dirty="0"/>
                <a:t>]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CAE9A2D-FEC8-42CD-9983-E320B3BF883E}"/>
                </a:ext>
              </a:extLst>
            </p:cNvPr>
            <p:cNvSpPr/>
            <p:nvPr/>
          </p:nvSpPr>
          <p:spPr>
            <a:xfrm>
              <a:off x="10538566" y="522299"/>
              <a:ext cx="360000" cy="180975"/>
            </a:xfrm>
            <a:prstGeom prst="rect">
              <a:avLst/>
            </a:prstGeom>
            <a:solidFill>
              <a:srgbClr val="E3E3F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11E99C5-3D73-4B90-B35A-9A742F56D51D}"/>
                </a:ext>
              </a:extLst>
            </p:cNvPr>
            <p:cNvSpPr/>
            <p:nvPr/>
          </p:nvSpPr>
          <p:spPr>
            <a:xfrm>
              <a:off x="10538566" y="729128"/>
              <a:ext cx="360000" cy="180975"/>
            </a:xfrm>
            <a:prstGeom prst="rect">
              <a:avLst/>
            </a:prstGeom>
            <a:solidFill>
              <a:srgbClr val="C7C7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FE13D1-4EB3-4EB6-AF81-5A87B8C1A186}"/>
                </a:ext>
              </a:extLst>
            </p:cNvPr>
            <p:cNvSpPr/>
            <p:nvPr/>
          </p:nvSpPr>
          <p:spPr>
            <a:xfrm>
              <a:off x="10538566" y="935957"/>
              <a:ext cx="360000" cy="180975"/>
            </a:xfrm>
            <a:prstGeom prst="rect">
              <a:avLst/>
            </a:prstGeom>
            <a:solidFill>
              <a:srgbClr val="A8A6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7AC37-67B5-4B61-8A82-3659F04237BD}"/>
                </a:ext>
              </a:extLst>
            </p:cNvPr>
            <p:cNvSpPr/>
            <p:nvPr/>
          </p:nvSpPr>
          <p:spPr>
            <a:xfrm>
              <a:off x="10538566" y="1142786"/>
              <a:ext cx="360000" cy="180975"/>
            </a:xfrm>
            <a:prstGeom prst="rect">
              <a:avLst/>
            </a:prstGeom>
            <a:solidFill>
              <a:srgbClr val="6D6AFF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00B829-D73C-4348-A8CC-DDDCA7347DB2}"/>
                </a:ext>
              </a:extLst>
            </p:cNvPr>
            <p:cNvSpPr/>
            <p:nvPr/>
          </p:nvSpPr>
          <p:spPr>
            <a:xfrm>
              <a:off x="10538566" y="1349615"/>
              <a:ext cx="360000" cy="180975"/>
            </a:xfrm>
            <a:prstGeom prst="rect">
              <a:avLst/>
            </a:prstGeom>
            <a:solidFill>
              <a:srgbClr val="2B28FB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C7194CA-40B9-4422-B326-88F8D6A1775C}"/>
                </a:ext>
              </a:extLst>
            </p:cNvPr>
            <p:cNvSpPr/>
            <p:nvPr/>
          </p:nvSpPr>
          <p:spPr>
            <a:xfrm>
              <a:off x="10538566" y="1556444"/>
              <a:ext cx="360000" cy="180975"/>
            </a:xfrm>
            <a:prstGeom prst="rect">
              <a:avLst/>
            </a:prstGeom>
            <a:solidFill>
              <a:srgbClr val="0105EC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9592FA-46AB-4C8C-9E21-DCC6DD181BF4}"/>
                </a:ext>
              </a:extLst>
            </p:cNvPr>
            <p:cNvSpPr/>
            <p:nvPr/>
          </p:nvSpPr>
          <p:spPr>
            <a:xfrm>
              <a:off x="10538566" y="1763273"/>
              <a:ext cx="360000" cy="180975"/>
            </a:xfrm>
            <a:prstGeom prst="rect">
              <a:avLst/>
            </a:prstGeom>
            <a:solidFill>
              <a:srgbClr val="0503B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03312DF-E337-4813-9CB1-9CA71FA781F8}"/>
                </a:ext>
              </a:extLst>
            </p:cNvPr>
            <p:cNvSpPr/>
            <p:nvPr/>
          </p:nvSpPr>
          <p:spPr>
            <a:xfrm>
              <a:off x="10538566" y="1970099"/>
              <a:ext cx="360000" cy="180975"/>
            </a:xfrm>
            <a:prstGeom prst="rect">
              <a:avLst/>
            </a:prstGeom>
            <a:solidFill>
              <a:srgbClr val="0201A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AB908D-0129-4A34-B770-B73900D1A032}"/>
                </a:ext>
              </a:extLst>
            </p:cNvPr>
            <p:cNvSpPr txBox="1"/>
            <p:nvPr/>
          </p:nvSpPr>
          <p:spPr>
            <a:xfrm>
              <a:off x="10576666" y="673228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500 - 550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0C5FAA-D44E-4DF9-9985-42D7A0ECB8BB}"/>
                </a:ext>
              </a:extLst>
            </p:cNvPr>
            <p:cNvSpPr txBox="1"/>
            <p:nvPr/>
          </p:nvSpPr>
          <p:spPr>
            <a:xfrm>
              <a:off x="10576666" y="881304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550 - 600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764BFA-817F-4412-B81B-A7AE56F886B2}"/>
                </a:ext>
              </a:extLst>
            </p:cNvPr>
            <p:cNvSpPr txBox="1"/>
            <p:nvPr/>
          </p:nvSpPr>
          <p:spPr>
            <a:xfrm>
              <a:off x="10576666" y="1089386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600 - 650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06494B-8A7A-484A-9C8B-8276E61A7069}"/>
                </a:ext>
              </a:extLst>
            </p:cNvPr>
            <p:cNvSpPr txBox="1"/>
            <p:nvPr/>
          </p:nvSpPr>
          <p:spPr>
            <a:xfrm>
              <a:off x="10576666" y="1297465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650 - 700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1F852B-D78F-417C-B458-F5E94229634D}"/>
                </a:ext>
              </a:extLst>
            </p:cNvPr>
            <p:cNvSpPr txBox="1"/>
            <p:nvPr/>
          </p:nvSpPr>
          <p:spPr>
            <a:xfrm>
              <a:off x="10576666" y="1505545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700 - 750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8C9A550-2A48-4EF7-9416-501F59BDADBF}"/>
                </a:ext>
              </a:extLst>
            </p:cNvPr>
            <p:cNvSpPr txBox="1"/>
            <p:nvPr/>
          </p:nvSpPr>
          <p:spPr>
            <a:xfrm>
              <a:off x="10576666" y="1713623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750 - 800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FE7531-A447-4ABA-B752-76600D269AF1}"/>
                </a:ext>
              </a:extLst>
            </p:cNvPr>
            <p:cNvSpPr txBox="1"/>
            <p:nvPr/>
          </p:nvSpPr>
          <p:spPr>
            <a:xfrm>
              <a:off x="10468112" y="2128912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&gt; 850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445BB00-AE1B-4661-A419-E28E5C89488F}"/>
                </a:ext>
              </a:extLst>
            </p:cNvPr>
            <p:cNvSpPr txBox="1"/>
            <p:nvPr/>
          </p:nvSpPr>
          <p:spPr>
            <a:xfrm>
              <a:off x="10443317" y="465149"/>
              <a:ext cx="134302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&lt; 500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238D320-28D6-472C-AAFD-65BF3895A186}"/>
                </a:ext>
              </a:extLst>
            </p:cNvPr>
            <p:cNvSpPr/>
            <p:nvPr/>
          </p:nvSpPr>
          <p:spPr>
            <a:xfrm>
              <a:off x="10538566" y="2176925"/>
              <a:ext cx="360000" cy="180975"/>
            </a:xfrm>
            <a:prstGeom prst="rect">
              <a:avLst/>
            </a:prstGeom>
            <a:solidFill>
              <a:srgbClr val="03018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D4BD6DC-51E9-4456-AB99-DD7B720BAFAF}"/>
                </a:ext>
              </a:extLst>
            </p:cNvPr>
            <p:cNvSpPr txBox="1"/>
            <p:nvPr/>
          </p:nvSpPr>
          <p:spPr>
            <a:xfrm>
              <a:off x="10576666" y="1922086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800 - 850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5843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GraphicFramePr/>
              <p:nvPr/>
            </p:nvGraphicFramePr>
            <p:xfrm>
              <a:off x="1199236" y="3015345"/>
              <a:ext cx="6375092" cy="425006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9236" y="3015345"/>
                <a:ext cx="6375092" cy="425006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0464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48502049-6224-486B-AF04-628706F0C545}"/>
              </a:ext>
            </a:extLst>
          </p:cNvPr>
          <p:cNvGrpSpPr/>
          <p:nvPr/>
        </p:nvGrpSpPr>
        <p:grpSpPr>
          <a:xfrm>
            <a:off x="1115988" y="1998145"/>
            <a:ext cx="5669730" cy="5336217"/>
            <a:chOff x="1380994" y="1838534"/>
            <a:chExt cx="4695825" cy="4419600"/>
          </a:xfrm>
        </p:grpSpPr>
        <p:pic>
          <p:nvPicPr>
            <p:cNvPr id="30" name="Picture 29" descr="Map&#10;&#10;Description automatically generated">
              <a:extLst>
                <a:ext uri="{FF2B5EF4-FFF2-40B4-BE49-F238E27FC236}">
                  <a16:creationId xmlns:a16="http://schemas.microsoft.com/office/drawing/2014/main" id="{1E861386-7CD5-4FC9-99EF-FA78BD69D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0994" y="1838534"/>
              <a:ext cx="4695825" cy="44196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02F69DC-5F77-4D09-8B2E-56C2724FCC43}"/>
                </a:ext>
              </a:extLst>
            </p:cNvPr>
            <p:cNvSpPr txBox="1"/>
            <p:nvPr/>
          </p:nvSpPr>
          <p:spPr>
            <a:xfrm>
              <a:off x="1822316" y="272258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 Norte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E5BF154-4709-42AA-B7E9-011F0C6A41E6}"/>
                </a:ext>
              </a:extLst>
            </p:cNvPr>
            <p:cNvSpPr txBox="1"/>
            <p:nvPr/>
          </p:nvSpPr>
          <p:spPr>
            <a:xfrm>
              <a:off x="2859780" y="2509634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Zona Norte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B0C6997-12EB-4648-89F6-35673EF1D231}"/>
                </a:ext>
              </a:extLst>
            </p:cNvPr>
            <p:cNvSpPr txBox="1"/>
            <p:nvPr/>
          </p:nvSpPr>
          <p:spPr>
            <a:xfrm>
              <a:off x="3241561" y="3300472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Valle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49E04B6-8EDE-4DB8-9AE3-93072C41D5A8}"/>
                </a:ext>
              </a:extLst>
            </p:cNvPr>
            <p:cNvSpPr txBox="1"/>
            <p:nvPr/>
          </p:nvSpPr>
          <p:spPr>
            <a:xfrm>
              <a:off x="3347125" y="3435310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Central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C47A2D-A9C6-4658-BEBA-833559015BFF}"/>
                </a:ext>
              </a:extLst>
            </p:cNvPr>
            <p:cNvSpPr txBox="1"/>
            <p:nvPr/>
          </p:nvSpPr>
          <p:spPr>
            <a:xfrm>
              <a:off x="3222511" y="3765154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3CF8F3F-D4CF-4210-B60C-71CC3AB759B1}"/>
                </a:ext>
              </a:extLst>
            </p:cNvPr>
            <p:cNvSpPr txBox="1"/>
            <p:nvPr/>
          </p:nvSpPr>
          <p:spPr>
            <a:xfrm>
              <a:off x="3364268" y="3928165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Central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ADC0A01-79A8-47A0-9D50-CE4359BE6739}"/>
                </a:ext>
              </a:extLst>
            </p:cNvPr>
            <p:cNvSpPr txBox="1"/>
            <p:nvPr/>
          </p:nvSpPr>
          <p:spPr>
            <a:xfrm>
              <a:off x="4468294" y="4533610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 Sur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A51E6A4-FE64-45BB-A5B4-27B8729B4D59}"/>
                </a:ext>
              </a:extLst>
            </p:cNvPr>
            <p:cNvSpPr txBox="1"/>
            <p:nvPr/>
          </p:nvSpPr>
          <p:spPr>
            <a:xfrm>
              <a:off x="3960019" y="290683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Caribe Norte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21E8227-E773-4C0F-9160-FA3EE9B0178B}"/>
                </a:ext>
              </a:extLst>
            </p:cNvPr>
            <p:cNvSpPr txBox="1"/>
            <p:nvPr/>
          </p:nvSpPr>
          <p:spPr>
            <a:xfrm>
              <a:off x="4463572" y="367759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Caribe </a:t>
              </a:r>
            </a:p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Sur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FDA131F1-B627-4FFD-9152-EB53F78F8904}"/>
              </a:ext>
            </a:extLst>
          </p:cNvPr>
          <p:cNvSpPr/>
          <p:nvPr/>
        </p:nvSpPr>
        <p:spPr>
          <a:xfrm>
            <a:off x="1243826" y="2032398"/>
            <a:ext cx="5541891" cy="52212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902B3729-7A97-4B70-B7DC-F7DFF01A66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68"/>
          <a:stretch/>
        </p:blipFill>
        <p:spPr>
          <a:xfrm>
            <a:off x="1366250" y="5313271"/>
            <a:ext cx="3160127" cy="1808691"/>
          </a:xfrm>
          <a:prstGeom prst="rect">
            <a:avLst/>
          </a:prstGeom>
          <a:ln>
            <a:noFill/>
          </a:ln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7486FDF-066B-4DCD-9953-1C8BD42B0B0D}"/>
              </a:ext>
            </a:extLst>
          </p:cNvPr>
          <p:cNvSpPr txBox="1"/>
          <p:nvPr/>
        </p:nvSpPr>
        <p:spPr>
          <a:xfrm>
            <a:off x="1484349" y="6401092"/>
            <a:ext cx="1176839" cy="53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latin typeface="Abadi" panose="020B0604020104020204" pitchFamily="34" charset="0"/>
              </a:rPr>
              <a:t>Pacific</a:t>
            </a:r>
          </a:p>
          <a:p>
            <a:pPr algn="ctr"/>
            <a:r>
              <a:rPr lang="en-GB" sz="1449" dirty="0">
                <a:latin typeface="Abadi" panose="020B0604020104020204" pitchFamily="34" charset="0"/>
              </a:rPr>
              <a:t>Ocean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917802-924C-45B3-95E8-3805B56BB312}"/>
              </a:ext>
            </a:extLst>
          </p:cNvPr>
          <p:cNvSpPr txBox="1"/>
          <p:nvPr/>
        </p:nvSpPr>
        <p:spPr>
          <a:xfrm>
            <a:off x="2978398" y="5918415"/>
            <a:ext cx="1176839" cy="53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latin typeface="Abadi" panose="020B0604020104020204" pitchFamily="34" charset="0"/>
              </a:rPr>
              <a:t>Caribbean</a:t>
            </a:r>
          </a:p>
          <a:p>
            <a:pPr algn="ctr"/>
            <a:r>
              <a:rPr lang="en-GB" sz="1449" dirty="0">
                <a:latin typeface="Abadi" panose="020B0604020104020204" pitchFamily="34" charset="0"/>
              </a:rPr>
              <a:t>Sea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37482AB-C56A-47A9-A1F2-7FF23CF286B3}"/>
              </a:ext>
            </a:extLst>
          </p:cNvPr>
          <p:cNvSpPr/>
          <p:nvPr/>
        </p:nvSpPr>
        <p:spPr>
          <a:xfrm>
            <a:off x="1359501" y="5312668"/>
            <a:ext cx="3156769" cy="327955"/>
          </a:xfrm>
          <a:prstGeom prst="rect">
            <a:avLst/>
          </a:prstGeom>
          <a:solidFill>
            <a:schemeClr val="bg2">
              <a:lumMod val="90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4E5ED50-9E02-4F6B-9C45-4CD3BC195278}"/>
              </a:ext>
            </a:extLst>
          </p:cNvPr>
          <p:cNvSpPr txBox="1"/>
          <p:nvPr/>
        </p:nvSpPr>
        <p:spPr>
          <a:xfrm>
            <a:off x="2214882" y="5329694"/>
            <a:ext cx="1657645" cy="31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solidFill>
                  <a:srgbClr val="0000FF"/>
                </a:solidFill>
                <a:latin typeface="Abadi" panose="020B0604020104020204" pitchFamily="34" charset="0"/>
              </a:rPr>
              <a:t>Extra-Tropics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172BBE5-617B-4923-A73F-C18F6C086644}"/>
              </a:ext>
            </a:extLst>
          </p:cNvPr>
          <p:cNvSpPr txBox="1"/>
          <p:nvPr/>
        </p:nvSpPr>
        <p:spPr>
          <a:xfrm>
            <a:off x="2214882" y="5594693"/>
            <a:ext cx="1657645" cy="31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solidFill>
                  <a:srgbClr val="0000FF"/>
                </a:solidFill>
                <a:latin typeface="Abadi" panose="020B0604020104020204" pitchFamily="34" charset="0"/>
              </a:rPr>
              <a:t>Tropics</a:t>
            </a:r>
          </a:p>
        </p:txBody>
      </p:sp>
    </p:spTree>
    <p:extLst>
      <p:ext uri="{BB962C8B-B14F-4D97-AF65-F5344CB8AC3E}">
        <p14:creationId xmlns:p14="http://schemas.microsoft.com/office/powerpoint/2010/main" val="341322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B79260-2843-4A96-9810-77DACA039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4300" y="2417643"/>
            <a:ext cx="8599130" cy="5331462"/>
          </a:xfrm>
          <a:prstGeom prst="rect">
            <a:avLst/>
          </a:prstGeom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9D5F76-047E-44E4-A370-69E186607A8E}"/>
              </a:ext>
            </a:extLst>
          </p:cNvPr>
          <p:cNvSpPr/>
          <p:nvPr/>
        </p:nvSpPr>
        <p:spPr>
          <a:xfrm>
            <a:off x="244959" y="4697070"/>
            <a:ext cx="568501" cy="156543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6C7DFB-9AE7-4A2F-9F43-23D9E6BDCF0B}"/>
              </a:ext>
            </a:extLst>
          </p:cNvPr>
          <p:cNvSpPr/>
          <p:nvPr/>
        </p:nvSpPr>
        <p:spPr>
          <a:xfrm>
            <a:off x="121373" y="4881078"/>
            <a:ext cx="876095" cy="156543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latin typeface="Abadi" panose="020B06040201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4B1BE3-F5BB-450A-AD97-85167DEB5794}"/>
              </a:ext>
            </a:extLst>
          </p:cNvPr>
          <p:cNvSpPr/>
          <p:nvPr/>
        </p:nvSpPr>
        <p:spPr>
          <a:xfrm>
            <a:off x="1219925" y="5024746"/>
            <a:ext cx="876095" cy="156543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4D8F2A-E444-452F-BDC4-A7230FB213CC}"/>
              </a:ext>
            </a:extLst>
          </p:cNvPr>
          <p:cNvSpPr/>
          <p:nvPr/>
        </p:nvSpPr>
        <p:spPr>
          <a:xfrm>
            <a:off x="1065094" y="4827867"/>
            <a:ext cx="876095" cy="196882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0AD137-09E3-4CF9-A49F-856B7D8844FF}"/>
              </a:ext>
            </a:extLst>
          </p:cNvPr>
          <p:cNvSpPr/>
          <p:nvPr/>
        </p:nvSpPr>
        <p:spPr>
          <a:xfrm>
            <a:off x="2343197" y="4881078"/>
            <a:ext cx="721265" cy="300211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E2951C-6E5B-4494-8EF6-3D69556815CE}"/>
              </a:ext>
            </a:extLst>
          </p:cNvPr>
          <p:cNvSpPr/>
          <p:nvPr/>
        </p:nvSpPr>
        <p:spPr>
          <a:xfrm>
            <a:off x="1151264" y="3969281"/>
            <a:ext cx="538291" cy="340550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58937F-ED5A-4901-9011-023EC012ADFD}"/>
              </a:ext>
            </a:extLst>
          </p:cNvPr>
          <p:cNvSpPr/>
          <p:nvPr/>
        </p:nvSpPr>
        <p:spPr>
          <a:xfrm>
            <a:off x="1123801" y="6178107"/>
            <a:ext cx="876095" cy="340550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4C20C-87A0-4162-AAF3-95094C43BB51}"/>
              </a:ext>
            </a:extLst>
          </p:cNvPr>
          <p:cNvSpPr/>
          <p:nvPr/>
        </p:nvSpPr>
        <p:spPr>
          <a:xfrm>
            <a:off x="1827730" y="6983253"/>
            <a:ext cx="876095" cy="340550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F08275-08FB-40EF-9656-034F5AE2C63E}"/>
              </a:ext>
            </a:extLst>
          </p:cNvPr>
          <p:cNvSpPr/>
          <p:nvPr/>
        </p:nvSpPr>
        <p:spPr>
          <a:xfrm>
            <a:off x="3371196" y="5906668"/>
            <a:ext cx="876095" cy="438230"/>
          </a:xfrm>
          <a:prstGeom prst="rect">
            <a:avLst/>
          </a:prstGeom>
          <a:solidFill>
            <a:srgbClr val="639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471F15-122A-4C43-9D44-E498D29F6A1A}"/>
              </a:ext>
            </a:extLst>
          </p:cNvPr>
          <p:cNvSpPr/>
          <p:nvPr/>
        </p:nvSpPr>
        <p:spPr>
          <a:xfrm>
            <a:off x="3374106" y="4869971"/>
            <a:ext cx="1064576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D0CEAE-F9C6-4979-937F-B836AC06CCEB}"/>
              </a:ext>
            </a:extLst>
          </p:cNvPr>
          <p:cNvSpPr/>
          <p:nvPr/>
        </p:nvSpPr>
        <p:spPr>
          <a:xfrm>
            <a:off x="3558113" y="4232440"/>
            <a:ext cx="476851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D9835-27E5-4336-AB66-1705438BEF2A}"/>
              </a:ext>
            </a:extLst>
          </p:cNvPr>
          <p:cNvSpPr/>
          <p:nvPr/>
        </p:nvSpPr>
        <p:spPr>
          <a:xfrm>
            <a:off x="3294972" y="4360268"/>
            <a:ext cx="196212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DC4C10-9A45-406E-A51E-B8D6A3750D00}"/>
              </a:ext>
            </a:extLst>
          </p:cNvPr>
          <p:cNvSpPr/>
          <p:nvPr/>
        </p:nvSpPr>
        <p:spPr>
          <a:xfrm>
            <a:off x="4802224" y="4698839"/>
            <a:ext cx="876095" cy="338784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2FAB05D-65BA-48F9-98EE-ACE798A8D65D}"/>
              </a:ext>
            </a:extLst>
          </p:cNvPr>
          <p:cNvSpPr/>
          <p:nvPr/>
        </p:nvSpPr>
        <p:spPr>
          <a:xfrm>
            <a:off x="5443857" y="3067491"/>
            <a:ext cx="362523" cy="456879"/>
          </a:xfrm>
          <a:prstGeom prst="rect">
            <a:avLst/>
          </a:prstGeom>
          <a:solidFill>
            <a:srgbClr val="005A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latin typeface="Abadi" panose="020B0604020104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72DD5B-0E43-4B55-B6B4-597EB4AFEB3F}"/>
              </a:ext>
            </a:extLst>
          </p:cNvPr>
          <p:cNvSpPr/>
          <p:nvPr/>
        </p:nvSpPr>
        <p:spPr>
          <a:xfrm>
            <a:off x="5389952" y="2659256"/>
            <a:ext cx="721265" cy="408233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latin typeface="Abadi" panose="020B0604020104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DA781C-F82F-440B-8064-74F714E333A2}"/>
              </a:ext>
            </a:extLst>
          </p:cNvPr>
          <p:cNvSpPr/>
          <p:nvPr/>
        </p:nvSpPr>
        <p:spPr>
          <a:xfrm>
            <a:off x="6352217" y="4312059"/>
            <a:ext cx="615882" cy="338784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A2E20C-9E80-4A00-9987-E3F6577C1335}"/>
              </a:ext>
            </a:extLst>
          </p:cNvPr>
          <p:cNvSpPr txBox="1"/>
          <p:nvPr/>
        </p:nvSpPr>
        <p:spPr>
          <a:xfrm>
            <a:off x="388950" y="3854381"/>
            <a:ext cx="1608994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    Győr -</a:t>
            </a:r>
          </a:p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Moson-Sopron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DE23F9-7007-41F6-8230-6E23AC8D5A4F}"/>
              </a:ext>
            </a:extLst>
          </p:cNvPr>
          <p:cNvSpPr txBox="1"/>
          <p:nvPr/>
        </p:nvSpPr>
        <p:spPr>
          <a:xfrm>
            <a:off x="270729" y="4775340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Vas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A35645C-82C0-49E0-A4F7-B3C601807647}"/>
              </a:ext>
            </a:extLst>
          </p:cNvPr>
          <p:cNvSpPr txBox="1"/>
          <p:nvPr/>
        </p:nvSpPr>
        <p:spPr>
          <a:xfrm>
            <a:off x="270729" y="5758926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Zala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616D55-92BA-4752-9420-806CD36B6E7E}"/>
              </a:ext>
            </a:extLst>
          </p:cNvPr>
          <p:cNvSpPr txBox="1"/>
          <p:nvPr/>
        </p:nvSpPr>
        <p:spPr>
          <a:xfrm>
            <a:off x="1038814" y="6229573"/>
            <a:ext cx="1002101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Somogy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4B6839-FC51-41C5-AE23-ABF4076D2689}"/>
              </a:ext>
            </a:extLst>
          </p:cNvPr>
          <p:cNvSpPr txBox="1"/>
          <p:nvPr/>
        </p:nvSpPr>
        <p:spPr>
          <a:xfrm>
            <a:off x="1086621" y="4919886"/>
            <a:ext cx="1091685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Veszprém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E37FB-CF00-47CE-8D05-BDB6C1BB9300}"/>
              </a:ext>
            </a:extLst>
          </p:cNvPr>
          <p:cNvSpPr txBox="1"/>
          <p:nvPr/>
        </p:nvSpPr>
        <p:spPr>
          <a:xfrm>
            <a:off x="1908702" y="3986132"/>
            <a:ext cx="1269172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Komárom -Esztergom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67C7DC-1662-48C8-8CCF-DA1DB7ADF588}"/>
              </a:ext>
            </a:extLst>
          </p:cNvPr>
          <p:cNvSpPr txBox="1"/>
          <p:nvPr/>
        </p:nvSpPr>
        <p:spPr>
          <a:xfrm>
            <a:off x="2417786" y="4947359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Fejér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76783C-3723-4013-BC75-60B0EF408119}"/>
              </a:ext>
            </a:extLst>
          </p:cNvPr>
          <p:cNvSpPr txBox="1"/>
          <p:nvPr/>
        </p:nvSpPr>
        <p:spPr>
          <a:xfrm>
            <a:off x="1769018" y="7017602"/>
            <a:ext cx="934808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Baranya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D6A25DE-C5AF-49A5-BF75-4A4249F42228}"/>
              </a:ext>
            </a:extLst>
          </p:cNvPr>
          <p:cNvSpPr txBox="1"/>
          <p:nvPr/>
        </p:nvSpPr>
        <p:spPr>
          <a:xfrm>
            <a:off x="3343729" y="3886305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Pest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E82A4C-5161-4830-BEC4-49963DB30606}"/>
              </a:ext>
            </a:extLst>
          </p:cNvPr>
          <p:cNvSpPr txBox="1"/>
          <p:nvPr/>
        </p:nvSpPr>
        <p:spPr>
          <a:xfrm>
            <a:off x="3294970" y="5880819"/>
            <a:ext cx="1005480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Bács -</a:t>
            </a:r>
          </a:p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Kiskun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3A377DC-A9D5-4384-A023-A7A1D6495105}"/>
              </a:ext>
            </a:extLst>
          </p:cNvPr>
          <p:cNvSpPr txBox="1"/>
          <p:nvPr/>
        </p:nvSpPr>
        <p:spPr>
          <a:xfrm>
            <a:off x="3558116" y="4743372"/>
            <a:ext cx="1036594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Budapest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270AF-1709-4AA9-83A3-869C8612174B}"/>
              </a:ext>
            </a:extLst>
          </p:cNvPr>
          <p:cNvSpPr txBox="1"/>
          <p:nvPr/>
        </p:nvSpPr>
        <p:spPr>
          <a:xfrm>
            <a:off x="3478638" y="3434712"/>
            <a:ext cx="1064576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Nógrád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ECDB9E5-F334-4FE2-9785-F819363CDE52}"/>
              </a:ext>
            </a:extLst>
          </p:cNvPr>
          <p:cNvSpPr txBox="1"/>
          <p:nvPr/>
        </p:nvSpPr>
        <p:spPr>
          <a:xfrm>
            <a:off x="4438684" y="3742759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Heves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93C4610-35E4-4535-912A-69339CDE740B}"/>
              </a:ext>
            </a:extLst>
          </p:cNvPr>
          <p:cNvSpPr txBox="1"/>
          <p:nvPr/>
        </p:nvSpPr>
        <p:spPr>
          <a:xfrm>
            <a:off x="4743277" y="4524647"/>
            <a:ext cx="1315694" cy="817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Jász -Nagykun -Szolnok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6CC2919-E44F-45CC-AE5C-FEA5F15812DD}"/>
              </a:ext>
            </a:extLst>
          </p:cNvPr>
          <p:cNvCxnSpPr>
            <a:cxnSpLocks/>
          </p:cNvCxnSpPr>
          <p:nvPr/>
        </p:nvCxnSpPr>
        <p:spPr>
          <a:xfrm flipH="1" flipV="1">
            <a:off x="3472553" y="4561927"/>
            <a:ext cx="420744" cy="242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A81F886-E502-4E63-B14A-885FC89469AE}"/>
              </a:ext>
            </a:extLst>
          </p:cNvPr>
          <p:cNvSpPr txBox="1"/>
          <p:nvPr/>
        </p:nvSpPr>
        <p:spPr>
          <a:xfrm>
            <a:off x="5169952" y="2736741"/>
            <a:ext cx="1854380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Borsod - Abaúj - Zemplén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EBDC00A-44B4-481F-BABC-E656AB01924F}"/>
              </a:ext>
            </a:extLst>
          </p:cNvPr>
          <p:cNvSpPr txBox="1"/>
          <p:nvPr/>
        </p:nvSpPr>
        <p:spPr>
          <a:xfrm>
            <a:off x="6650811" y="3106309"/>
            <a:ext cx="1234329" cy="817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Szaboics -Szatmár - Bereg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B03309D-0D13-47FB-803A-D6450D52DD97}"/>
              </a:ext>
            </a:extLst>
          </p:cNvPr>
          <p:cNvSpPr txBox="1"/>
          <p:nvPr/>
        </p:nvSpPr>
        <p:spPr>
          <a:xfrm>
            <a:off x="6006351" y="4265290"/>
            <a:ext cx="926071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Hajdú - Bihar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541050-4D38-40EC-AE59-1D33FB67C39C}"/>
              </a:ext>
            </a:extLst>
          </p:cNvPr>
          <p:cNvSpPr txBox="1"/>
          <p:nvPr/>
        </p:nvSpPr>
        <p:spPr>
          <a:xfrm>
            <a:off x="5555086" y="5730155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Békés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01518CF-08CF-476A-BDC5-5889A1C752EE}"/>
              </a:ext>
            </a:extLst>
          </p:cNvPr>
          <p:cNvSpPr/>
          <p:nvPr/>
        </p:nvSpPr>
        <p:spPr>
          <a:xfrm>
            <a:off x="4392135" y="6686440"/>
            <a:ext cx="579024" cy="245858"/>
          </a:xfrm>
          <a:prstGeom prst="rect">
            <a:avLst/>
          </a:prstGeom>
          <a:solidFill>
            <a:srgbClr val="6196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0F977FD-E350-4413-9591-FA3E32D7EBCD}"/>
              </a:ext>
            </a:extLst>
          </p:cNvPr>
          <p:cNvSpPr txBox="1"/>
          <p:nvPr/>
        </p:nvSpPr>
        <p:spPr>
          <a:xfrm>
            <a:off x="4371275" y="6600445"/>
            <a:ext cx="1253844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Csongrád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80F8B5-A98E-412D-8C7A-F335C4215754}"/>
              </a:ext>
            </a:extLst>
          </p:cNvPr>
          <p:cNvSpPr txBox="1"/>
          <p:nvPr/>
        </p:nvSpPr>
        <p:spPr>
          <a:xfrm>
            <a:off x="2292541" y="6111954"/>
            <a:ext cx="1002101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Tolna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EAB187-7E56-475F-846B-0FB680EDBBB9}"/>
              </a:ext>
            </a:extLst>
          </p:cNvPr>
          <p:cNvSpPr txBox="1"/>
          <p:nvPr/>
        </p:nvSpPr>
        <p:spPr>
          <a:xfrm>
            <a:off x="6429994" y="6097435"/>
            <a:ext cx="3350043" cy="1902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80" dirty="0">
                <a:solidFill>
                  <a:srgbClr val="CC5300"/>
                </a:solidFill>
                <a:latin typeface="Abadi" panose="020B0604020104020204" pitchFamily="34" charset="0"/>
              </a:rPr>
              <a:t>Western Transdanubia</a:t>
            </a:r>
          </a:p>
          <a:p>
            <a:r>
              <a:rPr lang="en-GB" sz="1680" dirty="0">
                <a:solidFill>
                  <a:srgbClr val="800059"/>
                </a:solidFill>
                <a:latin typeface="Abadi" panose="020B0604020104020204" pitchFamily="34" charset="0"/>
              </a:rPr>
              <a:t>Central Transdanubia</a:t>
            </a:r>
          </a:p>
          <a:p>
            <a:r>
              <a:rPr lang="en-GB" sz="1680" dirty="0">
                <a:solidFill>
                  <a:srgbClr val="C90046"/>
                </a:solidFill>
                <a:latin typeface="Abadi" panose="020B0604020104020204" pitchFamily="34" charset="0"/>
              </a:rPr>
              <a:t>Southern Transdanubia</a:t>
            </a:r>
          </a:p>
          <a:p>
            <a:r>
              <a:rPr lang="en-GB" sz="1680" dirty="0">
                <a:solidFill>
                  <a:srgbClr val="E99E11"/>
                </a:solidFill>
                <a:latin typeface="Abadi" panose="020B0604020104020204" pitchFamily="34" charset="0"/>
              </a:rPr>
              <a:t>Central Hungary</a:t>
            </a:r>
          </a:p>
          <a:p>
            <a:r>
              <a:rPr lang="en-GB" sz="1680" dirty="0">
                <a:solidFill>
                  <a:srgbClr val="639A08"/>
                </a:solidFill>
                <a:latin typeface="Abadi" panose="020B0604020104020204" pitchFamily="34" charset="0"/>
              </a:rPr>
              <a:t>Southern Great Plain</a:t>
            </a:r>
          </a:p>
          <a:p>
            <a:r>
              <a:rPr lang="en-GB" sz="1680" dirty="0">
                <a:solidFill>
                  <a:srgbClr val="00599B"/>
                </a:solidFill>
                <a:latin typeface="Abadi" panose="020B0604020104020204" pitchFamily="34" charset="0"/>
              </a:rPr>
              <a:t>Northern Hungary</a:t>
            </a:r>
          </a:p>
          <a:p>
            <a:r>
              <a:rPr lang="en-GB" sz="1680" dirty="0">
                <a:solidFill>
                  <a:srgbClr val="C51808"/>
                </a:solidFill>
                <a:latin typeface="Abadi" panose="020B0604020104020204" pitchFamily="34" charset="0"/>
              </a:rPr>
              <a:t>Northern Great Plain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6AA85A0-6988-40FA-BD48-131A7204EC61}"/>
              </a:ext>
            </a:extLst>
          </p:cNvPr>
          <p:cNvSpPr/>
          <p:nvPr/>
        </p:nvSpPr>
        <p:spPr>
          <a:xfrm>
            <a:off x="-448956" y="1445871"/>
            <a:ext cx="9322164" cy="66073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534CCE-C406-4BA9-AF57-8E7A229597A0}"/>
              </a:ext>
            </a:extLst>
          </p:cNvPr>
          <p:cNvGrpSpPr/>
          <p:nvPr/>
        </p:nvGrpSpPr>
        <p:grpSpPr>
          <a:xfrm>
            <a:off x="-300204" y="1761260"/>
            <a:ext cx="3252646" cy="1535659"/>
            <a:chOff x="81886" y="2009088"/>
            <a:chExt cx="3097830" cy="1462566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8B5C7F59-F6DF-4307-A8C8-9E75981D2D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64" t="13136"/>
            <a:stretch/>
          </p:blipFill>
          <p:spPr>
            <a:xfrm>
              <a:off x="259492" y="2009088"/>
              <a:ext cx="2920224" cy="1411010"/>
            </a:xfrm>
            <a:prstGeom prst="rect">
              <a:avLst/>
            </a:prstGeom>
            <a:ln>
              <a:noFill/>
            </a:ln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8E9C372-691B-4CD8-A779-6BE9A1DF44E6}"/>
                </a:ext>
              </a:extLst>
            </p:cNvPr>
            <p:cNvSpPr txBox="1"/>
            <p:nvPr/>
          </p:nvSpPr>
          <p:spPr>
            <a:xfrm>
              <a:off x="81886" y="2170911"/>
              <a:ext cx="1120825" cy="512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49" dirty="0">
                  <a:latin typeface="Abadi" panose="020B0604020104020204" pitchFamily="34" charset="0"/>
                </a:rPr>
                <a:t>Atlantic</a:t>
              </a:r>
            </a:p>
            <a:p>
              <a:pPr algn="ctr"/>
              <a:r>
                <a:rPr lang="en-GB" sz="1449" dirty="0">
                  <a:latin typeface="Abadi" panose="020B0604020104020204" pitchFamily="34" charset="0"/>
                </a:rPr>
                <a:t>Ocean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01E78D5-A8A9-481A-AAF1-9AF05B943F48}"/>
                </a:ext>
              </a:extLst>
            </p:cNvPr>
            <p:cNvSpPr txBox="1"/>
            <p:nvPr/>
          </p:nvSpPr>
          <p:spPr>
            <a:xfrm rot="21234114">
              <a:off x="979451" y="2689560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Med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B0D3487-ECBA-4B5A-A1A8-4F323D908BD3}"/>
                </a:ext>
              </a:extLst>
            </p:cNvPr>
            <p:cNvSpPr txBox="1"/>
            <p:nvPr/>
          </p:nvSpPr>
          <p:spPr>
            <a:xfrm>
              <a:off x="1198354" y="2668349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ite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01E2BEB-0823-4C7C-A5E7-EE3E3E797468}"/>
                </a:ext>
              </a:extLst>
            </p:cNvPr>
            <p:cNvSpPr txBox="1"/>
            <p:nvPr/>
          </p:nvSpPr>
          <p:spPr>
            <a:xfrm rot="1284838">
              <a:off x="1401708" y="2726032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rran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23A34DD-F79F-409D-AE70-29D4415F4432}"/>
                </a:ext>
              </a:extLst>
            </p:cNvPr>
            <p:cNvSpPr txBox="1"/>
            <p:nvPr/>
          </p:nvSpPr>
          <p:spPr>
            <a:xfrm rot="1284838">
              <a:off x="1620360" y="2816901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ean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7326700-7EB1-4237-AAB4-26DC7852811C}"/>
                </a:ext>
              </a:extLst>
            </p:cNvPr>
            <p:cNvSpPr txBox="1"/>
            <p:nvPr/>
          </p:nvSpPr>
          <p:spPr>
            <a:xfrm>
              <a:off x="1930125" y="2899529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Sea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0B07229-8D7C-458B-98A0-08E3BE3AFC17}"/>
                </a:ext>
              </a:extLst>
            </p:cNvPr>
            <p:cNvSpPr txBox="1"/>
            <p:nvPr/>
          </p:nvSpPr>
          <p:spPr>
            <a:xfrm>
              <a:off x="968459" y="3171320"/>
              <a:ext cx="1578746" cy="300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49" dirty="0">
                  <a:solidFill>
                    <a:srgbClr val="0000FF"/>
                  </a:solidFill>
                  <a:latin typeface="Abadi" panose="020B0604020104020204" pitchFamily="34" charset="0"/>
                </a:rPr>
                <a:t>Extra-Tropics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8584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DE6792-1B98-43B4-920E-21DACDB64F5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8991" y="2512942"/>
            <a:ext cx="5519968" cy="5396735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17623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DFBC6826-3F88-4D69-A866-E285B3ACFD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031" t="5206" r="29526" b="70286"/>
          <a:stretch/>
        </p:blipFill>
        <p:spPr>
          <a:xfrm>
            <a:off x="1340614" y="2693578"/>
            <a:ext cx="5887854" cy="389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05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Picture 342">
            <a:extLst>
              <a:ext uri="{FF2B5EF4-FFF2-40B4-BE49-F238E27FC236}">
                <a16:creationId xmlns:a16="http://schemas.microsoft.com/office/drawing/2014/main" id="{11DE6761-4B71-4548-BF40-F40703395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182" y="2446536"/>
            <a:ext cx="5747644" cy="534597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7ADD61-407E-48AF-BA68-DA57DCEF45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8991" y="2512942"/>
            <a:ext cx="5519968" cy="5396735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FD9C08-A23A-41C5-B512-9804BA2B44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0" t="511" r="1660" b="55710"/>
          <a:stretch/>
        </p:blipFill>
        <p:spPr>
          <a:xfrm>
            <a:off x="8126248" y="3728312"/>
            <a:ext cx="343303" cy="14782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EAC4382-94E2-4B9F-8AE9-9B92C5BA73CE}"/>
              </a:ext>
            </a:extLst>
          </p:cNvPr>
          <p:cNvSpPr txBox="1"/>
          <p:nvPr/>
        </p:nvSpPr>
        <p:spPr>
          <a:xfrm>
            <a:off x="7934527" y="3462773"/>
            <a:ext cx="817928" cy="333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69" b="1" dirty="0"/>
              <a:t>m.a.s.l.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E45DF21-0173-429F-9F7E-30702B2FC81B}"/>
              </a:ext>
            </a:extLst>
          </p:cNvPr>
          <p:cNvSpPr/>
          <p:nvPr/>
        </p:nvSpPr>
        <p:spPr>
          <a:xfrm>
            <a:off x="6601622" y="2512941"/>
            <a:ext cx="35859" cy="45997"/>
          </a:xfrm>
          <a:prstGeom prst="rect">
            <a:avLst/>
          </a:prstGeom>
          <a:solidFill>
            <a:srgbClr val="637E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69"/>
          </a:p>
        </p:txBody>
      </p:sp>
    </p:spTree>
    <p:extLst>
      <p:ext uri="{BB962C8B-B14F-4D97-AF65-F5344CB8AC3E}">
        <p14:creationId xmlns:p14="http://schemas.microsoft.com/office/powerpoint/2010/main" val="194693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1B50F-5AD4-4249-9CA1-73D41140C2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1" t="30292" r="24314" b="18060"/>
          <a:stretch/>
        </p:blipFill>
        <p:spPr>
          <a:xfrm>
            <a:off x="2212295" y="4042950"/>
            <a:ext cx="4473908" cy="2778152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2DDD64F7-FE78-4BBF-A748-9D1F97A1C6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2343305" y="4134479"/>
            <a:ext cx="4054261" cy="266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7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0F9FF811-50CB-45B9-9C79-E2B199C988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8" t="2778" r="4489" b="3334"/>
          <a:stretch/>
        </p:blipFill>
        <p:spPr>
          <a:xfrm>
            <a:off x="1540402" y="2562944"/>
            <a:ext cx="5349102" cy="50502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C8AE89C-A89A-459B-9DBC-8A53DCC22F94}"/>
              </a:ext>
            </a:extLst>
          </p:cNvPr>
          <p:cNvSpPr/>
          <p:nvPr/>
        </p:nvSpPr>
        <p:spPr>
          <a:xfrm>
            <a:off x="1988652" y="6081695"/>
            <a:ext cx="1441866" cy="11803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6E60D1A-1BB6-47AC-9B5A-A33485954AFA}"/>
              </a:ext>
            </a:extLst>
          </p:cNvPr>
          <p:cNvGrpSpPr/>
          <p:nvPr/>
        </p:nvGrpSpPr>
        <p:grpSpPr>
          <a:xfrm>
            <a:off x="7134438" y="4148770"/>
            <a:ext cx="1528444" cy="1596391"/>
            <a:chOff x="9620250" y="2514600"/>
            <a:chExt cx="1948709" cy="203533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15C141-05B2-4C3F-968D-16D813EE8CFD}"/>
                </a:ext>
              </a:extLst>
            </p:cNvPr>
            <p:cNvSpPr txBox="1"/>
            <p:nvPr/>
          </p:nvSpPr>
          <p:spPr>
            <a:xfrm>
              <a:off x="9620250" y="2514600"/>
              <a:ext cx="1948709" cy="3329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97" b="1" dirty="0"/>
                <a:t>Annual Rainfall [mm</a:t>
              </a:r>
              <a:r>
                <a:rPr lang="en-GB" sz="1097" b="1" dirty="0"/>
                <a:t>]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FCA8AF2-E6F1-448C-9AF9-AC3AD0835BE6}"/>
                </a:ext>
              </a:extLst>
            </p:cNvPr>
            <p:cNvSpPr/>
            <p:nvPr/>
          </p:nvSpPr>
          <p:spPr>
            <a:xfrm>
              <a:off x="9915524" y="2847975"/>
              <a:ext cx="360000" cy="180975"/>
            </a:xfrm>
            <a:prstGeom prst="rect">
              <a:avLst/>
            </a:prstGeom>
            <a:solidFill>
              <a:srgbClr val="F9F80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56B16F9-BA52-4334-A2B4-EC9E1DD9758C}"/>
                </a:ext>
              </a:extLst>
            </p:cNvPr>
            <p:cNvSpPr/>
            <p:nvPr/>
          </p:nvSpPr>
          <p:spPr>
            <a:xfrm>
              <a:off x="9915524" y="3054804"/>
              <a:ext cx="360000" cy="180975"/>
            </a:xfrm>
            <a:prstGeom prst="rect">
              <a:avLst/>
            </a:prstGeom>
            <a:solidFill>
              <a:srgbClr val="D3EA07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A9D9296-2ADC-40DD-92FB-85B01A5F4916}"/>
                </a:ext>
              </a:extLst>
            </p:cNvPr>
            <p:cNvSpPr/>
            <p:nvPr/>
          </p:nvSpPr>
          <p:spPr>
            <a:xfrm>
              <a:off x="9915524" y="3261633"/>
              <a:ext cx="360000" cy="180975"/>
            </a:xfrm>
            <a:prstGeom prst="rect">
              <a:avLst/>
            </a:prstGeom>
            <a:solidFill>
              <a:srgbClr val="78A8B6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92B5F0D-4C42-4BA6-8F41-F4617B136E80}"/>
                </a:ext>
              </a:extLst>
            </p:cNvPr>
            <p:cNvSpPr/>
            <p:nvPr/>
          </p:nvSpPr>
          <p:spPr>
            <a:xfrm>
              <a:off x="9915524" y="3468462"/>
              <a:ext cx="360000" cy="180975"/>
            </a:xfrm>
            <a:prstGeom prst="rect">
              <a:avLst/>
            </a:prstGeom>
            <a:solidFill>
              <a:srgbClr val="46D6E8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A1D2ABF-C954-464B-8FC2-D31D8EE2E70D}"/>
                </a:ext>
              </a:extLst>
            </p:cNvPr>
            <p:cNvSpPr/>
            <p:nvPr/>
          </p:nvSpPr>
          <p:spPr>
            <a:xfrm>
              <a:off x="9915524" y="3675291"/>
              <a:ext cx="360000" cy="180975"/>
            </a:xfrm>
            <a:prstGeom prst="rect">
              <a:avLst/>
            </a:prstGeom>
            <a:solidFill>
              <a:srgbClr val="70F6E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C611E46-B45B-4FA9-B325-954D7D0FC80D}"/>
                </a:ext>
              </a:extLst>
            </p:cNvPr>
            <p:cNvSpPr/>
            <p:nvPr/>
          </p:nvSpPr>
          <p:spPr>
            <a:xfrm>
              <a:off x="9915524" y="3882120"/>
              <a:ext cx="360000" cy="180975"/>
            </a:xfrm>
            <a:prstGeom prst="rect">
              <a:avLst/>
            </a:prstGeom>
            <a:solidFill>
              <a:srgbClr val="C10ED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B7EF94F-FACA-4BF0-AA6E-AAE1E90663B2}"/>
                </a:ext>
              </a:extLst>
            </p:cNvPr>
            <p:cNvSpPr/>
            <p:nvPr/>
          </p:nvSpPr>
          <p:spPr>
            <a:xfrm>
              <a:off x="9915524" y="4088949"/>
              <a:ext cx="360000" cy="180975"/>
            </a:xfrm>
            <a:prstGeom prst="rect">
              <a:avLst/>
            </a:prstGeom>
            <a:solidFill>
              <a:srgbClr val="57055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D143868-85FD-4A7D-B468-85F463B2886E}"/>
                </a:ext>
              </a:extLst>
            </p:cNvPr>
            <p:cNvSpPr/>
            <p:nvPr/>
          </p:nvSpPr>
          <p:spPr>
            <a:xfrm>
              <a:off x="9915524" y="4295775"/>
              <a:ext cx="360000" cy="180975"/>
            </a:xfrm>
            <a:prstGeom prst="rect">
              <a:avLst/>
            </a:prstGeom>
            <a:solidFill>
              <a:srgbClr val="35005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8BFCD7-5FD0-4721-9FA6-57526387314B}"/>
                </a:ext>
              </a:extLst>
            </p:cNvPr>
            <p:cNvSpPr txBox="1"/>
            <p:nvPr/>
          </p:nvSpPr>
          <p:spPr>
            <a:xfrm>
              <a:off x="10048875" y="2998903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1500 - 2000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81FBFA-8B73-4A4F-896F-9680B52E93B1}"/>
                </a:ext>
              </a:extLst>
            </p:cNvPr>
            <p:cNvSpPr txBox="1"/>
            <p:nvPr/>
          </p:nvSpPr>
          <p:spPr>
            <a:xfrm>
              <a:off x="10048875" y="3206982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2000 - 3000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2901783-F84C-4D50-B46F-49B42152EF62}"/>
                </a:ext>
              </a:extLst>
            </p:cNvPr>
            <p:cNvSpPr txBox="1"/>
            <p:nvPr/>
          </p:nvSpPr>
          <p:spPr>
            <a:xfrm>
              <a:off x="10048875" y="3415064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3000 - 4000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756628E-16ED-4A68-B2C7-8D4A6D60A51E}"/>
                </a:ext>
              </a:extLst>
            </p:cNvPr>
            <p:cNvSpPr txBox="1"/>
            <p:nvPr/>
          </p:nvSpPr>
          <p:spPr>
            <a:xfrm>
              <a:off x="10048875" y="3623143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4000 - 5000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34C790-901B-49AC-AEF8-6C652A428EC8}"/>
                </a:ext>
              </a:extLst>
            </p:cNvPr>
            <p:cNvSpPr txBox="1"/>
            <p:nvPr/>
          </p:nvSpPr>
          <p:spPr>
            <a:xfrm>
              <a:off x="10048875" y="3831220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5000 - 6000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CA8C24E-017D-4A6B-963F-71780ACDE6E8}"/>
                </a:ext>
              </a:extLst>
            </p:cNvPr>
            <p:cNvSpPr txBox="1"/>
            <p:nvPr/>
          </p:nvSpPr>
          <p:spPr>
            <a:xfrm>
              <a:off x="10048875" y="4039299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6000 - 7000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E9F023A-5F44-4EE9-9F3A-0B99A2DB838B}"/>
                </a:ext>
              </a:extLst>
            </p:cNvPr>
            <p:cNvSpPr txBox="1"/>
            <p:nvPr/>
          </p:nvSpPr>
          <p:spPr>
            <a:xfrm>
              <a:off x="9906001" y="4247378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&gt; 7000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ADE4516-8B76-41DE-A56B-579FC0BC4B0F}"/>
                </a:ext>
              </a:extLst>
            </p:cNvPr>
            <p:cNvSpPr txBox="1"/>
            <p:nvPr/>
          </p:nvSpPr>
          <p:spPr>
            <a:xfrm>
              <a:off x="9896474" y="2790824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&lt; 1500</a:t>
              </a:r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A0C8C0CB-A727-45FD-8431-DF252BCF72F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33301" y="2562947"/>
            <a:ext cx="5349102" cy="5211815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3C5303-7495-456A-AF59-717EFE805FCE}"/>
              </a:ext>
            </a:extLst>
          </p:cNvPr>
          <p:cNvSpPr/>
          <p:nvPr/>
        </p:nvSpPr>
        <p:spPr>
          <a:xfrm>
            <a:off x="1325357" y="2493964"/>
            <a:ext cx="215821" cy="5211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A76A1B7-A445-4B68-BD5B-A60DD09D27F7}"/>
              </a:ext>
            </a:extLst>
          </p:cNvPr>
          <p:cNvSpPr/>
          <p:nvPr/>
        </p:nvSpPr>
        <p:spPr>
          <a:xfrm>
            <a:off x="6881234" y="2466735"/>
            <a:ext cx="215821" cy="5211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B92C198-F43E-4644-AFEA-FA8522BD1CAC}"/>
              </a:ext>
            </a:extLst>
          </p:cNvPr>
          <p:cNvSpPr/>
          <p:nvPr/>
        </p:nvSpPr>
        <p:spPr>
          <a:xfrm rot="16200000">
            <a:off x="4192490" y="-235009"/>
            <a:ext cx="130428" cy="5463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A01A9F-CE39-4F58-AC94-492BFB6DCB6E}"/>
              </a:ext>
            </a:extLst>
          </p:cNvPr>
          <p:cNvSpPr/>
          <p:nvPr/>
        </p:nvSpPr>
        <p:spPr>
          <a:xfrm rot="16200000">
            <a:off x="4177566" y="4948918"/>
            <a:ext cx="188684" cy="5463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</p:spTree>
    <p:extLst>
      <p:ext uri="{BB962C8B-B14F-4D97-AF65-F5344CB8AC3E}">
        <p14:creationId xmlns:p14="http://schemas.microsoft.com/office/powerpoint/2010/main" val="1370769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4522</TotalTime>
  <Words>177</Words>
  <Application>Microsoft Office PowerPoint</Application>
  <PresentationFormat>Custom</PresentationFormat>
  <Paragraphs>91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Abadi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</dc:creator>
  <cp:lastModifiedBy>Fatima Maria Pillosu</cp:lastModifiedBy>
  <cp:revision>16</cp:revision>
  <dcterms:created xsi:type="dcterms:W3CDTF">2021-03-04T15:43:31Z</dcterms:created>
  <dcterms:modified xsi:type="dcterms:W3CDTF">2021-03-17T10:13:51Z</dcterms:modified>
</cp:coreProperties>
</file>

<file path=docProps/thumbnail.jpeg>
</file>